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notesSlides/notesSlide8.xml" ContentType="application/vnd.openxmlformats-officedocument.presentationml.notesSlide+xml"/>
  <Override PartName="/ppt/tags/tag2.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20.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notesSlides/notesSlide4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85"/>
  </p:notesMasterIdLst>
  <p:handoutMasterIdLst>
    <p:handoutMasterId r:id="rId86"/>
  </p:handoutMasterIdLst>
  <p:sldIdLst>
    <p:sldId id="257" r:id="rId5"/>
    <p:sldId id="1586" r:id="rId6"/>
    <p:sldId id="1642" r:id="rId7"/>
    <p:sldId id="1643" r:id="rId8"/>
    <p:sldId id="1468" r:id="rId9"/>
    <p:sldId id="1675" r:id="rId10"/>
    <p:sldId id="1669" r:id="rId11"/>
    <p:sldId id="1661" r:id="rId12"/>
    <p:sldId id="1650" r:id="rId13"/>
    <p:sldId id="1541" r:id="rId14"/>
    <p:sldId id="1542" r:id="rId15"/>
    <p:sldId id="1647" r:id="rId16"/>
    <p:sldId id="1667" r:id="rId17"/>
    <p:sldId id="1660" r:id="rId18"/>
    <p:sldId id="1648" r:id="rId19"/>
    <p:sldId id="1633" r:id="rId20"/>
    <p:sldId id="1568" r:id="rId21"/>
    <p:sldId id="1569" r:id="rId22"/>
    <p:sldId id="1680" r:id="rId23"/>
    <p:sldId id="1670" r:id="rId24"/>
    <p:sldId id="1654" r:id="rId25"/>
    <p:sldId id="1656" r:id="rId26"/>
    <p:sldId id="1657" r:id="rId27"/>
    <p:sldId id="1593" r:id="rId28"/>
    <p:sldId id="1676" r:id="rId29"/>
    <p:sldId id="1678" r:id="rId30"/>
    <p:sldId id="1671" r:id="rId31"/>
    <p:sldId id="1546" r:id="rId32"/>
    <p:sldId id="1653" r:id="rId33"/>
    <p:sldId id="1547" r:id="rId34"/>
    <p:sldId id="276" r:id="rId35"/>
    <p:sldId id="1658" r:id="rId36"/>
    <p:sldId id="1652" r:id="rId37"/>
    <p:sldId id="1571" r:id="rId38"/>
    <p:sldId id="1552" r:id="rId39"/>
    <p:sldId id="1544" r:id="rId40"/>
    <p:sldId id="265" r:id="rId41"/>
    <p:sldId id="1681" r:id="rId42"/>
    <p:sldId id="1684" r:id="rId43"/>
    <p:sldId id="1249" r:id="rId44"/>
    <p:sldId id="1640" r:id="rId45"/>
    <p:sldId id="1644" r:id="rId46"/>
    <p:sldId id="1531" r:id="rId47"/>
    <p:sldId id="1567" r:id="rId48"/>
    <p:sldId id="1366" r:id="rId49"/>
    <p:sldId id="1645" r:id="rId50"/>
    <p:sldId id="1575" r:id="rId51"/>
    <p:sldId id="1581" r:id="rId52"/>
    <p:sldId id="1580" r:id="rId53"/>
    <p:sldId id="1582" r:id="rId54"/>
    <p:sldId id="1583" r:id="rId55"/>
    <p:sldId id="1584" r:id="rId56"/>
    <p:sldId id="1585" r:id="rId57"/>
    <p:sldId id="1646" r:id="rId58"/>
    <p:sldId id="1250" r:id="rId59"/>
    <p:sldId id="1362" r:id="rId60"/>
    <p:sldId id="1565" r:id="rId61"/>
    <p:sldId id="1248" r:id="rId62"/>
    <p:sldId id="1639" r:id="rId63"/>
    <p:sldId id="1673" r:id="rId64"/>
    <p:sldId id="1578" r:id="rId65"/>
    <p:sldId id="1369" r:id="rId66"/>
    <p:sldId id="1566" r:id="rId67"/>
    <p:sldId id="1556" r:id="rId68"/>
    <p:sldId id="1637" r:id="rId69"/>
    <p:sldId id="1559" r:id="rId70"/>
    <p:sldId id="1560" r:id="rId71"/>
    <p:sldId id="1561" r:id="rId72"/>
    <p:sldId id="1562" r:id="rId73"/>
    <p:sldId id="1563" r:id="rId74"/>
    <p:sldId id="1638" r:id="rId75"/>
    <p:sldId id="1564" r:id="rId76"/>
    <p:sldId id="1532" r:id="rId77"/>
    <p:sldId id="929" r:id="rId78"/>
    <p:sldId id="927" r:id="rId79"/>
    <p:sldId id="928" r:id="rId80"/>
    <p:sldId id="304" r:id="rId81"/>
    <p:sldId id="1674" r:id="rId82"/>
    <p:sldId id="1679" r:id="rId83"/>
    <p:sldId id="1551" r:id="rId8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48B1E024-AC31-4EEC-91D7-11087D223389}">
          <p14:sldIdLst>
            <p14:sldId id="257"/>
            <p14:sldId id="1586"/>
            <p14:sldId id="1642"/>
            <p14:sldId id="1643"/>
            <p14:sldId id="1468"/>
          </p14:sldIdLst>
        </p14:section>
        <p14:section name="Summary Section" id="{C0667635-75E5-40B6-A288-1533F9E303B1}">
          <p14:sldIdLst>
            <p14:sldId id="1675"/>
          </p14:sldIdLst>
        </p14:section>
        <p14:section name="Introduction to ELISA" id="{D34815E9-774C-4FF6-B843-6A09C2B9056B}">
          <p14:sldIdLst>
            <p14:sldId id="1669"/>
            <p14:sldId id="1661"/>
            <p14:sldId id="1650"/>
            <p14:sldId id="1541"/>
            <p14:sldId id="1542"/>
            <p14:sldId id="1647"/>
            <p14:sldId id="1667"/>
            <p14:sldId id="1660"/>
            <p14:sldId id="1648"/>
            <p14:sldId id="1633"/>
            <p14:sldId id="1568"/>
            <p14:sldId id="1569"/>
            <p14:sldId id="1680"/>
          </p14:sldIdLst>
        </p14:section>
        <p14:section name="ELISA Variants" id="{64BA99AF-39A9-49ED-ADD5-2FF67ECF0B51}">
          <p14:sldIdLst>
            <p14:sldId id="1670"/>
            <p14:sldId id="1654"/>
            <p14:sldId id="1656"/>
            <p14:sldId id="1657"/>
            <p14:sldId id="1593"/>
            <p14:sldId id="1676"/>
            <p14:sldId id="1678"/>
          </p14:sldIdLst>
        </p14:section>
        <p14:section name="Details of ELISA Protocol" id="{B3807205-3FD8-4C64-B156-8F790622D12D}">
          <p14:sldIdLst>
            <p14:sldId id="1671"/>
            <p14:sldId id="1546"/>
            <p14:sldId id="1653"/>
            <p14:sldId id="1547"/>
            <p14:sldId id="276"/>
            <p14:sldId id="1658"/>
            <p14:sldId id="1652"/>
            <p14:sldId id="1571"/>
          </p14:sldIdLst>
        </p14:section>
        <p14:section name="ELISA Paper Model" id="{59019878-C6F8-426B-9C3B-36C3D3B07315}">
          <p14:sldIdLst>
            <p14:sldId id="1552"/>
            <p14:sldId id="1544"/>
            <p14:sldId id="265"/>
            <p14:sldId id="1681"/>
            <p14:sldId id="1684"/>
          </p14:sldIdLst>
        </p14:section>
        <p14:section name="ELISA Student Lab" id="{C9FE6F39-A397-4A7E-9926-7E622DDE06F1}">
          <p14:sldIdLst>
            <p14:sldId id="1249"/>
            <p14:sldId id="1640"/>
            <p14:sldId id="1644"/>
            <p14:sldId id="1531"/>
            <p14:sldId id="1567"/>
            <p14:sldId id="1366"/>
            <p14:sldId id="1645"/>
            <p14:sldId id="1575"/>
            <p14:sldId id="1581"/>
            <p14:sldId id="1580"/>
            <p14:sldId id="1582"/>
            <p14:sldId id="1583"/>
            <p14:sldId id="1584"/>
            <p14:sldId id="1585"/>
            <p14:sldId id="1646"/>
          </p14:sldIdLst>
        </p14:section>
        <p14:section name="Results &amp; Analysis" id="{A0C7C2EF-A101-441C-A811-69CD197B3803}">
          <p14:sldIdLst>
            <p14:sldId id="1250"/>
            <p14:sldId id="1362"/>
            <p14:sldId id="1565"/>
          </p14:sldIdLst>
        </p14:section>
        <p14:section name="Instructor Prep" id="{5CAB6BD0-9D5F-4FCA-AB8A-E2AD15989DEF}">
          <p14:sldIdLst>
            <p14:sldId id="1248"/>
            <p14:sldId id="1639"/>
            <p14:sldId id="1673"/>
            <p14:sldId id="1578"/>
            <p14:sldId id="1369"/>
            <p14:sldId id="1566"/>
            <p14:sldId id="1556"/>
            <p14:sldId id="1637"/>
            <p14:sldId id="1559"/>
            <p14:sldId id="1560"/>
            <p14:sldId id="1561"/>
            <p14:sldId id="1562"/>
            <p14:sldId id="1563"/>
            <p14:sldId id="1638"/>
            <p14:sldId id="1564"/>
          </p14:sldIdLst>
        </p14:section>
        <p14:section name="Resources" id="{5BF2494F-48E2-4E03-85D5-9B4B1200F576}">
          <p14:sldIdLst>
            <p14:sldId id="1532"/>
            <p14:sldId id="929"/>
            <p14:sldId id="927"/>
            <p14:sldId id="928"/>
            <p14:sldId id="304"/>
            <p14:sldId id="1674"/>
            <p14:sldId id="1679"/>
            <p14:sldId id="15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B4FD60B-21FC-B61A-7DFB-35C0E73768CF}" name="Yolanda Kowalewski" initials="YK" userId="S::u033176@global.bio-rad.com::6fdddcea-75a6-4cd5-829f-e19640a03896" providerId="AD"/>
  <p188:author id="{741BAF50-0B12-A956-640C-8ABB3EEB92C2}" name="Leigh Brown" initials="LB" userId="S::LBrown1@Global.Bio-Rad.com::79e1b32e-e2fc-4f97-b6e8-bdb859a8bdc6" providerId="AD"/>
  <p188:author id="{B5ED07BD-EE24-6A5F-369E-F0A0EABB6B6E}" name="Leigh Brown" initials="LB" userId="S::lbrown1@global.bio-rad.com::79e1b32e-e2fc-4f97-b6e8-bdb859a8bdc6"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84BBF4"/>
    <a:srgbClr val="449B4C"/>
    <a:srgbClr val="006AD6"/>
    <a:srgbClr val="912EB8"/>
    <a:srgbClr val="00BABE"/>
    <a:srgbClr val="EC51A2"/>
    <a:srgbClr val="FF4B4B"/>
    <a:srgbClr val="FF6D6D"/>
    <a:srgbClr val="E7872B"/>
    <a:srgbClr val="007DB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5DF8237-FE5D-4080-8117-7DAF634D8248}" v="47" dt="2024-05-01T20:42:26.03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8851" autoAdjust="0"/>
    <p:restoredTop sz="66465" autoAdjust="0"/>
  </p:normalViewPr>
  <p:slideViewPr>
    <p:cSldViewPr snapToGrid="0">
      <p:cViewPr varScale="1">
        <p:scale>
          <a:sx n="70" d="100"/>
          <a:sy n="70" d="100"/>
        </p:scale>
        <p:origin x="1278" y="60"/>
      </p:cViewPr>
      <p:guideLst/>
    </p:cSldViewPr>
  </p:slideViewPr>
  <p:outlineViewPr>
    <p:cViewPr>
      <p:scale>
        <a:sx n="33" d="100"/>
        <a:sy n="33" d="100"/>
      </p:scale>
      <p:origin x="0" y="-552"/>
    </p:cViewPr>
  </p:outlineViewPr>
  <p:notesTextViewPr>
    <p:cViewPr>
      <p:scale>
        <a:sx n="1" d="1"/>
        <a:sy n="1" d="1"/>
      </p:scale>
      <p:origin x="0" y="0"/>
    </p:cViewPr>
  </p:notesTextViewPr>
  <p:sorterViewPr>
    <p:cViewPr>
      <p:scale>
        <a:sx n="42" d="100"/>
        <a:sy n="42" d="100"/>
      </p:scale>
      <p:origin x="0" y="-2304"/>
    </p:cViewPr>
  </p:sorterViewPr>
  <p:notesViewPr>
    <p:cSldViewPr snapToGrid="0">
      <p:cViewPr>
        <p:scale>
          <a:sx n="1" d="2"/>
          <a:sy n="1" d="2"/>
        </p:scale>
        <p:origin x="2708" y="21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theme" Target="theme/theme1.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90" Type="http://schemas.openxmlformats.org/officeDocument/2006/relationships/tableStyles" Target="tableStyles.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notesMaster" Target="notesMasters/notesMaster1.xml"/><Relationship Id="rId93" Type="http://schemas.microsoft.com/office/2018/10/relationships/authors" Target="author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viewProps" Target="viewProps.xml"/><Relationship Id="rId9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92" Type="http://schemas.microsoft.com/office/2015/10/relationships/revisionInfo" Target="revisionInfo.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igh Brown" userId="79e1b32e-e2fc-4f97-b6e8-bdb859a8bdc6" providerId="ADAL" clId="{E9C2D1B1-8C0F-41A8-915A-52B0D1B4F4C7}"/>
    <pc:docChg chg="undo custSel addSld delSld modSld modSection">
      <pc:chgData name="Leigh Brown" userId="79e1b32e-e2fc-4f97-b6e8-bdb859a8bdc6" providerId="ADAL" clId="{E9C2D1B1-8C0F-41A8-915A-52B0D1B4F4C7}" dt="2024-01-21T21:47:43.699" v="6143"/>
      <pc:docMkLst>
        <pc:docMk/>
      </pc:docMkLst>
      <pc:sldChg chg="addSp modSp mod">
        <pc:chgData name="Leigh Brown" userId="79e1b32e-e2fc-4f97-b6e8-bdb859a8bdc6" providerId="ADAL" clId="{E9C2D1B1-8C0F-41A8-915A-52B0D1B4F4C7}" dt="2024-01-21T20:11:05.999" v="5944" actId="1076"/>
        <pc:sldMkLst>
          <pc:docMk/>
          <pc:sldMk cId="3244861344" sldId="1249"/>
        </pc:sldMkLst>
        <pc:spChg chg="mod">
          <ac:chgData name="Leigh Brown" userId="79e1b32e-e2fc-4f97-b6e8-bdb859a8bdc6" providerId="ADAL" clId="{E9C2D1B1-8C0F-41A8-915A-52B0D1B4F4C7}" dt="2024-01-20T18:39:45.390" v="26" actId="20577"/>
          <ac:spMkLst>
            <pc:docMk/>
            <pc:sldMk cId="3244861344" sldId="1249"/>
            <ac:spMk id="6" creationId="{C04FFB41-FA84-0F8D-EE92-6597EFBE5EE0}"/>
          </ac:spMkLst>
        </pc:spChg>
        <pc:picChg chg="mod">
          <ac:chgData name="Leigh Brown" userId="79e1b32e-e2fc-4f97-b6e8-bdb859a8bdc6" providerId="ADAL" clId="{E9C2D1B1-8C0F-41A8-915A-52B0D1B4F4C7}" dt="2024-01-21T20:11:02.563" v="5943" actId="1076"/>
          <ac:picMkLst>
            <pc:docMk/>
            <pc:sldMk cId="3244861344" sldId="1249"/>
            <ac:picMk id="2" creationId="{C427ACE3-A68F-362B-4EFA-2BFE16977CD9}"/>
          </ac:picMkLst>
        </pc:picChg>
        <pc:picChg chg="mod">
          <ac:chgData name="Leigh Brown" userId="79e1b32e-e2fc-4f97-b6e8-bdb859a8bdc6" providerId="ADAL" clId="{E9C2D1B1-8C0F-41A8-915A-52B0D1B4F4C7}" dt="2024-01-21T20:11:00.949" v="5942" actId="1076"/>
          <ac:picMkLst>
            <pc:docMk/>
            <pc:sldMk cId="3244861344" sldId="1249"/>
            <ac:picMk id="3" creationId="{42091B73-B544-4AC8-F60C-8D2B362DC86E}"/>
          </ac:picMkLst>
        </pc:picChg>
        <pc:picChg chg="add mod">
          <ac:chgData name="Leigh Brown" userId="79e1b32e-e2fc-4f97-b6e8-bdb859a8bdc6" providerId="ADAL" clId="{E9C2D1B1-8C0F-41A8-915A-52B0D1B4F4C7}" dt="2024-01-21T20:11:05.999" v="5944" actId="1076"/>
          <ac:picMkLst>
            <pc:docMk/>
            <pc:sldMk cId="3244861344" sldId="1249"/>
            <ac:picMk id="5" creationId="{9DEDE287-DF17-A765-9DCD-5C36A128F452}"/>
          </ac:picMkLst>
        </pc:picChg>
      </pc:sldChg>
      <pc:sldChg chg="addSp delSp modSp mod">
        <pc:chgData name="Leigh Brown" userId="79e1b32e-e2fc-4f97-b6e8-bdb859a8bdc6" providerId="ADAL" clId="{E9C2D1B1-8C0F-41A8-915A-52B0D1B4F4C7}" dt="2024-01-20T19:15:59.867" v="2323" actId="20577"/>
        <pc:sldMkLst>
          <pc:docMk/>
          <pc:sldMk cId="924299396" sldId="1366"/>
        </pc:sldMkLst>
        <pc:spChg chg="add del mod">
          <ac:chgData name="Leigh Brown" userId="79e1b32e-e2fc-4f97-b6e8-bdb859a8bdc6" providerId="ADAL" clId="{E9C2D1B1-8C0F-41A8-915A-52B0D1B4F4C7}" dt="2024-01-20T18:57:38.561" v="1970"/>
          <ac:spMkLst>
            <pc:docMk/>
            <pc:sldMk cId="924299396" sldId="1366"/>
            <ac:spMk id="4" creationId="{51E002A9-488A-B84C-12B1-C000121FC1F0}"/>
          </ac:spMkLst>
        </pc:spChg>
        <pc:spChg chg="mod">
          <ac:chgData name="Leigh Brown" userId="79e1b32e-e2fc-4f97-b6e8-bdb859a8bdc6" providerId="ADAL" clId="{E9C2D1B1-8C0F-41A8-915A-52B0D1B4F4C7}" dt="2024-01-20T19:08:49.779" v="2231" actId="20577"/>
          <ac:spMkLst>
            <pc:docMk/>
            <pc:sldMk cId="924299396" sldId="1366"/>
            <ac:spMk id="5" creationId="{69BC30CD-4EC2-5A82-AF77-63B89FBC31AF}"/>
          </ac:spMkLst>
        </pc:spChg>
        <pc:spChg chg="add del mod">
          <ac:chgData name="Leigh Brown" userId="79e1b32e-e2fc-4f97-b6e8-bdb859a8bdc6" providerId="ADAL" clId="{E9C2D1B1-8C0F-41A8-915A-52B0D1B4F4C7}" dt="2024-01-20T18:57:38.561" v="1970"/>
          <ac:spMkLst>
            <pc:docMk/>
            <pc:sldMk cId="924299396" sldId="1366"/>
            <ac:spMk id="6" creationId="{F272B65E-56B9-895B-1CE9-833BF74F6F93}"/>
          </ac:spMkLst>
        </pc:spChg>
        <pc:spChg chg="add mod">
          <ac:chgData name="Leigh Brown" userId="79e1b32e-e2fc-4f97-b6e8-bdb859a8bdc6" providerId="ADAL" clId="{E9C2D1B1-8C0F-41A8-915A-52B0D1B4F4C7}" dt="2024-01-20T18:59:55.516" v="2162" actId="14100"/>
          <ac:spMkLst>
            <pc:docMk/>
            <pc:sldMk cId="924299396" sldId="1366"/>
            <ac:spMk id="7" creationId="{DE024AD3-27A5-4714-7B7E-4DB45BD0BDB6}"/>
          </ac:spMkLst>
        </pc:spChg>
        <pc:spChg chg="add mod">
          <ac:chgData name="Leigh Brown" userId="79e1b32e-e2fc-4f97-b6e8-bdb859a8bdc6" providerId="ADAL" clId="{E9C2D1B1-8C0F-41A8-915A-52B0D1B4F4C7}" dt="2024-01-20T19:00:00.057" v="2168" actId="20577"/>
          <ac:spMkLst>
            <pc:docMk/>
            <pc:sldMk cId="924299396" sldId="1366"/>
            <ac:spMk id="8" creationId="{E9B5839D-0C2A-0BF0-FF52-87FA5B4652E4}"/>
          </ac:spMkLst>
        </pc:spChg>
        <pc:spChg chg="add mod">
          <ac:chgData name="Leigh Brown" userId="79e1b32e-e2fc-4f97-b6e8-bdb859a8bdc6" providerId="ADAL" clId="{E9C2D1B1-8C0F-41A8-915A-52B0D1B4F4C7}" dt="2024-01-20T18:59:55.516" v="2162" actId="14100"/>
          <ac:spMkLst>
            <pc:docMk/>
            <pc:sldMk cId="924299396" sldId="1366"/>
            <ac:spMk id="9" creationId="{A8AA4C1A-9008-AEFD-8362-329188387A02}"/>
          </ac:spMkLst>
        </pc:spChg>
        <pc:spChg chg="add mod">
          <ac:chgData name="Leigh Brown" userId="79e1b32e-e2fc-4f97-b6e8-bdb859a8bdc6" providerId="ADAL" clId="{E9C2D1B1-8C0F-41A8-915A-52B0D1B4F4C7}" dt="2024-01-20T18:58:43.712" v="2060" actId="20577"/>
          <ac:spMkLst>
            <pc:docMk/>
            <pc:sldMk cId="924299396" sldId="1366"/>
            <ac:spMk id="10" creationId="{92246846-3D99-70A3-26C0-774F554AB002}"/>
          </ac:spMkLst>
        </pc:spChg>
        <pc:spChg chg="mod">
          <ac:chgData name="Leigh Brown" userId="79e1b32e-e2fc-4f97-b6e8-bdb859a8bdc6" providerId="ADAL" clId="{E9C2D1B1-8C0F-41A8-915A-52B0D1B4F4C7}" dt="2024-01-20T19:15:40.927" v="2313" actId="20577"/>
          <ac:spMkLst>
            <pc:docMk/>
            <pc:sldMk cId="924299396" sldId="1366"/>
            <ac:spMk id="13" creationId="{F08F15BD-D7D6-3AFD-1064-A5D01EA94A98}"/>
          </ac:spMkLst>
        </pc:spChg>
        <pc:spChg chg="mod">
          <ac:chgData name="Leigh Brown" userId="79e1b32e-e2fc-4f97-b6e8-bdb859a8bdc6" providerId="ADAL" clId="{E9C2D1B1-8C0F-41A8-915A-52B0D1B4F4C7}" dt="2024-01-20T19:15:49.491" v="2319" actId="20577"/>
          <ac:spMkLst>
            <pc:docMk/>
            <pc:sldMk cId="924299396" sldId="1366"/>
            <ac:spMk id="16" creationId="{D7878A64-316F-D629-BD2F-38C54E1CB5AD}"/>
          </ac:spMkLst>
        </pc:spChg>
        <pc:spChg chg="add mod">
          <ac:chgData name="Leigh Brown" userId="79e1b32e-e2fc-4f97-b6e8-bdb859a8bdc6" providerId="ADAL" clId="{E9C2D1B1-8C0F-41A8-915A-52B0D1B4F4C7}" dt="2024-01-20T19:11:36.927" v="2269" actId="20577"/>
          <ac:spMkLst>
            <pc:docMk/>
            <pc:sldMk cId="924299396" sldId="1366"/>
            <ac:spMk id="18" creationId="{3079B690-F740-5ED8-638F-512F92D016CF}"/>
          </ac:spMkLst>
        </pc:spChg>
        <pc:spChg chg="add del mod">
          <ac:chgData name="Leigh Brown" userId="79e1b32e-e2fc-4f97-b6e8-bdb859a8bdc6" providerId="ADAL" clId="{E9C2D1B1-8C0F-41A8-915A-52B0D1B4F4C7}" dt="2024-01-20T19:11:42.782" v="2271"/>
          <ac:spMkLst>
            <pc:docMk/>
            <pc:sldMk cId="924299396" sldId="1366"/>
            <ac:spMk id="19" creationId="{D60DDB7F-AD79-5F02-B8B8-E9EB06ADB129}"/>
          </ac:spMkLst>
        </pc:spChg>
        <pc:spChg chg="mod">
          <ac:chgData name="Leigh Brown" userId="79e1b32e-e2fc-4f97-b6e8-bdb859a8bdc6" providerId="ADAL" clId="{E9C2D1B1-8C0F-41A8-915A-52B0D1B4F4C7}" dt="2024-01-20T19:15:44.422" v="2315" actId="20577"/>
          <ac:spMkLst>
            <pc:docMk/>
            <pc:sldMk cId="924299396" sldId="1366"/>
            <ac:spMk id="22" creationId="{EDD2F202-703C-BD01-3F0E-AEF9C30EB64F}"/>
          </ac:spMkLst>
        </pc:spChg>
        <pc:spChg chg="mod">
          <ac:chgData name="Leigh Brown" userId="79e1b32e-e2fc-4f97-b6e8-bdb859a8bdc6" providerId="ADAL" clId="{E9C2D1B1-8C0F-41A8-915A-52B0D1B4F4C7}" dt="2024-01-20T19:15:57.909" v="2321" actId="20577"/>
          <ac:spMkLst>
            <pc:docMk/>
            <pc:sldMk cId="924299396" sldId="1366"/>
            <ac:spMk id="25" creationId="{194D4B84-AF40-B4CF-B606-117D21D7D876}"/>
          </ac:spMkLst>
        </pc:spChg>
        <pc:spChg chg="mod">
          <ac:chgData name="Leigh Brown" userId="79e1b32e-e2fc-4f97-b6e8-bdb859a8bdc6" providerId="ADAL" clId="{E9C2D1B1-8C0F-41A8-915A-52B0D1B4F4C7}" dt="2024-01-20T19:15:46.409" v="2317" actId="20577"/>
          <ac:spMkLst>
            <pc:docMk/>
            <pc:sldMk cId="924299396" sldId="1366"/>
            <ac:spMk id="28" creationId="{FC13C318-DB1C-B5CD-7D06-C80C5B780F1B}"/>
          </ac:spMkLst>
        </pc:spChg>
        <pc:spChg chg="mod">
          <ac:chgData name="Leigh Brown" userId="79e1b32e-e2fc-4f97-b6e8-bdb859a8bdc6" providerId="ADAL" clId="{E9C2D1B1-8C0F-41A8-915A-52B0D1B4F4C7}" dt="2024-01-20T19:15:59.867" v="2323" actId="20577"/>
          <ac:spMkLst>
            <pc:docMk/>
            <pc:sldMk cId="924299396" sldId="1366"/>
            <ac:spMk id="31" creationId="{E460F7EA-0846-B0CB-F60F-673CB4A55D26}"/>
          </ac:spMkLst>
        </pc:spChg>
        <pc:spChg chg="mod">
          <ac:chgData name="Leigh Brown" userId="79e1b32e-e2fc-4f97-b6e8-bdb859a8bdc6" providerId="ADAL" clId="{E9C2D1B1-8C0F-41A8-915A-52B0D1B4F4C7}" dt="2024-01-20T19:15:14.771" v="2311" actId="20577"/>
          <ac:spMkLst>
            <pc:docMk/>
            <pc:sldMk cId="924299396" sldId="1366"/>
            <ac:spMk id="48" creationId="{B158BDEF-D27D-5003-05F7-CBF0AF91165D}"/>
          </ac:spMkLst>
        </pc:spChg>
        <pc:spChg chg="mod">
          <ac:chgData name="Leigh Brown" userId="79e1b32e-e2fc-4f97-b6e8-bdb859a8bdc6" providerId="ADAL" clId="{E9C2D1B1-8C0F-41A8-915A-52B0D1B4F4C7}" dt="2024-01-20T18:59:58.260" v="2166" actId="20577"/>
          <ac:spMkLst>
            <pc:docMk/>
            <pc:sldMk cId="924299396" sldId="1366"/>
            <ac:spMk id="49" creationId="{2ED407D2-1C9B-0332-BF3B-2290F2579E6F}"/>
          </ac:spMkLst>
        </pc:spChg>
        <pc:grpChg chg="add mod">
          <ac:chgData name="Leigh Brown" userId="79e1b32e-e2fc-4f97-b6e8-bdb859a8bdc6" providerId="ADAL" clId="{E9C2D1B1-8C0F-41A8-915A-52B0D1B4F4C7}" dt="2024-01-20T19:10:01.905" v="2245" actId="1076"/>
          <ac:grpSpMkLst>
            <pc:docMk/>
            <pc:sldMk cId="924299396" sldId="1366"/>
            <ac:grpSpMk id="11" creationId="{F3EFBD4A-0C79-464D-FE4E-4E01FA1A00C8}"/>
          </ac:grpSpMkLst>
        </pc:grpChg>
        <pc:grpChg chg="add mod">
          <ac:chgData name="Leigh Brown" userId="79e1b32e-e2fc-4f97-b6e8-bdb859a8bdc6" providerId="ADAL" clId="{E9C2D1B1-8C0F-41A8-915A-52B0D1B4F4C7}" dt="2024-01-20T19:10:01.905" v="2245" actId="1076"/>
          <ac:grpSpMkLst>
            <pc:docMk/>
            <pc:sldMk cId="924299396" sldId="1366"/>
            <ac:grpSpMk id="14" creationId="{973CDEA4-288A-6949-DAF7-C158379683AD}"/>
          </ac:grpSpMkLst>
        </pc:grpChg>
        <pc:grpChg chg="add mod">
          <ac:chgData name="Leigh Brown" userId="79e1b32e-e2fc-4f97-b6e8-bdb859a8bdc6" providerId="ADAL" clId="{E9C2D1B1-8C0F-41A8-915A-52B0D1B4F4C7}" dt="2024-01-20T19:11:50.483" v="2273" actId="1076"/>
          <ac:grpSpMkLst>
            <pc:docMk/>
            <pc:sldMk cId="924299396" sldId="1366"/>
            <ac:grpSpMk id="20" creationId="{FE3651B8-9364-2C10-319F-3E472EB4ECF2}"/>
          </ac:grpSpMkLst>
        </pc:grpChg>
        <pc:grpChg chg="add mod">
          <ac:chgData name="Leigh Brown" userId="79e1b32e-e2fc-4f97-b6e8-bdb859a8bdc6" providerId="ADAL" clId="{E9C2D1B1-8C0F-41A8-915A-52B0D1B4F4C7}" dt="2024-01-20T19:11:50.483" v="2273" actId="1076"/>
          <ac:grpSpMkLst>
            <pc:docMk/>
            <pc:sldMk cId="924299396" sldId="1366"/>
            <ac:grpSpMk id="23" creationId="{A6765AC2-DD2B-D273-5C6D-249DAF877B9C}"/>
          </ac:grpSpMkLst>
        </pc:grpChg>
        <pc:grpChg chg="add mod">
          <ac:chgData name="Leigh Brown" userId="79e1b32e-e2fc-4f97-b6e8-bdb859a8bdc6" providerId="ADAL" clId="{E9C2D1B1-8C0F-41A8-915A-52B0D1B4F4C7}" dt="2024-01-20T19:12:53.323" v="2282" actId="14100"/>
          <ac:grpSpMkLst>
            <pc:docMk/>
            <pc:sldMk cId="924299396" sldId="1366"/>
            <ac:grpSpMk id="26" creationId="{0D0470B9-7398-D54E-3B8B-F829F369F806}"/>
          </ac:grpSpMkLst>
        </pc:grpChg>
        <pc:grpChg chg="add mod">
          <ac:chgData name="Leigh Brown" userId="79e1b32e-e2fc-4f97-b6e8-bdb859a8bdc6" providerId="ADAL" clId="{E9C2D1B1-8C0F-41A8-915A-52B0D1B4F4C7}" dt="2024-01-20T19:11:57.417" v="2275" actId="1076"/>
          <ac:grpSpMkLst>
            <pc:docMk/>
            <pc:sldMk cId="924299396" sldId="1366"/>
            <ac:grpSpMk id="29" creationId="{6E879766-8E6D-77AA-FE5A-E99217347548}"/>
          </ac:grpSpMkLst>
        </pc:grpChg>
        <pc:picChg chg="add mod">
          <ac:chgData name="Leigh Brown" userId="79e1b32e-e2fc-4f97-b6e8-bdb859a8bdc6" providerId="ADAL" clId="{E9C2D1B1-8C0F-41A8-915A-52B0D1B4F4C7}" dt="2024-01-20T19:09:04.329" v="2232" actId="1076"/>
          <ac:picMkLst>
            <pc:docMk/>
            <pc:sldMk cId="924299396" sldId="1366"/>
            <ac:picMk id="3" creationId="{58E43D93-909C-7C82-EE34-3DF936C1BA85}"/>
          </ac:picMkLst>
        </pc:picChg>
        <pc:picChg chg="mod">
          <ac:chgData name="Leigh Brown" userId="79e1b32e-e2fc-4f97-b6e8-bdb859a8bdc6" providerId="ADAL" clId="{E9C2D1B1-8C0F-41A8-915A-52B0D1B4F4C7}" dt="2024-01-20T19:09:04.761" v="2233"/>
          <ac:picMkLst>
            <pc:docMk/>
            <pc:sldMk cId="924299396" sldId="1366"/>
            <ac:picMk id="12" creationId="{12C058BE-CFC0-7D89-0CAE-565F586D0623}"/>
          </ac:picMkLst>
        </pc:picChg>
        <pc:picChg chg="mod">
          <ac:chgData name="Leigh Brown" userId="79e1b32e-e2fc-4f97-b6e8-bdb859a8bdc6" providerId="ADAL" clId="{E9C2D1B1-8C0F-41A8-915A-52B0D1B4F4C7}" dt="2024-01-20T19:09:04.761" v="2233"/>
          <ac:picMkLst>
            <pc:docMk/>
            <pc:sldMk cId="924299396" sldId="1366"/>
            <ac:picMk id="15" creationId="{78B7BA1F-3C8F-B602-9DF6-ECB0179AE52B}"/>
          </ac:picMkLst>
        </pc:picChg>
        <pc:picChg chg="add mod">
          <ac:chgData name="Leigh Brown" userId="79e1b32e-e2fc-4f97-b6e8-bdb859a8bdc6" providerId="ADAL" clId="{E9C2D1B1-8C0F-41A8-915A-52B0D1B4F4C7}" dt="2024-01-20T19:10:04.214" v="2246" actId="1076"/>
          <ac:picMkLst>
            <pc:docMk/>
            <pc:sldMk cId="924299396" sldId="1366"/>
            <ac:picMk id="17" creationId="{3E5404F5-3447-862A-084B-86289B7100C1}"/>
          </ac:picMkLst>
        </pc:picChg>
        <pc:picChg chg="mod">
          <ac:chgData name="Leigh Brown" userId="79e1b32e-e2fc-4f97-b6e8-bdb859a8bdc6" providerId="ADAL" clId="{E9C2D1B1-8C0F-41A8-915A-52B0D1B4F4C7}" dt="2024-01-20T19:11:44.954" v="2272"/>
          <ac:picMkLst>
            <pc:docMk/>
            <pc:sldMk cId="924299396" sldId="1366"/>
            <ac:picMk id="21" creationId="{564F938B-F5D8-374B-19CD-A36D11FE41CA}"/>
          </ac:picMkLst>
        </pc:picChg>
        <pc:picChg chg="mod">
          <ac:chgData name="Leigh Brown" userId="79e1b32e-e2fc-4f97-b6e8-bdb859a8bdc6" providerId="ADAL" clId="{E9C2D1B1-8C0F-41A8-915A-52B0D1B4F4C7}" dt="2024-01-20T19:11:44.954" v="2272"/>
          <ac:picMkLst>
            <pc:docMk/>
            <pc:sldMk cId="924299396" sldId="1366"/>
            <ac:picMk id="24" creationId="{95CA77E1-FE55-8617-8705-5FA1F8F4F707}"/>
          </ac:picMkLst>
        </pc:picChg>
        <pc:picChg chg="mod">
          <ac:chgData name="Leigh Brown" userId="79e1b32e-e2fc-4f97-b6e8-bdb859a8bdc6" providerId="ADAL" clId="{E9C2D1B1-8C0F-41A8-915A-52B0D1B4F4C7}" dt="2024-01-20T19:11:54.365" v="2274"/>
          <ac:picMkLst>
            <pc:docMk/>
            <pc:sldMk cId="924299396" sldId="1366"/>
            <ac:picMk id="27" creationId="{B7002A58-A3CC-EB31-84FF-A155D80D951A}"/>
          </ac:picMkLst>
        </pc:picChg>
        <pc:picChg chg="mod">
          <ac:chgData name="Leigh Brown" userId="79e1b32e-e2fc-4f97-b6e8-bdb859a8bdc6" providerId="ADAL" clId="{E9C2D1B1-8C0F-41A8-915A-52B0D1B4F4C7}" dt="2024-01-20T19:11:54.365" v="2274"/>
          <ac:picMkLst>
            <pc:docMk/>
            <pc:sldMk cId="924299396" sldId="1366"/>
            <ac:picMk id="30" creationId="{2D9F8FF7-F81C-6908-92EE-FC81063907E9}"/>
          </ac:picMkLst>
        </pc:picChg>
        <pc:picChg chg="add del mod">
          <ac:chgData name="Leigh Brown" userId="79e1b32e-e2fc-4f97-b6e8-bdb859a8bdc6" providerId="ADAL" clId="{E9C2D1B1-8C0F-41A8-915A-52B0D1B4F4C7}" dt="2024-01-20T19:13:04.313" v="2286" actId="478"/>
          <ac:picMkLst>
            <pc:docMk/>
            <pc:sldMk cId="924299396" sldId="1366"/>
            <ac:picMk id="32" creationId="{94E2AC2F-42EE-A3D2-0829-C25D8A04D3AE}"/>
          </ac:picMkLst>
        </pc:picChg>
        <pc:picChg chg="add mod">
          <ac:chgData name="Leigh Brown" userId="79e1b32e-e2fc-4f97-b6e8-bdb859a8bdc6" providerId="ADAL" clId="{E9C2D1B1-8C0F-41A8-915A-52B0D1B4F4C7}" dt="2024-01-20T19:14:39.135" v="2289" actId="1076"/>
          <ac:picMkLst>
            <pc:docMk/>
            <pc:sldMk cId="924299396" sldId="1366"/>
            <ac:picMk id="34" creationId="{5694D5A4-D41E-61C1-E0E6-2B812F8829C6}"/>
          </ac:picMkLst>
        </pc:picChg>
        <pc:picChg chg="add mod">
          <ac:chgData name="Leigh Brown" userId="79e1b32e-e2fc-4f97-b6e8-bdb859a8bdc6" providerId="ADAL" clId="{E9C2D1B1-8C0F-41A8-915A-52B0D1B4F4C7}" dt="2024-01-20T19:14:45.073" v="2291" actId="1076"/>
          <ac:picMkLst>
            <pc:docMk/>
            <pc:sldMk cId="924299396" sldId="1366"/>
            <ac:picMk id="35" creationId="{FEB1CC5F-A196-7DEA-EA6D-D922787C4558}"/>
          </ac:picMkLst>
        </pc:picChg>
        <pc:picChg chg="add mod">
          <ac:chgData name="Leigh Brown" userId="79e1b32e-e2fc-4f97-b6e8-bdb859a8bdc6" providerId="ADAL" clId="{E9C2D1B1-8C0F-41A8-915A-52B0D1B4F4C7}" dt="2024-01-20T19:14:49.128" v="2293" actId="1076"/>
          <ac:picMkLst>
            <pc:docMk/>
            <pc:sldMk cId="924299396" sldId="1366"/>
            <ac:picMk id="36" creationId="{AD2A7A7F-567A-09DC-BAC0-495191E3B456}"/>
          </ac:picMkLst>
        </pc:picChg>
        <pc:picChg chg="del">
          <ac:chgData name="Leigh Brown" userId="79e1b32e-e2fc-4f97-b6e8-bdb859a8bdc6" providerId="ADAL" clId="{E9C2D1B1-8C0F-41A8-915A-52B0D1B4F4C7}" dt="2024-01-20T18:57:50.014" v="1973" actId="478"/>
          <ac:picMkLst>
            <pc:docMk/>
            <pc:sldMk cId="924299396" sldId="1366"/>
            <ac:picMk id="56" creationId="{67E7C17E-9A94-5F29-D59E-59CA3AC972E6}"/>
          </ac:picMkLst>
        </pc:picChg>
      </pc:sldChg>
      <pc:sldChg chg="modSp mod">
        <pc:chgData name="Leigh Brown" userId="79e1b32e-e2fc-4f97-b6e8-bdb859a8bdc6" providerId="ADAL" clId="{E9C2D1B1-8C0F-41A8-915A-52B0D1B4F4C7}" dt="2024-01-21T20:46:13.169" v="6113" actId="20577"/>
        <pc:sldMkLst>
          <pc:docMk/>
          <pc:sldMk cId="795425945" sldId="1468"/>
        </pc:sldMkLst>
        <pc:spChg chg="mod">
          <ac:chgData name="Leigh Brown" userId="79e1b32e-e2fc-4f97-b6e8-bdb859a8bdc6" providerId="ADAL" clId="{E9C2D1B1-8C0F-41A8-915A-52B0D1B4F4C7}" dt="2024-01-21T20:46:13.169" v="6113" actId="20577"/>
          <ac:spMkLst>
            <pc:docMk/>
            <pc:sldMk cId="795425945" sldId="1468"/>
            <ac:spMk id="3" creationId="{62AECCF5-BC8F-857F-43F3-DECA15DB436E}"/>
          </ac:spMkLst>
        </pc:spChg>
      </pc:sldChg>
      <pc:sldChg chg="addSp delSp modSp mod">
        <pc:chgData name="Leigh Brown" userId="79e1b32e-e2fc-4f97-b6e8-bdb859a8bdc6" providerId="ADAL" clId="{E9C2D1B1-8C0F-41A8-915A-52B0D1B4F4C7}" dt="2024-01-21T21:03:27.533" v="6132" actId="21"/>
        <pc:sldMkLst>
          <pc:docMk/>
          <pc:sldMk cId="3281428575" sldId="1563"/>
        </pc:sldMkLst>
        <pc:spChg chg="mod">
          <ac:chgData name="Leigh Brown" userId="79e1b32e-e2fc-4f97-b6e8-bdb859a8bdc6" providerId="ADAL" clId="{E9C2D1B1-8C0F-41A8-915A-52B0D1B4F4C7}" dt="2024-01-20T23:36:32.716" v="5707" actId="1036"/>
          <ac:spMkLst>
            <pc:docMk/>
            <pc:sldMk cId="3281428575" sldId="1563"/>
            <ac:spMk id="11" creationId="{955433B2-44D4-DC2C-EFC4-9BCBD02F9391}"/>
          </ac:spMkLst>
        </pc:spChg>
        <pc:graphicFrameChg chg="mod modGraphic">
          <ac:chgData name="Leigh Brown" userId="79e1b32e-e2fc-4f97-b6e8-bdb859a8bdc6" providerId="ADAL" clId="{E9C2D1B1-8C0F-41A8-915A-52B0D1B4F4C7}" dt="2024-01-21T21:03:19.748" v="6130" actId="20577"/>
          <ac:graphicFrameMkLst>
            <pc:docMk/>
            <pc:sldMk cId="3281428575" sldId="1563"/>
            <ac:graphicFrameMk id="9" creationId="{0EC442BC-540B-294F-C794-FC0428489E31}"/>
          </ac:graphicFrameMkLst>
        </pc:graphicFrameChg>
        <pc:picChg chg="add del mod">
          <ac:chgData name="Leigh Brown" userId="79e1b32e-e2fc-4f97-b6e8-bdb859a8bdc6" providerId="ADAL" clId="{E9C2D1B1-8C0F-41A8-915A-52B0D1B4F4C7}" dt="2024-01-21T21:03:27.533" v="6132" actId="21"/>
          <ac:picMkLst>
            <pc:docMk/>
            <pc:sldMk cId="3281428575" sldId="1563"/>
            <ac:picMk id="4" creationId="{4A09C6CF-B020-6BA2-563B-B843DE6B579A}"/>
          </ac:picMkLst>
        </pc:picChg>
        <pc:picChg chg="add del mod">
          <ac:chgData name="Leigh Brown" userId="79e1b32e-e2fc-4f97-b6e8-bdb859a8bdc6" providerId="ADAL" clId="{E9C2D1B1-8C0F-41A8-915A-52B0D1B4F4C7}" dt="2024-01-20T23:35:21.971" v="5506" actId="478"/>
          <ac:picMkLst>
            <pc:docMk/>
            <pc:sldMk cId="3281428575" sldId="1563"/>
            <ac:picMk id="4" creationId="{DE8EAC46-21E0-0CF1-BEEC-43A2C55BDD0A}"/>
          </ac:picMkLst>
        </pc:picChg>
      </pc:sldChg>
      <pc:sldChg chg="modSp mod">
        <pc:chgData name="Leigh Brown" userId="79e1b32e-e2fc-4f97-b6e8-bdb859a8bdc6" providerId="ADAL" clId="{E9C2D1B1-8C0F-41A8-915A-52B0D1B4F4C7}" dt="2024-01-21T21:04:22.710" v="6140" actId="20577"/>
        <pc:sldMkLst>
          <pc:docMk/>
          <pc:sldMk cId="2532110620" sldId="1564"/>
        </pc:sldMkLst>
        <pc:graphicFrameChg chg="modGraphic">
          <ac:chgData name="Leigh Brown" userId="79e1b32e-e2fc-4f97-b6e8-bdb859a8bdc6" providerId="ADAL" clId="{E9C2D1B1-8C0F-41A8-915A-52B0D1B4F4C7}" dt="2024-01-21T21:04:22.710" v="6140" actId="20577"/>
          <ac:graphicFrameMkLst>
            <pc:docMk/>
            <pc:sldMk cId="2532110620" sldId="1564"/>
            <ac:graphicFrameMk id="9" creationId="{0EC442BC-540B-294F-C794-FC0428489E31}"/>
          </ac:graphicFrameMkLst>
        </pc:graphicFrameChg>
      </pc:sldChg>
      <pc:sldChg chg="addSp delSp modSp mod">
        <pc:chgData name="Leigh Brown" userId="79e1b32e-e2fc-4f97-b6e8-bdb859a8bdc6" providerId="ADAL" clId="{E9C2D1B1-8C0F-41A8-915A-52B0D1B4F4C7}" dt="2024-01-21T21:45:05.267" v="6141" actId="20577"/>
        <pc:sldMkLst>
          <pc:docMk/>
          <pc:sldMk cId="646677041" sldId="1567"/>
        </pc:sldMkLst>
        <pc:graphicFrameChg chg="modGraphic">
          <ac:chgData name="Leigh Brown" userId="79e1b32e-e2fc-4f97-b6e8-bdb859a8bdc6" providerId="ADAL" clId="{E9C2D1B1-8C0F-41A8-915A-52B0D1B4F4C7}" dt="2024-01-21T21:45:05.267" v="6141" actId="20577"/>
          <ac:graphicFrameMkLst>
            <pc:docMk/>
            <pc:sldMk cId="646677041" sldId="1567"/>
            <ac:graphicFrameMk id="9" creationId="{0EC442BC-540B-294F-C794-FC0428489E31}"/>
          </ac:graphicFrameMkLst>
        </pc:graphicFrameChg>
        <pc:picChg chg="add del mod">
          <ac:chgData name="Leigh Brown" userId="79e1b32e-e2fc-4f97-b6e8-bdb859a8bdc6" providerId="ADAL" clId="{E9C2D1B1-8C0F-41A8-915A-52B0D1B4F4C7}" dt="2024-01-20T18:55:07.389" v="1521" actId="478"/>
          <ac:picMkLst>
            <pc:docMk/>
            <pc:sldMk cId="646677041" sldId="1567"/>
            <ac:picMk id="4" creationId="{2FA71456-48A6-6334-218E-18C71A67C39A}"/>
          </ac:picMkLst>
        </pc:picChg>
      </pc:sldChg>
      <pc:sldChg chg="addSp delSp modSp mod modClrScheme chgLayout">
        <pc:chgData name="Leigh Brown" userId="79e1b32e-e2fc-4f97-b6e8-bdb859a8bdc6" providerId="ADAL" clId="{E9C2D1B1-8C0F-41A8-915A-52B0D1B4F4C7}" dt="2024-01-20T18:49:42.029" v="1429" actId="700"/>
        <pc:sldMkLst>
          <pc:docMk/>
          <pc:sldMk cId="4281899789" sldId="1573"/>
        </pc:sldMkLst>
        <pc:spChg chg="mod ord">
          <ac:chgData name="Leigh Brown" userId="79e1b32e-e2fc-4f97-b6e8-bdb859a8bdc6" providerId="ADAL" clId="{E9C2D1B1-8C0F-41A8-915A-52B0D1B4F4C7}" dt="2024-01-20T18:49:42.029" v="1429" actId="700"/>
          <ac:spMkLst>
            <pc:docMk/>
            <pc:sldMk cId="4281899789" sldId="1573"/>
            <ac:spMk id="2" creationId="{905FE615-0486-2024-0412-B7E28D0172B0}"/>
          </ac:spMkLst>
        </pc:spChg>
        <pc:picChg chg="add mod">
          <ac:chgData name="Leigh Brown" userId="79e1b32e-e2fc-4f97-b6e8-bdb859a8bdc6" providerId="ADAL" clId="{E9C2D1B1-8C0F-41A8-915A-52B0D1B4F4C7}" dt="2024-01-20T18:49:37.134" v="1428" actId="1076"/>
          <ac:picMkLst>
            <pc:docMk/>
            <pc:sldMk cId="4281899789" sldId="1573"/>
            <ac:picMk id="3" creationId="{E3148923-01BE-DDB4-D50F-968540093A22}"/>
          </ac:picMkLst>
        </pc:picChg>
        <pc:picChg chg="del">
          <ac:chgData name="Leigh Brown" userId="79e1b32e-e2fc-4f97-b6e8-bdb859a8bdc6" providerId="ADAL" clId="{E9C2D1B1-8C0F-41A8-915A-52B0D1B4F4C7}" dt="2024-01-20T18:48:22.451" v="1411" actId="478"/>
          <ac:picMkLst>
            <pc:docMk/>
            <pc:sldMk cId="4281899789" sldId="1573"/>
            <ac:picMk id="5" creationId="{22326783-6E13-278D-7CE9-1DE24B177501}"/>
          </ac:picMkLst>
        </pc:picChg>
        <pc:picChg chg="del">
          <ac:chgData name="Leigh Brown" userId="79e1b32e-e2fc-4f97-b6e8-bdb859a8bdc6" providerId="ADAL" clId="{E9C2D1B1-8C0F-41A8-915A-52B0D1B4F4C7}" dt="2024-01-20T18:48:23.012" v="1412" actId="478"/>
          <ac:picMkLst>
            <pc:docMk/>
            <pc:sldMk cId="4281899789" sldId="1573"/>
            <ac:picMk id="6" creationId="{73E33053-61A4-7263-42E7-25EF4E4EB81D}"/>
          </ac:picMkLst>
        </pc:picChg>
        <pc:picChg chg="add mod">
          <ac:chgData name="Leigh Brown" userId="79e1b32e-e2fc-4f97-b6e8-bdb859a8bdc6" providerId="ADAL" clId="{E9C2D1B1-8C0F-41A8-915A-52B0D1B4F4C7}" dt="2024-01-20T18:49:09.329" v="1423" actId="14100"/>
          <ac:picMkLst>
            <pc:docMk/>
            <pc:sldMk cId="4281899789" sldId="1573"/>
            <ac:picMk id="1026" creationId="{0F994175-586C-0C38-E740-367303F730E2}"/>
          </ac:picMkLst>
        </pc:picChg>
      </pc:sldChg>
      <pc:sldChg chg="addSp modSp mod">
        <pc:chgData name="Leigh Brown" userId="79e1b32e-e2fc-4f97-b6e8-bdb859a8bdc6" providerId="ADAL" clId="{E9C2D1B1-8C0F-41A8-915A-52B0D1B4F4C7}" dt="2024-01-20T19:10:56.364" v="2258" actId="1076"/>
        <pc:sldMkLst>
          <pc:docMk/>
          <pc:sldMk cId="3241691038" sldId="1575"/>
        </pc:sldMkLst>
        <pc:spChg chg="mod">
          <ac:chgData name="Leigh Brown" userId="79e1b32e-e2fc-4f97-b6e8-bdb859a8bdc6" providerId="ADAL" clId="{E9C2D1B1-8C0F-41A8-915A-52B0D1B4F4C7}" dt="2024-01-20T19:01:39.052" v="2180" actId="20577"/>
          <ac:spMkLst>
            <pc:docMk/>
            <pc:sldMk cId="3241691038" sldId="1575"/>
            <ac:spMk id="3" creationId="{47F76AF1-61A2-68DE-5D4A-C5A3F4748A62}"/>
          </ac:spMkLst>
        </pc:spChg>
        <pc:spChg chg="mod">
          <ac:chgData name="Leigh Brown" userId="79e1b32e-e2fc-4f97-b6e8-bdb859a8bdc6" providerId="ADAL" clId="{E9C2D1B1-8C0F-41A8-915A-52B0D1B4F4C7}" dt="2024-01-20T19:01:37.429" v="2178" actId="20577"/>
          <ac:spMkLst>
            <pc:docMk/>
            <pc:sldMk cId="3241691038" sldId="1575"/>
            <ac:spMk id="7" creationId="{37BE9B3D-3C17-00F3-E499-8EEE9AA82B9D}"/>
          </ac:spMkLst>
        </pc:spChg>
        <pc:spChg chg="add mod">
          <ac:chgData name="Leigh Brown" userId="79e1b32e-e2fc-4f97-b6e8-bdb859a8bdc6" providerId="ADAL" clId="{E9C2D1B1-8C0F-41A8-915A-52B0D1B4F4C7}" dt="2024-01-20T19:10:56.364" v="2258" actId="1076"/>
          <ac:spMkLst>
            <pc:docMk/>
            <pc:sldMk cId="3241691038" sldId="1575"/>
            <ac:spMk id="8" creationId="{988DA12E-7EA1-BEEA-F010-952E23620C35}"/>
          </ac:spMkLst>
        </pc:spChg>
        <pc:spChg chg="add mod">
          <ac:chgData name="Leigh Brown" userId="79e1b32e-e2fc-4f97-b6e8-bdb859a8bdc6" providerId="ADAL" clId="{E9C2D1B1-8C0F-41A8-915A-52B0D1B4F4C7}" dt="2024-01-20T19:10:39.359" v="2253" actId="1076"/>
          <ac:spMkLst>
            <pc:docMk/>
            <pc:sldMk cId="3241691038" sldId="1575"/>
            <ac:spMk id="9" creationId="{2672F517-8AFC-A571-5133-AF0E87285418}"/>
          </ac:spMkLst>
        </pc:spChg>
        <pc:spChg chg="add mod">
          <ac:chgData name="Leigh Brown" userId="79e1b32e-e2fc-4f97-b6e8-bdb859a8bdc6" providerId="ADAL" clId="{E9C2D1B1-8C0F-41A8-915A-52B0D1B4F4C7}" dt="2024-01-20T19:10:46.908" v="2255" actId="1076"/>
          <ac:spMkLst>
            <pc:docMk/>
            <pc:sldMk cId="3241691038" sldId="1575"/>
            <ac:spMk id="30" creationId="{75CFFC9B-4E14-8075-4F7C-006ED5D06ABA}"/>
          </ac:spMkLst>
        </pc:spChg>
        <pc:spChg chg="add mod">
          <ac:chgData name="Leigh Brown" userId="79e1b32e-e2fc-4f97-b6e8-bdb859a8bdc6" providerId="ADAL" clId="{E9C2D1B1-8C0F-41A8-915A-52B0D1B4F4C7}" dt="2024-01-20T19:10:52.992" v="2257" actId="1076"/>
          <ac:spMkLst>
            <pc:docMk/>
            <pc:sldMk cId="3241691038" sldId="1575"/>
            <ac:spMk id="31" creationId="{EA66DFAB-72C1-6846-E659-903BD6377AAD}"/>
          </ac:spMkLst>
        </pc:spChg>
      </pc:sldChg>
      <pc:sldChg chg="modSp mod">
        <pc:chgData name="Leigh Brown" userId="79e1b32e-e2fc-4f97-b6e8-bdb859a8bdc6" providerId="ADAL" clId="{E9C2D1B1-8C0F-41A8-915A-52B0D1B4F4C7}" dt="2024-01-20T19:01:51.221" v="2195" actId="20577"/>
        <pc:sldMkLst>
          <pc:docMk/>
          <pc:sldMk cId="17103734" sldId="1580"/>
        </pc:sldMkLst>
        <pc:spChg chg="mod">
          <ac:chgData name="Leigh Brown" userId="79e1b32e-e2fc-4f97-b6e8-bdb859a8bdc6" providerId="ADAL" clId="{E9C2D1B1-8C0F-41A8-915A-52B0D1B4F4C7}" dt="2024-01-20T19:01:48.225" v="2188" actId="20577"/>
          <ac:spMkLst>
            <pc:docMk/>
            <pc:sldMk cId="17103734" sldId="1580"/>
            <ac:spMk id="7" creationId="{37BE9B3D-3C17-00F3-E499-8EEE9AA82B9D}"/>
          </ac:spMkLst>
        </pc:spChg>
        <pc:spChg chg="mod">
          <ac:chgData name="Leigh Brown" userId="79e1b32e-e2fc-4f97-b6e8-bdb859a8bdc6" providerId="ADAL" clId="{E9C2D1B1-8C0F-41A8-915A-52B0D1B4F4C7}" dt="2024-01-20T19:01:51.221" v="2195" actId="20577"/>
          <ac:spMkLst>
            <pc:docMk/>
            <pc:sldMk cId="17103734" sldId="1580"/>
            <ac:spMk id="55" creationId="{939BEB01-898D-95AC-0237-6063180C1157}"/>
          </ac:spMkLst>
        </pc:spChg>
      </pc:sldChg>
      <pc:sldChg chg="modSp mod">
        <pc:chgData name="Leigh Brown" userId="79e1b32e-e2fc-4f97-b6e8-bdb859a8bdc6" providerId="ADAL" clId="{E9C2D1B1-8C0F-41A8-915A-52B0D1B4F4C7}" dt="2024-01-20T19:01:45.540" v="2186" actId="20577"/>
        <pc:sldMkLst>
          <pc:docMk/>
          <pc:sldMk cId="74885225" sldId="1581"/>
        </pc:sldMkLst>
        <pc:spChg chg="mod">
          <ac:chgData name="Leigh Brown" userId="79e1b32e-e2fc-4f97-b6e8-bdb859a8bdc6" providerId="ADAL" clId="{E9C2D1B1-8C0F-41A8-915A-52B0D1B4F4C7}" dt="2024-01-20T19:01:45.540" v="2186" actId="20577"/>
          <ac:spMkLst>
            <pc:docMk/>
            <pc:sldMk cId="74885225" sldId="1581"/>
            <ac:spMk id="3" creationId="{47F76AF1-61A2-68DE-5D4A-C5A3F4748A62}"/>
          </ac:spMkLst>
        </pc:spChg>
        <pc:spChg chg="mod">
          <ac:chgData name="Leigh Brown" userId="79e1b32e-e2fc-4f97-b6e8-bdb859a8bdc6" providerId="ADAL" clId="{E9C2D1B1-8C0F-41A8-915A-52B0D1B4F4C7}" dt="2024-01-20T19:01:43.604" v="2182" actId="20577"/>
          <ac:spMkLst>
            <pc:docMk/>
            <pc:sldMk cId="74885225" sldId="1581"/>
            <ac:spMk id="7" creationId="{37BE9B3D-3C17-00F3-E499-8EEE9AA82B9D}"/>
          </ac:spMkLst>
        </pc:spChg>
      </pc:sldChg>
      <pc:sldChg chg="modSp mod">
        <pc:chgData name="Leigh Brown" userId="79e1b32e-e2fc-4f97-b6e8-bdb859a8bdc6" providerId="ADAL" clId="{E9C2D1B1-8C0F-41A8-915A-52B0D1B4F4C7}" dt="2024-01-20T19:02:05.107" v="2208" actId="27636"/>
        <pc:sldMkLst>
          <pc:docMk/>
          <pc:sldMk cId="298810567" sldId="1582"/>
        </pc:sldMkLst>
        <pc:spChg chg="mod">
          <ac:chgData name="Leigh Brown" userId="79e1b32e-e2fc-4f97-b6e8-bdb859a8bdc6" providerId="ADAL" clId="{E9C2D1B1-8C0F-41A8-915A-52B0D1B4F4C7}" dt="2024-01-20T19:02:05.107" v="2208" actId="27636"/>
          <ac:spMkLst>
            <pc:docMk/>
            <pc:sldMk cId="298810567" sldId="1582"/>
            <ac:spMk id="3" creationId="{47F76AF1-61A2-68DE-5D4A-C5A3F4748A62}"/>
          </ac:spMkLst>
        </pc:spChg>
        <pc:spChg chg="mod">
          <ac:chgData name="Leigh Brown" userId="79e1b32e-e2fc-4f97-b6e8-bdb859a8bdc6" providerId="ADAL" clId="{E9C2D1B1-8C0F-41A8-915A-52B0D1B4F4C7}" dt="2024-01-20T19:01:59.166" v="2198" actId="20577"/>
          <ac:spMkLst>
            <pc:docMk/>
            <pc:sldMk cId="298810567" sldId="1582"/>
            <ac:spMk id="7" creationId="{37BE9B3D-3C17-00F3-E499-8EEE9AA82B9D}"/>
          </ac:spMkLst>
        </pc:spChg>
      </pc:sldChg>
      <pc:sldChg chg="modSp mod">
        <pc:chgData name="Leigh Brown" userId="79e1b32e-e2fc-4f97-b6e8-bdb859a8bdc6" providerId="ADAL" clId="{E9C2D1B1-8C0F-41A8-915A-52B0D1B4F4C7}" dt="2024-01-20T19:02:10.208" v="2212" actId="20577"/>
        <pc:sldMkLst>
          <pc:docMk/>
          <pc:sldMk cId="2458647720" sldId="1583"/>
        </pc:sldMkLst>
        <pc:spChg chg="mod">
          <ac:chgData name="Leigh Brown" userId="79e1b32e-e2fc-4f97-b6e8-bdb859a8bdc6" providerId="ADAL" clId="{E9C2D1B1-8C0F-41A8-915A-52B0D1B4F4C7}" dt="2024-01-20T19:02:08.681" v="2210" actId="20577"/>
          <ac:spMkLst>
            <pc:docMk/>
            <pc:sldMk cId="2458647720" sldId="1583"/>
            <ac:spMk id="7" creationId="{37BE9B3D-3C17-00F3-E499-8EEE9AA82B9D}"/>
          </ac:spMkLst>
        </pc:spChg>
        <pc:spChg chg="mod">
          <ac:chgData name="Leigh Brown" userId="79e1b32e-e2fc-4f97-b6e8-bdb859a8bdc6" providerId="ADAL" clId="{E9C2D1B1-8C0F-41A8-915A-52B0D1B4F4C7}" dt="2024-01-20T19:02:10.208" v="2212" actId="20577"/>
          <ac:spMkLst>
            <pc:docMk/>
            <pc:sldMk cId="2458647720" sldId="1583"/>
            <ac:spMk id="55" creationId="{939BEB01-898D-95AC-0237-6063180C1157}"/>
          </ac:spMkLst>
        </pc:spChg>
      </pc:sldChg>
      <pc:sldChg chg="modSp mod">
        <pc:chgData name="Leigh Brown" userId="79e1b32e-e2fc-4f97-b6e8-bdb859a8bdc6" providerId="ADAL" clId="{E9C2D1B1-8C0F-41A8-915A-52B0D1B4F4C7}" dt="2024-01-20T19:02:27.136" v="2224" actId="27636"/>
        <pc:sldMkLst>
          <pc:docMk/>
          <pc:sldMk cId="213699402" sldId="1584"/>
        </pc:sldMkLst>
        <pc:spChg chg="mod">
          <ac:chgData name="Leigh Brown" userId="79e1b32e-e2fc-4f97-b6e8-bdb859a8bdc6" providerId="ADAL" clId="{E9C2D1B1-8C0F-41A8-915A-52B0D1B4F4C7}" dt="2024-01-20T19:02:27.136" v="2224" actId="27636"/>
          <ac:spMkLst>
            <pc:docMk/>
            <pc:sldMk cId="213699402" sldId="1584"/>
            <ac:spMk id="3" creationId="{47F76AF1-61A2-68DE-5D4A-C5A3F4748A62}"/>
          </ac:spMkLst>
        </pc:spChg>
        <pc:spChg chg="mod">
          <ac:chgData name="Leigh Brown" userId="79e1b32e-e2fc-4f97-b6e8-bdb859a8bdc6" providerId="ADAL" clId="{E9C2D1B1-8C0F-41A8-915A-52B0D1B4F4C7}" dt="2024-01-20T19:02:19.149" v="2214" actId="20577"/>
          <ac:spMkLst>
            <pc:docMk/>
            <pc:sldMk cId="213699402" sldId="1584"/>
            <ac:spMk id="7" creationId="{37BE9B3D-3C17-00F3-E499-8EEE9AA82B9D}"/>
          </ac:spMkLst>
        </pc:spChg>
      </pc:sldChg>
      <pc:sldChg chg="modSp mod">
        <pc:chgData name="Leigh Brown" userId="79e1b32e-e2fc-4f97-b6e8-bdb859a8bdc6" providerId="ADAL" clId="{E9C2D1B1-8C0F-41A8-915A-52B0D1B4F4C7}" dt="2024-01-20T19:17:29.562" v="2486" actId="20577"/>
        <pc:sldMkLst>
          <pc:docMk/>
          <pc:sldMk cId="1214115406" sldId="1585"/>
        </pc:sldMkLst>
        <pc:spChg chg="mod">
          <ac:chgData name="Leigh Brown" userId="79e1b32e-e2fc-4f97-b6e8-bdb859a8bdc6" providerId="ADAL" clId="{E9C2D1B1-8C0F-41A8-915A-52B0D1B4F4C7}" dt="2024-01-20T19:17:29.562" v="2486" actId="20577"/>
          <ac:spMkLst>
            <pc:docMk/>
            <pc:sldMk cId="1214115406" sldId="1585"/>
            <ac:spMk id="7" creationId="{37BE9B3D-3C17-00F3-E499-8EEE9AA82B9D}"/>
          </ac:spMkLst>
        </pc:spChg>
        <pc:spChg chg="mod">
          <ac:chgData name="Leigh Brown" userId="79e1b32e-e2fc-4f97-b6e8-bdb859a8bdc6" providerId="ADAL" clId="{E9C2D1B1-8C0F-41A8-915A-52B0D1B4F4C7}" dt="2024-01-20T19:02:34.034" v="2230" actId="20577"/>
          <ac:spMkLst>
            <pc:docMk/>
            <pc:sldMk cId="1214115406" sldId="1585"/>
            <ac:spMk id="55" creationId="{939BEB01-898D-95AC-0237-6063180C1157}"/>
          </ac:spMkLst>
        </pc:spChg>
      </pc:sldChg>
      <pc:sldChg chg="addSp delSp modSp mod">
        <pc:chgData name="Leigh Brown" userId="79e1b32e-e2fc-4f97-b6e8-bdb859a8bdc6" providerId="ADAL" clId="{E9C2D1B1-8C0F-41A8-915A-52B0D1B4F4C7}" dt="2024-01-21T00:46:17.757" v="5861" actId="14100"/>
        <pc:sldMkLst>
          <pc:docMk/>
          <pc:sldMk cId="640558801" sldId="1638"/>
        </pc:sldMkLst>
        <pc:spChg chg="mod">
          <ac:chgData name="Leigh Brown" userId="79e1b32e-e2fc-4f97-b6e8-bdb859a8bdc6" providerId="ADAL" clId="{E9C2D1B1-8C0F-41A8-915A-52B0D1B4F4C7}" dt="2024-01-20T23:38:25.747" v="5844" actId="20577"/>
          <ac:spMkLst>
            <pc:docMk/>
            <pc:sldMk cId="640558801" sldId="1638"/>
            <ac:spMk id="11" creationId="{1483C546-6AE2-333A-D669-C424F3A29988}"/>
          </ac:spMkLst>
        </pc:spChg>
        <pc:spChg chg="mod">
          <ac:chgData name="Leigh Brown" userId="79e1b32e-e2fc-4f97-b6e8-bdb859a8bdc6" providerId="ADAL" clId="{E9C2D1B1-8C0F-41A8-915A-52B0D1B4F4C7}" dt="2024-01-21T00:46:15.540" v="5860" actId="14100"/>
          <ac:spMkLst>
            <pc:docMk/>
            <pc:sldMk cId="640558801" sldId="1638"/>
            <ac:spMk id="53" creationId="{50FB17DA-1C6D-A74F-9862-735AC2F39048}"/>
          </ac:spMkLst>
        </pc:spChg>
        <pc:spChg chg="mod">
          <ac:chgData name="Leigh Brown" userId="79e1b32e-e2fc-4f97-b6e8-bdb859a8bdc6" providerId="ADAL" clId="{E9C2D1B1-8C0F-41A8-915A-52B0D1B4F4C7}" dt="2024-01-21T00:46:17.757" v="5861" actId="14100"/>
          <ac:spMkLst>
            <pc:docMk/>
            <pc:sldMk cId="640558801" sldId="1638"/>
            <ac:spMk id="54" creationId="{5E867803-317B-5FCE-DB23-4AFF475E42FB}"/>
          </ac:spMkLst>
        </pc:spChg>
        <pc:spChg chg="mod">
          <ac:chgData name="Leigh Brown" userId="79e1b32e-e2fc-4f97-b6e8-bdb859a8bdc6" providerId="ADAL" clId="{E9C2D1B1-8C0F-41A8-915A-52B0D1B4F4C7}" dt="2024-01-20T23:38:11.574" v="5837" actId="1037"/>
          <ac:spMkLst>
            <pc:docMk/>
            <pc:sldMk cId="640558801" sldId="1638"/>
            <ac:spMk id="69" creationId="{7B73F289-F218-38DE-9A59-C9B5B4D20025}"/>
          </ac:spMkLst>
        </pc:spChg>
        <pc:spChg chg="mod">
          <ac:chgData name="Leigh Brown" userId="79e1b32e-e2fc-4f97-b6e8-bdb859a8bdc6" providerId="ADAL" clId="{E9C2D1B1-8C0F-41A8-915A-52B0D1B4F4C7}" dt="2024-01-20T23:37:36.663" v="5751" actId="1037"/>
          <ac:spMkLst>
            <pc:docMk/>
            <pc:sldMk cId="640558801" sldId="1638"/>
            <ac:spMk id="71" creationId="{59B74F84-962B-EB06-DE8C-9738FE2B3575}"/>
          </ac:spMkLst>
        </pc:spChg>
        <pc:spChg chg="mod">
          <ac:chgData name="Leigh Brown" userId="79e1b32e-e2fc-4f97-b6e8-bdb859a8bdc6" providerId="ADAL" clId="{E9C2D1B1-8C0F-41A8-915A-52B0D1B4F4C7}" dt="2024-01-21T00:46:01.528" v="5849" actId="1076"/>
          <ac:spMkLst>
            <pc:docMk/>
            <pc:sldMk cId="640558801" sldId="1638"/>
            <ac:spMk id="72" creationId="{18D5255F-163F-93AB-D7DA-F9B308C59783}"/>
          </ac:spMkLst>
        </pc:spChg>
        <pc:spChg chg="mod">
          <ac:chgData name="Leigh Brown" userId="79e1b32e-e2fc-4f97-b6e8-bdb859a8bdc6" providerId="ADAL" clId="{E9C2D1B1-8C0F-41A8-915A-52B0D1B4F4C7}" dt="2024-01-20T23:38:37.659" v="5845" actId="1037"/>
          <ac:spMkLst>
            <pc:docMk/>
            <pc:sldMk cId="640558801" sldId="1638"/>
            <ac:spMk id="74" creationId="{E4560DE3-315E-0C73-0DC4-E9BB7F86A112}"/>
          </ac:spMkLst>
        </pc:spChg>
        <pc:spChg chg="mod">
          <ac:chgData name="Leigh Brown" userId="79e1b32e-e2fc-4f97-b6e8-bdb859a8bdc6" providerId="ADAL" clId="{E9C2D1B1-8C0F-41A8-915A-52B0D1B4F4C7}" dt="2024-01-20T23:37:36.663" v="5751" actId="1037"/>
          <ac:spMkLst>
            <pc:docMk/>
            <pc:sldMk cId="640558801" sldId="1638"/>
            <ac:spMk id="75" creationId="{E2A4E7E0-6767-33C3-5F9B-26A0DBB7F611}"/>
          </ac:spMkLst>
        </pc:spChg>
        <pc:grpChg chg="del">
          <ac:chgData name="Leigh Brown" userId="79e1b32e-e2fc-4f97-b6e8-bdb859a8bdc6" providerId="ADAL" clId="{E9C2D1B1-8C0F-41A8-915A-52B0D1B4F4C7}" dt="2024-01-20T23:36:58.640" v="5708" actId="478"/>
          <ac:grpSpMkLst>
            <pc:docMk/>
            <pc:sldMk cId="640558801" sldId="1638"/>
            <ac:grpSpMk id="44" creationId="{C09F4E6D-A269-0BA7-5339-21574E019CE1}"/>
          </ac:grpSpMkLst>
        </pc:grpChg>
        <pc:picChg chg="add del mod">
          <ac:chgData name="Leigh Brown" userId="79e1b32e-e2fc-4f97-b6e8-bdb859a8bdc6" providerId="ADAL" clId="{E9C2D1B1-8C0F-41A8-915A-52B0D1B4F4C7}" dt="2024-01-21T00:45:46.703" v="5846" actId="478"/>
          <ac:picMkLst>
            <pc:docMk/>
            <pc:sldMk cId="640558801" sldId="1638"/>
            <ac:picMk id="18" creationId="{23C58869-128C-E31C-CCAB-099ED7E24DB0}"/>
          </ac:picMkLst>
        </pc:picChg>
        <pc:picChg chg="add mod">
          <ac:chgData name="Leigh Brown" userId="79e1b32e-e2fc-4f97-b6e8-bdb859a8bdc6" providerId="ADAL" clId="{E9C2D1B1-8C0F-41A8-915A-52B0D1B4F4C7}" dt="2024-01-21T00:45:57.778" v="5848" actId="1076"/>
          <ac:picMkLst>
            <pc:docMk/>
            <pc:sldMk cId="640558801" sldId="1638"/>
            <ac:picMk id="19" creationId="{CF940DD2-BF59-3262-0AD0-82D0FFEA303C}"/>
          </ac:picMkLst>
        </pc:picChg>
      </pc:sldChg>
      <pc:sldChg chg="modSp mod">
        <pc:chgData name="Leigh Brown" userId="79e1b32e-e2fc-4f97-b6e8-bdb859a8bdc6" providerId="ADAL" clId="{E9C2D1B1-8C0F-41A8-915A-52B0D1B4F4C7}" dt="2024-01-20T18:44:51.624" v="976" actId="20577"/>
        <pc:sldMkLst>
          <pc:docMk/>
          <pc:sldMk cId="3755999334" sldId="1640"/>
        </pc:sldMkLst>
        <pc:spChg chg="mod">
          <ac:chgData name="Leigh Brown" userId="79e1b32e-e2fc-4f97-b6e8-bdb859a8bdc6" providerId="ADAL" clId="{E9C2D1B1-8C0F-41A8-915A-52B0D1B4F4C7}" dt="2024-01-20T18:44:51.624" v="976" actId="20577"/>
          <ac:spMkLst>
            <pc:docMk/>
            <pc:sldMk cId="3755999334" sldId="1640"/>
            <ac:spMk id="3" creationId="{EF151353-B013-24EA-26D8-63F1F2D40E70}"/>
          </ac:spMkLst>
        </pc:spChg>
      </pc:sldChg>
      <pc:sldChg chg="modSp add mod">
        <pc:chgData name="Leigh Brown" userId="79e1b32e-e2fc-4f97-b6e8-bdb859a8bdc6" providerId="ADAL" clId="{E9C2D1B1-8C0F-41A8-915A-52B0D1B4F4C7}" dt="2024-01-20T18:46:19.461" v="1410" actId="20577"/>
        <pc:sldMkLst>
          <pc:docMk/>
          <pc:sldMk cId="2432515944" sldId="1644"/>
        </pc:sldMkLst>
        <pc:spChg chg="mod">
          <ac:chgData name="Leigh Brown" userId="79e1b32e-e2fc-4f97-b6e8-bdb859a8bdc6" providerId="ADAL" clId="{E9C2D1B1-8C0F-41A8-915A-52B0D1B4F4C7}" dt="2024-01-20T18:44:30.936" v="971" actId="20577"/>
          <ac:spMkLst>
            <pc:docMk/>
            <pc:sldMk cId="2432515944" sldId="1644"/>
            <ac:spMk id="2" creationId="{D711075E-4C93-5AB6-14C4-2DC94789B356}"/>
          </ac:spMkLst>
        </pc:spChg>
        <pc:spChg chg="mod">
          <ac:chgData name="Leigh Brown" userId="79e1b32e-e2fc-4f97-b6e8-bdb859a8bdc6" providerId="ADAL" clId="{E9C2D1B1-8C0F-41A8-915A-52B0D1B4F4C7}" dt="2024-01-20T18:46:19.461" v="1410" actId="20577"/>
          <ac:spMkLst>
            <pc:docMk/>
            <pc:sldMk cId="2432515944" sldId="1644"/>
            <ac:spMk id="3" creationId="{EF151353-B013-24EA-26D8-63F1F2D40E70}"/>
          </ac:spMkLst>
        </pc:spChg>
      </pc:sldChg>
      <pc:sldChg chg="modSp add mod">
        <pc:chgData name="Leigh Brown" userId="79e1b32e-e2fc-4f97-b6e8-bdb859a8bdc6" providerId="ADAL" clId="{E9C2D1B1-8C0F-41A8-915A-52B0D1B4F4C7}" dt="2024-01-21T21:47:43.699" v="6143"/>
        <pc:sldMkLst>
          <pc:docMk/>
          <pc:sldMk cId="2303704606" sldId="1645"/>
        </pc:sldMkLst>
        <pc:spChg chg="mod">
          <ac:chgData name="Leigh Brown" userId="79e1b32e-e2fc-4f97-b6e8-bdb859a8bdc6" providerId="ADAL" clId="{E9C2D1B1-8C0F-41A8-915A-52B0D1B4F4C7}" dt="2024-01-21T21:47:43.699" v="6143"/>
          <ac:spMkLst>
            <pc:docMk/>
            <pc:sldMk cId="2303704606" sldId="1645"/>
            <ac:spMk id="48" creationId="{B158BDEF-D27D-5003-05F7-CBF0AF91165D}"/>
          </ac:spMkLst>
        </pc:spChg>
        <pc:spChg chg="mod">
          <ac:chgData name="Leigh Brown" userId="79e1b32e-e2fc-4f97-b6e8-bdb859a8bdc6" providerId="ADAL" clId="{E9C2D1B1-8C0F-41A8-915A-52B0D1B4F4C7}" dt="2024-01-20T19:01:25.815" v="2174" actId="20577"/>
          <ac:spMkLst>
            <pc:docMk/>
            <pc:sldMk cId="2303704606" sldId="1645"/>
            <ac:spMk id="49" creationId="{2ED407D2-1C9B-0332-BF3B-2290F2579E6F}"/>
          </ac:spMkLst>
        </pc:spChg>
      </pc:sldChg>
      <pc:sldChg chg="addSp delSp modSp new mod modClrScheme modShow chgLayout">
        <pc:chgData name="Leigh Brown" userId="79e1b32e-e2fc-4f97-b6e8-bdb859a8bdc6" providerId="ADAL" clId="{E9C2D1B1-8C0F-41A8-915A-52B0D1B4F4C7}" dt="2024-01-21T20:07:52.922" v="5935" actId="20577"/>
        <pc:sldMkLst>
          <pc:docMk/>
          <pc:sldMk cId="241753216" sldId="1646"/>
        </pc:sldMkLst>
        <pc:spChg chg="mod ord">
          <ac:chgData name="Leigh Brown" userId="79e1b32e-e2fc-4f97-b6e8-bdb859a8bdc6" providerId="ADAL" clId="{E9C2D1B1-8C0F-41A8-915A-52B0D1B4F4C7}" dt="2024-01-20T22:47:43.672" v="3465" actId="1582"/>
          <ac:spMkLst>
            <pc:docMk/>
            <pc:sldMk cId="241753216" sldId="1646"/>
            <ac:spMk id="2" creationId="{4FD1A1A6-4A7F-5DAF-4AE3-82A72DE7E6E5}"/>
          </ac:spMkLst>
        </pc:spChg>
        <pc:spChg chg="add mod">
          <ac:chgData name="Leigh Brown" userId="79e1b32e-e2fc-4f97-b6e8-bdb859a8bdc6" providerId="ADAL" clId="{E9C2D1B1-8C0F-41A8-915A-52B0D1B4F4C7}" dt="2024-01-21T20:07:52.922" v="5935" actId="20577"/>
          <ac:spMkLst>
            <pc:docMk/>
            <pc:sldMk cId="241753216" sldId="1646"/>
            <ac:spMk id="5" creationId="{B784A459-FC53-E1ED-D7E7-7F71E19B62B3}"/>
          </ac:spMkLst>
        </pc:spChg>
        <pc:spChg chg="add del mod">
          <ac:chgData name="Leigh Brown" userId="79e1b32e-e2fc-4f97-b6e8-bdb859a8bdc6" providerId="ADAL" clId="{E9C2D1B1-8C0F-41A8-915A-52B0D1B4F4C7}" dt="2024-01-20T19:18:56.682" v="2655" actId="478"/>
          <ac:spMkLst>
            <pc:docMk/>
            <pc:sldMk cId="241753216" sldId="1646"/>
            <ac:spMk id="6" creationId="{B675CCDE-DDED-33BA-799A-8B2E241006EE}"/>
          </ac:spMkLst>
        </pc:spChg>
        <pc:spChg chg="add del mod ord">
          <ac:chgData name="Leigh Brown" userId="79e1b32e-e2fc-4f97-b6e8-bdb859a8bdc6" providerId="ADAL" clId="{E9C2D1B1-8C0F-41A8-915A-52B0D1B4F4C7}" dt="2024-01-20T19:22:26.272" v="2887" actId="478"/>
          <ac:spMkLst>
            <pc:docMk/>
            <pc:sldMk cId="241753216" sldId="1646"/>
            <ac:spMk id="7" creationId="{8E146C93-62CF-7AB5-0592-399C9AAC6E15}"/>
          </ac:spMkLst>
        </pc:spChg>
        <pc:spChg chg="add del mod ord">
          <ac:chgData name="Leigh Brown" userId="79e1b32e-e2fc-4f97-b6e8-bdb859a8bdc6" providerId="ADAL" clId="{E9C2D1B1-8C0F-41A8-915A-52B0D1B4F4C7}" dt="2024-01-20T19:22:26.272" v="2887" actId="478"/>
          <ac:spMkLst>
            <pc:docMk/>
            <pc:sldMk cId="241753216" sldId="1646"/>
            <ac:spMk id="8" creationId="{77557C26-E61F-C682-C833-C1D40C99748B}"/>
          </ac:spMkLst>
        </pc:spChg>
        <pc:spChg chg="add del mod ord">
          <ac:chgData name="Leigh Brown" userId="79e1b32e-e2fc-4f97-b6e8-bdb859a8bdc6" providerId="ADAL" clId="{E9C2D1B1-8C0F-41A8-915A-52B0D1B4F4C7}" dt="2024-01-20T19:22:26.272" v="2887" actId="478"/>
          <ac:spMkLst>
            <pc:docMk/>
            <pc:sldMk cId="241753216" sldId="1646"/>
            <ac:spMk id="9" creationId="{0E159B6C-D7F0-0D0D-5402-BF3529B97962}"/>
          </ac:spMkLst>
        </pc:spChg>
        <pc:spChg chg="add del mod ord">
          <ac:chgData name="Leigh Brown" userId="79e1b32e-e2fc-4f97-b6e8-bdb859a8bdc6" providerId="ADAL" clId="{E9C2D1B1-8C0F-41A8-915A-52B0D1B4F4C7}" dt="2024-01-20T19:22:26.272" v="2887" actId="478"/>
          <ac:spMkLst>
            <pc:docMk/>
            <pc:sldMk cId="241753216" sldId="1646"/>
            <ac:spMk id="10" creationId="{95FBEA78-9471-4C2D-A9D8-12FC780AA145}"/>
          </ac:spMkLst>
        </pc:spChg>
        <pc:spChg chg="add del mod ord">
          <ac:chgData name="Leigh Brown" userId="79e1b32e-e2fc-4f97-b6e8-bdb859a8bdc6" providerId="ADAL" clId="{E9C2D1B1-8C0F-41A8-915A-52B0D1B4F4C7}" dt="2024-01-20T19:22:26.272" v="2887" actId="478"/>
          <ac:spMkLst>
            <pc:docMk/>
            <pc:sldMk cId="241753216" sldId="1646"/>
            <ac:spMk id="11" creationId="{19AF5EC6-E182-8A5C-0BD8-3490E541E3E2}"/>
          </ac:spMkLst>
        </pc:spChg>
        <pc:spChg chg="add del mod ord">
          <ac:chgData name="Leigh Brown" userId="79e1b32e-e2fc-4f97-b6e8-bdb859a8bdc6" providerId="ADAL" clId="{E9C2D1B1-8C0F-41A8-915A-52B0D1B4F4C7}" dt="2024-01-20T19:22:26.272" v="2887" actId="478"/>
          <ac:spMkLst>
            <pc:docMk/>
            <pc:sldMk cId="241753216" sldId="1646"/>
            <ac:spMk id="12" creationId="{C79A69B3-E069-F798-8EAE-86485607403E}"/>
          </ac:spMkLst>
        </pc:spChg>
        <pc:spChg chg="add del mod ord">
          <ac:chgData name="Leigh Brown" userId="79e1b32e-e2fc-4f97-b6e8-bdb859a8bdc6" providerId="ADAL" clId="{E9C2D1B1-8C0F-41A8-915A-52B0D1B4F4C7}" dt="2024-01-20T19:22:26.272" v="2887" actId="478"/>
          <ac:spMkLst>
            <pc:docMk/>
            <pc:sldMk cId="241753216" sldId="1646"/>
            <ac:spMk id="13" creationId="{05E0BE65-5167-F000-386D-1AF57846171C}"/>
          </ac:spMkLst>
        </pc:spChg>
        <pc:spChg chg="add del mod ord">
          <ac:chgData name="Leigh Brown" userId="79e1b32e-e2fc-4f97-b6e8-bdb859a8bdc6" providerId="ADAL" clId="{E9C2D1B1-8C0F-41A8-915A-52B0D1B4F4C7}" dt="2024-01-20T19:22:26.272" v="2887" actId="478"/>
          <ac:spMkLst>
            <pc:docMk/>
            <pc:sldMk cId="241753216" sldId="1646"/>
            <ac:spMk id="14" creationId="{C39BB003-FD44-F243-5F26-B455C4B7CD56}"/>
          </ac:spMkLst>
        </pc:spChg>
        <pc:spChg chg="add del mod ord">
          <ac:chgData name="Leigh Brown" userId="79e1b32e-e2fc-4f97-b6e8-bdb859a8bdc6" providerId="ADAL" clId="{E9C2D1B1-8C0F-41A8-915A-52B0D1B4F4C7}" dt="2024-01-20T19:22:26.272" v="2887" actId="478"/>
          <ac:spMkLst>
            <pc:docMk/>
            <pc:sldMk cId="241753216" sldId="1646"/>
            <ac:spMk id="15" creationId="{7813AE7E-0337-1684-4850-DD3A4844276B}"/>
          </ac:spMkLst>
        </pc:spChg>
        <pc:spChg chg="add del mod ord">
          <ac:chgData name="Leigh Brown" userId="79e1b32e-e2fc-4f97-b6e8-bdb859a8bdc6" providerId="ADAL" clId="{E9C2D1B1-8C0F-41A8-915A-52B0D1B4F4C7}" dt="2024-01-20T19:22:26.272" v="2887" actId="478"/>
          <ac:spMkLst>
            <pc:docMk/>
            <pc:sldMk cId="241753216" sldId="1646"/>
            <ac:spMk id="16" creationId="{7C29B124-D309-782E-815E-8A168A42CB07}"/>
          </ac:spMkLst>
        </pc:spChg>
        <pc:spChg chg="add del mod ord">
          <ac:chgData name="Leigh Brown" userId="79e1b32e-e2fc-4f97-b6e8-bdb859a8bdc6" providerId="ADAL" clId="{E9C2D1B1-8C0F-41A8-915A-52B0D1B4F4C7}" dt="2024-01-20T19:22:26.272" v="2887" actId="478"/>
          <ac:spMkLst>
            <pc:docMk/>
            <pc:sldMk cId="241753216" sldId="1646"/>
            <ac:spMk id="17" creationId="{4521DFB5-B069-3104-BC65-B9B20F5CC53A}"/>
          </ac:spMkLst>
        </pc:spChg>
        <pc:spChg chg="add del mod ord">
          <ac:chgData name="Leigh Brown" userId="79e1b32e-e2fc-4f97-b6e8-bdb859a8bdc6" providerId="ADAL" clId="{E9C2D1B1-8C0F-41A8-915A-52B0D1B4F4C7}" dt="2024-01-20T19:22:26.272" v="2887" actId="478"/>
          <ac:spMkLst>
            <pc:docMk/>
            <pc:sldMk cId="241753216" sldId="1646"/>
            <ac:spMk id="18" creationId="{46213A95-96E0-0EE8-7B80-044D2057E8C8}"/>
          </ac:spMkLst>
        </pc:spChg>
        <pc:spChg chg="add del mod">
          <ac:chgData name="Leigh Brown" userId="79e1b32e-e2fc-4f97-b6e8-bdb859a8bdc6" providerId="ADAL" clId="{E9C2D1B1-8C0F-41A8-915A-52B0D1B4F4C7}" dt="2024-01-20T19:34:25.138" v="3204" actId="478"/>
          <ac:spMkLst>
            <pc:docMk/>
            <pc:sldMk cId="241753216" sldId="1646"/>
            <ac:spMk id="19" creationId="{46D76EEC-8A9A-2036-C815-449D596586B2}"/>
          </ac:spMkLst>
        </pc:spChg>
        <pc:spChg chg="add del mod">
          <ac:chgData name="Leigh Brown" userId="79e1b32e-e2fc-4f97-b6e8-bdb859a8bdc6" providerId="ADAL" clId="{E9C2D1B1-8C0F-41A8-915A-52B0D1B4F4C7}" dt="2024-01-20T19:34:25.138" v="3204" actId="478"/>
          <ac:spMkLst>
            <pc:docMk/>
            <pc:sldMk cId="241753216" sldId="1646"/>
            <ac:spMk id="20" creationId="{FF78D91D-F9B1-5019-0051-329A4A8F0B8A}"/>
          </ac:spMkLst>
        </pc:spChg>
        <pc:spChg chg="add del mod">
          <ac:chgData name="Leigh Brown" userId="79e1b32e-e2fc-4f97-b6e8-bdb859a8bdc6" providerId="ADAL" clId="{E9C2D1B1-8C0F-41A8-915A-52B0D1B4F4C7}" dt="2024-01-20T19:34:25.138" v="3204" actId="478"/>
          <ac:spMkLst>
            <pc:docMk/>
            <pc:sldMk cId="241753216" sldId="1646"/>
            <ac:spMk id="21" creationId="{A0EC291C-83BF-3384-EC8A-72D66E016BD5}"/>
          </ac:spMkLst>
        </pc:spChg>
        <pc:spChg chg="add del mod">
          <ac:chgData name="Leigh Brown" userId="79e1b32e-e2fc-4f97-b6e8-bdb859a8bdc6" providerId="ADAL" clId="{E9C2D1B1-8C0F-41A8-915A-52B0D1B4F4C7}" dt="2024-01-20T19:34:25.138" v="3204" actId="478"/>
          <ac:spMkLst>
            <pc:docMk/>
            <pc:sldMk cId="241753216" sldId="1646"/>
            <ac:spMk id="22" creationId="{CD5C02D4-C760-AB37-2D17-8BB32014AE19}"/>
          </ac:spMkLst>
        </pc:spChg>
        <pc:spChg chg="add del mod">
          <ac:chgData name="Leigh Brown" userId="79e1b32e-e2fc-4f97-b6e8-bdb859a8bdc6" providerId="ADAL" clId="{E9C2D1B1-8C0F-41A8-915A-52B0D1B4F4C7}" dt="2024-01-20T19:34:25.138" v="3204" actId="478"/>
          <ac:spMkLst>
            <pc:docMk/>
            <pc:sldMk cId="241753216" sldId="1646"/>
            <ac:spMk id="23" creationId="{EC8042AD-0AD1-3960-EC88-4D45BABAF273}"/>
          </ac:spMkLst>
        </pc:spChg>
        <pc:spChg chg="add del mod">
          <ac:chgData name="Leigh Brown" userId="79e1b32e-e2fc-4f97-b6e8-bdb859a8bdc6" providerId="ADAL" clId="{E9C2D1B1-8C0F-41A8-915A-52B0D1B4F4C7}" dt="2024-01-20T19:34:25.138" v="3204" actId="478"/>
          <ac:spMkLst>
            <pc:docMk/>
            <pc:sldMk cId="241753216" sldId="1646"/>
            <ac:spMk id="24" creationId="{216F8841-1449-6A1D-985F-FC7978AFA96E}"/>
          </ac:spMkLst>
        </pc:spChg>
        <pc:spChg chg="add del mod">
          <ac:chgData name="Leigh Brown" userId="79e1b32e-e2fc-4f97-b6e8-bdb859a8bdc6" providerId="ADAL" clId="{E9C2D1B1-8C0F-41A8-915A-52B0D1B4F4C7}" dt="2024-01-20T19:34:25.138" v="3204" actId="478"/>
          <ac:spMkLst>
            <pc:docMk/>
            <pc:sldMk cId="241753216" sldId="1646"/>
            <ac:spMk id="25" creationId="{1EB91DFE-557F-916F-092D-C18F6C9B9363}"/>
          </ac:spMkLst>
        </pc:spChg>
        <pc:spChg chg="add del mod">
          <ac:chgData name="Leigh Brown" userId="79e1b32e-e2fc-4f97-b6e8-bdb859a8bdc6" providerId="ADAL" clId="{E9C2D1B1-8C0F-41A8-915A-52B0D1B4F4C7}" dt="2024-01-20T19:34:25.138" v="3204" actId="478"/>
          <ac:spMkLst>
            <pc:docMk/>
            <pc:sldMk cId="241753216" sldId="1646"/>
            <ac:spMk id="26" creationId="{37B3A8B7-8A09-B758-1502-4AC9F5BE4BDE}"/>
          </ac:spMkLst>
        </pc:spChg>
        <pc:spChg chg="add del mod">
          <ac:chgData name="Leigh Brown" userId="79e1b32e-e2fc-4f97-b6e8-bdb859a8bdc6" providerId="ADAL" clId="{E9C2D1B1-8C0F-41A8-915A-52B0D1B4F4C7}" dt="2024-01-20T19:34:25.138" v="3204" actId="478"/>
          <ac:spMkLst>
            <pc:docMk/>
            <pc:sldMk cId="241753216" sldId="1646"/>
            <ac:spMk id="27" creationId="{BFFAB9E6-FE6D-C9BE-BB07-F1FE8DD14253}"/>
          </ac:spMkLst>
        </pc:spChg>
        <pc:spChg chg="add del mod">
          <ac:chgData name="Leigh Brown" userId="79e1b32e-e2fc-4f97-b6e8-bdb859a8bdc6" providerId="ADAL" clId="{E9C2D1B1-8C0F-41A8-915A-52B0D1B4F4C7}" dt="2024-01-20T19:34:25.138" v="3204" actId="478"/>
          <ac:spMkLst>
            <pc:docMk/>
            <pc:sldMk cId="241753216" sldId="1646"/>
            <ac:spMk id="28" creationId="{617E05B3-18BD-C2A5-02AA-F3A6405EA4BF}"/>
          </ac:spMkLst>
        </pc:spChg>
        <pc:spChg chg="add del mod">
          <ac:chgData name="Leigh Brown" userId="79e1b32e-e2fc-4f97-b6e8-bdb859a8bdc6" providerId="ADAL" clId="{E9C2D1B1-8C0F-41A8-915A-52B0D1B4F4C7}" dt="2024-01-20T19:34:25.138" v="3204" actId="478"/>
          <ac:spMkLst>
            <pc:docMk/>
            <pc:sldMk cId="241753216" sldId="1646"/>
            <ac:spMk id="29" creationId="{E70A706C-1E14-957D-F974-FBDDD2F5BFF9}"/>
          </ac:spMkLst>
        </pc:spChg>
        <pc:spChg chg="add del mod">
          <ac:chgData name="Leigh Brown" userId="79e1b32e-e2fc-4f97-b6e8-bdb859a8bdc6" providerId="ADAL" clId="{E9C2D1B1-8C0F-41A8-915A-52B0D1B4F4C7}" dt="2024-01-20T19:34:25.138" v="3204" actId="478"/>
          <ac:spMkLst>
            <pc:docMk/>
            <pc:sldMk cId="241753216" sldId="1646"/>
            <ac:spMk id="30" creationId="{8BD1418F-A5CE-D5C7-BDD9-3FF432B37662}"/>
          </ac:spMkLst>
        </pc:spChg>
        <pc:spChg chg="add del mod">
          <ac:chgData name="Leigh Brown" userId="79e1b32e-e2fc-4f97-b6e8-bdb859a8bdc6" providerId="ADAL" clId="{E9C2D1B1-8C0F-41A8-915A-52B0D1B4F4C7}" dt="2024-01-20T19:22:26.272" v="2887" actId="478"/>
          <ac:spMkLst>
            <pc:docMk/>
            <pc:sldMk cId="241753216" sldId="1646"/>
            <ac:spMk id="31" creationId="{1753D425-6BF6-653E-74D9-7B5D96DF2F3E}"/>
          </ac:spMkLst>
        </pc:spChg>
        <pc:spChg chg="add del mod">
          <ac:chgData name="Leigh Brown" userId="79e1b32e-e2fc-4f97-b6e8-bdb859a8bdc6" providerId="ADAL" clId="{E9C2D1B1-8C0F-41A8-915A-52B0D1B4F4C7}" dt="2024-01-20T19:22:26.272" v="2887" actId="478"/>
          <ac:spMkLst>
            <pc:docMk/>
            <pc:sldMk cId="241753216" sldId="1646"/>
            <ac:spMk id="32" creationId="{B7DC889C-131F-C1DC-13CA-A9DA6E59C74E}"/>
          </ac:spMkLst>
        </pc:spChg>
        <pc:spChg chg="add del mod">
          <ac:chgData name="Leigh Brown" userId="79e1b32e-e2fc-4f97-b6e8-bdb859a8bdc6" providerId="ADAL" clId="{E9C2D1B1-8C0F-41A8-915A-52B0D1B4F4C7}" dt="2024-01-20T19:22:26.272" v="2887" actId="478"/>
          <ac:spMkLst>
            <pc:docMk/>
            <pc:sldMk cId="241753216" sldId="1646"/>
            <ac:spMk id="33" creationId="{C678F4DF-5608-70BA-2309-CF3B38EF06FD}"/>
          </ac:spMkLst>
        </pc:spChg>
        <pc:spChg chg="add del mod">
          <ac:chgData name="Leigh Brown" userId="79e1b32e-e2fc-4f97-b6e8-bdb859a8bdc6" providerId="ADAL" clId="{E9C2D1B1-8C0F-41A8-915A-52B0D1B4F4C7}" dt="2024-01-20T19:22:26.272" v="2887" actId="478"/>
          <ac:spMkLst>
            <pc:docMk/>
            <pc:sldMk cId="241753216" sldId="1646"/>
            <ac:spMk id="34" creationId="{8C06A89B-5B11-B830-2737-C3CC4DC5D62D}"/>
          </ac:spMkLst>
        </pc:spChg>
        <pc:spChg chg="add del mod">
          <ac:chgData name="Leigh Brown" userId="79e1b32e-e2fc-4f97-b6e8-bdb859a8bdc6" providerId="ADAL" clId="{E9C2D1B1-8C0F-41A8-915A-52B0D1B4F4C7}" dt="2024-01-20T19:34:25.138" v="3204" actId="478"/>
          <ac:spMkLst>
            <pc:docMk/>
            <pc:sldMk cId="241753216" sldId="1646"/>
            <ac:spMk id="35" creationId="{8A653589-1263-FF10-68D3-F58AE6E00313}"/>
          </ac:spMkLst>
        </pc:spChg>
        <pc:spChg chg="add del mod">
          <ac:chgData name="Leigh Brown" userId="79e1b32e-e2fc-4f97-b6e8-bdb859a8bdc6" providerId="ADAL" clId="{E9C2D1B1-8C0F-41A8-915A-52B0D1B4F4C7}" dt="2024-01-20T19:34:25.138" v="3204" actId="478"/>
          <ac:spMkLst>
            <pc:docMk/>
            <pc:sldMk cId="241753216" sldId="1646"/>
            <ac:spMk id="36" creationId="{263D0968-F3EB-D940-4F11-2B7804BF6C31}"/>
          </ac:spMkLst>
        </pc:spChg>
        <pc:spChg chg="add del mod">
          <ac:chgData name="Leigh Brown" userId="79e1b32e-e2fc-4f97-b6e8-bdb859a8bdc6" providerId="ADAL" clId="{E9C2D1B1-8C0F-41A8-915A-52B0D1B4F4C7}" dt="2024-01-20T19:34:25.138" v="3204" actId="478"/>
          <ac:spMkLst>
            <pc:docMk/>
            <pc:sldMk cId="241753216" sldId="1646"/>
            <ac:spMk id="37" creationId="{FCDD70A2-AD1A-7AE8-866F-7E4F4813775B}"/>
          </ac:spMkLst>
        </pc:spChg>
        <pc:spChg chg="add del mod">
          <ac:chgData name="Leigh Brown" userId="79e1b32e-e2fc-4f97-b6e8-bdb859a8bdc6" providerId="ADAL" clId="{E9C2D1B1-8C0F-41A8-915A-52B0D1B4F4C7}" dt="2024-01-20T19:34:25.138" v="3204" actId="478"/>
          <ac:spMkLst>
            <pc:docMk/>
            <pc:sldMk cId="241753216" sldId="1646"/>
            <ac:spMk id="38" creationId="{84E89684-526D-2157-F1BF-E478E67DD40F}"/>
          </ac:spMkLst>
        </pc:spChg>
        <pc:spChg chg="add del mod">
          <ac:chgData name="Leigh Brown" userId="79e1b32e-e2fc-4f97-b6e8-bdb859a8bdc6" providerId="ADAL" clId="{E9C2D1B1-8C0F-41A8-915A-52B0D1B4F4C7}" dt="2024-01-20T19:21:59.048" v="2856" actId="478"/>
          <ac:spMkLst>
            <pc:docMk/>
            <pc:sldMk cId="241753216" sldId="1646"/>
            <ac:spMk id="39" creationId="{EAB5B9E1-CFEC-F0CA-0DBE-17D5E89421A5}"/>
          </ac:spMkLst>
        </pc:spChg>
        <pc:spChg chg="add del mod">
          <ac:chgData name="Leigh Brown" userId="79e1b32e-e2fc-4f97-b6e8-bdb859a8bdc6" providerId="ADAL" clId="{E9C2D1B1-8C0F-41A8-915A-52B0D1B4F4C7}" dt="2024-01-20T19:21:59.048" v="2856" actId="478"/>
          <ac:spMkLst>
            <pc:docMk/>
            <pc:sldMk cId="241753216" sldId="1646"/>
            <ac:spMk id="40" creationId="{6E8E3E13-0715-A63E-CA20-33F4D6E2A28B}"/>
          </ac:spMkLst>
        </pc:spChg>
        <pc:spChg chg="add del mod">
          <ac:chgData name="Leigh Brown" userId="79e1b32e-e2fc-4f97-b6e8-bdb859a8bdc6" providerId="ADAL" clId="{E9C2D1B1-8C0F-41A8-915A-52B0D1B4F4C7}" dt="2024-01-20T19:21:59.048" v="2856" actId="478"/>
          <ac:spMkLst>
            <pc:docMk/>
            <pc:sldMk cId="241753216" sldId="1646"/>
            <ac:spMk id="41" creationId="{22CF2551-1BF0-EC3A-5BE0-33B537E0A230}"/>
          </ac:spMkLst>
        </pc:spChg>
        <pc:spChg chg="add del mod">
          <ac:chgData name="Leigh Brown" userId="79e1b32e-e2fc-4f97-b6e8-bdb859a8bdc6" providerId="ADAL" clId="{E9C2D1B1-8C0F-41A8-915A-52B0D1B4F4C7}" dt="2024-01-20T19:21:59.048" v="2856" actId="478"/>
          <ac:spMkLst>
            <pc:docMk/>
            <pc:sldMk cId="241753216" sldId="1646"/>
            <ac:spMk id="42" creationId="{D73C3DCC-88A0-8372-6D36-E3C942304D60}"/>
          </ac:spMkLst>
        </pc:spChg>
        <pc:spChg chg="add del mod">
          <ac:chgData name="Leigh Brown" userId="79e1b32e-e2fc-4f97-b6e8-bdb859a8bdc6" providerId="ADAL" clId="{E9C2D1B1-8C0F-41A8-915A-52B0D1B4F4C7}" dt="2024-01-20T19:21:59.048" v="2856" actId="478"/>
          <ac:spMkLst>
            <pc:docMk/>
            <pc:sldMk cId="241753216" sldId="1646"/>
            <ac:spMk id="43" creationId="{9CD37948-EDAC-EC44-DAA9-2D738CA2548C}"/>
          </ac:spMkLst>
        </pc:spChg>
        <pc:spChg chg="add del mod">
          <ac:chgData name="Leigh Brown" userId="79e1b32e-e2fc-4f97-b6e8-bdb859a8bdc6" providerId="ADAL" clId="{E9C2D1B1-8C0F-41A8-915A-52B0D1B4F4C7}" dt="2024-01-20T19:21:59.048" v="2856" actId="478"/>
          <ac:spMkLst>
            <pc:docMk/>
            <pc:sldMk cId="241753216" sldId="1646"/>
            <ac:spMk id="44" creationId="{D9583EBE-592B-5C42-C5F3-221F24A7C745}"/>
          </ac:spMkLst>
        </pc:spChg>
        <pc:spChg chg="add del mod">
          <ac:chgData name="Leigh Brown" userId="79e1b32e-e2fc-4f97-b6e8-bdb859a8bdc6" providerId="ADAL" clId="{E9C2D1B1-8C0F-41A8-915A-52B0D1B4F4C7}" dt="2024-01-20T19:21:59.048" v="2856" actId="478"/>
          <ac:spMkLst>
            <pc:docMk/>
            <pc:sldMk cId="241753216" sldId="1646"/>
            <ac:spMk id="45" creationId="{5A3F8E02-7994-6EEF-ADF5-B177EA0008F7}"/>
          </ac:spMkLst>
        </pc:spChg>
        <pc:spChg chg="add del mod">
          <ac:chgData name="Leigh Brown" userId="79e1b32e-e2fc-4f97-b6e8-bdb859a8bdc6" providerId="ADAL" clId="{E9C2D1B1-8C0F-41A8-915A-52B0D1B4F4C7}" dt="2024-01-20T19:21:59.048" v="2856" actId="478"/>
          <ac:spMkLst>
            <pc:docMk/>
            <pc:sldMk cId="241753216" sldId="1646"/>
            <ac:spMk id="46" creationId="{327246F8-DADD-4F98-71B0-CCD4269DD06A}"/>
          </ac:spMkLst>
        </pc:spChg>
        <pc:spChg chg="add del mod">
          <ac:chgData name="Leigh Brown" userId="79e1b32e-e2fc-4f97-b6e8-bdb859a8bdc6" providerId="ADAL" clId="{E9C2D1B1-8C0F-41A8-915A-52B0D1B4F4C7}" dt="2024-01-20T19:21:59.048" v="2856" actId="478"/>
          <ac:spMkLst>
            <pc:docMk/>
            <pc:sldMk cId="241753216" sldId="1646"/>
            <ac:spMk id="47" creationId="{09CFFAF9-E4A3-2ED9-661C-131381DAB756}"/>
          </ac:spMkLst>
        </pc:spChg>
        <pc:spChg chg="add del mod">
          <ac:chgData name="Leigh Brown" userId="79e1b32e-e2fc-4f97-b6e8-bdb859a8bdc6" providerId="ADAL" clId="{E9C2D1B1-8C0F-41A8-915A-52B0D1B4F4C7}" dt="2024-01-20T19:21:59.048" v="2856" actId="478"/>
          <ac:spMkLst>
            <pc:docMk/>
            <pc:sldMk cId="241753216" sldId="1646"/>
            <ac:spMk id="48" creationId="{9132D8B9-D5EE-7915-5AC7-62837F16E2BA}"/>
          </ac:spMkLst>
        </pc:spChg>
        <pc:spChg chg="add del mod">
          <ac:chgData name="Leigh Brown" userId="79e1b32e-e2fc-4f97-b6e8-bdb859a8bdc6" providerId="ADAL" clId="{E9C2D1B1-8C0F-41A8-915A-52B0D1B4F4C7}" dt="2024-01-20T19:21:59.048" v="2856" actId="478"/>
          <ac:spMkLst>
            <pc:docMk/>
            <pc:sldMk cId="241753216" sldId="1646"/>
            <ac:spMk id="49" creationId="{9DEB8068-2EB8-80AE-47C9-8A3754473B4B}"/>
          </ac:spMkLst>
        </pc:spChg>
        <pc:spChg chg="add del mod">
          <ac:chgData name="Leigh Brown" userId="79e1b32e-e2fc-4f97-b6e8-bdb859a8bdc6" providerId="ADAL" clId="{E9C2D1B1-8C0F-41A8-915A-52B0D1B4F4C7}" dt="2024-01-20T19:21:59.048" v="2856" actId="478"/>
          <ac:spMkLst>
            <pc:docMk/>
            <pc:sldMk cId="241753216" sldId="1646"/>
            <ac:spMk id="50" creationId="{8AA169C2-967C-0D0C-3427-873EEADF86D5}"/>
          </ac:spMkLst>
        </pc:spChg>
        <pc:spChg chg="add del mod">
          <ac:chgData name="Leigh Brown" userId="79e1b32e-e2fc-4f97-b6e8-bdb859a8bdc6" providerId="ADAL" clId="{E9C2D1B1-8C0F-41A8-915A-52B0D1B4F4C7}" dt="2024-01-20T19:21:59.048" v="2856" actId="478"/>
          <ac:spMkLst>
            <pc:docMk/>
            <pc:sldMk cId="241753216" sldId="1646"/>
            <ac:spMk id="51" creationId="{E8D4941F-37C0-1321-0940-B40A2D2A2AD4}"/>
          </ac:spMkLst>
        </pc:spChg>
        <pc:spChg chg="add del mod">
          <ac:chgData name="Leigh Brown" userId="79e1b32e-e2fc-4f97-b6e8-bdb859a8bdc6" providerId="ADAL" clId="{E9C2D1B1-8C0F-41A8-915A-52B0D1B4F4C7}" dt="2024-01-20T19:21:59.048" v="2856" actId="478"/>
          <ac:spMkLst>
            <pc:docMk/>
            <pc:sldMk cId="241753216" sldId="1646"/>
            <ac:spMk id="52" creationId="{C9F31AB7-8D05-B4C0-0B4B-55B6C0995B65}"/>
          </ac:spMkLst>
        </pc:spChg>
        <pc:spChg chg="add del mod">
          <ac:chgData name="Leigh Brown" userId="79e1b32e-e2fc-4f97-b6e8-bdb859a8bdc6" providerId="ADAL" clId="{E9C2D1B1-8C0F-41A8-915A-52B0D1B4F4C7}" dt="2024-01-20T19:21:59.048" v="2856" actId="478"/>
          <ac:spMkLst>
            <pc:docMk/>
            <pc:sldMk cId="241753216" sldId="1646"/>
            <ac:spMk id="53" creationId="{5715DA54-A9CE-5963-0AE9-AF8E5A8108F9}"/>
          </ac:spMkLst>
        </pc:spChg>
        <pc:spChg chg="add del mod">
          <ac:chgData name="Leigh Brown" userId="79e1b32e-e2fc-4f97-b6e8-bdb859a8bdc6" providerId="ADAL" clId="{E9C2D1B1-8C0F-41A8-915A-52B0D1B4F4C7}" dt="2024-01-20T19:21:59.048" v="2856" actId="478"/>
          <ac:spMkLst>
            <pc:docMk/>
            <pc:sldMk cId="241753216" sldId="1646"/>
            <ac:spMk id="54" creationId="{BCD68838-2B58-D2A5-0721-377D032BE12D}"/>
          </ac:spMkLst>
        </pc:spChg>
        <pc:spChg chg="add del mod">
          <ac:chgData name="Leigh Brown" userId="79e1b32e-e2fc-4f97-b6e8-bdb859a8bdc6" providerId="ADAL" clId="{E9C2D1B1-8C0F-41A8-915A-52B0D1B4F4C7}" dt="2024-01-20T19:21:59.048" v="2856" actId="478"/>
          <ac:spMkLst>
            <pc:docMk/>
            <pc:sldMk cId="241753216" sldId="1646"/>
            <ac:spMk id="55" creationId="{390B5CB8-DA99-C8F4-0CD7-1B50ABD8FF3D}"/>
          </ac:spMkLst>
        </pc:spChg>
        <pc:spChg chg="add del mod">
          <ac:chgData name="Leigh Brown" userId="79e1b32e-e2fc-4f97-b6e8-bdb859a8bdc6" providerId="ADAL" clId="{E9C2D1B1-8C0F-41A8-915A-52B0D1B4F4C7}" dt="2024-01-20T19:21:59.048" v="2856" actId="478"/>
          <ac:spMkLst>
            <pc:docMk/>
            <pc:sldMk cId="241753216" sldId="1646"/>
            <ac:spMk id="56" creationId="{21E55DFC-D062-C000-9B05-3460D8C64A29}"/>
          </ac:spMkLst>
        </pc:spChg>
        <pc:spChg chg="add del mod">
          <ac:chgData name="Leigh Brown" userId="79e1b32e-e2fc-4f97-b6e8-bdb859a8bdc6" providerId="ADAL" clId="{E9C2D1B1-8C0F-41A8-915A-52B0D1B4F4C7}" dt="2024-01-20T19:21:59.048" v="2856" actId="478"/>
          <ac:spMkLst>
            <pc:docMk/>
            <pc:sldMk cId="241753216" sldId="1646"/>
            <ac:spMk id="57" creationId="{E0D8E5C4-88BC-CC8F-D4F2-DACB72AB54FD}"/>
          </ac:spMkLst>
        </pc:spChg>
        <pc:spChg chg="add del mod">
          <ac:chgData name="Leigh Brown" userId="79e1b32e-e2fc-4f97-b6e8-bdb859a8bdc6" providerId="ADAL" clId="{E9C2D1B1-8C0F-41A8-915A-52B0D1B4F4C7}" dt="2024-01-20T19:21:59.048" v="2856" actId="478"/>
          <ac:spMkLst>
            <pc:docMk/>
            <pc:sldMk cId="241753216" sldId="1646"/>
            <ac:spMk id="58" creationId="{AD879583-E697-F547-86AA-31EC116C0979}"/>
          </ac:spMkLst>
        </pc:spChg>
        <pc:spChg chg="add del mod">
          <ac:chgData name="Leigh Brown" userId="79e1b32e-e2fc-4f97-b6e8-bdb859a8bdc6" providerId="ADAL" clId="{E9C2D1B1-8C0F-41A8-915A-52B0D1B4F4C7}" dt="2024-01-20T19:21:59.048" v="2856" actId="478"/>
          <ac:spMkLst>
            <pc:docMk/>
            <pc:sldMk cId="241753216" sldId="1646"/>
            <ac:spMk id="59" creationId="{EC0A81C7-9434-E501-1921-CD81DCA13FC0}"/>
          </ac:spMkLst>
        </pc:spChg>
        <pc:spChg chg="add del mod">
          <ac:chgData name="Leigh Brown" userId="79e1b32e-e2fc-4f97-b6e8-bdb859a8bdc6" providerId="ADAL" clId="{E9C2D1B1-8C0F-41A8-915A-52B0D1B4F4C7}" dt="2024-01-20T19:21:59.048" v="2856" actId="478"/>
          <ac:spMkLst>
            <pc:docMk/>
            <pc:sldMk cId="241753216" sldId="1646"/>
            <ac:spMk id="60" creationId="{F5C72FD4-23A2-46A8-1058-0C27570CB39A}"/>
          </ac:spMkLst>
        </pc:spChg>
        <pc:spChg chg="add del mod">
          <ac:chgData name="Leigh Brown" userId="79e1b32e-e2fc-4f97-b6e8-bdb859a8bdc6" providerId="ADAL" clId="{E9C2D1B1-8C0F-41A8-915A-52B0D1B4F4C7}" dt="2024-01-20T19:21:59.048" v="2856" actId="478"/>
          <ac:spMkLst>
            <pc:docMk/>
            <pc:sldMk cId="241753216" sldId="1646"/>
            <ac:spMk id="61" creationId="{E4A2950E-2071-70BB-4B96-0087308180D8}"/>
          </ac:spMkLst>
        </pc:spChg>
        <pc:spChg chg="add del mod">
          <ac:chgData name="Leigh Brown" userId="79e1b32e-e2fc-4f97-b6e8-bdb859a8bdc6" providerId="ADAL" clId="{E9C2D1B1-8C0F-41A8-915A-52B0D1B4F4C7}" dt="2024-01-20T19:21:59.048" v="2856" actId="478"/>
          <ac:spMkLst>
            <pc:docMk/>
            <pc:sldMk cId="241753216" sldId="1646"/>
            <ac:spMk id="62" creationId="{BEC41951-4A1D-EF52-26E8-D2A580CD9E52}"/>
          </ac:spMkLst>
        </pc:spChg>
        <pc:spChg chg="add del mod">
          <ac:chgData name="Leigh Brown" userId="79e1b32e-e2fc-4f97-b6e8-bdb859a8bdc6" providerId="ADAL" clId="{E9C2D1B1-8C0F-41A8-915A-52B0D1B4F4C7}" dt="2024-01-20T19:21:59.048" v="2856" actId="478"/>
          <ac:spMkLst>
            <pc:docMk/>
            <pc:sldMk cId="241753216" sldId="1646"/>
            <ac:spMk id="63" creationId="{AE7F496B-944F-AC61-2F03-36D7ECFBDE73}"/>
          </ac:spMkLst>
        </pc:spChg>
        <pc:spChg chg="add del mod">
          <ac:chgData name="Leigh Brown" userId="79e1b32e-e2fc-4f97-b6e8-bdb859a8bdc6" providerId="ADAL" clId="{E9C2D1B1-8C0F-41A8-915A-52B0D1B4F4C7}" dt="2024-01-20T19:21:59.048" v="2856" actId="478"/>
          <ac:spMkLst>
            <pc:docMk/>
            <pc:sldMk cId="241753216" sldId="1646"/>
            <ac:spMk id="64" creationId="{1AD7FA2D-6AC5-67CE-1322-4CE66E9BF909}"/>
          </ac:spMkLst>
        </pc:spChg>
        <pc:spChg chg="add del mod">
          <ac:chgData name="Leigh Brown" userId="79e1b32e-e2fc-4f97-b6e8-bdb859a8bdc6" providerId="ADAL" clId="{E9C2D1B1-8C0F-41A8-915A-52B0D1B4F4C7}" dt="2024-01-20T19:21:59.048" v="2856" actId="478"/>
          <ac:spMkLst>
            <pc:docMk/>
            <pc:sldMk cId="241753216" sldId="1646"/>
            <ac:spMk id="65" creationId="{8FC4A4A7-D78D-F12F-4E17-497E6DED3072}"/>
          </ac:spMkLst>
        </pc:spChg>
        <pc:spChg chg="add del mod">
          <ac:chgData name="Leigh Brown" userId="79e1b32e-e2fc-4f97-b6e8-bdb859a8bdc6" providerId="ADAL" clId="{E9C2D1B1-8C0F-41A8-915A-52B0D1B4F4C7}" dt="2024-01-20T19:21:59.048" v="2856" actId="478"/>
          <ac:spMkLst>
            <pc:docMk/>
            <pc:sldMk cId="241753216" sldId="1646"/>
            <ac:spMk id="66" creationId="{154AC5EF-A8E0-5246-4847-DB28340F1654}"/>
          </ac:spMkLst>
        </pc:spChg>
        <pc:spChg chg="add del mod">
          <ac:chgData name="Leigh Brown" userId="79e1b32e-e2fc-4f97-b6e8-bdb859a8bdc6" providerId="ADAL" clId="{E9C2D1B1-8C0F-41A8-915A-52B0D1B4F4C7}" dt="2024-01-20T19:21:59.048" v="2856" actId="478"/>
          <ac:spMkLst>
            <pc:docMk/>
            <pc:sldMk cId="241753216" sldId="1646"/>
            <ac:spMk id="67" creationId="{F759596F-52C4-AD68-2407-6BF41719D783}"/>
          </ac:spMkLst>
        </pc:spChg>
        <pc:spChg chg="add del mod">
          <ac:chgData name="Leigh Brown" userId="79e1b32e-e2fc-4f97-b6e8-bdb859a8bdc6" providerId="ADAL" clId="{E9C2D1B1-8C0F-41A8-915A-52B0D1B4F4C7}" dt="2024-01-20T19:21:59.048" v="2856" actId="478"/>
          <ac:spMkLst>
            <pc:docMk/>
            <pc:sldMk cId="241753216" sldId="1646"/>
            <ac:spMk id="68" creationId="{BA7C734B-F231-0BE2-A576-5ECE4215942E}"/>
          </ac:spMkLst>
        </pc:spChg>
        <pc:spChg chg="add del mod">
          <ac:chgData name="Leigh Brown" userId="79e1b32e-e2fc-4f97-b6e8-bdb859a8bdc6" providerId="ADAL" clId="{E9C2D1B1-8C0F-41A8-915A-52B0D1B4F4C7}" dt="2024-01-20T19:21:59.048" v="2856" actId="478"/>
          <ac:spMkLst>
            <pc:docMk/>
            <pc:sldMk cId="241753216" sldId="1646"/>
            <ac:spMk id="69" creationId="{34C81C90-E3F7-6228-A81E-7A160DBE2602}"/>
          </ac:spMkLst>
        </pc:spChg>
        <pc:spChg chg="add del mod">
          <ac:chgData name="Leigh Brown" userId="79e1b32e-e2fc-4f97-b6e8-bdb859a8bdc6" providerId="ADAL" clId="{E9C2D1B1-8C0F-41A8-915A-52B0D1B4F4C7}" dt="2024-01-20T19:21:59.048" v="2856" actId="478"/>
          <ac:spMkLst>
            <pc:docMk/>
            <pc:sldMk cId="241753216" sldId="1646"/>
            <ac:spMk id="70" creationId="{2A3D4057-2ABD-633B-F99C-2054C9B21473}"/>
          </ac:spMkLst>
        </pc:spChg>
        <pc:spChg chg="add del mod">
          <ac:chgData name="Leigh Brown" userId="79e1b32e-e2fc-4f97-b6e8-bdb859a8bdc6" providerId="ADAL" clId="{E9C2D1B1-8C0F-41A8-915A-52B0D1B4F4C7}" dt="2024-01-20T19:34:25.138" v="3204" actId="478"/>
          <ac:spMkLst>
            <pc:docMk/>
            <pc:sldMk cId="241753216" sldId="1646"/>
            <ac:spMk id="71" creationId="{CC2DA18B-15FE-B1B6-0C85-414FC80C759B}"/>
          </ac:spMkLst>
        </pc:spChg>
        <pc:spChg chg="add del mod">
          <ac:chgData name="Leigh Brown" userId="79e1b32e-e2fc-4f97-b6e8-bdb859a8bdc6" providerId="ADAL" clId="{E9C2D1B1-8C0F-41A8-915A-52B0D1B4F4C7}" dt="2024-01-20T19:34:25.138" v="3204" actId="478"/>
          <ac:spMkLst>
            <pc:docMk/>
            <pc:sldMk cId="241753216" sldId="1646"/>
            <ac:spMk id="72" creationId="{37B567C9-7495-DB5E-2F78-C87D1ABEA2AA}"/>
          </ac:spMkLst>
        </pc:spChg>
        <pc:spChg chg="add del mod">
          <ac:chgData name="Leigh Brown" userId="79e1b32e-e2fc-4f97-b6e8-bdb859a8bdc6" providerId="ADAL" clId="{E9C2D1B1-8C0F-41A8-915A-52B0D1B4F4C7}" dt="2024-01-20T19:34:25.138" v="3204" actId="478"/>
          <ac:spMkLst>
            <pc:docMk/>
            <pc:sldMk cId="241753216" sldId="1646"/>
            <ac:spMk id="73" creationId="{7A4226DF-4C52-E68C-6EE8-9B04102E2808}"/>
          </ac:spMkLst>
        </pc:spChg>
        <pc:spChg chg="add del mod">
          <ac:chgData name="Leigh Brown" userId="79e1b32e-e2fc-4f97-b6e8-bdb859a8bdc6" providerId="ADAL" clId="{E9C2D1B1-8C0F-41A8-915A-52B0D1B4F4C7}" dt="2024-01-20T19:34:25.138" v="3204" actId="478"/>
          <ac:spMkLst>
            <pc:docMk/>
            <pc:sldMk cId="241753216" sldId="1646"/>
            <ac:spMk id="74" creationId="{1C0648C9-2F4A-8396-7FF4-6AF33B6D3C8D}"/>
          </ac:spMkLst>
        </pc:spChg>
        <pc:spChg chg="add del mod">
          <ac:chgData name="Leigh Brown" userId="79e1b32e-e2fc-4f97-b6e8-bdb859a8bdc6" providerId="ADAL" clId="{E9C2D1B1-8C0F-41A8-915A-52B0D1B4F4C7}" dt="2024-01-20T19:34:25.138" v="3204" actId="478"/>
          <ac:spMkLst>
            <pc:docMk/>
            <pc:sldMk cId="241753216" sldId="1646"/>
            <ac:spMk id="75" creationId="{200D428C-2461-9FD2-0408-1C46D6052400}"/>
          </ac:spMkLst>
        </pc:spChg>
        <pc:spChg chg="add del mod">
          <ac:chgData name="Leigh Brown" userId="79e1b32e-e2fc-4f97-b6e8-bdb859a8bdc6" providerId="ADAL" clId="{E9C2D1B1-8C0F-41A8-915A-52B0D1B4F4C7}" dt="2024-01-20T19:34:25.138" v="3204" actId="478"/>
          <ac:spMkLst>
            <pc:docMk/>
            <pc:sldMk cId="241753216" sldId="1646"/>
            <ac:spMk id="76" creationId="{F9C693B9-3B67-A9AA-C1A5-59D309ABF8DF}"/>
          </ac:spMkLst>
        </pc:spChg>
        <pc:spChg chg="add del mod">
          <ac:chgData name="Leigh Brown" userId="79e1b32e-e2fc-4f97-b6e8-bdb859a8bdc6" providerId="ADAL" clId="{E9C2D1B1-8C0F-41A8-915A-52B0D1B4F4C7}" dt="2024-01-20T19:34:25.138" v="3204" actId="478"/>
          <ac:spMkLst>
            <pc:docMk/>
            <pc:sldMk cId="241753216" sldId="1646"/>
            <ac:spMk id="77" creationId="{3899CF21-54FE-403E-846A-47FB676238AC}"/>
          </ac:spMkLst>
        </pc:spChg>
        <pc:spChg chg="add del mod">
          <ac:chgData name="Leigh Brown" userId="79e1b32e-e2fc-4f97-b6e8-bdb859a8bdc6" providerId="ADAL" clId="{E9C2D1B1-8C0F-41A8-915A-52B0D1B4F4C7}" dt="2024-01-20T19:34:25.138" v="3204" actId="478"/>
          <ac:spMkLst>
            <pc:docMk/>
            <pc:sldMk cId="241753216" sldId="1646"/>
            <ac:spMk id="78" creationId="{32E11E35-3184-A07D-30C9-A3E4298F444E}"/>
          </ac:spMkLst>
        </pc:spChg>
        <pc:spChg chg="add del mod">
          <ac:chgData name="Leigh Brown" userId="79e1b32e-e2fc-4f97-b6e8-bdb859a8bdc6" providerId="ADAL" clId="{E9C2D1B1-8C0F-41A8-915A-52B0D1B4F4C7}" dt="2024-01-20T19:34:25.138" v="3204" actId="478"/>
          <ac:spMkLst>
            <pc:docMk/>
            <pc:sldMk cId="241753216" sldId="1646"/>
            <ac:spMk id="79" creationId="{A6B1077E-86B2-149E-9FE1-F2B7A1E09406}"/>
          </ac:spMkLst>
        </pc:spChg>
        <pc:spChg chg="add del mod">
          <ac:chgData name="Leigh Brown" userId="79e1b32e-e2fc-4f97-b6e8-bdb859a8bdc6" providerId="ADAL" clId="{E9C2D1B1-8C0F-41A8-915A-52B0D1B4F4C7}" dt="2024-01-20T19:34:25.138" v="3204" actId="478"/>
          <ac:spMkLst>
            <pc:docMk/>
            <pc:sldMk cId="241753216" sldId="1646"/>
            <ac:spMk id="80" creationId="{D280AE58-F8CF-1DC2-2A6C-32F8E1E5D5E8}"/>
          </ac:spMkLst>
        </pc:spChg>
        <pc:spChg chg="add del mod">
          <ac:chgData name="Leigh Brown" userId="79e1b32e-e2fc-4f97-b6e8-bdb859a8bdc6" providerId="ADAL" clId="{E9C2D1B1-8C0F-41A8-915A-52B0D1B4F4C7}" dt="2024-01-20T19:34:25.138" v="3204" actId="478"/>
          <ac:spMkLst>
            <pc:docMk/>
            <pc:sldMk cId="241753216" sldId="1646"/>
            <ac:spMk id="81" creationId="{7393314D-BE05-4F28-6E2B-F3B5CE7C703B}"/>
          </ac:spMkLst>
        </pc:spChg>
        <pc:spChg chg="add del mod">
          <ac:chgData name="Leigh Brown" userId="79e1b32e-e2fc-4f97-b6e8-bdb859a8bdc6" providerId="ADAL" clId="{E9C2D1B1-8C0F-41A8-915A-52B0D1B4F4C7}" dt="2024-01-20T19:34:25.138" v="3204" actId="478"/>
          <ac:spMkLst>
            <pc:docMk/>
            <pc:sldMk cId="241753216" sldId="1646"/>
            <ac:spMk id="82" creationId="{2E9A5133-CD58-20D3-EF80-0F5382E5399D}"/>
          </ac:spMkLst>
        </pc:spChg>
        <pc:spChg chg="add del mod">
          <ac:chgData name="Leigh Brown" userId="79e1b32e-e2fc-4f97-b6e8-bdb859a8bdc6" providerId="ADAL" clId="{E9C2D1B1-8C0F-41A8-915A-52B0D1B4F4C7}" dt="2024-01-20T19:34:25.138" v="3204" actId="478"/>
          <ac:spMkLst>
            <pc:docMk/>
            <pc:sldMk cId="241753216" sldId="1646"/>
            <ac:spMk id="83" creationId="{E0699CB6-9E67-588F-4532-30B6303F890E}"/>
          </ac:spMkLst>
        </pc:spChg>
        <pc:spChg chg="add del mod">
          <ac:chgData name="Leigh Brown" userId="79e1b32e-e2fc-4f97-b6e8-bdb859a8bdc6" providerId="ADAL" clId="{E9C2D1B1-8C0F-41A8-915A-52B0D1B4F4C7}" dt="2024-01-20T19:34:25.138" v="3204" actId="478"/>
          <ac:spMkLst>
            <pc:docMk/>
            <pc:sldMk cId="241753216" sldId="1646"/>
            <ac:spMk id="84" creationId="{D87FB1B8-41B5-2FBA-383C-B42C1A79246A}"/>
          </ac:spMkLst>
        </pc:spChg>
        <pc:spChg chg="add del mod">
          <ac:chgData name="Leigh Brown" userId="79e1b32e-e2fc-4f97-b6e8-bdb859a8bdc6" providerId="ADAL" clId="{E9C2D1B1-8C0F-41A8-915A-52B0D1B4F4C7}" dt="2024-01-20T19:34:25.138" v="3204" actId="478"/>
          <ac:spMkLst>
            <pc:docMk/>
            <pc:sldMk cId="241753216" sldId="1646"/>
            <ac:spMk id="85" creationId="{A8D78CAF-78DD-2ECA-6CC6-CFAB02DF7FF2}"/>
          </ac:spMkLst>
        </pc:spChg>
        <pc:spChg chg="add del mod">
          <ac:chgData name="Leigh Brown" userId="79e1b32e-e2fc-4f97-b6e8-bdb859a8bdc6" providerId="ADAL" clId="{E9C2D1B1-8C0F-41A8-915A-52B0D1B4F4C7}" dt="2024-01-20T19:34:25.138" v="3204" actId="478"/>
          <ac:spMkLst>
            <pc:docMk/>
            <pc:sldMk cId="241753216" sldId="1646"/>
            <ac:spMk id="86" creationId="{BD842497-A723-E12B-B09F-4BB55A931FBC}"/>
          </ac:spMkLst>
        </pc:spChg>
        <pc:spChg chg="add del mod">
          <ac:chgData name="Leigh Brown" userId="79e1b32e-e2fc-4f97-b6e8-bdb859a8bdc6" providerId="ADAL" clId="{E9C2D1B1-8C0F-41A8-915A-52B0D1B4F4C7}" dt="2024-01-20T19:30:05.246" v="3093" actId="478"/>
          <ac:spMkLst>
            <pc:docMk/>
            <pc:sldMk cId="241753216" sldId="1646"/>
            <ac:spMk id="87" creationId="{212D37BD-6F1A-8362-5B77-9E0608D3FC96}"/>
          </ac:spMkLst>
        </pc:spChg>
        <pc:spChg chg="add del mod">
          <ac:chgData name="Leigh Brown" userId="79e1b32e-e2fc-4f97-b6e8-bdb859a8bdc6" providerId="ADAL" clId="{E9C2D1B1-8C0F-41A8-915A-52B0D1B4F4C7}" dt="2024-01-20T19:30:02.504" v="3092" actId="478"/>
          <ac:spMkLst>
            <pc:docMk/>
            <pc:sldMk cId="241753216" sldId="1646"/>
            <ac:spMk id="88" creationId="{3968F17B-BB58-C6FC-EC34-D70CA2AEFAAA}"/>
          </ac:spMkLst>
        </pc:spChg>
        <pc:spChg chg="add del mod">
          <ac:chgData name="Leigh Brown" userId="79e1b32e-e2fc-4f97-b6e8-bdb859a8bdc6" providerId="ADAL" clId="{E9C2D1B1-8C0F-41A8-915A-52B0D1B4F4C7}" dt="2024-01-20T19:30:02.504" v="3092" actId="478"/>
          <ac:spMkLst>
            <pc:docMk/>
            <pc:sldMk cId="241753216" sldId="1646"/>
            <ac:spMk id="89" creationId="{30007F76-918E-03AE-FF71-E804348C5B99}"/>
          </ac:spMkLst>
        </pc:spChg>
        <pc:spChg chg="add del mod">
          <ac:chgData name="Leigh Brown" userId="79e1b32e-e2fc-4f97-b6e8-bdb859a8bdc6" providerId="ADAL" clId="{E9C2D1B1-8C0F-41A8-915A-52B0D1B4F4C7}" dt="2024-01-20T19:29:59.809" v="3091" actId="478"/>
          <ac:spMkLst>
            <pc:docMk/>
            <pc:sldMk cId="241753216" sldId="1646"/>
            <ac:spMk id="90" creationId="{B4A9D7DE-5D44-3DCF-FFC8-A160343C653E}"/>
          </ac:spMkLst>
        </pc:spChg>
        <pc:spChg chg="add del mod">
          <ac:chgData name="Leigh Brown" userId="79e1b32e-e2fc-4f97-b6e8-bdb859a8bdc6" providerId="ADAL" clId="{E9C2D1B1-8C0F-41A8-915A-52B0D1B4F4C7}" dt="2024-01-20T19:29:59.809" v="3091" actId="478"/>
          <ac:spMkLst>
            <pc:docMk/>
            <pc:sldMk cId="241753216" sldId="1646"/>
            <ac:spMk id="91" creationId="{18493768-723E-2921-14E1-87D6F5D60363}"/>
          </ac:spMkLst>
        </pc:spChg>
        <pc:spChg chg="add del mod">
          <ac:chgData name="Leigh Brown" userId="79e1b32e-e2fc-4f97-b6e8-bdb859a8bdc6" providerId="ADAL" clId="{E9C2D1B1-8C0F-41A8-915A-52B0D1B4F4C7}" dt="2024-01-20T19:30:02.504" v="3092" actId="478"/>
          <ac:spMkLst>
            <pc:docMk/>
            <pc:sldMk cId="241753216" sldId="1646"/>
            <ac:spMk id="92" creationId="{EF61479A-17FC-94E4-A43F-66379549D15E}"/>
          </ac:spMkLst>
        </pc:spChg>
        <pc:spChg chg="add del mod">
          <ac:chgData name="Leigh Brown" userId="79e1b32e-e2fc-4f97-b6e8-bdb859a8bdc6" providerId="ADAL" clId="{E9C2D1B1-8C0F-41A8-915A-52B0D1B4F4C7}" dt="2024-01-20T19:29:59.809" v="3091" actId="478"/>
          <ac:spMkLst>
            <pc:docMk/>
            <pc:sldMk cId="241753216" sldId="1646"/>
            <ac:spMk id="93" creationId="{90FC6AE1-F4C9-671C-5941-1A9089D85A82}"/>
          </ac:spMkLst>
        </pc:spChg>
        <pc:spChg chg="add del mod">
          <ac:chgData name="Leigh Brown" userId="79e1b32e-e2fc-4f97-b6e8-bdb859a8bdc6" providerId="ADAL" clId="{E9C2D1B1-8C0F-41A8-915A-52B0D1B4F4C7}" dt="2024-01-20T19:29:59.809" v="3091" actId="478"/>
          <ac:spMkLst>
            <pc:docMk/>
            <pc:sldMk cId="241753216" sldId="1646"/>
            <ac:spMk id="94" creationId="{4644F0B5-ADC7-07D9-A3D0-7156067A510B}"/>
          </ac:spMkLst>
        </pc:spChg>
        <pc:spChg chg="add del mod">
          <ac:chgData name="Leigh Brown" userId="79e1b32e-e2fc-4f97-b6e8-bdb859a8bdc6" providerId="ADAL" clId="{E9C2D1B1-8C0F-41A8-915A-52B0D1B4F4C7}" dt="2024-01-20T19:29:59.809" v="3091" actId="478"/>
          <ac:spMkLst>
            <pc:docMk/>
            <pc:sldMk cId="241753216" sldId="1646"/>
            <ac:spMk id="95" creationId="{27186EDC-AD8A-FC2F-D399-867C2FC07EB4}"/>
          </ac:spMkLst>
        </pc:spChg>
        <pc:spChg chg="add del mod">
          <ac:chgData name="Leigh Brown" userId="79e1b32e-e2fc-4f97-b6e8-bdb859a8bdc6" providerId="ADAL" clId="{E9C2D1B1-8C0F-41A8-915A-52B0D1B4F4C7}" dt="2024-01-20T19:29:56.965" v="3090" actId="478"/>
          <ac:spMkLst>
            <pc:docMk/>
            <pc:sldMk cId="241753216" sldId="1646"/>
            <ac:spMk id="96" creationId="{64D95474-7DA2-62BB-EC3E-84850C7A5E4E}"/>
          </ac:spMkLst>
        </pc:spChg>
        <pc:spChg chg="add del mod">
          <ac:chgData name="Leigh Brown" userId="79e1b32e-e2fc-4f97-b6e8-bdb859a8bdc6" providerId="ADAL" clId="{E9C2D1B1-8C0F-41A8-915A-52B0D1B4F4C7}" dt="2024-01-20T19:29:56.965" v="3090" actId="478"/>
          <ac:spMkLst>
            <pc:docMk/>
            <pc:sldMk cId="241753216" sldId="1646"/>
            <ac:spMk id="97" creationId="{0F59BB3C-2696-F7D2-538C-5E83A6E875C1}"/>
          </ac:spMkLst>
        </pc:spChg>
        <pc:spChg chg="add del mod">
          <ac:chgData name="Leigh Brown" userId="79e1b32e-e2fc-4f97-b6e8-bdb859a8bdc6" providerId="ADAL" clId="{E9C2D1B1-8C0F-41A8-915A-52B0D1B4F4C7}" dt="2024-01-20T19:29:56.965" v="3090" actId="478"/>
          <ac:spMkLst>
            <pc:docMk/>
            <pc:sldMk cId="241753216" sldId="1646"/>
            <ac:spMk id="98" creationId="{123ED205-E9D8-F386-C317-F0B32666FDCA}"/>
          </ac:spMkLst>
        </pc:spChg>
        <pc:spChg chg="add del mod">
          <ac:chgData name="Leigh Brown" userId="79e1b32e-e2fc-4f97-b6e8-bdb859a8bdc6" providerId="ADAL" clId="{E9C2D1B1-8C0F-41A8-915A-52B0D1B4F4C7}" dt="2024-01-20T19:29:56.965" v="3090" actId="478"/>
          <ac:spMkLst>
            <pc:docMk/>
            <pc:sldMk cId="241753216" sldId="1646"/>
            <ac:spMk id="99" creationId="{C433DDAB-E969-85A9-FB8F-36D02F541A5B}"/>
          </ac:spMkLst>
        </pc:spChg>
        <pc:spChg chg="add mod">
          <ac:chgData name="Leigh Brown" userId="79e1b32e-e2fc-4f97-b6e8-bdb859a8bdc6" providerId="ADAL" clId="{E9C2D1B1-8C0F-41A8-915A-52B0D1B4F4C7}" dt="2024-01-20T22:47:43.672" v="3465" actId="1582"/>
          <ac:spMkLst>
            <pc:docMk/>
            <pc:sldMk cId="241753216" sldId="1646"/>
            <ac:spMk id="100" creationId="{399AC88C-84BE-9032-5BC0-9251FDB0DEE5}"/>
          </ac:spMkLst>
        </pc:spChg>
        <pc:spChg chg="add del mod">
          <ac:chgData name="Leigh Brown" userId="79e1b32e-e2fc-4f97-b6e8-bdb859a8bdc6" providerId="ADAL" clId="{E9C2D1B1-8C0F-41A8-915A-52B0D1B4F4C7}" dt="2024-01-20T19:28:36.440" v="3072" actId="478"/>
          <ac:spMkLst>
            <pc:docMk/>
            <pc:sldMk cId="241753216" sldId="1646"/>
            <ac:spMk id="101" creationId="{E4C2BA81-4633-2DEF-7C9F-B8CF8674E0CF}"/>
          </ac:spMkLst>
        </pc:spChg>
        <pc:spChg chg="add del mod">
          <ac:chgData name="Leigh Brown" userId="79e1b32e-e2fc-4f97-b6e8-bdb859a8bdc6" providerId="ADAL" clId="{E9C2D1B1-8C0F-41A8-915A-52B0D1B4F4C7}" dt="2024-01-20T19:28:36.440" v="3072" actId="478"/>
          <ac:spMkLst>
            <pc:docMk/>
            <pc:sldMk cId="241753216" sldId="1646"/>
            <ac:spMk id="102" creationId="{50585878-CFD2-3952-47A3-8D85802EE8F2}"/>
          </ac:spMkLst>
        </pc:spChg>
        <pc:spChg chg="add del mod">
          <ac:chgData name="Leigh Brown" userId="79e1b32e-e2fc-4f97-b6e8-bdb859a8bdc6" providerId="ADAL" clId="{E9C2D1B1-8C0F-41A8-915A-52B0D1B4F4C7}" dt="2024-01-20T19:28:36.440" v="3072" actId="478"/>
          <ac:spMkLst>
            <pc:docMk/>
            <pc:sldMk cId="241753216" sldId="1646"/>
            <ac:spMk id="103" creationId="{FD05D301-CD39-C27C-89B8-09DCDDCFED07}"/>
          </ac:spMkLst>
        </pc:spChg>
        <pc:spChg chg="add del mod">
          <ac:chgData name="Leigh Brown" userId="79e1b32e-e2fc-4f97-b6e8-bdb859a8bdc6" providerId="ADAL" clId="{E9C2D1B1-8C0F-41A8-915A-52B0D1B4F4C7}" dt="2024-01-20T19:28:36.440" v="3072" actId="478"/>
          <ac:spMkLst>
            <pc:docMk/>
            <pc:sldMk cId="241753216" sldId="1646"/>
            <ac:spMk id="104" creationId="{9D3F4870-3E6E-AF2C-6B58-CC5380AFEE9A}"/>
          </ac:spMkLst>
        </pc:spChg>
        <pc:spChg chg="add del mod">
          <ac:chgData name="Leigh Brown" userId="79e1b32e-e2fc-4f97-b6e8-bdb859a8bdc6" providerId="ADAL" clId="{E9C2D1B1-8C0F-41A8-915A-52B0D1B4F4C7}" dt="2024-01-20T19:28:36.440" v="3072" actId="478"/>
          <ac:spMkLst>
            <pc:docMk/>
            <pc:sldMk cId="241753216" sldId="1646"/>
            <ac:spMk id="105" creationId="{C2602562-36CC-ACCB-6437-B6AA49C36D7B}"/>
          </ac:spMkLst>
        </pc:spChg>
        <pc:spChg chg="add del mod">
          <ac:chgData name="Leigh Brown" userId="79e1b32e-e2fc-4f97-b6e8-bdb859a8bdc6" providerId="ADAL" clId="{E9C2D1B1-8C0F-41A8-915A-52B0D1B4F4C7}" dt="2024-01-20T19:28:36.440" v="3072" actId="478"/>
          <ac:spMkLst>
            <pc:docMk/>
            <pc:sldMk cId="241753216" sldId="1646"/>
            <ac:spMk id="106" creationId="{C75AF099-F2CC-4D32-8D8A-A18E7C2E486C}"/>
          </ac:spMkLst>
        </pc:spChg>
        <pc:spChg chg="add del mod">
          <ac:chgData name="Leigh Brown" userId="79e1b32e-e2fc-4f97-b6e8-bdb859a8bdc6" providerId="ADAL" clId="{E9C2D1B1-8C0F-41A8-915A-52B0D1B4F4C7}" dt="2024-01-20T19:28:36.440" v="3072" actId="478"/>
          <ac:spMkLst>
            <pc:docMk/>
            <pc:sldMk cId="241753216" sldId="1646"/>
            <ac:spMk id="107" creationId="{96D5514D-0BBD-C8F1-2F92-94DAE4A81EE9}"/>
          </ac:spMkLst>
        </pc:spChg>
        <pc:spChg chg="add del mod">
          <ac:chgData name="Leigh Brown" userId="79e1b32e-e2fc-4f97-b6e8-bdb859a8bdc6" providerId="ADAL" clId="{E9C2D1B1-8C0F-41A8-915A-52B0D1B4F4C7}" dt="2024-01-20T19:28:36.440" v="3072" actId="478"/>
          <ac:spMkLst>
            <pc:docMk/>
            <pc:sldMk cId="241753216" sldId="1646"/>
            <ac:spMk id="108" creationId="{B3D88CB2-97B7-F48B-28A7-681F7F523DB3}"/>
          </ac:spMkLst>
        </pc:spChg>
        <pc:spChg chg="add del mod">
          <ac:chgData name="Leigh Brown" userId="79e1b32e-e2fc-4f97-b6e8-bdb859a8bdc6" providerId="ADAL" clId="{E9C2D1B1-8C0F-41A8-915A-52B0D1B4F4C7}" dt="2024-01-20T19:28:36.440" v="3072" actId="478"/>
          <ac:spMkLst>
            <pc:docMk/>
            <pc:sldMk cId="241753216" sldId="1646"/>
            <ac:spMk id="109" creationId="{160D5AE0-2C86-84A2-6A7F-585F52F00F8E}"/>
          </ac:spMkLst>
        </pc:spChg>
        <pc:spChg chg="add del mod">
          <ac:chgData name="Leigh Brown" userId="79e1b32e-e2fc-4f97-b6e8-bdb859a8bdc6" providerId="ADAL" clId="{E9C2D1B1-8C0F-41A8-915A-52B0D1B4F4C7}" dt="2024-01-20T19:28:36.440" v="3072" actId="478"/>
          <ac:spMkLst>
            <pc:docMk/>
            <pc:sldMk cId="241753216" sldId="1646"/>
            <ac:spMk id="110" creationId="{9C34F56F-A2E4-13DB-1E14-54854EB2EA2B}"/>
          </ac:spMkLst>
        </pc:spChg>
        <pc:spChg chg="add del mod">
          <ac:chgData name="Leigh Brown" userId="79e1b32e-e2fc-4f97-b6e8-bdb859a8bdc6" providerId="ADAL" clId="{E9C2D1B1-8C0F-41A8-915A-52B0D1B4F4C7}" dt="2024-01-20T19:28:36.440" v="3072" actId="478"/>
          <ac:spMkLst>
            <pc:docMk/>
            <pc:sldMk cId="241753216" sldId="1646"/>
            <ac:spMk id="111" creationId="{FF81CB28-D900-780C-2E24-EA2D3E892B3A}"/>
          </ac:spMkLst>
        </pc:spChg>
        <pc:spChg chg="add del mod">
          <ac:chgData name="Leigh Brown" userId="79e1b32e-e2fc-4f97-b6e8-bdb859a8bdc6" providerId="ADAL" clId="{E9C2D1B1-8C0F-41A8-915A-52B0D1B4F4C7}" dt="2024-01-20T19:28:36.440" v="3072" actId="478"/>
          <ac:spMkLst>
            <pc:docMk/>
            <pc:sldMk cId="241753216" sldId="1646"/>
            <ac:spMk id="112" creationId="{8E195171-18EC-F108-76E9-D0CC8719CF65}"/>
          </ac:spMkLst>
        </pc:spChg>
        <pc:spChg chg="add del mod">
          <ac:chgData name="Leigh Brown" userId="79e1b32e-e2fc-4f97-b6e8-bdb859a8bdc6" providerId="ADAL" clId="{E9C2D1B1-8C0F-41A8-915A-52B0D1B4F4C7}" dt="2024-01-20T19:28:36.440" v="3072" actId="478"/>
          <ac:spMkLst>
            <pc:docMk/>
            <pc:sldMk cId="241753216" sldId="1646"/>
            <ac:spMk id="113" creationId="{6F797C62-8A3F-C1DD-3937-3F3AE9B40433}"/>
          </ac:spMkLst>
        </pc:spChg>
        <pc:spChg chg="add del mod">
          <ac:chgData name="Leigh Brown" userId="79e1b32e-e2fc-4f97-b6e8-bdb859a8bdc6" providerId="ADAL" clId="{E9C2D1B1-8C0F-41A8-915A-52B0D1B4F4C7}" dt="2024-01-20T19:28:36.440" v="3072" actId="478"/>
          <ac:spMkLst>
            <pc:docMk/>
            <pc:sldMk cId="241753216" sldId="1646"/>
            <ac:spMk id="114" creationId="{118AD359-5327-4F01-207E-BFC7305E54FF}"/>
          </ac:spMkLst>
        </pc:spChg>
        <pc:spChg chg="add del mod">
          <ac:chgData name="Leigh Brown" userId="79e1b32e-e2fc-4f97-b6e8-bdb859a8bdc6" providerId="ADAL" clId="{E9C2D1B1-8C0F-41A8-915A-52B0D1B4F4C7}" dt="2024-01-20T19:28:36.440" v="3072" actId="478"/>
          <ac:spMkLst>
            <pc:docMk/>
            <pc:sldMk cId="241753216" sldId="1646"/>
            <ac:spMk id="115" creationId="{6C23B665-5EEF-5D21-C2A1-B6A546C47681}"/>
          </ac:spMkLst>
        </pc:spChg>
        <pc:spChg chg="add del mod">
          <ac:chgData name="Leigh Brown" userId="79e1b32e-e2fc-4f97-b6e8-bdb859a8bdc6" providerId="ADAL" clId="{E9C2D1B1-8C0F-41A8-915A-52B0D1B4F4C7}" dt="2024-01-20T19:28:36.440" v="3072" actId="478"/>
          <ac:spMkLst>
            <pc:docMk/>
            <pc:sldMk cId="241753216" sldId="1646"/>
            <ac:spMk id="116" creationId="{A8BEF2BB-C41C-7D67-8C49-0763BE4A87C3}"/>
          </ac:spMkLst>
        </pc:spChg>
        <pc:spChg chg="add del mod">
          <ac:chgData name="Leigh Brown" userId="79e1b32e-e2fc-4f97-b6e8-bdb859a8bdc6" providerId="ADAL" clId="{E9C2D1B1-8C0F-41A8-915A-52B0D1B4F4C7}" dt="2024-01-20T19:28:36.440" v="3072" actId="478"/>
          <ac:spMkLst>
            <pc:docMk/>
            <pc:sldMk cId="241753216" sldId="1646"/>
            <ac:spMk id="117" creationId="{CBAB4033-F888-0AC7-853B-889120F44807}"/>
          </ac:spMkLst>
        </pc:spChg>
        <pc:spChg chg="add del mod">
          <ac:chgData name="Leigh Brown" userId="79e1b32e-e2fc-4f97-b6e8-bdb859a8bdc6" providerId="ADAL" clId="{E9C2D1B1-8C0F-41A8-915A-52B0D1B4F4C7}" dt="2024-01-20T19:28:36.440" v="3072" actId="478"/>
          <ac:spMkLst>
            <pc:docMk/>
            <pc:sldMk cId="241753216" sldId="1646"/>
            <ac:spMk id="118" creationId="{24CED846-4522-7366-78AF-06E3D03F92E6}"/>
          </ac:spMkLst>
        </pc:spChg>
        <pc:spChg chg="add del mod">
          <ac:chgData name="Leigh Brown" userId="79e1b32e-e2fc-4f97-b6e8-bdb859a8bdc6" providerId="ADAL" clId="{E9C2D1B1-8C0F-41A8-915A-52B0D1B4F4C7}" dt="2024-01-20T19:34:27.252" v="3205" actId="478"/>
          <ac:spMkLst>
            <pc:docMk/>
            <pc:sldMk cId="241753216" sldId="1646"/>
            <ac:spMk id="119" creationId="{EDE6BF82-1751-E5C7-B92A-9E4234ED0FC8}"/>
          </ac:spMkLst>
        </pc:spChg>
        <pc:spChg chg="add del mod">
          <ac:chgData name="Leigh Brown" userId="79e1b32e-e2fc-4f97-b6e8-bdb859a8bdc6" providerId="ADAL" clId="{E9C2D1B1-8C0F-41A8-915A-52B0D1B4F4C7}" dt="2024-01-20T19:34:27.252" v="3205" actId="478"/>
          <ac:spMkLst>
            <pc:docMk/>
            <pc:sldMk cId="241753216" sldId="1646"/>
            <ac:spMk id="120" creationId="{E4EA25C9-04A0-160D-F068-072B7315BBCF}"/>
          </ac:spMkLst>
        </pc:spChg>
        <pc:spChg chg="add del mod">
          <ac:chgData name="Leigh Brown" userId="79e1b32e-e2fc-4f97-b6e8-bdb859a8bdc6" providerId="ADAL" clId="{E9C2D1B1-8C0F-41A8-915A-52B0D1B4F4C7}" dt="2024-01-20T19:34:27.252" v="3205" actId="478"/>
          <ac:spMkLst>
            <pc:docMk/>
            <pc:sldMk cId="241753216" sldId="1646"/>
            <ac:spMk id="121" creationId="{2D5A0D5E-4EA0-9F55-2B83-AB3EADDF689B}"/>
          </ac:spMkLst>
        </pc:spChg>
        <pc:spChg chg="add del mod">
          <ac:chgData name="Leigh Brown" userId="79e1b32e-e2fc-4f97-b6e8-bdb859a8bdc6" providerId="ADAL" clId="{E9C2D1B1-8C0F-41A8-915A-52B0D1B4F4C7}" dt="2024-01-20T19:34:27.252" v="3205" actId="478"/>
          <ac:spMkLst>
            <pc:docMk/>
            <pc:sldMk cId="241753216" sldId="1646"/>
            <ac:spMk id="122" creationId="{DD8AE224-71A9-CC7F-B682-8A0FD1954079}"/>
          </ac:spMkLst>
        </pc:spChg>
        <pc:spChg chg="add del mod">
          <ac:chgData name="Leigh Brown" userId="79e1b32e-e2fc-4f97-b6e8-bdb859a8bdc6" providerId="ADAL" clId="{E9C2D1B1-8C0F-41A8-915A-52B0D1B4F4C7}" dt="2024-01-20T19:34:27.252" v="3205" actId="478"/>
          <ac:spMkLst>
            <pc:docMk/>
            <pc:sldMk cId="241753216" sldId="1646"/>
            <ac:spMk id="123" creationId="{215DB0E3-EA9A-9C49-240D-26083D182856}"/>
          </ac:spMkLst>
        </pc:spChg>
        <pc:spChg chg="add del mod">
          <ac:chgData name="Leigh Brown" userId="79e1b32e-e2fc-4f97-b6e8-bdb859a8bdc6" providerId="ADAL" clId="{E9C2D1B1-8C0F-41A8-915A-52B0D1B4F4C7}" dt="2024-01-20T19:34:27.252" v="3205" actId="478"/>
          <ac:spMkLst>
            <pc:docMk/>
            <pc:sldMk cId="241753216" sldId="1646"/>
            <ac:spMk id="124" creationId="{4A70007D-D635-05AF-71D9-E0A122624B39}"/>
          </ac:spMkLst>
        </pc:spChg>
        <pc:spChg chg="add del mod">
          <ac:chgData name="Leigh Brown" userId="79e1b32e-e2fc-4f97-b6e8-bdb859a8bdc6" providerId="ADAL" clId="{E9C2D1B1-8C0F-41A8-915A-52B0D1B4F4C7}" dt="2024-01-20T19:34:27.252" v="3205" actId="478"/>
          <ac:spMkLst>
            <pc:docMk/>
            <pc:sldMk cId="241753216" sldId="1646"/>
            <ac:spMk id="125" creationId="{88E90D90-1202-3FF4-1093-B1C27A89A0E4}"/>
          </ac:spMkLst>
        </pc:spChg>
        <pc:spChg chg="add del mod">
          <ac:chgData name="Leigh Brown" userId="79e1b32e-e2fc-4f97-b6e8-bdb859a8bdc6" providerId="ADAL" clId="{E9C2D1B1-8C0F-41A8-915A-52B0D1B4F4C7}" dt="2024-01-20T19:34:27.252" v="3205" actId="478"/>
          <ac:spMkLst>
            <pc:docMk/>
            <pc:sldMk cId="241753216" sldId="1646"/>
            <ac:spMk id="126" creationId="{8384571F-345D-033F-2EED-87B844C5CD56}"/>
          </ac:spMkLst>
        </pc:spChg>
        <pc:spChg chg="add del mod">
          <ac:chgData name="Leigh Brown" userId="79e1b32e-e2fc-4f97-b6e8-bdb859a8bdc6" providerId="ADAL" clId="{E9C2D1B1-8C0F-41A8-915A-52B0D1B4F4C7}" dt="2024-01-20T19:34:27.252" v="3205" actId="478"/>
          <ac:spMkLst>
            <pc:docMk/>
            <pc:sldMk cId="241753216" sldId="1646"/>
            <ac:spMk id="127" creationId="{83B705EE-5D28-D1EB-8349-8112BC37D940}"/>
          </ac:spMkLst>
        </pc:spChg>
        <pc:spChg chg="add del mod">
          <ac:chgData name="Leigh Brown" userId="79e1b32e-e2fc-4f97-b6e8-bdb859a8bdc6" providerId="ADAL" clId="{E9C2D1B1-8C0F-41A8-915A-52B0D1B4F4C7}" dt="2024-01-20T19:34:27.252" v="3205" actId="478"/>
          <ac:spMkLst>
            <pc:docMk/>
            <pc:sldMk cId="241753216" sldId="1646"/>
            <ac:spMk id="128" creationId="{A9C01537-25E2-77B3-2A2B-7A17F10656FF}"/>
          </ac:spMkLst>
        </pc:spChg>
        <pc:spChg chg="add del mod">
          <ac:chgData name="Leigh Brown" userId="79e1b32e-e2fc-4f97-b6e8-bdb859a8bdc6" providerId="ADAL" clId="{E9C2D1B1-8C0F-41A8-915A-52B0D1B4F4C7}" dt="2024-01-20T19:34:27.252" v="3205" actId="478"/>
          <ac:spMkLst>
            <pc:docMk/>
            <pc:sldMk cId="241753216" sldId="1646"/>
            <ac:spMk id="129" creationId="{D83E228F-C863-2974-F330-3ED6824FBC18}"/>
          </ac:spMkLst>
        </pc:spChg>
        <pc:spChg chg="add del mod">
          <ac:chgData name="Leigh Brown" userId="79e1b32e-e2fc-4f97-b6e8-bdb859a8bdc6" providerId="ADAL" clId="{E9C2D1B1-8C0F-41A8-915A-52B0D1B4F4C7}" dt="2024-01-20T19:34:27.252" v="3205" actId="478"/>
          <ac:spMkLst>
            <pc:docMk/>
            <pc:sldMk cId="241753216" sldId="1646"/>
            <ac:spMk id="130" creationId="{51D6C512-7A06-D332-C032-2E9F79875EC9}"/>
          </ac:spMkLst>
        </pc:spChg>
        <pc:spChg chg="add del mod">
          <ac:chgData name="Leigh Brown" userId="79e1b32e-e2fc-4f97-b6e8-bdb859a8bdc6" providerId="ADAL" clId="{E9C2D1B1-8C0F-41A8-915A-52B0D1B4F4C7}" dt="2024-01-20T19:34:27.252" v="3205" actId="478"/>
          <ac:spMkLst>
            <pc:docMk/>
            <pc:sldMk cId="241753216" sldId="1646"/>
            <ac:spMk id="131" creationId="{49D5818B-4013-FD1A-F93C-E2D67F81684D}"/>
          </ac:spMkLst>
        </pc:spChg>
        <pc:spChg chg="add del mod">
          <ac:chgData name="Leigh Brown" userId="79e1b32e-e2fc-4f97-b6e8-bdb859a8bdc6" providerId="ADAL" clId="{E9C2D1B1-8C0F-41A8-915A-52B0D1B4F4C7}" dt="2024-01-20T19:34:27.252" v="3205" actId="478"/>
          <ac:spMkLst>
            <pc:docMk/>
            <pc:sldMk cId="241753216" sldId="1646"/>
            <ac:spMk id="132" creationId="{B063BF9C-F835-E286-B66D-F67630A8338B}"/>
          </ac:spMkLst>
        </pc:spChg>
        <pc:spChg chg="add del mod">
          <ac:chgData name="Leigh Brown" userId="79e1b32e-e2fc-4f97-b6e8-bdb859a8bdc6" providerId="ADAL" clId="{E9C2D1B1-8C0F-41A8-915A-52B0D1B4F4C7}" dt="2024-01-20T19:34:27.252" v="3205" actId="478"/>
          <ac:spMkLst>
            <pc:docMk/>
            <pc:sldMk cId="241753216" sldId="1646"/>
            <ac:spMk id="133" creationId="{9EE0594D-00B1-B376-2975-2BD7FA42F71A}"/>
          </ac:spMkLst>
        </pc:spChg>
        <pc:spChg chg="add del mod">
          <ac:chgData name="Leigh Brown" userId="79e1b32e-e2fc-4f97-b6e8-bdb859a8bdc6" providerId="ADAL" clId="{E9C2D1B1-8C0F-41A8-915A-52B0D1B4F4C7}" dt="2024-01-20T19:34:27.252" v="3205" actId="478"/>
          <ac:spMkLst>
            <pc:docMk/>
            <pc:sldMk cId="241753216" sldId="1646"/>
            <ac:spMk id="134" creationId="{5A50C060-3E59-EE08-749D-295A3B1A54AE}"/>
          </ac:spMkLst>
        </pc:spChg>
        <pc:spChg chg="add del mod">
          <ac:chgData name="Leigh Brown" userId="79e1b32e-e2fc-4f97-b6e8-bdb859a8bdc6" providerId="ADAL" clId="{E9C2D1B1-8C0F-41A8-915A-52B0D1B4F4C7}" dt="2024-01-20T19:34:27.252" v="3205" actId="478"/>
          <ac:spMkLst>
            <pc:docMk/>
            <pc:sldMk cId="241753216" sldId="1646"/>
            <ac:spMk id="135" creationId="{BFDFCA7C-4D5D-BA8B-BCAE-A44445A295EA}"/>
          </ac:spMkLst>
        </pc:spChg>
        <pc:spChg chg="add del mod">
          <ac:chgData name="Leigh Brown" userId="79e1b32e-e2fc-4f97-b6e8-bdb859a8bdc6" providerId="ADAL" clId="{E9C2D1B1-8C0F-41A8-915A-52B0D1B4F4C7}" dt="2024-01-20T19:34:27.252" v="3205" actId="478"/>
          <ac:spMkLst>
            <pc:docMk/>
            <pc:sldMk cId="241753216" sldId="1646"/>
            <ac:spMk id="136" creationId="{4BF6BAEE-C57A-990E-24E4-B75BBC0FA1C8}"/>
          </ac:spMkLst>
        </pc:spChg>
        <pc:spChg chg="add del mod">
          <ac:chgData name="Leigh Brown" userId="79e1b32e-e2fc-4f97-b6e8-bdb859a8bdc6" providerId="ADAL" clId="{E9C2D1B1-8C0F-41A8-915A-52B0D1B4F4C7}" dt="2024-01-20T19:34:27.252" v="3205" actId="478"/>
          <ac:spMkLst>
            <pc:docMk/>
            <pc:sldMk cId="241753216" sldId="1646"/>
            <ac:spMk id="137" creationId="{FC1B9D4A-7BBD-E356-B2E0-8FB556DB14E2}"/>
          </ac:spMkLst>
        </pc:spChg>
        <pc:spChg chg="add del mod">
          <ac:chgData name="Leigh Brown" userId="79e1b32e-e2fc-4f97-b6e8-bdb859a8bdc6" providerId="ADAL" clId="{E9C2D1B1-8C0F-41A8-915A-52B0D1B4F4C7}" dt="2024-01-20T19:34:27.252" v="3205" actId="478"/>
          <ac:spMkLst>
            <pc:docMk/>
            <pc:sldMk cId="241753216" sldId="1646"/>
            <ac:spMk id="138" creationId="{2FAD8A87-082D-3AE1-2A1E-712B780D5D77}"/>
          </ac:spMkLst>
        </pc:spChg>
        <pc:spChg chg="add del mod">
          <ac:chgData name="Leigh Brown" userId="79e1b32e-e2fc-4f97-b6e8-bdb859a8bdc6" providerId="ADAL" clId="{E9C2D1B1-8C0F-41A8-915A-52B0D1B4F4C7}" dt="2024-01-20T19:34:27.252" v="3205" actId="478"/>
          <ac:spMkLst>
            <pc:docMk/>
            <pc:sldMk cId="241753216" sldId="1646"/>
            <ac:spMk id="139" creationId="{F21C51B9-B467-0D98-1F0B-D0672E691B44}"/>
          </ac:spMkLst>
        </pc:spChg>
        <pc:spChg chg="add del mod">
          <ac:chgData name="Leigh Brown" userId="79e1b32e-e2fc-4f97-b6e8-bdb859a8bdc6" providerId="ADAL" clId="{E9C2D1B1-8C0F-41A8-915A-52B0D1B4F4C7}" dt="2024-01-20T19:34:27.252" v="3205" actId="478"/>
          <ac:spMkLst>
            <pc:docMk/>
            <pc:sldMk cId="241753216" sldId="1646"/>
            <ac:spMk id="140" creationId="{EF3A7343-8296-0000-72AC-7361EFCB618F}"/>
          </ac:spMkLst>
        </pc:spChg>
        <pc:spChg chg="add del mod">
          <ac:chgData name="Leigh Brown" userId="79e1b32e-e2fc-4f97-b6e8-bdb859a8bdc6" providerId="ADAL" clId="{E9C2D1B1-8C0F-41A8-915A-52B0D1B4F4C7}" dt="2024-01-20T19:34:27.252" v="3205" actId="478"/>
          <ac:spMkLst>
            <pc:docMk/>
            <pc:sldMk cId="241753216" sldId="1646"/>
            <ac:spMk id="141" creationId="{EE127AB2-AFF8-3EFA-CA9A-D78B563B469F}"/>
          </ac:spMkLst>
        </pc:spChg>
        <pc:spChg chg="add del mod">
          <ac:chgData name="Leigh Brown" userId="79e1b32e-e2fc-4f97-b6e8-bdb859a8bdc6" providerId="ADAL" clId="{E9C2D1B1-8C0F-41A8-915A-52B0D1B4F4C7}" dt="2024-01-20T19:34:27.252" v="3205" actId="478"/>
          <ac:spMkLst>
            <pc:docMk/>
            <pc:sldMk cId="241753216" sldId="1646"/>
            <ac:spMk id="142" creationId="{9C999410-F600-221F-B20C-23FB88189D70}"/>
          </ac:spMkLst>
        </pc:spChg>
        <pc:spChg chg="add del mod">
          <ac:chgData name="Leigh Brown" userId="79e1b32e-e2fc-4f97-b6e8-bdb859a8bdc6" providerId="ADAL" clId="{E9C2D1B1-8C0F-41A8-915A-52B0D1B4F4C7}" dt="2024-01-20T19:34:27.252" v="3205" actId="478"/>
          <ac:spMkLst>
            <pc:docMk/>
            <pc:sldMk cId="241753216" sldId="1646"/>
            <ac:spMk id="143" creationId="{9DA8C291-D1E2-F680-D62D-A46D00E810C2}"/>
          </ac:spMkLst>
        </pc:spChg>
        <pc:spChg chg="add del mod">
          <ac:chgData name="Leigh Brown" userId="79e1b32e-e2fc-4f97-b6e8-bdb859a8bdc6" providerId="ADAL" clId="{E9C2D1B1-8C0F-41A8-915A-52B0D1B4F4C7}" dt="2024-01-20T19:34:27.252" v="3205" actId="478"/>
          <ac:spMkLst>
            <pc:docMk/>
            <pc:sldMk cId="241753216" sldId="1646"/>
            <ac:spMk id="144" creationId="{C2385E77-F806-2794-4B6C-62C44A2AF5CB}"/>
          </ac:spMkLst>
        </pc:spChg>
        <pc:spChg chg="add del mod">
          <ac:chgData name="Leigh Brown" userId="79e1b32e-e2fc-4f97-b6e8-bdb859a8bdc6" providerId="ADAL" clId="{E9C2D1B1-8C0F-41A8-915A-52B0D1B4F4C7}" dt="2024-01-20T19:34:27.252" v="3205" actId="478"/>
          <ac:spMkLst>
            <pc:docMk/>
            <pc:sldMk cId="241753216" sldId="1646"/>
            <ac:spMk id="145" creationId="{FEFC29A9-B006-5989-219F-68ECFDD153D0}"/>
          </ac:spMkLst>
        </pc:spChg>
        <pc:spChg chg="add del mod">
          <ac:chgData name="Leigh Brown" userId="79e1b32e-e2fc-4f97-b6e8-bdb859a8bdc6" providerId="ADAL" clId="{E9C2D1B1-8C0F-41A8-915A-52B0D1B4F4C7}" dt="2024-01-20T19:34:27.252" v="3205" actId="478"/>
          <ac:spMkLst>
            <pc:docMk/>
            <pc:sldMk cId="241753216" sldId="1646"/>
            <ac:spMk id="146" creationId="{D4108AD5-6722-2E14-9168-04AE6E34EB3B}"/>
          </ac:spMkLst>
        </pc:spChg>
        <pc:spChg chg="add del mod">
          <ac:chgData name="Leigh Brown" userId="79e1b32e-e2fc-4f97-b6e8-bdb859a8bdc6" providerId="ADAL" clId="{E9C2D1B1-8C0F-41A8-915A-52B0D1B4F4C7}" dt="2024-01-20T19:34:27.252" v="3205" actId="478"/>
          <ac:spMkLst>
            <pc:docMk/>
            <pc:sldMk cId="241753216" sldId="1646"/>
            <ac:spMk id="147" creationId="{B008718F-BF56-CCE5-BCF6-47D250C343BF}"/>
          </ac:spMkLst>
        </pc:spChg>
        <pc:spChg chg="add del mod">
          <ac:chgData name="Leigh Brown" userId="79e1b32e-e2fc-4f97-b6e8-bdb859a8bdc6" providerId="ADAL" clId="{E9C2D1B1-8C0F-41A8-915A-52B0D1B4F4C7}" dt="2024-01-20T19:34:27.252" v="3205" actId="478"/>
          <ac:spMkLst>
            <pc:docMk/>
            <pc:sldMk cId="241753216" sldId="1646"/>
            <ac:spMk id="148" creationId="{802C857F-AD1D-1AE7-7472-F66FD291BE65}"/>
          </ac:spMkLst>
        </pc:spChg>
        <pc:spChg chg="add del mod">
          <ac:chgData name="Leigh Brown" userId="79e1b32e-e2fc-4f97-b6e8-bdb859a8bdc6" providerId="ADAL" clId="{E9C2D1B1-8C0F-41A8-915A-52B0D1B4F4C7}" dt="2024-01-20T19:34:27.252" v="3205" actId="478"/>
          <ac:spMkLst>
            <pc:docMk/>
            <pc:sldMk cId="241753216" sldId="1646"/>
            <ac:spMk id="149" creationId="{800D3B54-1A77-D75B-0998-45E8F030C959}"/>
          </ac:spMkLst>
        </pc:spChg>
        <pc:spChg chg="add del mod">
          <ac:chgData name="Leigh Brown" userId="79e1b32e-e2fc-4f97-b6e8-bdb859a8bdc6" providerId="ADAL" clId="{E9C2D1B1-8C0F-41A8-915A-52B0D1B4F4C7}" dt="2024-01-20T19:34:27.252" v="3205" actId="478"/>
          <ac:spMkLst>
            <pc:docMk/>
            <pc:sldMk cId="241753216" sldId="1646"/>
            <ac:spMk id="150" creationId="{DDD82808-602B-4EE1-9D45-10788B26149B}"/>
          </ac:spMkLst>
        </pc:spChg>
        <pc:spChg chg="add del mod">
          <ac:chgData name="Leigh Brown" userId="79e1b32e-e2fc-4f97-b6e8-bdb859a8bdc6" providerId="ADAL" clId="{E9C2D1B1-8C0F-41A8-915A-52B0D1B4F4C7}" dt="2024-01-20T19:29:59.809" v="3091" actId="478"/>
          <ac:spMkLst>
            <pc:docMk/>
            <pc:sldMk cId="241753216" sldId="1646"/>
            <ac:spMk id="152" creationId="{472DF012-C69D-E02D-EC46-DDBA04ABB1EB}"/>
          </ac:spMkLst>
        </pc:spChg>
        <pc:spChg chg="add del mod">
          <ac:chgData name="Leigh Brown" userId="79e1b32e-e2fc-4f97-b6e8-bdb859a8bdc6" providerId="ADAL" clId="{E9C2D1B1-8C0F-41A8-915A-52B0D1B4F4C7}" dt="2024-01-20T19:29:56.965" v="3090" actId="478"/>
          <ac:spMkLst>
            <pc:docMk/>
            <pc:sldMk cId="241753216" sldId="1646"/>
            <ac:spMk id="153" creationId="{D8940552-ECE7-8DC0-3738-73ECB037BA30}"/>
          </ac:spMkLst>
        </pc:spChg>
        <pc:spChg chg="add del mod">
          <ac:chgData name="Leigh Brown" userId="79e1b32e-e2fc-4f97-b6e8-bdb859a8bdc6" providerId="ADAL" clId="{E9C2D1B1-8C0F-41A8-915A-52B0D1B4F4C7}" dt="2024-01-20T19:29:56.965" v="3090" actId="478"/>
          <ac:spMkLst>
            <pc:docMk/>
            <pc:sldMk cId="241753216" sldId="1646"/>
            <ac:spMk id="154" creationId="{D147FB8D-05DF-E751-4E4A-B3569F7CB38B}"/>
          </ac:spMkLst>
        </pc:spChg>
        <pc:spChg chg="add del mod">
          <ac:chgData name="Leigh Brown" userId="79e1b32e-e2fc-4f97-b6e8-bdb859a8bdc6" providerId="ADAL" clId="{E9C2D1B1-8C0F-41A8-915A-52B0D1B4F4C7}" dt="2024-01-20T19:29:56.965" v="3090" actId="478"/>
          <ac:spMkLst>
            <pc:docMk/>
            <pc:sldMk cId="241753216" sldId="1646"/>
            <ac:spMk id="155" creationId="{F2B6AFDE-C383-1BD8-39C5-7BE3A59EE6FA}"/>
          </ac:spMkLst>
        </pc:spChg>
        <pc:spChg chg="add mod">
          <ac:chgData name="Leigh Brown" userId="79e1b32e-e2fc-4f97-b6e8-bdb859a8bdc6" providerId="ADAL" clId="{E9C2D1B1-8C0F-41A8-915A-52B0D1B4F4C7}" dt="2024-01-20T22:47:43.672" v="3465" actId="1582"/>
          <ac:spMkLst>
            <pc:docMk/>
            <pc:sldMk cId="241753216" sldId="1646"/>
            <ac:spMk id="156" creationId="{4B87964F-6E1E-5F12-C857-656B3FA4EBAB}"/>
          </ac:spMkLst>
        </pc:spChg>
        <pc:spChg chg="mod">
          <ac:chgData name="Leigh Brown" userId="79e1b32e-e2fc-4f97-b6e8-bdb859a8bdc6" providerId="ADAL" clId="{E9C2D1B1-8C0F-41A8-915A-52B0D1B4F4C7}" dt="2024-01-20T22:47:43.672" v="3465" actId="1582"/>
          <ac:spMkLst>
            <pc:docMk/>
            <pc:sldMk cId="241753216" sldId="1646"/>
            <ac:spMk id="159" creationId="{1DE01BAB-8553-FAF7-A824-D01EFCC6AF59}"/>
          </ac:spMkLst>
        </pc:spChg>
        <pc:spChg chg="mod">
          <ac:chgData name="Leigh Brown" userId="79e1b32e-e2fc-4f97-b6e8-bdb859a8bdc6" providerId="ADAL" clId="{E9C2D1B1-8C0F-41A8-915A-52B0D1B4F4C7}" dt="2024-01-20T22:47:43.672" v="3465" actId="1582"/>
          <ac:spMkLst>
            <pc:docMk/>
            <pc:sldMk cId="241753216" sldId="1646"/>
            <ac:spMk id="160" creationId="{3178E09D-2D46-B048-A58B-C650DACD0464}"/>
          </ac:spMkLst>
        </pc:spChg>
        <pc:spChg chg="mod">
          <ac:chgData name="Leigh Brown" userId="79e1b32e-e2fc-4f97-b6e8-bdb859a8bdc6" providerId="ADAL" clId="{E9C2D1B1-8C0F-41A8-915A-52B0D1B4F4C7}" dt="2024-01-20T22:47:43.672" v="3465" actId="1582"/>
          <ac:spMkLst>
            <pc:docMk/>
            <pc:sldMk cId="241753216" sldId="1646"/>
            <ac:spMk id="162" creationId="{E1EA3874-5ECD-BD66-3FDC-4AF700E6E2D4}"/>
          </ac:spMkLst>
        </pc:spChg>
        <pc:spChg chg="mod">
          <ac:chgData name="Leigh Brown" userId="79e1b32e-e2fc-4f97-b6e8-bdb859a8bdc6" providerId="ADAL" clId="{E9C2D1B1-8C0F-41A8-915A-52B0D1B4F4C7}" dt="2024-01-20T22:47:43.672" v="3465" actId="1582"/>
          <ac:spMkLst>
            <pc:docMk/>
            <pc:sldMk cId="241753216" sldId="1646"/>
            <ac:spMk id="163" creationId="{32C93D41-2F80-0142-CB15-C5A1571E3A42}"/>
          </ac:spMkLst>
        </pc:spChg>
        <pc:spChg chg="mod">
          <ac:chgData name="Leigh Brown" userId="79e1b32e-e2fc-4f97-b6e8-bdb859a8bdc6" providerId="ADAL" clId="{E9C2D1B1-8C0F-41A8-915A-52B0D1B4F4C7}" dt="2024-01-20T22:47:43.672" v="3465" actId="1582"/>
          <ac:spMkLst>
            <pc:docMk/>
            <pc:sldMk cId="241753216" sldId="1646"/>
            <ac:spMk id="165" creationId="{D211D973-3B97-F3A9-22DB-939BC9C14DA5}"/>
          </ac:spMkLst>
        </pc:spChg>
        <pc:spChg chg="mod">
          <ac:chgData name="Leigh Brown" userId="79e1b32e-e2fc-4f97-b6e8-bdb859a8bdc6" providerId="ADAL" clId="{E9C2D1B1-8C0F-41A8-915A-52B0D1B4F4C7}" dt="2024-01-20T22:47:43.672" v="3465" actId="1582"/>
          <ac:spMkLst>
            <pc:docMk/>
            <pc:sldMk cId="241753216" sldId="1646"/>
            <ac:spMk id="166" creationId="{BAD1694A-045C-B72D-74DB-87520B790DE7}"/>
          </ac:spMkLst>
        </pc:spChg>
        <pc:spChg chg="mod">
          <ac:chgData name="Leigh Brown" userId="79e1b32e-e2fc-4f97-b6e8-bdb859a8bdc6" providerId="ADAL" clId="{E9C2D1B1-8C0F-41A8-915A-52B0D1B4F4C7}" dt="2024-01-20T19:30:21.468" v="3096" actId="2085"/>
          <ac:spMkLst>
            <pc:docMk/>
            <pc:sldMk cId="241753216" sldId="1646"/>
            <ac:spMk id="168" creationId="{5A59101C-8251-4C68-B503-43EF9A72A5D5}"/>
          </ac:spMkLst>
        </pc:spChg>
        <pc:spChg chg="mod">
          <ac:chgData name="Leigh Brown" userId="79e1b32e-e2fc-4f97-b6e8-bdb859a8bdc6" providerId="ADAL" clId="{E9C2D1B1-8C0F-41A8-915A-52B0D1B4F4C7}" dt="2024-01-20T19:30:29.658" v="3097" actId="1076"/>
          <ac:spMkLst>
            <pc:docMk/>
            <pc:sldMk cId="241753216" sldId="1646"/>
            <ac:spMk id="169" creationId="{14870A31-0EBF-59ED-C083-B39B63A7BB9E}"/>
          </ac:spMkLst>
        </pc:spChg>
        <pc:spChg chg="mod">
          <ac:chgData name="Leigh Brown" userId="79e1b32e-e2fc-4f97-b6e8-bdb859a8bdc6" providerId="ADAL" clId="{E9C2D1B1-8C0F-41A8-915A-52B0D1B4F4C7}" dt="2024-01-20T22:47:43.672" v="3465" actId="1582"/>
          <ac:spMkLst>
            <pc:docMk/>
            <pc:sldMk cId="241753216" sldId="1646"/>
            <ac:spMk id="171" creationId="{209D656F-FA4C-778E-CAE0-D2700307E81A}"/>
          </ac:spMkLst>
        </pc:spChg>
        <pc:spChg chg="mod">
          <ac:chgData name="Leigh Brown" userId="79e1b32e-e2fc-4f97-b6e8-bdb859a8bdc6" providerId="ADAL" clId="{E9C2D1B1-8C0F-41A8-915A-52B0D1B4F4C7}" dt="2024-01-20T22:47:43.672" v="3465" actId="1582"/>
          <ac:spMkLst>
            <pc:docMk/>
            <pc:sldMk cId="241753216" sldId="1646"/>
            <ac:spMk id="172" creationId="{36149E1C-1FF4-CF3C-C16A-9631BB98330B}"/>
          </ac:spMkLst>
        </pc:spChg>
        <pc:spChg chg="mod">
          <ac:chgData name="Leigh Brown" userId="79e1b32e-e2fc-4f97-b6e8-bdb859a8bdc6" providerId="ADAL" clId="{E9C2D1B1-8C0F-41A8-915A-52B0D1B4F4C7}" dt="2024-01-20T22:47:43.672" v="3465" actId="1582"/>
          <ac:spMkLst>
            <pc:docMk/>
            <pc:sldMk cId="241753216" sldId="1646"/>
            <ac:spMk id="174" creationId="{3801578D-352D-02F1-A10B-F17D81900709}"/>
          </ac:spMkLst>
        </pc:spChg>
        <pc:spChg chg="mod">
          <ac:chgData name="Leigh Brown" userId="79e1b32e-e2fc-4f97-b6e8-bdb859a8bdc6" providerId="ADAL" clId="{E9C2D1B1-8C0F-41A8-915A-52B0D1B4F4C7}" dt="2024-01-20T22:47:43.672" v="3465" actId="1582"/>
          <ac:spMkLst>
            <pc:docMk/>
            <pc:sldMk cId="241753216" sldId="1646"/>
            <ac:spMk id="175" creationId="{8E126D72-D0FD-7D9B-79F3-41E208890317}"/>
          </ac:spMkLst>
        </pc:spChg>
        <pc:spChg chg="mod">
          <ac:chgData name="Leigh Brown" userId="79e1b32e-e2fc-4f97-b6e8-bdb859a8bdc6" providerId="ADAL" clId="{E9C2D1B1-8C0F-41A8-915A-52B0D1B4F4C7}" dt="2024-01-20T22:47:43.672" v="3465" actId="1582"/>
          <ac:spMkLst>
            <pc:docMk/>
            <pc:sldMk cId="241753216" sldId="1646"/>
            <ac:spMk id="177" creationId="{194B8C68-C62E-4CE3-E4CB-96A181919799}"/>
          </ac:spMkLst>
        </pc:spChg>
        <pc:spChg chg="mod">
          <ac:chgData name="Leigh Brown" userId="79e1b32e-e2fc-4f97-b6e8-bdb859a8bdc6" providerId="ADAL" clId="{E9C2D1B1-8C0F-41A8-915A-52B0D1B4F4C7}" dt="2024-01-20T22:47:43.672" v="3465" actId="1582"/>
          <ac:spMkLst>
            <pc:docMk/>
            <pc:sldMk cId="241753216" sldId="1646"/>
            <ac:spMk id="178" creationId="{ABB87124-82BC-6966-CC2F-BA28EB862EC1}"/>
          </ac:spMkLst>
        </pc:spChg>
        <pc:spChg chg="mod">
          <ac:chgData name="Leigh Brown" userId="79e1b32e-e2fc-4f97-b6e8-bdb859a8bdc6" providerId="ADAL" clId="{E9C2D1B1-8C0F-41A8-915A-52B0D1B4F4C7}" dt="2024-01-20T22:47:43.672" v="3465" actId="1582"/>
          <ac:spMkLst>
            <pc:docMk/>
            <pc:sldMk cId="241753216" sldId="1646"/>
            <ac:spMk id="180" creationId="{ED2E3B4D-8FA8-FCCA-3D6D-B2C54A357D8E}"/>
          </ac:spMkLst>
        </pc:spChg>
        <pc:spChg chg="mod">
          <ac:chgData name="Leigh Brown" userId="79e1b32e-e2fc-4f97-b6e8-bdb859a8bdc6" providerId="ADAL" clId="{E9C2D1B1-8C0F-41A8-915A-52B0D1B4F4C7}" dt="2024-01-20T22:47:43.672" v="3465" actId="1582"/>
          <ac:spMkLst>
            <pc:docMk/>
            <pc:sldMk cId="241753216" sldId="1646"/>
            <ac:spMk id="181" creationId="{B93FFFA8-4987-C3C9-E672-D68D7CB381CE}"/>
          </ac:spMkLst>
        </pc:spChg>
        <pc:spChg chg="mod">
          <ac:chgData name="Leigh Brown" userId="79e1b32e-e2fc-4f97-b6e8-bdb859a8bdc6" providerId="ADAL" clId="{E9C2D1B1-8C0F-41A8-915A-52B0D1B4F4C7}" dt="2024-01-20T22:47:43.672" v="3465" actId="1582"/>
          <ac:spMkLst>
            <pc:docMk/>
            <pc:sldMk cId="241753216" sldId="1646"/>
            <ac:spMk id="183" creationId="{7A141FED-ABCE-195B-D185-665702822489}"/>
          </ac:spMkLst>
        </pc:spChg>
        <pc:spChg chg="mod">
          <ac:chgData name="Leigh Brown" userId="79e1b32e-e2fc-4f97-b6e8-bdb859a8bdc6" providerId="ADAL" clId="{E9C2D1B1-8C0F-41A8-915A-52B0D1B4F4C7}" dt="2024-01-20T22:47:43.672" v="3465" actId="1582"/>
          <ac:spMkLst>
            <pc:docMk/>
            <pc:sldMk cId="241753216" sldId="1646"/>
            <ac:spMk id="184" creationId="{4226AA12-90DF-D255-EBA6-F6DBCAD17266}"/>
          </ac:spMkLst>
        </pc:spChg>
        <pc:spChg chg="mod">
          <ac:chgData name="Leigh Brown" userId="79e1b32e-e2fc-4f97-b6e8-bdb859a8bdc6" providerId="ADAL" clId="{E9C2D1B1-8C0F-41A8-915A-52B0D1B4F4C7}" dt="2024-01-20T22:55:50.629" v="4042" actId="1582"/>
          <ac:spMkLst>
            <pc:docMk/>
            <pc:sldMk cId="241753216" sldId="1646"/>
            <ac:spMk id="186" creationId="{94870811-4F75-5876-5379-253B8C7A2271}"/>
          </ac:spMkLst>
        </pc:spChg>
        <pc:spChg chg="mod">
          <ac:chgData name="Leigh Brown" userId="79e1b32e-e2fc-4f97-b6e8-bdb859a8bdc6" providerId="ADAL" clId="{E9C2D1B1-8C0F-41A8-915A-52B0D1B4F4C7}" dt="2024-01-20T22:55:58.115" v="4079" actId="1037"/>
          <ac:spMkLst>
            <pc:docMk/>
            <pc:sldMk cId="241753216" sldId="1646"/>
            <ac:spMk id="187" creationId="{4C406A5B-D315-4E2F-907B-2AAC5A0DA2CE}"/>
          </ac:spMkLst>
        </pc:spChg>
        <pc:spChg chg="mod">
          <ac:chgData name="Leigh Brown" userId="79e1b32e-e2fc-4f97-b6e8-bdb859a8bdc6" providerId="ADAL" clId="{E9C2D1B1-8C0F-41A8-915A-52B0D1B4F4C7}" dt="2024-01-20T22:47:43.672" v="3465" actId="1582"/>
          <ac:spMkLst>
            <pc:docMk/>
            <pc:sldMk cId="241753216" sldId="1646"/>
            <ac:spMk id="189" creationId="{6174932D-E856-D7FE-41DA-36443B0AF4DA}"/>
          </ac:spMkLst>
        </pc:spChg>
        <pc:spChg chg="mod">
          <ac:chgData name="Leigh Brown" userId="79e1b32e-e2fc-4f97-b6e8-bdb859a8bdc6" providerId="ADAL" clId="{E9C2D1B1-8C0F-41A8-915A-52B0D1B4F4C7}" dt="2024-01-20T22:47:43.672" v="3465" actId="1582"/>
          <ac:spMkLst>
            <pc:docMk/>
            <pc:sldMk cId="241753216" sldId="1646"/>
            <ac:spMk id="190" creationId="{FA8B15D6-B7DC-4D38-A5CA-4F130A404B3B}"/>
          </ac:spMkLst>
        </pc:spChg>
        <pc:spChg chg="mod">
          <ac:chgData name="Leigh Brown" userId="79e1b32e-e2fc-4f97-b6e8-bdb859a8bdc6" providerId="ADAL" clId="{E9C2D1B1-8C0F-41A8-915A-52B0D1B4F4C7}" dt="2024-01-20T22:47:43.672" v="3465" actId="1582"/>
          <ac:spMkLst>
            <pc:docMk/>
            <pc:sldMk cId="241753216" sldId="1646"/>
            <ac:spMk id="192" creationId="{EB72AB56-DC96-7ED0-8EBF-9DC550BC2FE9}"/>
          </ac:spMkLst>
        </pc:spChg>
        <pc:spChg chg="mod">
          <ac:chgData name="Leigh Brown" userId="79e1b32e-e2fc-4f97-b6e8-bdb859a8bdc6" providerId="ADAL" clId="{E9C2D1B1-8C0F-41A8-915A-52B0D1B4F4C7}" dt="2024-01-20T22:47:43.672" v="3465" actId="1582"/>
          <ac:spMkLst>
            <pc:docMk/>
            <pc:sldMk cId="241753216" sldId="1646"/>
            <ac:spMk id="193" creationId="{47B1FEC2-3348-23E6-1F39-10BD035E3C73}"/>
          </ac:spMkLst>
        </pc:spChg>
        <pc:spChg chg="mod">
          <ac:chgData name="Leigh Brown" userId="79e1b32e-e2fc-4f97-b6e8-bdb859a8bdc6" providerId="ADAL" clId="{E9C2D1B1-8C0F-41A8-915A-52B0D1B4F4C7}" dt="2024-01-20T22:47:43.672" v="3465" actId="1582"/>
          <ac:spMkLst>
            <pc:docMk/>
            <pc:sldMk cId="241753216" sldId="1646"/>
            <ac:spMk id="195" creationId="{6B299E1A-1683-C668-000F-5C0C30FE5FDA}"/>
          </ac:spMkLst>
        </pc:spChg>
        <pc:spChg chg="mod">
          <ac:chgData name="Leigh Brown" userId="79e1b32e-e2fc-4f97-b6e8-bdb859a8bdc6" providerId="ADAL" clId="{E9C2D1B1-8C0F-41A8-915A-52B0D1B4F4C7}" dt="2024-01-20T22:47:43.672" v="3465" actId="1582"/>
          <ac:spMkLst>
            <pc:docMk/>
            <pc:sldMk cId="241753216" sldId="1646"/>
            <ac:spMk id="196" creationId="{ABC18591-37DE-917B-2A83-11707BB398D2}"/>
          </ac:spMkLst>
        </pc:spChg>
        <pc:spChg chg="mod">
          <ac:chgData name="Leigh Brown" userId="79e1b32e-e2fc-4f97-b6e8-bdb859a8bdc6" providerId="ADAL" clId="{E9C2D1B1-8C0F-41A8-915A-52B0D1B4F4C7}" dt="2024-01-20T22:47:43.672" v="3465" actId="1582"/>
          <ac:spMkLst>
            <pc:docMk/>
            <pc:sldMk cId="241753216" sldId="1646"/>
            <ac:spMk id="198" creationId="{1E88EB9D-D5AC-05B7-C2BE-3E2EABFAE2B7}"/>
          </ac:spMkLst>
        </pc:spChg>
        <pc:spChg chg="mod">
          <ac:chgData name="Leigh Brown" userId="79e1b32e-e2fc-4f97-b6e8-bdb859a8bdc6" providerId="ADAL" clId="{E9C2D1B1-8C0F-41A8-915A-52B0D1B4F4C7}" dt="2024-01-20T22:47:43.672" v="3465" actId="1582"/>
          <ac:spMkLst>
            <pc:docMk/>
            <pc:sldMk cId="241753216" sldId="1646"/>
            <ac:spMk id="199" creationId="{0B3B3C2C-64A5-323A-1543-A3E40E38BF86}"/>
          </ac:spMkLst>
        </pc:spChg>
        <pc:spChg chg="mod">
          <ac:chgData name="Leigh Brown" userId="79e1b32e-e2fc-4f97-b6e8-bdb859a8bdc6" providerId="ADAL" clId="{E9C2D1B1-8C0F-41A8-915A-52B0D1B4F4C7}" dt="2024-01-20T22:47:43.672" v="3465" actId="1582"/>
          <ac:spMkLst>
            <pc:docMk/>
            <pc:sldMk cId="241753216" sldId="1646"/>
            <ac:spMk id="201" creationId="{57A6C4C3-698B-232F-246D-D18815409ABB}"/>
          </ac:spMkLst>
        </pc:spChg>
        <pc:spChg chg="mod">
          <ac:chgData name="Leigh Brown" userId="79e1b32e-e2fc-4f97-b6e8-bdb859a8bdc6" providerId="ADAL" clId="{E9C2D1B1-8C0F-41A8-915A-52B0D1B4F4C7}" dt="2024-01-20T22:47:43.672" v="3465" actId="1582"/>
          <ac:spMkLst>
            <pc:docMk/>
            <pc:sldMk cId="241753216" sldId="1646"/>
            <ac:spMk id="202" creationId="{2513B18E-3E27-5FF7-F1A2-B81D6E0689FF}"/>
          </ac:spMkLst>
        </pc:spChg>
        <pc:spChg chg="mod">
          <ac:chgData name="Leigh Brown" userId="79e1b32e-e2fc-4f97-b6e8-bdb859a8bdc6" providerId="ADAL" clId="{E9C2D1B1-8C0F-41A8-915A-52B0D1B4F4C7}" dt="2024-01-20T22:47:43.672" v="3465" actId="1582"/>
          <ac:spMkLst>
            <pc:docMk/>
            <pc:sldMk cId="241753216" sldId="1646"/>
            <ac:spMk id="204" creationId="{086C3E53-7AC9-6E89-2C2E-26FE2D25ED1E}"/>
          </ac:spMkLst>
        </pc:spChg>
        <pc:spChg chg="mod">
          <ac:chgData name="Leigh Brown" userId="79e1b32e-e2fc-4f97-b6e8-bdb859a8bdc6" providerId="ADAL" clId="{E9C2D1B1-8C0F-41A8-915A-52B0D1B4F4C7}" dt="2024-01-20T22:47:43.672" v="3465" actId="1582"/>
          <ac:spMkLst>
            <pc:docMk/>
            <pc:sldMk cId="241753216" sldId="1646"/>
            <ac:spMk id="205" creationId="{D224CC05-AD4F-D6FE-31BF-B6A2C7985F29}"/>
          </ac:spMkLst>
        </pc:spChg>
        <pc:spChg chg="mod">
          <ac:chgData name="Leigh Brown" userId="79e1b32e-e2fc-4f97-b6e8-bdb859a8bdc6" providerId="ADAL" clId="{E9C2D1B1-8C0F-41A8-915A-52B0D1B4F4C7}" dt="2024-01-20T22:47:43.672" v="3465" actId="1582"/>
          <ac:spMkLst>
            <pc:docMk/>
            <pc:sldMk cId="241753216" sldId="1646"/>
            <ac:spMk id="207" creationId="{6D915A6F-C33C-2826-1929-146DB30CF6D3}"/>
          </ac:spMkLst>
        </pc:spChg>
        <pc:spChg chg="mod">
          <ac:chgData name="Leigh Brown" userId="79e1b32e-e2fc-4f97-b6e8-bdb859a8bdc6" providerId="ADAL" clId="{E9C2D1B1-8C0F-41A8-915A-52B0D1B4F4C7}" dt="2024-01-20T22:47:43.672" v="3465" actId="1582"/>
          <ac:spMkLst>
            <pc:docMk/>
            <pc:sldMk cId="241753216" sldId="1646"/>
            <ac:spMk id="208" creationId="{C7E15510-0867-F710-4642-578D86461DA4}"/>
          </ac:spMkLst>
        </pc:spChg>
        <pc:spChg chg="mod">
          <ac:chgData name="Leigh Brown" userId="79e1b32e-e2fc-4f97-b6e8-bdb859a8bdc6" providerId="ADAL" clId="{E9C2D1B1-8C0F-41A8-915A-52B0D1B4F4C7}" dt="2024-01-20T22:47:43.672" v="3465" actId="1582"/>
          <ac:spMkLst>
            <pc:docMk/>
            <pc:sldMk cId="241753216" sldId="1646"/>
            <ac:spMk id="210" creationId="{0D5482B1-AE56-F9E7-E998-D88D849316AB}"/>
          </ac:spMkLst>
        </pc:spChg>
        <pc:spChg chg="mod">
          <ac:chgData name="Leigh Brown" userId="79e1b32e-e2fc-4f97-b6e8-bdb859a8bdc6" providerId="ADAL" clId="{E9C2D1B1-8C0F-41A8-915A-52B0D1B4F4C7}" dt="2024-01-20T22:47:43.672" v="3465" actId="1582"/>
          <ac:spMkLst>
            <pc:docMk/>
            <pc:sldMk cId="241753216" sldId="1646"/>
            <ac:spMk id="211" creationId="{D1D5B5D3-FD1F-15AD-A80F-AC12E0483FDC}"/>
          </ac:spMkLst>
        </pc:spChg>
        <pc:spChg chg="mod">
          <ac:chgData name="Leigh Brown" userId="79e1b32e-e2fc-4f97-b6e8-bdb859a8bdc6" providerId="ADAL" clId="{E9C2D1B1-8C0F-41A8-915A-52B0D1B4F4C7}" dt="2024-01-20T22:47:43.672" v="3465" actId="1582"/>
          <ac:spMkLst>
            <pc:docMk/>
            <pc:sldMk cId="241753216" sldId="1646"/>
            <ac:spMk id="213" creationId="{2E78F3CC-83D5-C3DD-4BB7-BDDEFD2A2E00}"/>
          </ac:spMkLst>
        </pc:spChg>
        <pc:spChg chg="mod">
          <ac:chgData name="Leigh Brown" userId="79e1b32e-e2fc-4f97-b6e8-bdb859a8bdc6" providerId="ADAL" clId="{E9C2D1B1-8C0F-41A8-915A-52B0D1B4F4C7}" dt="2024-01-20T22:47:43.672" v="3465" actId="1582"/>
          <ac:spMkLst>
            <pc:docMk/>
            <pc:sldMk cId="241753216" sldId="1646"/>
            <ac:spMk id="214" creationId="{5B20E4D1-33F3-22A9-3E6C-8A8995A99119}"/>
          </ac:spMkLst>
        </pc:spChg>
        <pc:spChg chg="mod">
          <ac:chgData name="Leigh Brown" userId="79e1b32e-e2fc-4f97-b6e8-bdb859a8bdc6" providerId="ADAL" clId="{E9C2D1B1-8C0F-41A8-915A-52B0D1B4F4C7}" dt="2024-01-20T22:47:43.672" v="3465" actId="1582"/>
          <ac:spMkLst>
            <pc:docMk/>
            <pc:sldMk cId="241753216" sldId="1646"/>
            <ac:spMk id="216" creationId="{8EBD927A-922F-EF81-1A6B-D8182D3DD77A}"/>
          </ac:spMkLst>
        </pc:spChg>
        <pc:spChg chg="mod">
          <ac:chgData name="Leigh Brown" userId="79e1b32e-e2fc-4f97-b6e8-bdb859a8bdc6" providerId="ADAL" clId="{E9C2D1B1-8C0F-41A8-915A-52B0D1B4F4C7}" dt="2024-01-20T22:47:43.672" v="3465" actId="1582"/>
          <ac:spMkLst>
            <pc:docMk/>
            <pc:sldMk cId="241753216" sldId="1646"/>
            <ac:spMk id="217" creationId="{2B74A697-9455-BDC6-F158-E2F747A961A1}"/>
          </ac:spMkLst>
        </pc:spChg>
        <pc:spChg chg="mod">
          <ac:chgData name="Leigh Brown" userId="79e1b32e-e2fc-4f97-b6e8-bdb859a8bdc6" providerId="ADAL" clId="{E9C2D1B1-8C0F-41A8-915A-52B0D1B4F4C7}" dt="2024-01-20T22:47:43.672" v="3465" actId="1582"/>
          <ac:spMkLst>
            <pc:docMk/>
            <pc:sldMk cId="241753216" sldId="1646"/>
            <ac:spMk id="219" creationId="{B1670B91-C6B5-5469-4540-85E85112B1C0}"/>
          </ac:spMkLst>
        </pc:spChg>
        <pc:spChg chg="mod">
          <ac:chgData name="Leigh Brown" userId="79e1b32e-e2fc-4f97-b6e8-bdb859a8bdc6" providerId="ADAL" clId="{E9C2D1B1-8C0F-41A8-915A-52B0D1B4F4C7}" dt="2024-01-20T22:47:43.672" v="3465" actId="1582"/>
          <ac:spMkLst>
            <pc:docMk/>
            <pc:sldMk cId="241753216" sldId="1646"/>
            <ac:spMk id="220" creationId="{1C6A1183-81F1-406F-9ECA-769E1E730084}"/>
          </ac:spMkLst>
        </pc:spChg>
        <pc:spChg chg="mod">
          <ac:chgData name="Leigh Brown" userId="79e1b32e-e2fc-4f97-b6e8-bdb859a8bdc6" providerId="ADAL" clId="{E9C2D1B1-8C0F-41A8-915A-52B0D1B4F4C7}" dt="2024-01-20T22:54:24.812" v="3828" actId="1582"/>
          <ac:spMkLst>
            <pc:docMk/>
            <pc:sldMk cId="241753216" sldId="1646"/>
            <ac:spMk id="222" creationId="{EC001764-C1AC-47DE-1DBA-E1AB16BCFB64}"/>
          </ac:spMkLst>
        </pc:spChg>
        <pc:spChg chg="mod">
          <ac:chgData name="Leigh Brown" userId="79e1b32e-e2fc-4f97-b6e8-bdb859a8bdc6" providerId="ADAL" clId="{E9C2D1B1-8C0F-41A8-915A-52B0D1B4F4C7}" dt="2024-01-20T22:55:24.949" v="3989" actId="1037"/>
          <ac:spMkLst>
            <pc:docMk/>
            <pc:sldMk cId="241753216" sldId="1646"/>
            <ac:spMk id="223" creationId="{482DE14D-F350-84B2-FA88-7CC7A46CE9D8}"/>
          </ac:spMkLst>
        </pc:spChg>
        <pc:spChg chg="mod">
          <ac:chgData name="Leigh Brown" userId="79e1b32e-e2fc-4f97-b6e8-bdb859a8bdc6" providerId="ADAL" clId="{E9C2D1B1-8C0F-41A8-915A-52B0D1B4F4C7}" dt="2024-01-20T22:47:43.672" v="3465" actId="1582"/>
          <ac:spMkLst>
            <pc:docMk/>
            <pc:sldMk cId="241753216" sldId="1646"/>
            <ac:spMk id="225" creationId="{41C4462B-0132-76FC-27EE-FB13085D37E4}"/>
          </ac:spMkLst>
        </pc:spChg>
        <pc:spChg chg="mod">
          <ac:chgData name="Leigh Brown" userId="79e1b32e-e2fc-4f97-b6e8-bdb859a8bdc6" providerId="ADAL" clId="{E9C2D1B1-8C0F-41A8-915A-52B0D1B4F4C7}" dt="2024-01-20T22:47:43.672" v="3465" actId="1582"/>
          <ac:spMkLst>
            <pc:docMk/>
            <pc:sldMk cId="241753216" sldId="1646"/>
            <ac:spMk id="226" creationId="{218A92D5-BE05-F11D-BD9A-B20800A50993}"/>
          </ac:spMkLst>
        </pc:spChg>
        <pc:spChg chg="mod">
          <ac:chgData name="Leigh Brown" userId="79e1b32e-e2fc-4f97-b6e8-bdb859a8bdc6" providerId="ADAL" clId="{E9C2D1B1-8C0F-41A8-915A-52B0D1B4F4C7}" dt="2024-01-20T22:47:43.672" v="3465" actId="1582"/>
          <ac:spMkLst>
            <pc:docMk/>
            <pc:sldMk cId="241753216" sldId="1646"/>
            <ac:spMk id="228" creationId="{E4AFAC50-BE7A-E155-366D-48DEC9800901}"/>
          </ac:spMkLst>
        </pc:spChg>
        <pc:spChg chg="mod">
          <ac:chgData name="Leigh Brown" userId="79e1b32e-e2fc-4f97-b6e8-bdb859a8bdc6" providerId="ADAL" clId="{E9C2D1B1-8C0F-41A8-915A-52B0D1B4F4C7}" dt="2024-01-20T22:47:43.672" v="3465" actId="1582"/>
          <ac:spMkLst>
            <pc:docMk/>
            <pc:sldMk cId="241753216" sldId="1646"/>
            <ac:spMk id="229" creationId="{E9B234EA-B2F0-64F7-83D1-322F1F82FE2C}"/>
          </ac:spMkLst>
        </pc:spChg>
        <pc:spChg chg="mod">
          <ac:chgData name="Leigh Brown" userId="79e1b32e-e2fc-4f97-b6e8-bdb859a8bdc6" providerId="ADAL" clId="{E9C2D1B1-8C0F-41A8-915A-52B0D1B4F4C7}" dt="2024-01-20T22:47:43.672" v="3465" actId="1582"/>
          <ac:spMkLst>
            <pc:docMk/>
            <pc:sldMk cId="241753216" sldId="1646"/>
            <ac:spMk id="231" creationId="{3CA61510-E96D-25F8-D7BF-40F24928620C}"/>
          </ac:spMkLst>
        </pc:spChg>
        <pc:spChg chg="mod">
          <ac:chgData name="Leigh Brown" userId="79e1b32e-e2fc-4f97-b6e8-bdb859a8bdc6" providerId="ADAL" clId="{E9C2D1B1-8C0F-41A8-915A-52B0D1B4F4C7}" dt="2024-01-20T22:47:43.672" v="3465" actId="1582"/>
          <ac:spMkLst>
            <pc:docMk/>
            <pc:sldMk cId="241753216" sldId="1646"/>
            <ac:spMk id="232" creationId="{A3D1DECF-AA58-2EA3-E9D0-97FB26044186}"/>
          </ac:spMkLst>
        </pc:spChg>
        <pc:spChg chg="mod">
          <ac:chgData name="Leigh Brown" userId="79e1b32e-e2fc-4f97-b6e8-bdb859a8bdc6" providerId="ADAL" clId="{E9C2D1B1-8C0F-41A8-915A-52B0D1B4F4C7}" dt="2024-01-20T22:47:43.672" v="3465" actId="1582"/>
          <ac:spMkLst>
            <pc:docMk/>
            <pc:sldMk cId="241753216" sldId="1646"/>
            <ac:spMk id="234" creationId="{286AA5E5-8098-CBD8-AC4C-938CAF062299}"/>
          </ac:spMkLst>
        </pc:spChg>
        <pc:spChg chg="mod">
          <ac:chgData name="Leigh Brown" userId="79e1b32e-e2fc-4f97-b6e8-bdb859a8bdc6" providerId="ADAL" clId="{E9C2D1B1-8C0F-41A8-915A-52B0D1B4F4C7}" dt="2024-01-20T22:47:43.672" v="3465" actId="1582"/>
          <ac:spMkLst>
            <pc:docMk/>
            <pc:sldMk cId="241753216" sldId="1646"/>
            <ac:spMk id="235" creationId="{51513FEB-3FE0-A4D5-930B-6F175823A803}"/>
          </ac:spMkLst>
        </pc:spChg>
        <pc:spChg chg="mod">
          <ac:chgData name="Leigh Brown" userId="79e1b32e-e2fc-4f97-b6e8-bdb859a8bdc6" providerId="ADAL" clId="{E9C2D1B1-8C0F-41A8-915A-52B0D1B4F4C7}" dt="2024-01-20T22:47:43.672" v="3465" actId="1582"/>
          <ac:spMkLst>
            <pc:docMk/>
            <pc:sldMk cId="241753216" sldId="1646"/>
            <ac:spMk id="237" creationId="{8896E071-9745-F208-3372-D6956AD7D33C}"/>
          </ac:spMkLst>
        </pc:spChg>
        <pc:spChg chg="mod">
          <ac:chgData name="Leigh Brown" userId="79e1b32e-e2fc-4f97-b6e8-bdb859a8bdc6" providerId="ADAL" clId="{E9C2D1B1-8C0F-41A8-915A-52B0D1B4F4C7}" dt="2024-01-20T22:47:43.672" v="3465" actId="1582"/>
          <ac:spMkLst>
            <pc:docMk/>
            <pc:sldMk cId="241753216" sldId="1646"/>
            <ac:spMk id="238" creationId="{A6F11B29-97A9-778E-F225-3398D7D43819}"/>
          </ac:spMkLst>
        </pc:spChg>
        <pc:spChg chg="mod">
          <ac:chgData name="Leigh Brown" userId="79e1b32e-e2fc-4f97-b6e8-bdb859a8bdc6" providerId="ADAL" clId="{E9C2D1B1-8C0F-41A8-915A-52B0D1B4F4C7}" dt="2024-01-20T22:47:43.672" v="3465" actId="1582"/>
          <ac:spMkLst>
            <pc:docMk/>
            <pc:sldMk cId="241753216" sldId="1646"/>
            <ac:spMk id="240" creationId="{F7EF45EF-6935-4D42-AC08-DA4157CED9B0}"/>
          </ac:spMkLst>
        </pc:spChg>
        <pc:spChg chg="mod">
          <ac:chgData name="Leigh Brown" userId="79e1b32e-e2fc-4f97-b6e8-bdb859a8bdc6" providerId="ADAL" clId="{E9C2D1B1-8C0F-41A8-915A-52B0D1B4F4C7}" dt="2024-01-20T22:47:43.672" v="3465" actId="1582"/>
          <ac:spMkLst>
            <pc:docMk/>
            <pc:sldMk cId="241753216" sldId="1646"/>
            <ac:spMk id="241" creationId="{FC926A7D-AC60-7AA0-4B6B-7E17E74CBD2D}"/>
          </ac:spMkLst>
        </pc:spChg>
        <pc:spChg chg="mod">
          <ac:chgData name="Leigh Brown" userId="79e1b32e-e2fc-4f97-b6e8-bdb859a8bdc6" providerId="ADAL" clId="{E9C2D1B1-8C0F-41A8-915A-52B0D1B4F4C7}" dt="2024-01-20T22:47:43.672" v="3465" actId="1582"/>
          <ac:spMkLst>
            <pc:docMk/>
            <pc:sldMk cId="241753216" sldId="1646"/>
            <ac:spMk id="243" creationId="{4F808382-8B00-36CA-4679-B301E7CCAB53}"/>
          </ac:spMkLst>
        </pc:spChg>
        <pc:spChg chg="mod">
          <ac:chgData name="Leigh Brown" userId="79e1b32e-e2fc-4f97-b6e8-bdb859a8bdc6" providerId="ADAL" clId="{E9C2D1B1-8C0F-41A8-915A-52B0D1B4F4C7}" dt="2024-01-20T22:47:43.672" v="3465" actId="1582"/>
          <ac:spMkLst>
            <pc:docMk/>
            <pc:sldMk cId="241753216" sldId="1646"/>
            <ac:spMk id="244" creationId="{E0BA2F8F-2C29-AF41-BFED-99A3DC8EFA86}"/>
          </ac:spMkLst>
        </pc:spChg>
        <pc:spChg chg="mod">
          <ac:chgData name="Leigh Brown" userId="79e1b32e-e2fc-4f97-b6e8-bdb859a8bdc6" providerId="ADAL" clId="{E9C2D1B1-8C0F-41A8-915A-52B0D1B4F4C7}" dt="2024-01-20T22:47:43.672" v="3465" actId="1582"/>
          <ac:spMkLst>
            <pc:docMk/>
            <pc:sldMk cId="241753216" sldId="1646"/>
            <ac:spMk id="246" creationId="{5EA647F8-B792-D12B-B441-6E189339FBA8}"/>
          </ac:spMkLst>
        </pc:spChg>
        <pc:spChg chg="mod">
          <ac:chgData name="Leigh Brown" userId="79e1b32e-e2fc-4f97-b6e8-bdb859a8bdc6" providerId="ADAL" clId="{E9C2D1B1-8C0F-41A8-915A-52B0D1B4F4C7}" dt="2024-01-20T22:47:43.672" v="3465" actId="1582"/>
          <ac:spMkLst>
            <pc:docMk/>
            <pc:sldMk cId="241753216" sldId="1646"/>
            <ac:spMk id="247" creationId="{508B6DBD-3F2F-E583-9128-BFD01A77D0F4}"/>
          </ac:spMkLst>
        </pc:spChg>
        <pc:spChg chg="mod">
          <ac:chgData name="Leigh Brown" userId="79e1b32e-e2fc-4f97-b6e8-bdb859a8bdc6" providerId="ADAL" clId="{E9C2D1B1-8C0F-41A8-915A-52B0D1B4F4C7}" dt="2024-01-20T22:47:43.672" v="3465" actId="1582"/>
          <ac:spMkLst>
            <pc:docMk/>
            <pc:sldMk cId="241753216" sldId="1646"/>
            <ac:spMk id="249" creationId="{955B9871-F2F2-F1FC-AEDD-0B143A97A3F1}"/>
          </ac:spMkLst>
        </pc:spChg>
        <pc:spChg chg="mod">
          <ac:chgData name="Leigh Brown" userId="79e1b32e-e2fc-4f97-b6e8-bdb859a8bdc6" providerId="ADAL" clId="{E9C2D1B1-8C0F-41A8-915A-52B0D1B4F4C7}" dt="2024-01-20T22:47:43.672" v="3465" actId="1582"/>
          <ac:spMkLst>
            <pc:docMk/>
            <pc:sldMk cId="241753216" sldId="1646"/>
            <ac:spMk id="250" creationId="{23EE8DA3-57E1-08A0-DF12-9CF97C494147}"/>
          </ac:spMkLst>
        </pc:spChg>
        <pc:spChg chg="mod">
          <ac:chgData name="Leigh Brown" userId="79e1b32e-e2fc-4f97-b6e8-bdb859a8bdc6" providerId="ADAL" clId="{E9C2D1B1-8C0F-41A8-915A-52B0D1B4F4C7}" dt="2024-01-20T22:47:43.672" v="3465" actId="1582"/>
          <ac:spMkLst>
            <pc:docMk/>
            <pc:sldMk cId="241753216" sldId="1646"/>
            <ac:spMk id="252" creationId="{07CA838C-E8EF-75DA-5939-3B3908514242}"/>
          </ac:spMkLst>
        </pc:spChg>
        <pc:spChg chg="mod">
          <ac:chgData name="Leigh Brown" userId="79e1b32e-e2fc-4f97-b6e8-bdb859a8bdc6" providerId="ADAL" clId="{E9C2D1B1-8C0F-41A8-915A-52B0D1B4F4C7}" dt="2024-01-20T22:47:43.672" v="3465" actId="1582"/>
          <ac:spMkLst>
            <pc:docMk/>
            <pc:sldMk cId="241753216" sldId="1646"/>
            <ac:spMk id="253" creationId="{C0E1975C-982B-5C1D-4ACA-D2974C0810F0}"/>
          </ac:spMkLst>
        </pc:spChg>
        <pc:spChg chg="mod">
          <ac:chgData name="Leigh Brown" userId="79e1b32e-e2fc-4f97-b6e8-bdb859a8bdc6" providerId="ADAL" clId="{E9C2D1B1-8C0F-41A8-915A-52B0D1B4F4C7}" dt="2024-01-20T22:47:43.672" v="3465" actId="1582"/>
          <ac:spMkLst>
            <pc:docMk/>
            <pc:sldMk cId="241753216" sldId="1646"/>
            <ac:spMk id="255" creationId="{56AA3D87-9BCC-DAC3-F30D-7884C131D5B3}"/>
          </ac:spMkLst>
        </pc:spChg>
        <pc:spChg chg="mod">
          <ac:chgData name="Leigh Brown" userId="79e1b32e-e2fc-4f97-b6e8-bdb859a8bdc6" providerId="ADAL" clId="{E9C2D1B1-8C0F-41A8-915A-52B0D1B4F4C7}" dt="2024-01-20T22:47:43.672" v="3465" actId="1582"/>
          <ac:spMkLst>
            <pc:docMk/>
            <pc:sldMk cId="241753216" sldId="1646"/>
            <ac:spMk id="256" creationId="{FC9E7827-42EE-A44E-3E60-83E3C348E0D1}"/>
          </ac:spMkLst>
        </pc:spChg>
        <pc:spChg chg="mod">
          <ac:chgData name="Leigh Brown" userId="79e1b32e-e2fc-4f97-b6e8-bdb859a8bdc6" providerId="ADAL" clId="{E9C2D1B1-8C0F-41A8-915A-52B0D1B4F4C7}" dt="2024-01-20T22:47:43.672" v="3465" actId="1582"/>
          <ac:spMkLst>
            <pc:docMk/>
            <pc:sldMk cId="241753216" sldId="1646"/>
            <ac:spMk id="258" creationId="{1EEFC26F-8427-D6A7-25F0-401DBD6E3888}"/>
          </ac:spMkLst>
        </pc:spChg>
        <pc:spChg chg="mod">
          <ac:chgData name="Leigh Brown" userId="79e1b32e-e2fc-4f97-b6e8-bdb859a8bdc6" providerId="ADAL" clId="{E9C2D1B1-8C0F-41A8-915A-52B0D1B4F4C7}" dt="2024-01-20T22:47:43.672" v="3465" actId="1582"/>
          <ac:spMkLst>
            <pc:docMk/>
            <pc:sldMk cId="241753216" sldId="1646"/>
            <ac:spMk id="259" creationId="{E61B123A-3E4A-AAAE-3956-1B2CB4800250}"/>
          </ac:spMkLst>
        </pc:spChg>
        <pc:spChg chg="mod">
          <ac:chgData name="Leigh Brown" userId="79e1b32e-e2fc-4f97-b6e8-bdb859a8bdc6" providerId="ADAL" clId="{E9C2D1B1-8C0F-41A8-915A-52B0D1B4F4C7}" dt="2024-01-20T22:47:43.672" v="3465" actId="1582"/>
          <ac:spMkLst>
            <pc:docMk/>
            <pc:sldMk cId="241753216" sldId="1646"/>
            <ac:spMk id="261" creationId="{8A2579AD-A4D5-2924-04CB-EDF1148D591C}"/>
          </ac:spMkLst>
        </pc:spChg>
        <pc:spChg chg="mod">
          <ac:chgData name="Leigh Brown" userId="79e1b32e-e2fc-4f97-b6e8-bdb859a8bdc6" providerId="ADAL" clId="{E9C2D1B1-8C0F-41A8-915A-52B0D1B4F4C7}" dt="2024-01-20T22:47:43.672" v="3465" actId="1582"/>
          <ac:spMkLst>
            <pc:docMk/>
            <pc:sldMk cId="241753216" sldId="1646"/>
            <ac:spMk id="262" creationId="{2D07F7DE-DE3A-E797-CF4D-447F8909F627}"/>
          </ac:spMkLst>
        </pc:spChg>
        <pc:spChg chg="mod">
          <ac:chgData name="Leigh Brown" userId="79e1b32e-e2fc-4f97-b6e8-bdb859a8bdc6" providerId="ADAL" clId="{E9C2D1B1-8C0F-41A8-915A-52B0D1B4F4C7}" dt="2024-01-20T22:47:43.672" v="3465" actId="1582"/>
          <ac:spMkLst>
            <pc:docMk/>
            <pc:sldMk cId="241753216" sldId="1646"/>
            <ac:spMk id="264" creationId="{E17FAB97-22A7-584E-B507-81BA761F0408}"/>
          </ac:spMkLst>
        </pc:spChg>
        <pc:spChg chg="mod">
          <ac:chgData name="Leigh Brown" userId="79e1b32e-e2fc-4f97-b6e8-bdb859a8bdc6" providerId="ADAL" clId="{E9C2D1B1-8C0F-41A8-915A-52B0D1B4F4C7}" dt="2024-01-20T22:47:43.672" v="3465" actId="1582"/>
          <ac:spMkLst>
            <pc:docMk/>
            <pc:sldMk cId="241753216" sldId="1646"/>
            <ac:spMk id="265" creationId="{1B4C3FEF-DE49-ADB7-5DA2-52271A763FA8}"/>
          </ac:spMkLst>
        </pc:spChg>
        <pc:spChg chg="mod">
          <ac:chgData name="Leigh Brown" userId="79e1b32e-e2fc-4f97-b6e8-bdb859a8bdc6" providerId="ADAL" clId="{E9C2D1B1-8C0F-41A8-915A-52B0D1B4F4C7}" dt="2024-01-20T22:47:43.672" v="3465" actId="1582"/>
          <ac:spMkLst>
            <pc:docMk/>
            <pc:sldMk cId="241753216" sldId="1646"/>
            <ac:spMk id="267" creationId="{6EA304FF-2DC1-9679-F45B-899F087AF16F}"/>
          </ac:spMkLst>
        </pc:spChg>
        <pc:spChg chg="mod">
          <ac:chgData name="Leigh Brown" userId="79e1b32e-e2fc-4f97-b6e8-bdb859a8bdc6" providerId="ADAL" clId="{E9C2D1B1-8C0F-41A8-915A-52B0D1B4F4C7}" dt="2024-01-20T22:47:43.672" v="3465" actId="1582"/>
          <ac:spMkLst>
            <pc:docMk/>
            <pc:sldMk cId="241753216" sldId="1646"/>
            <ac:spMk id="268" creationId="{605DE9FC-3C76-B6C1-90EF-2214C4BA4D66}"/>
          </ac:spMkLst>
        </pc:spChg>
        <pc:spChg chg="mod">
          <ac:chgData name="Leigh Brown" userId="79e1b32e-e2fc-4f97-b6e8-bdb859a8bdc6" providerId="ADAL" clId="{E9C2D1B1-8C0F-41A8-915A-52B0D1B4F4C7}" dt="2024-01-20T22:47:43.672" v="3465" actId="1582"/>
          <ac:spMkLst>
            <pc:docMk/>
            <pc:sldMk cId="241753216" sldId="1646"/>
            <ac:spMk id="270" creationId="{34287A67-908A-CBB9-7AF7-4ECE16D1C7D8}"/>
          </ac:spMkLst>
        </pc:spChg>
        <pc:spChg chg="mod">
          <ac:chgData name="Leigh Brown" userId="79e1b32e-e2fc-4f97-b6e8-bdb859a8bdc6" providerId="ADAL" clId="{E9C2D1B1-8C0F-41A8-915A-52B0D1B4F4C7}" dt="2024-01-20T22:47:43.672" v="3465" actId="1582"/>
          <ac:spMkLst>
            <pc:docMk/>
            <pc:sldMk cId="241753216" sldId="1646"/>
            <ac:spMk id="271" creationId="{16E21FC9-FBEA-E75D-21E8-CD9FE94B4CD5}"/>
          </ac:spMkLst>
        </pc:spChg>
        <pc:spChg chg="mod">
          <ac:chgData name="Leigh Brown" userId="79e1b32e-e2fc-4f97-b6e8-bdb859a8bdc6" providerId="ADAL" clId="{E9C2D1B1-8C0F-41A8-915A-52B0D1B4F4C7}" dt="2024-01-20T22:47:43.672" v="3465" actId="1582"/>
          <ac:spMkLst>
            <pc:docMk/>
            <pc:sldMk cId="241753216" sldId="1646"/>
            <ac:spMk id="273" creationId="{4932168B-C38B-CCDB-F858-1B45EBAFB3B3}"/>
          </ac:spMkLst>
        </pc:spChg>
        <pc:spChg chg="mod">
          <ac:chgData name="Leigh Brown" userId="79e1b32e-e2fc-4f97-b6e8-bdb859a8bdc6" providerId="ADAL" clId="{E9C2D1B1-8C0F-41A8-915A-52B0D1B4F4C7}" dt="2024-01-20T22:47:43.672" v="3465" actId="1582"/>
          <ac:spMkLst>
            <pc:docMk/>
            <pc:sldMk cId="241753216" sldId="1646"/>
            <ac:spMk id="274" creationId="{5838E137-CB2A-4373-46A3-24A705416A4B}"/>
          </ac:spMkLst>
        </pc:spChg>
        <pc:spChg chg="mod">
          <ac:chgData name="Leigh Brown" userId="79e1b32e-e2fc-4f97-b6e8-bdb859a8bdc6" providerId="ADAL" clId="{E9C2D1B1-8C0F-41A8-915A-52B0D1B4F4C7}" dt="2024-01-20T22:47:43.672" v="3465" actId="1582"/>
          <ac:spMkLst>
            <pc:docMk/>
            <pc:sldMk cId="241753216" sldId="1646"/>
            <ac:spMk id="276" creationId="{7ADBAB8A-E8BF-84B6-3090-D12E9627C392}"/>
          </ac:spMkLst>
        </pc:spChg>
        <pc:spChg chg="mod">
          <ac:chgData name="Leigh Brown" userId="79e1b32e-e2fc-4f97-b6e8-bdb859a8bdc6" providerId="ADAL" clId="{E9C2D1B1-8C0F-41A8-915A-52B0D1B4F4C7}" dt="2024-01-20T22:47:43.672" v="3465" actId="1582"/>
          <ac:spMkLst>
            <pc:docMk/>
            <pc:sldMk cId="241753216" sldId="1646"/>
            <ac:spMk id="277" creationId="{74647495-8E0A-B815-BF2F-6418A88056E9}"/>
          </ac:spMkLst>
        </pc:spChg>
        <pc:spChg chg="mod">
          <ac:chgData name="Leigh Brown" userId="79e1b32e-e2fc-4f97-b6e8-bdb859a8bdc6" providerId="ADAL" clId="{E9C2D1B1-8C0F-41A8-915A-52B0D1B4F4C7}" dt="2024-01-20T22:47:43.672" v="3465" actId="1582"/>
          <ac:spMkLst>
            <pc:docMk/>
            <pc:sldMk cId="241753216" sldId="1646"/>
            <ac:spMk id="279" creationId="{8392A3B2-A2F8-6DC5-11B0-4DC6F92F67C8}"/>
          </ac:spMkLst>
        </pc:spChg>
        <pc:spChg chg="mod">
          <ac:chgData name="Leigh Brown" userId="79e1b32e-e2fc-4f97-b6e8-bdb859a8bdc6" providerId="ADAL" clId="{E9C2D1B1-8C0F-41A8-915A-52B0D1B4F4C7}" dt="2024-01-20T22:47:43.672" v="3465" actId="1582"/>
          <ac:spMkLst>
            <pc:docMk/>
            <pc:sldMk cId="241753216" sldId="1646"/>
            <ac:spMk id="280" creationId="{EA58BA8B-A313-3A3E-D169-1CF6C123A378}"/>
          </ac:spMkLst>
        </pc:spChg>
        <pc:spChg chg="mod">
          <ac:chgData name="Leigh Brown" userId="79e1b32e-e2fc-4f97-b6e8-bdb859a8bdc6" providerId="ADAL" clId="{E9C2D1B1-8C0F-41A8-915A-52B0D1B4F4C7}" dt="2024-01-20T22:54:15.651" v="3824" actId="1582"/>
          <ac:spMkLst>
            <pc:docMk/>
            <pc:sldMk cId="241753216" sldId="1646"/>
            <ac:spMk id="282" creationId="{6E075466-027A-9A0A-7D3C-D3BA5585F369}"/>
          </ac:spMkLst>
        </pc:spChg>
        <pc:spChg chg="mod">
          <ac:chgData name="Leigh Brown" userId="79e1b32e-e2fc-4f97-b6e8-bdb859a8bdc6" providerId="ADAL" clId="{E9C2D1B1-8C0F-41A8-915A-52B0D1B4F4C7}" dt="2024-01-20T22:54:42.617" v="3851" actId="1037"/>
          <ac:spMkLst>
            <pc:docMk/>
            <pc:sldMk cId="241753216" sldId="1646"/>
            <ac:spMk id="283" creationId="{AFC01F38-9C7B-6FA5-0ECF-DCB3995CA5E9}"/>
          </ac:spMkLst>
        </pc:spChg>
        <pc:spChg chg="mod">
          <ac:chgData name="Leigh Brown" userId="79e1b32e-e2fc-4f97-b6e8-bdb859a8bdc6" providerId="ADAL" clId="{E9C2D1B1-8C0F-41A8-915A-52B0D1B4F4C7}" dt="2024-01-20T22:47:43.672" v="3465" actId="1582"/>
          <ac:spMkLst>
            <pc:docMk/>
            <pc:sldMk cId="241753216" sldId="1646"/>
            <ac:spMk id="285" creationId="{78AABEA8-77AC-83BB-1566-02529F4CC63C}"/>
          </ac:spMkLst>
        </pc:spChg>
        <pc:spChg chg="mod">
          <ac:chgData name="Leigh Brown" userId="79e1b32e-e2fc-4f97-b6e8-bdb859a8bdc6" providerId="ADAL" clId="{E9C2D1B1-8C0F-41A8-915A-52B0D1B4F4C7}" dt="2024-01-20T22:47:43.672" v="3465" actId="1582"/>
          <ac:spMkLst>
            <pc:docMk/>
            <pc:sldMk cId="241753216" sldId="1646"/>
            <ac:spMk id="286" creationId="{36D76AD7-5788-689A-7D7A-6BE0BE541F10}"/>
          </ac:spMkLst>
        </pc:spChg>
        <pc:spChg chg="mod">
          <ac:chgData name="Leigh Brown" userId="79e1b32e-e2fc-4f97-b6e8-bdb859a8bdc6" providerId="ADAL" clId="{E9C2D1B1-8C0F-41A8-915A-52B0D1B4F4C7}" dt="2024-01-20T22:54:31.327" v="3829" actId="1582"/>
          <ac:spMkLst>
            <pc:docMk/>
            <pc:sldMk cId="241753216" sldId="1646"/>
            <ac:spMk id="288" creationId="{A35D3F61-FDD5-64FF-2CFE-4DD5FB9C5D09}"/>
          </ac:spMkLst>
        </pc:spChg>
        <pc:spChg chg="mod">
          <ac:chgData name="Leigh Brown" userId="79e1b32e-e2fc-4f97-b6e8-bdb859a8bdc6" providerId="ADAL" clId="{E9C2D1B1-8C0F-41A8-915A-52B0D1B4F4C7}" dt="2024-01-20T22:54:50.792" v="3880" actId="1035"/>
          <ac:spMkLst>
            <pc:docMk/>
            <pc:sldMk cId="241753216" sldId="1646"/>
            <ac:spMk id="289" creationId="{9B0AB54D-6C36-5597-F827-5D297A3B2FDF}"/>
          </ac:spMkLst>
        </pc:spChg>
        <pc:spChg chg="mod">
          <ac:chgData name="Leigh Brown" userId="79e1b32e-e2fc-4f97-b6e8-bdb859a8bdc6" providerId="ADAL" clId="{E9C2D1B1-8C0F-41A8-915A-52B0D1B4F4C7}" dt="2024-01-20T22:47:43.672" v="3465" actId="1582"/>
          <ac:spMkLst>
            <pc:docMk/>
            <pc:sldMk cId="241753216" sldId="1646"/>
            <ac:spMk id="291" creationId="{B63582D3-C551-9CDE-ACDC-0E844B4848FB}"/>
          </ac:spMkLst>
        </pc:spChg>
        <pc:spChg chg="mod">
          <ac:chgData name="Leigh Brown" userId="79e1b32e-e2fc-4f97-b6e8-bdb859a8bdc6" providerId="ADAL" clId="{E9C2D1B1-8C0F-41A8-915A-52B0D1B4F4C7}" dt="2024-01-20T22:47:43.672" v="3465" actId="1582"/>
          <ac:spMkLst>
            <pc:docMk/>
            <pc:sldMk cId="241753216" sldId="1646"/>
            <ac:spMk id="292" creationId="{323B80E2-AFD1-1C65-0E03-69B578FFE7D3}"/>
          </ac:spMkLst>
        </pc:spChg>
        <pc:spChg chg="mod">
          <ac:chgData name="Leigh Brown" userId="79e1b32e-e2fc-4f97-b6e8-bdb859a8bdc6" providerId="ADAL" clId="{E9C2D1B1-8C0F-41A8-915A-52B0D1B4F4C7}" dt="2024-01-20T22:47:43.672" v="3465" actId="1582"/>
          <ac:spMkLst>
            <pc:docMk/>
            <pc:sldMk cId="241753216" sldId="1646"/>
            <ac:spMk id="294" creationId="{03E38D13-B982-81C3-9F92-B16A2EA70D5C}"/>
          </ac:spMkLst>
        </pc:spChg>
        <pc:spChg chg="mod">
          <ac:chgData name="Leigh Brown" userId="79e1b32e-e2fc-4f97-b6e8-bdb859a8bdc6" providerId="ADAL" clId="{E9C2D1B1-8C0F-41A8-915A-52B0D1B4F4C7}" dt="2024-01-20T22:47:43.672" v="3465" actId="1582"/>
          <ac:spMkLst>
            <pc:docMk/>
            <pc:sldMk cId="241753216" sldId="1646"/>
            <ac:spMk id="295" creationId="{E3301A37-C77D-78F9-C935-16EC677C1E0D}"/>
          </ac:spMkLst>
        </pc:spChg>
        <pc:spChg chg="mod">
          <ac:chgData name="Leigh Brown" userId="79e1b32e-e2fc-4f97-b6e8-bdb859a8bdc6" providerId="ADAL" clId="{E9C2D1B1-8C0F-41A8-915A-52B0D1B4F4C7}" dt="2024-01-20T22:47:43.672" v="3465" actId="1582"/>
          <ac:spMkLst>
            <pc:docMk/>
            <pc:sldMk cId="241753216" sldId="1646"/>
            <ac:spMk id="297" creationId="{70FD4763-003F-B861-EF54-5DAFB5994424}"/>
          </ac:spMkLst>
        </pc:spChg>
        <pc:spChg chg="mod">
          <ac:chgData name="Leigh Brown" userId="79e1b32e-e2fc-4f97-b6e8-bdb859a8bdc6" providerId="ADAL" clId="{E9C2D1B1-8C0F-41A8-915A-52B0D1B4F4C7}" dt="2024-01-20T22:47:43.672" v="3465" actId="1582"/>
          <ac:spMkLst>
            <pc:docMk/>
            <pc:sldMk cId="241753216" sldId="1646"/>
            <ac:spMk id="298" creationId="{D7892E87-14E4-A5E2-E9D6-41B6109D201B}"/>
          </ac:spMkLst>
        </pc:spChg>
        <pc:spChg chg="mod">
          <ac:chgData name="Leigh Brown" userId="79e1b32e-e2fc-4f97-b6e8-bdb859a8bdc6" providerId="ADAL" clId="{E9C2D1B1-8C0F-41A8-915A-52B0D1B4F4C7}" dt="2024-01-20T22:47:43.672" v="3465" actId="1582"/>
          <ac:spMkLst>
            <pc:docMk/>
            <pc:sldMk cId="241753216" sldId="1646"/>
            <ac:spMk id="300" creationId="{53E8B01E-44DE-2821-33D8-38D7406AAE35}"/>
          </ac:spMkLst>
        </pc:spChg>
        <pc:spChg chg="mod">
          <ac:chgData name="Leigh Brown" userId="79e1b32e-e2fc-4f97-b6e8-bdb859a8bdc6" providerId="ADAL" clId="{E9C2D1B1-8C0F-41A8-915A-52B0D1B4F4C7}" dt="2024-01-20T22:47:43.672" v="3465" actId="1582"/>
          <ac:spMkLst>
            <pc:docMk/>
            <pc:sldMk cId="241753216" sldId="1646"/>
            <ac:spMk id="301" creationId="{4DBAA69D-6009-DEB9-8267-E21F22EC6EDF}"/>
          </ac:spMkLst>
        </pc:spChg>
        <pc:spChg chg="mod">
          <ac:chgData name="Leigh Brown" userId="79e1b32e-e2fc-4f97-b6e8-bdb859a8bdc6" providerId="ADAL" clId="{E9C2D1B1-8C0F-41A8-915A-52B0D1B4F4C7}" dt="2024-01-20T22:47:43.672" v="3465" actId="1582"/>
          <ac:spMkLst>
            <pc:docMk/>
            <pc:sldMk cId="241753216" sldId="1646"/>
            <ac:spMk id="303" creationId="{AF6F28F9-0DC4-075E-8B1F-C4077126946C}"/>
          </ac:spMkLst>
        </pc:spChg>
        <pc:spChg chg="mod">
          <ac:chgData name="Leigh Brown" userId="79e1b32e-e2fc-4f97-b6e8-bdb859a8bdc6" providerId="ADAL" clId="{E9C2D1B1-8C0F-41A8-915A-52B0D1B4F4C7}" dt="2024-01-20T22:47:43.672" v="3465" actId="1582"/>
          <ac:spMkLst>
            <pc:docMk/>
            <pc:sldMk cId="241753216" sldId="1646"/>
            <ac:spMk id="304" creationId="{919960B9-611A-0E6C-4366-C99BFF37FB64}"/>
          </ac:spMkLst>
        </pc:spChg>
        <pc:spChg chg="mod">
          <ac:chgData name="Leigh Brown" userId="79e1b32e-e2fc-4f97-b6e8-bdb859a8bdc6" providerId="ADAL" clId="{E9C2D1B1-8C0F-41A8-915A-52B0D1B4F4C7}" dt="2024-01-20T22:47:43.672" v="3465" actId="1582"/>
          <ac:spMkLst>
            <pc:docMk/>
            <pc:sldMk cId="241753216" sldId="1646"/>
            <ac:spMk id="306" creationId="{CC77E33D-C356-1CC0-B3D4-34D68AF2A998}"/>
          </ac:spMkLst>
        </pc:spChg>
        <pc:spChg chg="mod">
          <ac:chgData name="Leigh Brown" userId="79e1b32e-e2fc-4f97-b6e8-bdb859a8bdc6" providerId="ADAL" clId="{E9C2D1B1-8C0F-41A8-915A-52B0D1B4F4C7}" dt="2024-01-20T22:47:43.672" v="3465" actId="1582"/>
          <ac:spMkLst>
            <pc:docMk/>
            <pc:sldMk cId="241753216" sldId="1646"/>
            <ac:spMk id="307" creationId="{896A9D4F-4637-C501-FF0D-3DAE7C6D5C46}"/>
          </ac:spMkLst>
        </pc:spChg>
        <pc:spChg chg="mod">
          <ac:chgData name="Leigh Brown" userId="79e1b32e-e2fc-4f97-b6e8-bdb859a8bdc6" providerId="ADAL" clId="{E9C2D1B1-8C0F-41A8-915A-52B0D1B4F4C7}" dt="2024-01-20T22:47:43.672" v="3465" actId="1582"/>
          <ac:spMkLst>
            <pc:docMk/>
            <pc:sldMk cId="241753216" sldId="1646"/>
            <ac:spMk id="309" creationId="{354CE97B-87EC-B95E-6953-28C66728BCAE}"/>
          </ac:spMkLst>
        </pc:spChg>
        <pc:spChg chg="mod">
          <ac:chgData name="Leigh Brown" userId="79e1b32e-e2fc-4f97-b6e8-bdb859a8bdc6" providerId="ADAL" clId="{E9C2D1B1-8C0F-41A8-915A-52B0D1B4F4C7}" dt="2024-01-20T22:47:43.672" v="3465" actId="1582"/>
          <ac:spMkLst>
            <pc:docMk/>
            <pc:sldMk cId="241753216" sldId="1646"/>
            <ac:spMk id="310" creationId="{92EBE9F2-5006-BCBD-3155-A80D6112746F}"/>
          </ac:spMkLst>
        </pc:spChg>
        <pc:spChg chg="mod">
          <ac:chgData name="Leigh Brown" userId="79e1b32e-e2fc-4f97-b6e8-bdb859a8bdc6" providerId="ADAL" clId="{E9C2D1B1-8C0F-41A8-915A-52B0D1B4F4C7}" dt="2024-01-20T22:54:18.323" v="3825" actId="1582"/>
          <ac:spMkLst>
            <pc:docMk/>
            <pc:sldMk cId="241753216" sldId="1646"/>
            <ac:spMk id="312" creationId="{7C86F240-1957-0417-20A4-067A15B974E9}"/>
          </ac:spMkLst>
        </pc:spChg>
        <pc:spChg chg="mod">
          <ac:chgData name="Leigh Brown" userId="79e1b32e-e2fc-4f97-b6e8-bdb859a8bdc6" providerId="ADAL" clId="{E9C2D1B1-8C0F-41A8-915A-52B0D1B4F4C7}" dt="2024-01-20T22:54:55.978" v="3900" actId="1038"/>
          <ac:spMkLst>
            <pc:docMk/>
            <pc:sldMk cId="241753216" sldId="1646"/>
            <ac:spMk id="313" creationId="{AB668C8A-E944-7FF7-9462-427EC2AE18F0}"/>
          </ac:spMkLst>
        </pc:spChg>
        <pc:spChg chg="mod">
          <ac:chgData name="Leigh Brown" userId="79e1b32e-e2fc-4f97-b6e8-bdb859a8bdc6" providerId="ADAL" clId="{E9C2D1B1-8C0F-41A8-915A-52B0D1B4F4C7}" dt="2024-01-20T22:47:43.672" v="3465" actId="1582"/>
          <ac:spMkLst>
            <pc:docMk/>
            <pc:sldMk cId="241753216" sldId="1646"/>
            <ac:spMk id="315" creationId="{2631FB27-57B3-6C98-E4C6-A63D4B035306}"/>
          </ac:spMkLst>
        </pc:spChg>
        <pc:spChg chg="mod">
          <ac:chgData name="Leigh Brown" userId="79e1b32e-e2fc-4f97-b6e8-bdb859a8bdc6" providerId="ADAL" clId="{E9C2D1B1-8C0F-41A8-915A-52B0D1B4F4C7}" dt="2024-01-20T22:47:43.672" v="3465" actId="1582"/>
          <ac:spMkLst>
            <pc:docMk/>
            <pc:sldMk cId="241753216" sldId="1646"/>
            <ac:spMk id="316" creationId="{57ED72E6-A114-5990-CFC0-50FAF8A97280}"/>
          </ac:spMkLst>
        </pc:spChg>
        <pc:spChg chg="mod">
          <ac:chgData name="Leigh Brown" userId="79e1b32e-e2fc-4f97-b6e8-bdb859a8bdc6" providerId="ADAL" clId="{E9C2D1B1-8C0F-41A8-915A-52B0D1B4F4C7}" dt="2024-01-20T22:55:00.779" v="3904" actId="1035"/>
          <ac:spMkLst>
            <pc:docMk/>
            <pc:sldMk cId="241753216" sldId="1646"/>
            <ac:spMk id="318" creationId="{8D987005-4C01-D14F-2525-F637DD6504F5}"/>
          </ac:spMkLst>
        </pc:spChg>
        <pc:spChg chg="mod">
          <ac:chgData name="Leigh Brown" userId="79e1b32e-e2fc-4f97-b6e8-bdb859a8bdc6" providerId="ADAL" clId="{E9C2D1B1-8C0F-41A8-915A-52B0D1B4F4C7}" dt="2024-01-20T22:55:05.057" v="3920" actId="1036"/>
          <ac:spMkLst>
            <pc:docMk/>
            <pc:sldMk cId="241753216" sldId="1646"/>
            <ac:spMk id="319" creationId="{57ED76AD-0DE3-A093-5E02-5C06ECF29D31}"/>
          </ac:spMkLst>
        </pc:spChg>
        <pc:spChg chg="mod">
          <ac:chgData name="Leigh Brown" userId="79e1b32e-e2fc-4f97-b6e8-bdb859a8bdc6" providerId="ADAL" clId="{E9C2D1B1-8C0F-41A8-915A-52B0D1B4F4C7}" dt="2024-01-20T22:47:43.672" v="3465" actId="1582"/>
          <ac:spMkLst>
            <pc:docMk/>
            <pc:sldMk cId="241753216" sldId="1646"/>
            <ac:spMk id="321" creationId="{5B473B02-8823-85F2-E291-890267642EB2}"/>
          </ac:spMkLst>
        </pc:spChg>
        <pc:spChg chg="mod">
          <ac:chgData name="Leigh Brown" userId="79e1b32e-e2fc-4f97-b6e8-bdb859a8bdc6" providerId="ADAL" clId="{E9C2D1B1-8C0F-41A8-915A-52B0D1B4F4C7}" dt="2024-01-20T22:47:43.672" v="3465" actId="1582"/>
          <ac:spMkLst>
            <pc:docMk/>
            <pc:sldMk cId="241753216" sldId="1646"/>
            <ac:spMk id="322" creationId="{0EA8688D-C652-C71B-A92A-A0317BEE2557}"/>
          </ac:spMkLst>
        </pc:spChg>
        <pc:spChg chg="mod">
          <ac:chgData name="Leigh Brown" userId="79e1b32e-e2fc-4f97-b6e8-bdb859a8bdc6" providerId="ADAL" clId="{E9C2D1B1-8C0F-41A8-915A-52B0D1B4F4C7}" dt="2024-01-20T22:47:43.672" v="3465" actId="1582"/>
          <ac:spMkLst>
            <pc:docMk/>
            <pc:sldMk cId="241753216" sldId="1646"/>
            <ac:spMk id="324" creationId="{3D093DC1-5661-21DF-0EF3-71F144441B02}"/>
          </ac:spMkLst>
        </pc:spChg>
        <pc:spChg chg="mod">
          <ac:chgData name="Leigh Brown" userId="79e1b32e-e2fc-4f97-b6e8-bdb859a8bdc6" providerId="ADAL" clId="{E9C2D1B1-8C0F-41A8-915A-52B0D1B4F4C7}" dt="2024-01-20T22:47:43.672" v="3465" actId="1582"/>
          <ac:spMkLst>
            <pc:docMk/>
            <pc:sldMk cId="241753216" sldId="1646"/>
            <ac:spMk id="325" creationId="{A55E9977-8EF4-DB40-D41F-F532DECA4A66}"/>
          </ac:spMkLst>
        </pc:spChg>
        <pc:spChg chg="mod">
          <ac:chgData name="Leigh Brown" userId="79e1b32e-e2fc-4f97-b6e8-bdb859a8bdc6" providerId="ADAL" clId="{E9C2D1B1-8C0F-41A8-915A-52B0D1B4F4C7}" dt="2024-01-20T22:47:43.672" v="3465" actId="1582"/>
          <ac:spMkLst>
            <pc:docMk/>
            <pc:sldMk cId="241753216" sldId="1646"/>
            <ac:spMk id="327" creationId="{F1D07B34-CB4E-38DD-492F-35150E3749F5}"/>
          </ac:spMkLst>
        </pc:spChg>
        <pc:spChg chg="mod">
          <ac:chgData name="Leigh Brown" userId="79e1b32e-e2fc-4f97-b6e8-bdb859a8bdc6" providerId="ADAL" clId="{E9C2D1B1-8C0F-41A8-915A-52B0D1B4F4C7}" dt="2024-01-20T22:47:43.672" v="3465" actId="1582"/>
          <ac:spMkLst>
            <pc:docMk/>
            <pc:sldMk cId="241753216" sldId="1646"/>
            <ac:spMk id="328" creationId="{EE2D3594-0380-A763-131F-0783285A51E5}"/>
          </ac:spMkLst>
        </pc:spChg>
        <pc:spChg chg="mod">
          <ac:chgData name="Leigh Brown" userId="79e1b32e-e2fc-4f97-b6e8-bdb859a8bdc6" providerId="ADAL" clId="{E9C2D1B1-8C0F-41A8-915A-52B0D1B4F4C7}" dt="2024-01-20T22:47:43.672" v="3465" actId="1582"/>
          <ac:spMkLst>
            <pc:docMk/>
            <pc:sldMk cId="241753216" sldId="1646"/>
            <ac:spMk id="330" creationId="{56DF36B1-D98D-CCC9-F835-9C440F5236CD}"/>
          </ac:spMkLst>
        </pc:spChg>
        <pc:spChg chg="mod">
          <ac:chgData name="Leigh Brown" userId="79e1b32e-e2fc-4f97-b6e8-bdb859a8bdc6" providerId="ADAL" clId="{E9C2D1B1-8C0F-41A8-915A-52B0D1B4F4C7}" dt="2024-01-20T22:47:43.672" v="3465" actId="1582"/>
          <ac:spMkLst>
            <pc:docMk/>
            <pc:sldMk cId="241753216" sldId="1646"/>
            <ac:spMk id="331" creationId="{E7A959AA-8DFE-CC5A-E7FE-D4773CEEB2A9}"/>
          </ac:spMkLst>
        </pc:spChg>
        <pc:spChg chg="mod">
          <ac:chgData name="Leigh Brown" userId="79e1b32e-e2fc-4f97-b6e8-bdb859a8bdc6" providerId="ADAL" clId="{E9C2D1B1-8C0F-41A8-915A-52B0D1B4F4C7}" dt="2024-01-20T22:47:43.672" v="3465" actId="1582"/>
          <ac:spMkLst>
            <pc:docMk/>
            <pc:sldMk cId="241753216" sldId="1646"/>
            <ac:spMk id="333" creationId="{E794DCD5-5B15-F041-4A9B-47BCE7DEF709}"/>
          </ac:spMkLst>
        </pc:spChg>
        <pc:spChg chg="mod">
          <ac:chgData name="Leigh Brown" userId="79e1b32e-e2fc-4f97-b6e8-bdb859a8bdc6" providerId="ADAL" clId="{E9C2D1B1-8C0F-41A8-915A-52B0D1B4F4C7}" dt="2024-01-20T22:47:43.672" v="3465" actId="1582"/>
          <ac:spMkLst>
            <pc:docMk/>
            <pc:sldMk cId="241753216" sldId="1646"/>
            <ac:spMk id="334" creationId="{B327E578-B968-1194-C271-9590035E8AF5}"/>
          </ac:spMkLst>
        </pc:spChg>
        <pc:spChg chg="mod">
          <ac:chgData name="Leigh Brown" userId="79e1b32e-e2fc-4f97-b6e8-bdb859a8bdc6" providerId="ADAL" clId="{E9C2D1B1-8C0F-41A8-915A-52B0D1B4F4C7}" dt="2024-01-20T22:47:43.672" v="3465" actId="1582"/>
          <ac:spMkLst>
            <pc:docMk/>
            <pc:sldMk cId="241753216" sldId="1646"/>
            <ac:spMk id="336" creationId="{02D4AE06-91AC-9A74-7CB8-2F1EE177BC94}"/>
          </ac:spMkLst>
        </pc:spChg>
        <pc:spChg chg="mod">
          <ac:chgData name="Leigh Brown" userId="79e1b32e-e2fc-4f97-b6e8-bdb859a8bdc6" providerId="ADAL" clId="{E9C2D1B1-8C0F-41A8-915A-52B0D1B4F4C7}" dt="2024-01-20T22:47:43.672" v="3465" actId="1582"/>
          <ac:spMkLst>
            <pc:docMk/>
            <pc:sldMk cId="241753216" sldId="1646"/>
            <ac:spMk id="337" creationId="{75932539-B524-93E4-23E6-E83E04185052}"/>
          </ac:spMkLst>
        </pc:spChg>
        <pc:spChg chg="mod">
          <ac:chgData name="Leigh Brown" userId="79e1b32e-e2fc-4f97-b6e8-bdb859a8bdc6" providerId="ADAL" clId="{E9C2D1B1-8C0F-41A8-915A-52B0D1B4F4C7}" dt="2024-01-20T22:47:43.672" v="3465" actId="1582"/>
          <ac:spMkLst>
            <pc:docMk/>
            <pc:sldMk cId="241753216" sldId="1646"/>
            <ac:spMk id="339" creationId="{87F4EC3A-9785-852F-EDEF-0C75BC716635}"/>
          </ac:spMkLst>
        </pc:spChg>
        <pc:spChg chg="mod">
          <ac:chgData name="Leigh Brown" userId="79e1b32e-e2fc-4f97-b6e8-bdb859a8bdc6" providerId="ADAL" clId="{E9C2D1B1-8C0F-41A8-915A-52B0D1B4F4C7}" dt="2024-01-20T22:47:43.672" v="3465" actId="1582"/>
          <ac:spMkLst>
            <pc:docMk/>
            <pc:sldMk cId="241753216" sldId="1646"/>
            <ac:spMk id="340" creationId="{E9B5FF8D-BCAF-9B36-AE05-221EBFB0118F}"/>
          </ac:spMkLst>
        </pc:spChg>
        <pc:spChg chg="mod">
          <ac:chgData name="Leigh Brown" userId="79e1b32e-e2fc-4f97-b6e8-bdb859a8bdc6" providerId="ADAL" clId="{E9C2D1B1-8C0F-41A8-915A-52B0D1B4F4C7}" dt="2024-01-20T22:54:23.018" v="3827" actId="1582"/>
          <ac:spMkLst>
            <pc:docMk/>
            <pc:sldMk cId="241753216" sldId="1646"/>
            <ac:spMk id="342" creationId="{E9D6DBB1-2C99-AE59-3A42-1DE159ED87E6}"/>
          </ac:spMkLst>
        </pc:spChg>
        <pc:spChg chg="mod">
          <ac:chgData name="Leigh Brown" userId="79e1b32e-e2fc-4f97-b6e8-bdb859a8bdc6" providerId="ADAL" clId="{E9C2D1B1-8C0F-41A8-915A-52B0D1B4F4C7}" dt="2024-01-20T22:55:13.909" v="3958" actId="1036"/>
          <ac:spMkLst>
            <pc:docMk/>
            <pc:sldMk cId="241753216" sldId="1646"/>
            <ac:spMk id="343" creationId="{96B70B12-309A-37E4-09AB-92F9F3BD9F14}"/>
          </ac:spMkLst>
        </pc:spChg>
        <pc:spChg chg="mod">
          <ac:chgData name="Leigh Brown" userId="79e1b32e-e2fc-4f97-b6e8-bdb859a8bdc6" providerId="ADAL" clId="{E9C2D1B1-8C0F-41A8-915A-52B0D1B4F4C7}" dt="2024-01-20T22:47:43.672" v="3465" actId="1582"/>
          <ac:spMkLst>
            <pc:docMk/>
            <pc:sldMk cId="241753216" sldId="1646"/>
            <ac:spMk id="345" creationId="{65806349-69D8-75B2-8C97-4D07E7DFA95F}"/>
          </ac:spMkLst>
        </pc:spChg>
        <pc:spChg chg="mod">
          <ac:chgData name="Leigh Brown" userId="79e1b32e-e2fc-4f97-b6e8-bdb859a8bdc6" providerId="ADAL" clId="{E9C2D1B1-8C0F-41A8-915A-52B0D1B4F4C7}" dt="2024-01-20T22:47:43.672" v="3465" actId="1582"/>
          <ac:spMkLst>
            <pc:docMk/>
            <pc:sldMk cId="241753216" sldId="1646"/>
            <ac:spMk id="346" creationId="{A5E1113A-C1F7-83C4-520A-AA163C3993DC}"/>
          </ac:spMkLst>
        </pc:spChg>
        <pc:spChg chg="mod">
          <ac:chgData name="Leigh Brown" userId="79e1b32e-e2fc-4f97-b6e8-bdb859a8bdc6" providerId="ADAL" clId="{E9C2D1B1-8C0F-41A8-915A-52B0D1B4F4C7}" dt="2024-01-20T22:47:43.672" v="3465" actId="1582"/>
          <ac:spMkLst>
            <pc:docMk/>
            <pc:sldMk cId="241753216" sldId="1646"/>
            <ac:spMk id="348" creationId="{40CE0EF3-FE56-D71B-E80B-E18C5E2ED5E7}"/>
          </ac:spMkLst>
        </pc:spChg>
        <pc:spChg chg="mod">
          <ac:chgData name="Leigh Brown" userId="79e1b32e-e2fc-4f97-b6e8-bdb859a8bdc6" providerId="ADAL" clId="{E9C2D1B1-8C0F-41A8-915A-52B0D1B4F4C7}" dt="2024-01-20T22:47:43.672" v="3465" actId="1582"/>
          <ac:spMkLst>
            <pc:docMk/>
            <pc:sldMk cId="241753216" sldId="1646"/>
            <ac:spMk id="349" creationId="{8242DD29-8A13-A349-78D9-8126C64872FD}"/>
          </ac:spMkLst>
        </pc:spChg>
        <pc:spChg chg="add del mod">
          <ac:chgData name="Leigh Brown" userId="79e1b32e-e2fc-4f97-b6e8-bdb859a8bdc6" providerId="ADAL" clId="{E9C2D1B1-8C0F-41A8-915A-52B0D1B4F4C7}" dt="2024-01-20T23:26:17.055" v="4486" actId="478"/>
          <ac:spMkLst>
            <pc:docMk/>
            <pc:sldMk cId="241753216" sldId="1646"/>
            <ac:spMk id="350" creationId="{D2A1083E-17AF-955A-EB6B-91CFC8CA1764}"/>
          </ac:spMkLst>
        </pc:spChg>
        <pc:spChg chg="add del mod">
          <ac:chgData name="Leigh Brown" userId="79e1b32e-e2fc-4f97-b6e8-bdb859a8bdc6" providerId="ADAL" clId="{E9C2D1B1-8C0F-41A8-915A-52B0D1B4F4C7}" dt="2024-01-20T23:26:17.055" v="4486" actId="478"/>
          <ac:spMkLst>
            <pc:docMk/>
            <pc:sldMk cId="241753216" sldId="1646"/>
            <ac:spMk id="351" creationId="{15358D36-5D56-47B6-C860-7B60847CC323}"/>
          </ac:spMkLst>
        </pc:spChg>
        <pc:spChg chg="mod">
          <ac:chgData name="Leigh Brown" userId="79e1b32e-e2fc-4f97-b6e8-bdb859a8bdc6" providerId="ADAL" clId="{E9C2D1B1-8C0F-41A8-915A-52B0D1B4F4C7}" dt="2024-01-20T22:47:43.672" v="3465" actId="1582"/>
          <ac:spMkLst>
            <pc:docMk/>
            <pc:sldMk cId="241753216" sldId="1646"/>
            <ac:spMk id="353" creationId="{3DD31CFB-B596-B5D2-6D7E-556D4E0F58EF}"/>
          </ac:spMkLst>
        </pc:spChg>
        <pc:spChg chg="mod">
          <ac:chgData name="Leigh Brown" userId="79e1b32e-e2fc-4f97-b6e8-bdb859a8bdc6" providerId="ADAL" clId="{E9C2D1B1-8C0F-41A8-915A-52B0D1B4F4C7}" dt="2024-01-20T22:47:43.672" v="3465" actId="1582"/>
          <ac:spMkLst>
            <pc:docMk/>
            <pc:sldMk cId="241753216" sldId="1646"/>
            <ac:spMk id="354" creationId="{CC02E0DC-4D02-0401-80A0-D6AC1958CCD5}"/>
          </ac:spMkLst>
        </pc:spChg>
        <pc:spChg chg="mod">
          <ac:chgData name="Leigh Brown" userId="79e1b32e-e2fc-4f97-b6e8-bdb859a8bdc6" providerId="ADAL" clId="{E9C2D1B1-8C0F-41A8-915A-52B0D1B4F4C7}" dt="2024-01-20T22:47:43.672" v="3465" actId="1582"/>
          <ac:spMkLst>
            <pc:docMk/>
            <pc:sldMk cId="241753216" sldId="1646"/>
            <ac:spMk id="356" creationId="{6DE09784-9866-4597-49FE-953F15A24A36}"/>
          </ac:spMkLst>
        </pc:spChg>
        <pc:spChg chg="mod">
          <ac:chgData name="Leigh Brown" userId="79e1b32e-e2fc-4f97-b6e8-bdb859a8bdc6" providerId="ADAL" clId="{E9C2D1B1-8C0F-41A8-915A-52B0D1B4F4C7}" dt="2024-01-20T22:47:43.672" v="3465" actId="1582"/>
          <ac:spMkLst>
            <pc:docMk/>
            <pc:sldMk cId="241753216" sldId="1646"/>
            <ac:spMk id="357" creationId="{BF95ED27-6A1C-B5AD-9E92-8642FB59620C}"/>
          </ac:spMkLst>
        </pc:spChg>
        <pc:spChg chg="mod">
          <ac:chgData name="Leigh Brown" userId="79e1b32e-e2fc-4f97-b6e8-bdb859a8bdc6" providerId="ADAL" clId="{E9C2D1B1-8C0F-41A8-915A-52B0D1B4F4C7}" dt="2024-01-20T22:47:43.672" v="3465" actId="1582"/>
          <ac:spMkLst>
            <pc:docMk/>
            <pc:sldMk cId="241753216" sldId="1646"/>
            <ac:spMk id="359" creationId="{6A9B15C8-C9B7-E525-D466-39223625C76B}"/>
          </ac:spMkLst>
        </pc:spChg>
        <pc:spChg chg="mod">
          <ac:chgData name="Leigh Brown" userId="79e1b32e-e2fc-4f97-b6e8-bdb859a8bdc6" providerId="ADAL" clId="{E9C2D1B1-8C0F-41A8-915A-52B0D1B4F4C7}" dt="2024-01-20T22:47:43.672" v="3465" actId="1582"/>
          <ac:spMkLst>
            <pc:docMk/>
            <pc:sldMk cId="241753216" sldId="1646"/>
            <ac:spMk id="360" creationId="{3AB10482-6360-D8C5-81A6-DE634293434B}"/>
          </ac:spMkLst>
        </pc:spChg>
        <pc:spChg chg="mod">
          <ac:chgData name="Leigh Brown" userId="79e1b32e-e2fc-4f97-b6e8-bdb859a8bdc6" providerId="ADAL" clId="{E9C2D1B1-8C0F-41A8-915A-52B0D1B4F4C7}" dt="2024-01-20T22:47:43.672" v="3465" actId="1582"/>
          <ac:spMkLst>
            <pc:docMk/>
            <pc:sldMk cId="241753216" sldId="1646"/>
            <ac:spMk id="362" creationId="{F370A844-4A1F-1EF1-B808-9776186E8D12}"/>
          </ac:spMkLst>
        </pc:spChg>
        <pc:spChg chg="mod">
          <ac:chgData name="Leigh Brown" userId="79e1b32e-e2fc-4f97-b6e8-bdb859a8bdc6" providerId="ADAL" clId="{E9C2D1B1-8C0F-41A8-915A-52B0D1B4F4C7}" dt="2024-01-20T22:47:54.754" v="3483" actId="1037"/>
          <ac:spMkLst>
            <pc:docMk/>
            <pc:sldMk cId="241753216" sldId="1646"/>
            <ac:spMk id="363" creationId="{3150934B-CF70-9868-8DC9-8F060A7933A8}"/>
          </ac:spMkLst>
        </pc:spChg>
        <pc:spChg chg="mod">
          <ac:chgData name="Leigh Brown" userId="79e1b32e-e2fc-4f97-b6e8-bdb859a8bdc6" providerId="ADAL" clId="{E9C2D1B1-8C0F-41A8-915A-52B0D1B4F4C7}" dt="2024-01-20T22:47:43.672" v="3465" actId="1582"/>
          <ac:spMkLst>
            <pc:docMk/>
            <pc:sldMk cId="241753216" sldId="1646"/>
            <ac:spMk id="365" creationId="{0AFAA62C-5A3F-1AB5-8E1F-9E1B608569BE}"/>
          </ac:spMkLst>
        </pc:spChg>
        <pc:spChg chg="mod">
          <ac:chgData name="Leigh Brown" userId="79e1b32e-e2fc-4f97-b6e8-bdb859a8bdc6" providerId="ADAL" clId="{E9C2D1B1-8C0F-41A8-915A-52B0D1B4F4C7}" dt="2024-01-20T22:47:43.672" v="3465" actId="1582"/>
          <ac:spMkLst>
            <pc:docMk/>
            <pc:sldMk cId="241753216" sldId="1646"/>
            <ac:spMk id="366" creationId="{1E555C83-5212-00D8-01A7-27C3D53A97A2}"/>
          </ac:spMkLst>
        </pc:spChg>
        <pc:spChg chg="mod">
          <ac:chgData name="Leigh Brown" userId="79e1b32e-e2fc-4f97-b6e8-bdb859a8bdc6" providerId="ADAL" clId="{E9C2D1B1-8C0F-41A8-915A-52B0D1B4F4C7}" dt="2024-01-20T22:47:43.672" v="3465" actId="1582"/>
          <ac:spMkLst>
            <pc:docMk/>
            <pc:sldMk cId="241753216" sldId="1646"/>
            <ac:spMk id="368" creationId="{7DDE771C-1E21-8D1E-9BB8-6EE78497BA3A}"/>
          </ac:spMkLst>
        </pc:spChg>
        <pc:spChg chg="mod">
          <ac:chgData name="Leigh Brown" userId="79e1b32e-e2fc-4f97-b6e8-bdb859a8bdc6" providerId="ADAL" clId="{E9C2D1B1-8C0F-41A8-915A-52B0D1B4F4C7}" dt="2024-01-20T22:47:43.672" v="3465" actId="1582"/>
          <ac:spMkLst>
            <pc:docMk/>
            <pc:sldMk cId="241753216" sldId="1646"/>
            <ac:spMk id="369" creationId="{973E1856-3EA0-0CDF-F7A6-F143425F3F1B}"/>
          </ac:spMkLst>
        </pc:spChg>
        <pc:spChg chg="mod">
          <ac:chgData name="Leigh Brown" userId="79e1b32e-e2fc-4f97-b6e8-bdb859a8bdc6" providerId="ADAL" clId="{E9C2D1B1-8C0F-41A8-915A-52B0D1B4F4C7}" dt="2024-01-20T22:47:43.672" v="3465" actId="1582"/>
          <ac:spMkLst>
            <pc:docMk/>
            <pc:sldMk cId="241753216" sldId="1646"/>
            <ac:spMk id="371" creationId="{D2AA68D1-D8CB-EFDA-0F15-AD18DBDD090A}"/>
          </ac:spMkLst>
        </pc:spChg>
        <pc:spChg chg="mod">
          <ac:chgData name="Leigh Brown" userId="79e1b32e-e2fc-4f97-b6e8-bdb859a8bdc6" providerId="ADAL" clId="{E9C2D1B1-8C0F-41A8-915A-52B0D1B4F4C7}" dt="2024-01-20T22:47:43.672" v="3465" actId="1582"/>
          <ac:spMkLst>
            <pc:docMk/>
            <pc:sldMk cId="241753216" sldId="1646"/>
            <ac:spMk id="372" creationId="{CAA39D55-B720-5979-6E89-82795115AB2A}"/>
          </ac:spMkLst>
        </pc:spChg>
        <pc:spChg chg="mod">
          <ac:chgData name="Leigh Brown" userId="79e1b32e-e2fc-4f97-b6e8-bdb859a8bdc6" providerId="ADAL" clId="{E9C2D1B1-8C0F-41A8-915A-52B0D1B4F4C7}" dt="2024-01-20T22:47:43.672" v="3465" actId="1582"/>
          <ac:spMkLst>
            <pc:docMk/>
            <pc:sldMk cId="241753216" sldId="1646"/>
            <ac:spMk id="374" creationId="{0882DAAE-1B17-DD35-9914-595514688496}"/>
          </ac:spMkLst>
        </pc:spChg>
        <pc:spChg chg="mod">
          <ac:chgData name="Leigh Brown" userId="79e1b32e-e2fc-4f97-b6e8-bdb859a8bdc6" providerId="ADAL" clId="{E9C2D1B1-8C0F-41A8-915A-52B0D1B4F4C7}" dt="2024-01-20T22:47:43.672" v="3465" actId="1582"/>
          <ac:spMkLst>
            <pc:docMk/>
            <pc:sldMk cId="241753216" sldId="1646"/>
            <ac:spMk id="375" creationId="{F71E2D5C-AAD7-8AD5-CEE7-90FDF950A72B}"/>
          </ac:spMkLst>
        </pc:spChg>
        <pc:spChg chg="mod">
          <ac:chgData name="Leigh Brown" userId="79e1b32e-e2fc-4f97-b6e8-bdb859a8bdc6" providerId="ADAL" clId="{E9C2D1B1-8C0F-41A8-915A-52B0D1B4F4C7}" dt="2024-01-20T22:47:43.672" v="3465" actId="1582"/>
          <ac:spMkLst>
            <pc:docMk/>
            <pc:sldMk cId="241753216" sldId="1646"/>
            <ac:spMk id="377" creationId="{416E3126-F394-8EF6-84D8-2A6540E78A50}"/>
          </ac:spMkLst>
        </pc:spChg>
        <pc:spChg chg="mod">
          <ac:chgData name="Leigh Brown" userId="79e1b32e-e2fc-4f97-b6e8-bdb859a8bdc6" providerId="ADAL" clId="{E9C2D1B1-8C0F-41A8-915A-52B0D1B4F4C7}" dt="2024-01-20T22:47:43.672" v="3465" actId="1582"/>
          <ac:spMkLst>
            <pc:docMk/>
            <pc:sldMk cId="241753216" sldId="1646"/>
            <ac:spMk id="378" creationId="{1F9B1DBF-0C6A-2379-8698-6367D991A89D}"/>
          </ac:spMkLst>
        </pc:spChg>
        <pc:spChg chg="mod">
          <ac:chgData name="Leigh Brown" userId="79e1b32e-e2fc-4f97-b6e8-bdb859a8bdc6" providerId="ADAL" clId="{E9C2D1B1-8C0F-41A8-915A-52B0D1B4F4C7}" dt="2024-01-20T22:48:05.664" v="3485" actId="1582"/>
          <ac:spMkLst>
            <pc:docMk/>
            <pc:sldMk cId="241753216" sldId="1646"/>
            <ac:spMk id="380" creationId="{B52FFE0E-B695-B649-6E0F-A1D1E2AEC0AB}"/>
          </ac:spMkLst>
        </pc:spChg>
        <pc:spChg chg="mod">
          <ac:chgData name="Leigh Brown" userId="79e1b32e-e2fc-4f97-b6e8-bdb859a8bdc6" providerId="ADAL" clId="{E9C2D1B1-8C0F-41A8-915A-52B0D1B4F4C7}" dt="2024-01-20T22:48:10.327" v="3490" actId="1038"/>
          <ac:spMkLst>
            <pc:docMk/>
            <pc:sldMk cId="241753216" sldId="1646"/>
            <ac:spMk id="381" creationId="{B7784743-7147-16A7-D30E-BF9AD6580368}"/>
          </ac:spMkLst>
        </pc:spChg>
        <pc:spChg chg="mod">
          <ac:chgData name="Leigh Brown" userId="79e1b32e-e2fc-4f97-b6e8-bdb859a8bdc6" providerId="ADAL" clId="{E9C2D1B1-8C0F-41A8-915A-52B0D1B4F4C7}" dt="2024-01-20T22:51:42.114" v="3674" actId="1036"/>
          <ac:spMkLst>
            <pc:docMk/>
            <pc:sldMk cId="241753216" sldId="1646"/>
            <ac:spMk id="383" creationId="{5C2565BD-1BF9-61BA-C7E2-4B17FC882639}"/>
          </ac:spMkLst>
        </pc:spChg>
        <pc:spChg chg="mod">
          <ac:chgData name="Leigh Brown" userId="79e1b32e-e2fc-4f97-b6e8-bdb859a8bdc6" providerId="ADAL" clId="{E9C2D1B1-8C0F-41A8-915A-52B0D1B4F4C7}" dt="2024-01-20T22:51:47.841" v="3689" actId="1036"/>
          <ac:spMkLst>
            <pc:docMk/>
            <pc:sldMk cId="241753216" sldId="1646"/>
            <ac:spMk id="384" creationId="{DD1BB878-72EA-917F-F6BB-832813718017}"/>
          </ac:spMkLst>
        </pc:spChg>
        <pc:spChg chg="mod">
          <ac:chgData name="Leigh Brown" userId="79e1b32e-e2fc-4f97-b6e8-bdb859a8bdc6" providerId="ADAL" clId="{E9C2D1B1-8C0F-41A8-915A-52B0D1B4F4C7}" dt="2024-01-20T22:48:20.159" v="3492" actId="1582"/>
          <ac:spMkLst>
            <pc:docMk/>
            <pc:sldMk cId="241753216" sldId="1646"/>
            <ac:spMk id="386" creationId="{E6D5C1C8-D4A8-629D-52FE-4EC92AC207F9}"/>
          </ac:spMkLst>
        </pc:spChg>
        <pc:spChg chg="mod">
          <ac:chgData name="Leigh Brown" userId="79e1b32e-e2fc-4f97-b6e8-bdb859a8bdc6" providerId="ADAL" clId="{E9C2D1B1-8C0F-41A8-915A-52B0D1B4F4C7}" dt="2024-01-20T22:48:25.388" v="3496" actId="1037"/>
          <ac:spMkLst>
            <pc:docMk/>
            <pc:sldMk cId="241753216" sldId="1646"/>
            <ac:spMk id="387" creationId="{E3D71CDB-6B8E-39C4-B6B9-8FC33A5D88FB}"/>
          </ac:spMkLst>
        </pc:spChg>
        <pc:spChg chg="mod">
          <ac:chgData name="Leigh Brown" userId="79e1b32e-e2fc-4f97-b6e8-bdb859a8bdc6" providerId="ADAL" clId="{E9C2D1B1-8C0F-41A8-915A-52B0D1B4F4C7}" dt="2024-01-20T22:47:43.672" v="3465" actId="1582"/>
          <ac:spMkLst>
            <pc:docMk/>
            <pc:sldMk cId="241753216" sldId="1646"/>
            <ac:spMk id="389" creationId="{CC245B6C-93EE-1021-A42D-99F08D6B0CE4}"/>
          </ac:spMkLst>
        </pc:spChg>
        <pc:spChg chg="mod">
          <ac:chgData name="Leigh Brown" userId="79e1b32e-e2fc-4f97-b6e8-bdb859a8bdc6" providerId="ADAL" clId="{E9C2D1B1-8C0F-41A8-915A-52B0D1B4F4C7}" dt="2024-01-20T22:47:43.672" v="3465" actId="1582"/>
          <ac:spMkLst>
            <pc:docMk/>
            <pc:sldMk cId="241753216" sldId="1646"/>
            <ac:spMk id="390" creationId="{6F66B64B-00CF-BA2B-E8DE-DA476901370F}"/>
          </ac:spMkLst>
        </pc:spChg>
        <pc:spChg chg="mod">
          <ac:chgData name="Leigh Brown" userId="79e1b32e-e2fc-4f97-b6e8-bdb859a8bdc6" providerId="ADAL" clId="{E9C2D1B1-8C0F-41A8-915A-52B0D1B4F4C7}" dt="2024-01-20T22:47:43.672" v="3465" actId="1582"/>
          <ac:spMkLst>
            <pc:docMk/>
            <pc:sldMk cId="241753216" sldId="1646"/>
            <ac:spMk id="392" creationId="{731339CA-E8BC-3BC1-3193-572F6505C716}"/>
          </ac:spMkLst>
        </pc:spChg>
        <pc:spChg chg="mod">
          <ac:chgData name="Leigh Brown" userId="79e1b32e-e2fc-4f97-b6e8-bdb859a8bdc6" providerId="ADAL" clId="{E9C2D1B1-8C0F-41A8-915A-52B0D1B4F4C7}" dt="2024-01-20T22:47:43.672" v="3465" actId="1582"/>
          <ac:spMkLst>
            <pc:docMk/>
            <pc:sldMk cId="241753216" sldId="1646"/>
            <ac:spMk id="393" creationId="{EDC09E50-189A-CDBC-8A20-40E73851CD8E}"/>
          </ac:spMkLst>
        </pc:spChg>
        <pc:spChg chg="mod">
          <ac:chgData name="Leigh Brown" userId="79e1b32e-e2fc-4f97-b6e8-bdb859a8bdc6" providerId="ADAL" clId="{E9C2D1B1-8C0F-41A8-915A-52B0D1B4F4C7}" dt="2024-01-20T22:47:43.672" v="3465" actId="1582"/>
          <ac:spMkLst>
            <pc:docMk/>
            <pc:sldMk cId="241753216" sldId="1646"/>
            <ac:spMk id="395" creationId="{69477549-31AD-86B2-77AC-3DA8EA8DA260}"/>
          </ac:spMkLst>
        </pc:spChg>
        <pc:spChg chg="mod">
          <ac:chgData name="Leigh Brown" userId="79e1b32e-e2fc-4f97-b6e8-bdb859a8bdc6" providerId="ADAL" clId="{E9C2D1B1-8C0F-41A8-915A-52B0D1B4F4C7}" dt="2024-01-20T22:47:43.672" v="3465" actId="1582"/>
          <ac:spMkLst>
            <pc:docMk/>
            <pc:sldMk cId="241753216" sldId="1646"/>
            <ac:spMk id="396" creationId="{42E45620-E5D8-743A-2EAB-71904281AEAE}"/>
          </ac:spMkLst>
        </pc:spChg>
        <pc:spChg chg="mod">
          <ac:chgData name="Leigh Brown" userId="79e1b32e-e2fc-4f97-b6e8-bdb859a8bdc6" providerId="ADAL" clId="{E9C2D1B1-8C0F-41A8-915A-52B0D1B4F4C7}" dt="2024-01-20T22:47:43.672" v="3465" actId="1582"/>
          <ac:spMkLst>
            <pc:docMk/>
            <pc:sldMk cId="241753216" sldId="1646"/>
            <ac:spMk id="398" creationId="{DBEE300B-E441-FD49-1809-B9BD3F41FDAB}"/>
          </ac:spMkLst>
        </pc:spChg>
        <pc:spChg chg="mod">
          <ac:chgData name="Leigh Brown" userId="79e1b32e-e2fc-4f97-b6e8-bdb859a8bdc6" providerId="ADAL" clId="{E9C2D1B1-8C0F-41A8-915A-52B0D1B4F4C7}" dt="2024-01-20T22:47:43.672" v="3465" actId="1582"/>
          <ac:spMkLst>
            <pc:docMk/>
            <pc:sldMk cId="241753216" sldId="1646"/>
            <ac:spMk id="399" creationId="{DDE64957-B9CB-3324-F579-D799BCBCAFCE}"/>
          </ac:spMkLst>
        </pc:spChg>
        <pc:spChg chg="mod">
          <ac:chgData name="Leigh Brown" userId="79e1b32e-e2fc-4f97-b6e8-bdb859a8bdc6" providerId="ADAL" clId="{E9C2D1B1-8C0F-41A8-915A-52B0D1B4F4C7}" dt="2024-01-20T22:48:56.198" v="3503" actId="208"/>
          <ac:spMkLst>
            <pc:docMk/>
            <pc:sldMk cId="241753216" sldId="1646"/>
            <ac:spMk id="401" creationId="{D304EF05-B467-1F69-F830-8572165F399E}"/>
          </ac:spMkLst>
        </pc:spChg>
        <pc:spChg chg="mod">
          <ac:chgData name="Leigh Brown" userId="79e1b32e-e2fc-4f97-b6e8-bdb859a8bdc6" providerId="ADAL" clId="{E9C2D1B1-8C0F-41A8-915A-52B0D1B4F4C7}" dt="2024-01-20T22:49:03.148" v="3506" actId="1036"/>
          <ac:spMkLst>
            <pc:docMk/>
            <pc:sldMk cId="241753216" sldId="1646"/>
            <ac:spMk id="402" creationId="{E05037B4-E8BE-BAD3-9FB1-2A86AC21BB4D}"/>
          </ac:spMkLst>
        </pc:spChg>
        <pc:spChg chg="mod">
          <ac:chgData name="Leigh Brown" userId="79e1b32e-e2fc-4f97-b6e8-bdb859a8bdc6" providerId="ADAL" clId="{E9C2D1B1-8C0F-41A8-915A-52B0D1B4F4C7}" dt="2024-01-20T22:47:43.672" v="3465" actId="1582"/>
          <ac:spMkLst>
            <pc:docMk/>
            <pc:sldMk cId="241753216" sldId="1646"/>
            <ac:spMk id="404" creationId="{D0A93F81-04E9-E422-898E-A6E9C434736D}"/>
          </ac:spMkLst>
        </pc:spChg>
        <pc:spChg chg="mod">
          <ac:chgData name="Leigh Brown" userId="79e1b32e-e2fc-4f97-b6e8-bdb859a8bdc6" providerId="ADAL" clId="{E9C2D1B1-8C0F-41A8-915A-52B0D1B4F4C7}" dt="2024-01-20T22:47:43.672" v="3465" actId="1582"/>
          <ac:spMkLst>
            <pc:docMk/>
            <pc:sldMk cId="241753216" sldId="1646"/>
            <ac:spMk id="405" creationId="{0719A3F2-2AB4-3DB7-A4D5-B00250DB2F5F}"/>
          </ac:spMkLst>
        </pc:spChg>
        <pc:spChg chg="mod">
          <ac:chgData name="Leigh Brown" userId="79e1b32e-e2fc-4f97-b6e8-bdb859a8bdc6" providerId="ADAL" clId="{E9C2D1B1-8C0F-41A8-915A-52B0D1B4F4C7}" dt="2024-01-20T22:47:43.672" v="3465" actId="1582"/>
          <ac:spMkLst>
            <pc:docMk/>
            <pc:sldMk cId="241753216" sldId="1646"/>
            <ac:spMk id="407" creationId="{EA90D321-2A1F-8445-ED6B-D807D89C7D30}"/>
          </ac:spMkLst>
        </pc:spChg>
        <pc:spChg chg="mod">
          <ac:chgData name="Leigh Brown" userId="79e1b32e-e2fc-4f97-b6e8-bdb859a8bdc6" providerId="ADAL" clId="{E9C2D1B1-8C0F-41A8-915A-52B0D1B4F4C7}" dt="2024-01-20T22:47:43.672" v="3465" actId="1582"/>
          <ac:spMkLst>
            <pc:docMk/>
            <pc:sldMk cId="241753216" sldId="1646"/>
            <ac:spMk id="408" creationId="{D71AEC86-2DEE-A8B1-8110-B07FC94F836F}"/>
          </ac:spMkLst>
        </pc:spChg>
        <pc:spChg chg="mod">
          <ac:chgData name="Leigh Brown" userId="79e1b32e-e2fc-4f97-b6e8-bdb859a8bdc6" providerId="ADAL" clId="{E9C2D1B1-8C0F-41A8-915A-52B0D1B4F4C7}" dt="2024-01-20T22:49:25.021" v="3508" actId="1582"/>
          <ac:spMkLst>
            <pc:docMk/>
            <pc:sldMk cId="241753216" sldId="1646"/>
            <ac:spMk id="410" creationId="{7238FD82-072E-B863-BDBE-D521F0E79014}"/>
          </ac:spMkLst>
        </pc:spChg>
        <pc:spChg chg="mod">
          <ac:chgData name="Leigh Brown" userId="79e1b32e-e2fc-4f97-b6e8-bdb859a8bdc6" providerId="ADAL" clId="{E9C2D1B1-8C0F-41A8-915A-52B0D1B4F4C7}" dt="2024-01-20T22:49:31.937" v="3532" actId="1036"/>
          <ac:spMkLst>
            <pc:docMk/>
            <pc:sldMk cId="241753216" sldId="1646"/>
            <ac:spMk id="411" creationId="{114B1DCB-43C4-14B6-A9A7-8480D6B8F4D9}"/>
          </ac:spMkLst>
        </pc:spChg>
        <pc:spChg chg="mod">
          <ac:chgData name="Leigh Brown" userId="79e1b32e-e2fc-4f97-b6e8-bdb859a8bdc6" providerId="ADAL" clId="{E9C2D1B1-8C0F-41A8-915A-52B0D1B4F4C7}" dt="2024-01-20T22:47:43.672" v="3465" actId="1582"/>
          <ac:spMkLst>
            <pc:docMk/>
            <pc:sldMk cId="241753216" sldId="1646"/>
            <ac:spMk id="413" creationId="{28A44158-A22B-FA4B-A758-DEE8E3103F9F}"/>
          </ac:spMkLst>
        </pc:spChg>
        <pc:spChg chg="mod">
          <ac:chgData name="Leigh Brown" userId="79e1b32e-e2fc-4f97-b6e8-bdb859a8bdc6" providerId="ADAL" clId="{E9C2D1B1-8C0F-41A8-915A-52B0D1B4F4C7}" dt="2024-01-20T22:47:43.672" v="3465" actId="1582"/>
          <ac:spMkLst>
            <pc:docMk/>
            <pc:sldMk cId="241753216" sldId="1646"/>
            <ac:spMk id="414" creationId="{021595F9-6773-C5A6-7D81-432C59C21BB5}"/>
          </ac:spMkLst>
        </pc:spChg>
        <pc:spChg chg="mod">
          <ac:chgData name="Leigh Brown" userId="79e1b32e-e2fc-4f97-b6e8-bdb859a8bdc6" providerId="ADAL" clId="{E9C2D1B1-8C0F-41A8-915A-52B0D1B4F4C7}" dt="2024-01-20T22:50:20.040" v="3594" actId="1582"/>
          <ac:spMkLst>
            <pc:docMk/>
            <pc:sldMk cId="241753216" sldId="1646"/>
            <ac:spMk id="416" creationId="{48422123-F7AF-ABB6-3EB8-68A7C44FFE52}"/>
          </ac:spMkLst>
        </pc:spChg>
        <pc:spChg chg="mod">
          <ac:chgData name="Leigh Brown" userId="79e1b32e-e2fc-4f97-b6e8-bdb859a8bdc6" providerId="ADAL" clId="{E9C2D1B1-8C0F-41A8-915A-52B0D1B4F4C7}" dt="2024-01-20T22:50:28.285" v="3634" actId="1035"/>
          <ac:spMkLst>
            <pc:docMk/>
            <pc:sldMk cId="241753216" sldId="1646"/>
            <ac:spMk id="417" creationId="{CC1B3EB3-95D9-C4EC-F1AB-985232A33B62}"/>
          </ac:spMkLst>
        </pc:spChg>
        <pc:spChg chg="mod">
          <ac:chgData name="Leigh Brown" userId="79e1b32e-e2fc-4f97-b6e8-bdb859a8bdc6" providerId="ADAL" clId="{E9C2D1B1-8C0F-41A8-915A-52B0D1B4F4C7}" dt="2024-01-20T22:49:55.751" v="3537" actId="208"/>
          <ac:spMkLst>
            <pc:docMk/>
            <pc:sldMk cId="241753216" sldId="1646"/>
            <ac:spMk id="419" creationId="{173FC64A-EE0C-0072-CC2B-04AE4EC45FA1}"/>
          </ac:spMkLst>
        </pc:spChg>
        <pc:spChg chg="mod">
          <ac:chgData name="Leigh Brown" userId="79e1b32e-e2fc-4f97-b6e8-bdb859a8bdc6" providerId="ADAL" clId="{E9C2D1B1-8C0F-41A8-915A-52B0D1B4F4C7}" dt="2024-01-20T22:50:03.996" v="3575" actId="1036"/>
          <ac:spMkLst>
            <pc:docMk/>
            <pc:sldMk cId="241753216" sldId="1646"/>
            <ac:spMk id="420" creationId="{E8FEAD51-903A-0854-93EC-5064705D809B}"/>
          </ac:spMkLst>
        </pc:spChg>
        <pc:spChg chg="mod">
          <ac:chgData name="Leigh Brown" userId="79e1b32e-e2fc-4f97-b6e8-bdb859a8bdc6" providerId="ADAL" clId="{E9C2D1B1-8C0F-41A8-915A-52B0D1B4F4C7}" dt="2024-01-20T22:47:43.672" v="3465" actId="1582"/>
          <ac:spMkLst>
            <pc:docMk/>
            <pc:sldMk cId="241753216" sldId="1646"/>
            <ac:spMk id="422" creationId="{A2AA6686-3E00-636B-A047-36A762FCA09F}"/>
          </ac:spMkLst>
        </pc:spChg>
        <pc:spChg chg="mod">
          <ac:chgData name="Leigh Brown" userId="79e1b32e-e2fc-4f97-b6e8-bdb859a8bdc6" providerId="ADAL" clId="{E9C2D1B1-8C0F-41A8-915A-52B0D1B4F4C7}" dt="2024-01-20T22:47:43.672" v="3465" actId="1582"/>
          <ac:spMkLst>
            <pc:docMk/>
            <pc:sldMk cId="241753216" sldId="1646"/>
            <ac:spMk id="423" creationId="{828E383A-6788-D55C-EC5B-15905BA4006E}"/>
          </ac:spMkLst>
        </pc:spChg>
        <pc:spChg chg="mod">
          <ac:chgData name="Leigh Brown" userId="79e1b32e-e2fc-4f97-b6e8-bdb859a8bdc6" providerId="ADAL" clId="{E9C2D1B1-8C0F-41A8-915A-52B0D1B4F4C7}" dt="2024-01-20T22:47:43.672" v="3465" actId="1582"/>
          <ac:spMkLst>
            <pc:docMk/>
            <pc:sldMk cId="241753216" sldId="1646"/>
            <ac:spMk id="425" creationId="{FA665AC8-D8F4-8F2F-CE80-FEF548FCB6FA}"/>
          </ac:spMkLst>
        </pc:spChg>
        <pc:spChg chg="mod">
          <ac:chgData name="Leigh Brown" userId="79e1b32e-e2fc-4f97-b6e8-bdb859a8bdc6" providerId="ADAL" clId="{E9C2D1B1-8C0F-41A8-915A-52B0D1B4F4C7}" dt="2024-01-20T22:47:43.672" v="3465" actId="1582"/>
          <ac:spMkLst>
            <pc:docMk/>
            <pc:sldMk cId="241753216" sldId="1646"/>
            <ac:spMk id="426" creationId="{845C115B-02A3-1FBB-05BF-13E4F35E06E3}"/>
          </ac:spMkLst>
        </pc:spChg>
        <pc:spChg chg="mod">
          <ac:chgData name="Leigh Brown" userId="79e1b32e-e2fc-4f97-b6e8-bdb859a8bdc6" providerId="ADAL" clId="{E9C2D1B1-8C0F-41A8-915A-52B0D1B4F4C7}" dt="2024-01-20T22:52:55.340" v="3766" actId="208"/>
          <ac:spMkLst>
            <pc:docMk/>
            <pc:sldMk cId="241753216" sldId="1646"/>
            <ac:spMk id="428" creationId="{6816B795-D482-9CD2-B375-F23FE83F7B83}"/>
          </ac:spMkLst>
        </pc:spChg>
        <pc:spChg chg="mod">
          <ac:chgData name="Leigh Brown" userId="79e1b32e-e2fc-4f97-b6e8-bdb859a8bdc6" providerId="ADAL" clId="{E9C2D1B1-8C0F-41A8-915A-52B0D1B4F4C7}" dt="2024-01-20T22:53:00.702" v="3787" actId="1035"/>
          <ac:spMkLst>
            <pc:docMk/>
            <pc:sldMk cId="241753216" sldId="1646"/>
            <ac:spMk id="429" creationId="{D8259C9E-16AF-FA9D-C7EA-A8B5A26028F2}"/>
          </ac:spMkLst>
        </pc:spChg>
        <pc:spChg chg="mod">
          <ac:chgData name="Leigh Brown" userId="79e1b32e-e2fc-4f97-b6e8-bdb859a8bdc6" providerId="ADAL" clId="{E9C2D1B1-8C0F-41A8-915A-52B0D1B4F4C7}" dt="2024-01-20T22:47:43.672" v="3465" actId="1582"/>
          <ac:spMkLst>
            <pc:docMk/>
            <pc:sldMk cId="241753216" sldId="1646"/>
            <ac:spMk id="431" creationId="{03CAFEDE-17DB-26A7-B350-AAF5B36D4BBC}"/>
          </ac:spMkLst>
        </pc:spChg>
        <pc:spChg chg="mod">
          <ac:chgData name="Leigh Brown" userId="79e1b32e-e2fc-4f97-b6e8-bdb859a8bdc6" providerId="ADAL" clId="{E9C2D1B1-8C0F-41A8-915A-52B0D1B4F4C7}" dt="2024-01-20T22:47:43.672" v="3465" actId="1582"/>
          <ac:spMkLst>
            <pc:docMk/>
            <pc:sldMk cId="241753216" sldId="1646"/>
            <ac:spMk id="432" creationId="{2F119B37-5431-807B-AA2B-9CF127B84EDD}"/>
          </ac:spMkLst>
        </pc:spChg>
        <pc:spChg chg="mod">
          <ac:chgData name="Leigh Brown" userId="79e1b32e-e2fc-4f97-b6e8-bdb859a8bdc6" providerId="ADAL" clId="{E9C2D1B1-8C0F-41A8-915A-52B0D1B4F4C7}" dt="2024-01-20T22:47:43.672" v="3465" actId="1582"/>
          <ac:spMkLst>
            <pc:docMk/>
            <pc:sldMk cId="241753216" sldId="1646"/>
            <ac:spMk id="434" creationId="{A4364A4B-B00A-65D7-2136-BF4FAA6893FE}"/>
          </ac:spMkLst>
        </pc:spChg>
        <pc:spChg chg="mod">
          <ac:chgData name="Leigh Brown" userId="79e1b32e-e2fc-4f97-b6e8-bdb859a8bdc6" providerId="ADAL" clId="{E9C2D1B1-8C0F-41A8-915A-52B0D1B4F4C7}" dt="2024-01-20T22:47:43.672" v="3465" actId="1582"/>
          <ac:spMkLst>
            <pc:docMk/>
            <pc:sldMk cId="241753216" sldId="1646"/>
            <ac:spMk id="435" creationId="{F29029F3-DDC2-DC97-DD70-82F1FC778BD9}"/>
          </ac:spMkLst>
        </pc:spChg>
        <pc:spChg chg="mod">
          <ac:chgData name="Leigh Brown" userId="79e1b32e-e2fc-4f97-b6e8-bdb859a8bdc6" providerId="ADAL" clId="{E9C2D1B1-8C0F-41A8-915A-52B0D1B4F4C7}" dt="2024-01-20T22:47:43.672" v="3465" actId="1582"/>
          <ac:spMkLst>
            <pc:docMk/>
            <pc:sldMk cId="241753216" sldId="1646"/>
            <ac:spMk id="437" creationId="{DC53B3CE-6988-E39A-B2C3-5B8D9DB4C4D8}"/>
          </ac:spMkLst>
        </pc:spChg>
        <pc:spChg chg="mod">
          <ac:chgData name="Leigh Brown" userId="79e1b32e-e2fc-4f97-b6e8-bdb859a8bdc6" providerId="ADAL" clId="{E9C2D1B1-8C0F-41A8-915A-52B0D1B4F4C7}" dt="2024-01-20T22:47:43.672" v="3465" actId="1582"/>
          <ac:spMkLst>
            <pc:docMk/>
            <pc:sldMk cId="241753216" sldId="1646"/>
            <ac:spMk id="438" creationId="{4B896810-CC85-7202-E82C-F5A2A7071F9F}"/>
          </ac:spMkLst>
        </pc:spChg>
        <pc:spChg chg="mod">
          <ac:chgData name="Leigh Brown" userId="79e1b32e-e2fc-4f97-b6e8-bdb859a8bdc6" providerId="ADAL" clId="{E9C2D1B1-8C0F-41A8-915A-52B0D1B4F4C7}" dt="2024-01-20T22:52:21.728" v="3697" actId="1582"/>
          <ac:spMkLst>
            <pc:docMk/>
            <pc:sldMk cId="241753216" sldId="1646"/>
            <ac:spMk id="440" creationId="{7EDEAB58-7A7A-0206-1701-EB788397FAD7}"/>
          </ac:spMkLst>
        </pc:spChg>
        <pc:spChg chg="mod">
          <ac:chgData name="Leigh Brown" userId="79e1b32e-e2fc-4f97-b6e8-bdb859a8bdc6" providerId="ADAL" clId="{E9C2D1B1-8C0F-41A8-915A-52B0D1B4F4C7}" dt="2024-01-20T22:52:30.730" v="3721" actId="1036"/>
          <ac:spMkLst>
            <pc:docMk/>
            <pc:sldMk cId="241753216" sldId="1646"/>
            <ac:spMk id="441" creationId="{D6B1A2E6-29A3-B65C-77F6-74230883EB26}"/>
          </ac:spMkLst>
        </pc:spChg>
        <pc:spChg chg="mod">
          <ac:chgData name="Leigh Brown" userId="79e1b32e-e2fc-4f97-b6e8-bdb859a8bdc6" providerId="ADAL" clId="{E9C2D1B1-8C0F-41A8-915A-52B0D1B4F4C7}" dt="2024-01-20T22:47:43.672" v="3465" actId="1582"/>
          <ac:spMkLst>
            <pc:docMk/>
            <pc:sldMk cId="241753216" sldId="1646"/>
            <ac:spMk id="443" creationId="{AD0A47F7-A109-494B-EC1D-1A28FECB0E82}"/>
          </ac:spMkLst>
        </pc:spChg>
        <pc:spChg chg="mod">
          <ac:chgData name="Leigh Brown" userId="79e1b32e-e2fc-4f97-b6e8-bdb859a8bdc6" providerId="ADAL" clId="{E9C2D1B1-8C0F-41A8-915A-52B0D1B4F4C7}" dt="2024-01-20T22:47:43.672" v="3465" actId="1582"/>
          <ac:spMkLst>
            <pc:docMk/>
            <pc:sldMk cId="241753216" sldId="1646"/>
            <ac:spMk id="444" creationId="{0B7C0114-6D77-30A8-F66E-8B0EC926E90F}"/>
          </ac:spMkLst>
        </pc:spChg>
        <pc:spChg chg="mod">
          <ac:chgData name="Leigh Brown" userId="79e1b32e-e2fc-4f97-b6e8-bdb859a8bdc6" providerId="ADAL" clId="{E9C2D1B1-8C0F-41A8-915A-52B0D1B4F4C7}" dt="2024-01-20T22:47:43.672" v="3465" actId="1582"/>
          <ac:spMkLst>
            <pc:docMk/>
            <pc:sldMk cId="241753216" sldId="1646"/>
            <ac:spMk id="446" creationId="{E38DC09B-C94E-5C60-871D-149EC3C6AF01}"/>
          </ac:spMkLst>
        </pc:spChg>
        <pc:spChg chg="mod">
          <ac:chgData name="Leigh Brown" userId="79e1b32e-e2fc-4f97-b6e8-bdb859a8bdc6" providerId="ADAL" clId="{E9C2D1B1-8C0F-41A8-915A-52B0D1B4F4C7}" dt="2024-01-20T22:47:43.672" v="3465" actId="1582"/>
          <ac:spMkLst>
            <pc:docMk/>
            <pc:sldMk cId="241753216" sldId="1646"/>
            <ac:spMk id="447" creationId="{4EC02D7B-433C-F54C-0FE4-4C0FB6607FE2}"/>
          </ac:spMkLst>
        </pc:spChg>
        <pc:spChg chg="add del mod">
          <ac:chgData name="Leigh Brown" userId="79e1b32e-e2fc-4f97-b6e8-bdb859a8bdc6" providerId="ADAL" clId="{E9C2D1B1-8C0F-41A8-915A-52B0D1B4F4C7}" dt="2024-01-20T23:26:17.055" v="4486" actId="478"/>
          <ac:spMkLst>
            <pc:docMk/>
            <pc:sldMk cId="241753216" sldId="1646"/>
            <ac:spMk id="448" creationId="{2B660B15-D198-83CB-2D91-48DA11C6DC63}"/>
          </ac:spMkLst>
        </pc:spChg>
        <pc:grpChg chg="add del mod">
          <ac:chgData name="Leigh Brown" userId="79e1b32e-e2fc-4f97-b6e8-bdb859a8bdc6" providerId="ADAL" clId="{E9C2D1B1-8C0F-41A8-915A-52B0D1B4F4C7}" dt="2024-01-20T23:26:17.055" v="4486" actId="478"/>
          <ac:grpSpMkLst>
            <pc:docMk/>
            <pc:sldMk cId="241753216" sldId="1646"/>
            <ac:grpSpMk id="157" creationId="{A512DF54-A512-7253-E4B6-4CEEED4F0299}"/>
          </ac:grpSpMkLst>
        </pc:grpChg>
        <pc:grpChg chg="add del mod">
          <ac:chgData name="Leigh Brown" userId="79e1b32e-e2fc-4f97-b6e8-bdb859a8bdc6" providerId="ADAL" clId="{E9C2D1B1-8C0F-41A8-915A-52B0D1B4F4C7}" dt="2024-01-20T23:26:17.055" v="4486" actId="478"/>
          <ac:grpSpMkLst>
            <pc:docMk/>
            <pc:sldMk cId="241753216" sldId="1646"/>
            <ac:grpSpMk id="158" creationId="{48AC95A5-4577-F29A-913B-0BA91107B984}"/>
          </ac:grpSpMkLst>
        </pc:grpChg>
        <pc:grpChg chg="add del mod">
          <ac:chgData name="Leigh Brown" userId="79e1b32e-e2fc-4f97-b6e8-bdb859a8bdc6" providerId="ADAL" clId="{E9C2D1B1-8C0F-41A8-915A-52B0D1B4F4C7}" dt="2024-01-20T23:26:17.055" v="4486" actId="478"/>
          <ac:grpSpMkLst>
            <pc:docMk/>
            <pc:sldMk cId="241753216" sldId="1646"/>
            <ac:grpSpMk id="161" creationId="{92FE49EC-DD49-92EA-1193-FA524F45BB0F}"/>
          </ac:grpSpMkLst>
        </pc:grpChg>
        <pc:grpChg chg="add del mod">
          <ac:chgData name="Leigh Brown" userId="79e1b32e-e2fc-4f97-b6e8-bdb859a8bdc6" providerId="ADAL" clId="{E9C2D1B1-8C0F-41A8-915A-52B0D1B4F4C7}" dt="2024-01-20T23:26:17.055" v="4486" actId="478"/>
          <ac:grpSpMkLst>
            <pc:docMk/>
            <pc:sldMk cId="241753216" sldId="1646"/>
            <ac:grpSpMk id="164" creationId="{07A15E0C-CE47-2CE0-E57A-E679C9BC0269}"/>
          </ac:grpSpMkLst>
        </pc:grpChg>
        <pc:grpChg chg="add del mod">
          <ac:chgData name="Leigh Brown" userId="79e1b32e-e2fc-4f97-b6e8-bdb859a8bdc6" providerId="ADAL" clId="{E9C2D1B1-8C0F-41A8-915A-52B0D1B4F4C7}" dt="2024-01-20T19:34:16.627" v="3203" actId="478"/>
          <ac:grpSpMkLst>
            <pc:docMk/>
            <pc:sldMk cId="241753216" sldId="1646"/>
            <ac:grpSpMk id="167" creationId="{0CD3E88B-B459-E177-3EE1-25856B2D9EE6}"/>
          </ac:grpSpMkLst>
        </pc:grpChg>
        <pc:grpChg chg="add del mod">
          <ac:chgData name="Leigh Brown" userId="79e1b32e-e2fc-4f97-b6e8-bdb859a8bdc6" providerId="ADAL" clId="{E9C2D1B1-8C0F-41A8-915A-52B0D1B4F4C7}" dt="2024-01-20T23:26:17.055" v="4486" actId="478"/>
          <ac:grpSpMkLst>
            <pc:docMk/>
            <pc:sldMk cId="241753216" sldId="1646"/>
            <ac:grpSpMk id="170" creationId="{B08CA83B-3729-ECCE-07B1-450D93807E34}"/>
          </ac:grpSpMkLst>
        </pc:grpChg>
        <pc:grpChg chg="add del mod">
          <ac:chgData name="Leigh Brown" userId="79e1b32e-e2fc-4f97-b6e8-bdb859a8bdc6" providerId="ADAL" clId="{E9C2D1B1-8C0F-41A8-915A-52B0D1B4F4C7}" dt="2024-01-20T23:26:17.055" v="4486" actId="478"/>
          <ac:grpSpMkLst>
            <pc:docMk/>
            <pc:sldMk cId="241753216" sldId="1646"/>
            <ac:grpSpMk id="173" creationId="{3B2DFAD6-469C-C007-0069-EB18C3166E27}"/>
          </ac:grpSpMkLst>
        </pc:grpChg>
        <pc:grpChg chg="add del mod">
          <ac:chgData name="Leigh Brown" userId="79e1b32e-e2fc-4f97-b6e8-bdb859a8bdc6" providerId="ADAL" clId="{E9C2D1B1-8C0F-41A8-915A-52B0D1B4F4C7}" dt="2024-01-20T23:26:17.055" v="4486" actId="478"/>
          <ac:grpSpMkLst>
            <pc:docMk/>
            <pc:sldMk cId="241753216" sldId="1646"/>
            <ac:grpSpMk id="176" creationId="{87D88BCA-1F4E-BC2F-0C7D-3AD2DF6C5FFD}"/>
          </ac:grpSpMkLst>
        </pc:grpChg>
        <pc:grpChg chg="add del mod">
          <ac:chgData name="Leigh Brown" userId="79e1b32e-e2fc-4f97-b6e8-bdb859a8bdc6" providerId="ADAL" clId="{E9C2D1B1-8C0F-41A8-915A-52B0D1B4F4C7}" dt="2024-01-20T23:26:17.055" v="4486" actId="478"/>
          <ac:grpSpMkLst>
            <pc:docMk/>
            <pc:sldMk cId="241753216" sldId="1646"/>
            <ac:grpSpMk id="179" creationId="{22CBD594-573C-BEA8-8729-1C121BDF557A}"/>
          </ac:grpSpMkLst>
        </pc:grpChg>
        <pc:grpChg chg="add del mod">
          <ac:chgData name="Leigh Brown" userId="79e1b32e-e2fc-4f97-b6e8-bdb859a8bdc6" providerId="ADAL" clId="{E9C2D1B1-8C0F-41A8-915A-52B0D1B4F4C7}" dt="2024-01-20T23:26:17.055" v="4486" actId="478"/>
          <ac:grpSpMkLst>
            <pc:docMk/>
            <pc:sldMk cId="241753216" sldId="1646"/>
            <ac:grpSpMk id="182" creationId="{F16735BB-33FC-C3B7-03FA-DE8F012B7A8A}"/>
          </ac:grpSpMkLst>
        </pc:grpChg>
        <pc:grpChg chg="add del mod">
          <ac:chgData name="Leigh Brown" userId="79e1b32e-e2fc-4f97-b6e8-bdb859a8bdc6" providerId="ADAL" clId="{E9C2D1B1-8C0F-41A8-915A-52B0D1B4F4C7}" dt="2024-01-20T23:26:17.055" v="4486" actId="478"/>
          <ac:grpSpMkLst>
            <pc:docMk/>
            <pc:sldMk cId="241753216" sldId="1646"/>
            <ac:grpSpMk id="185" creationId="{F1FF6BD3-F40F-C548-1FE8-E135FB3A2D2D}"/>
          </ac:grpSpMkLst>
        </pc:grpChg>
        <pc:grpChg chg="add del mod">
          <ac:chgData name="Leigh Brown" userId="79e1b32e-e2fc-4f97-b6e8-bdb859a8bdc6" providerId="ADAL" clId="{E9C2D1B1-8C0F-41A8-915A-52B0D1B4F4C7}" dt="2024-01-20T23:26:17.055" v="4486" actId="478"/>
          <ac:grpSpMkLst>
            <pc:docMk/>
            <pc:sldMk cId="241753216" sldId="1646"/>
            <ac:grpSpMk id="188" creationId="{F787FE98-6B11-7FCE-4256-0E6E8D0EB644}"/>
          </ac:grpSpMkLst>
        </pc:grpChg>
        <pc:grpChg chg="add del mod">
          <ac:chgData name="Leigh Brown" userId="79e1b32e-e2fc-4f97-b6e8-bdb859a8bdc6" providerId="ADAL" clId="{E9C2D1B1-8C0F-41A8-915A-52B0D1B4F4C7}" dt="2024-01-20T23:26:17.055" v="4486" actId="478"/>
          <ac:grpSpMkLst>
            <pc:docMk/>
            <pc:sldMk cId="241753216" sldId="1646"/>
            <ac:grpSpMk id="191" creationId="{03D819BF-DE52-A4A2-81CC-D68725463C8A}"/>
          </ac:grpSpMkLst>
        </pc:grpChg>
        <pc:grpChg chg="add del mod">
          <ac:chgData name="Leigh Brown" userId="79e1b32e-e2fc-4f97-b6e8-bdb859a8bdc6" providerId="ADAL" clId="{E9C2D1B1-8C0F-41A8-915A-52B0D1B4F4C7}" dt="2024-01-20T23:26:17.055" v="4486" actId="478"/>
          <ac:grpSpMkLst>
            <pc:docMk/>
            <pc:sldMk cId="241753216" sldId="1646"/>
            <ac:grpSpMk id="194" creationId="{61F3E4A6-B655-D16D-352A-21528DDF84DE}"/>
          </ac:grpSpMkLst>
        </pc:grpChg>
        <pc:grpChg chg="add del mod">
          <ac:chgData name="Leigh Brown" userId="79e1b32e-e2fc-4f97-b6e8-bdb859a8bdc6" providerId="ADAL" clId="{E9C2D1B1-8C0F-41A8-915A-52B0D1B4F4C7}" dt="2024-01-20T23:26:17.055" v="4486" actId="478"/>
          <ac:grpSpMkLst>
            <pc:docMk/>
            <pc:sldMk cId="241753216" sldId="1646"/>
            <ac:grpSpMk id="197" creationId="{4D6FAC1D-A838-15B5-BCC7-AB6ED198347D}"/>
          </ac:grpSpMkLst>
        </pc:grpChg>
        <pc:grpChg chg="add del mod">
          <ac:chgData name="Leigh Brown" userId="79e1b32e-e2fc-4f97-b6e8-bdb859a8bdc6" providerId="ADAL" clId="{E9C2D1B1-8C0F-41A8-915A-52B0D1B4F4C7}" dt="2024-01-20T23:26:17.055" v="4486" actId="478"/>
          <ac:grpSpMkLst>
            <pc:docMk/>
            <pc:sldMk cId="241753216" sldId="1646"/>
            <ac:grpSpMk id="200" creationId="{320EF1B4-5D9E-EB2F-3344-B0F3A895CD2C}"/>
          </ac:grpSpMkLst>
        </pc:grpChg>
        <pc:grpChg chg="add del mod">
          <ac:chgData name="Leigh Brown" userId="79e1b32e-e2fc-4f97-b6e8-bdb859a8bdc6" providerId="ADAL" clId="{E9C2D1B1-8C0F-41A8-915A-52B0D1B4F4C7}" dt="2024-01-20T23:26:17.055" v="4486" actId="478"/>
          <ac:grpSpMkLst>
            <pc:docMk/>
            <pc:sldMk cId="241753216" sldId="1646"/>
            <ac:grpSpMk id="203" creationId="{E3D5A7EC-25E5-8E49-AB61-9C5F9D47A8AD}"/>
          </ac:grpSpMkLst>
        </pc:grpChg>
        <pc:grpChg chg="add del mod">
          <ac:chgData name="Leigh Brown" userId="79e1b32e-e2fc-4f97-b6e8-bdb859a8bdc6" providerId="ADAL" clId="{E9C2D1B1-8C0F-41A8-915A-52B0D1B4F4C7}" dt="2024-01-20T23:26:17.055" v="4486" actId="478"/>
          <ac:grpSpMkLst>
            <pc:docMk/>
            <pc:sldMk cId="241753216" sldId="1646"/>
            <ac:grpSpMk id="206" creationId="{8B6FF5F3-1FAB-D16A-A2A1-C6180EBDEE2D}"/>
          </ac:grpSpMkLst>
        </pc:grpChg>
        <pc:grpChg chg="add del mod">
          <ac:chgData name="Leigh Brown" userId="79e1b32e-e2fc-4f97-b6e8-bdb859a8bdc6" providerId="ADAL" clId="{E9C2D1B1-8C0F-41A8-915A-52B0D1B4F4C7}" dt="2024-01-20T23:26:17.055" v="4486" actId="478"/>
          <ac:grpSpMkLst>
            <pc:docMk/>
            <pc:sldMk cId="241753216" sldId="1646"/>
            <ac:grpSpMk id="209" creationId="{399A0D53-8695-E0F8-D5B5-0200003AC943}"/>
          </ac:grpSpMkLst>
        </pc:grpChg>
        <pc:grpChg chg="add del mod">
          <ac:chgData name="Leigh Brown" userId="79e1b32e-e2fc-4f97-b6e8-bdb859a8bdc6" providerId="ADAL" clId="{E9C2D1B1-8C0F-41A8-915A-52B0D1B4F4C7}" dt="2024-01-20T23:26:17.055" v="4486" actId="478"/>
          <ac:grpSpMkLst>
            <pc:docMk/>
            <pc:sldMk cId="241753216" sldId="1646"/>
            <ac:grpSpMk id="212" creationId="{39CE9EBD-6DE9-B9D1-76C6-43A87642B0B7}"/>
          </ac:grpSpMkLst>
        </pc:grpChg>
        <pc:grpChg chg="add del mod">
          <ac:chgData name="Leigh Brown" userId="79e1b32e-e2fc-4f97-b6e8-bdb859a8bdc6" providerId="ADAL" clId="{E9C2D1B1-8C0F-41A8-915A-52B0D1B4F4C7}" dt="2024-01-20T23:26:17.055" v="4486" actId="478"/>
          <ac:grpSpMkLst>
            <pc:docMk/>
            <pc:sldMk cId="241753216" sldId="1646"/>
            <ac:grpSpMk id="215" creationId="{C5BA8B24-8B60-3F4A-2671-DE5CC3C8A5E1}"/>
          </ac:grpSpMkLst>
        </pc:grpChg>
        <pc:grpChg chg="add del mod">
          <ac:chgData name="Leigh Brown" userId="79e1b32e-e2fc-4f97-b6e8-bdb859a8bdc6" providerId="ADAL" clId="{E9C2D1B1-8C0F-41A8-915A-52B0D1B4F4C7}" dt="2024-01-20T23:26:17.055" v="4486" actId="478"/>
          <ac:grpSpMkLst>
            <pc:docMk/>
            <pc:sldMk cId="241753216" sldId="1646"/>
            <ac:grpSpMk id="218" creationId="{59EE55CB-727C-9D30-A6DB-6D3DD0FDD74B}"/>
          </ac:grpSpMkLst>
        </pc:grpChg>
        <pc:grpChg chg="add del mod">
          <ac:chgData name="Leigh Brown" userId="79e1b32e-e2fc-4f97-b6e8-bdb859a8bdc6" providerId="ADAL" clId="{E9C2D1B1-8C0F-41A8-915A-52B0D1B4F4C7}" dt="2024-01-20T23:26:17.055" v="4486" actId="478"/>
          <ac:grpSpMkLst>
            <pc:docMk/>
            <pc:sldMk cId="241753216" sldId="1646"/>
            <ac:grpSpMk id="221" creationId="{2F607760-5DD9-BD94-ECE2-F2BC23607E6D}"/>
          </ac:grpSpMkLst>
        </pc:grpChg>
        <pc:grpChg chg="add del mod">
          <ac:chgData name="Leigh Brown" userId="79e1b32e-e2fc-4f97-b6e8-bdb859a8bdc6" providerId="ADAL" clId="{E9C2D1B1-8C0F-41A8-915A-52B0D1B4F4C7}" dt="2024-01-20T23:26:17.055" v="4486" actId="478"/>
          <ac:grpSpMkLst>
            <pc:docMk/>
            <pc:sldMk cId="241753216" sldId="1646"/>
            <ac:grpSpMk id="224" creationId="{60B980FA-5AE6-9B90-07B2-7B68638AE7F7}"/>
          </ac:grpSpMkLst>
        </pc:grpChg>
        <pc:grpChg chg="add del mod">
          <ac:chgData name="Leigh Brown" userId="79e1b32e-e2fc-4f97-b6e8-bdb859a8bdc6" providerId="ADAL" clId="{E9C2D1B1-8C0F-41A8-915A-52B0D1B4F4C7}" dt="2024-01-20T23:26:17.055" v="4486" actId="478"/>
          <ac:grpSpMkLst>
            <pc:docMk/>
            <pc:sldMk cId="241753216" sldId="1646"/>
            <ac:grpSpMk id="227" creationId="{E3185CA1-1D76-5CD5-A895-2D1722A5FD28}"/>
          </ac:grpSpMkLst>
        </pc:grpChg>
        <pc:grpChg chg="add del mod">
          <ac:chgData name="Leigh Brown" userId="79e1b32e-e2fc-4f97-b6e8-bdb859a8bdc6" providerId="ADAL" clId="{E9C2D1B1-8C0F-41A8-915A-52B0D1B4F4C7}" dt="2024-01-20T23:26:17.055" v="4486" actId="478"/>
          <ac:grpSpMkLst>
            <pc:docMk/>
            <pc:sldMk cId="241753216" sldId="1646"/>
            <ac:grpSpMk id="230" creationId="{109AF4A0-C0E1-D12F-51F7-33B59A16E5F0}"/>
          </ac:grpSpMkLst>
        </pc:grpChg>
        <pc:grpChg chg="add del mod">
          <ac:chgData name="Leigh Brown" userId="79e1b32e-e2fc-4f97-b6e8-bdb859a8bdc6" providerId="ADAL" clId="{E9C2D1B1-8C0F-41A8-915A-52B0D1B4F4C7}" dt="2024-01-20T23:26:17.055" v="4486" actId="478"/>
          <ac:grpSpMkLst>
            <pc:docMk/>
            <pc:sldMk cId="241753216" sldId="1646"/>
            <ac:grpSpMk id="233" creationId="{B65CB58D-8BA2-D2F5-2E32-A4C40AAA96DB}"/>
          </ac:grpSpMkLst>
        </pc:grpChg>
        <pc:grpChg chg="add del mod">
          <ac:chgData name="Leigh Brown" userId="79e1b32e-e2fc-4f97-b6e8-bdb859a8bdc6" providerId="ADAL" clId="{E9C2D1B1-8C0F-41A8-915A-52B0D1B4F4C7}" dt="2024-01-20T23:26:17.055" v="4486" actId="478"/>
          <ac:grpSpMkLst>
            <pc:docMk/>
            <pc:sldMk cId="241753216" sldId="1646"/>
            <ac:grpSpMk id="236" creationId="{0BF3003D-C766-70F9-49CB-3887DFB03E95}"/>
          </ac:grpSpMkLst>
        </pc:grpChg>
        <pc:grpChg chg="add del mod">
          <ac:chgData name="Leigh Brown" userId="79e1b32e-e2fc-4f97-b6e8-bdb859a8bdc6" providerId="ADAL" clId="{E9C2D1B1-8C0F-41A8-915A-52B0D1B4F4C7}" dt="2024-01-20T23:26:17.055" v="4486" actId="478"/>
          <ac:grpSpMkLst>
            <pc:docMk/>
            <pc:sldMk cId="241753216" sldId="1646"/>
            <ac:grpSpMk id="239" creationId="{F2046E25-80B0-8685-F140-4817C733FF15}"/>
          </ac:grpSpMkLst>
        </pc:grpChg>
        <pc:grpChg chg="add del mod">
          <ac:chgData name="Leigh Brown" userId="79e1b32e-e2fc-4f97-b6e8-bdb859a8bdc6" providerId="ADAL" clId="{E9C2D1B1-8C0F-41A8-915A-52B0D1B4F4C7}" dt="2024-01-20T23:26:17.055" v="4486" actId="478"/>
          <ac:grpSpMkLst>
            <pc:docMk/>
            <pc:sldMk cId="241753216" sldId="1646"/>
            <ac:grpSpMk id="242" creationId="{667DC986-D465-BAA0-EDBB-5AD7E6AB48F6}"/>
          </ac:grpSpMkLst>
        </pc:grpChg>
        <pc:grpChg chg="add del mod">
          <ac:chgData name="Leigh Brown" userId="79e1b32e-e2fc-4f97-b6e8-bdb859a8bdc6" providerId="ADAL" clId="{E9C2D1B1-8C0F-41A8-915A-52B0D1B4F4C7}" dt="2024-01-20T23:26:17.055" v="4486" actId="478"/>
          <ac:grpSpMkLst>
            <pc:docMk/>
            <pc:sldMk cId="241753216" sldId="1646"/>
            <ac:grpSpMk id="245" creationId="{C31B194C-00A9-6F88-F657-DCC52DBC3C70}"/>
          </ac:grpSpMkLst>
        </pc:grpChg>
        <pc:grpChg chg="add del mod">
          <ac:chgData name="Leigh Brown" userId="79e1b32e-e2fc-4f97-b6e8-bdb859a8bdc6" providerId="ADAL" clId="{E9C2D1B1-8C0F-41A8-915A-52B0D1B4F4C7}" dt="2024-01-20T23:26:17.055" v="4486" actId="478"/>
          <ac:grpSpMkLst>
            <pc:docMk/>
            <pc:sldMk cId="241753216" sldId="1646"/>
            <ac:grpSpMk id="248" creationId="{943CC417-BB69-0E51-9FC0-09EC49750F33}"/>
          </ac:grpSpMkLst>
        </pc:grpChg>
        <pc:grpChg chg="add del mod">
          <ac:chgData name="Leigh Brown" userId="79e1b32e-e2fc-4f97-b6e8-bdb859a8bdc6" providerId="ADAL" clId="{E9C2D1B1-8C0F-41A8-915A-52B0D1B4F4C7}" dt="2024-01-20T23:26:17.055" v="4486" actId="478"/>
          <ac:grpSpMkLst>
            <pc:docMk/>
            <pc:sldMk cId="241753216" sldId="1646"/>
            <ac:grpSpMk id="251" creationId="{21B5EC00-9D55-51AA-E9B5-5E1C3FB2A145}"/>
          </ac:grpSpMkLst>
        </pc:grpChg>
        <pc:grpChg chg="add del mod">
          <ac:chgData name="Leigh Brown" userId="79e1b32e-e2fc-4f97-b6e8-bdb859a8bdc6" providerId="ADAL" clId="{E9C2D1B1-8C0F-41A8-915A-52B0D1B4F4C7}" dt="2024-01-20T23:26:17.055" v="4486" actId="478"/>
          <ac:grpSpMkLst>
            <pc:docMk/>
            <pc:sldMk cId="241753216" sldId="1646"/>
            <ac:grpSpMk id="254" creationId="{37EFEE38-32DB-D7BC-FC0B-1431E0349B3F}"/>
          </ac:grpSpMkLst>
        </pc:grpChg>
        <pc:grpChg chg="add del mod">
          <ac:chgData name="Leigh Brown" userId="79e1b32e-e2fc-4f97-b6e8-bdb859a8bdc6" providerId="ADAL" clId="{E9C2D1B1-8C0F-41A8-915A-52B0D1B4F4C7}" dt="2024-01-20T23:26:17.055" v="4486" actId="478"/>
          <ac:grpSpMkLst>
            <pc:docMk/>
            <pc:sldMk cId="241753216" sldId="1646"/>
            <ac:grpSpMk id="257" creationId="{323B6AA8-48F8-1F85-856C-C6CA4B7C5A56}"/>
          </ac:grpSpMkLst>
        </pc:grpChg>
        <pc:grpChg chg="add del mod">
          <ac:chgData name="Leigh Brown" userId="79e1b32e-e2fc-4f97-b6e8-bdb859a8bdc6" providerId="ADAL" clId="{E9C2D1B1-8C0F-41A8-915A-52B0D1B4F4C7}" dt="2024-01-20T23:26:17.055" v="4486" actId="478"/>
          <ac:grpSpMkLst>
            <pc:docMk/>
            <pc:sldMk cId="241753216" sldId="1646"/>
            <ac:grpSpMk id="260" creationId="{6C8939B2-E5F6-07AB-71CB-FDAF3011E5DD}"/>
          </ac:grpSpMkLst>
        </pc:grpChg>
        <pc:grpChg chg="add del mod">
          <ac:chgData name="Leigh Brown" userId="79e1b32e-e2fc-4f97-b6e8-bdb859a8bdc6" providerId="ADAL" clId="{E9C2D1B1-8C0F-41A8-915A-52B0D1B4F4C7}" dt="2024-01-20T23:26:17.055" v="4486" actId="478"/>
          <ac:grpSpMkLst>
            <pc:docMk/>
            <pc:sldMk cId="241753216" sldId="1646"/>
            <ac:grpSpMk id="263" creationId="{573AB187-4986-0629-119A-42F957004440}"/>
          </ac:grpSpMkLst>
        </pc:grpChg>
        <pc:grpChg chg="add del mod">
          <ac:chgData name="Leigh Brown" userId="79e1b32e-e2fc-4f97-b6e8-bdb859a8bdc6" providerId="ADAL" clId="{E9C2D1B1-8C0F-41A8-915A-52B0D1B4F4C7}" dt="2024-01-20T23:26:17.055" v="4486" actId="478"/>
          <ac:grpSpMkLst>
            <pc:docMk/>
            <pc:sldMk cId="241753216" sldId="1646"/>
            <ac:grpSpMk id="266" creationId="{AE36BBE6-708D-7243-7D8A-9395D6BEA34B}"/>
          </ac:grpSpMkLst>
        </pc:grpChg>
        <pc:grpChg chg="add del mod">
          <ac:chgData name="Leigh Brown" userId="79e1b32e-e2fc-4f97-b6e8-bdb859a8bdc6" providerId="ADAL" clId="{E9C2D1B1-8C0F-41A8-915A-52B0D1B4F4C7}" dt="2024-01-20T23:26:17.055" v="4486" actId="478"/>
          <ac:grpSpMkLst>
            <pc:docMk/>
            <pc:sldMk cId="241753216" sldId="1646"/>
            <ac:grpSpMk id="269" creationId="{F3A59B4F-7460-B747-05C0-7DEAA9CDF399}"/>
          </ac:grpSpMkLst>
        </pc:grpChg>
        <pc:grpChg chg="add del mod">
          <ac:chgData name="Leigh Brown" userId="79e1b32e-e2fc-4f97-b6e8-bdb859a8bdc6" providerId="ADAL" clId="{E9C2D1B1-8C0F-41A8-915A-52B0D1B4F4C7}" dt="2024-01-20T23:26:17.055" v="4486" actId="478"/>
          <ac:grpSpMkLst>
            <pc:docMk/>
            <pc:sldMk cId="241753216" sldId="1646"/>
            <ac:grpSpMk id="272" creationId="{B60B7871-62B1-36DA-A2A1-D21FF1EF9AEA}"/>
          </ac:grpSpMkLst>
        </pc:grpChg>
        <pc:grpChg chg="add del mod">
          <ac:chgData name="Leigh Brown" userId="79e1b32e-e2fc-4f97-b6e8-bdb859a8bdc6" providerId="ADAL" clId="{E9C2D1B1-8C0F-41A8-915A-52B0D1B4F4C7}" dt="2024-01-20T23:26:17.055" v="4486" actId="478"/>
          <ac:grpSpMkLst>
            <pc:docMk/>
            <pc:sldMk cId="241753216" sldId="1646"/>
            <ac:grpSpMk id="275" creationId="{82DAC10D-A779-D6BC-C118-987428482312}"/>
          </ac:grpSpMkLst>
        </pc:grpChg>
        <pc:grpChg chg="add del mod">
          <ac:chgData name="Leigh Brown" userId="79e1b32e-e2fc-4f97-b6e8-bdb859a8bdc6" providerId="ADAL" clId="{E9C2D1B1-8C0F-41A8-915A-52B0D1B4F4C7}" dt="2024-01-20T23:26:17.055" v="4486" actId="478"/>
          <ac:grpSpMkLst>
            <pc:docMk/>
            <pc:sldMk cId="241753216" sldId="1646"/>
            <ac:grpSpMk id="278" creationId="{DBC2EAB7-DC68-2CE8-A270-089E7F158A2D}"/>
          </ac:grpSpMkLst>
        </pc:grpChg>
        <pc:grpChg chg="add del mod">
          <ac:chgData name="Leigh Brown" userId="79e1b32e-e2fc-4f97-b6e8-bdb859a8bdc6" providerId="ADAL" clId="{E9C2D1B1-8C0F-41A8-915A-52B0D1B4F4C7}" dt="2024-01-20T23:26:17.055" v="4486" actId="478"/>
          <ac:grpSpMkLst>
            <pc:docMk/>
            <pc:sldMk cId="241753216" sldId="1646"/>
            <ac:grpSpMk id="281" creationId="{8919A840-5604-E3AF-46D4-B51575ECF316}"/>
          </ac:grpSpMkLst>
        </pc:grpChg>
        <pc:grpChg chg="add del mod">
          <ac:chgData name="Leigh Brown" userId="79e1b32e-e2fc-4f97-b6e8-bdb859a8bdc6" providerId="ADAL" clId="{E9C2D1B1-8C0F-41A8-915A-52B0D1B4F4C7}" dt="2024-01-20T23:26:17.055" v="4486" actId="478"/>
          <ac:grpSpMkLst>
            <pc:docMk/>
            <pc:sldMk cId="241753216" sldId="1646"/>
            <ac:grpSpMk id="284" creationId="{41159A71-15DB-7702-94DE-3F516AD6FAD2}"/>
          </ac:grpSpMkLst>
        </pc:grpChg>
        <pc:grpChg chg="add del mod">
          <ac:chgData name="Leigh Brown" userId="79e1b32e-e2fc-4f97-b6e8-bdb859a8bdc6" providerId="ADAL" clId="{E9C2D1B1-8C0F-41A8-915A-52B0D1B4F4C7}" dt="2024-01-20T23:26:17.055" v="4486" actId="478"/>
          <ac:grpSpMkLst>
            <pc:docMk/>
            <pc:sldMk cId="241753216" sldId="1646"/>
            <ac:grpSpMk id="287" creationId="{12B45A48-3004-06AD-6445-CB271099F015}"/>
          </ac:grpSpMkLst>
        </pc:grpChg>
        <pc:grpChg chg="add del mod">
          <ac:chgData name="Leigh Brown" userId="79e1b32e-e2fc-4f97-b6e8-bdb859a8bdc6" providerId="ADAL" clId="{E9C2D1B1-8C0F-41A8-915A-52B0D1B4F4C7}" dt="2024-01-20T23:26:17.055" v="4486" actId="478"/>
          <ac:grpSpMkLst>
            <pc:docMk/>
            <pc:sldMk cId="241753216" sldId="1646"/>
            <ac:grpSpMk id="290" creationId="{3AEC00CF-C3A5-384C-DB0C-268EA767031C}"/>
          </ac:grpSpMkLst>
        </pc:grpChg>
        <pc:grpChg chg="add del mod">
          <ac:chgData name="Leigh Brown" userId="79e1b32e-e2fc-4f97-b6e8-bdb859a8bdc6" providerId="ADAL" clId="{E9C2D1B1-8C0F-41A8-915A-52B0D1B4F4C7}" dt="2024-01-20T23:26:17.055" v="4486" actId="478"/>
          <ac:grpSpMkLst>
            <pc:docMk/>
            <pc:sldMk cId="241753216" sldId="1646"/>
            <ac:grpSpMk id="293" creationId="{D7382FA4-4FEF-C542-7EAB-DABF8612DC79}"/>
          </ac:grpSpMkLst>
        </pc:grpChg>
        <pc:grpChg chg="add del mod">
          <ac:chgData name="Leigh Brown" userId="79e1b32e-e2fc-4f97-b6e8-bdb859a8bdc6" providerId="ADAL" clId="{E9C2D1B1-8C0F-41A8-915A-52B0D1B4F4C7}" dt="2024-01-20T23:26:17.055" v="4486" actId="478"/>
          <ac:grpSpMkLst>
            <pc:docMk/>
            <pc:sldMk cId="241753216" sldId="1646"/>
            <ac:grpSpMk id="296" creationId="{B9A0F9D4-7319-D21D-A1F2-46A85C2F8080}"/>
          </ac:grpSpMkLst>
        </pc:grpChg>
        <pc:grpChg chg="add del mod">
          <ac:chgData name="Leigh Brown" userId="79e1b32e-e2fc-4f97-b6e8-bdb859a8bdc6" providerId="ADAL" clId="{E9C2D1B1-8C0F-41A8-915A-52B0D1B4F4C7}" dt="2024-01-20T23:26:17.055" v="4486" actId="478"/>
          <ac:grpSpMkLst>
            <pc:docMk/>
            <pc:sldMk cId="241753216" sldId="1646"/>
            <ac:grpSpMk id="299" creationId="{FB6543DF-7F91-13D6-AD47-7290626D109B}"/>
          </ac:grpSpMkLst>
        </pc:grpChg>
        <pc:grpChg chg="add del mod">
          <ac:chgData name="Leigh Brown" userId="79e1b32e-e2fc-4f97-b6e8-bdb859a8bdc6" providerId="ADAL" clId="{E9C2D1B1-8C0F-41A8-915A-52B0D1B4F4C7}" dt="2024-01-20T23:26:17.055" v="4486" actId="478"/>
          <ac:grpSpMkLst>
            <pc:docMk/>
            <pc:sldMk cId="241753216" sldId="1646"/>
            <ac:grpSpMk id="302" creationId="{F810182C-F8B2-2A8E-D864-C7A51A79B02D}"/>
          </ac:grpSpMkLst>
        </pc:grpChg>
        <pc:grpChg chg="add del mod">
          <ac:chgData name="Leigh Brown" userId="79e1b32e-e2fc-4f97-b6e8-bdb859a8bdc6" providerId="ADAL" clId="{E9C2D1B1-8C0F-41A8-915A-52B0D1B4F4C7}" dt="2024-01-20T23:26:17.055" v="4486" actId="478"/>
          <ac:grpSpMkLst>
            <pc:docMk/>
            <pc:sldMk cId="241753216" sldId="1646"/>
            <ac:grpSpMk id="305" creationId="{7FE667A6-D6E1-313E-77BA-20F6A565436C}"/>
          </ac:grpSpMkLst>
        </pc:grpChg>
        <pc:grpChg chg="add del mod">
          <ac:chgData name="Leigh Brown" userId="79e1b32e-e2fc-4f97-b6e8-bdb859a8bdc6" providerId="ADAL" clId="{E9C2D1B1-8C0F-41A8-915A-52B0D1B4F4C7}" dt="2024-01-20T23:26:17.055" v="4486" actId="478"/>
          <ac:grpSpMkLst>
            <pc:docMk/>
            <pc:sldMk cId="241753216" sldId="1646"/>
            <ac:grpSpMk id="308" creationId="{654B991A-7DED-B8EA-7362-AC14E389E5E5}"/>
          </ac:grpSpMkLst>
        </pc:grpChg>
        <pc:grpChg chg="add del mod">
          <ac:chgData name="Leigh Brown" userId="79e1b32e-e2fc-4f97-b6e8-bdb859a8bdc6" providerId="ADAL" clId="{E9C2D1B1-8C0F-41A8-915A-52B0D1B4F4C7}" dt="2024-01-20T23:26:17.055" v="4486" actId="478"/>
          <ac:grpSpMkLst>
            <pc:docMk/>
            <pc:sldMk cId="241753216" sldId="1646"/>
            <ac:grpSpMk id="311" creationId="{7A611C73-63D7-2C9E-E69D-39FEDDA452FF}"/>
          </ac:grpSpMkLst>
        </pc:grpChg>
        <pc:grpChg chg="add del mod">
          <ac:chgData name="Leigh Brown" userId="79e1b32e-e2fc-4f97-b6e8-bdb859a8bdc6" providerId="ADAL" clId="{E9C2D1B1-8C0F-41A8-915A-52B0D1B4F4C7}" dt="2024-01-20T23:26:17.055" v="4486" actId="478"/>
          <ac:grpSpMkLst>
            <pc:docMk/>
            <pc:sldMk cId="241753216" sldId="1646"/>
            <ac:grpSpMk id="314" creationId="{716005C8-7142-09A6-A399-754014F83AB1}"/>
          </ac:grpSpMkLst>
        </pc:grpChg>
        <pc:grpChg chg="add del mod">
          <ac:chgData name="Leigh Brown" userId="79e1b32e-e2fc-4f97-b6e8-bdb859a8bdc6" providerId="ADAL" clId="{E9C2D1B1-8C0F-41A8-915A-52B0D1B4F4C7}" dt="2024-01-20T23:26:17.055" v="4486" actId="478"/>
          <ac:grpSpMkLst>
            <pc:docMk/>
            <pc:sldMk cId="241753216" sldId="1646"/>
            <ac:grpSpMk id="317" creationId="{93E94E9E-8521-F92C-E29F-528B7FA98570}"/>
          </ac:grpSpMkLst>
        </pc:grpChg>
        <pc:grpChg chg="add del mod">
          <ac:chgData name="Leigh Brown" userId="79e1b32e-e2fc-4f97-b6e8-bdb859a8bdc6" providerId="ADAL" clId="{E9C2D1B1-8C0F-41A8-915A-52B0D1B4F4C7}" dt="2024-01-20T23:26:17.055" v="4486" actId="478"/>
          <ac:grpSpMkLst>
            <pc:docMk/>
            <pc:sldMk cId="241753216" sldId="1646"/>
            <ac:grpSpMk id="320" creationId="{BF1F18C8-4120-295D-7BBB-54D3C8884C30}"/>
          </ac:grpSpMkLst>
        </pc:grpChg>
        <pc:grpChg chg="add del mod">
          <ac:chgData name="Leigh Brown" userId="79e1b32e-e2fc-4f97-b6e8-bdb859a8bdc6" providerId="ADAL" clId="{E9C2D1B1-8C0F-41A8-915A-52B0D1B4F4C7}" dt="2024-01-20T23:26:17.055" v="4486" actId="478"/>
          <ac:grpSpMkLst>
            <pc:docMk/>
            <pc:sldMk cId="241753216" sldId="1646"/>
            <ac:grpSpMk id="323" creationId="{332AAC12-1C5C-5A18-91CF-D06A99AE512F}"/>
          </ac:grpSpMkLst>
        </pc:grpChg>
        <pc:grpChg chg="add del mod">
          <ac:chgData name="Leigh Brown" userId="79e1b32e-e2fc-4f97-b6e8-bdb859a8bdc6" providerId="ADAL" clId="{E9C2D1B1-8C0F-41A8-915A-52B0D1B4F4C7}" dt="2024-01-20T23:26:17.055" v="4486" actId="478"/>
          <ac:grpSpMkLst>
            <pc:docMk/>
            <pc:sldMk cId="241753216" sldId="1646"/>
            <ac:grpSpMk id="326" creationId="{A8900905-D31E-E872-77F2-F1ADED7D44DF}"/>
          </ac:grpSpMkLst>
        </pc:grpChg>
        <pc:grpChg chg="add del mod">
          <ac:chgData name="Leigh Brown" userId="79e1b32e-e2fc-4f97-b6e8-bdb859a8bdc6" providerId="ADAL" clId="{E9C2D1B1-8C0F-41A8-915A-52B0D1B4F4C7}" dt="2024-01-20T23:26:17.055" v="4486" actId="478"/>
          <ac:grpSpMkLst>
            <pc:docMk/>
            <pc:sldMk cId="241753216" sldId="1646"/>
            <ac:grpSpMk id="329" creationId="{0B32DC17-CE63-BD23-9520-9F876805B578}"/>
          </ac:grpSpMkLst>
        </pc:grpChg>
        <pc:grpChg chg="add del mod">
          <ac:chgData name="Leigh Brown" userId="79e1b32e-e2fc-4f97-b6e8-bdb859a8bdc6" providerId="ADAL" clId="{E9C2D1B1-8C0F-41A8-915A-52B0D1B4F4C7}" dt="2024-01-20T23:26:17.055" v="4486" actId="478"/>
          <ac:grpSpMkLst>
            <pc:docMk/>
            <pc:sldMk cId="241753216" sldId="1646"/>
            <ac:grpSpMk id="332" creationId="{43123742-D163-CDED-94EE-6CFB97BA5C4C}"/>
          </ac:grpSpMkLst>
        </pc:grpChg>
        <pc:grpChg chg="add del mod">
          <ac:chgData name="Leigh Brown" userId="79e1b32e-e2fc-4f97-b6e8-bdb859a8bdc6" providerId="ADAL" clId="{E9C2D1B1-8C0F-41A8-915A-52B0D1B4F4C7}" dt="2024-01-20T23:26:17.055" v="4486" actId="478"/>
          <ac:grpSpMkLst>
            <pc:docMk/>
            <pc:sldMk cId="241753216" sldId="1646"/>
            <ac:grpSpMk id="335" creationId="{0D993DC8-B139-32B2-1555-7A83F9B92FBA}"/>
          </ac:grpSpMkLst>
        </pc:grpChg>
        <pc:grpChg chg="add del mod">
          <ac:chgData name="Leigh Brown" userId="79e1b32e-e2fc-4f97-b6e8-bdb859a8bdc6" providerId="ADAL" clId="{E9C2D1B1-8C0F-41A8-915A-52B0D1B4F4C7}" dt="2024-01-20T23:26:17.055" v="4486" actId="478"/>
          <ac:grpSpMkLst>
            <pc:docMk/>
            <pc:sldMk cId="241753216" sldId="1646"/>
            <ac:grpSpMk id="338" creationId="{6BAFC753-01CD-48F5-F6E7-62F4383D9DB5}"/>
          </ac:grpSpMkLst>
        </pc:grpChg>
        <pc:grpChg chg="add del mod">
          <ac:chgData name="Leigh Brown" userId="79e1b32e-e2fc-4f97-b6e8-bdb859a8bdc6" providerId="ADAL" clId="{E9C2D1B1-8C0F-41A8-915A-52B0D1B4F4C7}" dt="2024-01-20T23:26:17.055" v="4486" actId="478"/>
          <ac:grpSpMkLst>
            <pc:docMk/>
            <pc:sldMk cId="241753216" sldId="1646"/>
            <ac:grpSpMk id="341" creationId="{51E1E4F7-A80F-2389-0372-8324648657BA}"/>
          </ac:grpSpMkLst>
        </pc:grpChg>
        <pc:grpChg chg="add del mod">
          <ac:chgData name="Leigh Brown" userId="79e1b32e-e2fc-4f97-b6e8-bdb859a8bdc6" providerId="ADAL" clId="{E9C2D1B1-8C0F-41A8-915A-52B0D1B4F4C7}" dt="2024-01-20T23:26:17.055" v="4486" actId="478"/>
          <ac:grpSpMkLst>
            <pc:docMk/>
            <pc:sldMk cId="241753216" sldId="1646"/>
            <ac:grpSpMk id="344" creationId="{20C5FCBB-8499-8422-56FC-C221B3D730D9}"/>
          </ac:grpSpMkLst>
        </pc:grpChg>
        <pc:grpChg chg="add del mod">
          <ac:chgData name="Leigh Brown" userId="79e1b32e-e2fc-4f97-b6e8-bdb859a8bdc6" providerId="ADAL" clId="{E9C2D1B1-8C0F-41A8-915A-52B0D1B4F4C7}" dt="2024-01-20T23:26:17.055" v="4486" actId="478"/>
          <ac:grpSpMkLst>
            <pc:docMk/>
            <pc:sldMk cId="241753216" sldId="1646"/>
            <ac:grpSpMk id="347" creationId="{F234AC45-CC81-7AC6-71FF-D04F2AA882DB}"/>
          </ac:grpSpMkLst>
        </pc:grpChg>
        <pc:grpChg chg="add del mod">
          <ac:chgData name="Leigh Brown" userId="79e1b32e-e2fc-4f97-b6e8-bdb859a8bdc6" providerId="ADAL" clId="{E9C2D1B1-8C0F-41A8-915A-52B0D1B4F4C7}" dt="2024-01-20T23:26:17.055" v="4486" actId="478"/>
          <ac:grpSpMkLst>
            <pc:docMk/>
            <pc:sldMk cId="241753216" sldId="1646"/>
            <ac:grpSpMk id="352" creationId="{886D51DA-7B66-42B1-EC84-ECA36A431A6F}"/>
          </ac:grpSpMkLst>
        </pc:grpChg>
        <pc:grpChg chg="add del mod">
          <ac:chgData name="Leigh Brown" userId="79e1b32e-e2fc-4f97-b6e8-bdb859a8bdc6" providerId="ADAL" clId="{E9C2D1B1-8C0F-41A8-915A-52B0D1B4F4C7}" dt="2024-01-20T23:26:17.055" v="4486" actId="478"/>
          <ac:grpSpMkLst>
            <pc:docMk/>
            <pc:sldMk cId="241753216" sldId="1646"/>
            <ac:grpSpMk id="355" creationId="{86F0326E-8445-348C-0DCF-DB3357BC9316}"/>
          </ac:grpSpMkLst>
        </pc:grpChg>
        <pc:grpChg chg="add del mod">
          <ac:chgData name="Leigh Brown" userId="79e1b32e-e2fc-4f97-b6e8-bdb859a8bdc6" providerId="ADAL" clId="{E9C2D1B1-8C0F-41A8-915A-52B0D1B4F4C7}" dt="2024-01-20T23:26:17.055" v="4486" actId="478"/>
          <ac:grpSpMkLst>
            <pc:docMk/>
            <pc:sldMk cId="241753216" sldId="1646"/>
            <ac:grpSpMk id="358" creationId="{BCB85294-635E-F084-3C58-E46241C7EB0B}"/>
          </ac:grpSpMkLst>
        </pc:grpChg>
        <pc:grpChg chg="add del mod">
          <ac:chgData name="Leigh Brown" userId="79e1b32e-e2fc-4f97-b6e8-bdb859a8bdc6" providerId="ADAL" clId="{E9C2D1B1-8C0F-41A8-915A-52B0D1B4F4C7}" dt="2024-01-20T23:26:17.055" v="4486" actId="478"/>
          <ac:grpSpMkLst>
            <pc:docMk/>
            <pc:sldMk cId="241753216" sldId="1646"/>
            <ac:grpSpMk id="361" creationId="{F9610EAA-C0EF-A8D4-6AD3-301E91ABC369}"/>
          </ac:grpSpMkLst>
        </pc:grpChg>
        <pc:grpChg chg="add del mod">
          <ac:chgData name="Leigh Brown" userId="79e1b32e-e2fc-4f97-b6e8-bdb859a8bdc6" providerId="ADAL" clId="{E9C2D1B1-8C0F-41A8-915A-52B0D1B4F4C7}" dt="2024-01-20T23:26:17.055" v="4486" actId="478"/>
          <ac:grpSpMkLst>
            <pc:docMk/>
            <pc:sldMk cId="241753216" sldId="1646"/>
            <ac:grpSpMk id="364" creationId="{0EAB97FE-F490-EA47-1669-D47C8A34508E}"/>
          </ac:grpSpMkLst>
        </pc:grpChg>
        <pc:grpChg chg="add del mod">
          <ac:chgData name="Leigh Brown" userId="79e1b32e-e2fc-4f97-b6e8-bdb859a8bdc6" providerId="ADAL" clId="{E9C2D1B1-8C0F-41A8-915A-52B0D1B4F4C7}" dt="2024-01-20T23:26:17.055" v="4486" actId="478"/>
          <ac:grpSpMkLst>
            <pc:docMk/>
            <pc:sldMk cId="241753216" sldId="1646"/>
            <ac:grpSpMk id="367" creationId="{00945E0C-8A33-6E0A-19ED-0E6F34FFAB90}"/>
          </ac:grpSpMkLst>
        </pc:grpChg>
        <pc:grpChg chg="add del mod">
          <ac:chgData name="Leigh Brown" userId="79e1b32e-e2fc-4f97-b6e8-bdb859a8bdc6" providerId="ADAL" clId="{E9C2D1B1-8C0F-41A8-915A-52B0D1B4F4C7}" dt="2024-01-20T23:26:17.055" v="4486" actId="478"/>
          <ac:grpSpMkLst>
            <pc:docMk/>
            <pc:sldMk cId="241753216" sldId="1646"/>
            <ac:grpSpMk id="370" creationId="{BFC749F7-6C4E-8FAF-AAEB-3F5F0F4614F7}"/>
          </ac:grpSpMkLst>
        </pc:grpChg>
        <pc:grpChg chg="add del mod">
          <ac:chgData name="Leigh Brown" userId="79e1b32e-e2fc-4f97-b6e8-bdb859a8bdc6" providerId="ADAL" clId="{E9C2D1B1-8C0F-41A8-915A-52B0D1B4F4C7}" dt="2024-01-20T23:26:17.055" v="4486" actId="478"/>
          <ac:grpSpMkLst>
            <pc:docMk/>
            <pc:sldMk cId="241753216" sldId="1646"/>
            <ac:grpSpMk id="373" creationId="{2CEF24A0-B1DF-161B-3140-0992333BFF7C}"/>
          </ac:grpSpMkLst>
        </pc:grpChg>
        <pc:grpChg chg="add del mod">
          <ac:chgData name="Leigh Brown" userId="79e1b32e-e2fc-4f97-b6e8-bdb859a8bdc6" providerId="ADAL" clId="{E9C2D1B1-8C0F-41A8-915A-52B0D1B4F4C7}" dt="2024-01-20T23:26:17.055" v="4486" actId="478"/>
          <ac:grpSpMkLst>
            <pc:docMk/>
            <pc:sldMk cId="241753216" sldId="1646"/>
            <ac:grpSpMk id="376" creationId="{1EF456EE-4CED-49D3-29B9-CCE2D447E925}"/>
          </ac:grpSpMkLst>
        </pc:grpChg>
        <pc:grpChg chg="add del mod">
          <ac:chgData name="Leigh Brown" userId="79e1b32e-e2fc-4f97-b6e8-bdb859a8bdc6" providerId="ADAL" clId="{E9C2D1B1-8C0F-41A8-915A-52B0D1B4F4C7}" dt="2024-01-20T23:26:17.055" v="4486" actId="478"/>
          <ac:grpSpMkLst>
            <pc:docMk/>
            <pc:sldMk cId="241753216" sldId="1646"/>
            <ac:grpSpMk id="379" creationId="{054733DA-D75D-B46C-E7D8-1D6D1E2DDF25}"/>
          </ac:grpSpMkLst>
        </pc:grpChg>
        <pc:grpChg chg="add del mod">
          <ac:chgData name="Leigh Brown" userId="79e1b32e-e2fc-4f97-b6e8-bdb859a8bdc6" providerId="ADAL" clId="{E9C2D1B1-8C0F-41A8-915A-52B0D1B4F4C7}" dt="2024-01-20T23:26:17.055" v="4486" actId="478"/>
          <ac:grpSpMkLst>
            <pc:docMk/>
            <pc:sldMk cId="241753216" sldId="1646"/>
            <ac:grpSpMk id="382" creationId="{515EAA19-3963-B278-D6CD-D3B3C2416C8C}"/>
          </ac:grpSpMkLst>
        </pc:grpChg>
        <pc:grpChg chg="add del mod">
          <ac:chgData name="Leigh Brown" userId="79e1b32e-e2fc-4f97-b6e8-bdb859a8bdc6" providerId="ADAL" clId="{E9C2D1B1-8C0F-41A8-915A-52B0D1B4F4C7}" dt="2024-01-20T23:26:17.055" v="4486" actId="478"/>
          <ac:grpSpMkLst>
            <pc:docMk/>
            <pc:sldMk cId="241753216" sldId="1646"/>
            <ac:grpSpMk id="385" creationId="{C352B89E-28C6-F2C8-10F6-43232A497358}"/>
          </ac:grpSpMkLst>
        </pc:grpChg>
        <pc:grpChg chg="add del mod">
          <ac:chgData name="Leigh Brown" userId="79e1b32e-e2fc-4f97-b6e8-bdb859a8bdc6" providerId="ADAL" clId="{E9C2D1B1-8C0F-41A8-915A-52B0D1B4F4C7}" dt="2024-01-20T23:26:17.055" v="4486" actId="478"/>
          <ac:grpSpMkLst>
            <pc:docMk/>
            <pc:sldMk cId="241753216" sldId="1646"/>
            <ac:grpSpMk id="388" creationId="{00FA4952-AAEF-3B15-BC0B-27246F9C3B23}"/>
          </ac:grpSpMkLst>
        </pc:grpChg>
        <pc:grpChg chg="add del mod">
          <ac:chgData name="Leigh Brown" userId="79e1b32e-e2fc-4f97-b6e8-bdb859a8bdc6" providerId="ADAL" clId="{E9C2D1B1-8C0F-41A8-915A-52B0D1B4F4C7}" dt="2024-01-20T23:26:17.055" v="4486" actId="478"/>
          <ac:grpSpMkLst>
            <pc:docMk/>
            <pc:sldMk cId="241753216" sldId="1646"/>
            <ac:grpSpMk id="391" creationId="{59459ADB-5A4F-D780-55B1-43B18DE58D9B}"/>
          </ac:grpSpMkLst>
        </pc:grpChg>
        <pc:grpChg chg="add del mod">
          <ac:chgData name="Leigh Brown" userId="79e1b32e-e2fc-4f97-b6e8-bdb859a8bdc6" providerId="ADAL" clId="{E9C2D1B1-8C0F-41A8-915A-52B0D1B4F4C7}" dt="2024-01-20T23:26:17.055" v="4486" actId="478"/>
          <ac:grpSpMkLst>
            <pc:docMk/>
            <pc:sldMk cId="241753216" sldId="1646"/>
            <ac:grpSpMk id="394" creationId="{3AE7CBC2-066F-890B-A952-E503620E1A7C}"/>
          </ac:grpSpMkLst>
        </pc:grpChg>
        <pc:grpChg chg="add del mod">
          <ac:chgData name="Leigh Brown" userId="79e1b32e-e2fc-4f97-b6e8-bdb859a8bdc6" providerId="ADAL" clId="{E9C2D1B1-8C0F-41A8-915A-52B0D1B4F4C7}" dt="2024-01-20T23:26:17.055" v="4486" actId="478"/>
          <ac:grpSpMkLst>
            <pc:docMk/>
            <pc:sldMk cId="241753216" sldId="1646"/>
            <ac:grpSpMk id="397" creationId="{8D8E3454-35C7-40DB-76A0-600826BC4A56}"/>
          </ac:grpSpMkLst>
        </pc:grpChg>
        <pc:grpChg chg="add del mod">
          <ac:chgData name="Leigh Brown" userId="79e1b32e-e2fc-4f97-b6e8-bdb859a8bdc6" providerId="ADAL" clId="{E9C2D1B1-8C0F-41A8-915A-52B0D1B4F4C7}" dt="2024-01-20T23:26:17.055" v="4486" actId="478"/>
          <ac:grpSpMkLst>
            <pc:docMk/>
            <pc:sldMk cId="241753216" sldId="1646"/>
            <ac:grpSpMk id="400" creationId="{B36C584E-6694-8804-65D5-1F51A41BB4D1}"/>
          </ac:grpSpMkLst>
        </pc:grpChg>
        <pc:grpChg chg="add del mod">
          <ac:chgData name="Leigh Brown" userId="79e1b32e-e2fc-4f97-b6e8-bdb859a8bdc6" providerId="ADAL" clId="{E9C2D1B1-8C0F-41A8-915A-52B0D1B4F4C7}" dt="2024-01-20T23:26:17.055" v="4486" actId="478"/>
          <ac:grpSpMkLst>
            <pc:docMk/>
            <pc:sldMk cId="241753216" sldId="1646"/>
            <ac:grpSpMk id="403" creationId="{A5535C2B-8192-84B9-1C5B-6E16598F8CDA}"/>
          </ac:grpSpMkLst>
        </pc:grpChg>
        <pc:grpChg chg="add del mod">
          <ac:chgData name="Leigh Brown" userId="79e1b32e-e2fc-4f97-b6e8-bdb859a8bdc6" providerId="ADAL" clId="{E9C2D1B1-8C0F-41A8-915A-52B0D1B4F4C7}" dt="2024-01-20T23:26:17.055" v="4486" actId="478"/>
          <ac:grpSpMkLst>
            <pc:docMk/>
            <pc:sldMk cId="241753216" sldId="1646"/>
            <ac:grpSpMk id="406" creationId="{973E3419-AC2D-E0C7-26B6-38226C763F35}"/>
          </ac:grpSpMkLst>
        </pc:grpChg>
        <pc:grpChg chg="add del mod">
          <ac:chgData name="Leigh Brown" userId="79e1b32e-e2fc-4f97-b6e8-bdb859a8bdc6" providerId="ADAL" clId="{E9C2D1B1-8C0F-41A8-915A-52B0D1B4F4C7}" dt="2024-01-20T23:26:17.055" v="4486" actId="478"/>
          <ac:grpSpMkLst>
            <pc:docMk/>
            <pc:sldMk cId="241753216" sldId="1646"/>
            <ac:grpSpMk id="409" creationId="{FC8192E9-24E1-98F0-6EC8-0C7075D2AD27}"/>
          </ac:grpSpMkLst>
        </pc:grpChg>
        <pc:grpChg chg="add del mod">
          <ac:chgData name="Leigh Brown" userId="79e1b32e-e2fc-4f97-b6e8-bdb859a8bdc6" providerId="ADAL" clId="{E9C2D1B1-8C0F-41A8-915A-52B0D1B4F4C7}" dt="2024-01-20T23:26:17.055" v="4486" actId="478"/>
          <ac:grpSpMkLst>
            <pc:docMk/>
            <pc:sldMk cId="241753216" sldId="1646"/>
            <ac:grpSpMk id="412" creationId="{8F9A0F42-316A-FFE8-8536-776A5F4D8A1C}"/>
          </ac:grpSpMkLst>
        </pc:grpChg>
        <pc:grpChg chg="add del mod">
          <ac:chgData name="Leigh Brown" userId="79e1b32e-e2fc-4f97-b6e8-bdb859a8bdc6" providerId="ADAL" clId="{E9C2D1B1-8C0F-41A8-915A-52B0D1B4F4C7}" dt="2024-01-20T23:26:17.055" v="4486" actId="478"/>
          <ac:grpSpMkLst>
            <pc:docMk/>
            <pc:sldMk cId="241753216" sldId="1646"/>
            <ac:grpSpMk id="415" creationId="{F218FAFE-6197-8D0E-C61E-56F53164A278}"/>
          </ac:grpSpMkLst>
        </pc:grpChg>
        <pc:grpChg chg="add del mod">
          <ac:chgData name="Leigh Brown" userId="79e1b32e-e2fc-4f97-b6e8-bdb859a8bdc6" providerId="ADAL" clId="{E9C2D1B1-8C0F-41A8-915A-52B0D1B4F4C7}" dt="2024-01-20T23:26:17.055" v="4486" actId="478"/>
          <ac:grpSpMkLst>
            <pc:docMk/>
            <pc:sldMk cId="241753216" sldId="1646"/>
            <ac:grpSpMk id="418" creationId="{7B61191E-D65C-FBD6-F990-94F3234D7047}"/>
          </ac:grpSpMkLst>
        </pc:grpChg>
        <pc:grpChg chg="add del mod">
          <ac:chgData name="Leigh Brown" userId="79e1b32e-e2fc-4f97-b6e8-bdb859a8bdc6" providerId="ADAL" clId="{E9C2D1B1-8C0F-41A8-915A-52B0D1B4F4C7}" dt="2024-01-20T23:26:17.055" v="4486" actId="478"/>
          <ac:grpSpMkLst>
            <pc:docMk/>
            <pc:sldMk cId="241753216" sldId="1646"/>
            <ac:grpSpMk id="421" creationId="{27203F08-312D-5AF0-29B7-5C9F2737DF12}"/>
          </ac:grpSpMkLst>
        </pc:grpChg>
        <pc:grpChg chg="add del mod">
          <ac:chgData name="Leigh Brown" userId="79e1b32e-e2fc-4f97-b6e8-bdb859a8bdc6" providerId="ADAL" clId="{E9C2D1B1-8C0F-41A8-915A-52B0D1B4F4C7}" dt="2024-01-20T23:26:17.055" v="4486" actId="478"/>
          <ac:grpSpMkLst>
            <pc:docMk/>
            <pc:sldMk cId="241753216" sldId="1646"/>
            <ac:grpSpMk id="424" creationId="{2C7FD60C-CB6A-4D80-2521-CFBD9E523DA0}"/>
          </ac:grpSpMkLst>
        </pc:grpChg>
        <pc:grpChg chg="add del mod">
          <ac:chgData name="Leigh Brown" userId="79e1b32e-e2fc-4f97-b6e8-bdb859a8bdc6" providerId="ADAL" clId="{E9C2D1B1-8C0F-41A8-915A-52B0D1B4F4C7}" dt="2024-01-20T23:26:17.055" v="4486" actId="478"/>
          <ac:grpSpMkLst>
            <pc:docMk/>
            <pc:sldMk cId="241753216" sldId="1646"/>
            <ac:grpSpMk id="427" creationId="{EA07484D-211A-D4F5-A396-3F9F3858A0E4}"/>
          </ac:grpSpMkLst>
        </pc:grpChg>
        <pc:grpChg chg="add del mod">
          <ac:chgData name="Leigh Brown" userId="79e1b32e-e2fc-4f97-b6e8-bdb859a8bdc6" providerId="ADAL" clId="{E9C2D1B1-8C0F-41A8-915A-52B0D1B4F4C7}" dt="2024-01-20T23:26:17.055" v="4486" actId="478"/>
          <ac:grpSpMkLst>
            <pc:docMk/>
            <pc:sldMk cId="241753216" sldId="1646"/>
            <ac:grpSpMk id="430" creationId="{9250E394-B960-FACC-67FF-8A67FEC6B934}"/>
          </ac:grpSpMkLst>
        </pc:grpChg>
        <pc:grpChg chg="add del mod">
          <ac:chgData name="Leigh Brown" userId="79e1b32e-e2fc-4f97-b6e8-bdb859a8bdc6" providerId="ADAL" clId="{E9C2D1B1-8C0F-41A8-915A-52B0D1B4F4C7}" dt="2024-01-20T23:26:17.055" v="4486" actId="478"/>
          <ac:grpSpMkLst>
            <pc:docMk/>
            <pc:sldMk cId="241753216" sldId="1646"/>
            <ac:grpSpMk id="433" creationId="{7D1FB2A0-67A7-C34F-38D5-442D5D2E5CCE}"/>
          </ac:grpSpMkLst>
        </pc:grpChg>
        <pc:grpChg chg="add del mod">
          <ac:chgData name="Leigh Brown" userId="79e1b32e-e2fc-4f97-b6e8-bdb859a8bdc6" providerId="ADAL" clId="{E9C2D1B1-8C0F-41A8-915A-52B0D1B4F4C7}" dt="2024-01-20T23:26:17.055" v="4486" actId="478"/>
          <ac:grpSpMkLst>
            <pc:docMk/>
            <pc:sldMk cId="241753216" sldId="1646"/>
            <ac:grpSpMk id="436" creationId="{E15384B9-C3FB-A7D6-4633-C97A5BD1EAC2}"/>
          </ac:grpSpMkLst>
        </pc:grpChg>
        <pc:grpChg chg="add del mod">
          <ac:chgData name="Leigh Brown" userId="79e1b32e-e2fc-4f97-b6e8-bdb859a8bdc6" providerId="ADAL" clId="{E9C2D1B1-8C0F-41A8-915A-52B0D1B4F4C7}" dt="2024-01-20T23:26:17.055" v="4486" actId="478"/>
          <ac:grpSpMkLst>
            <pc:docMk/>
            <pc:sldMk cId="241753216" sldId="1646"/>
            <ac:grpSpMk id="439" creationId="{A9183FE9-0D81-1095-4A04-3F48F340A324}"/>
          </ac:grpSpMkLst>
        </pc:grpChg>
        <pc:grpChg chg="add del mod">
          <ac:chgData name="Leigh Brown" userId="79e1b32e-e2fc-4f97-b6e8-bdb859a8bdc6" providerId="ADAL" clId="{E9C2D1B1-8C0F-41A8-915A-52B0D1B4F4C7}" dt="2024-01-20T23:26:17.055" v="4486" actId="478"/>
          <ac:grpSpMkLst>
            <pc:docMk/>
            <pc:sldMk cId="241753216" sldId="1646"/>
            <ac:grpSpMk id="442" creationId="{AF1C0A68-697C-EA2E-8D69-A7A1D9111F0C}"/>
          </ac:grpSpMkLst>
        </pc:grpChg>
        <pc:grpChg chg="add del mod">
          <ac:chgData name="Leigh Brown" userId="79e1b32e-e2fc-4f97-b6e8-bdb859a8bdc6" providerId="ADAL" clId="{E9C2D1B1-8C0F-41A8-915A-52B0D1B4F4C7}" dt="2024-01-20T23:26:17.055" v="4486" actId="478"/>
          <ac:grpSpMkLst>
            <pc:docMk/>
            <pc:sldMk cId="241753216" sldId="1646"/>
            <ac:grpSpMk id="445" creationId="{39901869-CAC0-BAB2-527F-0E938A5E963C}"/>
          </ac:grpSpMkLst>
        </pc:grpChg>
        <pc:picChg chg="add del mod">
          <ac:chgData name="Leigh Brown" userId="79e1b32e-e2fc-4f97-b6e8-bdb859a8bdc6" providerId="ADAL" clId="{E9C2D1B1-8C0F-41A8-915A-52B0D1B4F4C7}" dt="2024-01-20T19:17:33.446" v="2487" actId="478"/>
          <ac:picMkLst>
            <pc:docMk/>
            <pc:sldMk cId="241753216" sldId="1646"/>
            <ac:picMk id="3" creationId="{815E57E1-47E1-6A34-6EEB-89D77988F30A}"/>
          </ac:picMkLst>
        </pc:picChg>
        <pc:picChg chg="add del mod">
          <ac:chgData name="Leigh Brown" userId="79e1b32e-e2fc-4f97-b6e8-bdb859a8bdc6" providerId="ADAL" clId="{E9C2D1B1-8C0F-41A8-915A-52B0D1B4F4C7}" dt="2024-01-20T19:17:25.031" v="2469"/>
          <ac:picMkLst>
            <pc:docMk/>
            <pc:sldMk cId="241753216" sldId="1646"/>
            <ac:picMk id="4" creationId="{5F81968B-DAA4-E02B-D24A-07F8842A3F39}"/>
          </ac:picMkLst>
        </pc:picChg>
      </pc:sldChg>
      <pc:sldChg chg="addSp delSp modSp new del mod">
        <pc:chgData name="Leigh Brown" userId="79e1b32e-e2fc-4f97-b6e8-bdb859a8bdc6" providerId="ADAL" clId="{E9C2D1B1-8C0F-41A8-915A-52B0D1B4F4C7}" dt="2024-01-20T23:30:45.106" v="5044" actId="47"/>
        <pc:sldMkLst>
          <pc:docMk/>
          <pc:sldMk cId="1144015779" sldId="1647"/>
        </pc:sldMkLst>
        <pc:graphicFrameChg chg="add mod modGraphic">
          <ac:chgData name="Leigh Brown" userId="79e1b32e-e2fc-4f97-b6e8-bdb859a8bdc6" providerId="ADAL" clId="{E9C2D1B1-8C0F-41A8-915A-52B0D1B4F4C7}" dt="2024-01-20T23:08:49.603" v="4255"/>
          <ac:graphicFrameMkLst>
            <pc:docMk/>
            <pc:sldMk cId="1144015779" sldId="1647"/>
            <ac:graphicFrameMk id="3" creationId="{CEE5504C-5F2A-6608-A95B-30D3C399CFEB}"/>
          </ac:graphicFrameMkLst>
        </pc:graphicFrameChg>
        <pc:graphicFrameChg chg="add del mod">
          <ac:chgData name="Leigh Brown" userId="79e1b32e-e2fc-4f97-b6e8-bdb859a8bdc6" providerId="ADAL" clId="{E9C2D1B1-8C0F-41A8-915A-52B0D1B4F4C7}" dt="2024-01-20T23:07:24.250" v="4235"/>
          <ac:graphicFrameMkLst>
            <pc:docMk/>
            <pc:sldMk cId="1144015779" sldId="1647"/>
            <ac:graphicFrameMk id="6" creationId="{EDD2E2F0-E76E-F8D7-48E5-43104B459B5D}"/>
          </ac:graphicFrameMkLst>
        </pc:graphicFrameChg>
        <pc:graphicFrameChg chg="add mod modGraphic">
          <ac:chgData name="Leigh Brown" userId="79e1b32e-e2fc-4f97-b6e8-bdb859a8bdc6" providerId="ADAL" clId="{E9C2D1B1-8C0F-41A8-915A-52B0D1B4F4C7}" dt="2024-01-20T23:13:48.872" v="4358"/>
          <ac:graphicFrameMkLst>
            <pc:docMk/>
            <pc:sldMk cId="1144015779" sldId="1647"/>
            <ac:graphicFrameMk id="9" creationId="{1A124D36-26CE-C494-2A74-4D2BFA94BB0A}"/>
          </ac:graphicFrameMkLst>
        </pc:graphicFrameChg>
        <pc:graphicFrameChg chg="add mod modGraphic">
          <ac:chgData name="Leigh Brown" userId="79e1b32e-e2fc-4f97-b6e8-bdb859a8bdc6" providerId="ADAL" clId="{E9C2D1B1-8C0F-41A8-915A-52B0D1B4F4C7}" dt="2024-01-20T23:18:39.530" v="4454" actId="207"/>
          <ac:graphicFrameMkLst>
            <pc:docMk/>
            <pc:sldMk cId="1144015779" sldId="1647"/>
            <ac:graphicFrameMk id="10" creationId="{DEAD4D3D-1C87-F761-A433-4BF9E2759C14}"/>
          </ac:graphicFrameMkLst>
        </pc:graphicFrameChg>
        <pc:picChg chg="add del mod">
          <ac:chgData name="Leigh Brown" userId="79e1b32e-e2fc-4f97-b6e8-bdb859a8bdc6" providerId="ADAL" clId="{E9C2D1B1-8C0F-41A8-915A-52B0D1B4F4C7}" dt="2024-01-20T23:05:23.196" v="4214" actId="478"/>
          <ac:picMkLst>
            <pc:docMk/>
            <pc:sldMk cId="1144015779" sldId="1647"/>
            <ac:picMk id="5" creationId="{41B18086-E332-5D6A-D393-DC0BEE65535A}"/>
          </ac:picMkLst>
        </pc:picChg>
        <pc:picChg chg="add del">
          <ac:chgData name="Leigh Brown" userId="79e1b32e-e2fc-4f97-b6e8-bdb859a8bdc6" providerId="ADAL" clId="{E9C2D1B1-8C0F-41A8-915A-52B0D1B4F4C7}" dt="2024-01-20T23:07:48.415" v="4244" actId="478"/>
          <ac:picMkLst>
            <pc:docMk/>
            <pc:sldMk cId="1144015779" sldId="1647"/>
            <ac:picMk id="8" creationId="{9A6AB751-FE30-C913-00CD-DA2FA493AF53}"/>
          </ac:picMkLst>
        </pc:picChg>
      </pc:sldChg>
      <pc:sldChg chg="modSp add del mod">
        <pc:chgData name="Leigh Brown" userId="79e1b32e-e2fc-4f97-b6e8-bdb859a8bdc6" providerId="ADAL" clId="{E9C2D1B1-8C0F-41A8-915A-52B0D1B4F4C7}" dt="2024-01-20T23:30:37.516" v="5043" actId="47"/>
        <pc:sldMkLst>
          <pc:docMk/>
          <pc:sldMk cId="1243496320" sldId="1648"/>
        </pc:sldMkLst>
        <pc:graphicFrameChg chg="modGraphic">
          <ac:chgData name="Leigh Brown" userId="79e1b32e-e2fc-4f97-b6e8-bdb859a8bdc6" providerId="ADAL" clId="{E9C2D1B1-8C0F-41A8-915A-52B0D1B4F4C7}" dt="2024-01-20T23:27:11.571" v="4488" actId="207"/>
          <ac:graphicFrameMkLst>
            <pc:docMk/>
            <pc:sldMk cId="1243496320" sldId="1648"/>
            <ac:graphicFrameMk id="3" creationId="{CEE5504C-5F2A-6608-A95B-30D3C399CFEB}"/>
          </ac:graphicFrameMkLst>
        </pc:graphicFrameChg>
      </pc:sldChg>
    </pc:docChg>
  </pc:docChgLst>
  <pc:docChgLst>
    <pc:chgData name="Yolanda Kowalewski" userId="6fdddcea-75a6-4cd5-829f-e19640a03896" providerId="ADAL" clId="{45DF8237-FE5D-4080-8117-7DAF634D8248}"/>
    <pc:docChg chg="undo custSel modSld">
      <pc:chgData name="Yolanda Kowalewski" userId="6fdddcea-75a6-4cd5-829f-e19640a03896" providerId="ADAL" clId="{45DF8237-FE5D-4080-8117-7DAF634D8248}" dt="2024-05-01T20:42:26.039" v="554"/>
      <pc:docMkLst>
        <pc:docMk/>
      </pc:docMkLst>
      <pc:sldChg chg="addSp modSp mod">
        <pc:chgData name="Yolanda Kowalewski" userId="6fdddcea-75a6-4cd5-829f-e19640a03896" providerId="ADAL" clId="{45DF8237-FE5D-4080-8117-7DAF634D8248}" dt="2024-05-01T20:42:26.039" v="554"/>
        <pc:sldMkLst>
          <pc:docMk/>
          <pc:sldMk cId="3529881691" sldId="257"/>
        </pc:sldMkLst>
        <pc:spChg chg="mod">
          <ac:chgData name="Yolanda Kowalewski" userId="6fdddcea-75a6-4cd5-829f-e19640a03896" providerId="ADAL" clId="{45DF8237-FE5D-4080-8117-7DAF634D8248}" dt="2024-04-30T18:19:24.997" v="546" actId="20577"/>
          <ac:spMkLst>
            <pc:docMk/>
            <pc:sldMk cId="3529881691" sldId="257"/>
            <ac:spMk id="3" creationId="{446A80E4-1A69-E2FF-9856-ABF58BCF6805}"/>
          </ac:spMkLst>
        </pc:spChg>
        <pc:spChg chg="add mod">
          <ac:chgData name="Yolanda Kowalewski" userId="6fdddcea-75a6-4cd5-829f-e19640a03896" providerId="ADAL" clId="{45DF8237-FE5D-4080-8117-7DAF634D8248}" dt="2024-05-01T20:42:26.039" v="554"/>
          <ac:spMkLst>
            <pc:docMk/>
            <pc:sldMk cId="3529881691" sldId="257"/>
            <ac:spMk id="4" creationId="{084C791E-F11E-5DA0-ACBC-D092CE35A765}"/>
          </ac:spMkLst>
        </pc:spChg>
        <pc:spChg chg="add mod">
          <ac:chgData name="Yolanda Kowalewski" userId="6fdddcea-75a6-4cd5-829f-e19640a03896" providerId="ADAL" clId="{45DF8237-FE5D-4080-8117-7DAF634D8248}" dt="2024-05-01T20:42:26.039" v="554"/>
          <ac:spMkLst>
            <pc:docMk/>
            <pc:sldMk cId="3529881691" sldId="257"/>
            <ac:spMk id="5" creationId="{239B11F2-6F7B-87EC-B55A-9D8A44BCDF44}"/>
          </ac:spMkLst>
        </pc:spChg>
      </pc:sldChg>
      <pc:sldChg chg="modSp mod">
        <pc:chgData name="Yolanda Kowalewski" userId="6fdddcea-75a6-4cd5-829f-e19640a03896" providerId="ADAL" clId="{45DF8237-FE5D-4080-8117-7DAF634D8248}" dt="2024-04-30T17:34:50.401" v="408" actId="20577"/>
        <pc:sldMkLst>
          <pc:docMk/>
          <pc:sldMk cId="0" sldId="265"/>
        </pc:sldMkLst>
        <pc:spChg chg="mod">
          <ac:chgData name="Yolanda Kowalewski" userId="6fdddcea-75a6-4cd5-829f-e19640a03896" providerId="ADAL" clId="{45DF8237-FE5D-4080-8117-7DAF634D8248}" dt="2024-04-30T17:34:43.702" v="404" actId="20577"/>
          <ac:spMkLst>
            <pc:docMk/>
            <pc:sldMk cId="0" sldId="265"/>
            <ac:spMk id="2" creationId="{23CC8DF0-FDE1-5E4A-1529-D0920693988A}"/>
          </ac:spMkLst>
        </pc:spChg>
        <pc:spChg chg="mod">
          <ac:chgData name="Yolanda Kowalewski" userId="6fdddcea-75a6-4cd5-829f-e19640a03896" providerId="ADAL" clId="{45DF8237-FE5D-4080-8117-7DAF634D8248}" dt="2024-04-30T17:34:46.983" v="406" actId="20577"/>
          <ac:spMkLst>
            <pc:docMk/>
            <pc:sldMk cId="0" sldId="265"/>
            <ac:spMk id="3" creationId="{DD9D43D3-87CD-B4FC-9A57-0C44A90193F6}"/>
          </ac:spMkLst>
        </pc:spChg>
        <pc:spChg chg="mod">
          <ac:chgData name="Yolanda Kowalewski" userId="6fdddcea-75a6-4cd5-829f-e19640a03896" providerId="ADAL" clId="{45DF8237-FE5D-4080-8117-7DAF634D8248}" dt="2024-04-30T17:34:50.401" v="408" actId="20577"/>
          <ac:spMkLst>
            <pc:docMk/>
            <pc:sldMk cId="0" sldId="265"/>
            <ac:spMk id="4" creationId="{61E5CACD-6F1D-F478-A4E1-1639A13D9EEA}"/>
          </ac:spMkLst>
        </pc:spChg>
        <pc:spChg chg="mod">
          <ac:chgData name="Yolanda Kowalewski" userId="6fdddcea-75a6-4cd5-829f-e19640a03896" providerId="ADAL" clId="{45DF8237-FE5D-4080-8117-7DAF634D8248}" dt="2024-04-30T17:14:49.559" v="295" actId="20577"/>
          <ac:spMkLst>
            <pc:docMk/>
            <pc:sldMk cId="0" sldId="265"/>
            <ac:spMk id="189" creationId="{00000000-0000-0000-0000-000000000000}"/>
          </ac:spMkLst>
        </pc:spChg>
        <pc:spChg chg="mod">
          <ac:chgData name="Yolanda Kowalewski" userId="6fdddcea-75a6-4cd5-829f-e19640a03896" providerId="ADAL" clId="{45DF8237-FE5D-4080-8117-7DAF634D8248}" dt="2024-04-30T17:14:25.494" v="292" actId="20577"/>
          <ac:spMkLst>
            <pc:docMk/>
            <pc:sldMk cId="0" sldId="265"/>
            <ac:spMk id="192" creationId="{00000000-0000-0000-0000-000000000000}"/>
          </ac:spMkLst>
        </pc:spChg>
      </pc:sldChg>
      <pc:sldChg chg="modSp mod">
        <pc:chgData name="Yolanda Kowalewski" userId="6fdddcea-75a6-4cd5-829f-e19640a03896" providerId="ADAL" clId="{45DF8237-FE5D-4080-8117-7DAF634D8248}" dt="2024-04-30T17:38:58.986" v="462" actId="20577"/>
        <pc:sldMkLst>
          <pc:docMk/>
          <pc:sldMk cId="1149733757" sldId="1362"/>
        </pc:sldMkLst>
        <pc:spChg chg="mod">
          <ac:chgData name="Yolanda Kowalewski" userId="6fdddcea-75a6-4cd5-829f-e19640a03896" providerId="ADAL" clId="{45DF8237-FE5D-4080-8117-7DAF634D8248}" dt="2024-04-30T17:38:45.148" v="450" actId="20577"/>
          <ac:spMkLst>
            <pc:docMk/>
            <pc:sldMk cId="1149733757" sldId="1362"/>
            <ac:spMk id="2" creationId="{F037222B-3686-CF03-D975-829C0AEA12C6}"/>
          </ac:spMkLst>
        </pc:spChg>
        <pc:spChg chg="mod">
          <ac:chgData name="Yolanda Kowalewski" userId="6fdddcea-75a6-4cd5-829f-e19640a03896" providerId="ADAL" clId="{45DF8237-FE5D-4080-8117-7DAF634D8248}" dt="2024-04-30T17:38:58.986" v="462" actId="20577"/>
          <ac:spMkLst>
            <pc:docMk/>
            <pc:sldMk cId="1149733757" sldId="1362"/>
            <ac:spMk id="4" creationId="{43ACE4CC-285B-C50E-F55B-1DDDFD442880}"/>
          </ac:spMkLst>
        </pc:spChg>
      </pc:sldChg>
      <pc:sldChg chg="modSp mod">
        <pc:chgData name="Yolanda Kowalewski" userId="6fdddcea-75a6-4cd5-829f-e19640a03896" providerId="ADAL" clId="{45DF8237-FE5D-4080-8117-7DAF634D8248}" dt="2024-04-30T17:20:02.962" v="354" actId="20577"/>
        <pc:sldMkLst>
          <pc:docMk/>
          <pc:sldMk cId="1716986049" sldId="1369"/>
        </pc:sldMkLst>
        <pc:spChg chg="mod">
          <ac:chgData name="Yolanda Kowalewski" userId="6fdddcea-75a6-4cd5-829f-e19640a03896" providerId="ADAL" clId="{45DF8237-FE5D-4080-8117-7DAF634D8248}" dt="2024-04-30T17:19:13.655" v="323" actId="20577"/>
          <ac:spMkLst>
            <pc:docMk/>
            <pc:sldMk cId="1716986049" sldId="1369"/>
            <ac:spMk id="8" creationId="{A08669F6-C1D4-AADD-6C96-6AA84FAF75C8}"/>
          </ac:spMkLst>
        </pc:spChg>
        <pc:graphicFrameChg chg="mod modGraphic">
          <ac:chgData name="Yolanda Kowalewski" userId="6fdddcea-75a6-4cd5-829f-e19640a03896" providerId="ADAL" clId="{45DF8237-FE5D-4080-8117-7DAF634D8248}" dt="2024-04-30T17:20:02.962" v="354" actId="20577"/>
          <ac:graphicFrameMkLst>
            <pc:docMk/>
            <pc:sldMk cId="1716986049" sldId="1369"/>
            <ac:graphicFrameMk id="2" creationId="{7C7031FB-60E7-614A-C4ED-997A4ADCE7FC}"/>
          </ac:graphicFrameMkLst>
        </pc:graphicFrameChg>
      </pc:sldChg>
      <pc:sldChg chg="modSp mod">
        <pc:chgData name="Yolanda Kowalewski" userId="6fdddcea-75a6-4cd5-829f-e19640a03896" providerId="ADAL" clId="{45DF8237-FE5D-4080-8117-7DAF634D8248}" dt="2024-04-30T16:57:17.549" v="89" actId="20577"/>
        <pc:sldMkLst>
          <pc:docMk/>
          <pc:sldMk cId="795425945" sldId="1468"/>
        </pc:sldMkLst>
        <pc:spChg chg="mod">
          <ac:chgData name="Yolanda Kowalewski" userId="6fdddcea-75a6-4cd5-829f-e19640a03896" providerId="ADAL" clId="{45DF8237-FE5D-4080-8117-7DAF634D8248}" dt="2024-04-30T16:57:17.549" v="89" actId="20577"/>
          <ac:spMkLst>
            <pc:docMk/>
            <pc:sldMk cId="795425945" sldId="1468"/>
            <ac:spMk id="3" creationId="{62AECCF5-BC8F-857F-43F3-DECA15DB436E}"/>
          </ac:spMkLst>
        </pc:spChg>
      </pc:sldChg>
      <pc:sldChg chg="modNotesTx">
        <pc:chgData name="Yolanda Kowalewski" userId="6fdddcea-75a6-4cd5-829f-e19640a03896" providerId="ADAL" clId="{45DF8237-FE5D-4080-8117-7DAF634D8248}" dt="2024-04-30T17:00:01.760" v="179" actId="113"/>
        <pc:sldMkLst>
          <pc:docMk/>
          <pc:sldMk cId="618360388" sldId="1541"/>
        </pc:sldMkLst>
      </pc:sldChg>
      <pc:sldChg chg="modSp mod">
        <pc:chgData name="Yolanda Kowalewski" userId="6fdddcea-75a6-4cd5-829f-e19640a03896" providerId="ADAL" clId="{45DF8237-FE5D-4080-8117-7DAF634D8248}" dt="2024-04-30T17:14:18.717" v="290" actId="20577"/>
        <pc:sldMkLst>
          <pc:docMk/>
          <pc:sldMk cId="1044932875" sldId="1544"/>
        </pc:sldMkLst>
        <pc:spChg chg="mod">
          <ac:chgData name="Yolanda Kowalewski" userId="6fdddcea-75a6-4cd5-829f-e19640a03896" providerId="ADAL" clId="{45DF8237-FE5D-4080-8117-7DAF634D8248}" dt="2024-04-30T17:14:18.717" v="290" actId="20577"/>
          <ac:spMkLst>
            <pc:docMk/>
            <pc:sldMk cId="1044932875" sldId="1544"/>
            <ac:spMk id="5" creationId="{7A984D58-4365-32ED-4C17-08909FE78806}"/>
          </ac:spMkLst>
        </pc:spChg>
      </pc:sldChg>
      <pc:sldChg chg="modNotesTx">
        <pc:chgData name="Yolanda Kowalewski" userId="6fdddcea-75a6-4cd5-829f-e19640a03896" providerId="ADAL" clId="{45DF8237-FE5D-4080-8117-7DAF634D8248}" dt="2024-04-30T17:11:48.271" v="273" actId="20577"/>
        <pc:sldMkLst>
          <pc:docMk/>
          <pc:sldMk cId="2867648064" sldId="1546"/>
        </pc:sldMkLst>
      </pc:sldChg>
      <pc:sldChg chg="modSp mod">
        <pc:chgData name="Yolanda Kowalewski" userId="6fdddcea-75a6-4cd5-829f-e19640a03896" providerId="ADAL" clId="{45DF8237-FE5D-4080-8117-7DAF634D8248}" dt="2024-04-30T18:33:04.828" v="551" actId="20577"/>
        <pc:sldMkLst>
          <pc:docMk/>
          <pc:sldMk cId="4234045547" sldId="1556"/>
        </pc:sldMkLst>
        <pc:spChg chg="mod">
          <ac:chgData name="Yolanda Kowalewski" userId="6fdddcea-75a6-4cd5-829f-e19640a03896" providerId="ADAL" clId="{45DF8237-FE5D-4080-8117-7DAF634D8248}" dt="2024-04-30T17:20:09.581" v="355" actId="20577"/>
          <ac:spMkLst>
            <pc:docMk/>
            <pc:sldMk cId="4234045547" sldId="1556"/>
            <ac:spMk id="2" creationId="{32C3CC95-4EF5-7BC0-0F74-ECD013EBD665}"/>
          </ac:spMkLst>
        </pc:spChg>
        <pc:spChg chg="mod">
          <ac:chgData name="Yolanda Kowalewski" userId="6fdddcea-75a6-4cd5-829f-e19640a03896" providerId="ADAL" clId="{45DF8237-FE5D-4080-8117-7DAF634D8248}" dt="2024-04-30T17:20:14.477" v="356" actId="20577"/>
          <ac:spMkLst>
            <pc:docMk/>
            <pc:sldMk cId="4234045547" sldId="1556"/>
            <ac:spMk id="5" creationId="{55327A8D-4A7A-91D6-35BB-092EEEB70B4D}"/>
          </ac:spMkLst>
        </pc:spChg>
        <pc:spChg chg="mod">
          <ac:chgData name="Yolanda Kowalewski" userId="6fdddcea-75a6-4cd5-829f-e19640a03896" providerId="ADAL" clId="{45DF8237-FE5D-4080-8117-7DAF634D8248}" dt="2024-04-30T18:33:04.828" v="551" actId="20577"/>
          <ac:spMkLst>
            <pc:docMk/>
            <pc:sldMk cId="4234045547" sldId="1556"/>
            <ac:spMk id="13" creationId="{E7057DC0-79E6-3DAB-CB5C-1CD4871B4E5F}"/>
          </ac:spMkLst>
        </pc:spChg>
      </pc:sldChg>
      <pc:sldChg chg="modSp mod">
        <pc:chgData name="Yolanda Kowalewski" userId="6fdddcea-75a6-4cd5-829f-e19640a03896" providerId="ADAL" clId="{45DF8237-FE5D-4080-8117-7DAF634D8248}" dt="2024-04-30T17:20:34.560" v="360" actId="20577"/>
        <pc:sldMkLst>
          <pc:docMk/>
          <pc:sldMk cId="2097595458" sldId="1559"/>
        </pc:sldMkLst>
        <pc:spChg chg="mod">
          <ac:chgData name="Yolanda Kowalewski" userId="6fdddcea-75a6-4cd5-829f-e19640a03896" providerId="ADAL" clId="{45DF8237-FE5D-4080-8117-7DAF634D8248}" dt="2024-04-30T17:20:34.560" v="360" actId="20577"/>
          <ac:spMkLst>
            <pc:docMk/>
            <pc:sldMk cId="2097595458" sldId="1559"/>
            <ac:spMk id="7" creationId="{F7A03ADF-E65F-9C10-FCF8-D8E8A7AC8554}"/>
          </ac:spMkLst>
        </pc:spChg>
      </pc:sldChg>
      <pc:sldChg chg="modSp mod">
        <pc:chgData name="Yolanda Kowalewski" userId="6fdddcea-75a6-4cd5-829f-e19640a03896" providerId="ADAL" clId="{45DF8237-FE5D-4080-8117-7DAF634D8248}" dt="2024-04-30T17:42:51.627" v="464" actId="20577"/>
        <pc:sldMkLst>
          <pc:docMk/>
          <pc:sldMk cId="2949286975" sldId="1560"/>
        </pc:sldMkLst>
        <pc:spChg chg="mod">
          <ac:chgData name="Yolanda Kowalewski" userId="6fdddcea-75a6-4cd5-829f-e19640a03896" providerId="ADAL" clId="{45DF8237-FE5D-4080-8117-7DAF634D8248}" dt="2024-04-30T17:20:39.796" v="361" actId="20577"/>
          <ac:spMkLst>
            <pc:docMk/>
            <pc:sldMk cId="2949286975" sldId="1560"/>
            <ac:spMk id="5" creationId="{55327A8D-4A7A-91D6-35BB-092EEEB70B4D}"/>
          </ac:spMkLst>
        </pc:spChg>
        <pc:spChg chg="mod">
          <ac:chgData name="Yolanda Kowalewski" userId="6fdddcea-75a6-4cd5-829f-e19640a03896" providerId="ADAL" clId="{45DF8237-FE5D-4080-8117-7DAF634D8248}" dt="2024-04-30T17:42:51.627" v="464" actId="20577"/>
          <ac:spMkLst>
            <pc:docMk/>
            <pc:sldMk cId="2949286975" sldId="1560"/>
            <ac:spMk id="7" creationId="{F7A03ADF-E65F-9C10-FCF8-D8E8A7AC8554}"/>
          </ac:spMkLst>
        </pc:spChg>
      </pc:sldChg>
      <pc:sldChg chg="modSp mod">
        <pc:chgData name="Yolanda Kowalewski" userId="6fdddcea-75a6-4cd5-829f-e19640a03896" providerId="ADAL" clId="{45DF8237-FE5D-4080-8117-7DAF634D8248}" dt="2024-04-30T17:21:01.561" v="370" actId="20577"/>
        <pc:sldMkLst>
          <pc:docMk/>
          <pc:sldMk cId="2222783223" sldId="1561"/>
        </pc:sldMkLst>
        <pc:spChg chg="mod">
          <ac:chgData name="Yolanda Kowalewski" userId="6fdddcea-75a6-4cd5-829f-e19640a03896" providerId="ADAL" clId="{45DF8237-FE5D-4080-8117-7DAF634D8248}" dt="2024-04-30T17:20:57.188" v="368" actId="20577"/>
          <ac:spMkLst>
            <pc:docMk/>
            <pc:sldMk cId="2222783223" sldId="1561"/>
            <ac:spMk id="5" creationId="{55327A8D-4A7A-91D6-35BB-092EEEB70B4D}"/>
          </ac:spMkLst>
        </pc:spChg>
        <pc:spChg chg="mod">
          <ac:chgData name="Yolanda Kowalewski" userId="6fdddcea-75a6-4cd5-829f-e19640a03896" providerId="ADAL" clId="{45DF8237-FE5D-4080-8117-7DAF634D8248}" dt="2024-04-30T17:20:55.165" v="367" actId="20577"/>
          <ac:spMkLst>
            <pc:docMk/>
            <pc:sldMk cId="2222783223" sldId="1561"/>
            <ac:spMk id="7" creationId="{F7A03ADF-E65F-9C10-FCF8-D8E8A7AC8554}"/>
          </ac:spMkLst>
        </pc:spChg>
        <pc:spChg chg="mod">
          <ac:chgData name="Yolanda Kowalewski" userId="6fdddcea-75a6-4cd5-829f-e19640a03896" providerId="ADAL" clId="{45DF8237-FE5D-4080-8117-7DAF634D8248}" dt="2024-04-30T17:21:01.561" v="370" actId="20577"/>
          <ac:spMkLst>
            <pc:docMk/>
            <pc:sldMk cId="2222783223" sldId="1561"/>
            <ac:spMk id="13" creationId="{68E1CAD1-77FA-4D71-BA81-7A4CE42ED782}"/>
          </ac:spMkLst>
        </pc:spChg>
      </pc:sldChg>
      <pc:sldChg chg="modSp mod">
        <pc:chgData name="Yolanda Kowalewski" userId="6fdddcea-75a6-4cd5-829f-e19640a03896" providerId="ADAL" clId="{45DF8237-FE5D-4080-8117-7DAF634D8248}" dt="2024-04-30T17:21:08.216" v="372" actId="20577"/>
        <pc:sldMkLst>
          <pc:docMk/>
          <pc:sldMk cId="1451154756" sldId="1562"/>
        </pc:sldMkLst>
        <pc:spChg chg="mod">
          <ac:chgData name="Yolanda Kowalewski" userId="6fdddcea-75a6-4cd5-829f-e19640a03896" providerId="ADAL" clId="{45DF8237-FE5D-4080-8117-7DAF634D8248}" dt="2024-04-30T17:21:08.216" v="372" actId="20577"/>
          <ac:spMkLst>
            <pc:docMk/>
            <pc:sldMk cId="1451154756" sldId="1562"/>
            <ac:spMk id="5" creationId="{55327A8D-4A7A-91D6-35BB-092EEEB70B4D}"/>
          </ac:spMkLst>
        </pc:spChg>
        <pc:spChg chg="mod">
          <ac:chgData name="Yolanda Kowalewski" userId="6fdddcea-75a6-4cd5-829f-e19640a03896" providerId="ADAL" clId="{45DF8237-FE5D-4080-8117-7DAF634D8248}" dt="2024-04-30T17:21:05.949" v="371" actId="20577"/>
          <ac:spMkLst>
            <pc:docMk/>
            <pc:sldMk cId="1451154756" sldId="1562"/>
            <ac:spMk id="7" creationId="{F7A03ADF-E65F-9C10-FCF8-D8E8A7AC8554}"/>
          </ac:spMkLst>
        </pc:spChg>
      </pc:sldChg>
      <pc:sldChg chg="modSp mod">
        <pc:chgData name="Yolanda Kowalewski" userId="6fdddcea-75a6-4cd5-829f-e19640a03896" providerId="ADAL" clId="{45DF8237-FE5D-4080-8117-7DAF634D8248}" dt="2024-04-30T17:57:25.469" v="545" actId="20577"/>
        <pc:sldMkLst>
          <pc:docMk/>
          <pc:sldMk cId="2532110620" sldId="1564"/>
        </pc:sldMkLst>
        <pc:graphicFrameChg chg="mod modGraphic">
          <ac:chgData name="Yolanda Kowalewski" userId="6fdddcea-75a6-4cd5-829f-e19640a03896" providerId="ADAL" clId="{45DF8237-FE5D-4080-8117-7DAF634D8248}" dt="2024-04-30T17:57:25.469" v="545" actId="20577"/>
          <ac:graphicFrameMkLst>
            <pc:docMk/>
            <pc:sldMk cId="2532110620" sldId="1564"/>
            <ac:graphicFrameMk id="9" creationId="{0EC442BC-540B-294F-C794-FC0428489E31}"/>
          </ac:graphicFrameMkLst>
        </pc:graphicFrameChg>
      </pc:sldChg>
      <pc:sldChg chg="modSp mod">
        <pc:chgData name="Yolanda Kowalewski" userId="6fdddcea-75a6-4cd5-829f-e19640a03896" providerId="ADAL" clId="{45DF8237-FE5D-4080-8117-7DAF634D8248}" dt="2024-04-30T17:36:52.435" v="446" actId="20577"/>
        <pc:sldMkLst>
          <pc:docMk/>
          <pc:sldMk cId="646677041" sldId="1567"/>
        </pc:sldMkLst>
        <pc:graphicFrameChg chg="modGraphic">
          <ac:chgData name="Yolanda Kowalewski" userId="6fdddcea-75a6-4cd5-829f-e19640a03896" providerId="ADAL" clId="{45DF8237-FE5D-4080-8117-7DAF634D8248}" dt="2024-04-30T17:36:52.435" v="446" actId="20577"/>
          <ac:graphicFrameMkLst>
            <pc:docMk/>
            <pc:sldMk cId="646677041" sldId="1567"/>
            <ac:graphicFrameMk id="9" creationId="{0EC442BC-540B-294F-C794-FC0428489E31}"/>
          </ac:graphicFrameMkLst>
        </pc:graphicFrameChg>
      </pc:sldChg>
      <pc:sldChg chg="modSp mod modNotesTx">
        <pc:chgData name="Yolanda Kowalewski" userId="6fdddcea-75a6-4cd5-829f-e19640a03896" providerId="ADAL" clId="{45DF8237-FE5D-4080-8117-7DAF634D8248}" dt="2024-04-30T17:31:22.069" v="400" actId="122"/>
        <pc:sldMkLst>
          <pc:docMk/>
          <pc:sldMk cId="3941246158" sldId="1568"/>
        </pc:sldMkLst>
        <pc:spChg chg="mod">
          <ac:chgData name="Yolanda Kowalewski" userId="6fdddcea-75a6-4cd5-829f-e19640a03896" providerId="ADAL" clId="{45DF8237-FE5D-4080-8117-7DAF634D8248}" dt="2024-04-30T17:08:10.461" v="217" actId="20577"/>
          <ac:spMkLst>
            <pc:docMk/>
            <pc:sldMk cId="3941246158" sldId="1568"/>
            <ac:spMk id="26" creationId="{66359195-6EEB-A559-B3DF-5F460446D36B}"/>
          </ac:spMkLst>
        </pc:spChg>
        <pc:spChg chg="mod">
          <ac:chgData name="Yolanda Kowalewski" userId="6fdddcea-75a6-4cd5-829f-e19640a03896" providerId="ADAL" clId="{45DF8237-FE5D-4080-8117-7DAF634D8248}" dt="2024-04-30T17:31:22.069" v="400" actId="122"/>
          <ac:spMkLst>
            <pc:docMk/>
            <pc:sldMk cId="3941246158" sldId="1568"/>
            <ac:spMk id="27" creationId="{09F632BA-7CD4-91C1-4EC3-C18357237D0C}"/>
          </ac:spMkLst>
        </pc:spChg>
        <pc:spChg chg="mod">
          <ac:chgData name="Yolanda Kowalewski" userId="6fdddcea-75a6-4cd5-829f-e19640a03896" providerId="ADAL" clId="{45DF8237-FE5D-4080-8117-7DAF634D8248}" dt="2024-04-30T17:08:43.234" v="245" actId="20577"/>
          <ac:spMkLst>
            <pc:docMk/>
            <pc:sldMk cId="3941246158" sldId="1568"/>
            <ac:spMk id="28" creationId="{E813057E-042B-5608-D0E3-6F4BD4F85077}"/>
          </ac:spMkLst>
        </pc:spChg>
      </pc:sldChg>
      <pc:sldChg chg="modSp mod modNotesTx">
        <pc:chgData name="Yolanda Kowalewski" userId="6fdddcea-75a6-4cd5-829f-e19640a03896" providerId="ADAL" clId="{45DF8237-FE5D-4080-8117-7DAF634D8248}" dt="2024-04-30T17:31:42.617" v="402" actId="20577"/>
        <pc:sldMkLst>
          <pc:docMk/>
          <pc:sldMk cId="610475953" sldId="1569"/>
        </pc:sldMkLst>
        <pc:spChg chg="mod">
          <ac:chgData name="Yolanda Kowalewski" userId="6fdddcea-75a6-4cd5-829f-e19640a03896" providerId="ADAL" clId="{45DF8237-FE5D-4080-8117-7DAF634D8248}" dt="2024-04-30T17:08:50.188" v="246" actId="20577"/>
          <ac:spMkLst>
            <pc:docMk/>
            <pc:sldMk cId="610475953" sldId="1569"/>
            <ac:spMk id="13" creationId="{88F0AAED-F85D-CAC9-782B-2F4B92A02D14}"/>
          </ac:spMkLst>
        </pc:spChg>
        <pc:spChg chg="mod">
          <ac:chgData name="Yolanda Kowalewski" userId="6fdddcea-75a6-4cd5-829f-e19640a03896" providerId="ADAL" clId="{45DF8237-FE5D-4080-8117-7DAF634D8248}" dt="2024-04-30T17:08:53.440" v="248" actId="20577"/>
          <ac:spMkLst>
            <pc:docMk/>
            <pc:sldMk cId="610475953" sldId="1569"/>
            <ac:spMk id="14" creationId="{8CBAF0C1-0865-236D-029A-B1E75EBE374D}"/>
          </ac:spMkLst>
        </pc:spChg>
        <pc:spChg chg="mod">
          <ac:chgData name="Yolanda Kowalewski" userId="6fdddcea-75a6-4cd5-829f-e19640a03896" providerId="ADAL" clId="{45DF8237-FE5D-4080-8117-7DAF634D8248}" dt="2024-04-30T17:08:56.648" v="250" actId="20577"/>
          <ac:spMkLst>
            <pc:docMk/>
            <pc:sldMk cId="610475953" sldId="1569"/>
            <ac:spMk id="15" creationId="{CCABCF7A-297D-DD1E-F8C4-8FC59FC0696B}"/>
          </ac:spMkLst>
        </pc:spChg>
        <pc:spChg chg="mod">
          <ac:chgData name="Yolanda Kowalewski" userId="6fdddcea-75a6-4cd5-829f-e19640a03896" providerId="ADAL" clId="{45DF8237-FE5D-4080-8117-7DAF634D8248}" dt="2024-04-30T17:31:42.617" v="402" actId="20577"/>
          <ac:spMkLst>
            <pc:docMk/>
            <pc:sldMk cId="610475953" sldId="1569"/>
            <ac:spMk id="20" creationId="{68CF1862-641D-8EF6-A105-0C045993C1F5}"/>
          </ac:spMkLst>
        </pc:spChg>
        <pc:spChg chg="mod">
          <ac:chgData name="Yolanda Kowalewski" userId="6fdddcea-75a6-4cd5-829f-e19640a03896" providerId="ADAL" clId="{45DF8237-FE5D-4080-8117-7DAF634D8248}" dt="2024-04-30T17:09:00.936" v="252" actId="20577"/>
          <ac:spMkLst>
            <pc:docMk/>
            <pc:sldMk cId="610475953" sldId="1569"/>
            <ac:spMk id="21" creationId="{E9E58D29-74DD-C7A1-2441-A38110D65413}"/>
          </ac:spMkLst>
        </pc:spChg>
      </pc:sldChg>
      <pc:sldChg chg="modSp mod">
        <pc:chgData name="Yolanda Kowalewski" userId="6fdddcea-75a6-4cd5-829f-e19640a03896" providerId="ADAL" clId="{45DF8237-FE5D-4080-8117-7DAF634D8248}" dt="2024-04-30T17:38:19.951" v="449" actId="20577"/>
        <pc:sldMkLst>
          <pc:docMk/>
          <pc:sldMk cId="3241691038" sldId="1575"/>
        </pc:sldMkLst>
        <pc:spChg chg="mod">
          <ac:chgData name="Yolanda Kowalewski" userId="6fdddcea-75a6-4cd5-829f-e19640a03896" providerId="ADAL" clId="{45DF8237-FE5D-4080-8117-7DAF634D8248}" dt="2024-04-30T17:38:10.701" v="447" actId="20577"/>
          <ac:spMkLst>
            <pc:docMk/>
            <pc:sldMk cId="3241691038" sldId="1575"/>
            <ac:spMk id="5" creationId="{69BC30CD-4EC2-5A82-AF77-63B89FBC31AF}"/>
          </ac:spMkLst>
        </pc:spChg>
        <pc:spChg chg="mod">
          <ac:chgData name="Yolanda Kowalewski" userId="6fdddcea-75a6-4cd5-829f-e19640a03896" providerId="ADAL" clId="{45DF8237-FE5D-4080-8117-7DAF634D8248}" dt="2024-04-30T17:38:19.951" v="449" actId="20577"/>
          <ac:spMkLst>
            <pc:docMk/>
            <pc:sldMk cId="3241691038" sldId="1575"/>
            <ac:spMk id="6" creationId="{982F3590-422D-2DA0-3D6F-A85F5485A91E}"/>
          </ac:spMkLst>
        </pc:spChg>
      </pc:sldChg>
      <pc:sldChg chg="modSp mod">
        <pc:chgData name="Yolanda Kowalewski" userId="6fdddcea-75a6-4cd5-829f-e19640a03896" providerId="ADAL" clId="{45DF8237-FE5D-4080-8117-7DAF634D8248}" dt="2024-04-30T17:19:34.970" v="332" actId="20577"/>
        <pc:sldMkLst>
          <pc:docMk/>
          <pc:sldMk cId="3026330359" sldId="1578"/>
        </pc:sldMkLst>
        <pc:spChg chg="mod">
          <ac:chgData name="Yolanda Kowalewski" userId="6fdddcea-75a6-4cd5-829f-e19640a03896" providerId="ADAL" clId="{45DF8237-FE5D-4080-8117-7DAF634D8248}" dt="2024-04-30T17:18:57.570" v="319" actId="20577"/>
          <ac:spMkLst>
            <pc:docMk/>
            <pc:sldMk cId="3026330359" sldId="1578"/>
            <ac:spMk id="8" creationId="{A08669F6-C1D4-AADD-6C96-6AA84FAF75C8}"/>
          </ac:spMkLst>
        </pc:spChg>
        <pc:graphicFrameChg chg="mod modGraphic">
          <ac:chgData name="Yolanda Kowalewski" userId="6fdddcea-75a6-4cd5-829f-e19640a03896" providerId="ADAL" clId="{45DF8237-FE5D-4080-8117-7DAF634D8248}" dt="2024-04-30T17:19:34.970" v="332" actId="20577"/>
          <ac:graphicFrameMkLst>
            <pc:docMk/>
            <pc:sldMk cId="3026330359" sldId="1578"/>
            <ac:graphicFrameMk id="2" creationId="{7C7031FB-60E7-614A-C4ED-997A4ADCE7FC}"/>
          </ac:graphicFrameMkLst>
        </pc:graphicFrameChg>
      </pc:sldChg>
      <pc:sldChg chg="modSp mod">
        <pc:chgData name="Yolanda Kowalewski" userId="6fdddcea-75a6-4cd5-829f-e19640a03896" providerId="ADAL" clId="{45DF8237-FE5D-4080-8117-7DAF634D8248}" dt="2024-04-30T18:29:12.113" v="547" actId="20577"/>
        <pc:sldMkLst>
          <pc:docMk/>
          <pc:sldMk cId="74885225" sldId="1581"/>
        </pc:sldMkLst>
        <pc:spChg chg="mod">
          <ac:chgData name="Yolanda Kowalewski" userId="6fdddcea-75a6-4cd5-829f-e19640a03896" providerId="ADAL" clId="{45DF8237-FE5D-4080-8117-7DAF634D8248}" dt="2024-04-30T18:29:12.113" v="547" actId="20577"/>
          <ac:spMkLst>
            <pc:docMk/>
            <pc:sldMk cId="74885225" sldId="1581"/>
            <ac:spMk id="2" creationId="{B005776A-83E9-DA39-5DD5-5ACFE8293CB3}"/>
          </ac:spMkLst>
        </pc:spChg>
      </pc:sldChg>
      <pc:sldChg chg="modSp mod">
        <pc:chgData name="Yolanda Kowalewski" userId="6fdddcea-75a6-4cd5-829f-e19640a03896" providerId="ADAL" clId="{45DF8237-FE5D-4080-8117-7DAF634D8248}" dt="2024-04-30T18:29:38.250" v="548" actId="20577"/>
        <pc:sldMkLst>
          <pc:docMk/>
          <pc:sldMk cId="298810567" sldId="1582"/>
        </pc:sldMkLst>
        <pc:spChg chg="mod">
          <ac:chgData name="Yolanda Kowalewski" userId="6fdddcea-75a6-4cd5-829f-e19640a03896" providerId="ADAL" clId="{45DF8237-FE5D-4080-8117-7DAF634D8248}" dt="2024-04-30T18:29:38.250" v="548" actId="20577"/>
          <ac:spMkLst>
            <pc:docMk/>
            <pc:sldMk cId="298810567" sldId="1582"/>
            <ac:spMk id="2" creationId="{B005776A-83E9-DA39-5DD5-5ACFE8293CB3}"/>
          </ac:spMkLst>
        </pc:spChg>
      </pc:sldChg>
      <pc:sldChg chg="modSp mod">
        <pc:chgData name="Yolanda Kowalewski" userId="6fdddcea-75a6-4cd5-829f-e19640a03896" providerId="ADAL" clId="{45DF8237-FE5D-4080-8117-7DAF634D8248}" dt="2024-04-30T18:32:45.578" v="549" actId="20577"/>
        <pc:sldMkLst>
          <pc:docMk/>
          <pc:sldMk cId="213699402" sldId="1584"/>
        </pc:sldMkLst>
        <pc:spChg chg="mod">
          <ac:chgData name="Yolanda Kowalewski" userId="6fdddcea-75a6-4cd5-829f-e19640a03896" providerId="ADAL" clId="{45DF8237-FE5D-4080-8117-7DAF634D8248}" dt="2024-04-30T18:32:45.578" v="549" actId="20577"/>
          <ac:spMkLst>
            <pc:docMk/>
            <pc:sldMk cId="213699402" sldId="1584"/>
            <ac:spMk id="2" creationId="{B005776A-83E9-DA39-5DD5-5ACFE8293CB3}"/>
          </ac:spMkLst>
        </pc:spChg>
      </pc:sldChg>
      <pc:sldChg chg="modSp mod">
        <pc:chgData name="Yolanda Kowalewski" userId="6fdddcea-75a6-4cd5-829f-e19640a03896" providerId="ADAL" clId="{45DF8237-FE5D-4080-8117-7DAF634D8248}" dt="2024-04-30T17:14:04.997" v="288" actId="20577"/>
        <pc:sldMkLst>
          <pc:docMk/>
          <pc:sldMk cId="1907666662" sldId="1593"/>
        </pc:sldMkLst>
        <pc:spChg chg="mod">
          <ac:chgData name="Yolanda Kowalewski" userId="6fdddcea-75a6-4cd5-829f-e19640a03896" providerId="ADAL" clId="{45DF8237-FE5D-4080-8117-7DAF634D8248}" dt="2024-04-30T17:14:04.997" v="288" actId="20577"/>
          <ac:spMkLst>
            <pc:docMk/>
            <pc:sldMk cId="1907666662" sldId="1593"/>
            <ac:spMk id="2" creationId="{C6B24AF7-9B79-7D3A-8B05-A3BB7E8D5B47}"/>
          </ac:spMkLst>
        </pc:spChg>
      </pc:sldChg>
      <pc:sldChg chg="modSp mod">
        <pc:chgData name="Yolanda Kowalewski" userId="6fdddcea-75a6-4cd5-829f-e19640a03896" providerId="ADAL" clId="{45DF8237-FE5D-4080-8117-7DAF634D8248}" dt="2024-04-30T17:30:33.023" v="399" actId="14100"/>
        <pc:sldMkLst>
          <pc:docMk/>
          <pc:sldMk cId="139099274" sldId="1633"/>
        </pc:sldMkLst>
        <pc:spChg chg="mod">
          <ac:chgData name="Yolanda Kowalewski" userId="6fdddcea-75a6-4cd5-829f-e19640a03896" providerId="ADAL" clId="{45DF8237-FE5D-4080-8117-7DAF634D8248}" dt="2024-04-30T17:07:56.530" v="214" actId="20577"/>
          <ac:spMkLst>
            <pc:docMk/>
            <pc:sldMk cId="139099274" sldId="1633"/>
            <ac:spMk id="28" creationId="{BBA78757-C23D-F9EC-3461-F514E145130F}"/>
          </ac:spMkLst>
        </pc:spChg>
        <pc:spChg chg="mod">
          <ac:chgData name="Yolanda Kowalewski" userId="6fdddcea-75a6-4cd5-829f-e19640a03896" providerId="ADAL" clId="{45DF8237-FE5D-4080-8117-7DAF634D8248}" dt="2024-04-30T17:30:33.023" v="399" actId="14100"/>
          <ac:spMkLst>
            <pc:docMk/>
            <pc:sldMk cId="139099274" sldId="1633"/>
            <ac:spMk id="29" creationId="{29D32975-58F5-944B-189D-8DBAD7ED557C}"/>
          </ac:spMkLst>
        </pc:spChg>
      </pc:sldChg>
      <pc:sldChg chg="modSp mod">
        <pc:chgData name="Yolanda Kowalewski" userId="6fdddcea-75a6-4cd5-829f-e19640a03896" providerId="ADAL" clId="{45DF8237-FE5D-4080-8117-7DAF634D8248}" dt="2024-04-30T18:33:12.064" v="553" actId="20577"/>
        <pc:sldMkLst>
          <pc:docMk/>
          <pc:sldMk cId="3092396374" sldId="1637"/>
        </pc:sldMkLst>
        <pc:spChg chg="mod">
          <ac:chgData name="Yolanda Kowalewski" userId="6fdddcea-75a6-4cd5-829f-e19640a03896" providerId="ADAL" clId="{45DF8237-FE5D-4080-8117-7DAF634D8248}" dt="2024-04-30T17:20:23.819" v="358" actId="20577"/>
          <ac:spMkLst>
            <pc:docMk/>
            <pc:sldMk cId="3092396374" sldId="1637"/>
            <ac:spMk id="2" creationId="{32C3CC95-4EF5-7BC0-0F74-ECD013EBD665}"/>
          </ac:spMkLst>
        </pc:spChg>
        <pc:spChg chg="mod">
          <ac:chgData name="Yolanda Kowalewski" userId="6fdddcea-75a6-4cd5-829f-e19640a03896" providerId="ADAL" clId="{45DF8237-FE5D-4080-8117-7DAF634D8248}" dt="2024-04-30T17:42:14.727" v="463" actId="20577"/>
          <ac:spMkLst>
            <pc:docMk/>
            <pc:sldMk cId="3092396374" sldId="1637"/>
            <ac:spMk id="5" creationId="{55327A8D-4A7A-91D6-35BB-092EEEB70B4D}"/>
          </ac:spMkLst>
        </pc:spChg>
        <pc:spChg chg="mod">
          <ac:chgData name="Yolanda Kowalewski" userId="6fdddcea-75a6-4cd5-829f-e19640a03896" providerId="ADAL" clId="{45DF8237-FE5D-4080-8117-7DAF634D8248}" dt="2024-04-30T18:33:12.064" v="553" actId="20577"/>
          <ac:spMkLst>
            <pc:docMk/>
            <pc:sldMk cId="3092396374" sldId="1637"/>
            <ac:spMk id="11" creationId="{8D8C8B05-7136-FCE6-48C6-B23883A3E6E7}"/>
          </ac:spMkLst>
        </pc:spChg>
      </pc:sldChg>
      <pc:sldChg chg="modSp mod">
        <pc:chgData name="Yolanda Kowalewski" userId="6fdddcea-75a6-4cd5-829f-e19640a03896" providerId="ADAL" clId="{45DF8237-FE5D-4080-8117-7DAF634D8248}" dt="2024-04-30T17:21:30.705" v="378" actId="20577"/>
        <pc:sldMkLst>
          <pc:docMk/>
          <pc:sldMk cId="640558801" sldId="1638"/>
        </pc:sldMkLst>
        <pc:spChg chg="mod">
          <ac:chgData name="Yolanda Kowalewski" userId="6fdddcea-75a6-4cd5-829f-e19640a03896" providerId="ADAL" clId="{45DF8237-FE5D-4080-8117-7DAF634D8248}" dt="2024-04-30T17:21:20.261" v="374" actId="20577"/>
          <ac:spMkLst>
            <pc:docMk/>
            <pc:sldMk cId="640558801" sldId="1638"/>
            <ac:spMk id="54" creationId="{5E867803-317B-5FCE-DB23-4AFF475E42FB}"/>
          </ac:spMkLst>
        </pc:spChg>
        <pc:spChg chg="mod">
          <ac:chgData name="Yolanda Kowalewski" userId="6fdddcea-75a6-4cd5-829f-e19640a03896" providerId="ADAL" clId="{45DF8237-FE5D-4080-8117-7DAF634D8248}" dt="2024-04-30T17:21:18.298" v="373" actId="20577"/>
          <ac:spMkLst>
            <pc:docMk/>
            <pc:sldMk cId="640558801" sldId="1638"/>
            <ac:spMk id="69" creationId="{7B73F289-F218-38DE-9A59-C9B5B4D20025}"/>
          </ac:spMkLst>
        </pc:spChg>
        <pc:spChg chg="mod">
          <ac:chgData name="Yolanda Kowalewski" userId="6fdddcea-75a6-4cd5-829f-e19640a03896" providerId="ADAL" clId="{45DF8237-FE5D-4080-8117-7DAF634D8248}" dt="2024-04-30T17:21:30.705" v="378" actId="20577"/>
          <ac:spMkLst>
            <pc:docMk/>
            <pc:sldMk cId="640558801" sldId="1638"/>
            <ac:spMk id="71" creationId="{59B74F84-962B-EB06-DE8C-9738FE2B3575}"/>
          </ac:spMkLst>
        </pc:spChg>
      </pc:sldChg>
      <pc:sldChg chg="modSp mod">
        <pc:chgData name="Yolanda Kowalewski" userId="6fdddcea-75a6-4cd5-829f-e19640a03896" providerId="ADAL" clId="{45DF8237-FE5D-4080-8117-7DAF634D8248}" dt="2024-04-30T17:18:27.154" v="317" actId="113"/>
        <pc:sldMkLst>
          <pc:docMk/>
          <pc:sldMk cId="3540454591" sldId="1639"/>
        </pc:sldMkLst>
        <pc:spChg chg="mod">
          <ac:chgData name="Yolanda Kowalewski" userId="6fdddcea-75a6-4cd5-829f-e19640a03896" providerId="ADAL" clId="{45DF8237-FE5D-4080-8117-7DAF634D8248}" dt="2024-04-30T17:18:27.154" v="317" actId="113"/>
          <ac:spMkLst>
            <pc:docMk/>
            <pc:sldMk cId="3540454591" sldId="1639"/>
            <ac:spMk id="3" creationId="{EF151353-B013-24EA-26D8-63F1F2D40E70}"/>
          </ac:spMkLst>
        </pc:spChg>
      </pc:sldChg>
      <pc:sldChg chg="modSp mod">
        <pc:chgData name="Yolanda Kowalewski" userId="6fdddcea-75a6-4cd5-829f-e19640a03896" providerId="ADAL" clId="{45DF8237-FE5D-4080-8117-7DAF634D8248}" dt="2024-04-30T17:35:48.876" v="434" actId="20577"/>
        <pc:sldMkLst>
          <pc:docMk/>
          <pc:sldMk cId="3755999334" sldId="1640"/>
        </pc:sldMkLst>
        <pc:spChg chg="mod">
          <ac:chgData name="Yolanda Kowalewski" userId="6fdddcea-75a6-4cd5-829f-e19640a03896" providerId="ADAL" clId="{45DF8237-FE5D-4080-8117-7DAF634D8248}" dt="2024-04-30T17:35:48.876" v="434" actId="20577"/>
          <ac:spMkLst>
            <pc:docMk/>
            <pc:sldMk cId="3755999334" sldId="1640"/>
            <ac:spMk id="3" creationId="{EF151353-B013-24EA-26D8-63F1F2D40E70}"/>
          </ac:spMkLst>
        </pc:spChg>
      </pc:sldChg>
      <pc:sldChg chg="modSp mod">
        <pc:chgData name="Yolanda Kowalewski" userId="6fdddcea-75a6-4cd5-829f-e19640a03896" providerId="ADAL" clId="{45DF8237-FE5D-4080-8117-7DAF634D8248}" dt="2024-04-30T16:56:22.129" v="60" actId="20577"/>
        <pc:sldMkLst>
          <pc:docMk/>
          <pc:sldMk cId="185265228" sldId="1642"/>
        </pc:sldMkLst>
        <pc:spChg chg="mod">
          <ac:chgData name="Yolanda Kowalewski" userId="6fdddcea-75a6-4cd5-829f-e19640a03896" providerId="ADAL" clId="{45DF8237-FE5D-4080-8117-7DAF634D8248}" dt="2024-04-30T16:55:04.968" v="14" actId="113"/>
          <ac:spMkLst>
            <pc:docMk/>
            <pc:sldMk cId="185265228" sldId="1642"/>
            <ac:spMk id="3" creationId="{910386EC-1902-E8F6-9E05-88797513731E}"/>
          </ac:spMkLst>
        </pc:spChg>
        <pc:graphicFrameChg chg="modGraphic">
          <ac:chgData name="Yolanda Kowalewski" userId="6fdddcea-75a6-4cd5-829f-e19640a03896" providerId="ADAL" clId="{45DF8237-FE5D-4080-8117-7DAF634D8248}" dt="2024-04-30T16:56:22.129" v="60" actId="20577"/>
          <ac:graphicFrameMkLst>
            <pc:docMk/>
            <pc:sldMk cId="185265228" sldId="1642"/>
            <ac:graphicFrameMk id="7" creationId="{137C0DA9-1EE5-55F3-8790-023C3B4050B2}"/>
          </ac:graphicFrameMkLst>
        </pc:graphicFrameChg>
      </pc:sldChg>
      <pc:sldChg chg="modSp mod">
        <pc:chgData name="Yolanda Kowalewski" userId="6fdddcea-75a6-4cd5-829f-e19640a03896" providerId="ADAL" clId="{45DF8237-FE5D-4080-8117-7DAF634D8248}" dt="2024-04-30T16:56:49.795" v="76" actId="14100"/>
        <pc:sldMkLst>
          <pc:docMk/>
          <pc:sldMk cId="2800733628" sldId="1643"/>
        </pc:sldMkLst>
        <pc:spChg chg="mod">
          <ac:chgData name="Yolanda Kowalewski" userId="6fdddcea-75a6-4cd5-829f-e19640a03896" providerId="ADAL" clId="{45DF8237-FE5D-4080-8117-7DAF634D8248}" dt="2024-04-30T16:56:49.795" v="76" actId="14100"/>
          <ac:spMkLst>
            <pc:docMk/>
            <pc:sldMk cId="2800733628" sldId="1643"/>
            <ac:spMk id="6" creationId="{A8731789-282C-9540-9BDA-E7BA76F1C9E6}"/>
          </ac:spMkLst>
        </pc:spChg>
      </pc:sldChg>
      <pc:sldChg chg="modSp mod">
        <pc:chgData name="Yolanda Kowalewski" userId="6fdddcea-75a6-4cd5-829f-e19640a03896" providerId="ADAL" clId="{45DF8237-FE5D-4080-8117-7DAF634D8248}" dt="2024-04-30T17:16:45.805" v="315" actId="20577"/>
        <pc:sldMkLst>
          <pc:docMk/>
          <pc:sldMk cId="2432515944" sldId="1644"/>
        </pc:sldMkLst>
        <pc:spChg chg="mod">
          <ac:chgData name="Yolanda Kowalewski" userId="6fdddcea-75a6-4cd5-829f-e19640a03896" providerId="ADAL" clId="{45DF8237-FE5D-4080-8117-7DAF634D8248}" dt="2024-04-30T17:16:45.805" v="315" actId="20577"/>
          <ac:spMkLst>
            <pc:docMk/>
            <pc:sldMk cId="2432515944" sldId="1644"/>
            <ac:spMk id="3" creationId="{EF151353-B013-24EA-26D8-63F1F2D40E70}"/>
          </ac:spMkLst>
        </pc:spChg>
      </pc:sldChg>
      <pc:sldChg chg="modSp mod">
        <pc:chgData name="Yolanda Kowalewski" userId="6fdddcea-75a6-4cd5-829f-e19640a03896" providerId="ADAL" clId="{45DF8237-FE5D-4080-8117-7DAF634D8248}" dt="2024-04-30T17:29:44.367" v="398" actId="113"/>
        <pc:sldMkLst>
          <pc:docMk/>
          <pc:sldMk cId="1359903569" sldId="1648"/>
        </pc:sldMkLst>
        <pc:spChg chg="mod">
          <ac:chgData name="Yolanda Kowalewski" userId="6fdddcea-75a6-4cd5-829f-e19640a03896" providerId="ADAL" clId="{45DF8237-FE5D-4080-8117-7DAF634D8248}" dt="2024-04-30T17:03:32.275" v="180" actId="20577"/>
          <ac:spMkLst>
            <pc:docMk/>
            <pc:sldMk cId="1359903569" sldId="1648"/>
            <ac:spMk id="6" creationId="{2BC3D530-3C12-CFC4-96C5-14E935ACBAE0}"/>
          </ac:spMkLst>
        </pc:spChg>
        <pc:spChg chg="mod">
          <ac:chgData name="Yolanda Kowalewski" userId="6fdddcea-75a6-4cd5-829f-e19640a03896" providerId="ADAL" clId="{45DF8237-FE5D-4080-8117-7DAF634D8248}" dt="2024-04-30T17:29:44.367" v="398" actId="113"/>
          <ac:spMkLst>
            <pc:docMk/>
            <pc:sldMk cId="1359903569" sldId="1648"/>
            <ac:spMk id="47" creationId="{CD6D4B7D-1548-6146-2AA6-2C1B510CAA2C}"/>
          </ac:spMkLst>
        </pc:spChg>
        <pc:spChg chg="mod">
          <ac:chgData name="Yolanda Kowalewski" userId="6fdddcea-75a6-4cd5-829f-e19640a03896" providerId="ADAL" clId="{45DF8237-FE5D-4080-8117-7DAF634D8248}" dt="2024-04-30T17:29:25.272" v="394" actId="113"/>
          <ac:spMkLst>
            <pc:docMk/>
            <pc:sldMk cId="1359903569" sldId="1648"/>
            <ac:spMk id="53" creationId="{99A89C95-8398-839B-DF5D-195903428511}"/>
          </ac:spMkLst>
        </pc:spChg>
        <pc:spChg chg="mod">
          <ac:chgData name="Yolanda Kowalewski" userId="6fdddcea-75a6-4cd5-829f-e19640a03896" providerId="ADAL" clId="{45DF8237-FE5D-4080-8117-7DAF634D8248}" dt="2024-04-30T17:29:39.449" v="397" actId="113"/>
          <ac:spMkLst>
            <pc:docMk/>
            <pc:sldMk cId="1359903569" sldId="1648"/>
            <ac:spMk id="54" creationId="{0A98A1F1-90F0-0016-EDB1-47F8E945B0F2}"/>
          </ac:spMkLst>
        </pc:spChg>
        <pc:spChg chg="mod">
          <ac:chgData name="Yolanda Kowalewski" userId="6fdddcea-75a6-4cd5-829f-e19640a03896" providerId="ADAL" clId="{45DF8237-FE5D-4080-8117-7DAF634D8248}" dt="2024-04-30T17:29:18.199" v="392" actId="113"/>
          <ac:spMkLst>
            <pc:docMk/>
            <pc:sldMk cId="1359903569" sldId="1648"/>
            <ac:spMk id="58" creationId="{46970FEF-5F69-0C5F-8D48-93EB539D494D}"/>
          </ac:spMkLst>
        </pc:spChg>
      </pc:sldChg>
      <pc:sldChg chg="modNotesTx">
        <pc:chgData name="Yolanda Kowalewski" userId="6fdddcea-75a6-4cd5-829f-e19640a03896" providerId="ADAL" clId="{45DF8237-FE5D-4080-8117-7DAF634D8248}" dt="2024-04-30T16:59:26.249" v="176" actId="20577"/>
        <pc:sldMkLst>
          <pc:docMk/>
          <pc:sldMk cId="1164575770" sldId="1650"/>
        </pc:sldMkLst>
      </pc:sldChg>
      <pc:sldChg chg="modSp mod">
        <pc:chgData name="Yolanda Kowalewski" userId="6fdddcea-75a6-4cd5-829f-e19640a03896" providerId="ADAL" clId="{45DF8237-FE5D-4080-8117-7DAF634D8248}" dt="2024-04-30T17:06:49.093" v="205" actId="20577"/>
        <pc:sldMkLst>
          <pc:docMk/>
          <pc:sldMk cId="664435557" sldId="1656"/>
        </pc:sldMkLst>
        <pc:spChg chg="mod">
          <ac:chgData name="Yolanda Kowalewski" userId="6fdddcea-75a6-4cd5-829f-e19640a03896" providerId="ADAL" clId="{45DF8237-FE5D-4080-8117-7DAF634D8248}" dt="2024-04-30T17:06:49.093" v="205" actId="20577"/>
          <ac:spMkLst>
            <pc:docMk/>
            <pc:sldMk cId="664435557" sldId="1656"/>
            <ac:spMk id="75" creationId="{C6EAFCB6-42CD-2685-5DE0-C5A6A8C3B4D5}"/>
          </ac:spMkLst>
        </pc:spChg>
      </pc:sldChg>
      <pc:sldChg chg="modSp">
        <pc:chgData name="Yolanda Kowalewski" userId="6fdddcea-75a6-4cd5-829f-e19640a03896" providerId="ADAL" clId="{45DF8237-FE5D-4080-8117-7DAF634D8248}" dt="2024-04-30T17:12:30.040" v="285" actId="113"/>
        <pc:sldMkLst>
          <pc:docMk/>
          <pc:sldMk cId="1225287045" sldId="1658"/>
        </pc:sldMkLst>
        <pc:spChg chg="mod">
          <ac:chgData name="Yolanda Kowalewski" userId="6fdddcea-75a6-4cd5-829f-e19640a03896" providerId="ADAL" clId="{45DF8237-FE5D-4080-8117-7DAF634D8248}" dt="2024-04-30T17:12:30.040" v="285" actId="113"/>
          <ac:spMkLst>
            <pc:docMk/>
            <pc:sldMk cId="1225287045" sldId="1658"/>
            <ac:spMk id="11" creationId="{BB637F22-4462-8255-96C7-CEE71D109E57}"/>
          </ac:spMkLst>
        </pc:spChg>
      </pc:sldChg>
      <pc:sldChg chg="modSp mod">
        <pc:chgData name="Yolanda Kowalewski" userId="6fdddcea-75a6-4cd5-829f-e19640a03896" providerId="ADAL" clId="{45DF8237-FE5D-4080-8117-7DAF634D8248}" dt="2024-04-30T17:07:37.370" v="213" actId="14100"/>
        <pc:sldMkLst>
          <pc:docMk/>
          <pc:sldMk cId="827841410" sldId="1660"/>
        </pc:sldMkLst>
        <pc:spChg chg="mod">
          <ac:chgData name="Yolanda Kowalewski" userId="6fdddcea-75a6-4cd5-829f-e19640a03896" providerId="ADAL" clId="{45DF8237-FE5D-4080-8117-7DAF634D8248}" dt="2024-04-30T17:07:28.250" v="211" actId="20577"/>
          <ac:spMkLst>
            <pc:docMk/>
            <pc:sldMk cId="827841410" sldId="1660"/>
            <ac:spMk id="11" creationId="{8D626A2D-C9B6-FE43-D4BA-009D7EADE8A5}"/>
          </ac:spMkLst>
        </pc:spChg>
        <pc:spChg chg="mod">
          <ac:chgData name="Yolanda Kowalewski" userId="6fdddcea-75a6-4cd5-829f-e19640a03896" providerId="ADAL" clId="{45DF8237-FE5D-4080-8117-7DAF634D8248}" dt="2024-04-30T17:07:37.370" v="213" actId="14100"/>
          <ac:spMkLst>
            <pc:docMk/>
            <pc:sldMk cId="827841410" sldId="1660"/>
            <ac:spMk id="12" creationId="{B9B80F4F-FFC5-730C-D4F8-5A1B608734B0}"/>
          </ac:spMkLst>
        </pc:spChg>
      </pc:sldChg>
      <pc:sldChg chg="modNotesTx">
        <pc:chgData name="Yolanda Kowalewski" userId="6fdddcea-75a6-4cd5-829f-e19640a03896" providerId="ADAL" clId="{45DF8237-FE5D-4080-8117-7DAF634D8248}" dt="2024-04-30T16:58:57.349" v="175" actId="20577"/>
        <pc:sldMkLst>
          <pc:docMk/>
          <pc:sldMk cId="3097571240" sldId="1661"/>
        </pc:sldMkLst>
      </pc:sldChg>
      <pc:sldChg chg="modSp mod modNotesTx">
        <pc:chgData name="Yolanda Kowalewski" userId="6fdddcea-75a6-4cd5-829f-e19640a03896" providerId="ADAL" clId="{45DF8237-FE5D-4080-8117-7DAF634D8248}" dt="2024-04-30T17:07:23.784" v="210" actId="20577"/>
        <pc:sldMkLst>
          <pc:docMk/>
          <pc:sldMk cId="1273955319" sldId="1667"/>
        </pc:sldMkLst>
        <pc:spChg chg="mod">
          <ac:chgData name="Yolanda Kowalewski" userId="6fdddcea-75a6-4cd5-829f-e19640a03896" providerId="ADAL" clId="{45DF8237-FE5D-4080-8117-7DAF634D8248}" dt="2024-04-30T17:07:12.632" v="207" actId="20577"/>
          <ac:spMkLst>
            <pc:docMk/>
            <pc:sldMk cId="1273955319" sldId="1667"/>
            <ac:spMk id="9" creationId="{FEF2C41A-4F9D-965B-0463-976974E668B9}"/>
          </ac:spMkLst>
        </pc:spChg>
        <pc:spChg chg="mod">
          <ac:chgData name="Yolanda Kowalewski" userId="6fdddcea-75a6-4cd5-829f-e19640a03896" providerId="ADAL" clId="{45DF8237-FE5D-4080-8117-7DAF634D8248}" dt="2024-04-30T17:07:08.884" v="206" actId="20577"/>
          <ac:spMkLst>
            <pc:docMk/>
            <pc:sldMk cId="1273955319" sldId="1667"/>
            <ac:spMk id="10" creationId="{0EA0860F-7D14-A12E-2742-A409B4113908}"/>
          </ac:spMkLst>
        </pc:spChg>
        <pc:spChg chg="mod">
          <ac:chgData name="Yolanda Kowalewski" userId="6fdddcea-75a6-4cd5-829f-e19640a03896" providerId="ADAL" clId="{45DF8237-FE5D-4080-8117-7DAF634D8248}" dt="2024-04-30T17:07:16.554" v="208" actId="20577"/>
          <ac:spMkLst>
            <pc:docMk/>
            <pc:sldMk cId="1273955319" sldId="1667"/>
            <ac:spMk id="11" creationId="{ABB75345-7C92-31BF-4E9D-B384172E727C}"/>
          </ac:spMkLst>
        </pc:spChg>
        <pc:spChg chg="mod">
          <ac:chgData name="Yolanda Kowalewski" userId="6fdddcea-75a6-4cd5-829f-e19640a03896" providerId="ADAL" clId="{45DF8237-FE5D-4080-8117-7DAF634D8248}" dt="2024-04-30T17:07:19.842" v="209" actId="20577"/>
          <ac:spMkLst>
            <pc:docMk/>
            <pc:sldMk cId="1273955319" sldId="1667"/>
            <ac:spMk id="16" creationId="{41B15BB1-FA21-4C5E-696C-8FC385EDABFA}"/>
          </ac:spMkLst>
        </pc:spChg>
        <pc:spChg chg="mod">
          <ac:chgData name="Yolanda Kowalewski" userId="6fdddcea-75a6-4cd5-829f-e19640a03896" providerId="ADAL" clId="{45DF8237-FE5D-4080-8117-7DAF634D8248}" dt="2024-04-30T17:07:23.784" v="210" actId="20577"/>
          <ac:spMkLst>
            <pc:docMk/>
            <pc:sldMk cId="1273955319" sldId="1667"/>
            <ac:spMk id="17" creationId="{20016C64-55F6-3CE9-69CA-5187A888E917}"/>
          </ac:spMkLst>
        </pc:spChg>
      </pc:sldChg>
      <pc:sldChg chg="modSp mod">
        <pc:chgData name="Yolanda Kowalewski" userId="6fdddcea-75a6-4cd5-829f-e19640a03896" providerId="ADAL" clId="{45DF8237-FE5D-4080-8117-7DAF634D8248}" dt="2024-04-30T17:09:46.187" v="271" actId="20577"/>
        <pc:sldMkLst>
          <pc:docMk/>
          <pc:sldMk cId="1823553717" sldId="1676"/>
        </pc:sldMkLst>
        <pc:spChg chg="mod">
          <ac:chgData name="Yolanda Kowalewski" userId="6fdddcea-75a6-4cd5-829f-e19640a03896" providerId="ADAL" clId="{45DF8237-FE5D-4080-8117-7DAF634D8248}" dt="2024-04-30T17:09:46.187" v="271" actId="20577"/>
          <ac:spMkLst>
            <pc:docMk/>
            <pc:sldMk cId="1823553717" sldId="1676"/>
            <ac:spMk id="4" creationId="{FFCD1C84-D6C1-92B0-5394-C913F86AA6DD}"/>
          </ac:spMkLst>
        </pc:spChg>
      </pc:sldChg>
      <pc:sldChg chg="modSp mod">
        <pc:chgData name="Yolanda Kowalewski" userId="6fdddcea-75a6-4cd5-829f-e19640a03896" providerId="ADAL" clId="{45DF8237-FE5D-4080-8117-7DAF634D8248}" dt="2024-04-30T17:13:57.972" v="287" actId="20577"/>
        <pc:sldMkLst>
          <pc:docMk/>
          <pc:sldMk cId="182971079" sldId="1680"/>
        </pc:sldMkLst>
        <pc:spChg chg="mod">
          <ac:chgData name="Yolanda Kowalewski" userId="6fdddcea-75a6-4cd5-829f-e19640a03896" providerId="ADAL" clId="{45DF8237-FE5D-4080-8117-7DAF634D8248}" dt="2024-04-30T17:13:57.972" v="287" actId="20577"/>
          <ac:spMkLst>
            <pc:docMk/>
            <pc:sldMk cId="182971079" sldId="1680"/>
            <ac:spMk id="2" creationId="{4C861C68-C51C-2970-FB01-88292D3AA92C}"/>
          </ac:spMkLst>
        </pc:spChg>
      </pc:sldChg>
      <pc:sldChg chg="modSp mod">
        <pc:chgData name="Yolanda Kowalewski" userId="6fdddcea-75a6-4cd5-829f-e19640a03896" providerId="ADAL" clId="{45DF8237-FE5D-4080-8117-7DAF634D8248}" dt="2024-04-30T17:15:11.404" v="298" actId="20577"/>
        <pc:sldMkLst>
          <pc:docMk/>
          <pc:sldMk cId="194760997" sldId="1681"/>
        </pc:sldMkLst>
        <pc:spChg chg="mod">
          <ac:chgData name="Yolanda Kowalewski" userId="6fdddcea-75a6-4cd5-829f-e19640a03896" providerId="ADAL" clId="{45DF8237-FE5D-4080-8117-7DAF634D8248}" dt="2024-04-30T17:15:11.404" v="298" actId="20577"/>
          <ac:spMkLst>
            <pc:docMk/>
            <pc:sldMk cId="194760997" sldId="1681"/>
            <ac:spMk id="2" creationId="{D0BFB8DF-3F49-6FD5-C9F8-4A7500BF323D}"/>
          </ac:spMkLst>
        </pc:spChg>
      </pc:sldChg>
      <pc:sldChg chg="modSp mod">
        <pc:chgData name="Yolanda Kowalewski" userId="6fdddcea-75a6-4cd5-829f-e19640a03896" providerId="ADAL" clId="{45DF8237-FE5D-4080-8117-7DAF634D8248}" dt="2024-04-30T17:15:18.461" v="300" actId="20577"/>
        <pc:sldMkLst>
          <pc:docMk/>
          <pc:sldMk cId="2747611005" sldId="1684"/>
        </pc:sldMkLst>
        <pc:spChg chg="mod">
          <ac:chgData name="Yolanda Kowalewski" userId="6fdddcea-75a6-4cd5-829f-e19640a03896" providerId="ADAL" clId="{45DF8237-FE5D-4080-8117-7DAF634D8248}" dt="2024-04-30T17:15:18.461" v="300" actId="20577"/>
          <ac:spMkLst>
            <pc:docMk/>
            <pc:sldMk cId="2747611005" sldId="1684"/>
            <ac:spMk id="2" creationId="{D0BFB8DF-3F49-6FD5-C9F8-4A7500BF323D}"/>
          </ac:spMkLst>
        </pc:spChg>
      </pc:sldChg>
    </pc:docChg>
  </pc:docChgLst>
  <pc:docChgLst>
    <pc:chgData name="Yolanda Kowalewski" userId="S::u033176@global.bio-rad.com::6fdddcea-75a6-4cd5-829f-e19640a03896" providerId="AD" clId="Web-{6E824030-8256-E786-367D-81780EB9A2BE}"/>
    <pc:docChg chg="mod modSld">
      <pc:chgData name="Yolanda Kowalewski" userId="S::u033176@global.bio-rad.com::6fdddcea-75a6-4cd5-829f-e19640a03896" providerId="AD" clId="Web-{6E824030-8256-E786-367D-81780EB9A2BE}" dt="2024-04-23T20:01:42.014" v="17"/>
      <pc:docMkLst>
        <pc:docMk/>
      </pc:docMkLst>
      <pc:sldChg chg="addCm modCm">
        <pc:chgData name="Yolanda Kowalewski" userId="S::u033176@global.bio-rad.com::6fdddcea-75a6-4cd5-829f-e19640a03896" providerId="AD" clId="Web-{6E824030-8256-E786-367D-81780EB9A2BE}" dt="2024-04-23T19:54:29.591" v="5"/>
        <pc:sldMkLst>
          <pc:docMk/>
          <pc:sldMk cId="618360388" sldId="1541"/>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6E824030-8256-E786-367D-81780EB9A2BE}" dt="2024-04-23T19:54:29.591" v="5"/>
              <pc2:cmMkLst xmlns:pc2="http://schemas.microsoft.com/office/powerpoint/2019/9/main/command">
                <pc:docMk/>
                <pc:sldMk cId="618360388" sldId="1541"/>
                <pc2:cmMk id="{CBFE7EF1-AD62-4338-AA86-2B3641B3B6DD}"/>
              </pc2:cmMkLst>
              <pc226:cmRplyChg chg="add">
                <pc226:chgData name="Yolanda Kowalewski" userId="S::u033176@global.bio-rad.com::6fdddcea-75a6-4cd5-829f-e19640a03896" providerId="AD" clId="Web-{6E824030-8256-E786-367D-81780EB9A2BE}" dt="2024-04-23T19:53:24.822" v="4"/>
                <pc2:cmRplyMkLst xmlns:pc2="http://schemas.microsoft.com/office/powerpoint/2019/9/main/command">
                  <pc:docMk/>
                  <pc:sldMk cId="618360388" sldId="1541"/>
                  <pc2:cmMk id="{CBFE7EF1-AD62-4338-AA86-2B3641B3B6DD}"/>
                  <pc2:cmRplyMk id="{0ADAE060-9282-4B13-A809-958B603A076A}"/>
                </pc2:cmRplyMkLst>
              </pc226:cmRplyChg>
              <pc226:cmRplyChg chg="add">
                <pc226:chgData name="Yolanda Kowalewski" userId="S::u033176@global.bio-rad.com::6fdddcea-75a6-4cd5-829f-e19640a03896" providerId="AD" clId="Web-{6E824030-8256-E786-367D-81780EB9A2BE}" dt="2024-04-23T19:54:29.591" v="5"/>
                <pc2:cmRplyMkLst xmlns:pc2="http://schemas.microsoft.com/office/powerpoint/2019/9/main/command">
                  <pc:docMk/>
                  <pc:sldMk cId="618360388" sldId="1541"/>
                  <pc2:cmMk id="{CBFE7EF1-AD62-4338-AA86-2B3641B3B6DD}"/>
                  <pc2:cmRplyMk id="{3A0262BF-564A-46FA-89B5-37FBBE2EF85D}"/>
                </pc2:cmRplyMkLst>
              </pc226:cmRplyChg>
            </pc226:cmChg>
          </p:ext>
        </pc:extLst>
      </pc:sldChg>
      <pc:sldChg chg="addCm">
        <pc:chgData name="Yolanda Kowalewski" userId="S::u033176@global.bio-rad.com::6fdddcea-75a6-4cd5-829f-e19640a03896" providerId="AD" clId="Web-{6E824030-8256-E786-367D-81780EB9A2BE}" dt="2024-04-23T19:59:33.353" v="14"/>
        <pc:sldMkLst>
          <pc:docMk/>
          <pc:sldMk cId="2867648064" sldId="1546"/>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6E824030-8256-E786-367D-81780EB9A2BE}" dt="2024-04-23T19:59:33.353" v="14"/>
              <pc2:cmMkLst xmlns:pc2="http://schemas.microsoft.com/office/powerpoint/2019/9/main/command">
                <pc:docMk/>
                <pc:sldMk cId="2867648064" sldId="1546"/>
                <pc2:cmMk id="{A214FC6F-CB1A-497B-A8A9-FF3B1D748307}"/>
              </pc2:cmMkLst>
            </pc226:cmChg>
          </p:ext>
        </pc:extLst>
      </pc:sldChg>
      <pc:sldChg chg="modSp addCm modCm">
        <pc:chgData name="Yolanda Kowalewski" userId="S::u033176@global.bio-rad.com::6fdddcea-75a6-4cd5-829f-e19640a03896" providerId="AD" clId="Web-{6E824030-8256-E786-367D-81780EB9A2BE}" dt="2024-04-23T20:01:42.014" v="17"/>
        <pc:sldMkLst>
          <pc:docMk/>
          <pc:sldMk cId="2113178804" sldId="1591"/>
        </pc:sldMkLst>
        <pc:spChg chg="mod">
          <ac:chgData name="Yolanda Kowalewski" userId="S::u033176@global.bio-rad.com::6fdddcea-75a6-4cd5-829f-e19640a03896" providerId="AD" clId="Web-{6E824030-8256-E786-367D-81780EB9A2BE}" dt="2024-04-23T19:57:55.505" v="13" actId="20577"/>
          <ac:spMkLst>
            <pc:docMk/>
            <pc:sldMk cId="2113178804" sldId="1591"/>
            <ac:spMk id="4" creationId="{FFCD1C84-D6C1-92B0-5394-C913F86AA6DD}"/>
          </ac:spMkLst>
        </pc:spChg>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6E824030-8256-E786-367D-81780EB9A2BE}" dt="2024-04-23T20:01:42.014" v="17"/>
              <pc2:cmMkLst xmlns:pc2="http://schemas.microsoft.com/office/powerpoint/2019/9/main/command">
                <pc:docMk/>
                <pc:sldMk cId="2113178804" sldId="1591"/>
                <pc2:cmMk id="{95D20541-7BBC-40DE-9386-F02D04206ED4}"/>
              </pc2:cmMkLst>
            </pc226:cmChg>
            <pc226:cmChg xmlns:pc226="http://schemas.microsoft.com/office/powerpoint/2022/06/main/command" chg="add mod">
              <pc226:chgData name="Yolanda Kowalewski" userId="S::u033176@global.bio-rad.com::6fdddcea-75a6-4cd5-829f-e19640a03896" providerId="AD" clId="Web-{6E824030-8256-E786-367D-81780EB9A2BE}" dt="2024-04-23T19:57:55.505" v="13" actId="20577"/>
              <pc2:cmMkLst xmlns:pc2="http://schemas.microsoft.com/office/powerpoint/2019/9/main/command">
                <pc:docMk/>
                <pc:sldMk cId="2113178804" sldId="1591"/>
                <pc2:cmMk id="{A8275F60-207F-49B2-87C7-8430C7DC3D4A}"/>
              </pc2:cmMkLst>
            </pc226:cmChg>
            <pc226:cmChg xmlns:pc226="http://schemas.microsoft.com/office/powerpoint/2022/06/main/command" chg="add mod">
              <pc226:chgData name="Yolanda Kowalewski" userId="S::u033176@global.bio-rad.com::6fdddcea-75a6-4cd5-829f-e19640a03896" providerId="AD" clId="Web-{6E824030-8256-E786-367D-81780EB9A2BE}" dt="2024-04-23T19:57:55.505" v="13" actId="20577"/>
              <pc2:cmMkLst xmlns:pc2="http://schemas.microsoft.com/office/powerpoint/2019/9/main/command">
                <pc:docMk/>
                <pc:sldMk cId="2113178804" sldId="1591"/>
                <pc2:cmMk id="{98FD85C6-449B-4AD1-8B67-EAD831879F02}"/>
              </pc2:cmMkLst>
            </pc226:cmChg>
          </p:ext>
        </pc:extLst>
      </pc:sldChg>
      <pc:sldChg chg="addCm">
        <pc:chgData name="Yolanda Kowalewski" userId="S::u033176@global.bio-rad.com::6fdddcea-75a6-4cd5-829f-e19640a03896" providerId="AD" clId="Web-{6E824030-8256-E786-367D-81780EB9A2BE}" dt="2024-04-23T19:41:19.621" v="3"/>
        <pc:sldMkLst>
          <pc:docMk/>
          <pc:sldMk cId="1359903569" sldId="1648"/>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6E824030-8256-E786-367D-81780EB9A2BE}" dt="2024-04-23T19:41:19.621" v="3"/>
              <pc2:cmMkLst xmlns:pc2="http://schemas.microsoft.com/office/powerpoint/2019/9/main/command">
                <pc:docMk/>
                <pc:sldMk cId="1359903569" sldId="1648"/>
                <pc2:cmMk id="{90277E62-EAD7-4AF1-90F3-6B4736295EBE}"/>
              </pc2:cmMkLst>
            </pc226:cmChg>
          </p:ext>
        </pc:extLst>
      </pc:sldChg>
      <pc:sldChg chg="addCm">
        <pc:chgData name="Yolanda Kowalewski" userId="S::u033176@global.bio-rad.com::6fdddcea-75a6-4cd5-829f-e19640a03896" providerId="AD" clId="Web-{6E824030-8256-E786-367D-81780EB9A2BE}" dt="2024-04-23T19:37:45.956" v="1"/>
        <pc:sldMkLst>
          <pc:docMk/>
          <pc:sldMk cId="1164575770" sldId="1650"/>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6E824030-8256-E786-367D-81780EB9A2BE}" dt="2024-04-23T19:37:45.956" v="1"/>
              <pc2:cmMkLst xmlns:pc2="http://schemas.microsoft.com/office/powerpoint/2019/9/main/command">
                <pc:docMk/>
                <pc:sldMk cId="1164575770" sldId="1650"/>
                <pc2:cmMk id="{6A1B9289-E7A6-49EC-8DE8-57FF1FBCA44E}"/>
              </pc2:cmMkLst>
            </pc226:cmChg>
          </p:ext>
        </pc:extLst>
      </pc:sldChg>
      <pc:sldChg chg="addCm modCm">
        <pc:chgData name="Yolanda Kowalewski" userId="S::u033176@global.bio-rad.com::6fdddcea-75a6-4cd5-829f-e19640a03896" providerId="AD" clId="Web-{6E824030-8256-E786-367D-81780EB9A2BE}" dt="2024-04-23T20:01:08.607" v="16"/>
        <pc:sldMkLst>
          <pc:docMk/>
          <pc:sldMk cId="664435557" sldId="1656"/>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6E824030-8256-E786-367D-81780EB9A2BE}" dt="2024-04-23T20:01:08.607" v="16"/>
              <pc2:cmMkLst xmlns:pc2="http://schemas.microsoft.com/office/powerpoint/2019/9/main/command">
                <pc:docMk/>
                <pc:sldMk cId="664435557" sldId="1656"/>
                <pc2:cmMk id="{7E21E11B-4933-4C50-9776-B81FADE4931E}"/>
              </pc2:cmMkLst>
              <pc226:cmRplyChg chg="add">
                <pc226:chgData name="Yolanda Kowalewski" userId="S::u033176@global.bio-rad.com::6fdddcea-75a6-4cd5-829f-e19640a03896" providerId="AD" clId="Web-{6E824030-8256-E786-367D-81780EB9A2BE}" dt="2024-04-23T20:01:08.607" v="16"/>
                <pc2:cmRplyMkLst xmlns:pc2="http://schemas.microsoft.com/office/powerpoint/2019/9/main/command">
                  <pc:docMk/>
                  <pc:sldMk cId="664435557" sldId="1656"/>
                  <pc2:cmMk id="{7E21E11B-4933-4C50-9776-B81FADE4931E}"/>
                  <pc2:cmRplyMk id="{AEF0734E-49B9-4015-B720-8428F5EDEF95}"/>
                </pc2:cmRplyMkLst>
              </pc226:cmRplyChg>
            </pc226:cmChg>
          </p:ext>
        </pc:extLst>
      </pc:sldChg>
    </pc:docChg>
  </pc:docChgLst>
  <pc:docChgLst>
    <pc:chgData name="Yolanda Kowalewski" userId="S::u033176@global.bio-rad.com::6fdddcea-75a6-4cd5-829f-e19640a03896" providerId="AD" clId="Web-{7D5DC714-F830-BC00-5587-2C1F68C71F0F}"/>
    <pc:docChg chg="modSld sldOrd">
      <pc:chgData name="Yolanda Kowalewski" userId="S::u033176@global.bio-rad.com::6fdddcea-75a6-4cd5-829f-e19640a03896" providerId="AD" clId="Web-{7D5DC714-F830-BC00-5587-2C1F68C71F0F}" dt="2024-04-27T00:15:22.584" v="257"/>
      <pc:docMkLst>
        <pc:docMk/>
      </pc:docMkLst>
      <pc:sldChg chg="delSp modSp">
        <pc:chgData name="Yolanda Kowalewski" userId="S::u033176@global.bio-rad.com::6fdddcea-75a6-4cd5-829f-e19640a03896" providerId="AD" clId="Web-{7D5DC714-F830-BC00-5587-2C1F68C71F0F}" dt="2024-04-27T00:11:04.577" v="229" actId="20577"/>
        <pc:sldMkLst>
          <pc:docMk/>
          <pc:sldMk cId="924299396" sldId="1366"/>
        </pc:sldMkLst>
        <pc:spChg chg="mod">
          <ac:chgData name="Yolanda Kowalewski" userId="S::u033176@global.bio-rad.com::6fdddcea-75a6-4cd5-829f-e19640a03896" providerId="AD" clId="Web-{7D5DC714-F830-BC00-5587-2C1F68C71F0F}" dt="2024-04-27T00:10:58.702" v="228" actId="20577"/>
          <ac:spMkLst>
            <pc:docMk/>
            <pc:sldMk cId="924299396" sldId="1366"/>
            <ac:spMk id="7" creationId="{DE024AD3-27A5-4714-7B7E-4DB45BD0BDB6}"/>
          </ac:spMkLst>
        </pc:spChg>
        <pc:spChg chg="del">
          <ac:chgData name="Yolanda Kowalewski" userId="S::u033176@global.bio-rad.com::6fdddcea-75a6-4cd5-829f-e19640a03896" providerId="AD" clId="Web-{7D5DC714-F830-BC00-5587-2C1F68C71F0F}" dt="2024-04-27T00:10:44.233" v="222"/>
          <ac:spMkLst>
            <pc:docMk/>
            <pc:sldMk cId="924299396" sldId="1366"/>
            <ac:spMk id="8" creationId="{E9B5839D-0C2A-0BF0-FF52-87FA5B4652E4}"/>
          </ac:spMkLst>
        </pc:spChg>
        <pc:spChg chg="mod">
          <ac:chgData name="Yolanda Kowalewski" userId="S::u033176@global.bio-rad.com::6fdddcea-75a6-4cd5-829f-e19640a03896" providerId="AD" clId="Web-{7D5DC714-F830-BC00-5587-2C1F68C71F0F}" dt="2024-04-27T00:11:04.577" v="229" actId="20577"/>
          <ac:spMkLst>
            <pc:docMk/>
            <pc:sldMk cId="924299396" sldId="1366"/>
            <ac:spMk id="9" creationId="{A8AA4C1A-9008-AEFD-8362-329188387A02}"/>
          </ac:spMkLst>
        </pc:spChg>
        <pc:spChg chg="del">
          <ac:chgData name="Yolanda Kowalewski" userId="S::u033176@global.bio-rad.com::6fdddcea-75a6-4cd5-829f-e19640a03896" providerId="AD" clId="Web-{7D5DC714-F830-BC00-5587-2C1F68C71F0F}" dt="2024-04-27T00:10:44.342" v="223"/>
          <ac:spMkLst>
            <pc:docMk/>
            <pc:sldMk cId="924299396" sldId="1366"/>
            <ac:spMk id="10" creationId="{92246846-3D99-70A3-26C0-774F554AB002}"/>
          </ac:spMkLst>
        </pc:spChg>
        <pc:spChg chg="mod">
          <ac:chgData name="Yolanda Kowalewski" userId="S::u033176@global.bio-rad.com::6fdddcea-75a6-4cd5-829f-e19640a03896" providerId="AD" clId="Web-{7D5DC714-F830-BC00-5587-2C1F68C71F0F}" dt="2024-04-27T00:10:57.968" v="227" actId="20577"/>
          <ac:spMkLst>
            <pc:docMk/>
            <pc:sldMk cId="924299396" sldId="1366"/>
            <ac:spMk id="48" creationId="{B158BDEF-D27D-5003-05F7-CBF0AF91165D}"/>
          </ac:spMkLst>
        </pc:spChg>
        <pc:spChg chg="del mod">
          <ac:chgData name="Yolanda Kowalewski" userId="S::u033176@global.bio-rad.com::6fdddcea-75a6-4cd5-829f-e19640a03896" providerId="AD" clId="Web-{7D5DC714-F830-BC00-5587-2C1F68C71F0F}" dt="2024-04-27T00:10:38.592" v="221"/>
          <ac:spMkLst>
            <pc:docMk/>
            <pc:sldMk cId="924299396" sldId="1366"/>
            <ac:spMk id="49" creationId="{2ED407D2-1C9B-0332-BF3B-2290F2579E6F}"/>
          </ac:spMkLst>
        </pc:spChg>
      </pc:sldChg>
      <pc:sldChg chg="modNotes">
        <pc:chgData name="Yolanda Kowalewski" userId="S::u033176@global.bio-rad.com::6fdddcea-75a6-4cd5-829f-e19640a03896" providerId="AD" clId="Web-{7D5DC714-F830-BC00-5587-2C1F68C71F0F}" dt="2024-04-26T23:58:21.523" v="133"/>
        <pc:sldMkLst>
          <pc:docMk/>
          <pc:sldMk cId="618360388" sldId="1541"/>
        </pc:sldMkLst>
      </pc:sldChg>
      <pc:sldChg chg="modSp">
        <pc:chgData name="Yolanda Kowalewski" userId="S::u033176@global.bio-rad.com::6fdddcea-75a6-4cd5-829f-e19640a03896" providerId="AD" clId="Web-{7D5DC714-F830-BC00-5587-2C1F68C71F0F}" dt="2024-04-27T00:14:56.146" v="256" actId="20577"/>
        <pc:sldMkLst>
          <pc:docMk/>
          <pc:sldMk cId="1044932875" sldId="1544"/>
        </pc:sldMkLst>
        <pc:spChg chg="mod">
          <ac:chgData name="Yolanda Kowalewski" userId="S::u033176@global.bio-rad.com::6fdddcea-75a6-4cd5-829f-e19640a03896" providerId="AD" clId="Web-{7D5DC714-F830-BC00-5587-2C1F68C71F0F}" dt="2024-04-27T00:14:56.146" v="256" actId="20577"/>
          <ac:spMkLst>
            <pc:docMk/>
            <pc:sldMk cId="1044932875" sldId="1544"/>
            <ac:spMk id="18" creationId="{420A58F5-9AAB-D904-FFF9-7ACF182D72E8}"/>
          </ac:spMkLst>
        </pc:spChg>
      </pc:sldChg>
      <pc:sldChg chg="modSp">
        <pc:chgData name="Yolanda Kowalewski" userId="S::u033176@global.bio-rad.com::6fdddcea-75a6-4cd5-829f-e19640a03896" providerId="AD" clId="Web-{7D5DC714-F830-BC00-5587-2C1F68C71F0F}" dt="2024-04-27T00:14:13.973" v="249" actId="20577"/>
        <pc:sldMkLst>
          <pc:docMk/>
          <pc:sldMk cId="2465679345" sldId="1571"/>
        </pc:sldMkLst>
        <pc:spChg chg="mod">
          <ac:chgData name="Yolanda Kowalewski" userId="S::u033176@global.bio-rad.com::6fdddcea-75a6-4cd5-829f-e19640a03896" providerId="AD" clId="Web-{7D5DC714-F830-BC00-5587-2C1F68C71F0F}" dt="2024-04-27T00:14:01.582" v="244" actId="20577"/>
          <ac:spMkLst>
            <pc:docMk/>
            <pc:sldMk cId="2465679345" sldId="1571"/>
            <ac:spMk id="17" creationId="{71620DFA-952A-F916-F07F-E9A63421550F}"/>
          </ac:spMkLst>
        </pc:spChg>
        <pc:spChg chg="mod">
          <ac:chgData name="Yolanda Kowalewski" userId="S::u033176@global.bio-rad.com::6fdddcea-75a6-4cd5-829f-e19640a03896" providerId="AD" clId="Web-{7D5DC714-F830-BC00-5587-2C1F68C71F0F}" dt="2024-04-27T00:14:13.973" v="249" actId="20577"/>
          <ac:spMkLst>
            <pc:docMk/>
            <pc:sldMk cId="2465679345" sldId="1571"/>
            <ac:spMk id="27" creationId="{4F04B707-83CD-59F1-9ABA-535EF81A45C6}"/>
          </ac:spMkLst>
        </pc:spChg>
      </pc:sldChg>
      <pc:sldChg chg="addCm">
        <pc:chgData name="Yolanda Kowalewski" userId="S::u033176@global.bio-rad.com::6fdddcea-75a6-4cd5-829f-e19640a03896" providerId="AD" clId="Web-{7D5DC714-F830-BC00-5587-2C1F68C71F0F}" dt="2024-04-27T00:10:07.857" v="213"/>
        <pc:sldMkLst>
          <pc:docMk/>
          <pc:sldMk cId="4281899789" sldId="1573"/>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7D5DC714-F830-BC00-5587-2C1F68C71F0F}" dt="2024-04-27T00:10:07.857" v="213"/>
              <pc2:cmMkLst xmlns:pc2="http://schemas.microsoft.com/office/powerpoint/2019/9/main/command">
                <pc:docMk/>
                <pc:sldMk cId="4281899789" sldId="1573"/>
                <pc2:cmMk id="{2C262F6C-D82E-4CBE-AA51-A65F2FD9C527}"/>
              </pc2:cmMkLst>
            </pc226:cmChg>
          </p:ext>
        </pc:extLst>
      </pc:sldChg>
      <pc:sldChg chg="modCm">
        <pc:chgData name="Yolanda Kowalewski" userId="S::u033176@global.bio-rad.com::6fdddcea-75a6-4cd5-829f-e19640a03896" providerId="AD" clId="Web-{7D5DC714-F830-BC00-5587-2C1F68C71F0F}" dt="2024-04-27T00:15:22.584" v="257"/>
        <pc:sldMkLst>
          <pc:docMk/>
          <pc:sldMk cId="139099274" sldId="1633"/>
        </pc:sldMkLst>
        <pc:extLst>
          <p:ext xmlns:p="http://schemas.openxmlformats.org/presentationml/2006/main" uri="{D6D511B9-2390-475A-947B-AFAB55BFBCF1}">
            <pc226:cmChg xmlns:pc226="http://schemas.microsoft.com/office/powerpoint/2022/06/main/command" chg="mod">
              <pc226:chgData name="Yolanda Kowalewski" userId="S::u033176@global.bio-rad.com::6fdddcea-75a6-4cd5-829f-e19640a03896" providerId="AD" clId="Web-{7D5DC714-F830-BC00-5587-2C1F68C71F0F}" dt="2024-04-27T00:15:22.584" v="257"/>
              <pc2:cmMkLst xmlns:pc2="http://schemas.microsoft.com/office/powerpoint/2019/9/main/command">
                <pc:docMk/>
                <pc:sldMk cId="139099274" sldId="1633"/>
                <pc2:cmMk id="{5414DA9F-9878-4C20-B1E7-58CA178A8749}"/>
              </pc2:cmMkLst>
            </pc226:cmChg>
          </p:ext>
        </pc:extLst>
      </pc:sldChg>
      <pc:sldChg chg="ord modCm">
        <pc:chgData name="Yolanda Kowalewski" userId="S::u033176@global.bio-rad.com::6fdddcea-75a6-4cd5-829f-e19640a03896" providerId="AD" clId="Web-{7D5DC714-F830-BC00-5587-2C1F68C71F0F}" dt="2024-04-27T00:01:50.544" v="139"/>
        <pc:sldMkLst>
          <pc:docMk/>
          <pc:sldMk cId="1114344787" sldId="1647"/>
        </pc:sldMkLst>
        <pc:extLst>
          <p:ext xmlns:p="http://schemas.openxmlformats.org/presentationml/2006/main" uri="{D6D511B9-2390-475A-947B-AFAB55BFBCF1}">
            <pc226:cmChg xmlns:pc226="http://schemas.microsoft.com/office/powerpoint/2022/06/main/command" chg="mod">
              <pc226:chgData name="Yolanda Kowalewski" userId="S::u033176@global.bio-rad.com::6fdddcea-75a6-4cd5-829f-e19640a03896" providerId="AD" clId="Web-{7D5DC714-F830-BC00-5587-2C1F68C71F0F}" dt="2024-04-27T00:01:50.544" v="139"/>
              <pc2:cmMkLst xmlns:pc2="http://schemas.microsoft.com/office/powerpoint/2019/9/main/command">
                <pc:docMk/>
                <pc:sldMk cId="1114344787" sldId="1647"/>
                <pc2:cmMk id="{05E2109E-D685-4CC5-9501-0A5C1FD9F6D8}"/>
              </pc2:cmMkLst>
            </pc226:cmChg>
          </p:ext>
        </pc:extLst>
      </pc:sldChg>
      <pc:sldChg chg="ord">
        <pc:chgData name="Yolanda Kowalewski" userId="S::u033176@global.bio-rad.com::6fdddcea-75a6-4cd5-829f-e19640a03896" providerId="AD" clId="Web-{7D5DC714-F830-BC00-5587-2C1F68C71F0F}" dt="2024-04-27T00:02:36.639" v="141"/>
        <pc:sldMkLst>
          <pc:docMk/>
          <pc:sldMk cId="1359903569" sldId="1648"/>
        </pc:sldMkLst>
      </pc:sldChg>
      <pc:sldChg chg="modSp">
        <pc:chgData name="Yolanda Kowalewski" userId="S::u033176@global.bio-rad.com::6fdddcea-75a6-4cd5-829f-e19640a03896" providerId="AD" clId="Web-{7D5DC714-F830-BC00-5587-2C1F68C71F0F}" dt="2024-04-27T00:14:05.566" v="248" actId="20577"/>
        <pc:sldMkLst>
          <pc:docMk/>
          <pc:sldMk cId="1717803375" sldId="1652"/>
        </pc:sldMkLst>
        <pc:spChg chg="mod">
          <ac:chgData name="Yolanda Kowalewski" userId="S::u033176@global.bio-rad.com::6fdddcea-75a6-4cd5-829f-e19640a03896" providerId="AD" clId="Web-{7D5DC714-F830-BC00-5587-2C1F68C71F0F}" dt="2024-04-27T00:14:05.566" v="248" actId="20577"/>
          <ac:spMkLst>
            <pc:docMk/>
            <pc:sldMk cId="1717803375" sldId="1652"/>
            <ac:spMk id="9" creationId="{A765E1BC-8C6C-F02E-E430-F000FDB3FE20}"/>
          </ac:spMkLst>
        </pc:spChg>
      </pc:sldChg>
      <pc:sldChg chg="modSp">
        <pc:chgData name="Yolanda Kowalewski" userId="S::u033176@global.bio-rad.com::6fdddcea-75a6-4cd5-829f-e19640a03896" providerId="AD" clId="Web-{7D5DC714-F830-BC00-5587-2C1F68C71F0F}" dt="2024-04-27T00:03:53.751" v="155" actId="20577"/>
        <pc:sldMkLst>
          <pc:docMk/>
          <pc:sldMk cId="664435557" sldId="1656"/>
        </pc:sldMkLst>
        <pc:spChg chg="mod">
          <ac:chgData name="Yolanda Kowalewski" userId="S::u033176@global.bio-rad.com::6fdddcea-75a6-4cd5-829f-e19640a03896" providerId="AD" clId="Web-{7D5DC714-F830-BC00-5587-2C1F68C71F0F}" dt="2024-04-27T00:03:28.141" v="146" actId="20577"/>
          <ac:spMkLst>
            <pc:docMk/>
            <pc:sldMk cId="664435557" sldId="1656"/>
            <ac:spMk id="2" creationId="{36A9BCBC-B449-1CCE-ED4B-6005CCC7D862}"/>
          </ac:spMkLst>
        </pc:spChg>
        <pc:spChg chg="mod">
          <ac:chgData name="Yolanda Kowalewski" userId="S::u033176@global.bio-rad.com::6fdddcea-75a6-4cd5-829f-e19640a03896" providerId="AD" clId="Web-{7D5DC714-F830-BC00-5587-2C1F68C71F0F}" dt="2024-04-27T00:03:53.751" v="155" actId="20577"/>
          <ac:spMkLst>
            <pc:docMk/>
            <pc:sldMk cId="664435557" sldId="1656"/>
            <ac:spMk id="75" creationId="{C6EAFCB6-42CD-2685-5DE0-C5A6A8C3B4D5}"/>
          </ac:spMkLst>
        </pc:spChg>
      </pc:sldChg>
      <pc:sldChg chg="modSp">
        <pc:chgData name="Yolanda Kowalewski" userId="S::u033176@global.bio-rad.com::6fdddcea-75a6-4cd5-829f-e19640a03896" providerId="AD" clId="Web-{7D5DC714-F830-BC00-5587-2C1F68C71F0F}" dt="2024-04-27T00:13:35.144" v="238" actId="1076"/>
        <pc:sldMkLst>
          <pc:docMk/>
          <pc:sldMk cId="1225287045" sldId="1658"/>
        </pc:sldMkLst>
        <pc:spChg chg="mod">
          <ac:chgData name="Yolanda Kowalewski" userId="S::u033176@global.bio-rad.com::6fdddcea-75a6-4cd5-829f-e19640a03896" providerId="AD" clId="Web-{7D5DC714-F830-BC00-5587-2C1F68C71F0F}" dt="2024-04-27T00:13:35.144" v="238" actId="1076"/>
          <ac:spMkLst>
            <pc:docMk/>
            <pc:sldMk cId="1225287045" sldId="1658"/>
            <ac:spMk id="11" creationId="{BB637F22-4462-8255-96C7-CEE71D109E57}"/>
          </ac:spMkLst>
        </pc:spChg>
      </pc:sldChg>
      <pc:sldChg chg="ord">
        <pc:chgData name="Yolanda Kowalewski" userId="S::u033176@global.bio-rad.com::6fdddcea-75a6-4cd5-829f-e19640a03896" providerId="AD" clId="Web-{7D5DC714-F830-BC00-5587-2C1F68C71F0F}" dt="2024-04-27T00:02:29.499" v="140"/>
        <pc:sldMkLst>
          <pc:docMk/>
          <pc:sldMk cId="827841410" sldId="1660"/>
        </pc:sldMkLst>
      </pc:sldChg>
      <pc:sldChg chg="ord">
        <pc:chgData name="Yolanda Kowalewski" userId="S::u033176@global.bio-rad.com::6fdddcea-75a6-4cd5-829f-e19640a03896" providerId="AD" clId="Web-{7D5DC714-F830-BC00-5587-2C1F68C71F0F}" dt="2024-04-27T00:01:24.278" v="137"/>
        <pc:sldMkLst>
          <pc:docMk/>
          <pc:sldMk cId="1273955319" sldId="1667"/>
        </pc:sldMkLst>
      </pc:sldChg>
      <pc:sldChg chg="modSp modCm">
        <pc:chgData name="Yolanda Kowalewski" userId="S::u033176@global.bio-rad.com::6fdddcea-75a6-4cd5-829f-e19640a03896" providerId="AD" clId="Web-{7D5DC714-F830-BC00-5587-2C1F68C71F0F}" dt="2024-04-27T00:06:27.052" v="210" actId="20577"/>
        <pc:sldMkLst>
          <pc:docMk/>
          <pc:sldMk cId="1823553717" sldId="1676"/>
        </pc:sldMkLst>
        <pc:spChg chg="mod">
          <ac:chgData name="Yolanda Kowalewski" userId="S::u033176@global.bio-rad.com::6fdddcea-75a6-4cd5-829f-e19640a03896" providerId="AD" clId="Web-{7D5DC714-F830-BC00-5587-2C1F68C71F0F}" dt="2024-04-27T00:06:27.052" v="210" actId="20577"/>
          <ac:spMkLst>
            <pc:docMk/>
            <pc:sldMk cId="1823553717" sldId="1676"/>
            <ac:spMk id="4" creationId="{FFCD1C84-D6C1-92B0-5394-C913F86AA6DD}"/>
          </ac:spMkLst>
        </pc:spChg>
        <pc:extLst>
          <p:ext xmlns:p="http://schemas.openxmlformats.org/presentationml/2006/main" uri="{D6D511B9-2390-475A-947B-AFAB55BFBCF1}">
            <pc226:cmChg xmlns:pc226="http://schemas.microsoft.com/office/powerpoint/2022/06/main/command" chg="mod">
              <pc226:chgData name="Yolanda Kowalewski" userId="S::u033176@global.bio-rad.com::6fdddcea-75a6-4cd5-829f-e19640a03896" providerId="AD" clId="Web-{7D5DC714-F830-BC00-5587-2C1F68C71F0F}" dt="2024-04-27T00:06:25.286" v="209" actId="20577"/>
              <pc2:cmMkLst xmlns:pc2="http://schemas.microsoft.com/office/powerpoint/2019/9/main/command">
                <pc:docMk/>
                <pc:sldMk cId="1823553717" sldId="1676"/>
                <pc2:cmMk id="{955F93B8-2243-4813-8AA4-2AAA56615C48}"/>
              </pc2:cmMkLst>
            </pc226:cmChg>
          </p:ext>
        </pc:extLst>
      </pc:sldChg>
    </pc:docChg>
  </pc:docChgLst>
  <pc:docChgLst>
    <pc:chgData name="Yolanda Kowalewski" userId="S::u033176@global.bio-rad.com::6fdddcea-75a6-4cd5-829f-e19640a03896" providerId="AD" clId="Web-{C6B83C60-58D2-EAAB-948B-DB77E51FE7FA}"/>
    <pc:docChg chg="addSld delSld modSld modSection">
      <pc:chgData name="Yolanda Kowalewski" userId="S::u033176@global.bio-rad.com::6fdddcea-75a6-4cd5-829f-e19640a03896" providerId="AD" clId="Web-{C6B83C60-58D2-EAAB-948B-DB77E51FE7FA}" dt="2024-04-26T20:00:33.524" v="246"/>
      <pc:docMkLst>
        <pc:docMk/>
      </pc:docMkLst>
      <pc:sldChg chg="modSp">
        <pc:chgData name="Yolanda Kowalewski" userId="S::u033176@global.bio-rad.com::6fdddcea-75a6-4cd5-829f-e19640a03896" providerId="AD" clId="Web-{C6B83C60-58D2-EAAB-948B-DB77E51FE7FA}" dt="2024-04-26T17:37:54.233" v="28" actId="20577"/>
        <pc:sldMkLst>
          <pc:docMk/>
          <pc:sldMk cId="795425945" sldId="1468"/>
        </pc:sldMkLst>
        <pc:spChg chg="mod">
          <ac:chgData name="Yolanda Kowalewski" userId="S::u033176@global.bio-rad.com::6fdddcea-75a6-4cd5-829f-e19640a03896" providerId="AD" clId="Web-{C6B83C60-58D2-EAAB-948B-DB77E51FE7FA}" dt="2024-04-26T17:37:54.233" v="28" actId="20577"/>
          <ac:spMkLst>
            <pc:docMk/>
            <pc:sldMk cId="795425945" sldId="1468"/>
            <ac:spMk id="3" creationId="{62AECCF5-BC8F-857F-43F3-DECA15DB436E}"/>
          </ac:spMkLst>
        </pc:spChg>
      </pc:sldChg>
      <pc:sldChg chg="modNotes">
        <pc:chgData name="Yolanda Kowalewski" userId="S::u033176@global.bio-rad.com::6fdddcea-75a6-4cd5-829f-e19640a03896" providerId="AD" clId="Web-{C6B83C60-58D2-EAAB-948B-DB77E51FE7FA}" dt="2024-04-26T17:45:33.180" v="87"/>
        <pc:sldMkLst>
          <pc:docMk/>
          <pc:sldMk cId="618360388" sldId="1541"/>
        </pc:sldMkLst>
      </pc:sldChg>
      <pc:sldChg chg="addCm">
        <pc:chgData name="Yolanda Kowalewski" userId="S::u033176@global.bio-rad.com::6fdddcea-75a6-4cd5-829f-e19640a03896" providerId="AD" clId="Web-{C6B83C60-58D2-EAAB-948B-DB77E51FE7FA}" dt="2024-04-26T20:00:33.524" v="246"/>
        <pc:sldMkLst>
          <pc:docMk/>
          <pc:sldMk cId="139099274" sldId="1633"/>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7:47:52.136" v="90"/>
              <pc2:cmMkLst xmlns:pc2="http://schemas.microsoft.com/office/powerpoint/2019/9/main/command">
                <pc:docMk/>
                <pc:sldMk cId="139099274" sldId="1633"/>
                <pc2:cmMk id="{D7964E29-37CA-4949-87CC-7A245DCFD4BF}"/>
              </pc2:cmMkLst>
            </pc226:cmChg>
            <pc226:cmChg xmlns:pc226="http://schemas.microsoft.com/office/powerpoint/2022/06/main/command" chg="add">
              <pc226:chgData name="Yolanda Kowalewski" userId="S::u033176@global.bio-rad.com::6fdddcea-75a6-4cd5-829f-e19640a03896" providerId="AD" clId="Web-{C6B83C60-58D2-EAAB-948B-DB77E51FE7FA}" dt="2024-04-26T20:00:33.524" v="246"/>
              <pc2:cmMkLst xmlns:pc2="http://schemas.microsoft.com/office/powerpoint/2019/9/main/command">
                <pc:docMk/>
                <pc:sldMk cId="139099274" sldId="1633"/>
                <pc2:cmMk id="{5414DA9F-9878-4C20-B1E7-58CA178A8749}"/>
              </pc2:cmMkLst>
            </pc226:cmChg>
          </p:ext>
        </pc:extLst>
      </pc:sldChg>
      <pc:sldChg chg="modSp addCm modCm">
        <pc:chgData name="Yolanda Kowalewski" userId="S::u033176@global.bio-rad.com::6fdddcea-75a6-4cd5-829f-e19640a03896" providerId="AD" clId="Web-{C6B83C60-58D2-EAAB-948B-DB77E51FE7FA}" dt="2024-04-26T17:36:21.028" v="17"/>
        <pc:sldMkLst>
          <pc:docMk/>
          <pc:sldMk cId="185265228" sldId="1642"/>
        </pc:sldMkLst>
        <pc:graphicFrameChg chg="mod modGraphic">
          <ac:chgData name="Yolanda Kowalewski" userId="S::u033176@global.bio-rad.com::6fdddcea-75a6-4cd5-829f-e19640a03896" providerId="AD" clId="Web-{C6B83C60-58D2-EAAB-948B-DB77E51FE7FA}" dt="2024-04-26T17:33:57.119" v="13"/>
          <ac:graphicFrameMkLst>
            <pc:docMk/>
            <pc:sldMk cId="185265228" sldId="1642"/>
            <ac:graphicFrameMk id="7" creationId="{137C0DA9-1EE5-55F3-8790-023C3B4050B2}"/>
          </ac:graphicFrameMkLst>
        </pc:graphicFrameChg>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7:36:21.028" v="17"/>
              <pc2:cmMkLst xmlns:pc2="http://schemas.microsoft.com/office/powerpoint/2019/9/main/command">
                <pc:docMk/>
                <pc:sldMk cId="185265228" sldId="1642"/>
                <pc2:cmMk id="{94C7596A-891F-4DB4-B489-7EDAD2CBC23F}"/>
              </pc2:cmMkLst>
            </pc226:cmChg>
            <pc226:cmChg xmlns:pc226="http://schemas.microsoft.com/office/powerpoint/2022/06/main/command" chg="add">
              <pc226:chgData name="Yolanda Kowalewski" userId="S::u033176@global.bio-rad.com::6fdddcea-75a6-4cd5-829f-e19640a03896" providerId="AD" clId="Web-{C6B83C60-58D2-EAAB-948B-DB77E51FE7FA}" dt="2024-04-26T17:32:26.351" v="0"/>
              <pc2:cmMkLst xmlns:pc2="http://schemas.microsoft.com/office/powerpoint/2019/9/main/command">
                <pc:docMk/>
                <pc:sldMk cId="185265228" sldId="1642"/>
                <pc2:cmMk id="{39F92A8F-FEDB-46D8-A99B-0E1EF8D78B75}"/>
              </pc2:cmMkLst>
            </pc226:cmChg>
            <pc226:cmChg xmlns:pc226="http://schemas.microsoft.com/office/powerpoint/2022/06/main/command" chg="add">
              <pc226:chgData name="Yolanda Kowalewski" userId="S::u033176@global.bio-rad.com::6fdddcea-75a6-4cd5-829f-e19640a03896" providerId="AD" clId="Web-{C6B83C60-58D2-EAAB-948B-DB77E51FE7FA}" dt="2024-04-26T17:33:43.978" v="3"/>
              <pc2:cmMkLst xmlns:pc2="http://schemas.microsoft.com/office/powerpoint/2019/9/main/command">
                <pc:docMk/>
                <pc:sldMk cId="185265228" sldId="1642"/>
                <pc2:cmMk id="{95FFB29C-24EC-4163-8FFF-F322740DF13C}"/>
              </pc2:cmMkLst>
            </pc226:cmChg>
            <pc226:cmChg xmlns:pc226="http://schemas.microsoft.com/office/powerpoint/2022/06/main/command" chg="add mod">
              <pc226:chgData name="Yolanda Kowalewski" userId="S::u033176@global.bio-rad.com::6fdddcea-75a6-4cd5-829f-e19640a03896" providerId="AD" clId="Web-{C6B83C60-58D2-EAAB-948B-DB77E51FE7FA}" dt="2024-04-26T17:35:03.105" v="16"/>
              <pc2:cmMkLst xmlns:pc2="http://schemas.microsoft.com/office/powerpoint/2019/9/main/command">
                <pc:docMk/>
                <pc:sldMk cId="185265228" sldId="1642"/>
                <pc2:cmMk id="{2D2BABA5-82B5-43F0-A4A2-C14B20674A54}"/>
              </pc2:cmMkLst>
            </pc226:cmChg>
            <pc226:cmChg xmlns:pc226="http://schemas.microsoft.com/office/powerpoint/2022/06/main/command" chg="add">
              <pc226:chgData name="Yolanda Kowalewski" userId="S::u033176@global.bio-rad.com::6fdddcea-75a6-4cd5-829f-e19640a03896" providerId="AD" clId="Web-{C6B83C60-58D2-EAAB-948B-DB77E51FE7FA}" dt="2024-04-26T17:34:31.792" v="14"/>
              <pc2:cmMkLst xmlns:pc2="http://schemas.microsoft.com/office/powerpoint/2019/9/main/command">
                <pc:docMk/>
                <pc:sldMk cId="185265228" sldId="1642"/>
                <pc2:cmMk id="{399E63BD-1D61-42AF-BAF2-DFFBCF59673C}"/>
              </pc2:cmMkLst>
            </pc226:cmChg>
          </p:ext>
        </pc:extLst>
      </pc:sldChg>
      <pc:sldChg chg="addCm delCm modCm">
        <pc:chgData name="Yolanda Kowalewski" userId="S::u033176@global.bio-rad.com::6fdddcea-75a6-4cd5-829f-e19640a03896" providerId="AD" clId="Web-{C6B83C60-58D2-EAAB-948B-DB77E51FE7FA}" dt="2024-04-26T17:46:42.666" v="89"/>
        <pc:sldMkLst>
          <pc:docMk/>
          <pc:sldMk cId="1114344787" sldId="1647"/>
        </pc:sldMkLst>
        <pc:extLst>
          <p:ext xmlns:p="http://schemas.openxmlformats.org/presentationml/2006/main" uri="{D6D511B9-2390-475A-947B-AFAB55BFBCF1}">
            <pc226:cmChg xmlns:pc226="http://schemas.microsoft.com/office/powerpoint/2022/06/main/command" chg="add del">
              <pc226:chgData name="Yolanda Kowalewski" userId="S::u033176@global.bio-rad.com::6fdddcea-75a6-4cd5-829f-e19640a03896" providerId="AD" clId="Web-{C6B83C60-58D2-EAAB-948B-DB77E51FE7FA}" dt="2024-04-26T17:46:21.478" v="88"/>
              <pc2:cmMkLst xmlns:pc2="http://schemas.microsoft.com/office/powerpoint/2019/9/main/command">
                <pc:docMk/>
                <pc:sldMk cId="1114344787" sldId="1647"/>
                <pc2:cmMk id="{DD681F3C-CA52-46FE-9EDB-A1BB686218B6}"/>
              </pc2:cmMkLst>
              <pc226:cmRplyChg chg="add">
                <pc226:chgData name="Yolanda Kowalewski" userId="S::u033176@global.bio-rad.com::6fdddcea-75a6-4cd5-829f-e19640a03896" providerId="AD" clId="Web-{C6B83C60-58D2-EAAB-948B-DB77E51FE7FA}" dt="2024-04-26T17:44:53.945" v="56"/>
                <pc2:cmRplyMkLst xmlns:pc2="http://schemas.microsoft.com/office/powerpoint/2019/9/main/command">
                  <pc:docMk/>
                  <pc:sldMk cId="1114344787" sldId="1647"/>
                  <pc2:cmMk id="{DD681F3C-CA52-46FE-9EDB-A1BB686218B6}"/>
                  <pc2:cmRplyMk id="{CA821476-EE9E-4575-ADC5-763692DF2931}"/>
                </pc2:cmRplyMkLst>
              </pc226:cmRplyChg>
            </pc226:cmChg>
            <pc226:cmChg xmlns:pc226="http://schemas.microsoft.com/office/powerpoint/2022/06/main/command" chg="add">
              <pc226:chgData name="Yolanda Kowalewski" userId="S::u033176@global.bio-rad.com::6fdddcea-75a6-4cd5-829f-e19640a03896" providerId="AD" clId="Web-{C6B83C60-58D2-EAAB-948B-DB77E51FE7FA}" dt="2024-04-26T17:46:42.666" v="89"/>
              <pc2:cmMkLst xmlns:pc2="http://schemas.microsoft.com/office/powerpoint/2019/9/main/command">
                <pc:docMk/>
                <pc:sldMk cId="1114344787" sldId="1647"/>
                <pc2:cmMk id="{05E2109E-D685-4CC5-9501-0A5C1FD9F6D8}"/>
              </pc2:cmMkLst>
            </pc226:cmChg>
          </p:ext>
        </pc:extLst>
      </pc:sldChg>
      <pc:sldChg chg="modSp addCm">
        <pc:chgData name="Yolanda Kowalewski" userId="S::u033176@global.bio-rad.com::6fdddcea-75a6-4cd5-829f-e19640a03896" providerId="AD" clId="Web-{C6B83C60-58D2-EAAB-948B-DB77E51FE7FA}" dt="2024-04-26T17:54:51.582" v="96" actId="20577"/>
        <pc:sldMkLst>
          <pc:docMk/>
          <pc:sldMk cId="1359903569" sldId="1648"/>
        </pc:sldMkLst>
        <pc:spChg chg="mod">
          <ac:chgData name="Yolanda Kowalewski" userId="S::u033176@global.bio-rad.com::6fdddcea-75a6-4cd5-829f-e19640a03896" providerId="AD" clId="Web-{C6B83C60-58D2-EAAB-948B-DB77E51FE7FA}" dt="2024-04-26T17:54:51.582" v="96" actId="20577"/>
          <ac:spMkLst>
            <pc:docMk/>
            <pc:sldMk cId="1359903569" sldId="1648"/>
            <ac:spMk id="6" creationId="{2BC3D530-3C12-CFC4-96C5-14E935ACBAE0}"/>
          </ac:spMkLst>
        </pc:spChg>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7:54:07.800" v="91"/>
              <pc2:cmMkLst xmlns:pc2="http://schemas.microsoft.com/office/powerpoint/2019/9/main/command">
                <pc:docMk/>
                <pc:sldMk cId="1359903569" sldId="1648"/>
                <pc2:cmMk id="{C81021B7-3963-4507-A28C-2F69565CFFF5}"/>
              </pc2:cmMkLst>
            </pc226:cmChg>
          </p:ext>
        </pc:extLst>
      </pc:sldChg>
      <pc:sldChg chg="modNotes">
        <pc:chgData name="Yolanda Kowalewski" userId="S::u033176@global.bio-rad.com::6fdddcea-75a6-4cd5-829f-e19640a03896" providerId="AD" clId="Web-{C6B83C60-58D2-EAAB-948B-DB77E51FE7FA}" dt="2024-04-26T17:41:05.706" v="54"/>
        <pc:sldMkLst>
          <pc:docMk/>
          <pc:sldMk cId="1164575770" sldId="1650"/>
        </pc:sldMkLst>
      </pc:sldChg>
      <pc:sldChg chg="addCm modNotes">
        <pc:chgData name="Yolanda Kowalewski" userId="S::u033176@global.bio-rad.com::6fdddcea-75a6-4cd5-829f-e19640a03896" providerId="AD" clId="Web-{C6B83C60-58D2-EAAB-948B-DB77E51FE7FA}" dt="2024-04-26T17:57:40.273" v="228"/>
        <pc:sldMkLst>
          <pc:docMk/>
          <pc:sldMk cId="4011146743" sldId="1654"/>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7:57:39.836" v="227"/>
              <pc2:cmMkLst xmlns:pc2="http://schemas.microsoft.com/office/powerpoint/2019/9/main/command">
                <pc:docMk/>
                <pc:sldMk cId="4011146743" sldId="1654"/>
                <pc2:cmMk id="{76CA28C8-AB60-4BE2-B017-02B523CD70B6}"/>
              </pc2:cmMkLst>
            </pc226:cmChg>
          </p:ext>
        </pc:extLst>
      </pc:sldChg>
      <pc:sldChg chg="modSp addCm">
        <pc:chgData name="Yolanda Kowalewski" userId="S::u033176@global.bio-rad.com::6fdddcea-75a6-4cd5-829f-e19640a03896" providerId="AD" clId="Web-{C6B83C60-58D2-EAAB-948B-DB77E51FE7FA}" dt="2024-04-26T19:49:09.691" v="237" actId="20577"/>
        <pc:sldMkLst>
          <pc:docMk/>
          <pc:sldMk cId="664435557" sldId="1656"/>
        </pc:sldMkLst>
        <pc:spChg chg="mod">
          <ac:chgData name="Yolanda Kowalewski" userId="S::u033176@global.bio-rad.com::6fdddcea-75a6-4cd5-829f-e19640a03896" providerId="AD" clId="Web-{C6B83C60-58D2-EAAB-948B-DB77E51FE7FA}" dt="2024-04-26T19:49:09.691" v="237" actId="20577"/>
          <ac:spMkLst>
            <pc:docMk/>
            <pc:sldMk cId="664435557" sldId="1656"/>
            <ac:spMk id="77" creationId="{D14C7930-39AA-0BDA-847B-184BAEA2012B}"/>
          </ac:spMkLst>
        </pc:spChg>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9:48:50.316" v="229"/>
              <pc2:cmMkLst xmlns:pc2="http://schemas.microsoft.com/office/powerpoint/2019/9/main/command">
                <pc:docMk/>
                <pc:sldMk cId="664435557" sldId="1656"/>
                <pc2:cmMk id="{8F0730B7-869B-4BF0-9174-23AE71E6462B}"/>
              </pc2:cmMkLst>
            </pc226:cmChg>
          </p:ext>
        </pc:extLst>
      </pc:sldChg>
      <pc:sldChg chg="modSp addCm">
        <pc:chgData name="Yolanda Kowalewski" userId="S::u033176@global.bio-rad.com::6fdddcea-75a6-4cd5-829f-e19640a03896" providerId="AD" clId="Web-{C6B83C60-58D2-EAAB-948B-DB77E51FE7FA}" dt="2024-04-26T19:50:35.991" v="242"/>
        <pc:sldMkLst>
          <pc:docMk/>
          <pc:sldMk cId="3331643826" sldId="1657"/>
        </pc:sldMkLst>
        <pc:spChg chg="mod">
          <ac:chgData name="Yolanda Kowalewski" userId="S::u033176@global.bio-rad.com::6fdddcea-75a6-4cd5-829f-e19640a03896" providerId="AD" clId="Web-{C6B83C60-58D2-EAAB-948B-DB77E51FE7FA}" dt="2024-04-26T19:50:03.021" v="241" actId="20577"/>
          <ac:spMkLst>
            <pc:docMk/>
            <pc:sldMk cId="3331643826" sldId="1657"/>
            <ac:spMk id="77" creationId="{555C2FA9-FF9F-BE67-F3D8-960ECE97D97D}"/>
          </ac:spMkLst>
        </pc:spChg>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9:50:35.991" v="242"/>
              <pc2:cmMkLst xmlns:pc2="http://schemas.microsoft.com/office/powerpoint/2019/9/main/command">
                <pc:docMk/>
                <pc:sldMk cId="3331643826" sldId="1657"/>
                <pc2:cmMk id="{C6E30926-23D3-44B0-81CE-8E8174B2F866}"/>
              </pc2:cmMkLst>
            </pc226:cmChg>
          </p:ext>
        </pc:extLst>
      </pc:sldChg>
      <pc:sldChg chg="modNotes">
        <pc:chgData name="Yolanda Kowalewski" userId="S::u033176@global.bio-rad.com::6fdddcea-75a6-4cd5-829f-e19640a03896" providerId="AD" clId="Web-{C6B83C60-58D2-EAAB-948B-DB77E51FE7FA}" dt="2024-04-26T17:39:38.907" v="47"/>
        <pc:sldMkLst>
          <pc:docMk/>
          <pc:sldMk cId="3097571240" sldId="1661"/>
        </pc:sldMkLst>
      </pc:sldChg>
      <pc:sldChg chg="addCm">
        <pc:chgData name="Yolanda Kowalewski" userId="S::u033176@global.bio-rad.com::6fdddcea-75a6-4cd5-829f-e19640a03896" providerId="AD" clId="Web-{C6B83C60-58D2-EAAB-948B-DB77E51FE7FA}" dt="2024-04-26T19:51:40.118" v="243"/>
        <pc:sldMkLst>
          <pc:docMk/>
          <pc:sldMk cId="1823553717" sldId="1676"/>
        </pc:sldMkLst>
        <pc:extLst>
          <p:ext xmlns:p="http://schemas.openxmlformats.org/presentationml/2006/main" uri="{D6D511B9-2390-475A-947B-AFAB55BFBCF1}">
            <pc226:cmChg xmlns:pc226="http://schemas.microsoft.com/office/powerpoint/2022/06/main/command" chg="add">
              <pc226:chgData name="Yolanda Kowalewski" userId="S::u033176@global.bio-rad.com::6fdddcea-75a6-4cd5-829f-e19640a03896" providerId="AD" clId="Web-{C6B83C60-58D2-EAAB-948B-DB77E51FE7FA}" dt="2024-04-26T19:51:40.118" v="243"/>
              <pc2:cmMkLst xmlns:pc2="http://schemas.microsoft.com/office/powerpoint/2019/9/main/command">
                <pc:docMk/>
                <pc:sldMk cId="1823553717" sldId="1676"/>
                <pc2:cmMk id="{955F93B8-2243-4813-8AA4-2AAA56615C48}"/>
              </pc2:cmMkLst>
            </pc226:cmChg>
          </p:ext>
        </pc:extLst>
      </pc:sldChg>
      <pc:sldChg chg="new del">
        <pc:chgData name="Yolanda Kowalewski" userId="S::u033176@global.bio-rad.com::6fdddcea-75a6-4cd5-829f-e19640a03896" providerId="AD" clId="Web-{C6B83C60-58D2-EAAB-948B-DB77E51FE7FA}" dt="2024-04-26T19:58:51.787" v="245"/>
        <pc:sldMkLst>
          <pc:docMk/>
          <pc:sldMk cId="244883190" sldId="1680"/>
        </pc:sldMkLst>
      </pc:sldChg>
    </pc:docChg>
  </pc:docChgLst>
  <pc:docChgLst>
    <pc:chgData name="Leigh Brown" userId="79e1b32e-e2fc-4f97-b6e8-bdb859a8bdc6" providerId="ADAL" clId="{8A47B8E9-8694-4F41-9EF5-FDAC258A667F}"/>
    <pc:docChg chg="undo redo custSel addSld delSld modSld sldOrd modMainMaster addSection delSection modSection">
      <pc:chgData name="Leigh Brown" userId="79e1b32e-e2fc-4f97-b6e8-bdb859a8bdc6" providerId="ADAL" clId="{8A47B8E9-8694-4F41-9EF5-FDAC258A667F}" dt="2024-04-29T20:04:03.202" v="35377" actId="47"/>
      <pc:docMkLst>
        <pc:docMk/>
      </pc:docMkLst>
      <pc:sldChg chg="addSp delSp modSp mod">
        <pc:chgData name="Leigh Brown" userId="79e1b32e-e2fc-4f97-b6e8-bdb859a8bdc6" providerId="ADAL" clId="{8A47B8E9-8694-4F41-9EF5-FDAC258A667F}" dt="2024-04-23T19:25:15.045" v="28121" actId="14100"/>
        <pc:sldMkLst>
          <pc:docMk/>
          <pc:sldMk cId="3529881691" sldId="257"/>
        </pc:sldMkLst>
        <pc:spChg chg="add mod">
          <ac:chgData name="Leigh Brown" userId="79e1b32e-e2fc-4f97-b6e8-bdb859a8bdc6" providerId="ADAL" clId="{8A47B8E9-8694-4F41-9EF5-FDAC258A667F}" dt="2024-04-23T19:21:47.372" v="28108" actId="255"/>
          <ac:spMkLst>
            <pc:docMk/>
            <pc:sldMk cId="3529881691" sldId="257"/>
            <ac:spMk id="3" creationId="{446A80E4-1A69-E2FF-9856-ABF58BCF6805}"/>
          </ac:spMkLst>
        </pc:spChg>
        <pc:spChg chg="del mod">
          <ac:chgData name="Leigh Brown" userId="79e1b32e-e2fc-4f97-b6e8-bdb859a8bdc6" providerId="ADAL" clId="{8A47B8E9-8694-4F41-9EF5-FDAC258A667F}" dt="2024-03-13T14:24:47.482" v="19408" actId="478"/>
          <ac:spMkLst>
            <pc:docMk/>
            <pc:sldMk cId="3529881691" sldId="257"/>
            <ac:spMk id="4" creationId="{E5C02116-8246-DB83-9D66-E9B41989B761}"/>
          </ac:spMkLst>
        </pc:spChg>
        <pc:spChg chg="add del mod">
          <ac:chgData name="Leigh Brown" userId="79e1b32e-e2fc-4f97-b6e8-bdb859a8bdc6" providerId="ADAL" clId="{8A47B8E9-8694-4F41-9EF5-FDAC258A667F}" dt="2024-02-26T23:09:26.182" v="3789" actId="478"/>
          <ac:spMkLst>
            <pc:docMk/>
            <pc:sldMk cId="3529881691" sldId="257"/>
            <ac:spMk id="5" creationId="{81042E19-65B8-CEEA-26F0-972827439B74}"/>
          </ac:spMkLst>
        </pc:spChg>
        <pc:spChg chg="del mod">
          <ac:chgData name="Leigh Brown" userId="79e1b32e-e2fc-4f97-b6e8-bdb859a8bdc6" providerId="ADAL" clId="{8A47B8E9-8694-4F41-9EF5-FDAC258A667F}" dt="2024-02-26T23:10:00.154" v="3815" actId="478"/>
          <ac:spMkLst>
            <pc:docMk/>
            <pc:sldMk cId="3529881691" sldId="257"/>
            <ac:spMk id="6" creationId="{E43ADA2D-DBC8-FA0D-D4C4-A72659C3AB48}"/>
          </ac:spMkLst>
        </pc:spChg>
        <pc:spChg chg="add del mod">
          <ac:chgData name="Leigh Brown" userId="79e1b32e-e2fc-4f97-b6e8-bdb859a8bdc6" providerId="ADAL" clId="{8A47B8E9-8694-4F41-9EF5-FDAC258A667F}" dt="2024-02-26T23:10:02.069" v="3816" actId="478"/>
          <ac:spMkLst>
            <pc:docMk/>
            <pc:sldMk cId="3529881691" sldId="257"/>
            <ac:spMk id="7" creationId="{D161A137-1D8B-960C-1B66-964C59B36B45}"/>
          </ac:spMkLst>
        </pc:spChg>
        <pc:picChg chg="add del mod">
          <ac:chgData name="Leigh Brown" userId="79e1b32e-e2fc-4f97-b6e8-bdb859a8bdc6" providerId="ADAL" clId="{8A47B8E9-8694-4F41-9EF5-FDAC258A667F}" dt="2024-03-12T21:21:55.484" v="17949" actId="478"/>
          <ac:picMkLst>
            <pc:docMk/>
            <pc:sldMk cId="3529881691" sldId="257"/>
            <ac:picMk id="2" creationId="{3CA557BE-CA8B-CFE5-7850-B1D811349DE4}"/>
          </ac:picMkLst>
        </pc:picChg>
        <pc:picChg chg="add mod modCrop">
          <ac:chgData name="Leigh Brown" userId="79e1b32e-e2fc-4f97-b6e8-bdb859a8bdc6" providerId="ADAL" clId="{8A47B8E9-8694-4F41-9EF5-FDAC258A667F}" dt="2024-04-23T19:25:15.045" v="28121" actId="14100"/>
          <ac:picMkLst>
            <pc:docMk/>
            <pc:sldMk cId="3529881691" sldId="257"/>
            <ac:picMk id="2" creationId="{D72E6B20-AF88-FC2C-6BFE-FE082AB6C4B8}"/>
          </ac:picMkLst>
        </pc:picChg>
        <pc:picChg chg="del">
          <ac:chgData name="Leigh Brown" userId="79e1b32e-e2fc-4f97-b6e8-bdb859a8bdc6" providerId="ADAL" clId="{8A47B8E9-8694-4F41-9EF5-FDAC258A667F}" dt="2024-02-22T21:53:59.278" v="665" actId="478"/>
          <ac:picMkLst>
            <pc:docMk/>
            <pc:sldMk cId="3529881691" sldId="257"/>
            <ac:picMk id="2" creationId="{FD5649D2-C8B8-5E47-B416-188A01EE0447}"/>
          </ac:picMkLst>
        </pc:picChg>
      </pc:sldChg>
      <pc:sldChg chg="modSp ord">
        <pc:chgData name="Leigh Brown" userId="79e1b32e-e2fc-4f97-b6e8-bdb859a8bdc6" providerId="ADAL" clId="{8A47B8E9-8694-4F41-9EF5-FDAC258A667F}" dt="2024-03-11T20:52:59.129" v="13000"/>
        <pc:sldMkLst>
          <pc:docMk/>
          <pc:sldMk cId="0" sldId="265"/>
        </pc:sldMkLst>
        <pc:spChg chg="mod">
          <ac:chgData name="Leigh Brown" userId="79e1b32e-e2fc-4f97-b6e8-bdb859a8bdc6" providerId="ADAL" clId="{8A47B8E9-8694-4F41-9EF5-FDAC258A667F}" dt="2024-02-26T22:27:11.495" v="2549" actId="20577"/>
          <ac:spMkLst>
            <pc:docMk/>
            <pc:sldMk cId="0" sldId="265"/>
            <ac:spMk id="189" creationId="{00000000-0000-0000-0000-000000000000}"/>
          </ac:spMkLst>
        </pc:spChg>
      </pc:sldChg>
      <pc:sldChg chg="modSp mod ord modNotesTx">
        <pc:chgData name="Leigh Brown" userId="79e1b32e-e2fc-4f97-b6e8-bdb859a8bdc6" providerId="ADAL" clId="{8A47B8E9-8694-4F41-9EF5-FDAC258A667F}" dt="2024-04-17T16:57:18.955" v="24567" actId="20577"/>
        <pc:sldMkLst>
          <pc:docMk/>
          <pc:sldMk cId="3925561491" sldId="276"/>
        </pc:sldMkLst>
        <pc:spChg chg="mod">
          <ac:chgData name="Leigh Brown" userId="79e1b32e-e2fc-4f97-b6e8-bdb859a8bdc6" providerId="ADAL" clId="{8A47B8E9-8694-4F41-9EF5-FDAC258A667F}" dt="2024-02-28T14:39:46.333" v="9355" actId="20577"/>
          <ac:spMkLst>
            <pc:docMk/>
            <pc:sldMk cId="3925561491" sldId="276"/>
            <ac:spMk id="3" creationId="{AAF2862F-8748-0676-5664-F3514EB06E9A}"/>
          </ac:spMkLst>
        </pc:spChg>
        <pc:spChg chg="mod">
          <ac:chgData name="Leigh Brown" userId="79e1b32e-e2fc-4f97-b6e8-bdb859a8bdc6" providerId="ADAL" clId="{8A47B8E9-8694-4F41-9EF5-FDAC258A667F}" dt="2024-03-11T20:18:31.453" v="12059" actId="1076"/>
          <ac:spMkLst>
            <pc:docMk/>
            <pc:sldMk cId="3925561491" sldId="276"/>
            <ac:spMk id="265" creationId="{00000000-0000-0000-0000-000000000000}"/>
          </ac:spMkLst>
        </pc:spChg>
        <pc:spChg chg="mod">
          <ac:chgData name="Leigh Brown" userId="79e1b32e-e2fc-4f97-b6e8-bdb859a8bdc6" providerId="ADAL" clId="{8A47B8E9-8694-4F41-9EF5-FDAC258A667F}" dt="2024-03-11T20:18:34.861" v="12060" actId="1076"/>
          <ac:spMkLst>
            <pc:docMk/>
            <pc:sldMk cId="3925561491" sldId="276"/>
            <ac:spMk id="266" creationId="{00000000-0000-0000-0000-000000000000}"/>
          </ac:spMkLst>
        </pc:spChg>
        <pc:spChg chg="mod">
          <ac:chgData name="Leigh Brown" userId="79e1b32e-e2fc-4f97-b6e8-bdb859a8bdc6" providerId="ADAL" clId="{8A47B8E9-8694-4F41-9EF5-FDAC258A667F}" dt="2024-03-11T20:19:07.860" v="12077" actId="14100"/>
          <ac:spMkLst>
            <pc:docMk/>
            <pc:sldMk cId="3925561491" sldId="276"/>
            <ac:spMk id="273" creationId="{00000000-0000-0000-0000-000000000000}"/>
          </ac:spMkLst>
        </pc:spChg>
        <pc:spChg chg="mod">
          <ac:chgData name="Leigh Brown" userId="79e1b32e-e2fc-4f97-b6e8-bdb859a8bdc6" providerId="ADAL" clId="{8A47B8E9-8694-4F41-9EF5-FDAC258A667F}" dt="2024-03-11T20:18:14.868" v="12053" actId="1076"/>
          <ac:spMkLst>
            <pc:docMk/>
            <pc:sldMk cId="3925561491" sldId="276"/>
            <ac:spMk id="275" creationId="{00000000-0000-0000-0000-000000000000}"/>
          </ac:spMkLst>
        </pc:spChg>
        <pc:grpChg chg="mod">
          <ac:chgData name="Leigh Brown" userId="79e1b32e-e2fc-4f97-b6e8-bdb859a8bdc6" providerId="ADAL" clId="{8A47B8E9-8694-4F41-9EF5-FDAC258A667F}" dt="2024-03-11T20:18:28.396" v="12058" actId="1076"/>
          <ac:grpSpMkLst>
            <pc:docMk/>
            <pc:sldMk cId="3925561491" sldId="276"/>
            <ac:grpSpMk id="255" creationId="{00000000-0000-0000-0000-000000000000}"/>
          </ac:grpSpMkLst>
        </pc:grpChg>
        <pc:picChg chg="mod">
          <ac:chgData name="Leigh Brown" userId="79e1b32e-e2fc-4f97-b6e8-bdb859a8bdc6" providerId="ADAL" clId="{8A47B8E9-8694-4F41-9EF5-FDAC258A667F}" dt="2024-03-11T20:18:49.517" v="12073" actId="1037"/>
          <ac:picMkLst>
            <pc:docMk/>
            <pc:sldMk cId="3925561491" sldId="276"/>
            <ac:picMk id="257" creationId="{00000000-0000-0000-0000-000000000000}"/>
          </ac:picMkLst>
        </pc:picChg>
      </pc:sldChg>
      <pc:sldChg chg="modSp mod">
        <pc:chgData name="Leigh Brown" userId="79e1b32e-e2fc-4f97-b6e8-bdb859a8bdc6" providerId="ADAL" clId="{8A47B8E9-8694-4F41-9EF5-FDAC258A667F}" dt="2024-04-23T18:26:05.603" v="25698"/>
        <pc:sldMkLst>
          <pc:docMk/>
          <pc:sldMk cId="678473203" sldId="927"/>
        </pc:sldMkLst>
        <pc:spChg chg="mod">
          <ac:chgData name="Leigh Brown" userId="79e1b32e-e2fc-4f97-b6e8-bdb859a8bdc6" providerId="ADAL" clId="{8A47B8E9-8694-4F41-9EF5-FDAC258A667F}" dt="2024-04-23T18:26:05.603" v="25698"/>
          <ac:spMkLst>
            <pc:docMk/>
            <pc:sldMk cId="678473203" sldId="927"/>
            <ac:spMk id="7" creationId="{81194F8B-03FA-974C-9F54-E9E7D4A1F106}"/>
          </ac:spMkLst>
        </pc:spChg>
        <pc:picChg chg="mod">
          <ac:chgData name="Leigh Brown" userId="79e1b32e-e2fc-4f97-b6e8-bdb859a8bdc6" providerId="ADAL" clId="{8A47B8E9-8694-4F41-9EF5-FDAC258A667F}" dt="2024-04-23T18:25:52.223" v="25697" actId="1076"/>
          <ac:picMkLst>
            <pc:docMk/>
            <pc:sldMk cId="678473203" sldId="927"/>
            <ac:picMk id="4" creationId="{F8239510-D4EB-90B0-4938-A4E810F65306}"/>
          </ac:picMkLst>
        </pc:picChg>
      </pc:sldChg>
      <pc:sldChg chg="addSp delSp modSp mod">
        <pc:chgData name="Leigh Brown" userId="79e1b32e-e2fc-4f97-b6e8-bdb859a8bdc6" providerId="ADAL" clId="{8A47B8E9-8694-4F41-9EF5-FDAC258A667F}" dt="2024-04-23T18:25:43.989" v="25696"/>
        <pc:sldMkLst>
          <pc:docMk/>
          <pc:sldMk cId="523920425" sldId="928"/>
        </pc:sldMkLst>
        <pc:spChg chg="add del">
          <ac:chgData name="Leigh Brown" userId="79e1b32e-e2fc-4f97-b6e8-bdb859a8bdc6" providerId="ADAL" clId="{8A47B8E9-8694-4F41-9EF5-FDAC258A667F}" dt="2024-04-23T18:24:38.745" v="25688" actId="22"/>
          <ac:spMkLst>
            <pc:docMk/>
            <pc:sldMk cId="523920425" sldId="928"/>
            <ac:spMk id="4" creationId="{027FD660-DD8D-57B7-A2E0-D3F010041BD3}"/>
          </ac:spMkLst>
        </pc:spChg>
        <pc:spChg chg="mod">
          <ac:chgData name="Leigh Brown" userId="79e1b32e-e2fc-4f97-b6e8-bdb859a8bdc6" providerId="ADAL" clId="{8A47B8E9-8694-4F41-9EF5-FDAC258A667F}" dt="2024-04-23T18:25:00.060" v="25689"/>
          <ac:spMkLst>
            <pc:docMk/>
            <pc:sldMk cId="523920425" sldId="928"/>
            <ac:spMk id="7" creationId="{81194F8B-03FA-974C-9F54-E9E7D4A1F106}"/>
          </ac:spMkLst>
        </pc:spChg>
        <pc:picChg chg="del">
          <ac:chgData name="Leigh Brown" userId="79e1b32e-e2fc-4f97-b6e8-bdb859a8bdc6" providerId="ADAL" clId="{8A47B8E9-8694-4F41-9EF5-FDAC258A667F}" dt="2024-04-23T18:24:37.062" v="25686" actId="478"/>
          <ac:picMkLst>
            <pc:docMk/>
            <pc:sldMk cId="523920425" sldId="928"/>
            <ac:picMk id="3" creationId="{5C3A9453-21B1-D508-081A-4B5CD811B338}"/>
          </ac:picMkLst>
        </pc:picChg>
        <pc:picChg chg="add mod">
          <ac:chgData name="Leigh Brown" userId="79e1b32e-e2fc-4f97-b6e8-bdb859a8bdc6" providerId="ADAL" clId="{8A47B8E9-8694-4F41-9EF5-FDAC258A667F}" dt="2024-04-23T18:25:43.989" v="25696"/>
          <ac:picMkLst>
            <pc:docMk/>
            <pc:sldMk cId="523920425" sldId="928"/>
            <ac:picMk id="6" creationId="{71CBA461-92DB-4EE2-F49D-69BA7B166A34}"/>
          </ac:picMkLst>
        </pc:picChg>
      </pc:sldChg>
      <pc:sldChg chg="delSp mod">
        <pc:chgData name="Leigh Brown" userId="79e1b32e-e2fc-4f97-b6e8-bdb859a8bdc6" providerId="ADAL" clId="{8A47B8E9-8694-4F41-9EF5-FDAC258A667F}" dt="2024-04-23T18:23:51.623" v="25684" actId="478"/>
        <pc:sldMkLst>
          <pc:docMk/>
          <pc:sldMk cId="3094599430" sldId="929"/>
        </pc:sldMkLst>
        <pc:spChg chg="del">
          <ac:chgData name="Leigh Brown" userId="79e1b32e-e2fc-4f97-b6e8-bdb859a8bdc6" providerId="ADAL" clId="{8A47B8E9-8694-4F41-9EF5-FDAC258A667F}" dt="2024-04-23T18:23:51.623" v="25684" actId="478"/>
          <ac:spMkLst>
            <pc:docMk/>
            <pc:sldMk cId="3094599430" sldId="929"/>
            <ac:spMk id="5" creationId="{C59D6B07-9EB7-BDC2-02D3-7F577546CDF4}"/>
          </ac:spMkLst>
        </pc:spChg>
      </pc:sldChg>
      <pc:sldChg chg="modSp del mod">
        <pc:chgData name="Leigh Brown" userId="79e1b32e-e2fc-4f97-b6e8-bdb859a8bdc6" providerId="ADAL" clId="{8A47B8E9-8694-4F41-9EF5-FDAC258A667F}" dt="2024-03-29T19:43:35.396" v="21291" actId="47"/>
        <pc:sldMkLst>
          <pc:docMk/>
          <pc:sldMk cId="1695341341" sldId="1247"/>
        </pc:sldMkLst>
        <pc:spChg chg="mod">
          <ac:chgData name="Leigh Brown" userId="79e1b32e-e2fc-4f97-b6e8-bdb859a8bdc6" providerId="ADAL" clId="{8A47B8E9-8694-4F41-9EF5-FDAC258A667F}" dt="2024-02-26T18:45:48.103" v="1866" actId="20577"/>
          <ac:spMkLst>
            <pc:docMk/>
            <pc:sldMk cId="1695341341" sldId="1247"/>
            <ac:spMk id="2" creationId="{DCE21757-2867-52DD-9321-8E791D327152}"/>
          </ac:spMkLst>
        </pc:spChg>
      </pc:sldChg>
      <pc:sldChg chg="modSp mod">
        <pc:chgData name="Leigh Brown" userId="79e1b32e-e2fc-4f97-b6e8-bdb859a8bdc6" providerId="ADAL" clId="{8A47B8E9-8694-4F41-9EF5-FDAC258A667F}" dt="2024-04-23T19:38:19.599" v="28259" actId="20577"/>
        <pc:sldMkLst>
          <pc:docMk/>
          <pc:sldMk cId="3148546065" sldId="1248"/>
        </pc:sldMkLst>
        <pc:spChg chg="mod">
          <ac:chgData name="Leigh Brown" userId="79e1b32e-e2fc-4f97-b6e8-bdb859a8bdc6" providerId="ADAL" clId="{8A47B8E9-8694-4F41-9EF5-FDAC258A667F}" dt="2024-04-23T19:38:19.599" v="28259" actId="20577"/>
          <ac:spMkLst>
            <pc:docMk/>
            <pc:sldMk cId="3148546065" sldId="1248"/>
            <ac:spMk id="2" creationId="{41CAF765-482B-E3C4-C897-995948E1C39B}"/>
          </ac:spMkLst>
        </pc:spChg>
      </pc:sldChg>
      <pc:sldChg chg="addSp delSp modSp mod">
        <pc:chgData name="Leigh Brown" userId="79e1b32e-e2fc-4f97-b6e8-bdb859a8bdc6" providerId="ADAL" clId="{8A47B8E9-8694-4F41-9EF5-FDAC258A667F}" dt="2024-04-29T17:34:16.159" v="34894" actId="1038"/>
        <pc:sldMkLst>
          <pc:docMk/>
          <pc:sldMk cId="3244861344" sldId="1249"/>
        </pc:sldMkLst>
        <pc:spChg chg="add del mod">
          <ac:chgData name="Leigh Brown" userId="79e1b32e-e2fc-4f97-b6e8-bdb859a8bdc6" providerId="ADAL" clId="{8A47B8E9-8694-4F41-9EF5-FDAC258A667F}" dt="2024-04-29T17:31:35.665" v="34799" actId="34135"/>
          <ac:spMkLst>
            <pc:docMk/>
            <pc:sldMk cId="3244861344" sldId="1249"/>
            <ac:spMk id="7" creationId="{934CB879-1B4F-E299-DBB1-0930971938D8}"/>
          </ac:spMkLst>
        </pc:spChg>
        <pc:picChg chg="del">
          <ac:chgData name="Leigh Brown" userId="79e1b32e-e2fc-4f97-b6e8-bdb859a8bdc6" providerId="ADAL" clId="{8A47B8E9-8694-4F41-9EF5-FDAC258A667F}" dt="2024-04-29T17:26:46.610" v="34733" actId="478"/>
          <ac:picMkLst>
            <pc:docMk/>
            <pc:sldMk cId="3244861344" sldId="1249"/>
            <ac:picMk id="2" creationId="{C427ACE3-A68F-362B-4EFA-2BFE16977CD9}"/>
          </ac:picMkLst>
        </pc:picChg>
        <pc:picChg chg="del">
          <ac:chgData name="Leigh Brown" userId="79e1b32e-e2fc-4f97-b6e8-bdb859a8bdc6" providerId="ADAL" clId="{8A47B8E9-8694-4F41-9EF5-FDAC258A667F}" dt="2024-04-29T17:26:49.880" v="34737" actId="478"/>
          <ac:picMkLst>
            <pc:docMk/>
            <pc:sldMk cId="3244861344" sldId="1249"/>
            <ac:picMk id="3" creationId="{42091B73-B544-4AC8-F60C-8D2B362DC86E}"/>
          </ac:picMkLst>
        </pc:picChg>
        <pc:picChg chg="del">
          <ac:chgData name="Leigh Brown" userId="79e1b32e-e2fc-4f97-b6e8-bdb859a8bdc6" providerId="ADAL" clId="{8A47B8E9-8694-4F41-9EF5-FDAC258A667F}" dt="2024-04-29T17:26:47.215" v="34734" actId="478"/>
          <ac:picMkLst>
            <pc:docMk/>
            <pc:sldMk cId="3244861344" sldId="1249"/>
            <ac:picMk id="5" creationId="{9DEDE287-DF17-A765-9DCD-5C36A128F452}"/>
          </ac:picMkLst>
        </pc:picChg>
        <pc:picChg chg="add mod">
          <ac:chgData name="Leigh Brown" userId="79e1b32e-e2fc-4f97-b6e8-bdb859a8bdc6" providerId="ADAL" clId="{8A47B8E9-8694-4F41-9EF5-FDAC258A667F}" dt="2024-04-29T17:33:34.286" v="34859" actId="1076"/>
          <ac:picMkLst>
            <pc:docMk/>
            <pc:sldMk cId="3244861344" sldId="1249"/>
            <ac:picMk id="9" creationId="{D18F66C8-616A-55EE-3C32-D487D58D7F94}"/>
          </ac:picMkLst>
        </pc:picChg>
        <pc:picChg chg="add mod">
          <ac:chgData name="Leigh Brown" userId="79e1b32e-e2fc-4f97-b6e8-bdb859a8bdc6" providerId="ADAL" clId="{8A47B8E9-8694-4F41-9EF5-FDAC258A667F}" dt="2024-04-29T17:33:28.016" v="34857" actId="1076"/>
          <ac:picMkLst>
            <pc:docMk/>
            <pc:sldMk cId="3244861344" sldId="1249"/>
            <ac:picMk id="12" creationId="{900927F0-01C1-AFA0-D473-AD51A9A397E5}"/>
          </ac:picMkLst>
        </pc:picChg>
        <pc:picChg chg="add mod">
          <ac:chgData name="Leigh Brown" userId="79e1b32e-e2fc-4f97-b6e8-bdb859a8bdc6" providerId="ADAL" clId="{8A47B8E9-8694-4F41-9EF5-FDAC258A667F}" dt="2024-04-29T17:33:26.133" v="34856" actId="14100"/>
          <ac:picMkLst>
            <pc:docMk/>
            <pc:sldMk cId="3244861344" sldId="1249"/>
            <ac:picMk id="14" creationId="{9FB5E7D8-BF03-7253-6CA1-DC5439FB382D}"/>
          </ac:picMkLst>
        </pc:picChg>
        <pc:picChg chg="add mod">
          <ac:chgData name="Leigh Brown" userId="79e1b32e-e2fc-4f97-b6e8-bdb859a8bdc6" providerId="ADAL" clId="{8A47B8E9-8694-4F41-9EF5-FDAC258A667F}" dt="2024-04-29T17:34:16.159" v="34894" actId="1038"/>
          <ac:picMkLst>
            <pc:docMk/>
            <pc:sldMk cId="3244861344" sldId="1249"/>
            <ac:picMk id="16" creationId="{12CF523B-2335-EF30-3186-3DEBF5A2B139}"/>
          </ac:picMkLst>
        </pc:picChg>
        <pc:picChg chg="add mod ord">
          <ac:chgData name="Leigh Brown" userId="79e1b32e-e2fc-4f97-b6e8-bdb859a8bdc6" providerId="ADAL" clId="{8A47B8E9-8694-4F41-9EF5-FDAC258A667F}" dt="2024-04-29T17:33:43.916" v="34863" actId="1076"/>
          <ac:picMkLst>
            <pc:docMk/>
            <pc:sldMk cId="3244861344" sldId="1249"/>
            <ac:picMk id="18" creationId="{F50C0272-1062-3250-D569-0300DE196EF4}"/>
          </ac:picMkLst>
        </pc:picChg>
        <pc:picChg chg="add mod">
          <ac:chgData name="Leigh Brown" userId="79e1b32e-e2fc-4f97-b6e8-bdb859a8bdc6" providerId="ADAL" clId="{8A47B8E9-8694-4F41-9EF5-FDAC258A667F}" dt="2024-04-29T17:33:43.916" v="34863" actId="1076"/>
          <ac:picMkLst>
            <pc:docMk/>
            <pc:sldMk cId="3244861344" sldId="1249"/>
            <ac:picMk id="20" creationId="{E4D47C21-66EF-2385-BBD7-53C7B472F63C}"/>
          </ac:picMkLst>
        </pc:picChg>
        <pc:picChg chg="add mod">
          <ac:chgData name="Leigh Brown" userId="79e1b32e-e2fc-4f97-b6e8-bdb859a8bdc6" providerId="ADAL" clId="{8A47B8E9-8694-4F41-9EF5-FDAC258A667F}" dt="2024-04-29T17:33:43.916" v="34863" actId="1076"/>
          <ac:picMkLst>
            <pc:docMk/>
            <pc:sldMk cId="3244861344" sldId="1249"/>
            <ac:picMk id="22" creationId="{5D7C285E-D8DB-4864-4DE3-B9CFBB98D3E2}"/>
          </ac:picMkLst>
        </pc:picChg>
        <pc:picChg chg="add mod">
          <ac:chgData name="Leigh Brown" userId="79e1b32e-e2fc-4f97-b6e8-bdb859a8bdc6" providerId="ADAL" clId="{8A47B8E9-8694-4F41-9EF5-FDAC258A667F}" dt="2024-04-29T17:34:05.937" v="34878" actId="1037"/>
          <ac:picMkLst>
            <pc:docMk/>
            <pc:sldMk cId="3244861344" sldId="1249"/>
            <ac:picMk id="24" creationId="{8037CDE6-A5FF-4E36-7854-F150A555FCC6}"/>
          </ac:picMkLst>
        </pc:picChg>
        <pc:picChg chg="add mod">
          <ac:chgData name="Leigh Brown" userId="79e1b32e-e2fc-4f97-b6e8-bdb859a8bdc6" providerId="ADAL" clId="{8A47B8E9-8694-4F41-9EF5-FDAC258A667F}" dt="2024-04-29T17:33:52.264" v="34866" actId="1076"/>
          <ac:picMkLst>
            <pc:docMk/>
            <pc:sldMk cId="3244861344" sldId="1249"/>
            <ac:picMk id="26" creationId="{B53D5C89-6AE1-3BD5-5FE0-39C4E2441B29}"/>
          </ac:picMkLst>
        </pc:picChg>
      </pc:sldChg>
      <pc:sldChg chg="addSp modSp mod modNotesTx">
        <pc:chgData name="Leigh Brown" userId="79e1b32e-e2fc-4f97-b6e8-bdb859a8bdc6" providerId="ADAL" clId="{8A47B8E9-8694-4F41-9EF5-FDAC258A667F}" dt="2024-04-23T00:17:39.701" v="25683" actId="1076"/>
        <pc:sldMkLst>
          <pc:docMk/>
          <pc:sldMk cId="1149733757" sldId="1362"/>
        </pc:sldMkLst>
        <pc:spChg chg="add mod">
          <ac:chgData name="Leigh Brown" userId="79e1b32e-e2fc-4f97-b6e8-bdb859a8bdc6" providerId="ADAL" clId="{8A47B8E9-8694-4F41-9EF5-FDAC258A667F}" dt="2024-04-23T00:17:39.701" v="25683" actId="1076"/>
          <ac:spMkLst>
            <pc:docMk/>
            <pc:sldMk cId="1149733757" sldId="1362"/>
            <ac:spMk id="4" creationId="{43ACE4CC-285B-C50E-F55B-1DDDFD442880}"/>
          </ac:spMkLst>
        </pc:spChg>
      </pc:sldChg>
      <pc:sldChg chg="addSp delSp modSp mod">
        <pc:chgData name="Leigh Brown" userId="79e1b32e-e2fc-4f97-b6e8-bdb859a8bdc6" providerId="ADAL" clId="{8A47B8E9-8694-4F41-9EF5-FDAC258A667F}" dt="2024-04-29T14:12:48.200" v="31960" actId="1036"/>
        <pc:sldMkLst>
          <pc:docMk/>
          <pc:sldMk cId="924299396" sldId="1366"/>
        </pc:sldMkLst>
        <pc:spChg chg="mod">
          <ac:chgData name="Leigh Brown" userId="79e1b32e-e2fc-4f97-b6e8-bdb859a8bdc6" providerId="ADAL" clId="{8A47B8E9-8694-4F41-9EF5-FDAC258A667F}" dt="2024-04-29T14:12:44.851" v="31941" actId="1035"/>
          <ac:spMkLst>
            <pc:docMk/>
            <pc:sldMk cId="924299396" sldId="1366"/>
            <ac:spMk id="7" creationId="{DE024AD3-27A5-4714-7B7E-4DB45BD0BDB6}"/>
          </ac:spMkLst>
        </pc:spChg>
        <pc:spChg chg="mod">
          <ac:chgData name="Leigh Brown" userId="79e1b32e-e2fc-4f97-b6e8-bdb859a8bdc6" providerId="ADAL" clId="{8A47B8E9-8694-4F41-9EF5-FDAC258A667F}" dt="2024-04-17T17:22:05.055" v="25130" actId="1036"/>
          <ac:spMkLst>
            <pc:docMk/>
            <pc:sldMk cId="924299396" sldId="1366"/>
            <ac:spMk id="8" creationId="{E9B5839D-0C2A-0BF0-FF52-87FA5B4652E4}"/>
          </ac:spMkLst>
        </pc:spChg>
        <pc:spChg chg="mod">
          <ac:chgData name="Leigh Brown" userId="79e1b32e-e2fc-4f97-b6e8-bdb859a8bdc6" providerId="ADAL" clId="{8A47B8E9-8694-4F41-9EF5-FDAC258A667F}" dt="2024-04-29T14:12:48.200" v="31960" actId="1036"/>
          <ac:spMkLst>
            <pc:docMk/>
            <pc:sldMk cId="924299396" sldId="1366"/>
            <ac:spMk id="9" creationId="{A8AA4C1A-9008-AEFD-8362-329188387A02}"/>
          </ac:spMkLst>
        </pc:spChg>
        <pc:spChg chg="mod">
          <ac:chgData name="Leigh Brown" userId="79e1b32e-e2fc-4f97-b6e8-bdb859a8bdc6" providerId="ADAL" clId="{8A47B8E9-8694-4F41-9EF5-FDAC258A667F}" dt="2024-04-17T17:22:05.055" v="25130" actId="1036"/>
          <ac:spMkLst>
            <pc:docMk/>
            <pc:sldMk cId="924299396" sldId="1366"/>
            <ac:spMk id="10" creationId="{92246846-3D99-70A3-26C0-774F554AB002}"/>
          </ac:spMkLst>
        </pc:spChg>
        <pc:spChg chg="mod">
          <ac:chgData name="Leigh Brown" userId="79e1b32e-e2fc-4f97-b6e8-bdb859a8bdc6" providerId="ADAL" clId="{8A47B8E9-8694-4F41-9EF5-FDAC258A667F}" dt="2024-04-17T17:22:51.630" v="25153" actId="1076"/>
          <ac:spMkLst>
            <pc:docMk/>
            <pc:sldMk cId="924299396" sldId="1366"/>
            <ac:spMk id="18" creationId="{3079B690-F740-5ED8-638F-512F92D016CF}"/>
          </ac:spMkLst>
        </pc:spChg>
        <pc:spChg chg="mod">
          <ac:chgData name="Leigh Brown" userId="79e1b32e-e2fc-4f97-b6e8-bdb859a8bdc6" providerId="ADAL" clId="{8A47B8E9-8694-4F41-9EF5-FDAC258A667F}" dt="2024-04-29T14:12:41.180" v="31925" actId="255"/>
          <ac:spMkLst>
            <pc:docMk/>
            <pc:sldMk cId="924299396" sldId="1366"/>
            <ac:spMk id="48" creationId="{B158BDEF-D27D-5003-05F7-CBF0AF91165D}"/>
          </ac:spMkLst>
        </pc:spChg>
        <pc:picChg chg="del">
          <ac:chgData name="Leigh Brown" userId="79e1b32e-e2fc-4f97-b6e8-bdb859a8bdc6" providerId="ADAL" clId="{8A47B8E9-8694-4F41-9EF5-FDAC258A667F}" dt="2024-04-17T17:22:39.686" v="25141" actId="478"/>
          <ac:picMkLst>
            <pc:docMk/>
            <pc:sldMk cId="924299396" sldId="1366"/>
            <ac:picMk id="3" creationId="{58E43D93-909C-7C82-EE34-3DF936C1BA85}"/>
          </ac:picMkLst>
        </pc:picChg>
        <pc:picChg chg="mod">
          <ac:chgData name="Leigh Brown" userId="79e1b32e-e2fc-4f97-b6e8-bdb859a8bdc6" providerId="ADAL" clId="{8A47B8E9-8694-4F41-9EF5-FDAC258A667F}" dt="2024-04-17T17:22:53.907" v="25159" actId="1036"/>
          <ac:picMkLst>
            <pc:docMk/>
            <pc:sldMk cId="924299396" sldId="1366"/>
            <ac:picMk id="17" creationId="{3E5404F5-3447-862A-084B-86289B7100C1}"/>
          </ac:picMkLst>
        </pc:picChg>
        <pc:cxnChg chg="add mod">
          <ac:chgData name="Leigh Brown" userId="79e1b32e-e2fc-4f97-b6e8-bdb859a8bdc6" providerId="ADAL" clId="{8A47B8E9-8694-4F41-9EF5-FDAC258A667F}" dt="2024-04-17T17:22:45.101" v="25150" actId="1036"/>
          <ac:cxnSpMkLst>
            <pc:docMk/>
            <pc:sldMk cId="924299396" sldId="1366"/>
            <ac:cxnSpMk id="4" creationId="{605B7C33-D9A7-E951-F984-9B3DDAB8AAAD}"/>
          </ac:cxnSpMkLst>
        </pc:cxnChg>
      </pc:sldChg>
      <pc:sldChg chg="modSp mod">
        <pc:chgData name="Leigh Brown" userId="79e1b32e-e2fc-4f97-b6e8-bdb859a8bdc6" providerId="ADAL" clId="{8A47B8E9-8694-4F41-9EF5-FDAC258A667F}" dt="2024-04-23T18:33:14.739" v="25913" actId="2165"/>
        <pc:sldMkLst>
          <pc:docMk/>
          <pc:sldMk cId="1716986049" sldId="1369"/>
        </pc:sldMkLst>
        <pc:graphicFrameChg chg="modGraphic">
          <ac:chgData name="Leigh Brown" userId="79e1b32e-e2fc-4f97-b6e8-bdb859a8bdc6" providerId="ADAL" clId="{8A47B8E9-8694-4F41-9EF5-FDAC258A667F}" dt="2024-04-23T18:33:14.739" v="25913" actId="2165"/>
          <ac:graphicFrameMkLst>
            <pc:docMk/>
            <pc:sldMk cId="1716986049" sldId="1369"/>
            <ac:graphicFrameMk id="2" creationId="{7C7031FB-60E7-614A-C4ED-997A4ADCE7FC}"/>
          </ac:graphicFrameMkLst>
        </pc:graphicFrameChg>
      </pc:sldChg>
      <pc:sldChg chg="modSp mod">
        <pc:chgData name="Leigh Brown" userId="79e1b32e-e2fc-4f97-b6e8-bdb859a8bdc6" providerId="ADAL" clId="{8A47B8E9-8694-4F41-9EF5-FDAC258A667F}" dt="2024-04-29T17:26:30.675" v="34732" actId="20577"/>
        <pc:sldMkLst>
          <pc:docMk/>
          <pc:sldMk cId="795425945" sldId="1468"/>
        </pc:sldMkLst>
        <pc:spChg chg="mod">
          <ac:chgData name="Leigh Brown" userId="79e1b32e-e2fc-4f97-b6e8-bdb859a8bdc6" providerId="ADAL" clId="{8A47B8E9-8694-4F41-9EF5-FDAC258A667F}" dt="2024-04-29T17:26:30.675" v="34732" actId="20577"/>
          <ac:spMkLst>
            <pc:docMk/>
            <pc:sldMk cId="795425945" sldId="1468"/>
            <ac:spMk id="3" creationId="{62AECCF5-BC8F-857F-43F3-DECA15DB436E}"/>
          </ac:spMkLst>
        </pc:spChg>
      </pc:sldChg>
      <pc:sldChg chg="addSp modSp mod">
        <pc:chgData name="Leigh Brown" userId="79e1b32e-e2fc-4f97-b6e8-bdb859a8bdc6" providerId="ADAL" clId="{8A47B8E9-8694-4F41-9EF5-FDAC258A667F}" dt="2024-02-22T18:52:19.371" v="53" actId="167"/>
        <pc:sldMkLst>
          <pc:docMk/>
          <pc:sldMk cId="3171842256" sldId="1532"/>
        </pc:sldMkLst>
        <pc:spChg chg="add mod ord">
          <ac:chgData name="Leigh Brown" userId="79e1b32e-e2fc-4f97-b6e8-bdb859a8bdc6" providerId="ADAL" clId="{8A47B8E9-8694-4F41-9EF5-FDAC258A667F}" dt="2024-02-22T18:52:19.371" v="53" actId="167"/>
          <ac:spMkLst>
            <pc:docMk/>
            <pc:sldMk cId="3171842256" sldId="1532"/>
            <ac:spMk id="2" creationId="{64F1203D-2A73-9B05-D963-DBCBD890DE1F}"/>
          </ac:spMkLst>
        </pc:spChg>
      </pc:sldChg>
      <pc:sldChg chg="addSp delSp modSp mod ord delAnim modAnim delCm modCm modNotesTx">
        <pc:chgData name="Leigh Brown" userId="79e1b32e-e2fc-4f97-b6e8-bdb859a8bdc6" providerId="ADAL" clId="{8A47B8E9-8694-4F41-9EF5-FDAC258A667F}" dt="2024-04-29T14:29:29.008" v="32461" actId="20577"/>
        <pc:sldMkLst>
          <pc:docMk/>
          <pc:sldMk cId="618360388" sldId="1541"/>
        </pc:sldMkLst>
        <pc:spChg chg="add del mod">
          <ac:chgData name="Leigh Brown" userId="79e1b32e-e2fc-4f97-b6e8-bdb859a8bdc6" providerId="ADAL" clId="{8A47B8E9-8694-4F41-9EF5-FDAC258A667F}" dt="2024-04-23T20:02:42.597" v="28698" actId="478"/>
          <ac:spMkLst>
            <pc:docMk/>
            <pc:sldMk cId="618360388" sldId="1541"/>
            <ac:spMk id="2" creationId="{BBE740C7-1BD1-E2AA-DC0A-1BA942A9EF98}"/>
          </ac:spMkLst>
        </pc:spChg>
        <pc:spChg chg="add del mod">
          <ac:chgData name="Leigh Brown" userId="79e1b32e-e2fc-4f97-b6e8-bdb859a8bdc6" providerId="ADAL" clId="{8A47B8E9-8694-4F41-9EF5-FDAC258A667F}" dt="2024-04-23T20:02:44.495" v="28700" actId="478"/>
          <ac:spMkLst>
            <pc:docMk/>
            <pc:sldMk cId="618360388" sldId="1541"/>
            <ac:spMk id="5" creationId="{BFB393E1-03E7-12BA-9427-F786639F9FFD}"/>
          </ac:spMkLst>
        </pc:spChg>
        <pc:spChg chg="mod">
          <ac:chgData name="Leigh Brown" userId="79e1b32e-e2fc-4f97-b6e8-bdb859a8bdc6" providerId="ADAL" clId="{8A47B8E9-8694-4F41-9EF5-FDAC258A667F}" dt="2024-02-26T23:15:19.864" v="4186" actId="20577"/>
          <ac:spMkLst>
            <pc:docMk/>
            <pc:sldMk cId="618360388" sldId="1541"/>
            <ac:spMk id="7" creationId="{C5FD436D-5E99-709B-A6FE-1BA5CA8C2DE2}"/>
          </ac:spMkLst>
        </pc:spChg>
        <pc:grpChg chg="del mod">
          <ac:chgData name="Leigh Brown" userId="79e1b32e-e2fc-4f97-b6e8-bdb859a8bdc6" providerId="ADAL" clId="{8A47B8E9-8694-4F41-9EF5-FDAC258A667F}" dt="2024-03-29T17:35:50.109" v="20250" actId="478"/>
          <ac:grpSpMkLst>
            <pc:docMk/>
            <pc:sldMk cId="618360388" sldId="1541"/>
            <ac:grpSpMk id="13" creationId="{D32CC570-8DE6-6F2D-B47C-5E33FEF4AF07}"/>
          </ac:grpSpMkLst>
        </pc:grpChg>
        <pc:picChg chg="add del mod modCrop">
          <ac:chgData name="Leigh Brown" userId="79e1b32e-e2fc-4f97-b6e8-bdb859a8bdc6" providerId="ADAL" clId="{8A47B8E9-8694-4F41-9EF5-FDAC258A667F}" dt="2024-02-22T19:34:11.764" v="269" actId="478"/>
          <ac:picMkLst>
            <pc:docMk/>
            <pc:sldMk cId="618360388" sldId="1541"/>
            <ac:picMk id="5" creationId="{9E1F3E58-4196-EC00-0459-6058497B0302}"/>
          </ac:picMkLst>
        </pc:picChg>
        <pc:extLst>
          <p:ext xmlns:p="http://schemas.openxmlformats.org/presentationml/2006/main" uri="{D6D511B9-2390-475A-947B-AFAB55BFBCF1}">
            <pc226:cmChg xmlns:pc226="http://schemas.microsoft.com/office/powerpoint/2022/06/main/command" chg="del">
              <pc226:chgData name="Leigh Brown" userId="79e1b32e-e2fc-4f97-b6e8-bdb859a8bdc6" providerId="ADAL" clId="{8A47B8E9-8694-4F41-9EF5-FDAC258A667F}" dt="2024-04-23T20:02:58.507" v="28702"/>
              <pc2:cmMkLst xmlns:pc2="http://schemas.microsoft.com/office/powerpoint/2019/9/main/command">
                <pc:docMk/>
                <pc:sldMk cId="618360388" sldId="1541"/>
                <pc2:cmMk id="{CBFE7EF1-AD62-4338-AA86-2B3641B3B6DD}"/>
              </pc2:cmMkLst>
              <pc226:cmRplyChg chg="mod modRxn">
                <pc226:chgData name="Leigh Brown" userId="79e1b32e-e2fc-4f97-b6e8-bdb859a8bdc6" providerId="ADAL" clId="{8A47B8E9-8694-4F41-9EF5-FDAC258A667F}" dt="2024-04-23T20:02:35.933" v="28697"/>
                <pc2:cmRplyMkLst xmlns:pc2="http://schemas.microsoft.com/office/powerpoint/2019/9/main/command">
                  <pc:docMk/>
                  <pc:sldMk cId="618360388" sldId="1541"/>
                  <pc2:cmMk id="{CBFE7EF1-AD62-4338-AA86-2B3641B3B6DD}"/>
                  <pc2:cmRplyMk id="{0ADAE060-9282-4B13-A809-958B603A076A}"/>
                </pc2:cmRplyMkLst>
              </pc226:cmRplyChg>
              <pc226:cmRplyChg chg="add">
                <pc226:chgData name="Leigh Brown" userId="79e1b32e-e2fc-4f97-b6e8-bdb859a8bdc6" providerId="ADAL" clId="{8A47B8E9-8694-4F41-9EF5-FDAC258A667F}" dt="2024-04-23T19:49:47.746" v="28360"/>
                <pc2:cmRplyMkLst xmlns:pc2="http://schemas.microsoft.com/office/powerpoint/2019/9/main/command">
                  <pc:docMk/>
                  <pc:sldMk cId="618360388" sldId="1541"/>
                  <pc2:cmMk id="{CBFE7EF1-AD62-4338-AA86-2B3641B3B6DD}"/>
                  <pc2:cmRplyMk id="{68C5AECC-6817-45BB-AA9A-378C8EC3A86C}"/>
                </pc2:cmRplyMkLst>
              </pc226:cmRplyChg>
            </pc226:cmChg>
          </p:ext>
        </pc:extLst>
      </pc:sldChg>
      <pc:sldChg chg="addSp delSp modSp mod ord delAnim modNotesTx">
        <pc:chgData name="Leigh Brown" userId="79e1b32e-e2fc-4f97-b6e8-bdb859a8bdc6" providerId="ADAL" clId="{8A47B8E9-8694-4F41-9EF5-FDAC258A667F}" dt="2024-04-15T20:08:23.560" v="23240" actId="20577"/>
        <pc:sldMkLst>
          <pc:docMk/>
          <pc:sldMk cId="3625596115" sldId="1542"/>
        </pc:sldMkLst>
        <pc:spChg chg="del mod">
          <ac:chgData name="Leigh Brown" userId="79e1b32e-e2fc-4f97-b6e8-bdb859a8bdc6" providerId="ADAL" clId="{8A47B8E9-8694-4F41-9EF5-FDAC258A667F}" dt="2024-03-29T17:33:35.941" v="20226" actId="478"/>
          <ac:spMkLst>
            <pc:docMk/>
            <pc:sldMk cId="3625596115" sldId="1542"/>
            <ac:spMk id="11" creationId="{78CC569B-3BD3-D3D8-C54F-A440DAAB690E}"/>
          </ac:spMkLst>
        </pc:spChg>
        <pc:picChg chg="mod">
          <ac:chgData name="Leigh Brown" userId="79e1b32e-e2fc-4f97-b6e8-bdb859a8bdc6" providerId="ADAL" clId="{8A47B8E9-8694-4F41-9EF5-FDAC258A667F}" dt="2024-03-29T17:47:45.255" v="20660" actId="1076"/>
          <ac:picMkLst>
            <pc:docMk/>
            <pc:sldMk cId="3625596115" sldId="1542"/>
            <ac:picMk id="3" creationId="{6BCDCA70-AEC9-DB6D-5245-CD16235AD3AA}"/>
          </ac:picMkLst>
        </pc:picChg>
        <pc:picChg chg="add del mod">
          <ac:chgData name="Leigh Brown" userId="79e1b32e-e2fc-4f97-b6e8-bdb859a8bdc6" providerId="ADAL" clId="{8A47B8E9-8694-4F41-9EF5-FDAC258A667F}" dt="2024-03-29T17:34:34.704" v="20232" actId="478"/>
          <ac:picMkLst>
            <pc:docMk/>
            <pc:sldMk cId="3625596115" sldId="1542"/>
            <ac:picMk id="5" creationId="{86D66923-1FC4-96F7-F80E-6A55BE7E8FBA}"/>
          </ac:picMkLst>
        </pc:picChg>
        <pc:picChg chg="del mod">
          <ac:chgData name="Leigh Brown" userId="79e1b32e-e2fc-4f97-b6e8-bdb859a8bdc6" providerId="ADAL" clId="{8A47B8E9-8694-4F41-9EF5-FDAC258A667F}" dt="2024-03-29T17:33:36.772" v="20227" actId="478"/>
          <ac:picMkLst>
            <pc:docMk/>
            <pc:sldMk cId="3625596115" sldId="1542"/>
            <ac:picMk id="6" creationId="{EA531639-B584-97F8-991C-172A395A5266}"/>
          </ac:picMkLst>
        </pc:picChg>
      </pc:sldChg>
      <pc:sldChg chg="modSp mod ord">
        <pc:chgData name="Leigh Brown" userId="79e1b32e-e2fc-4f97-b6e8-bdb859a8bdc6" providerId="ADAL" clId="{8A47B8E9-8694-4F41-9EF5-FDAC258A667F}" dt="2024-04-23T19:17:21.679" v="28025" actId="20577"/>
        <pc:sldMkLst>
          <pc:docMk/>
          <pc:sldMk cId="1044932875" sldId="1544"/>
        </pc:sldMkLst>
        <pc:spChg chg="mod">
          <ac:chgData name="Leigh Brown" userId="79e1b32e-e2fc-4f97-b6e8-bdb859a8bdc6" providerId="ADAL" clId="{8A47B8E9-8694-4F41-9EF5-FDAC258A667F}" dt="2024-04-23T19:17:21.679" v="28025" actId="20577"/>
          <ac:spMkLst>
            <pc:docMk/>
            <pc:sldMk cId="1044932875" sldId="1544"/>
            <ac:spMk id="18" creationId="{420A58F5-9AAB-D904-FFF9-7ACF182D72E8}"/>
          </ac:spMkLst>
        </pc:spChg>
      </pc:sldChg>
      <pc:sldChg chg="addSp modSp mod ord modAnim delCm modNotesTx">
        <pc:chgData name="Leigh Brown" userId="79e1b32e-e2fc-4f97-b6e8-bdb859a8bdc6" providerId="ADAL" clId="{8A47B8E9-8694-4F41-9EF5-FDAC258A667F}" dt="2024-04-23T20:26:20.677" v="28934"/>
        <pc:sldMkLst>
          <pc:docMk/>
          <pc:sldMk cId="2867648064" sldId="1546"/>
        </pc:sldMkLst>
        <pc:spChg chg="mod">
          <ac:chgData name="Leigh Brown" userId="79e1b32e-e2fc-4f97-b6e8-bdb859a8bdc6" providerId="ADAL" clId="{8A47B8E9-8694-4F41-9EF5-FDAC258A667F}" dt="2024-02-27T15:40:39.201" v="4682" actId="20577"/>
          <ac:spMkLst>
            <pc:docMk/>
            <pc:sldMk cId="2867648064" sldId="1546"/>
            <ac:spMk id="2" creationId="{D0BFB8DF-3F49-6FD5-C9F8-4A7500BF323D}"/>
          </ac:spMkLst>
        </pc:spChg>
        <pc:spChg chg="add mod">
          <ac:chgData name="Leigh Brown" userId="79e1b32e-e2fc-4f97-b6e8-bdb859a8bdc6" providerId="ADAL" clId="{8A47B8E9-8694-4F41-9EF5-FDAC258A667F}" dt="2024-04-17T15:03:50.040" v="24406" actId="1076"/>
          <ac:spMkLst>
            <pc:docMk/>
            <pc:sldMk cId="2867648064" sldId="1546"/>
            <ac:spMk id="5" creationId="{55119533-50FA-4D42-721A-EFC56F80A04C}"/>
          </ac:spMkLst>
        </pc:spChg>
        <pc:spChg chg="mod">
          <ac:chgData name="Leigh Brown" userId="79e1b32e-e2fc-4f97-b6e8-bdb859a8bdc6" providerId="ADAL" clId="{8A47B8E9-8694-4F41-9EF5-FDAC258A667F}" dt="2024-03-11T19:51:38.052" v="11772" actId="1035"/>
          <ac:spMkLst>
            <pc:docMk/>
            <pc:sldMk cId="2867648064" sldId="1546"/>
            <ac:spMk id="29" creationId="{F18221D0-48E2-9112-0861-AFB366973E66}"/>
          </ac:spMkLst>
        </pc:spChg>
        <pc:picChg chg="mod">
          <ac:chgData name="Leigh Brown" userId="79e1b32e-e2fc-4f97-b6e8-bdb859a8bdc6" providerId="ADAL" clId="{8A47B8E9-8694-4F41-9EF5-FDAC258A667F}" dt="2024-03-11T19:51:16.768" v="11765" actId="1035"/>
          <ac:picMkLst>
            <pc:docMk/>
            <pc:sldMk cId="2867648064" sldId="1546"/>
            <ac:picMk id="4" creationId="{FF3B4B90-8F32-83F4-955F-BB2908001700}"/>
          </ac:picMkLst>
        </pc:picChg>
        <pc:cxnChg chg="mod">
          <ac:chgData name="Leigh Brown" userId="79e1b32e-e2fc-4f97-b6e8-bdb859a8bdc6" providerId="ADAL" clId="{8A47B8E9-8694-4F41-9EF5-FDAC258A667F}" dt="2024-03-11T19:51:28.149" v="11770" actId="14100"/>
          <ac:cxnSpMkLst>
            <pc:docMk/>
            <pc:sldMk cId="2867648064" sldId="1546"/>
            <ac:cxnSpMk id="30" creationId="{9660A6C9-4459-2ABD-1FEF-7AC218A7B728}"/>
          </ac:cxnSpMkLst>
        </pc:cxnChg>
        <pc:cxnChg chg="mod">
          <ac:chgData name="Leigh Brown" userId="79e1b32e-e2fc-4f97-b6e8-bdb859a8bdc6" providerId="ADAL" clId="{8A47B8E9-8694-4F41-9EF5-FDAC258A667F}" dt="2024-03-11T19:51:15.766" v="11764" actId="14100"/>
          <ac:cxnSpMkLst>
            <pc:docMk/>
            <pc:sldMk cId="2867648064" sldId="1546"/>
            <ac:cxnSpMk id="31" creationId="{C74DD4E2-91DC-7DFA-A39A-912ABB4F021F}"/>
          </ac:cxnSpMkLst>
        </pc:cxnChg>
        <pc:extLst>
          <p:ext xmlns:p="http://schemas.openxmlformats.org/presentationml/2006/main" uri="{D6D511B9-2390-475A-947B-AFAB55BFBCF1}">
            <pc226:cmChg xmlns:pc226="http://schemas.microsoft.com/office/powerpoint/2022/06/main/command" chg="del">
              <pc226:chgData name="Leigh Brown" userId="79e1b32e-e2fc-4f97-b6e8-bdb859a8bdc6" providerId="ADAL" clId="{8A47B8E9-8694-4F41-9EF5-FDAC258A667F}" dt="2024-04-23T20:26:20.677" v="28934"/>
              <pc2:cmMkLst xmlns:pc2="http://schemas.microsoft.com/office/powerpoint/2019/9/main/command">
                <pc:docMk/>
                <pc:sldMk cId="2867648064" sldId="1546"/>
                <pc2:cmMk id="{A214FC6F-CB1A-497B-A8A9-FF3B1D748307}"/>
              </pc2:cmMkLst>
            </pc226:cmChg>
          </p:ext>
        </pc:extLst>
      </pc:sldChg>
      <pc:sldChg chg="addSp delSp modSp mod ord modClrScheme addAnim delAnim modAnim chgLayout modNotesTx">
        <pc:chgData name="Leigh Brown" userId="79e1b32e-e2fc-4f97-b6e8-bdb859a8bdc6" providerId="ADAL" clId="{8A47B8E9-8694-4F41-9EF5-FDAC258A667F}" dt="2024-04-23T19:30:59.632" v="28158" actId="700"/>
        <pc:sldMkLst>
          <pc:docMk/>
          <pc:sldMk cId="3818824200" sldId="1547"/>
        </pc:sldMkLst>
        <pc:spChg chg="mod ord">
          <ac:chgData name="Leigh Brown" userId="79e1b32e-e2fc-4f97-b6e8-bdb859a8bdc6" providerId="ADAL" clId="{8A47B8E9-8694-4F41-9EF5-FDAC258A667F}" dt="2024-04-23T19:30:59.632" v="28158" actId="700"/>
          <ac:spMkLst>
            <pc:docMk/>
            <pc:sldMk cId="3818824200" sldId="1547"/>
            <ac:spMk id="2" creationId="{D0BFB8DF-3F49-6FD5-C9F8-4A7500BF323D}"/>
          </ac:spMkLst>
        </pc:spChg>
        <pc:spChg chg="mod">
          <ac:chgData name="Leigh Brown" userId="79e1b32e-e2fc-4f97-b6e8-bdb859a8bdc6" providerId="ADAL" clId="{8A47B8E9-8694-4F41-9EF5-FDAC258A667F}" dt="2024-03-12T18:36:09.570" v="17564" actId="207"/>
          <ac:spMkLst>
            <pc:docMk/>
            <pc:sldMk cId="3818824200" sldId="1547"/>
            <ac:spMk id="5" creationId="{7B6FCCB1-6FD9-D914-0EF3-AB53DE1BED31}"/>
          </ac:spMkLst>
        </pc:spChg>
        <pc:spChg chg="mod">
          <ac:chgData name="Leigh Brown" userId="79e1b32e-e2fc-4f97-b6e8-bdb859a8bdc6" providerId="ADAL" clId="{8A47B8E9-8694-4F41-9EF5-FDAC258A667F}" dt="2024-03-11T20:27:21.448" v="12652" actId="1076"/>
          <ac:spMkLst>
            <pc:docMk/>
            <pc:sldMk cId="3818824200" sldId="1547"/>
            <ac:spMk id="43" creationId="{19A996C5-0D37-900D-6552-1723C83D6AFA}"/>
          </ac:spMkLst>
        </pc:spChg>
        <pc:spChg chg="mod">
          <ac:chgData name="Leigh Brown" userId="79e1b32e-e2fc-4f97-b6e8-bdb859a8bdc6" providerId="ADAL" clId="{8A47B8E9-8694-4F41-9EF5-FDAC258A667F}" dt="2024-03-11T20:27:21.448" v="12652" actId="1076"/>
          <ac:spMkLst>
            <pc:docMk/>
            <pc:sldMk cId="3818824200" sldId="1547"/>
            <ac:spMk id="44" creationId="{F47CA644-0E8C-BA27-E02F-60CEE77C233D}"/>
          </ac:spMkLst>
        </pc:spChg>
        <pc:spChg chg="mod">
          <ac:chgData name="Leigh Brown" userId="79e1b32e-e2fc-4f97-b6e8-bdb859a8bdc6" providerId="ADAL" clId="{8A47B8E9-8694-4F41-9EF5-FDAC258A667F}" dt="2024-03-11T20:27:21.448" v="12652" actId="1076"/>
          <ac:spMkLst>
            <pc:docMk/>
            <pc:sldMk cId="3818824200" sldId="1547"/>
            <ac:spMk id="45" creationId="{EC1EDAEF-7B90-1D4E-2CD3-1BABB721F874}"/>
          </ac:spMkLst>
        </pc:spChg>
        <pc:spChg chg="mod">
          <ac:chgData name="Leigh Brown" userId="79e1b32e-e2fc-4f97-b6e8-bdb859a8bdc6" providerId="ADAL" clId="{8A47B8E9-8694-4F41-9EF5-FDAC258A667F}" dt="2024-03-11T20:27:21.448" v="12652" actId="1076"/>
          <ac:spMkLst>
            <pc:docMk/>
            <pc:sldMk cId="3818824200" sldId="1547"/>
            <ac:spMk id="56" creationId="{23B83A42-BC51-AECE-2C6D-F5CF4B194CEC}"/>
          </ac:spMkLst>
        </pc:spChg>
        <pc:grpChg chg="mod">
          <ac:chgData name="Leigh Brown" userId="79e1b32e-e2fc-4f97-b6e8-bdb859a8bdc6" providerId="ADAL" clId="{8A47B8E9-8694-4F41-9EF5-FDAC258A667F}" dt="2024-03-11T20:27:21.448" v="12652" actId="1076"/>
          <ac:grpSpMkLst>
            <pc:docMk/>
            <pc:sldMk cId="3818824200" sldId="1547"/>
            <ac:grpSpMk id="64" creationId="{BF3FF18F-D2FF-4B0F-29F7-A3DCA8C00F75}"/>
          </ac:grpSpMkLst>
        </pc:grpChg>
        <pc:grpChg chg="mod">
          <ac:chgData name="Leigh Brown" userId="79e1b32e-e2fc-4f97-b6e8-bdb859a8bdc6" providerId="ADAL" clId="{8A47B8E9-8694-4F41-9EF5-FDAC258A667F}" dt="2024-03-11T20:27:21.448" v="12652" actId="1076"/>
          <ac:grpSpMkLst>
            <pc:docMk/>
            <pc:sldMk cId="3818824200" sldId="1547"/>
            <ac:grpSpMk id="65" creationId="{39FC1B33-985A-377D-2562-3412D380CDF9}"/>
          </ac:grpSpMkLst>
        </pc:grpChg>
        <pc:grpChg chg="mod">
          <ac:chgData name="Leigh Brown" userId="79e1b32e-e2fc-4f97-b6e8-bdb859a8bdc6" providerId="ADAL" clId="{8A47B8E9-8694-4F41-9EF5-FDAC258A667F}" dt="2024-03-11T20:27:21.448" v="12652" actId="1076"/>
          <ac:grpSpMkLst>
            <pc:docMk/>
            <pc:sldMk cId="3818824200" sldId="1547"/>
            <ac:grpSpMk id="68" creationId="{AADA0232-6117-B911-25EC-92540C7F46BF}"/>
          </ac:grpSpMkLst>
        </pc:grpChg>
        <pc:picChg chg="add mod">
          <ac:chgData name="Leigh Brown" userId="79e1b32e-e2fc-4f97-b6e8-bdb859a8bdc6" providerId="ADAL" clId="{8A47B8E9-8694-4F41-9EF5-FDAC258A667F}" dt="2024-02-28T15:15:01.180" v="10028"/>
          <ac:picMkLst>
            <pc:docMk/>
            <pc:sldMk cId="3818824200" sldId="1547"/>
            <ac:picMk id="3" creationId="{86E726FB-4516-21D8-9CD4-2A1E7F8885A6}"/>
          </ac:picMkLst>
        </pc:picChg>
        <pc:picChg chg="add mod">
          <ac:chgData name="Leigh Brown" userId="79e1b32e-e2fc-4f97-b6e8-bdb859a8bdc6" providerId="ADAL" clId="{8A47B8E9-8694-4F41-9EF5-FDAC258A667F}" dt="2024-04-15T20:11:50.026" v="23284"/>
          <ac:picMkLst>
            <pc:docMk/>
            <pc:sldMk cId="3818824200" sldId="1547"/>
            <ac:picMk id="3" creationId="{AEA9B8A1-3CB9-700F-2B88-BC42505D0FCA}"/>
          </ac:picMkLst>
        </pc:picChg>
        <pc:picChg chg="add del mod">
          <ac:chgData name="Leigh Brown" userId="79e1b32e-e2fc-4f97-b6e8-bdb859a8bdc6" providerId="ADAL" clId="{8A47B8E9-8694-4F41-9EF5-FDAC258A667F}" dt="2024-02-28T15:15:26.353" v="10045" actId="478"/>
          <ac:picMkLst>
            <pc:docMk/>
            <pc:sldMk cId="3818824200" sldId="1547"/>
            <ac:picMk id="4" creationId="{4E7A9B99-E5A2-2B44-4066-A2030CA34413}"/>
          </ac:picMkLst>
        </pc:picChg>
        <pc:picChg chg="add mod">
          <ac:chgData name="Leigh Brown" userId="79e1b32e-e2fc-4f97-b6e8-bdb859a8bdc6" providerId="ADAL" clId="{8A47B8E9-8694-4F41-9EF5-FDAC258A667F}" dt="2024-04-15T20:11:54.625" v="23285"/>
          <ac:picMkLst>
            <pc:docMk/>
            <pc:sldMk cId="3818824200" sldId="1547"/>
            <ac:picMk id="4" creationId="{7AD8559C-9A26-835B-96CF-5CBFE1FACCD1}"/>
          </ac:picMkLst>
        </pc:picChg>
        <pc:picChg chg="mod">
          <ac:chgData name="Leigh Brown" userId="79e1b32e-e2fc-4f97-b6e8-bdb859a8bdc6" providerId="ADAL" clId="{8A47B8E9-8694-4F41-9EF5-FDAC258A667F}" dt="2024-03-11T20:27:21.448" v="12652" actId="1076"/>
          <ac:picMkLst>
            <pc:docMk/>
            <pc:sldMk cId="3818824200" sldId="1547"/>
            <ac:picMk id="8" creationId="{16254E1F-D412-BB15-3522-2A6C8941DACF}"/>
          </ac:picMkLst>
        </pc:picChg>
        <pc:picChg chg="mod">
          <ac:chgData name="Leigh Brown" userId="79e1b32e-e2fc-4f97-b6e8-bdb859a8bdc6" providerId="ADAL" clId="{8A47B8E9-8694-4F41-9EF5-FDAC258A667F}" dt="2024-03-11T20:27:21.448" v="12652" actId="1076"/>
          <ac:picMkLst>
            <pc:docMk/>
            <pc:sldMk cId="3818824200" sldId="1547"/>
            <ac:picMk id="9" creationId="{187F64D3-EC9D-1DCC-D31E-326A871A58B0}"/>
          </ac:picMkLst>
        </pc:picChg>
        <pc:picChg chg="mod">
          <ac:chgData name="Leigh Brown" userId="79e1b32e-e2fc-4f97-b6e8-bdb859a8bdc6" providerId="ADAL" clId="{8A47B8E9-8694-4F41-9EF5-FDAC258A667F}" dt="2024-03-11T20:27:21.448" v="12652" actId="1076"/>
          <ac:picMkLst>
            <pc:docMk/>
            <pc:sldMk cId="3818824200" sldId="1547"/>
            <ac:picMk id="15" creationId="{DB1472D6-B8AF-1A44-C090-D9959AA203CD}"/>
          </ac:picMkLst>
        </pc:picChg>
        <pc:picChg chg="mod">
          <ac:chgData name="Leigh Brown" userId="79e1b32e-e2fc-4f97-b6e8-bdb859a8bdc6" providerId="ADAL" clId="{8A47B8E9-8694-4F41-9EF5-FDAC258A667F}" dt="2024-03-11T20:27:21.448" v="12652" actId="1076"/>
          <ac:picMkLst>
            <pc:docMk/>
            <pc:sldMk cId="3818824200" sldId="1547"/>
            <ac:picMk id="35" creationId="{7B19E7B9-8CB5-85E4-065F-8EBBEDE4EED8}"/>
          </ac:picMkLst>
        </pc:picChg>
        <pc:picChg chg="mod">
          <ac:chgData name="Leigh Brown" userId="79e1b32e-e2fc-4f97-b6e8-bdb859a8bdc6" providerId="ADAL" clId="{8A47B8E9-8694-4F41-9EF5-FDAC258A667F}" dt="2024-03-11T20:27:21.448" v="12652" actId="1076"/>
          <ac:picMkLst>
            <pc:docMk/>
            <pc:sldMk cId="3818824200" sldId="1547"/>
            <ac:picMk id="36" creationId="{818F560E-86A8-E188-2999-E11989C2F2C6}"/>
          </ac:picMkLst>
        </pc:picChg>
        <pc:picChg chg="mod">
          <ac:chgData name="Leigh Brown" userId="79e1b32e-e2fc-4f97-b6e8-bdb859a8bdc6" providerId="ADAL" clId="{8A47B8E9-8694-4F41-9EF5-FDAC258A667F}" dt="2024-03-11T20:27:21.448" v="12652" actId="1076"/>
          <ac:picMkLst>
            <pc:docMk/>
            <pc:sldMk cId="3818824200" sldId="1547"/>
            <ac:picMk id="46" creationId="{6C6665C9-0088-92F1-34D5-69D7ECB8CE8D}"/>
          </ac:picMkLst>
        </pc:picChg>
        <pc:picChg chg="mod">
          <ac:chgData name="Leigh Brown" userId="79e1b32e-e2fc-4f97-b6e8-bdb859a8bdc6" providerId="ADAL" clId="{8A47B8E9-8694-4F41-9EF5-FDAC258A667F}" dt="2024-03-11T20:27:21.448" v="12652" actId="1076"/>
          <ac:picMkLst>
            <pc:docMk/>
            <pc:sldMk cId="3818824200" sldId="1547"/>
            <ac:picMk id="48" creationId="{36067ADE-0EF9-C031-689D-098C684E3AAD}"/>
          </ac:picMkLst>
        </pc:picChg>
        <pc:picChg chg="mod">
          <ac:chgData name="Leigh Brown" userId="79e1b32e-e2fc-4f97-b6e8-bdb859a8bdc6" providerId="ADAL" clId="{8A47B8E9-8694-4F41-9EF5-FDAC258A667F}" dt="2024-03-11T20:27:21.448" v="12652" actId="1076"/>
          <ac:picMkLst>
            <pc:docMk/>
            <pc:sldMk cId="3818824200" sldId="1547"/>
            <ac:picMk id="51" creationId="{6D1CD91A-A4D3-E2C1-324C-D4EF13809D5B}"/>
          </ac:picMkLst>
        </pc:picChg>
        <pc:picChg chg="mod">
          <ac:chgData name="Leigh Brown" userId="79e1b32e-e2fc-4f97-b6e8-bdb859a8bdc6" providerId="ADAL" clId="{8A47B8E9-8694-4F41-9EF5-FDAC258A667F}" dt="2024-03-11T20:54:09.827" v="13003" actId="207"/>
          <ac:picMkLst>
            <pc:docMk/>
            <pc:sldMk cId="3818824200" sldId="1547"/>
            <ac:picMk id="55" creationId="{6A6CCDC7-CB75-389B-17BF-7CBD27EC865B}"/>
          </ac:picMkLst>
        </pc:picChg>
        <pc:picChg chg="mod">
          <ac:chgData name="Leigh Brown" userId="79e1b32e-e2fc-4f97-b6e8-bdb859a8bdc6" providerId="ADAL" clId="{8A47B8E9-8694-4F41-9EF5-FDAC258A667F}" dt="2024-03-11T20:27:21.448" v="12652" actId="1076"/>
          <ac:picMkLst>
            <pc:docMk/>
            <pc:sldMk cId="3818824200" sldId="1547"/>
            <ac:picMk id="57" creationId="{69695EBB-A834-C3C8-764F-73709BEA7895}"/>
          </ac:picMkLst>
        </pc:picChg>
        <pc:picChg chg="mod">
          <ac:chgData name="Leigh Brown" userId="79e1b32e-e2fc-4f97-b6e8-bdb859a8bdc6" providerId="ADAL" clId="{8A47B8E9-8694-4F41-9EF5-FDAC258A667F}" dt="2024-03-11T20:27:21.448" v="12652" actId="1076"/>
          <ac:picMkLst>
            <pc:docMk/>
            <pc:sldMk cId="3818824200" sldId="1547"/>
            <ac:picMk id="60" creationId="{79A80ECA-A812-095E-4EB0-EFAAF81A64DB}"/>
          </ac:picMkLst>
        </pc:picChg>
        <pc:picChg chg="mod">
          <ac:chgData name="Leigh Brown" userId="79e1b32e-e2fc-4f97-b6e8-bdb859a8bdc6" providerId="ADAL" clId="{8A47B8E9-8694-4F41-9EF5-FDAC258A667F}" dt="2024-03-11T20:27:21.448" v="12652" actId="1076"/>
          <ac:picMkLst>
            <pc:docMk/>
            <pc:sldMk cId="3818824200" sldId="1547"/>
            <ac:picMk id="61" creationId="{160E309F-3305-2AB5-3AB4-1166DB30BF65}"/>
          </ac:picMkLst>
        </pc:picChg>
        <pc:picChg chg="mod">
          <ac:chgData name="Leigh Brown" userId="79e1b32e-e2fc-4f97-b6e8-bdb859a8bdc6" providerId="ADAL" clId="{8A47B8E9-8694-4F41-9EF5-FDAC258A667F}" dt="2024-03-11T20:27:21.448" v="12652" actId="1076"/>
          <ac:picMkLst>
            <pc:docMk/>
            <pc:sldMk cId="3818824200" sldId="1547"/>
            <ac:picMk id="71" creationId="{9B6A5156-BFDD-A03D-51E4-972D8234F6DB}"/>
          </ac:picMkLst>
        </pc:picChg>
      </pc:sldChg>
      <pc:sldChg chg="modSp del mod ord modClrScheme modAnim chgLayout">
        <pc:chgData name="Leigh Brown" userId="79e1b32e-e2fc-4f97-b6e8-bdb859a8bdc6" providerId="ADAL" clId="{8A47B8E9-8694-4F41-9EF5-FDAC258A667F}" dt="2024-04-29T20:04:03.202" v="35377" actId="47"/>
        <pc:sldMkLst>
          <pc:docMk/>
          <pc:sldMk cId="3472652859" sldId="1548"/>
        </pc:sldMkLst>
        <pc:spChg chg="mod ord">
          <ac:chgData name="Leigh Brown" userId="79e1b32e-e2fc-4f97-b6e8-bdb859a8bdc6" providerId="ADAL" clId="{8A47B8E9-8694-4F41-9EF5-FDAC258A667F}" dt="2024-04-17T17:01:18.533" v="24841" actId="700"/>
          <ac:spMkLst>
            <pc:docMk/>
            <pc:sldMk cId="3472652859" sldId="1548"/>
            <ac:spMk id="2" creationId="{D0BFB8DF-3F49-6FD5-C9F8-4A7500BF323D}"/>
          </ac:spMkLst>
        </pc:spChg>
        <pc:spChg chg="mod">
          <ac:chgData name="Leigh Brown" userId="79e1b32e-e2fc-4f97-b6e8-bdb859a8bdc6" providerId="ADAL" clId="{8A47B8E9-8694-4F41-9EF5-FDAC258A667F}" dt="2024-04-17T17:01:13.136" v="24840" actId="1035"/>
          <ac:spMkLst>
            <pc:docMk/>
            <pc:sldMk cId="3472652859" sldId="1548"/>
            <ac:spMk id="29" creationId="{96C6E48D-EFDF-A6BC-4B55-274E71FE468E}"/>
          </ac:spMkLst>
        </pc:spChg>
        <pc:picChg chg="mod">
          <ac:chgData name="Leigh Brown" userId="79e1b32e-e2fc-4f97-b6e8-bdb859a8bdc6" providerId="ADAL" clId="{8A47B8E9-8694-4F41-9EF5-FDAC258A667F}" dt="2024-04-17T17:01:06.936" v="24821" actId="1037"/>
          <ac:picMkLst>
            <pc:docMk/>
            <pc:sldMk cId="3472652859" sldId="1548"/>
            <ac:picMk id="15" creationId="{DB1472D6-B8AF-1A44-C090-D9959AA203CD}"/>
          </ac:picMkLst>
        </pc:picChg>
        <pc:picChg chg="mod">
          <ac:chgData name="Leigh Brown" userId="79e1b32e-e2fc-4f97-b6e8-bdb859a8bdc6" providerId="ADAL" clId="{8A47B8E9-8694-4F41-9EF5-FDAC258A667F}" dt="2024-04-17T17:01:06.936" v="24821" actId="1037"/>
          <ac:picMkLst>
            <pc:docMk/>
            <pc:sldMk cId="3472652859" sldId="1548"/>
            <ac:picMk id="18" creationId="{005DCFFD-E109-5D9C-0714-115DC00E2161}"/>
          </ac:picMkLst>
        </pc:picChg>
        <pc:picChg chg="mod">
          <ac:chgData name="Leigh Brown" userId="79e1b32e-e2fc-4f97-b6e8-bdb859a8bdc6" providerId="ADAL" clId="{8A47B8E9-8694-4F41-9EF5-FDAC258A667F}" dt="2024-04-17T17:01:06.936" v="24821" actId="1037"/>
          <ac:picMkLst>
            <pc:docMk/>
            <pc:sldMk cId="3472652859" sldId="1548"/>
            <ac:picMk id="19" creationId="{EA193B3E-478C-C909-9411-7ABBC7E08A59}"/>
          </ac:picMkLst>
        </pc:picChg>
        <pc:picChg chg="mod">
          <ac:chgData name="Leigh Brown" userId="79e1b32e-e2fc-4f97-b6e8-bdb859a8bdc6" providerId="ADAL" clId="{8A47B8E9-8694-4F41-9EF5-FDAC258A667F}" dt="2024-04-17T17:01:06.936" v="24821" actId="1037"/>
          <ac:picMkLst>
            <pc:docMk/>
            <pc:sldMk cId="3472652859" sldId="1548"/>
            <ac:picMk id="20" creationId="{4B7FC5FC-8D11-1148-DB4C-278E0C038511}"/>
          </ac:picMkLst>
        </pc:picChg>
        <pc:picChg chg="mod">
          <ac:chgData name="Leigh Brown" userId="79e1b32e-e2fc-4f97-b6e8-bdb859a8bdc6" providerId="ADAL" clId="{8A47B8E9-8694-4F41-9EF5-FDAC258A667F}" dt="2024-04-17T17:01:06.936" v="24821" actId="1037"/>
          <ac:picMkLst>
            <pc:docMk/>
            <pc:sldMk cId="3472652859" sldId="1548"/>
            <ac:picMk id="21" creationId="{D760371C-7B60-A578-A93E-284DD273AF99}"/>
          </ac:picMkLst>
        </pc:picChg>
        <pc:picChg chg="mod">
          <ac:chgData name="Leigh Brown" userId="79e1b32e-e2fc-4f97-b6e8-bdb859a8bdc6" providerId="ADAL" clId="{8A47B8E9-8694-4F41-9EF5-FDAC258A667F}" dt="2024-04-17T17:01:06.936" v="24821" actId="1037"/>
          <ac:picMkLst>
            <pc:docMk/>
            <pc:sldMk cId="3472652859" sldId="1548"/>
            <ac:picMk id="22" creationId="{8CA1713F-EFD3-04FE-6410-52D9942DF7AB}"/>
          </ac:picMkLst>
        </pc:picChg>
        <pc:picChg chg="mod">
          <ac:chgData name="Leigh Brown" userId="79e1b32e-e2fc-4f97-b6e8-bdb859a8bdc6" providerId="ADAL" clId="{8A47B8E9-8694-4F41-9EF5-FDAC258A667F}" dt="2024-04-17T17:01:06.936" v="24821" actId="1037"/>
          <ac:picMkLst>
            <pc:docMk/>
            <pc:sldMk cId="3472652859" sldId="1548"/>
            <ac:picMk id="23" creationId="{C72CE480-DCF1-2E3C-0065-932A9D039946}"/>
          </ac:picMkLst>
        </pc:picChg>
        <pc:picChg chg="mod">
          <ac:chgData name="Leigh Brown" userId="79e1b32e-e2fc-4f97-b6e8-bdb859a8bdc6" providerId="ADAL" clId="{8A47B8E9-8694-4F41-9EF5-FDAC258A667F}" dt="2024-04-17T17:01:06.936" v="24821" actId="1037"/>
          <ac:picMkLst>
            <pc:docMk/>
            <pc:sldMk cId="3472652859" sldId="1548"/>
            <ac:picMk id="25" creationId="{A81CAB73-C55B-5B1D-6112-AA0CAE2F2EAB}"/>
          </ac:picMkLst>
        </pc:picChg>
        <pc:picChg chg="mod">
          <ac:chgData name="Leigh Brown" userId="79e1b32e-e2fc-4f97-b6e8-bdb859a8bdc6" providerId="ADAL" clId="{8A47B8E9-8694-4F41-9EF5-FDAC258A667F}" dt="2024-04-17T17:01:06.936" v="24821" actId="1037"/>
          <ac:picMkLst>
            <pc:docMk/>
            <pc:sldMk cId="3472652859" sldId="1548"/>
            <ac:picMk id="27" creationId="{2A32D153-77C9-9734-6ABD-C1060B8D5134}"/>
          </ac:picMkLst>
        </pc:picChg>
        <pc:picChg chg="mod">
          <ac:chgData name="Leigh Brown" userId="79e1b32e-e2fc-4f97-b6e8-bdb859a8bdc6" providerId="ADAL" clId="{8A47B8E9-8694-4F41-9EF5-FDAC258A667F}" dt="2024-04-17T17:01:06.936" v="24821" actId="1037"/>
          <ac:picMkLst>
            <pc:docMk/>
            <pc:sldMk cId="3472652859" sldId="1548"/>
            <ac:picMk id="28" creationId="{7BCADC0F-C1C3-BFD4-EFB2-2F1168CB150B}"/>
          </ac:picMkLst>
        </pc:picChg>
        <pc:picChg chg="mod">
          <ac:chgData name="Leigh Brown" userId="79e1b32e-e2fc-4f97-b6e8-bdb859a8bdc6" providerId="ADAL" clId="{8A47B8E9-8694-4F41-9EF5-FDAC258A667F}" dt="2024-04-17T17:01:06.936" v="24821" actId="1037"/>
          <ac:picMkLst>
            <pc:docMk/>
            <pc:sldMk cId="3472652859" sldId="1548"/>
            <ac:picMk id="31" creationId="{9A69D89E-D5DF-ACBF-05AC-C49EB4CD93AC}"/>
          </ac:picMkLst>
        </pc:picChg>
        <pc:picChg chg="mod">
          <ac:chgData name="Leigh Brown" userId="79e1b32e-e2fc-4f97-b6e8-bdb859a8bdc6" providerId="ADAL" clId="{8A47B8E9-8694-4F41-9EF5-FDAC258A667F}" dt="2024-04-17T17:01:06.936" v="24821" actId="1037"/>
          <ac:picMkLst>
            <pc:docMk/>
            <pc:sldMk cId="3472652859" sldId="1548"/>
            <ac:picMk id="37" creationId="{B056DD88-D3A6-8963-E2B6-BBD3E731734B}"/>
          </ac:picMkLst>
        </pc:picChg>
        <pc:picChg chg="mod">
          <ac:chgData name="Leigh Brown" userId="79e1b32e-e2fc-4f97-b6e8-bdb859a8bdc6" providerId="ADAL" clId="{8A47B8E9-8694-4F41-9EF5-FDAC258A667F}" dt="2024-04-17T17:01:06.936" v="24821" actId="1037"/>
          <ac:picMkLst>
            <pc:docMk/>
            <pc:sldMk cId="3472652859" sldId="1548"/>
            <ac:picMk id="38" creationId="{AB615A3E-C504-2B45-AC20-E4BF13F74896}"/>
          </ac:picMkLst>
        </pc:picChg>
        <pc:picChg chg="mod">
          <ac:chgData name="Leigh Brown" userId="79e1b32e-e2fc-4f97-b6e8-bdb859a8bdc6" providerId="ADAL" clId="{8A47B8E9-8694-4F41-9EF5-FDAC258A667F}" dt="2024-04-17T17:01:06.936" v="24821" actId="1037"/>
          <ac:picMkLst>
            <pc:docMk/>
            <pc:sldMk cId="3472652859" sldId="1548"/>
            <ac:picMk id="39" creationId="{823A436A-E903-7FD0-7A57-FAA9CF6918AF}"/>
          </ac:picMkLst>
        </pc:picChg>
        <pc:picChg chg="mod">
          <ac:chgData name="Leigh Brown" userId="79e1b32e-e2fc-4f97-b6e8-bdb859a8bdc6" providerId="ADAL" clId="{8A47B8E9-8694-4F41-9EF5-FDAC258A667F}" dt="2024-04-17T17:01:06.936" v="24821" actId="1037"/>
          <ac:picMkLst>
            <pc:docMk/>
            <pc:sldMk cId="3472652859" sldId="1548"/>
            <ac:picMk id="40" creationId="{463275B8-E649-B07F-1B0C-76AD557EDC9F}"/>
          </ac:picMkLst>
        </pc:picChg>
      </pc:sldChg>
      <pc:sldChg chg="ord">
        <pc:chgData name="Leigh Brown" userId="79e1b32e-e2fc-4f97-b6e8-bdb859a8bdc6" providerId="ADAL" clId="{8A47B8E9-8694-4F41-9EF5-FDAC258A667F}" dt="2024-03-11T20:52:59.129" v="13000"/>
        <pc:sldMkLst>
          <pc:docMk/>
          <pc:sldMk cId="2166701026" sldId="1552"/>
        </pc:sldMkLst>
      </pc:sldChg>
      <pc:sldChg chg="addSp delSp modSp mod">
        <pc:chgData name="Leigh Brown" userId="79e1b32e-e2fc-4f97-b6e8-bdb859a8bdc6" providerId="ADAL" clId="{8A47B8E9-8694-4F41-9EF5-FDAC258A667F}" dt="2024-04-23T18:29:54.141" v="25837" actId="255"/>
        <pc:sldMkLst>
          <pc:docMk/>
          <pc:sldMk cId="4234045547" sldId="1556"/>
        </pc:sldMkLst>
        <pc:spChg chg="mod">
          <ac:chgData name="Leigh Brown" userId="79e1b32e-e2fc-4f97-b6e8-bdb859a8bdc6" providerId="ADAL" clId="{8A47B8E9-8694-4F41-9EF5-FDAC258A667F}" dt="2024-04-23T18:29:54.141" v="25837" actId="255"/>
          <ac:spMkLst>
            <pc:docMk/>
            <pc:sldMk cId="4234045547" sldId="1556"/>
            <ac:spMk id="5" creationId="{55327A8D-4A7A-91D6-35BB-092EEEB70B4D}"/>
          </ac:spMkLst>
        </pc:spChg>
        <pc:spChg chg="mod">
          <ac:chgData name="Leigh Brown" userId="79e1b32e-e2fc-4f97-b6e8-bdb859a8bdc6" providerId="ADAL" clId="{8A47B8E9-8694-4F41-9EF5-FDAC258A667F}" dt="2024-04-23T18:29:54.141" v="25837" actId="255"/>
          <ac:spMkLst>
            <pc:docMk/>
            <pc:sldMk cId="4234045547" sldId="1556"/>
            <ac:spMk id="6" creationId="{C67A68E1-A5B2-4392-9C22-1479AE7E5845}"/>
          </ac:spMkLst>
        </pc:spChg>
        <pc:picChg chg="add del mod">
          <ac:chgData name="Leigh Brown" userId="79e1b32e-e2fc-4f97-b6e8-bdb859a8bdc6" providerId="ADAL" clId="{8A47B8E9-8694-4F41-9EF5-FDAC258A667F}" dt="2024-04-23T18:28:11.674" v="25731" actId="478"/>
          <ac:picMkLst>
            <pc:docMk/>
            <pc:sldMk cId="4234045547" sldId="1556"/>
            <ac:picMk id="14" creationId="{0CD6A16D-3595-F0DE-CC94-575C270A1659}"/>
          </ac:picMkLst>
        </pc:picChg>
      </pc:sldChg>
      <pc:sldChg chg="addSp delSp modSp mod">
        <pc:chgData name="Leigh Brown" userId="79e1b32e-e2fc-4f97-b6e8-bdb859a8bdc6" providerId="ADAL" clId="{8A47B8E9-8694-4F41-9EF5-FDAC258A667F}" dt="2024-04-23T19:42:42.463" v="28312" actId="207"/>
        <pc:sldMkLst>
          <pc:docMk/>
          <pc:sldMk cId="2097595458" sldId="1559"/>
        </pc:sldMkLst>
        <pc:spChg chg="mod">
          <ac:chgData name="Leigh Brown" userId="79e1b32e-e2fc-4f97-b6e8-bdb859a8bdc6" providerId="ADAL" clId="{8A47B8E9-8694-4F41-9EF5-FDAC258A667F}" dt="2024-04-23T18:30:07.045" v="25839" actId="255"/>
          <ac:spMkLst>
            <pc:docMk/>
            <pc:sldMk cId="2097595458" sldId="1559"/>
            <ac:spMk id="5" creationId="{55327A8D-4A7A-91D6-35BB-092EEEB70B4D}"/>
          </ac:spMkLst>
        </pc:spChg>
        <pc:spChg chg="mod">
          <ac:chgData name="Leigh Brown" userId="79e1b32e-e2fc-4f97-b6e8-bdb859a8bdc6" providerId="ADAL" clId="{8A47B8E9-8694-4F41-9EF5-FDAC258A667F}" dt="2024-04-23T18:30:07.045" v="25839" actId="255"/>
          <ac:spMkLst>
            <pc:docMk/>
            <pc:sldMk cId="2097595458" sldId="1559"/>
            <ac:spMk id="6" creationId="{C67A68E1-A5B2-4392-9C22-1479AE7E5845}"/>
          </ac:spMkLst>
        </pc:spChg>
        <pc:spChg chg="mod">
          <ac:chgData name="Leigh Brown" userId="79e1b32e-e2fc-4f97-b6e8-bdb859a8bdc6" providerId="ADAL" clId="{8A47B8E9-8694-4F41-9EF5-FDAC258A667F}" dt="2024-04-23T19:42:42.463" v="28312" actId="207"/>
          <ac:spMkLst>
            <pc:docMk/>
            <pc:sldMk cId="2097595458" sldId="1559"/>
            <ac:spMk id="7" creationId="{F7A03ADF-E65F-9C10-FCF8-D8E8A7AC8554}"/>
          </ac:spMkLst>
        </pc:spChg>
        <pc:spChg chg="mod">
          <ac:chgData name="Leigh Brown" userId="79e1b32e-e2fc-4f97-b6e8-bdb859a8bdc6" providerId="ADAL" clId="{8A47B8E9-8694-4F41-9EF5-FDAC258A667F}" dt="2024-04-23T18:30:07.045" v="25839" actId="255"/>
          <ac:spMkLst>
            <pc:docMk/>
            <pc:sldMk cId="2097595458" sldId="1559"/>
            <ac:spMk id="8" creationId="{A9C51E6C-A4B5-5670-77DC-CAF59F022CF6}"/>
          </ac:spMkLst>
        </pc:spChg>
        <pc:picChg chg="add del mod">
          <ac:chgData name="Leigh Brown" userId="79e1b32e-e2fc-4f97-b6e8-bdb859a8bdc6" providerId="ADAL" clId="{8A47B8E9-8694-4F41-9EF5-FDAC258A667F}" dt="2024-04-23T18:29:07.953" v="25737" actId="478"/>
          <ac:picMkLst>
            <pc:docMk/>
            <pc:sldMk cId="2097595458" sldId="1559"/>
            <ac:picMk id="4" creationId="{C7BD92C9-1B3E-5881-B8BE-6EF68B8A7CCE}"/>
          </ac:picMkLst>
        </pc:picChg>
      </pc:sldChg>
      <pc:sldChg chg="addSp delSp modSp mod">
        <pc:chgData name="Leigh Brown" userId="79e1b32e-e2fc-4f97-b6e8-bdb859a8bdc6" providerId="ADAL" clId="{8A47B8E9-8694-4F41-9EF5-FDAC258A667F}" dt="2024-04-29T19:20:21.176" v="35344" actId="1038"/>
        <pc:sldMkLst>
          <pc:docMk/>
          <pc:sldMk cId="2949286975" sldId="1560"/>
        </pc:sldMkLst>
        <pc:spChg chg="mod">
          <ac:chgData name="Leigh Brown" userId="79e1b32e-e2fc-4f97-b6e8-bdb859a8bdc6" providerId="ADAL" clId="{8A47B8E9-8694-4F41-9EF5-FDAC258A667F}" dt="2024-04-23T18:31:46" v="25863" actId="20577"/>
          <ac:spMkLst>
            <pc:docMk/>
            <pc:sldMk cId="2949286975" sldId="1560"/>
            <ac:spMk id="2" creationId="{32C3CC95-4EF5-7BC0-0F74-ECD013EBD665}"/>
          </ac:spMkLst>
        </pc:spChg>
        <pc:spChg chg="mod">
          <ac:chgData name="Leigh Brown" userId="79e1b32e-e2fc-4f97-b6e8-bdb859a8bdc6" providerId="ADAL" clId="{8A47B8E9-8694-4F41-9EF5-FDAC258A667F}" dt="2024-04-23T19:46:23.699" v="28314" actId="255"/>
          <ac:spMkLst>
            <pc:docMk/>
            <pc:sldMk cId="2949286975" sldId="1560"/>
            <ac:spMk id="5" creationId="{55327A8D-4A7A-91D6-35BB-092EEEB70B4D}"/>
          </ac:spMkLst>
        </pc:spChg>
        <pc:spChg chg="mod">
          <ac:chgData name="Leigh Brown" userId="79e1b32e-e2fc-4f97-b6e8-bdb859a8bdc6" providerId="ADAL" clId="{8A47B8E9-8694-4F41-9EF5-FDAC258A667F}" dt="2024-04-23T19:46:23.699" v="28314" actId="255"/>
          <ac:spMkLst>
            <pc:docMk/>
            <pc:sldMk cId="2949286975" sldId="1560"/>
            <ac:spMk id="6" creationId="{C67A68E1-A5B2-4392-9C22-1479AE7E5845}"/>
          </ac:spMkLst>
        </pc:spChg>
        <pc:spChg chg="mod">
          <ac:chgData name="Leigh Brown" userId="79e1b32e-e2fc-4f97-b6e8-bdb859a8bdc6" providerId="ADAL" clId="{8A47B8E9-8694-4F41-9EF5-FDAC258A667F}" dt="2024-04-29T19:20:14.919" v="35330" actId="20577"/>
          <ac:spMkLst>
            <pc:docMk/>
            <pc:sldMk cId="2949286975" sldId="1560"/>
            <ac:spMk id="7" creationId="{F7A03ADF-E65F-9C10-FCF8-D8E8A7AC8554}"/>
          </ac:spMkLst>
        </pc:spChg>
        <pc:spChg chg="mod">
          <ac:chgData name="Leigh Brown" userId="79e1b32e-e2fc-4f97-b6e8-bdb859a8bdc6" providerId="ADAL" clId="{8A47B8E9-8694-4F41-9EF5-FDAC258A667F}" dt="2024-04-23T19:46:23.699" v="28314" actId="255"/>
          <ac:spMkLst>
            <pc:docMk/>
            <pc:sldMk cId="2949286975" sldId="1560"/>
            <ac:spMk id="8" creationId="{A9C51E6C-A4B5-5670-77DC-CAF59F022CF6}"/>
          </ac:spMkLst>
        </pc:spChg>
        <pc:spChg chg="mod">
          <ac:chgData name="Leigh Brown" userId="79e1b32e-e2fc-4f97-b6e8-bdb859a8bdc6" providerId="ADAL" clId="{8A47B8E9-8694-4F41-9EF5-FDAC258A667F}" dt="2024-04-23T18:51:27.971" v="26414" actId="207"/>
          <ac:spMkLst>
            <pc:docMk/>
            <pc:sldMk cId="2949286975" sldId="1560"/>
            <ac:spMk id="10" creationId="{D6582C94-5854-B97F-719A-4DC96D726F79}"/>
          </ac:spMkLst>
        </pc:spChg>
        <pc:spChg chg="mod">
          <ac:chgData name="Leigh Brown" userId="79e1b32e-e2fc-4f97-b6e8-bdb859a8bdc6" providerId="ADAL" clId="{8A47B8E9-8694-4F41-9EF5-FDAC258A667F}" dt="2024-04-23T18:32:24.952" v="25868" actId="20577"/>
          <ac:spMkLst>
            <pc:docMk/>
            <pc:sldMk cId="2949286975" sldId="1560"/>
            <ac:spMk id="12" creationId="{35305084-BF6E-1145-5943-B8E44080BAD8}"/>
          </ac:spMkLst>
        </pc:spChg>
        <pc:spChg chg="mod">
          <ac:chgData name="Leigh Brown" userId="79e1b32e-e2fc-4f97-b6e8-bdb859a8bdc6" providerId="ADAL" clId="{8A47B8E9-8694-4F41-9EF5-FDAC258A667F}" dt="2024-04-23T18:33:35.644" v="25917" actId="20577"/>
          <ac:spMkLst>
            <pc:docMk/>
            <pc:sldMk cId="2949286975" sldId="1560"/>
            <ac:spMk id="13" creationId="{6499C051-8B5A-1CD4-1C0C-F9F11AF3991B}"/>
          </ac:spMkLst>
        </pc:spChg>
        <pc:spChg chg="add mod">
          <ac:chgData name="Leigh Brown" userId="79e1b32e-e2fc-4f97-b6e8-bdb859a8bdc6" providerId="ADAL" clId="{8A47B8E9-8694-4F41-9EF5-FDAC258A667F}" dt="2024-04-29T19:20:21.176" v="35344" actId="1038"/>
          <ac:spMkLst>
            <pc:docMk/>
            <pc:sldMk cId="2949286975" sldId="1560"/>
            <ac:spMk id="16" creationId="{1FE525D2-5F1C-EC74-C1D8-BA443C5E46B6}"/>
          </ac:spMkLst>
        </pc:spChg>
        <pc:grpChg chg="del">
          <ac:chgData name="Leigh Brown" userId="79e1b32e-e2fc-4f97-b6e8-bdb859a8bdc6" providerId="ADAL" clId="{8A47B8E9-8694-4F41-9EF5-FDAC258A667F}" dt="2024-04-23T18:34:17.425" v="25935" actId="478"/>
          <ac:grpSpMkLst>
            <pc:docMk/>
            <pc:sldMk cId="2949286975" sldId="1560"/>
            <ac:grpSpMk id="20" creationId="{8EB8D8BF-08D2-8BB9-9316-14BD1DC8934B}"/>
          </ac:grpSpMkLst>
        </pc:grpChg>
        <pc:picChg chg="topLvl">
          <ac:chgData name="Leigh Brown" userId="79e1b32e-e2fc-4f97-b6e8-bdb859a8bdc6" providerId="ADAL" clId="{8A47B8E9-8694-4F41-9EF5-FDAC258A667F}" dt="2024-04-23T18:34:17.425" v="25935" actId="478"/>
          <ac:picMkLst>
            <pc:docMk/>
            <pc:sldMk cId="2949286975" sldId="1560"/>
            <ac:picMk id="3" creationId="{0F52C87B-A63F-DF1B-3F11-68ACB7206BC2}"/>
          </ac:picMkLst>
        </pc:picChg>
        <pc:picChg chg="add mod">
          <ac:chgData name="Leigh Brown" userId="79e1b32e-e2fc-4f97-b6e8-bdb859a8bdc6" providerId="ADAL" clId="{8A47B8E9-8694-4F41-9EF5-FDAC258A667F}" dt="2024-04-29T19:20:01.499" v="35288" actId="1038"/>
          <ac:picMkLst>
            <pc:docMk/>
            <pc:sldMk cId="2949286975" sldId="1560"/>
            <ac:picMk id="14" creationId="{E7256649-B20F-F947-20B8-CBB5E782FAD8}"/>
          </ac:picMkLst>
        </pc:picChg>
        <pc:picChg chg="add del mod">
          <ac:chgData name="Leigh Brown" userId="79e1b32e-e2fc-4f97-b6e8-bdb859a8bdc6" providerId="ADAL" clId="{8A47B8E9-8694-4F41-9EF5-FDAC258A667F}" dt="2024-04-23T18:34:41.556" v="25960" actId="21"/>
          <ac:picMkLst>
            <pc:docMk/>
            <pc:sldMk cId="2949286975" sldId="1560"/>
            <ac:picMk id="15" creationId="{A9EB2127-1221-BA4B-CC38-2459FBFB8814}"/>
          </ac:picMkLst>
        </pc:picChg>
        <pc:picChg chg="add mod">
          <ac:chgData name="Leigh Brown" userId="79e1b32e-e2fc-4f97-b6e8-bdb859a8bdc6" providerId="ADAL" clId="{8A47B8E9-8694-4F41-9EF5-FDAC258A667F}" dt="2024-04-23T18:34:48.605" v="25961"/>
          <ac:picMkLst>
            <pc:docMk/>
            <pc:sldMk cId="2949286975" sldId="1560"/>
            <ac:picMk id="17" creationId="{A9EB2127-1221-BA4B-CC38-2459FBFB8814}"/>
          </ac:picMkLst>
        </pc:picChg>
        <pc:picChg chg="del mod topLvl">
          <ac:chgData name="Leigh Brown" userId="79e1b32e-e2fc-4f97-b6e8-bdb859a8bdc6" providerId="ADAL" clId="{8A47B8E9-8694-4F41-9EF5-FDAC258A667F}" dt="2024-04-23T18:34:17.425" v="25935" actId="478"/>
          <ac:picMkLst>
            <pc:docMk/>
            <pc:sldMk cId="2949286975" sldId="1560"/>
            <ac:picMk id="19" creationId="{F22B1116-AEB2-E5D2-5327-C94E887D56CC}"/>
          </ac:picMkLst>
        </pc:picChg>
        <pc:picChg chg="add del mod modCrop">
          <ac:chgData name="Leigh Brown" userId="79e1b32e-e2fc-4f97-b6e8-bdb859a8bdc6" providerId="ADAL" clId="{8A47B8E9-8694-4F41-9EF5-FDAC258A667F}" dt="2024-04-29T19:19:43.116" v="35273" actId="478"/>
          <ac:picMkLst>
            <pc:docMk/>
            <pc:sldMk cId="2949286975" sldId="1560"/>
            <ac:picMk id="22" creationId="{BF212A56-FF5E-2F3A-8B0A-D6463BA014CE}"/>
          </ac:picMkLst>
        </pc:picChg>
      </pc:sldChg>
      <pc:sldChg chg="addSp delSp modSp mod">
        <pc:chgData name="Leigh Brown" userId="79e1b32e-e2fc-4f97-b6e8-bdb859a8bdc6" providerId="ADAL" clId="{8A47B8E9-8694-4F41-9EF5-FDAC258A667F}" dt="2024-04-23T19:46:29.937" v="28315" actId="255"/>
        <pc:sldMkLst>
          <pc:docMk/>
          <pc:sldMk cId="2222783223" sldId="1561"/>
        </pc:sldMkLst>
        <pc:spChg chg="mod">
          <ac:chgData name="Leigh Brown" userId="79e1b32e-e2fc-4f97-b6e8-bdb859a8bdc6" providerId="ADAL" clId="{8A47B8E9-8694-4F41-9EF5-FDAC258A667F}" dt="2024-04-23T19:46:29.937" v="28315" actId="255"/>
          <ac:spMkLst>
            <pc:docMk/>
            <pc:sldMk cId="2222783223" sldId="1561"/>
            <ac:spMk id="5" creationId="{55327A8D-4A7A-91D6-35BB-092EEEB70B4D}"/>
          </ac:spMkLst>
        </pc:spChg>
        <pc:spChg chg="mod">
          <ac:chgData name="Leigh Brown" userId="79e1b32e-e2fc-4f97-b6e8-bdb859a8bdc6" providerId="ADAL" clId="{8A47B8E9-8694-4F41-9EF5-FDAC258A667F}" dt="2024-04-23T19:46:29.937" v="28315" actId="255"/>
          <ac:spMkLst>
            <pc:docMk/>
            <pc:sldMk cId="2222783223" sldId="1561"/>
            <ac:spMk id="6" creationId="{C67A68E1-A5B2-4392-9C22-1479AE7E5845}"/>
          </ac:spMkLst>
        </pc:spChg>
        <pc:spChg chg="mod">
          <ac:chgData name="Leigh Brown" userId="79e1b32e-e2fc-4f97-b6e8-bdb859a8bdc6" providerId="ADAL" clId="{8A47B8E9-8694-4F41-9EF5-FDAC258A667F}" dt="2024-04-23T19:46:29.937" v="28315" actId="255"/>
          <ac:spMkLst>
            <pc:docMk/>
            <pc:sldMk cId="2222783223" sldId="1561"/>
            <ac:spMk id="7" creationId="{F7A03ADF-E65F-9C10-FCF8-D8E8A7AC8554}"/>
          </ac:spMkLst>
        </pc:spChg>
        <pc:spChg chg="mod">
          <ac:chgData name="Leigh Brown" userId="79e1b32e-e2fc-4f97-b6e8-bdb859a8bdc6" providerId="ADAL" clId="{8A47B8E9-8694-4F41-9EF5-FDAC258A667F}" dt="2024-04-23T19:46:29.937" v="28315" actId="255"/>
          <ac:spMkLst>
            <pc:docMk/>
            <pc:sldMk cId="2222783223" sldId="1561"/>
            <ac:spMk id="8" creationId="{A9C51E6C-A4B5-5670-77DC-CAF59F022CF6}"/>
          </ac:spMkLst>
        </pc:spChg>
        <pc:spChg chg="add mod">
          <ac:chgData name="Leigh Brown" userId="79e1b32e-e2fc-4f97-b6e8-bdb859a8bdc6" providerId="ADAL" clId="{8A47B8E9-8694-4F41-9EF5-FDAC258A667F}" dt="2024-04-23T18:36:21.526" v="25991" actId="1076"/>
          <ac:spMkLst>
            <pc:docMk/>
            <pc:sldMk cId="2222783223" sldId="1561"/>
            <ac:spMk id="13" creationId="{68E1CAD1-77FA-4D71-BA81-7A4CE42ED782}"/>
          </ac:spMkLst>
        </pc:spChg>
        <pc:picChg chg="add del mod">
          <ac:chgData name="Leigh Brown" userId="79e1b32e-e2fc-4f97-b6e8-bdb859a8bdc6" providerId="ADAL" clId="{8A47B8E9-8694-4F41-9EF5-FDAC258A667F}" dt="2024-04-23T18:36:18.896" v="25990" actId="478"/>
          <ac:picMkLst>
            <pc:docMk/>
            <pc:sldMk cId="2222783223" sldId="1561"/>
            <ac:picMk id="4" creationId="{3DCE52CD-CF0B-9B83-2E7B-8CC2DBBD0F34}"/>
          </ac:picMkLst>
        </pc:picChg>
      </pc:sldChg>
      <pc:sldChg chg="modSp mod">
        <pc:chgData name="Leigh Brown" userId="79e1b32e-e2fc-4f97-b6e8-bdb859a8bdc6" providerId="ADAL" clId="{8A47B8E9-8694-4F41-9EF5-FDAC258A667F}" dt="2024-04-23T19:46:45.619" v="28321" actId="20577"/>
        <pc:sldMkLst>
          <pc:docMk/>
          <pc:sldMk cId="1451154756" sldId="1562"/>
        </pc:sldMkLst>
        <pc:spChg chg="mod">
          <ac:chgData name="Leigh Brown" userId="79e1b32e-e2fc-4f97-b6e8-bdb859a8bdc6" providerId="ADAL" clId="{8A47B8E9-8694-4F41-9EF5-FDAC258A667F}" dt="2024-04-23T19:46:39.625" v="28316" actId="255"/>
          <ac:spMkLst>
            <pc:docMk/>
            <pc:sldMk cId="1451154756" sldId="1562"/>
            <ac:spMk id="5" creationId="{55327A8D-4A7A-91D6-35BB-092EEEB70B4D}"/>
          </ac:spMkLst>
        </pc:spChg>
        <pc:spChg chg="mod">
          <ac:chgData name="Leigh Brown" userId="79e1b32e-e2fc-4f97-b6e8-bdb859a8bdc6" providerId="ADAL" clId="{8A47B8E9-8694-4F41-9EF5-FDAC258A667F}" dt="2024-04-23T19:46:44.107" v="28318" actId="20577"/>
          <ac:spMkLst>
            <pc:docMk/>
            <pc:sldMk cId="1451154756" sldId="1562"/>
            <ac:spMk id="6" creationId="{C67A68E1-A5B2-4392-9C22-1479AE7E5845}"/>
          </ac:spMkLst>
        </pc:spChg>
        <pc:spChg chg="mod">
          <ac:chgData name="Leigh Brown" userId="79e1b32e-e2fc-4f97-b6e8-bdb859a8bdc6" providerId="ADAL" clId="{8A47B8E9-8694-4F41-9EF5-FDAC258A667F}" dt="2024-04-23T19:46:39.625" v="28316" actId="255"/>
          <ac:spMkLst>
            <pc:docMk/>
            <pc:sldMk cId="1451154756" sldId="1562"/>
            <ac:spMk id="7" creationId="{F7A03ADF-E65F-9C10-FCF8-D8E8A7AC8554}"/>
          </ac:spMkLst>
        </pc:spChg>
        <pc:spChg chg="mod">
          <ac:chgData name="Leigh Brown" userId="79e1b32e-e2fc-4f97-b6e8-bdb859a8bdc6" providerId="ADAL" clId="{8A47B8E9-8694-4F41-9EF5-FDAC258A667F}" dt="2024-04-23T19:46:45.619" v="28321" actId="20577"/>
          <ac:spMkLst>
            <pc:docMk/>
            <pc:sldMk cId="1451154756" sldId="1562"/>
            <ac:spMk id="8" creationId="{A9C51E6C-A4B5-5670-77DC-CAF59F022CF6}"/>
          </ac:spMkLst>
        </pc:spChg>
      </pc:sldChg>
      <pc:sldChg chg="delSp modSp mod">
        <pc:chgData name="Leigh Brown" userId="79e1b32e-e2fc-4f97-b6e8-bdb859a8bdc6" providerId="ADAL" clId="{8A47B8E9-8694-4F41-9EF5-FDAC258A667F}" dt="2024-04-29T19:20:58.917" v="35352" actId="20577"/>
        <pc:sldMkLst>
          <pc:docMk/>
          <pc:sldMk cId="3281428575" sldId="1563"/>
        </pc:sldMkLst>
        <pc:spChg chg="del mod">
          <ac:chgData name="Leigh Brown" userId="79e1b32e-e2fc-4f97-b6e8-bdb859a8bdc6" providerId="ADAL" clId="{8A47B8E9-8694-4F41-9EF5-FDAC258A667F}" dt="2024-04-23T19:00:57.229" v="26908" actId="478"/>
          <ac:spMkLst>
            <pc:docMk/>
            <pc:sldMk cId="3281428575" sldId="1563"/>
            <ac:spMk id="11" creationId="{955433B2-44D4-DC2C-EFC4-9BCBD02F9391}"/>
          </ac:spMkLst>
        </pc:spChg>
        <pc:graphicFrameChg chg="mod modGraphic">
          <ac:chgData name="Leigh Brown" userId="79e1b32e-e2fc-4f97-b6e8-bdb859a8bdc6" providerId="ADAL" clId="{8A47B8E9-8694-4F41-9EF5-FDAC258A667F}" dt="2024-04-29T19:20:58.917" v="35352" actId="20577"/>
          <ac:graphicFrameMkLst>
            <pc:docMk/>
            <pc:sldMk cId="3281428575" sldId="1563"/>
            <ac:graphicFrameMk id="9" creationId="{0EC442BC-540B-294F-C794-FC0428489E31}"/>
          </ac:graphicFrameMkLst>
        </pc:graphicFrameChg>
      </pc:sldChg>
      <pc:sldChg chg="modSp mod">
        <pc:chgData name="Leigh Brown" userId="79e1b32e-e2fc-4f97-b6e8-bdb859a8bdc6" providerId="ADAL" clId="{8A47B8E9-8694-4F41-9EF5-FDAC258A667F}" dt="2024-04-29T19:21:11.084" v="35362" actId="20577"/>
        <pc:sldMkLst>
          <pc:docMk/>
          <pc:sldMk cId="2532110620" sldId="1564"/>
        </pc:sldMkLst>
        <pc:graphicFrameChg chg="modGraphic">
          <ac:chgData name="Leigh Brown" userId="79e1b32e-e2fc-4f97-b6e8-bdb859a8bdc6" providerId="ADAL" clId="{8A47B8E9-8694-4F41-9EF5-FDAC258A667F}" dt="2024-04-29T19:21:11.084" v="35362" actId="20577"/>
          <ac:graphicFrameMkLst>
            <pc:docMk/>
            <pc:sldMk cId="2532110620" sldId="1564"/>
            <ac:graphicFrameMk id="9" creationId="{0EC442BC-540B-294F-C794-FC0428489E31}"/>
          </ac:graphicFrameMkLst>
        </pc:graphicFrameChg>
      </pc:sldChg>
      <pc:sldChg chg="modAnim">
        <pc:chgData name="Leigh Brown" userId="79e1b32e-e2fc-4f97-b6e8-bdb859a8bdc6" providerId="ADAL" clId="{8A47B8E9-8694-4F41-9EF5-FDAC258A667F}" dt="2024-04-23T19:37:59.602" v="28228"/>
        <pc:sldMkLst>
          <pc:docMk/>
          <pc:sldMk cId="356303201" sldId="1565"/>
        </pc:sldMkLst>
      </pc:sldChg>
      <pc:sldChg chg="addSp delSp modSp mod">
        <pc:chgData name="Leigh Brown" userId="79e1b32e-e2fc-4f97-b6e8-bdb859a8bdc6" providerId="ADAL" clId="{8A47B8E9-8694-4F41-9EF5-FDAC258A667F}" dt="2024-04-29T17:48:43.004" v="35118" actId="20577"/>
        <pc:sldMkLst>
          <pc:docMk/>
          <pc:sldMk cId="646677041" sldId="1567"/>
        </pc:sldMkLst>
        <pc:graphicFrameChg chg="add del mod">
          <ac:chgData name="Leigh Brown" userId="79e1b32e-e2fc-4f97-b6e8-bdb859a8bdc6" providerId="ADAL" clId="{8A47B8E9-8694-4F41-9EF5-FDAC258A667F}" dt="2024-04-23T19:36:46.889" v="28224" actId="478"/>
          <ac:graphicFrameMkLst>
            <pc:docMk/>
            <pc:sldMk cId="646677041" sldId="1567"/>
            <ac:graphicFrameMk id="3" creationId="{B2629304-39C3-1CD7-107D-CA70346BEB7B}"/>
          </ac:graphicFrameMkLst>
        </pc:graphicFrameChg>
        <pc:graphicFrameChg chg="modGraphic">
          <ac:chgData name="Leigh Brown" userId="79e1b32e-e2fc-4f97-b6e8-bdb859a8bdc6" providerId="ADAL" clId="{8A47B8E9-8694-4F41-9EF5-FDAC258A667F}" dt="2024-04-29T17:48:43.004" v="35118" actId="20577"/>
          <ac:graphicFrameMkLst>
            <pc:docMk/>
            <pc:sldMk cId="646677041" sldId="1567"/>
            <ac:graphicFrameMk id="9" creationId="{0EC442BC-540B-294F-C794-FC0428489E31}"/>
          </ac:graphicFrameMkLst>
        </pc:graphicFrameChg>
      </pc:sldChg>
      <pc:sldChg chg="modSp mod ord modNotesTx">
        <pc:chgData name="Leigh Brown" userId="79e1b32e-e2fc-4f97-b6e8-bdb859a8bdc6" providerId="ADAL" clId="{8A47B8E9-8694-4F41-9EF5-FDAC258A667F}" dt="2024-04-29T15:21:06.144" v="32995" actId="20577"/>
        <pc:sldMkLst>
          <pc:docMk/>
          <pc:sldMk cId="3941246158" sldId="1568"/>
        </pc:sldMkLst>
        <pc:spChg chg="mod">
          <ac:chgData name="Leigh Brown" userId="79e1b32e-e2fc-4f97-b6e8-bdb859a8bdc6" providerId="ADAL" clId="{8A47B8E9-8694-4F41-9EF5-FDAC258A667F}" dt="2024-03-29T17:50:03.738" v="20718" actId="20577"/>
          <ac:spMkLst>
            <pc:docMk/>
            <pc:sldMk cId="3941246158" sldId="1568"/>
            <ac:spMk id="2" creationId="{2B02FDCE-07A7-1D2D-51F7-656DBCDAFB7D}"/>
          </ac:spMkLst>
        </pc:spChg>
      </pc:sldChg>
      <pc:sldChg chg="ord modNotesTx">
        <pc:chgData name="Leigh Brown" userId="79e1b32e-e2fc-4f97-b6e8-bdb859a8bdc6" providerId="ADAL" clId="{8A47B8E9-8694-4F41-9EF5-FDAC258A667F}" dt="2024-03-29T18:50:11.861" v="21095" actId="20577"/>
        <pc:sldMkLst>
          <pc:docMk/>
          <pc:sldMk cId="610475953" sldId="1569"/>
        </pc:sldMkLst>
      </pc:sldChg>
      <pc:sldChg chg="modSp del mod">
        <pc:chgData name="Leigh Brown" userId="79e1b32e-e2fc-4f97-b6e8-bdb859a8bdc6" providerId="ADAL" clId="{8A47B8E9-8694-4F41-9EF5-FDAC258A667F}" dt="2024-02-26T19:23:09.473" v="2545" actId="47"/>
        <pc:sldMkLst>
          <pc:docMk/>
          <pc:sldMk cId="3011581345" sldId="1570"/>
        </pc:sldMkLst>
        <pc:picChg chg="mod">
          <ac:chgData name="Leigh Brown" userId="79e1b32e-e2fc-4f97-b6e8-bdb859a8bdc6" providerId="ADAL" clId="{8A47B8E9-8694-4F41-9EF5-FDAC258A667F}" dt="2024-02-26T18:26:44.798" v="1331" actId="1076"/>
          <ac:picMkLst>
            <pc:docMk/>
            <pc:sldMk cId="3011581345" sldId="1570"/>
            <ac:picMk id="14" creationId="{3A1ABB55-87E2-1F94-C1F1-6B6A5E07B03C}"/>
          </ac:picMkLst>
        </pc:picChg>
      </pc:sldChg>
      <pc:sldChg chg="modSp mod ord modNotesTx">
        <pc:chgData name="Leigh Brown" userId="79e1b32e-e2fc-4f97-b6e8-bdb859a8bdc6" providerId="ADAL" clId="{8A47B8E9-8694-4F41-9EF5-FDAC258A667F}" dt="2024-04-23T19:32:22.082" v="28165" actId="1076"/>
        <pc:sldMkLst>
          <pc:docMk/>
          <pc:sldMk cId="2465679345" sldId="1571"/>
        </pc:sldMkLst>
        <pc:spChg chg="mod">
          <ac:chgData name="Leigh Brown" userId="79e1b32e-e2fc-4f97-b6e8-bdb859a8bdc6" providerId="ADAL" clId="{8A47B8E9-8694-4F41-9EF5-FDAC258A667F}" dt="2024-04-23T19:32:19.605" v="28164" actId="1076"/>
          <ac:spMkLst>
            <pc:docMk/>
            <pc:sldMk cId="2465679345" sldId="1571"/>
            <ac:spMk id="27" creationId="{4F04B707-83CD-59F1-9ABA-535EF81A45C6}"/>
          </ac:spMkLst>
        </pc:spChg>
        <pc:picChg chg="mod">
          <ac:chgData name="Leigh Brown" userId="79e1b32e-e2fc-4f97-b6e8-bdb859a8bdc6" providerId="ADAL" clId="{8A47B8E9-8694-4F41-9EF5-FDAC258A667F}" dt="2024-04-23T19:32:22.082" v="28165" actId="1076"/>
          <ac:picMkLst>
            <pc:docMk/>
            <pc:sldMk cId="2465679345" sldId="1571"/>
            <ac:picMk id="30" creationId="{8F642220-59C2-CB06-87ED-D666AC5C0283}"/>
          </ac:picMkLst>
        </pc:picChg>
      </pc:sldChg>
      <pc:sldChg chg="add del">
        <pc:chgData name="Leigh Brown" userId="79e1b32e-e2fc-4f97-b6e8-bdb859a8bdc6" providerId="ADAL" clId="{8A47B8E9-8694-4F41-9EF5-FDAC258A667F}" dt="2024-04-23T19:20:34.412" v="28028" actId="47"/>
        <pc:sldMkLst>
          <pc:docMk/>
          <pc:sldMk cId="2703519386" sldId="1572"/>
        </pc:sldMkLst>
      </pc:sldChg>
      <pc:sldChg chg="del">
        <pc:chgData name="Leigh Brown" userId="79e1b32e-e2fc-4f97-b6e8-bdb859a8bdc6" providerId="ADAL" clId="{8A47B8E9-8694-4F41-9EF5-FDAC258A667F}" dt="2024-04-23T19:20:12.069" v="28026" actId="2696"/>
        <pc:sldMkLst>
          <pc:docMk/>
          <pc:sldMk cId="3659951678" sldId="1572"/>
        </pc:sldMkLst>
      </pc:sldChg>
      <pc:sldChg chg="del modCm">
        <pc:chgData name="Leigh Brown" userId="79e1b32e-e2fc-4f97-b6e8-bdb859a8bdc6" providerId="ADAL" clId="{8A47B8E9-8694-4F41-9EF5-FDAC258A667F}" dt="2024-04-29T14:18:21.070" v="32237" actId="47"/>
        <pc:sldMkLst>
          <pc:docMk/>
          <pc:sldMk cId="4281899789" sldId="1573"/>
        </pc:sldMkLst>
        <pc:extLst>
          <p:ext xmlns:p="http://schemas.openxmlformats.org/presentationml/2006/main" uri="{D6D511B9-2390-475A-947B-AFAB55BFBCF1}">
            <pc226:cmChg xmlns:pc226="http://schemas.microsoft.com/office/powerpoint/2022/06/main/command" chg="">
              <pc226:chgData name="Leigh Brown" userId="79e1b32e-e2fc-4f97-b6e8-bdb859a8bdc6" providerId="ADAL" clId="{8A47B8E9-8694-4F41-9EF5-FDAC258A667F}" dt="2024-04-29T14:12:25.126" v="31924"/>
              <pc2:cmMkLst xmlns:pc2="http://schemas.microsoft.com/office/powerpoint/2019/9/main/command">
                <pc:docMk/>
                <pc:sldMk cId="4281899789" sldId="1573"/>
                <pc2:cmMk id="{2C262F6C-D82E-4CBE-AA51-A65F2FD9C527}"/>
              </pc2:cmMkLst>
              <pc226:cmRplyChg chg="add">
                <pc226:chgData name="Leigh Brown" userId="79e1b32e-e2fc-4f97-b6e8-bdb859a8bdc6" providerId="ADAL" clId="{8A47B8E9-8694-4F41-9EF5-FDAC258A667F}" dt="2024-04-29T14:12:25.126" v="31924"/>
                <pc2:cmRplyMkLst xmlns:pc2="http://schemas.microsoft.com/office/powerpoint/2019/9/main/command">
                  <pc:docMk/>
                  <pc:sldMk cId="4281899789" sldId="1573"/>
                  <pc2:cmMk id="{2C262F6C-D82E-4CBE-AA51-A65F2FD9C527}"/>
                  <pc2:cmRplyMk id="{837FC19D-FEB1-4D34-9BEB-C5169B1631DC}"/>
                </pc2:cmRplyMkLst>
              </pc226:cmRplyChg>
            </pc226:cmChg>
          </p:ext>
        </pc:extLst>
      </pc:sldChg>
      <pc:sldChg chg="addSp delSp modSp mod">
        <pc:chgData name="Leigh Brown" userId="79e1b32e-e2fc-4f97-b6e8-bdb859a8bdc6" providerId="ADAL" clId="{8A47B8E9-8694-4F41-9EF5-FDAC258A667F}" dt="2024-04-29T14:13:18.864" v="31979" actId="1036"/>
        <pc:sldMkLst>
          <pc:docMk/>
          <pc:sldMk cId="3241691038" sldId="1575"/>
        </pc:sldMkLst>
        <pc:spChg chg="mod">
          <ac:chgData name="Leigh Brown" userId="79e1b32e-e2fc-4f97-b6e8-bdb859a8bdc6" providerId="ADAL" clId="{8A47B8E9-8694-4F41-9EF5-FDAC258A667F}" dt="2024-04-29T14:13:18.864" v="31979" actId="1036"/>
          <ac:spMkLst>
            <pc:docMk/>
            <pc:sldMk cId="3241691038" sldId="1575"/>
            <ac:spMk id="2" creationId="{B005776A-83E9-DA39-5DD5-5ACFE8293CB3}"/>
          </ac:spMkLst>
        </pc:spChg>
        <pc:spChg chg="mod">
          <ac:chgData name="Leigh Brown" userId="79e1b32e-e2fc-4f97-b6e8-bdb859a8bdc6" providerId="ADAL" clId="{8A47B8E9-8694-4F41-9EF5-FDAC258A667F}" dt="2024-04-29T14:13:18.864" v="31979" actId="1036"/>
          <ac:spMkLst>
            <pc:docMk/>
            <pc:sldMk cId="3241691038" sldId="1575"/>
            <ac:spMk id="3" creationId="{47F76AF1-61A2-68DE-5D4A-C5A3F4748A62}"/>
          </ac:spMkLst>
        </pc:spChg>
        <pc:spChg chg="mod">
          <ac:chgData name="Leigh Brown" userId="79e1b32e-e2fc-4f97-b6e8-bdb859a8bdc6" providerId="ADAL" clId="{8A47B8E9-8694-4F41-9EF5-FDAC258A667F}" dt="2024-04-29T14:13:10.014" v="31962" actId="255"/>
          <ac:spMkLst>
            <pc:docMk/>
            <pc:sldMk cId="3241691038" sldId="1575"/>
            <ac:spMk id="6" creationId="{982F3590-422D-2DA0-3D6F-A85F5485A91E}"/>
          </ac:spMkLst>
        </pc:spChg>
        <pc:spChg chg="mod">
          <ac:chgData name="Leigh Brown" userId="79e1b32e-e2fc-4f97-b6e8-bdb859a8bdc6" providerId="ADAL" clId="{8A47B8E9-8694-4F41-9EF5-FDAC258A667F}" dt="2024-04-29T14:13:10.014" v="31962" actId="255"/>
          <ac:spMkLst>
            <pc:docMk/>
            <pc:sldMk cId="3241691038" sldId="1575"/>
            <ac:spMk id="7" creationId="{37BE9B3D-3C17-00F3-E499-8EEE9AA82B9D}"/>
          </ac:spMkLst>
        </pc:spChg>
        <pc:picChg chg="add del mod">
          <ac:chgData name="Leigh Brown" userId="79e1b32e-e2fc-4f97-b6e8-bdb859a8bdc6" providerId="ADAL" clId="{8A47B8E9-8694-4F41-9EF5-FDAC258A667F}" dt="2024-04-26T19:19:16.986" v="31393" actId="478"/>
          <ac:picMkLst>
            <pc:docMk/>
            <pc:sldMk cId="3241691038" sldId="1575"/>
            <ac:picMk id="4" creationId="{137AA243-1230-66AF-48B1-4B57E1C22AE5}"/>
          </ac:picMkLst>
        </pc:picChg>
      </pc:sldChg>
      <pc:sldChg chg="addSp delSp modSp mod">
        <pc:chgData name="Leigh Brown" userId="79e1b32e-e2fc-4f97-b6e8-bdb859a8bdc6" providerId="ADAL" clId="{8A47B8E9-8694-4F41-9EF5-FDAC258A667F}" dt="2024-04-23T19:41:57.371" v="28285" actId="20577"/>
        <pc:sldMkLst>
          <pc:docMk/>
          <pc:sldMk cId="3026330359" sldId="1578"/>
        </pc:sldMkLst>
        <pc:graphicFrameChg chg="modGraphic">
          <ac:chgData name="Leigh Brown" userId="79e1b32e-e2fc-4f97-b6e8-bdb859a8bdc6" providerId="ADAL" clId="{8A47B8E9-8694-4F41-9EF5-FDAC258A667F}" dt="2024-04-23T19:41:57.371" v="28285" actId="20577"/>
          <ac:graphicFrameMkLst>
            <pc:docMk/>
            <pc:sldMk cId="3026330359" sldId="1578"/>
            <ac:graphicFrameMk id="2" creationId="{7C7031FB-60E7-614A-C4ED-997A4ADCE7FC}"/>
          </ac:graphicFrameMkLst>
        </pc:graphicFrameChg>
        <pc:picChg chg="add del mod">
          <ac:chgData name="Leigh Brown" userId="79e1b32e-e2fc-4f97-b6e8-bdb859a8bdc6" providerId="ADAL" clId="{8A47B8E9-8694-4F41-9EF5-FDAC258A667F}" dt="2024-04-23T19:01:46.809" v="26953" actId="478"/>
          <ac:picMkLst>
            <pc:docMk/>
            <pc:sldMk cId="3026330359" sldId="1578"/>
            <ac:picMk id="4" creationId="{7425E599-D5EC-588A-4B4D-2F357DF00397}"/>
          </ac:picMkLst>
        </pc:picChg>
      </pc:sldChg>
      <pc:sldChg chg="modSp mod">
        <pc:chgData name="Leigh Brown" userId="79e1b32e-e2fc-4f97-b6e8-bdb859a8bdc6" providerId="ADAL" clId="{8A47B8E9-8694-4F41-9EF5-FDAC258A667F}" dt="2024-04-29T14:13:45.347" v="31981" actId="255"/>
        <pc:sldMkLst>
          <pc:docMk/>
          <pc:sldMk cId="17103734" sldId="1580"/>
        </pc:sldMkLst>
        <pc:spChg chg="mod">
          <ac:chgData name="Leigh Brown" userId="79e1b32e-e2fc-4f97-b6e8-bdb859a8bdc6" providerId="ADAL" clId="{8A47B8E9-8694-4F41-9EF5-FDAC258A667F}" dt="2024-04-29T14:13:45.347" v="31981" actId="255"/>
          <ac:spMkLst>
            <pc:docMk/>
            <pc:sldMk cId="17103734" sldId="1580"/>
            <ac:spMk id="6" creationId="{982F3590-422D-2DA0-3D6F-A85F5485A91E}"/>
          </ac:spMkLst>
        </pc:spChg>
        <pc:spChg chg="mod">
          <ac:chgData name="Leigh Brown" userId="79e1b32e-e2fc-4f97-b6e8-bdb859a8bdc6" providerId="ADAL" clId="{8A47B8E9-8694-4F41-9EF5-FDAC258A667F}" dt="2024-04-29T14:13:45.347" v="31981" actId="255"/>
          <ac:spMkLst>
            <pc:docMk/>
            <pc:sldMk cId="17103734" sldId="1580"/>
            <ac:spMk id="7" creationId="{37BE9B3D-3C17-00F3-E499-8EEE9AA82B9D}"/>
          </ac:spMkLst>
        </pc:spChg>
        <pc:spChg chg="mod">
          <ac:chgData name="Leigh Brown" userId="79e1b32e-e2fc-4f97-b6e8-bdb859a8bdc6" providerId="ADAL" clId="{8A47B8E9-8694-4F41-9EF5-FDAC258A667F}" dt="2024-04-29T14:13:45.347" v="31981" actId="255"/>
          <ac:spMkLst>
            <pc:docMk/>
            <pc:sldMk cId="17103734" sldId="1580"/>
            <ac:spMk id="54" creationId="{D20B605E-A856-33AB-75F0-D5964BD3CD78}"/>
          </ac:spMkLst>
        </pc:spChg>
        <pc:spChg chg="mod">
          <ac:chgData name="Leigh Brown" userId="79e1b32e-e2fc-4f97-b6e8-bdb859a8bdc6" providerId="ADAL" clId="{8A47B8E9-8694-4F41-9EF5-FDAC258A667F}" dt="2024-04-29T14:13:45.347" v="31981" actId="255"/>
          <ac:spMkLst>
            <pc:docMk/>
            <pc:sldMk cId="17103734" sldId="1580"/>
            <ac:spMk id="55" creationId="{939BEB01-898D-95AC-0237-6063180C1157}"/>
          </ac:spMkLst>
        </pc:spChg>
      </pc:sldChg>
      <pc:sldChg chg="modSp mod">
        <pc:chgData name="Leigh Brown" userId="79e1b32e-e2fc-4f97-b6e8-bdb859a8bdc6" providerId="ADAL" clId="{8A47B8E9-8694-4F41-9EF5-FDAC258A667F}" dt="2024-04-29T14:13:28.073" v="31980" actId="255"/>
        <pc:sldMkLst>
          <pc:docMk/>
          <pc:sldMk cId="74885225" sldId="1581"/>
        </pc:sldMkLst>
        <pc:spChg chg="mod">
          <ac:chgData name="Leigh Brown" userId="79e1b32e-e2fc-4f97-b6e8-bdb859a8bdc6" providerId="ADAL" clId="{8A47B8E9-8694-4F41-9EF5-FDAC258A667F}" dt="2024-04-29T14:13:28.073" v="31980" actId="255"/>
          <ac:spMkLst>
            <pc:docMk/>
            <pc:sldMk cId="74885225" sldId="1581"/>
            <ac:spMk id="2" creationId="{B005776A-83E9-DA39-5DD5-5ACFE8293CB3}"/>
          </ac:spMkLst>
        </pc:spChg>
        <pc:spChg chg="mod">
          <ac:chgData name="Leigh Brown" userId="79e1b32e-e2fc-4f97-b6e8-bdb859a8bdc6" providerId="ADAL" clId="{8A47B8E9-8694-4F41-9EF5-FDAC258A667F}" dt="2024-04-29T14:13:28.073" v="31980" actId="255"/>
          <ac:spMkLst>
            <pc:docMk/>
            <pc:sldMk cId="74885225" sldId="1581"/>
            <ac:spMk id="3" creationId="{47F76AF1-61A2-68DE-5D4A-C5A3F4748A62}"/>
          </ac:spMkLst>
        </pc:spChg>
        <pc:spChg chg="mod">
          <ac:chgData name="Leigh Brown" userId="79e1b32e-e2fc-4f97-b6e8-bdb859a8bdc6" providerId="ADAL" clId="{8A47B8E9-8694-4F41-9EF5-FDAC258A667F}" dt="2024-04-29T14:13:28.073" v="31980" actId="255"/>
          <ac:spMkLst>
            <pc:docMk/>
            <pc:sldMk cId="74885225" sldId="1581"/>
            <ac:spMk id="6" creationId="{982F3590-422D-2DA0-3D6F-A85F5485A91E}"/>
          </ac:spMkLst>
        </pc:spChg>
        <pc:spChg chg="mod">
          <ac:chgData name="Leigh Brown" userId="79e1b32e-e2fc-4f97-b6e8-bdb859a8bdc6" providerId="ADAL" clId="{8A47B8E9-8694-4F41-9EF5-FDAC258A667F}" dt="2024-04-29T14:13:28.073" v="31980" actId="255"/>
          <ac:spMkLst>
            <pc:docMk/>
            <pc:sldMk cId="74885225" sldId="1581"/>
            <ac:spMk id="7" creationId="{37BE9B3D-3C17-00F3-E499-8EEE9AA82B9D}"/>
          </ac:spMkLst>
        </pc:spChg>
      </pc:sldChg>
      <pc:sldChg chg="modSp mod">
        <pc:chgData name="Leigh Brown" userId="79e1b32e-e2fc-4f97-b6e8-bdb859a8bdc6" providerId="ADAL" clId="{8A47B8E9-8694-4F41-9EF5-FDAC258A667F}" dt="2024-04-29T14:16:22.629" v="32194" actId="255"/>
        <pc:sldMkLst>
          <pc:docMk/>
          <pc:sldMk cId="298810567" sldId="1582"/>
        </pc:sldMkLst>
        <pc:spChg chg="mod">
          <ac:chgData name="Leigh Brown" userId="79e1b32e-e2fc-4f97-b6e8-bdb859a8bdc6" providerId="ADAL" clId="{8A47B8E9-8694-4F41-9EF5-FDAC258A667F}" dt="2024-04-29T14:16:22.629" v="32194" actId="255"/>
          <ac:spMkLst>
            <pc:docMk/>
            <pc:sldMk cId="298810567" sldId="1582"/>
            <ac:spMk id="2" creationId="{B005776A-83E9-DA39-5DD5-5ACFE8293CB3}"/>
          </ac:spMkLst>
        </pc:spChg>
        <pc:spChg chg="mod">
          <ac:chgData name="Leigh Brown" userId="79e1b32e-e2fc-4f97-b6e8-bdb859a8bdc6" providerId="ADAL" clId="{8A47B8E9-8694-4F41-9EF5-FDAC258A667F}" dt="2024-04-29T14:16:22.629" v="32194" actId="255"/>
          <ac:spMkLst>
            <pc:docMk/>
            <pc:sldMk cId="298810567" sldId="1582"/>
            <ac:spMk id="3" creationId="{47F76AF1-61A2-68DE-5D4A-C5A3F4748A62}"/>
          </ac:spMkLst>
        </pc:spChg>
        <pc:spChg chg="mod">
          <ac:chgData name="Leigh Brown" userId="79e1b32e-e2fc-4f97-b6e8-bdb859a8bdc6" providerId="ADAL" clId="{8A47B8E9-8694-4F41-9EF5-FDAC258A667F}" dt="2024-04-29T14:16:22.629" v="32194" actId="255"/>
          <ac:spMkLst>
            <pc:docMk/>
            <pc:sldMk cId="298810567" sldId="1582"/>
            <ac:spMk id="6" creationId="{982F3590-422D-2DA0-3D6F-A85F5485A91E}"/>
          </ac:spMkLst>
        </pc:spChg>
        <pc:spChg chg="mod">
          <ac:chgData name="Leigh Brown" userId="79e1b32e-e2fc-4f97-b6e8-bdb859a8bdc6" providerId="ADAL" clId="{8A47B8E9-8694-4F41-9EF5-FDAC258A667F}" dt="2024-04-29T14:16:22.629" v="32194" actId="255"/>
          <ac:spMkLst>
            <pc:docMk/>
            <pc:sldMk cId="298810567" sldId="1582"/>
            <ac:spMk id="7" creationId="{37BE9B3D-3C17-00F3-E499-8EEE9AA82B9D}"/>
          </ac:spMkLst>
        </pc:spChg>
      </pc:sldChg>
      <pc:sldChg chg="modSp mod">
        <pc:chgData name="Leigh Brown" userId="79e1b32e-e2fc-4f97-b6e8-bdb859a8bdc6" providerId="ADAL" clId="{8A47B8E9-8694-4F41-9EF5-FDAC258A667F}" dt="2024-04-29T14:16:38.681" v="32195" actId="255"/>
        <pc:sldMkLst>
          <pc:docMk/>
          <pc:sldMk cId="2458647720" sldId="1583"/>
        </pc:sldMkLst>
        <pc:spChg chg="mod">
          <ac:chgData name="Leigh Brown" userId="79e1b32e-e2fc-4f97-b6e8-bdb859a8bdc6" providerId="ADAL" clId="{8A47B8E9-8694-4F41-9EF5-FDAC258A667F}" dt="2024-04-29T14:16:38.681" v="32195" actId="255"/>
          <ac:spMkLst>
            <pc:docMk/>
            <pc:sldMk cId="2458647720" sldId="1583"/>
            <ac:spMk id="6" creationId="{982F3590-422D-2DA0-3D6F-A85F5485A91E}"/>
          </ac:spMkLst>
        </pc:spChg>
        <pc:spChg chg="mod">
          <ac:chgData name="Leigh Brown" userId="79e1b32e-e2fc-4f97-b6e8-bdb859a8bdc6" providerId="ADAL" clId="{8A47B8E9-8694-4F41-9EF5-FDAC258A667F}" dt="2024-04-29T14:16:38.681" v="32195" actId="255"/>
          <ac:spMkLst>
            <pc:docMk/>
            <pc:sldMk cId="2458647720" sldId="1583"/>
            <ac:spMk id="7" creationId="{37BE9B3D-3C17-00F3-E499-8EEE9AA82B9D}"/>
          </ac:spMkLst>
        </pc:spChg>
        <pc:spChg chg="mod">
          <ac:chgData name="Leigh Brown" userId="79e1b32e-e2fc-4f97-b6e8-bdb859a8bdc6" providerId="ADAL" clId="{8A47B8E9-8694-4F41-9EF5-FDAC258A667F}" dt="2024-04-29T14:16:38.681" v="32195" actId="255"/>
          <ac:spMkLst>
            <pc:docMk/>
            <pc:sldMk cId="2458647720" sldId="1583"/>
            <ac:spMk id="54" creationId="{D20B605E-A856-33AB-75F0-D5964BD3CD78}"/>
          </ac:spMkLst>
        </pc:spChg>
        <pc:spChg chg="mod">
          <ac:chgData name="Leigh Brown" userId="79e1b32e-e2fc-4f97-b6e8-bdb859a8bdc6" providerId="ADAL" clId="{8A47B8E9-8694-4F41-9EF5-FDAC258A667F}" dt="2024-04-29T14:16:38.681" v="32195" actId="255"/>
          <ac:spMkLst>
            <pc:docMk/>
            <pc:sldMk cId="2458647720" sldId="1583"/>
            <ac:spMk id="55" creationId="{939BEB01-898D-95AC-0237-6063180C1157}"/>
          </ac:spMkLst>
        </pc:spChg>
      </pc:sldChg>
      <pc:sldChg chg="modSp mod">
        <pc:chgData name="Leigh Brown" userId="79e1b32e-e2fc-4f97-b6e8-bdb859a8bdc6" providerId="ADAL" clId="{8A47B8E9-8694-4F41-9EF5-FDAC258A667F}" dt="2024-04-29T14:16:48.650" v="32196" actId="255"/>
        <pc:sldMkLst>
          <pc:docMk/>
          <pc:sldMk cId="213699402" sldId="1584"/>
        </pc:sldMkLst>
        <pc:spChg chg="mod">
          <ac:chgData name="Leigh Brown" userId="79e1b32e-e2fc-4f97-b6e8-bdb859a8bdc6" providerId="ADAL" clId="{8A47B8E9-8694-4F41-9EF5-FDAC258A667F}" dt="2024-04-29T14:16:48.650" v="32196" actId="255"/>
          <ac:spMkLst>
            <pc:docMk/>
            <pc:sldMk cId="213699402" sldId="1584"/>
            <ac:spMk id="2" creationId="{B005776A-83E9-DA39-5DD5-5ACFE8293CB3}"/>
          </ac:spMkLst>
        </pc:spChg>
        <pc:spChg chg="mod">
          <ac:chgData name="Leigh Brown" userId="79e1b32e-e2fc-4f97-b6e8-bdb859a8bdc6" providerId="ADAL" clId="{8A47B8E9-8694-4F41-9EF5-FDAC258A667F}" dt="2024-04-29T14:16:48.650" v="32196" actId="255"/>
          <ac:spMkLst>
            <pc:docMk/>
            <pc:sldMk cId="213699402" sldId="1584"/>
            <ac:spMk id="3" creationId="{47F76AF1-61A2-68DE-5D4A-C5A3F4748A62}"/>
          </ac:spMkLst>
        </pc:spChg>
        <pc:spChg chg="mod">
          <ac:chgData name="Leigh Brown" userId="79e1b32e-e2fc-4f97-b6e8-bdb859a8bdc6" providerId="ADAL" clId="{8A47B8E9-8694-4F41-9EF5-FDAC258A667F}" dt="2024-04-29T14:16:48.650" v="32196" actId="255"/>
          <ac:spMkLst>
            <pc:docMk/>
            <pc:sldMk cId="213699402" sldId="1584"/>
            <ac:spMk id="6" creationId="{982F3590-422D-2DA0-3D6F-A85F5485A91E}"/>
          </ac:spMkLst>
        </pc:spChg>
        <pc:spChg chg="mod">
          <ac:chgData name="Leigh Brown" userId="79e1b32e-e2fc-4f97-b6e8-bdb859a8bdc6" providerId="ADAL" clId="{8A47B8E9-8694-4F41-9EF5-FDAC258A667F}" dt="2024-04-29T14:16:48.650" v="32196" actId="255"/>
          <ac:spMkLst>
            <pc:docMk/>
            <pc:sldMk cId="213699402" sldId="1584"/>
            <ac:spMk id="7" creationId="{37BE9B3D-3C17-00F3-E499-8EEE9AA82B9D}"/>
          </ac:spMkLst>
        </pc:spChg>
      </pc:sldChg>
      <pc:sldChg chg="modSp mod">
        <pc:chgData name="Leigh Brown" userId="79e1b32e-e2fc-4f97-b6e8-bdb859a8bdc6" providerId="ADAL" clId="{8A47B8E9-8694-4F41-9EF5-FDAC258A667F}" dt="2024-04-29T14:16:56.666" v="32197" actId="255"/>
        <pc:sldMkLst>
          <pc:docMk/>
          <pc:sldMk cId="1214115406" sldId="1585"/>
        </pc:sldMkLst>
        <pc:spChg chg="mod">
          <ac:chgData name="Leigh Brown" userId="79e1b32e-e2fc-4f97-b6e8-bdb859a8bdc6" providerId="ADAL" clId="{8A47B8E9-8694-4F41-9EF5-FDAC258A667F}" dt="2024-04-29T14:16:56.666" v="32197" actId="255"/>
          <ac:spMkLst>
            <pc:docMk/>
            <pc:sldMk cId="1214115406" sldId="1585"/>
            <ac:spMk id="6" creationId="{982F3590-422D-2DA0-3D6F-A85F5485A91E}"/>
          </ac:spMkLst>
        </pc:spChg>
        <pc:spChg chg="mod">
          <ac:chgData name="Leigh Brown" userId="79e1b32e-e2fc-4f97-b6e8-bdb859a8bdc6" providerId="ADAL" clId="{8A47B8E9-8694-4F41-9EF5-FDAC258A667F}" dt="2024-04-29T14:16:56.666" v="32197" actId="255"/>
          <ac:spMkLst>
            <pc:docMk/>
            <pc:sldMk cId="1214115406" sldId="1585"/>
            <ac:spMk id="7" creationId="{37BE9B3D-3C17-00F3-E499-8EEE9AA82B9D}"/>
          </ac:spMkLst>
        </pc:spChg>
        <pc:spChg chg="mod">
          <ac:chgData name="Leigh Brown" userId="79e1b32e-e2fc-4f97-b6e8-bdb859a8bdc6" providerId="ADAL" clId="{8A47B8E9-8694-4F41-9EF5-FDAC258A667F}" dt="2024-02-23T19:56:26.105" v="675" actId="2085"/>
          <ac:spMkLst>
            <pc:docMk/>
            <pc:sldMk cId="1214115406" sldId="1585"/>
            <ac:spMk id="10" creationId="{BD5A7D8D-A265-F9B2-9208-A4C5BCA97388}"/>
          </ac:spMkLst>
        </pc:spChg>
        <pc:spChg chg="mod">
          <ac:chgData name="Leigh Brown" userId="79e1b32e-e2fc-4f97-b6e8-bdb859a8bdc6" providerId="ADAL" clId="{8A47B8E9-8694-4F41-9EF5-FDAC258A667F}" dt="2024-04-29T14:16:56.666" v="32197" actId="255"/>
          <ac:spMkLst>
            <pc:docMk/>
            <pc:sldMk cId="1214115406" sldId="1585"/>
            <ac:spMk id="54" creationId="{D20B605E-A856-33AB-75F0-D5964BD3CD78}"/>
          </ac:spMkLst>
        </pc:spChg>
        <pc:spChg chg="mod">
          <ac:chgData name="Leigh Brown" userId="79e1b32e-e2fc-4f97-b6e8-bdb859a8bdc6" providerId="ADAL" clId="{8A47B8E9-8694-4F41-9EF5-FDAC258A667F}" dt="2024-04-29T14:16:56.666" v="32197" actId="255"/>
          <ac:spMkLst>
            <pc:docMk/>
            <pc:sldMk cId="1214115406" sldId="1585"/>
            <ac:spMk id="55" creationId="{939BEB01-898D-95AC-0237-6063180C1157}"/>
          </ac:spMkLst>
        </pc:spChg>
        <pc:grpChg chg="mod">
          <ac:chgData name="Leigh Brown" userId="79e1b32e-e2fc-4f97-b6e8-bdb859a8bdc6" providerId="ADAL" clId="{8A47B8E9-8694-4F41-9EF5-FDAC258A667F}" dt="2024-02-23T19:53:03.034" v="667" actId="207"/>
          <ac:grpSpMkLst>
            <pc:docMk/>
            <pc:sldMk cId="1214115406" sldId="1585"/>
            <ac:grpSpMk id="8" creationId="{8AB6AEBE-4317-D996-F119-61FC56FE6C5C}"/>
          </ac:grpSpMkLst>
        </pc:grpChg>
        <pc:picChg chg="mod">
          <ac:chgData name="Leigh Brown" userId="79e1b32e-e2fc-4f97-b6e8-bdb859a8bdc6" providerId="ADAL" clId="{8A47B8E9-8694-4F41-9EF5-FDAC258A667F}" dt="2024-02-23T19:56:26.105" v="675" actId="2085"/>
          <ac:picMkLst>
            <pc:docMk/>
            <pc:sldMk cId="1214115406" sldId="1585"/>
            <ac:picMk id="9" creationId="{0EE0771B-7D9D-55ED-A970-FFC351710226}"/>
          </ac:picMkLst>
        </pc:picChg>
      </pc:sldChg>
      <pc:sldChg chg="modSp del mod ord delCm modCm">
        <pc:chgData name="Leigh Brown" userId="79e1b32e-e2fc-4f97-b6e8-bdb859a8bdc6" providerId="ADAL" clId="{8A47B8E9-8694-4F41-9EF5-FDAC258A667F}" dt="2024-04-26T18:43:17.192" v="30778" actId="47"/>
        <pc:sldMkLst>
          <pc:docMk/>
          <pc:sldMk cId="2113178804" sldId="1591"/>
        </pc:sldMkLst>
        <pc:spChg chg="mod">
          <ac:chgData name="Leigh Brown" userId="79e1b32e-e2fc-4f97-b6e8-bdb859a8bdc6" providerId="ADAL" clId="{8A47B8E9-8694-4F41-9EF5-FDAC258A667F}" dt="2024-04-26T17:18:41.572" v="29903" actId="20577"/>
          <ac:spMkLst>
            <pc:docMk/>
            <pc:sldMk cId="2113178804" sldId="1591"/>
            <ac:spMk id="3" creationId="{AAF2862F-8748-0676-5664-F3514EB06E9A}"/>
          </ac:spMkLst>
        </pc:spChg>
        <pc:spChg chg="mod">
          <ac:chgData name="Leigh Brown" userId="79e1b32e-e2fc-4f97-b6e8-bdb859a8bdc6" providerId="ADAL" clId="{8A47B8E9-8694-4F41-9EF5-FDAC258A667F}" dt="2024-04-26T17:23:57.220" v="30162" actId="6549"/>
          <ac:spMkLst>
            <pc:docMk/>
            <pc:sldMk cId="2113178804" sldId="1591"/>
            <ac:spMk id="4" creationId="{FFCD1C84-D6C1-92B0-5394-C913F86AA6DD}"/>
          </ac:spMkLst>
        </pc:sp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6T17:03:12.512" v="28970"/>
              <pc2:cmMkLst xmlns:pc2="http://schemas.microsoft.com/office/powerpoint/2019/9/main/command">
                <pc:docMk/>
                <pc:sldMk cId="2113178804" sldId="1591"/>
                <pc2:cmMk id="{95D20541-7BBC-40DE-9386-F02D04206ED4}"/>
              </pc2:cmMkLst>
            </pc226:cmChg>
            <pc226:cmChg xmlns:pc226="http://schemas.microsoft.com/office/powerpoint/2022/06/main/command" chg="del mod">
              <pc226:chgData name="Leigh Brown" userId="79e1b32e-e2fc-4f97-b6e8-bdb859a8bdc6" providerId="ADAL" clId="{8A47B8E9-8694-4F41-9EF5-FDAC258A667F}" dt="2024-04-26T17:03:13.987" v="28971"/>
              <pc2:cmMkLst xmlns:pc2="http://schemas.microsoft.com/office/powerpoint/2019/9/main/command">
                <pc:docMk/>
                <pc:sldMk cId="2113178804" sldId="1591"/>
                <pc2:cmMk id="{A8275F60-207F-49B2-87C7-8430C7DC3D4A}"/>
              </pc2:cmMkLst>
            </pc226:cmChg>
            <pc226:cmChg xmlns:pc226="http://schemas.microsoft.com/office/powerpoint/2022/06/main/command" chg="del mod">
              <pc226:chgData name="Leigh Brown" userId="79e1b32e-e2fc-4f97-b6e8-bdb859a8bdc6" providerId="ADAL" clId="{8A47B8E9-8694-4F41-9EF5-FDAC258A667F}" dt="2024-04-26T17:03:15.476" v="28972"/>
              <pc2:cmMkLst xmlns:pc2="http://schemas.microsoft.com/office/powerpoint/2019/9/main/command">
                <pc:docMk/>
                <pc:sldMk cId="2113178804" sldId="1591"/>
                <pc2:cmMk id="{98FD85C6-449B-4AD1-8B67-EAD831879F02}"/>
              </pc2:cmMkLst>
            </pc226:cmChg>
          </p:ext>
        </pc:extLst>
      </pc:sldChg>
      <pc:sldChg chg="ord">
        <pc:chgData name="Leigh Brown" userId="79e1b32e-e2fc-4f97-b6e8-bdb859a8bdc6" providerId="ADAL" clId="{8A47B8E9-8694-4F41-9EF5-FDAC258A667F}" dt="2024-04-26T19:16:22.695" v="31369"/>
        <pc:sldMkLst>
          <pc:docMk/>
          <pc:sldMk cId="1907666662" sldId="1593"/>
        </pc:sldMkLst>
      </pc:sldChg>
      <pc:sldChg chg="modSp del mod ord modNotesTx">
        <pc:chgData name="Leigh Brown" userId="79e1b32e-e2fc-4f97-b6e8-bdb859a8bdc6" providerId="ADAL" clId="{8A47B8E9-8694-4F41-9EF5-FDAC258A667F}" dt="2024-02-28T02:58:14.968" v="7122" actId="47"/>
        <pc:sldMkLst>
          <pc:docMk/>
          <pc:sldMk cId="4045120463" sldId="1630"/>
        </pc:sldMkLst>
        <pc:spChg chg="mod">
          <ac:chgData name="Leigh Brown" userId="79e1b32e-e2fc-4f97-b6e8-bdb859a8bdc6" providerId="ADAL" clId="{8A47B8E9-8694-4F41-9EF5-FDAC258A667F}" dt="2024-02-22T19:00:02.652" v="136" actId="20577"/>
          <ac:spMkLst>
            <pc:docMk/>
            <pc:sldMk cId="4045120463" sldId="1630"/>
            <ac:spMk id="8" creationId="{0FF2D5E7-905B-AE3F-2992-2817DC457407}"/>
          </ac:spMkLst>
        </pc:spChg>
        <pc:picChg chg="mod">
          <ac:chgData name="Leigh Brown" userId="79e1b32e-e2fc-4f97-b6e8-bdb859a8bdc6" providerId="ADAL" clId="{8A47B8E9-8694-4F41-9EF5-FDAC258A667F}" dt="2024-02-26T16:49:15.890" v="740" actId="1076"/>
          <ac:picMkLst>
            <pc:docMk/>
            <pc:sldMk cId="4045120463" sldId="1630"/>
            <ac:picMk id="4" creationId="{2C841B5A-3387-7ABC-AAA1-20BCA3D56A2F}"/>
          </ac:picMkLst>
        </pc:picChg>
      </pc:sldChg>
      <pc:sldChg chg="modSp del mod modNotesTx">
        <pc:chgData name="Leigh Brown" userId="79e1b32e-e2fc-4f97-b6e8-bdb859a8bdc6" providerId="ADAL" clId="{8A47B8E9-8694-4F41-9EF5-FDAC258A667F}" dt="2024-04-15T20:23:08.170" v="23762" actId="47"/>
        <pc:sldMkLst>
          <pc:docMk/>
          <pc:sldMk cId="3070307506" sldId="1631"/>
        </pc:sldMkLst>
        <pc:spChg chg="mod">
          <ac:chgData name="Leigh Brown" userId="79e1b32e-e2fc-4f97-b6e8-bdb859a8bdc6" providerId="ADAL" clId="{8A47B8E9-8694-4F41-9EF5-FDAC258A667F}" dt="2024-02-22T19:00:35.139" v="168" actId="20577"/>
          <ac:spMkLst>
            <pc:docMk/>
            <pc:sldMk cId="3070307506" sldId="1631"/>
            <ac:spMk id="8" creationId="{0FF2D5E7-905B-AE3F-2992-2817DC457407}"/>
          </ac:spMkLst>
        </pc:spChg>
      </pc:sldChg>
      <pc:sldChg chg="addSp delSp modSp mod ord modAnim delCm modCm modNotesTx">
        <pc:chgData name="Leigh Brown" userId="79e1b32e-e2fc-4f97-b6e8-bdb859a8bdc6" providerId="ADAL" clId="{8A47B8E9-8694-4F41-9EF5-FDAC258A667F}" dt="2024-04-29T15:20:29.794" v="32989" actId="20577"/>
        <pc:sldMkLst>
          <pc:docMk/>
          <pc:sldMk cId="139099274" sldId="1633"/>
        </pc:sldMkLst>
        <pc:spChg chg="mod">
          <ac:chgData name="Leigh Brown" userId="79e1b32e-e2fc-4f97-b6e8-bdb859a8bdc6" providerId="ADAL" clId="{8A47B8E9-8694-4F41-9EF5-FDAC258A667F}" dt="2024-03-29T17:49:56.933" v="20700" actId="20577"/>
          <ac:spMkLst>
            <pc:docMk/>
            <pc:sldMk cId="139099274" sldId="1633"/>
            <ac:spMk id="2" creationId="{2B02FDCE-07A7-1D2D-51F7-656DBCDAFB7D}"/>
          </ac:spMkLst>
        </pc:spChg>
        <pc:spChg chg="add del mod">
          <ac:chgData name="Leigh Brown" userId="79e1b32e-e2fc-4f97-b6e8-bdb859a8bdc6" providerId="ADAL" clId="{8A47B8E9-8694-4F41-9EF5-FDAC258A667F}" dt="2024-03-29T17:46:59.228" v="20658" actId="478"/>
          <ac:spMkLst>
            <pc:docMk/>
            <pc:sldMk cId="139099274" sldId="1633"/>
            <ac:spMk id="4" creationId="{5C8A142D-F5DB-2A19-936A-CFD481ADEB72}"/>
          </ac:spMkLst>
        </pc:spChg>
        <pc:spChg chg="mod">
          <ac:chgData name="Leigh Brown" userId="79e1b32e-e2fc-4f97-b6e8-bdb859a8bdc6" providerId="ADAL" clId="{8A47B8E9-8694-4F41-9EF5-FDAC258A667F}" dt="2024-03-29T17:48:56.380" v="20680" actId="1076"/>
          <ac:spMkLst>
            <pc:docMk/>
            <pc:sldMk cId="139099274" sldId="1633"/>
            <ac:spMk id="25" creationId="{F9604545-8F03-E59D-ED1D-6C76155D6625}"/>
          </ac:spMkLst>
        </pc:spChg>
        <pc:spChg chg="mod">
          <ac:chgData name="Leigh Brown" userId="79e1b32e-e2fc-4f97-b6e8-bdb859a8bdc6" providerId="ADAL" clId="{8A47B8E9-8694-4F41-9EF5-FDAC258A667F}" dt="2024-03-29T17:48:56.380" v="20680" actId="1076"/>
          <ac:spMkLst>
            <pc:docMk/>
            <pc:sldMk cId="139099274" sldId="1633"/>
            <ac:spMk id="28" creationId="{BBA78757-C23D-F9EC-3461-F514E145130F}"/>
          </ac:spMkLst>
        </pc:spChg>
        <pc:spChg chg="mod">
          <ac:chgData name="Leigh Brown" userId="79e1b32e-e2fc-4f97-b6e8-bdb859a8bdc6" providerId="ADAL" clId="{8A47B8E9-8694-4F41-9EF5-FDAC258A667F}" dt="2024-03-29T17:48:56.380" v="20680" actId="1076"/>
          <ac:spMkLst>
            <pc:docMk/>
            <pc:sldMk cId="139099274" sldId="1633"/>
            <ac:spMk id="29" creationId="{29D32975-58F5-944B-189D-8DBAD7ED557C}"/>
          </ac:spMkLst>
        </pc:spChg>
        <pc:picChg chg="mod">
          <ac:chgData name="Leigh Brown" userId="79e1b32e-e2fc-4f97-b6e8-bdb859a8bdc6" providerId="ADAL" clId="{8A47B8E9-8694-4F41-9EF5-FDAC258A667F}" dt="2024-03-29T17:48:56.380" v="20680" actId="1076"/>
          <ac:picMkLst>
            <pc:docMk/>
            <pc:sldMk cId="139099274" sldId="1633"/>
            <ac:picMk id="16" creationId="{4395FB8B-59FF-172C-E544-C8C5E1649335}"/>
          </ac:picMkLst>
        </pc:picChg>
        <pc:picChg chg="mod">
          <ac:chgData name="Leigh Brown" userId="79e1b32e-e2fc-4f97-b6e8-bdb859a8bdc6" providerId="ADAL" clId="{8A47B8E9-8694-4F41-9EF5-FDAC258A667F}" dt="2024-03-29T17:48:56.380" v="20680" actId="1076"/>
          <ac:picMkLst>
            <pc:docMk/>
            <pc:sldMk cId="139099274" sldId="1633"/>
            <ac:picMk id="17" creationId="{AF43E91F-1ED9-B982-1098-1C5347A50003}"/>
          </ac:picMkLst>
        </pc:picChg>
        <pc:picChg chg="mod">
          <ac:chgData name="Leigh Brown" userId="79e1b32e-e2fc-4f97-b6e8-bdb859a8bdc6" providerId="ADAL" clId="{8A47B8E9-8694-4F41-9EF5-FDAC258A667F}" dt="2024-03-29T17:48:56.380" v="20680" actId="1076"/>
          <ac:picMkLst>
            <pc:docMk/>
            <pc:sldMk cId="139099274" sldId="1633"/>
            <ac:picMk id="24" creationId="{2390C709-79A9-ED5A-C254-FC1FD6FD3705}"/>
          </ac:picMkLst>
        </pc:pic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9T14:42:20.947" v="32488"/>
              <pc2:cmMkLst xmlns:pc2="http://schemas.microsoft.com/office/powerpoint/2019/9/main/command">
                <pc:docMk/>
                <pc:sldMk cId="139099274" sldId="1633"/>
                <pc2:cmMk id="{D7964E29-37CA-4949-87CC-7A245DCFD4BF}"/>
              </pc2:cmMkLst>
            </pc226:cmChg>
            <pc226:cmChg xmlns:pc226="http://schemas.microsoft.com/office/powerpoint/2022/06/main/command" chg="del mod modRxn">
              <pc226:chgData name="Leigh Brown" userId="79e1b32e-e2fc-4f97-b6e8-bdb859a8bdc6" providerId="ADAL" clId="{8A47B8E9-8694-4F41-9EF5-FDAC258A667F}" dt="2024-04-29T14:42:18.849" v="32487"/>
              <pc2:cmMkLst xmlns:pc2="http://schemas.microsoft.com/office/powerpoint/2019/9/main/command">
                <pc:docMk/>
                <pc:sldMk cId="139099274" sldId="1633"/>
                <pc2:cmMk id="{5414DA9F-9878-4C20-B1E7-58CA178A8749}"/>
              </pc2:cmMkLst>
            </pc226:cmChg>
          </p:ext>
        </pc:extLst>
      </pc:sldChg>
      <pc:sldChg chg="del">
        <pc:chgData name="Leigh Brown" userId="79e1b32e-e2fc-4f97-b6e8-bdb859a8bdc6" providerId="ADAL" clId="{8A47B8E9-8694-4F41-9EF5-FDAC258A667F}" dt="2024-02-27T20:50:02.682" v="4815" actId="47"/>
        <pc:sldMkLst>
          <pc:docMk/>
          <pc:sldMk cId="1668505335" sldId="1634"/>
        </pc:sldMkLst>
      </pc:sldChg>
      <pc:sldChg chg="addSp delSp modSp mod">
        <pc:chgData name="Leigh Brown" userId="79e1b32e-e2fc-4f97-b6e8-bdb859a8bdc6" providerId="ADAL" clId="{8A47B8E9-8694-4F41-9EF5-FDAC258A667F}" dt="2024-04-29T19:35:38.285" v="35370" actId="20577"/>
        <pc:sldMkLst>
          <pc:docMk/>
          <pc:sldMk cId="3092396374" sldId="1637"/>
        </pc:sldMkLst>
        <pc:spChg chg="mod">
          <ac:chgData name="Leigh Brown" userId="79e1b32e-e2fc-4f97-b6e8-bdb859a8bdc6" providerId="ADAL" clId="{8A47B8E9-8694-4F41-9EF5-FDAC258A667F}" dt="2024-04-23T18:30:00.624" v="25838" actId="255"/>
          <ac:spMkLst>
            <pc:docMk/>
            <pc:sldMk cId="3092396374" sldId="1637"/>
            <ac:spMk id="5" creationId="{55327A8D-4A7A-91D6-35BB-092EEEB70B4D}"/>
          </ac:spMkLst>
        </pc:spChg>
        <pc:spChg chg="mod">
          <ac:chgData name="Leigh Brown" userId="79e1b32e-e2fc-4f97-b6e8-bdb859a8bdc6" providerId="ADAL" clId="{8A47B8E9-8694-4F41-9EF5-FDAC258A667F}" dt="2024-04-23T18:30:00.624" v="25838" actId="255"/>
          <ac:spMkLst>
            <pc:docMk/>
            <pc:sldMk cId="3092396374" sldId="1637"/>
            <ac:spMk id="6" creationId="{C67A68E1-A5B2-4392-9C22-1479AE7E5845}"/>
          </ac:spMkLst>
        </pc:spChg>
        <pc:spChg chg="mod">
          <ac:chgData name="Leigh Brown" userId="79e1b32e-e2fc-4f97-b6e8-bdb859a8bdc6" providerId="ADAL" clId="{8A47B8E9-8694-4F41-9EF5-FDAC258A667F}" dt="2024-04-29T19:35:38.285" v="35370" actId="20577"/>
          <ac:spMkLst>
            <pc:docMk/>
            <pc:sldMk cId="3092396374" sldId="1637"/>
            <ac:spMk id="14" creationId="{59B5E1DB-E373-1CF3-2D7B-AAF4717B1A95}"/>
          </ac:spMkLst>
        </pc:spChg>
        <pc:spChg chg="mod">
          <ac:chgData name="Leigh Brown" userId="79e1b32e-e2fc-4f97-b6e8-bdb859a8bdc6" providerId="ADAL" clId="{8A47B8E9-8694-4F41-9EF5-FDAC258A667F}" dt="2024-04-29T19:35:36.892" v="35368" actId="14100"/>
          <ac:spMkLst>
            <pc:docMk/>
            <pc:sldMk cId="3092396374" sldId="1637"/>
            <ac:spMk id="15" creationId="{047A73D4-A89F-160F-E865-0AA22CD65142}"/>
          </ac:spMkLst>
        </pc:spChg>
        <pc:spChg chg="add mod">
          <ac:chgData name="Leigh Brown" userId="79e1b32e-e2fc-4f97-b6e8-bdb859a8bdc6" providerId="ADAL" clId="{8A47B8E9-8694-4F41-9EF5-FDAC258A667F}" dt="2024-04-23T19:42:24.474" v="28311" actId="20577"/>
          <ac:spMkLst>
            <pc:docMk/>
            <pc:sldMk cId="3092396374" sldId="1637"/>
            <ac:spMk id="18" creationId="{3B8E92D2-2052-171F-ED77-0BD3597410C7}"/>
          </ac:spMkLst>
        </pc:spChg>
        <pc:picChg chg="add del mod">
          <ac:chgData name="Leigh Brown" userId="79e1b32e-e2fc-4f97-b6e8-bdb859a8bdc6" providerId="ADAL" clId="{8A47B8E9-8694-4F41-9EF5-FDAC258A667F}" dt="2024-04-23T18:28:31.005" v="25734" actId="478"/>
          <ac:picMkLst>
            <pc:docMk/>
            <pc:sldMk cId="3092396374" sldId="1637"/>
            <ac:picMk id="9" creationId="{142D1449-942E-113F-F57D-7B177ADB2745}"/>
          </ac:picMkLst>
        </pc:picChg>
      </pc:sldChg>
      <pc:sldChg chg="addSp delSp modSp mod">
        <pc:chgData name="Leigh Brown" userId="79e1b32e-e2fc-4f97-b6e8-bdb859a8bdc6" providerId="ADAL" clId="{8A47B8E9-8694-4F41-9EF5-FDAC258A667F}" dt="2024-04-29T19:20:53.314" v="35348" actId="1037"/>
        <pc:sldMkLst>
          <pc:docMk/>
          <pc:sldMk cId="640558801" sldId="1638"/>
        </pc:sldMkLst>
        <pc:spChg chg="mod">
          <ac:chgData name="Leigh Brown" userId="79e1b32e-e2fc-4f97-b6e8-bdb859a8bdc6" providerId="ADAL" clId="{8A47B8E9-8694-4F41-9EF5-FDAC258A667F}" dt="2024-04-23T18:58:47.673" v="26731" actId="20577"/>
          <ac:spMkLst>
            <pc:docMk/>
            <pc:sldMk cId="640558801" sldId="1638"/>
            <ac:spMk id="11" creationId="{1483C546-6AE2-333A-D669-C424F3A29988}"/>
          </ac:spMkLst>
        </pc:spChg>
        <pc:spChg chg="mod">
          <ac:chgData name="Leigh Brown" userId="79e1b32e-e2fc-4f97-b6e8-bdb859a8bdc6" providerId="ADAL" clId="{8A47B8E9-8694-4F41-9EF5-FDAC258A667F}" dt="2024-04-23T18:58:45.268" v="26729" actId="20577"/>
          <ac:spMkLst>
            <pc:docMk/>
            <pc:sldMk cId="640558801" sldId="1638"/>
            <ac:spMk id="14" creationId="{5152E7B4-F002-AD9A-CA2D-63039675D783}"/>
          </ac:spMkLst>
        </pc:spChg>
        <pc:spChg chg="add mod">
          <ac:chgData name="Leigh Brown" userId="79e1b32e-e2fc-4f97-b6e8-bdb859a8bdc6" providerId="ADAL" clId="{8A47B8E9-8694-4F41-9EF5-FDAC258A667F}" dt="2024-04-29T19:09:47.111" v="35206" actId="1037"/>
          <ac:spMkLst>
            <pc:docMk/>
            <pc:sldMk cId="640558801" sldId="1638"/>
            <ac:spMk id="39" creationId="{73AAAEED-4058-DE48-859C-455C68DA5C21}"/>
          </ac:spMkLst>
        </pc:spChg>
        <pc:spChg chg="mod">
          <ac:chgData name="Leigh Brown" userId="79e1b32e-e2fc-4f97-b6e8-bdb859a8bdc6" providerId="ADAL" clId="{8A47B8E9-8694-4F41-9EF5-FDAC258A667F}" dt="2024-04-23T18:56:15.485" v="26582" actId="1038"/>
          <ac:spMkLst>
            <pc:docMk/>
            <pc:sldMk cId="640558801" sldId="1638"/>
            <ac:spMk id="48" creationId="{2911EA44-660C-EEBE-CB78-C3D40AA9CC1E}"/>
          </ac:spMkLst>
        </pc:spChg>
        <pc:spChg chg="mod">
          <ac:chgData name="Leigh Brown" userId="79e1b32e-e2fc-4f97-b6e8-bdb859a8bdc6" providerId="ADAL" clId="{8A47B8E9-8694-4F41-9EF5-FDAC258A667F}" dt="2024-04-23T18:56:15.485" v="26582" actId="1038"/>
          <ac:spMkLst>
            <pc:docMk/>
            <pc:sldMk cId="640558801" sldId="1638"/>
            <ac:spMk id="49" creationId="{21B1CB00-460C-A371-9017-62FC543F3864}"/>
          </ac:spMkLst>
        </pc:spChg>
        <pc:spChg chg="mod">
          <ac:chgData name="Leigh Brown" userId="79e1b32e-e2fc-4f97-b6e8-bdb859a8bdc6" providerId="ADAL" clId="{8A47B8E9-8694-4F41-9EF5-FDAC258A667F}" dt="2024-04-23T18:56:15.485" v="26582" actId="1038"/>
          <ac:spMkLst>
            <pc:docMk/>
            <pc:sldMk cId="640558801" sldId="1638"/>
            <ac:spMk id="50" creationId="{23BEA2CD-B047-B1E5-A01F-4AF9856F0FD9}"/>
          </ac:spMkLst>
        </pc:spChg>
        <pc:spChg chg="mod">
          <ac:chgData name="Leigh Brown" userId="79e1b32e-e2fc-4f97-b6e8-bdb859a8bdc6" providerId="ADAL" clId="{8A47B8E9-8694-4F41-9EF5-FDAC258A667F}" dt="2024-04-23T18:56:15.485" v="26582" actId="1038"/>
          <ac:spMkLst>
            <pc:docMk/>
            <pc:sldMk cId="640558801" sldId="1638"/>
            <ac:spMk id="51" creationId="{30CAD8E2-91F5-92F9-AC47-49353CC56AA9}"/>
          </ac:spMkLst>
        </pc:spChg>
        <pc:spChg chg="mod">
          <ac:chgData name="Leigh Brown" userId="79e1b32e-e2fc-4f97-b6e8-bdb859a8bdc6" providerId="ADAL" clId="{8A47B8E9-8694-4F41-9EF5-FDAC258A667F}" dt="2024-04-23T18:56:15.485" v="26582" actId="1038"/>
          <ac:spMkLst>
            <pc:docMk/>
            <pc:sldMk cId="640558801" sldId="1638"/>
            <ac:spMk id="52" creationId="{EF511B2E-B0D3-89D5-8A70-7989EEEA7E15}"/>
          </ac:spMkLst>
        </pc:spChg>
        <pc:spChg chg="mod">
          <ac:chgData name="Leigh Brown" userId="79e1b32e-e2fc-4f97-b6e8-bdb859a8bdc6" providerId="ADAL" clId="{8A47B8E9-8694-4F41-9EF5-FDAC258A667F}" dt="2024-04-23T18:56:15.485" v="26582" actId="1038"/>
          <ac:spMkLst>
            <pc:docMk/>
            <pc:sldMk cId="640558801" sldId="1638"/>
            <ac:spMk id="53" creationId="{50FB17DA-1C6D-A74F-9862-735AC2F39048}"/>
          </ac:spMkLst>
        </pc:spChg>
        <pc:spChg chg="mod">
          <ac:chgData name="Leigh Brown" userId="79e1b32e-e2fc-4f97-b6e8-bdb859a8bdc6" providerId="ADAL" clId="{8A47B8E9-8694-4F41-9EF5-FDAC258A667F}" dt="2024-04-29T19:09:38.227" v="35195" actId="1036"/>
          <ac:spMkLst>
            <pc:docMk/>
            <pc:sldMk cId="640558801" sldId="1638"/>
            <ac:spMk id="54" creationId="{5E867803-317B-5FCE-DB23-4AFF475E42FB}"/>
          </ac:spMkLst>
        </pc:spChg>
        <pc:spChg chg="mod">
          <ac:chgData name="Leigh Brown" userId="79e1b32e-e2fc-4f97-b6e8-bdb859a8bdc6" providerId="ADAL" clId="{8A47B8E9-8694-4F41-9EF5-FDAC258A667F}" dt="2024-04-23T18:56:15.485" v="26582" actId="1038"/>
          <ac:spMkLst>
            <pc:docMk/>
            <pc:sldMk cId="640558801" sldId="1638"/>
            <ac:spMk id="64" creationId="{68F3A1D8-F138-41C3-F4A8-7792E091B473}"/>
          </ac:spMkLst>
        </pc:spChg>
        <pc:spChg chg="mod">
          <ac:chgData name="Leigh Brown" userId="79e1b32e-e2fc-4f97-b6e8-bdb859a8bdc6" providerId="ADAL" clId="{8A47B8E9-8694-4F41-9EF5-FDAC258A667F}" dt="2024-04-23T18:56:15.485" v="26582" actId="1038"/>
          <ac:spMkLst>
            <pc:docMk/>
            <pc:sldMk cId="640558801" sldId="1638"/>
            <ac:spMk id="66" creationId="{3BB6330F-FADF-94F1-363E-BAE056B52C20}"/>
          </ac:spMkLst>
        </pc:spChg>
        <pc:spChg chg="mod">
          <ac:chgData name="Leigh Brown" userId="79e1b32e-e2fc-4f97-b6e8-bdb859a8bdc6" providerId="ADAL" clId="{8A47B8E9-8694-4F41-9EF5-FDAC258A667F}" dt="2024-04-23T18:56:15.485" v="26582" actId="1038"/>
          <ac:spMkLst>
            <pc:docMk/>
            <pc:sldMk cId="640558801" sldId="1638"/>
            <ac:spMk id="67" creationId="{524464E9-393A-D7C4-D9CB-EB55F55B8A82}"/>
          </ac:spMkLst>
        </pc:spChg>
        <pc:spChg chg="mod">
          <ac:chgData name="Leigh Brown" userId="79e1b32e-e2fc-4f97-b6e8-bdb859a8bdc6" providerId="ADAL" clId="{8A47B8E9-8694-4F41-9EF5-FDAC258A667F}" dt="2024-04-23T18:56:15.485" v="26582" actId="1038"/>
          <ac:spMkLst>
            <pc:docMk/>
            <pc:sldMk cId="640558801" sldId="1638"/>
            <ac:spMk id="68" creationId="{45F6BFF7-BF2E-DC7C-44F2-227C557F8510}"/>
          </ac:spMkLst>
        </pc:spChg>
        <pc:spChg chg="mod">
          <ac:chgData name="Leigh Brown" userId="79e1b32e-e2fc-4f97-b6e8-bdb859a8bdc6" providerId="ADAL" clId="{8A47B8E9-8694-4F41-9EF5-FDAC258A667F}" dt="2024-04-29T19:09:06.997" v="35159" actId="20577"/>
          <ac:spMkLst>
            <pc:docMk/>
            <pc:sldMk cId="640558801" sldId="1638"/>
            <ac:spMk id="69" creationId="{7B73F289-F218-38DE-9A59-C9B5B4D20025}"/>
          </ac:spMkLst>
        </pc:spChg>
        <pc:spChg chg="mod">
          <ac:chgData name="Leigh Brown" userId="79e1b32e-e2fc-4f97-b6e8-bdb859a8bdc6" providerId="ADAL" clId="{8A47B8E9-8694-4F41-9EF5-FDAC258A667F}" dt="2024-04-23T18:56:15.485" v="26582" actId="1038"/>
          <ac:spMkLst>
            <pc:docMk/>
            <pc:sldMk cId="640558801" sldId="1638"/>
            <ac:spMk id="70" creationId="{EA6CCAF8-D42B-4260-DA68-F52C4BB8ADC9}"/>
          </ac:spMkLst>
        </pc:spChg>
        <pc:spChg chg="mod">
          <ac:chgData name="Leigh Brown" userId="79e1b32e-e2fc-4f97-b6e8-bdb859a8bdc6" providerId="ADAL" clId="{8A47B8E9-8694-4F41-9EF5-FDAC258A667F}" dt="2024-04-23T18:59:29.624" v="26781" actId="1076"/>
          <ac:spMkLst>
            <pc:docMk/>
            <pc:sldMk cId="640558801" sldId="1638"/>
            <ac:spMk id="71" creationId="{59B74F84-962B-EB06-DE8C-9738FE2B3575}"/>
          </ac:spMkLst>
        </pc:spChg>
        <pc:spChg chg="del mod">
          <ac:chgData name="Leigh Brown" userId="79e1b32e-e2fc-4f97-b6e8-bdb859a8bdc6" providerId="ADAL" clId="{8A47B8E9-8694-4F41-9EF5-FDAC258A667F}" dt="2024-04-23T18:55:41.542" v="26552" actId="478"/>
          <ac:spMkLst>
            <pc:docMk/>
            <pc:sldMk cId="640558801" sldId="1638"/>
            <ac:spMk id="72" creationId="{18D5255F-163F-93AB-D7DA-F9B308C59783}"/>
          </ac:spMkLst>
        </pc:spChg>
        <pc:spChg chg="mod">
          <ac:chgData name="Leigh Brown" userId="79e1b32e-e2fc-4f97-b6e8-bdb859a8bdc6" providerId="ADAL" clId="{8A47B8E9-8694-4F41-9EF5-FDAC258A667F}" dt="2024-04-23T18:56:15.485" v="26582" actId="1038"/>
          <ac:spMkLst>
            <pc:docMk/>
            <pc:sldMk cId="640558801" sldId="1638"/>
            <ac:spMk id="73" creationId="{A8D36712-A07B-8DC7-0227-0CB9052981DD}"/>
          </ac:spMkLst>
        </pc:spChg>
        <pc:spChg chg="del mod">
          <ac:chgData name="Leigh Brown" userId="79e1b32e-e2fc-4f97-b6e8-bdb859a8bdc6" providerId="ADAL" clId="{8A47B8E9-8694-4F41-9EF5-FDAC258A667F}" dt="2024-04-23T18:56:29.976" v="26587" actId="478"/>
          <ac:spMkLst>
            <pc:docMk/>
            <pc:sldMk cId="640558801" sldId="1638"/>
            <ac:spMk id="74" creationId="{E4560DE3-315E-0C73-0DC4-E9BB7F86A112}"/>
          </ac:spMkLst>
        </pc:spChg>
        <pc:spChg chg="del mod">
          <ac:chgData name="Leigh Brown" userId="79e1b32e-e2fc-4f97-b6e8-bdb859a8bdc6" providerId="ADAL" clId="{8A47B8E9-8694-4F41-9EF5-FDAC258A667F}" dt="2024-04-23T18:55:41.545" v="26554"/>
          <ac:spMkLst>
            <pc:docMk/>
            <pc:sldMk cId="640558801" sldId="1638"/>
            <ac:spMk id="75" creationId="{E2A4E7E0-6767-33C3-5F9B-26A0DBB7F611}"/>
          </ac:spMkLst>
        </pc:spChg>
        <pc:grpChg chg="mod">
          <ac:chgData name="Leigh Brown" userId="79e1b32e-e2fc-4f97-b6e8-bdb859a8bdc6" providerId="ADAL" clId="{8A47B8E9-8694-4F41-9EF5-FDAC258A667F}" dt="2024-04-23T18:56:15.485" v="26582" actId="1038"/>
          <ac:grpSpMkLst>
            <pc:docMk/>
            <pc:sldMk cId="640558801" sldId="1638"/>
            <ac:grpSpMk id="3" creationId="{1D122541-7F69-8296-3398-072E7F73EF1D}"/>
          </ac:grpSpMkLst>
        </pc:grpChg>
        <pc:grpChg chg="mod">
          <ac:chgData name="Leigh Brown" userId="79e1b32e-e2fc-4f97-b6e8-bdb859a8bdc6" providerId="ADAL" clId="{8A47B8E9-8694-4F41-9EF5-FDAC258A667F}" dt="2024-04-23T18:56:15.485" v="26582" actId="1038"/>
          <ac:grpSpMkLst>
            <pc:docMk/>
            <pc:sldMk cId="640558801" sldId="1638"/>
            <ac:grpSpMk id="6" creationId="{2267C3AE-3AFA-1AD9-B7CD-A03F0DCCAAE7}"/>
          </ac:grpSpMkLst>
        </pc:grpChg>
        <pc:grpChg chg="mod">
          <ac:chgData name="Leigh Brown" userId="79e1b32e-e2fc-4f97-b6e8-bdb859a8bdc6" providerId="ADAL" clId="{8A47B8E9-8694-4F41-9EF5-FDAC258A667F}" dt="2024-04-23T18:56:15.485" v="26582" actId="1038"/>
          <ac:grpSpMkLst>
            <pc:docMk/>
            <pc:sldMk cId="640558801" sldId="1638"/>
            <ac:grpSpMk id="9" creationId="{EC3CEAB3-3633-F43A-F885-48ED1F1E637B}"/>
          </ac:grpSpMkLst>
        </pc:grpChg>
        <pc:grpChg chg="mod">
          <ac:chgData name="Leigh Brown" userId="79e1b32e-e2fc-4f97-b6e8-bdb859a8bdc6" providerId="ADAL" clId="{8A47B8E9-8694-4F41-9EF5-FDAC258A667F}" dt="2024-04-29T19:09:44.645" v="35202" actId="1037"/>
          <ac:grpSpMkLst>
            <pc:docMk/>
            <pc:sldMk cId="640558801" sldId="1638"/>
            <ac:grpSpMk id="12" creationId="{2B0D9BC0-D864-66A3-AE43-CD40696D44BC}"/>
          </ac:grpSpMkLst>
        </pc:grpChg>
        <pc:grpChg chg="mod">
          <ac:chgData name="Leigh Brown" userId="79e1b32e-e2fc-4f97-b6e8-bdb859a8bdc6" providerId="ADAL" clId="{8A47B8E9-8694-4F41-9EF5-FDAC258A667F}" dt="2024-04-23T18:56:15.485" v="26582" actId="1038"/>
          <ac:grpSpMkLst>
            <pc:docMk/>
            <pc:sldMk cId="640558801" sldId="1638"/>
            <ac:grpSpMk id="15" creationId="{D6789A19-8ABA-F2C9-661A-2CD6B5679835}"/>
          </ac:grpSpMkLst>
        </pc:grpChg>
        <pc:grpChg chg="mod">
          <ac:chgData name="Leigh Brown" userId="79e1b32e-e2fc-4f97-b6e8-bdb859a8bdc6" providerId="ADAL" clId="{8A47B8E9-8694-4F41-9EF5-FDAC258A667F}" dt="2024-04-23T18:56:15.485" v="26582" actId="1038"/>
          <ac:grpSpMkLst>
            <pc:docMk/>
            <pc:sldMk cId="640558801" sldId="1638"/>
            <ac:grpSpMk id="22" creationId="{9B4683F5-C79C-6CA2-95F5-471EA7BD180B}"/>
          </ac:grpSpMkLst>
        </pc:grpChg>
        <pc:grpChg chg="mod">
          <ac:chgData name="Leigh Brown" userId="79e1b32e-e2fc-4f97-b6e8-bdb859a8bdc6" providerId="ADAL" clId="{8A47B8E9-8694-4F41-9EF5-FDAC258A667F}" dt="2024-04-23T18:56:15.485" v="26582" actId="1038"/>
          <ac:grpSpMkLst>
            <pc:docMk/>
            <pc:sldMk cId="640558801" sldId="1638"/>
            <ac:grpSpMk id="25" creationId="{06FA7E48-062F-6940-1A2C-5871F9B3B8EC}"/>
          </ac:grpSpMkLst>
        </pc:grpChg>
        <pc:grpChg chg="del">
          <ac:chgData name="Leigh Brown" userId="79e1b32e-e2fc-4f97-b6e8-bdb859a8bdc6" providerId="ADAL" clId="{8A47B8E9-8694-4F41-9EF5-FDAC258A667F}" dt="2024-04-23T18:40:43.694" v="26003" actId="478"/>
          <ac:grpSpMkLst>
            <pc:docMk/>
            <pc:sldMk cId="640558801" sldId="1638"/>
            <ac:grpSpMk id="28" creationId="{1E95E7B2-DF43-AB73-2381-8F452D33757D}"/>
          </ac:grpSpMkLst>
        </pc:grpChg>
        <pc:grpChg chg="mod">
          <ac:chgData name="Leigh Brown" userId="79e1b32e-e2fc-4f97-b6e8-bdb859a8bdc6" providerId="ADAL" clId="{8A47B8E9-8694-4F41-9EF5-FDAC258A667F}" dt="2024-04-23T18:56:15.485" v="26582" actId="1038"/>
          <ac:grpSpMkLst>
            <pc:docMk/>
            <pc:sldMk cId="640558801" sldId="1638"/>
            <ac:grpSpMk id="31" creationId="{30DC4BCB-C552-692B-5349-EE8200CB444D}"/>
          </ac:grpSpMkLst>
        </pc:grpChg>
        <pc:grpChg chg="mod">
          <ac:chgData name="Leigh Brown" userId="79e1b32e-e2fc-4f97-b6e8-bdb859a8bdc6" providerId="ADAL" clId="{8A47B8E9-8694-4F41-9EF5-FDAC258A667F}" dt="2024-04-23T18:56:15.485" v="26582" actId="1038"/>
          <ac:grpSpMkLst>
            <pc:docMk/>
            <pc:sldMk cId="640558801" sldId="1638"/>
            <ac:grpSpMk id="34" creationId="{52578CDA-233E-7DFC-440D-BFC9E6DCAADB}"/>
          </ac:grpSpMkLst>
        </pc:grpChg>
        <pc:picChg chg="add mod">
          <ac:chgData name="Leigh Brown" userId="79e1b32e-e2fc-4f97-b6e8-bdb859a8bdc6" providerId="ADAL" clId="{8A47B8E9-8694-4F41-9EF5-FDAC258A667F}" dt="2024-04-29T19:08:03.484" v="35119"/>
          <ac:picMkLst>
            <pc:docMk/>
            <pc:sldMk cId="640558801" sldId="1638"/>
            <ac:picMk id="18" creationId="{3A311B2D-E044-70DA-0438-0F3B59CA0496}"/>
          </ac:picMkLst>
        </pc:picChg>
        <pc:picChg chg="del">
          <ac:chgData name="Leigh Brown" userId="79e1b32e-e2fc-4f97-b6e8-bdb859a8bdc6" providerId="ADAL" clId="{8A47B8E9-8694-4F41-9EF5-FDAC258A667F}" dt="2024-04-23T18:54:19.870" v="26418" actId="478"/>
          <ac:picMkLst>
            <pc:docMk/>
            <pc:sldMk cId="640558801" sldId="1638"/>
            <ac:picMk id="19" creationId="{CF940DD2-BF59-3262-0AD0-82D0FFEA303C}"/>
          </ac:picMkLst>
        </pc:picChg>
        <pc:picChg chg="add mod">
          <ac:chgData name="Leigh Brown" userId="79e1b32e-e2fc-4f97-b6e8-bdb859a8bdc6" providerId="ADAL" clId="{8A47B8E9-8694-4F41-9EF5-FDAC258A667F}" dt="2024-04-29T19:20:53.314" v="35348" actId="1037"/>
          <ac:picMkLst>
            <pc:docMk/>
            <pc:sldMk cId="640558801" sldId="1638"/>
            <ac:picMk id="19" creationId="{F61931E6-C0C4-3BEA-425A-70100D138B0D}"/>
          </ac:picMkLst>
        </pc:picChg>
        <pc:picChg chg="add del mod">
          <ac:chgData name="Leigh Brown" userId="79e1b32e-e2fc-4f97-b6e8-bdb859a8bdc6" providerId="ADAL" clId="{8A47B8E9-8694-4F41-9EF5-FDAC258A667F}" dt="2024-04-23T18:54:04.578" v="26417" actId="478"/>
          <ac:picMkLst>
            <pc:docMk/>
            <pc:sldMk cId="640558801" sldId="1638"/>
            <ac:picMk id="20" creationId="{F6C5B2DA-2687-A17E-173F-F4A0878C7E2A}"/>
          </ac:picMkLst>
        </pc:picChg>
        <pc:picChg chg="add del mod">
          <ac:chgData name="Leigh Brown" userId="79e1b32e-e2fc-4f97-b6e8-bdb859a8bdc6" providerId="ADAL" clId="{8A47B8E9-8694-4F41-9EF5-FDAC258A667F}" dt="2024-04-29T19:20:47.698" v="35345" actId="478"/>
          <ac:picMkLst>
            <pc:docMk/>
            <pc:sldMk cId="640558801" sldId="1638"/>
            <ac:picMk id="21" creationId="{5B0D2B0E-9B53-335B-67AE-5B72C30A739E}"/>
          </ac:picMkLst>
        </pc:picChg>
        <pc:picChg chg="mod topLvl">
          <ac:chgData name="Leigh Brown" userId="79e1b32e-e2fc-4f97-b6e8-bdb859a8bdc6" providerId="ADAL" clId="{8A47B8E9-8694-4F41-9EF5-FDAC258A667F}" dt="2024-04-23T18:56:15.485" v="26582" actId="1038"/>
          <ac:picMkLst>
            <pc:docMk/>
            <pc:sldMk cId="640558801" sldId="1638"/>
            <ac:picMk id="29" creationId="{FBC55488-3114-123A-1DB1-7E165D562AA0}"/>
          </ac:picMkLst>
        </pc:picChg>
        <pc:picChg chg="del topLvl">
          <ac:chgData name="Leigh Brown" userId="79e1b32e-e2fc-4f97-b6e8-bdb859a8bdc6" providerId="ADAL" clId="{8A47B8E9-8694-4F41-9EF5-FDAC258A667F}" dt="2024-04-23T18:40:43.694" v="26003" actId="478"/>
          <ac:picMkLst>
            <pc:docMk/>
            <pc:sldMk cId="640558801" sldId="1638"/>
            <ac:picMk id="30" creationId="{01F84DC5-2946-6219-2D2A-66D9DF28504F}"/>
          </ac:picMkLst>
        </pc:picChg>
        <pc:picChg chg="add mod">
          <ac:chgData name="Leigh Brown" userId="79e1b32e-e2fc-4f97-b6e8-bdb859a8bdc6" providerId="ADAL" clId="{8A47B8E9-8694-4F41-9EF5-FDAC258A667F}" dt="2024-04-23T18:56:15.485" v="26582" actId="1038"/>
          <ac:picMkLst>
            <pc:docMk/>
            <pc:sldMk cId="640558801" sldId="1638"/>
            <ac:picMk id="37" creationId="{7FFD091A-443B-B60D-7C5C-6C1B61A20FF1}"/>
          </ac:picMkLst>
        </pc:picChg>
        <pc:picChg chg="mod">
          <ac:chgData name="Leigh Brown" userId="79e1b32e-e2fc-4f97-b6e8-bdb859a8bdc6" providerId="ADAL" clId="{8A47B8E9-8694-4F41-9EF5-FDAC258A667F}" dt="2024-04-23T18:56:15.485" v="26582" actId="1038"/>
          <ac:picMkLst>
            <pc:docMk/>
            <pc:sldMk cId="640558801" sldId="1638"/>
            <ac:picMk id="43" creationId="{615672EB-8237-709E-402A-C9CA6E9B12F1}"/>
          </ac:picMkLst>
        </pc:picChg>
        <pc:picChg chg="mod">
          <ac:chgData name="Leigh Brown" userId="79e1b32e-e2fc-4f97-b6e8-bdb859a8bdc6" providerId="ADAL" clId="{8A47B8E9-8694-4F41-9EF5-FDAC258A667F}" dt="2024-04-23T18:57:18.460" v="26649" actId="1038"/>
          <ac:picMkLst>
            <pc:docMk/>
            <pc:sldMk cId="640558801" sldId="1638"/>
            <ac:picMk id="47" creationId="{63B5F74C-3750-6D9B-BFFA-1BAF56BEE9DD}"/>
          </ac:picMkLst>
        </pc:picChg>
        <pc:picChg chg="mod">
          <ac:chgData name="Leigh Brown" userId="79e1b32e-e2fc-4f97-b6e8-bdb859a8bdc6" providerId="ADAL" clId="{8A47B8E9-8694-4F41-9EF5-FDAC258A667F}" dt="2024-04-23T18:56:15.485" v="26582" actId="1038"/>
          <ac:picMkLst>
            <pc:docMk/>
            <pc:sldMk cId="640558801" sldId="1638"/>
            <ac:picMk id="83" creationId="{B3D8F754-BC33-EF1C-28B0-422532E91731}"/>
          </ac:picMkLst>
        </pc:picChg>
        <pc:cxnChg chg="add mod">
          <ac:chgData name="Leigh Brown" userId="79e1b32e-e2fc-4f97-b6e8-bdb859a8bdc6" providerId="ADAL" clId="{8A47B8E9-8694-4F41-9EF5-FDAC258A667F}" dt="2024-04-23T18:56:15.485" v="26582" actId="1038"/>
          <ac:cxnSpMkLst>
            <pc:docMk/>
            <pc:sldMk cId="640558801" sldId="1638"/>
            <ac:cxnSpMk id="38" creationId="{55B1432F-9234-D11D-7CF4-D8E0EB30F2B2}"/>
          </ac:cxnSpMkLst>
        </pc:cxnChg>
        <pc:cxnChg chg="mod">
          <ac:chgData name="Leigh Brown" userId="79e1b32e-e2fc-4f97-b6e8-bdb859a8bdc6" providerId="ADAL" clId="{8A47B8E9-8694-4F41-9EF5-FDAC258A667F}" dt="2024-04-23T18:56:15.485" v="26582" actId="1038"/>
          <ac:cxnSpMkLst>
            <pc:docMk/>
            <pc:sldMk cId="640558801" sldId="1638"/>
            <ac:cxnSpMk id="56" creationId="{6C0DC4D9-AEAD-C97D-553E-E2F40461F82F}"/>
          </ac:cxnSpMkLst>
        </pc:cxnChg>
        <pc:cxnChg chg="mod">
          <ac:chgData name="Leigh Brown" userId="79e1b32e-e2fc-4f97-b6e8-bdb859a8bdc6" providerId="ADAL" clId="{8A47B8E9-8694-4F41-9EF5-FDAC258A667F}" dt="2024-04-23T18:56:15.485" v="26582" actId="1038"/>
          <ac:cxnSpMkLst>
            <pc:docMk/>
            <pc:sldMk cId="640558801" sldId="1638"/>
            <ac:cxnSpMk id="58" creationId="{F1576BF5-D50C-CEA6-BFB2-D1782A29FD07}"/>
          </ac:cxnSpMkLst>
        </pc:cxnChg>
        <pc:cxnChg chg="mod">
          <ac:chgData name="Leigh Brown" userId="79e1b32e-e2fc-4f97-b6e8-bdb859a8bdc6" providerId="ADAL" clId="{8A47B8E9-8694-4F41-9EF5-FDAC258A667F}" dt="2024-04-23T18:56:15.485" v="26582" actId="1038"/>
          <ac:cxnSpMkLst>
            <pc:docMk/>
            <pc:sldMk cId="640558801" sldId="1638"/>
            <ac:cxnSpMk id="59" creationId="{B12984E7-0792-C4BF-4C6E-0DC0E2275566}"/>
          </ac:cxnSpMkLst>
        </pc:cxnChg>
        <pc:cxnChg chg="mod">
          <ac:chgData name="Leigh Brown" userId="79e1b32e-e2fc-4f97-b6e8-bdb859a8bdc6" providerId="ADAL" clId="{8A47B8E9-8694-4F41-9EF5-FDAC258A667F}" dt="2024-04-23T18:56:15.485" v="26582" actId="1038"/>
          <ac:cxnSpMkLst>
            <pc:docMk/>
            <pc:sldMk cId="640558801" sldId="1638"/>
            <ac:cxnSpMk id="60" creationId="{4B72964B-C55D-1B17-9575-74BE3DEAC6A0}"/>
          </ac:cxnSpMkLst>
        </pc:cxnChg>
        <pc:cxnChg chg="mod">
          <ac:chgData name="Leigh Brown" userId="79e1b32e-e2fc-4f97-b6e8-bdb859a8bdc6" providerId="ADAL" clId="{8A47B8E9-8694-4F41-9EF5-FDAC258A667F}" dt="2024-04-23T18:56:15.485" v="26582" actId="1038"/>
          <ac:cxnSpMkLst>
            <pc:docMk/>
            <pc:sldMk cId="640558801" sldId="1638"/>
            <ac:cxnSpMk id="61" creationId="{9FDD2867-8F7A-01B5-3532-2C8B3AD8400C}"/>
          </ac:cxnSpMkLst>
        </pc:cxnChg>
        <pc:cxnChg chg="del">
          <ac:chgData name="Leigh Brown" userId="79e1b32e-e2fc-4f97-b6e8-bdb859a8bdc6" providerId="ADAL" clId="{8A47B8E9-8694-4F41-9EF5-FDAC258A667F}" dt="2024-04-23T18:54:21.936" v="26419" actId="478"/>
          <ac:cxnSpMkLst>
            <pc:docMk/>
            <pc:sldMk cId="640558801" sldId="1638"/>
            <ac:cxnSpMk id="62" creationId="{D789BE1E-5665-3A9D-EFC2-B34427F2E89B}"/>
          </ac:cxnSpMkLst>
        </pc:cxnChg>
        <pc:cxnChg chg="mod">
          <ac:chgData name="Leigh Brown" userId="79e1b32e-e2fc-4f97-b6e8-bdb859a8bdc6" providerId="ADAL" clId="{8A47B8E9-8694-4F41-9EF5-FDAC258A667F}" dt="2024-04-23T18:56:15.485" v="26582" actId="1038"/>
          <ac:cxnSpMkLst>
            <pc:docMk/>
            <pc:sldMk cId="640558801" sldId="1638"/>
            <ac:cxnSpMk id="63" creationId="{349ED30F-95F1-A6D5-A480-B85A7F2E07B4}"/>
          </ac:cxnSpMkLst>
        </pc:cxnChg>
      </pc:sldChg>
      <pc:sldChg chg="modSp mod">
        <pc:chgData name="Leigh Brown" userId="79e1b32e-e2fc-4f97-b6e8-bdb859a8bdc6" providerId="ADAL" clId="{8A47B8E9-8694-4F41-9EF5-FDAC258A667F}" dt="2024-04-29T19:46:13.337" v="35375" actId="20577"/>
        <pc:sldMkLst>
          <pc:docMk/>
          <pc:sldMk cId="3540454591" sldId="1639"/>
        </pc:sldMkLst>
        <pc:spChg chg="mod">
          <ac:chgData name="Leigh Brown" userId="79e1b32e-e2fc-4f97-b6e8-bdb859a8bdc6" providerId="ADAL" clId="{8A47B8E9-8694-4F41-9EF5-FDAC258A667F}" dt="2024-04-29T19:46:13.337" v="35375" actId="20577"/>
          <ac:spMkLst>
            <pc:docMk/>
            <pc:sldMk cId="3540454591" sldId="1639"/>
            <ac:spMk id="3" creationId="{EF151353-B013-24EA-26D8-63F1F2D40E70}"/>
          </ac:spMkLst>
        </pc:spChg>
      </pc:sldChg>
      <pc:sldChg chg="modSp mod">
        <pc:chgData name="Leigh Brown" userId="79e1b32e-e2fc-4f97-b6e8-bdb859a8bdc6" providerId="ADAL" clId="{8A47B8E9-8694-4F41-9EF5-FDAC258A667F}" dt="2024-04-29T14:49:45.199" v="32648" actId="20577"/>
        <pc:sldMkLst>
          <pc:docMk/>
          <pc:sldMk cId="3755999334" sldId="1640"/>
        </pc:sldMkLst>
        <pc:spChg chg="mod">
          <ac:chgData name="Leigh Brown" userId="79e1b32e-e2fc-4f97-b6e8-bdb859a8bdc6" providerId="ADAL" clId="{8A47B8E9-8694-4F41-9EF5-FDAC258A667F}" dt="2024-04-29T14:49:45.199" v="32648" actId="20577"/>
          <ac:spMkLst>
            <pc:docMk/>
            <pc:sldMk cId="3755999334" sldId="1640"/>
            <ac:spMk id="3" creationId="{EF151353-B013-24EA-26D8-63F1F2D40E70}"/>
          </ac:spMkLst>
        </pc:spChg>
      </pc:sldChg>
      <pc:sldChg chg="delSp modSp del mod">
        <pc:chgData name="Leigh Brown" userId="79e1b32e-e2fc-4f97-b6e8-bdb859a8bdc6" providerId="ADAL" clId="{8A47B8E9-8694-4F41-9EF5-FDAC258A667F}" dt="2024-04-23T19:14:47.779" v="27820" actId="47"/>
        <pc:sldMkLst>
          <pc:docMk/>
          <pc:sldMk cId="4244716751" sldId="1641"/>
        </pc:sldMkLst>
        <pc:graphicFrameChg chg="del modGraphic">
          <ac:chgData name="Leigh Brown" userId="79e1b32e-e2fc-4f97-b6e8-bdb859a8bdc6" providerId="ADAL" clId="{8A47B8E9-8694-4F41-9EF5-FDAC258A667F}" dt="2024-03-29T19:50:10.582" v="21852" actId="478"/>
          <ac:graphicFrameMkLst>
            <pc:docMk/>
            <pc:sldMk cId="4244716751" sldId="1641"/>
            <ac:graphicFrameMk id="5" creationId="{E1E867E7-1391-C6ED-B94B-33A977B4C7BD}"/>
          </ac:graphicFrameMkLst>
        </pc:graphicFrameChg>
      </pc:sldChg>
      <pc:sldChg chg="modSp mod delCm modCm">
        <pc:chgData name="Leigh Brown" userId="79e1b32e-e2fc-4f97-b6e8-bdb859a8bdc6" providerId="ADAL" clId="{8A47B8E9-8694-4F41-9EF5-FDAC258A667F}" dt="2024-04-29T17:38:25.756" v="35051"/>
        <pc:sldMkLst>
          <pc:docMk/>
          <pc:sldMk cId="185265228" sldId="1642"/>
        </pc:sldMkLst>
        <pc:spChg chg="mod">
          <ac:chgData name="Leigh Brown" userId="79e1b32e-e2fc-4f97-b6e8-bdb859a8bdc6" providerId="ADAL" clId="{8A47B8E9-8694-4F41-9EF5-FDAC258A667F}" dt="2024-04-29T17:36:18.505" v="34923" actId="20577"/>
          <ac:spMkLst>
            <pc:docMk/>
            <pc:sldMk cId="185265228" sldId="1642"/>
            <ac:spMk id="3" creationId="{910386EC-1902-E8F6-9E05-88797513731E}"/>
          </ac:spMkLst>
        </pc:spChg>
        <pc:graphicFrameChg chg="modGraphic">
          <ac:chgData name="Leigh Brown" userId="79e1b32e-e2fc-4f97-b6e8-bdb859a8bdc6" providerId="ADAL" clId="{8A47B8E9-8694-4F41-9EF5-FDAC258A667F}" dt="2024-04-29T17:38:18.064" v="35049" actId="20577"/>
          <ac:graphicFrameMkLst>
            <pc:docMk/>
            <pc:sldMk cId="185265228" sldId="1642"/>
            <ac:graphicFrameMk id="7" creationId="{137C0DA9-1EE5-55F3-8790-023C3B4050B2}"/>
          </ac:graphicFrameMkLst>
        </pc:graphicFrame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9T17:38:25.756" v="35051"/>
              <pc2:cmMkLst xmlns:pc2="http://schemas.microsoft.com/office/powerpoint/2019/9/main/command">
                <pc:docMk/>
                <pc:sldMk cId="185265228" sldId="1642"/>
                <pc2:cmMk id="{94C7596A-891F-4DB4-B489-7EDAD2CBC23F}"/>
              </pc2:cmMkLst>
            </pc226:cmChg>
            <pc226:cmChg xmlns:pc226="http://schemas.microsoft.com/office/powerpoint/2022/06/main/command" chg="del mod">
              <pc226:chgData name="Leigh Brown" userId="79e1b32e-e2fc-4f97-b6e8-bdb859a8bdc6" providerId="ADAL" clId="{8A47B8E9-8694-4F41-9EF5-FDAC258A667F}" dt="2024-04-29T17:36:49.421" v="34974"/>
              <pc2:cmMkLst xmlns:pc2="http://schemas.microsoft.com/office/powerpoint/2019/9/main/command">
                <pc:docMk/>
                <pc:sldMk cId="185265228" sldId="1642"/>
                <pc2:cmMk id="{39F92A8F-FEDB-46D8-A99B-0E1EF8D78B75}"/>
              </pc2:cmMkLst>
            </pc226:cmChg>
            <pc226:cmChg xmlns:pc226="http://schemas.microsoft.com/office/powerpoint/2022/06/main/command" chg="del">
              <pc226:chgData name="Leigh Brown" userId="79e1b32e-e2fc-4f97-b6e8-bdb859a8bdc6" providerId="ADAL" clId="{8A47B8E9-8694-4F41-9EF5-FDAC258A667F}" dt="2024-04-29T17:36:51.560" v="34975"/>
              <pc2:cmMkLst xmlns:pc2="http://schemas.microsoft.com/office/powerpoint/2019/9/main/command">
                <pc:docMk/>
                <pc:sldMk cId="185265228" sldId="1642"/>
                <pc2:cmMk id="{95FFB29C-24EC-4163-8FFF-F322740DF13C}"/>
              </pc2:cmMkLst>
            </pc226:cmChg>
            <pc226:cmChg xmlns:pc226="http://schemas.microsoft.com/office/powerpoint/2022/06/main/command" chg="del mod">
              <pc226:chgData name="Leigh Brown" userId="79e1b32e-e2fc-4f97-b6e8-bdb859a8bdc6" providerId="ADAL" clId="{8A47B8E9-8694-4F41-9EF5-FDAC258A667F}" dt="2024-04-29T17:37:57.938" v="35004"/>
              <pc2:cmMkLst xmlns:pc2="http://schemas.microsoft.com/office/powerpoint/2019/9/main/command">
                <pc:docMk/>
                <pc:sldMk cId="185265228" sldId="1642"/>
                <pc2:cmMk id="{2D2BABA5-82B5-43F0-A4A2-C14B20674A54}"/>
              </pc2:cmMkLst>
            </pc226:cmChg>
            <pc226:cmChg xmlns:pc226="http://schemas.microsoft.com/office/powerpoint/2022/06/main/command" chg="del mod">
              <pc226:chgData name="Leigh Brown" userId="79e1b32e-e2fc-4f97-b6e8-bdb859a8bdc6" providerId="ADAL" clId="{8A47B8E9-8694-4F41-9EF5-FDAC258A667F}" dt="2024-04-29T17:37:54.297" v="35003"/>
              <pc2:cmMkLst xmlns:pc2="http://schemas.microsoft.com/office/powerpoint/2019/9/main/command">
                <pc:docMk/>
                <pc:sldMk cId="185265228" sldId="1642"/>
                <pc2:cmMk id="{399E63BD-1D61-42AF-BAF2-DFFBCF59673C}"/>
              </pc2:cmMkLst>
            </pc226:cmChg>
          </p:ext>
        </pc:extLst>
      </pc:sldChg>
      <pc:sldChg chg="modSp mod">
        <pc:chgData name="Leigh Brown" userId="79e1b32e-e2fc-4f97-b6e8-bdb859a8bdc6" providerId="ADAL" clId="{8A47B8E9-8694-4F41-9EF5-FDAC258A667F}" dt="2024-04-23T20:27:19.029" v="28955" actId="20577"/>
        <pc:sldMkLst>
          <pc:docMk/>
          <pc:sldMk cId="2800733628" sldId="1643"/>
        </pc:sldMkLst>
        <pc:spChg chg="mod">
          <ac:chgData name="Leigh Brown" userId="79e1b32e-e2fc-4f97-b6e8-bdb859a8bdc6" providerId="ADAL" clId="{8A47B8E9-8694-4F41-9EF5-FDAC258A667F}" dt="2024-03-11T20:17:22.970" v="12035" actId="1076"/>
          <ac:spMkLst>
            <pc:docMk/>
            <pc:sldMk cId="2800733628" sldId="1643"/>
            <ac:spMk id="4" creationId="{E3E37C28-4660-CF01-996B-6D727BD14B92}"/>
          </ac:spMkLst>
        </pc:spChg>
        <pc:spChg chg="mod">
          <ac:chgData name="Leigh Brown" userId="79e1b32e-e2fc-4f97-b6e8-bdb859a8bdc6" providerId="ADAL" clId="{8A47B8E9-8694-4F41-9EF5-FDAC258A667F}" dt="2024-04-23T20:27:19.029" v="28955" actId="20577"/>
          <ac:spMkLst>
            <pc:docMk/>
            <pc:sldMk cId="2800733628" sldId="1643"/>
            <ac:spMk id="6" creationId="{A8731789-282C-9540-9BDA-E7BA76F1C9E6}"/>
          </ac:spMkLst>
        </pc:spChg>
        <pc:picChg chg="mod">
          <ac:chgData name="Leigh Brown" userId="79e1b32e-e2fc-4f97-b6e8-bdb859a8bdc6" providerId="ADAL" clId="{8A47B8E9-8694-4F41-9EF5-FDAC258A667F}" dt="2024-03-11T20:17:07.177" v="12033" actId="1076"/>
          <ac:picMkLst>
            <pc:docMk/>
            <pc:sldMk cId="2800733628" sldId="1643"/>
            <ac:picMk id="1026" creationId="{D647C2AA-3608-02D1-7743-0680FF8E7209}"/>
          </ac:picMkLst>
        </pc:picChg>
      </pc:sldChg>
      <pc:sldChg chg="modSp mod">
        <pc:chgData name="Leigh Brown" userId="79e1b32e-e2fc-4f97-b6e8-bdb859a8bdc6" providerId="ADAL" clId="{8A47B8E9-8694-4F41-9EF5-FDAC258A667F}" dt="2024-04-23T00:16:26.603" v="25617" actId="5793"/>
        <pc:sldMkLst>
          <pc:docMk/>
          <pc:sldMk cId="2432515944" sldId="1644"/>
        </pc:sldMkLst>
        <pc:spChg chg="mod">
          <ac:chgData name="Leigh Brown" userId="79e1b32e-e2fc-4f97-b6e8-bdb859a8bdc6" providerId="ADAL" clId="{8A47B8E9-8694-4F41-9EF5-FDAC258A667F}" dt="2024-04-23T00:16:26.603" v="25617" actId="5793"/>
          <ac:spMkLst>
            <pc:docMk/>
            <pc:sldMk cId="2432515944" sldId="1644"/>
            <ac:spMk id="3" creationId="{EF151353-B013-24EA-26D8-63F1F2D40E70}"/>
          </ac:spMkLst>
        </pc:spChg>
      </pc:sldChg>
      <pc:sldChg chg="addSp modSp mod">
        <pc:chgData name="Leigh Brown" userId="79e1b32e-e2fc-4f97-b6e8-bdb859a8bdc6" providerId="ADAL" clId="{8A47B8E9-8694-4F41-9EF5-FDAC258A667F}" dt="2024-04-29T14:16:09.109" v="32193" actId="1038"/>
        <pc:sldMkLst>
          <pc:docMk/>
          <pc:sldMk cId="2303704606" sldId="1645"/>
        </pc:sldMkLst>
        <pc:spChg chg="add mod">
          <ac:chgData name="Leigh Brown" userId="79e1b32e-e2fc-4f97-b6e8-bdb859a8bdc6" providerId="ADAL" clId="{8A47B8E9-8694-4F41-9EF5-FDAC258A667F}" dt="2024-04-29T14:16:09.109" v="32193" actId="1038"/>
          <ac:spMkLst>
            <pc:docMk/>
            <pc:sldMk cId="2303704606" sldId="1645"/>
            <ac:spMk id="2" creationId="{9DE84F0A-108A-6158-F783-15F2BEA22BB5}"/>
          </ac:spMkLst>
        </pc:spChg>
        <pc:spChg chg="mod">
          <ac:chgData name="Leigh Brown" userId="79e1b32e-e2fc-4f97-b6e8-bdb859a8bdc6" providerId="ADAL" clId="{8A47B8E9-8694-4F41-9EF5-FDAC258A667F}" dt="2024-04-29T14:13:03.068" v="31961" actId="255"/>
          <ac:spMkLst>
            <pc:docMk/>
            <pc:sldMk cId="2303704606" sldId="1645"/>
            <ac:spMk id="48" creationId="{B158BDEF-D27D-5003-05F7-CBF0AF91165D}"/>
          </ac:spMkLst>
        </pc:spChg>
        <pc:spChg chg="mod">
          <ac:chgData name="Leigh Brown" userId="79e1b32e-e2fc-4f97-b6e8-bdb859a8bdc6" providerId="ADAL" clId="{8A47B8E9-8694-4F41-9EF5-FDAC258A667F}" dt="2024-04-29T14:13:03.068" v="31961" actId="255"/>
          <ac:spMkLst>
            <pc:docMk/>
            <pc:sldMk cId="2303704606" sldId="1645"/>
            <ac:spMk id="49" creationId="{2ED407D2-1C9B-0332-BF3B-2290F2579E6F}"/>
          </ac:spMkLst>
        </pc:spChg>
        <pc:picChg chg="mod">
          <ac:chgData name="Leigh Brown" userId="79e1b32e-e2fc-4f97-b6e8-bdb859a8bdc6" providerId="ADAL" clId="{8A47B8E9-8694-4F41-9EF5-FDAC258A667F}" dt="2024-04-29T14:13:54.983" v="31982" actId="1076"/>
          <ac:picMkLst>
            <pc:docMk/>
            <pc:sldMk cId="2303704606" sldId="1645"/>
            <ac:picMk id="56" creationId="{67E7C17E-9A94-5F29-D59E-59CA3AC972E6}"/>
          </ac:picMkLst>
        </pc:picChg>
      </pc:sldChg>
      <pc:sldChg chg="modSp mod modShow">
        <pc:chgData name="Leigh Brown" userId="79e1b32e-e2fc-4f97-b6e8-bdb859a8bdc6" providerId="ADAL" clId="{8A47B8E9-8694-4F41-9EF5-FDAC258A667F}" dt="2024-04-29T14:18:07.350" v="32236" actId="20577"/>
        <pc:sldMkLst>
          <pc:docMk/>
          <pc:sldMk cId="241753216" sldId="1646"/>
        </pc:sldMkLst>
        <pc:spChg chg="mod">
          <ac:chgData name="Leigh Brown" userId="79e1b32e-e2fc-4f97-b6e8-bdb859a8bdc6" providerId="ADAL" clId="{8A47B8E9-8694-4F41-9EF5-FDAC258A667F}" dt="2024-04-29T14:18:07.350" v="32236" actId="20577"/>
          <ac:spMkLst>
            <pc:docMk/>
            <pc:sldMk cId="241753216" sldId="1646"/>
            <ac:spMk id="5" creationId="{B784A459-FC53-E1ED-D7E7-7F71E19B62B3}"/>
          </ac:spMkLst>
        </pc:spChg>
      </pc:sldChg>
      <pc:sldChg chg="addSp delSp modSp new mod ord modAnim delCm modCm modNotesTx">
        <pc:chgData name="Leigh Brown" userId="79e1b32e-e2fc-4f97-b6e8-bdb859a8bdc6" providerId="ADAL" clId="{8A47B8E9-8694-4F41-9EF5-FDAC258A667F}" dt="2024-04-29T17:38:33.294" v="35052"/>
        <pc:sldMkLst>
          <pc:docMk/>
          <pc:sldMk cId="1114344787" sldId="1647"/>
        </pc:sldMkLst>
        <pc:spChg chg="mod">
          <ac:chgData name="Leigh Brown" userId="79e1b32e-e2fc-4f97-b6e8-bdb859a8bdc6" providerId="ADAL" clId="{8A47B8E9-8694-4F41-9EF5-FDAC258A667F}" dt="2024-04-29T14:30:04.978" v="32485" actId="20577"/>
          <ac:spMkLst>
            <pc:docMk/>
            <pc:sldMk cId="1114344787" sldId="1647"/>
            <ac:spMk id="2" creationId="{A19A7610-0B92-C255-28CF-C2FCB9E1C005}"/>
          </ac:spMkLst>
        </pc:spChg>
        <pc:grpChg chg="add mod">
          <ac:chgData name="Leigh Brown" userId="79e1b32e-e2fc-4f97-b6e8-bdb859a8bdc6" providerId="ADAL" clId="{8A47B8E9-8694-4F41-9EF5-FDAC258A667F}" dt="2024-02-22T19:41:56.353" v="364" actId="1076"/>
          <ac:grpSpMkLst>
            <pc:docMk/>
            <pc:sldMk cId="1114344787" sldId="1647"/>
            <ac:grpSpMk id="11" creationId="{42CEFBD3-4AD3-3032-C480-2AD320A2A83E}"/>
          </ac:grpSpMkLst>
        </pc:grpChg>
        <pc:grpChg chg="add mod">
          <ac:chgData name="Leigh Brown" userId="79e1b32e-e2fc-4f97-b6e8-bdb859a8bdc6" providerId="ADAL" clId="{8A47B8E9-8694-4F41-9EF5-FDAC258A667F}" dt="2024-02-22T19:41:55.185" v="363" actId="1076"/>
          <ac:grpSpMkLst>
            <pc:docMk/>
            <pc:sldMk cId="1114344787" sldId="1647"/>
            <ac:grpSpMk id="12" creationId="{DD283D1E-605C-0B25-83B5-972D09A20341}"/>
          </ac:grpSpMkLst>
        </pc:grpChg>
        <pc:picChg chg="add mod">
          <ac:chgData name="Leigh Brown" userId="79e1b32e-e2fc-4f97-b6e8-bdb859a8bdc6" providerId="ADAL" clId="{8A47B8E9-8694-4F41-9EF5-FDAC258A667F}" dt="2024-02-22T19:41:53.817" v="362" actId="164"/>
          <ac:picMkLst>
            <pc:docMk/>
            <pc:sldMk cId="1114344787" sldId="1647"/>
            <ac:picMk id="3" creationId="{FA9D8F62-BC74-E7C1-6B1B-62B768C9C625}"/>
          </ac:picMkLst>
        </pc:picChg>
        <pc:picChg chg="add del mod">
          <ac:chgData name="Leigh Brown" userId="79e1b32e-e2fc-4f97-b6e8-bdb859a8bdc6" providerId="ADAL" clId="{8A47B8E9-8694-4F41-9EF5-FDAC258A667F}" dt="2024-02-22T19:31:06.705" v="211" actId="478"/>
          <ac:picMkLst>
            <pc:docMk/>
            <pc:sldMk cId="1114344787" sldId="1647"/>
            <ac:picMk id="4" creationId="{2810769B-A702-133E-B4A2-834C62AA5B78}"/>
          </ac:picMkLst>
        </pc:picChg>
        <pc:picChg chg="add mod ord modCrop">
          <ac:chgData name="Leigh Brown" userId="79e1b32e-e2fc-4f97-b6e8-bdb859a8bdc6" providerId="ADAL" clId="{8A47B8E9-8694-4F41-9EF5-FDAC258A667F}" dt="2024-02-22T19:41:53.817" v="362" actId="164"/>
          <ac:picMkLst>
            <pc:docMk/>
            <pc:sldMk cId="1114344787" sldId="1647"/>
            <ac:picMk id="6" creationId="{D1A81FA3-E133-37F6-EFAE-E36E9E569AD2}"/>
          </ac:picMkLst>
        </pc:picChg>
        <pc:picChg chg="add del mod modCrop">
          <ac:chgData name="Leigh Brown" userId="79e1b32e-e2fc-4f97-b6e8-bdb859a8bdc6" providerId="ADAL" clId="{8A47B8E9-8694-4F41-9EF5-FDAC258A667F}" dt="2024-02-22T19:31:05.998" v="210" actId="478"/>
          <ac:picMkLst>
            <pc:docMk/>
            <pc:sldMk cId="1114344787" sldId="1647"/>
            <ac:picMk id="7" creationId="{40E3E832-22EC-9701-D019-ACB4761DCD85}"/>
          </ac:picMkLst>
        </pc:picChg>
        <pc:picChg chg="add mod ord modCrop">
          <ac:chgData name="Leigh Brown" userId="79e1b32e-e2fc-4f97-b6e8-bdb859a8bdc6" providerId="ADAL" clId="{8A47B8E9-8694-4F41-9EF5-FDAC258A667F}" dt="2024-02-22T19:41:48.985" v="360" actId="164"/>
          <ac:picMkLst>
            <pc:docMk/>
            <pc:sldMk cId="1114344787" sldId="1647"/>
            <ac:picMk id="8" creationId="{7FB46940-2599-1771-1617-929A07C11D26}"/>
          </ac:picMkLst>
        </pc:picChg>
        <pc:picChg chg="add mod modCrop">
          <ac:chgData name="Leigh Brown" userId="79e1b32e-e2fc-4f97-b6e8-bdb859a8bdc6" providerId="ADAL" clId="{8A47B8E9-8694-4F41-9EF5-FDAC258A667F}" dt="2024-02-22T19:41:48.985" v="360" actId="164"/>
          <ac:picMkLst>
            <pc:docMk/>
            <pc:sldMk cId="1114344787" sldId="1647"/>
            <ac:picMk id="10" creationId="{BBBFFD2C-5FBE-1B8C-2792-2238E6912334}"/>
          </ac:picMkLst>
        </pc:picChg>
        <pc:picChg chg="add mod">
          <ac:chgData name="Leigh Brown" userId="79e1b32e-e2fc-4f97-b6e8-bdb859a8bdc6" providerId="ADAL" clId="{8A47B8E9-8694-4F41-9EF5-FDAC258A667F}" dt="2024-02-22T19:44:17.083" v="385" actId="1076"/>
          <ac:picMkLst>
            <pc:docMk/>
            <pc:sldMk cId="1114344787" sldId="1647"/>
            <ac:picMk id="13" creationId="{468BADB7-2E4E-467C-DF01-30C10F1AE7EB}"/>
          </ac:picMkLst>
        </pc:pic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9T17:38:33.294" v="35052"/>
              <pc2:cmMkLst xmlns:pc2="http://schemas.microsoft.com/office/powerpoint/2019/9/main/command">
                <pc:docMk/>
                <pc:sldMk cId="1114344787" sldId="1647"/>
                <pc2:cmMk id="{05E2109E-D685-4CC5-9501-0A5C1FD9F6D8}"/>
              </pc2:cmMkLst>
            </pc226:cmChg>
          </p:ext>
        </pc:extLst>
      </pc:sldChg>
      <pc:sldChg chg="addSp delSp modSp new mod ord modClrScheme delAnim modAnim delCm modCm chgLayout modNotesTx">
        <pc:chgData name="Leigh Brown" userId="79e1b32e-e2fc-4f97-b6e8-bdb859a8bdc6" providerId="ADAL" clId="{8A47B8E9-8694-4F41-9EF5-FDAC258A667F}" dt="2024-04-29T14:28:17.276" v="32456"/>
        <pc:sldMkLst>
          <pc:docMk/>
          <pc:sldMk cId="1359903569" sldId="1648"/>
        </pc:sldMkLst>
        <pc:spChg chg="del mod ord">
          <ac:chgData name="Leigh Brown" userId="79e1b32e-e2fc-4f97-b6e8-bdb859a8bdc6" providerId="ADAL" clId="{8A47B8E9-8694-4F41-9EF5-FDAC258A667F}" dt="2024-02-22T19:54:14.056" v="639" actId="700"/>
          <ac:spMkLst>
            <pc:docMk/>
            <pc:sldMk cId="1359903569" sldId="1648"/>
            <ac:spMk id="2" creationId="{67943165-6019-B87C-EA12-D2F9477D0E0B}"/>
          </ac:spMkLst>
        </pc:spChg>
        <pc:spChg chg="del">
          <ac:chgData name="Leigh Brown" userId="79e1b32e-e2fc-4f97-b6e8-bdb859a8bdc6" providerId="ADAL" clId="{8A47B8E9-8694-4F41-9EF5-FDAC258A667F}" dt="2024-02-22T19:54:14.056" v="639" actId="700"/>
          <ac:spMkLst>
            <pc:docMk/>
            <pc:sldMk cId="1359903569" sldId="1648"/>
            <ac:spMk id="3" creationId="{3473BBA1-D353-B3C7-82B4-8D7BC74C08C4}"/>
          </ac:spMkLst>
        </pc:spChg>
        <pc:spChg chg="del">
          <ac:chgData name="Leigh Brown" userId="79e1b32e-e2fc-4f97-b6e8-bdb859a8bdc6" providerId="ADAL" clId="{8A47B8E9-8694-4F41-9EF5-FDAC258A667F}" dt="2024-02-22T19:54:14.056" v="639" actId="700"/>
          <ac:spMkLst>
            <pc:docMk/>
            <pc:sldMk cId="1359903569" sldId="1648"/>
            <ac:spMk id="4" creationId="{8568E117-F4BF-6C90-0E8E-A8E68BA132DE}"/>
          </ac:spMkLst>
        </pc:spChg>
        <pc:spChg chg="add mod ord">
          <ac:chgData name="Leigh Brown" userId="79e1b32e-e2fc-4f97-b6e8-bdb859a8bdc6" providerId="ADAL" clId="{8A47B8E9-8694-4F41-9EF5-FDAC258A667F}" dt="2024-04-17T17:19:24.756" v="25080" actId="20577"/>
          <ac:spMkLst>
            <pc:docMk/>
            <pc:sldMk cId="1359903569" sldId="1648"/>
            <ac:spMk id="5" creationId="{E481B9C8-F819-3219-9338-016F0266EE02}"/>
          </ac:spMkLst>
        </pc:spChg>
        <pc:spChg chg="add mod">
          <ac:chgData name="Leigh Brown" userId="79e1b32e-e2fc-4f97-b6e8-bdb859a8bdc6" providerId="ADAL" clId="{8A47B8E9-8694-4F41-9EF5-FDAC258A667F}" dt="2024-03-12T19:49:50.898" v="17570" actId="1076"/>
          <ac:spMkLst>
            <pc:docMk/>
            <pc:sldMk cId="1359903569" sldId="1648"/>
            <ac:spMk id="6" creationId="{2BC3D530-3C12-CFC4-96C5-14E935ACBAE0}"/>
          </ac:spMkLst>
        </pc:spChg>
        <pc:spChg chg="add del mod">
          <ac:chgData name="Leigh Brown" userId="79e1b32e-e2fc-4f97-b6e8-bdb859a8bdc6" providerId="ADAL" clId="{8A47B8E9-8694-4F41-9EF5-FDAC258A667F}" dt="2024-02-26T18:34:10.050" v="1371" actId="478"/>
          <ac:spMkLst>
            <pc:docMk/>
            <pc:sldMk cId="1359903569" sldId="1648"/>
            <ac:spMk id="17" creationId="{C2BE03AB-B455-8CA5-4357-6680A6DA65A6}"/>
          </ac:spMkLst>
        </pc:spChg>
        <pc:spChg chg="add del mod">
          <ac:chgData name="Leigh Brown" userId="79e1b32e-e2fc-4f97-b6e8-bdb859a8bdc6" providerId="ADAL" clId="{8A47B8E9-8694-4F41-9EF5-FDAC258A667F}" dt="2024-02-26T18:34:10.050" v="1371" actId="478"/>
          <ac:spMkLst>
            <pc:docMk/>
            <pc:sldMk cId="1359903569" sldId="1648"/>
            <ac:spMk id="20" creationId="{C85959F1-F75F-4791-B4F5-5914A17750A2}"/>
          </ac:spMkLst>
        </pc:spChg>
        <pc:spChg chg="add del mod">
          <ac:chgData name="Leigh Brown" userId="79e1b32e-e2fc-4f97-b6e8-bdb859a8bdc6" providerId="ADAL" clId="{8A47B8E9-8694-4F41-9EF5-FDAC258A667F}" dt="2024-02-26T18:34:10.050" v="1371" actId="478"/>
          <ac:spMkLst>
            <pc:docMk/>
            <pc:sldMk cId="1359903569" sldId="1648"/>
            <ac:spMk id="21" creationId="{71DD4868-55EC-7ECD-8531-71697C718D86}"/>
          </ac:spMkLst>
        </pc:spChg>
        <pc:spChg chg="add del mod">
          <ac:chgData name="Leigh Brown" userId="79e1b32e-e2fc-4f97-b6e8-bdb859a8bdc6" providerId="ADAL" clId="{8A47B8E9-8694-4F41-9EF5-FDAC258A667F}" dt="2024-02-26T18:34:10.050" v="1371" actId="478"/>
          <ac:spMkLst>
            <pc:docMk/>
            <pc:sldMk cId="1359903569" sldId="1648"/>
            <ac:spMk id="22" creationId="{B1B96EBB-4554-0CBD-896C-9537E8C5CEB5}"/>
          </ac:spMkLst>
        </pc:spChg>
        <pc:spChg chg="add del mod">
          <ac:chgData name="Leigh Brown" userId="79e1b32e-e2fc-4f97-b6e8-bdb859a8bdc6" providerId="ADAL" clId="{8A47B8E9-8694-4F41-9EF5-FDAC258A667F}" dt="2024-02-26T18:34:10.050" v="1371" actId="478"/>
          <ac:spMkLst>
            <pc:docMk/>
            <pc:sldMk cId="1359903569" sldId="1648"/>
            <ac:spMk id="23" creationId="{1700018D-D2D9-1861-A5D5-0E470C9829A4}"/>
          </ac:spMkLst>
        </pc:spChg>
        <pc:spChg chg="add del mod">
          <ac:chgData name="Leigh Brown" userId="79e1b32e-e2fc-4f97-b6e8-bdb859a8bdc6" providerId="ADAL" clId="{8A47B8E9-8694-4F41-9EF5-FDAC258A667F}" dt="2024-02-26T18:34:10.050" v="1371" actId="478"/>
          <ac:spMkLst>
            <pc:docMk/>
            <pc:sldMk cId="1359903569" sldId="1648"/>
            <ac:spMk id="24" creationId="{49918A21-EF99-BDEA-FD07-6C42AAC1050F}"/>
          </ac:spMkLst>
        </pc:spChg>
        <pc:spChg chg="add mod">
          <ac:chgData name="Leigh Brown" userId="79e1b32e-e2fc-4f97-b6e8-bdb859a8bdc6" providerId="ADAL" clId="{8A47B8E9-8694-4F41-9EF5-FDAC258A667F}" dt="2024-02-26T18:41:35.103" v="1728" actId="164"/>
          <ac:spMkLst>
            <pc:docMk/>
            <pc:sldMk cId="1359903569" sldId="1648"/>
            <ac:spMk id="43" creationId="{B9D19375-CAFF-DE35-2861-C946401EEF7E}"/>
          </ac:spMkLst>
        </pc:spChg>
        <pc:spChg chg="add mod">
          <ac:chgData name="Leigh Brown" userId="79e1b32e-e2fc-4f97-b6e8-bdb859a8bdc6" providerId="ADAL" clId="{8A47B8E9-8694-4F41-9EF5-FDAC258A667F}" dt="2024-04-29T14:27:54.006" v="32446" actId="20577"/>
          <ac:spMkLst>
            <pc:docMk/>
            <pc:sldMk cId="1359903569" sldId="1648"/>
            <ac:spMk id="47" creationId="{CD6D4B7D-1548-6146-2AA6-2C1B510CAA2C}"/>
          </ac:spMkLst>
        </pc:spChg>
        <pc:spChg chg="add mod">
          <ac:chgData name="Leigh Brown" userId="79e1b32e-e2fc-4f97-b6e8-bdb859a8bdc6" providerId="ADAL" clId="{8A47B8E9-8694-4F41-9EF5-FDAC258A667F}" dt="2024-02-26T18:41:45.314" v="1729" actId="164"/>
          <ac:spMkLst>
            <pc:docMk/>
            <pc:sldMk cId="1359903569" sldId="1648"/>
            <ac:spMk id="48" creationId="{A3EDE5B8-9CC0-EE8A-D483-13290C42562B}"/>
          </ac:spMkLst>
        </pc:spChg>
        <pc:spChg chg="add mod">
          <ac:chgData name="Leigh Brown" userId="79e1b32e-e2fc-4f97-b6e8-bdb859a8bdc6" providerId="ADAL" clId="{8A47B8E9-8694-4F41-9EF5-FDAC258A667F}" dt="2024-04-29T14:27:56.859" v="32447" actId="20577"/>
          <ac:spMkLst>
            <pc:docMk/>
            <pc:sldMk cId="1359903569" sldId="1648"/>
            <ac:spMk id="53" creationId="{99A89C95-8398-839B-DF5D-195903428511}"/>
          </ac:spMkLst>
        </pc:spChg>
        <pc:spChg chg="add mod">
          <ac:chgData name="Leigh Brown" userId="79e1b32e-e2fc-4f97-b6e8-bdb859a8bdc6" providerId="ADAL" clId="{8A47B8E9-8694-4F41-9EF5-FDAC258A667F}" dt="2024-04-29T14:27:58.766" v="32449" actId="20577"/>
          <ac:spMkLst>
            <pc:docMk/>
            <pc:sldMk cId="1359903569" sldId="1648"/>
            <ac:spMk id="54" creationId="{0A98A1F1-90F0-0016-EDB1-47F8E945B0F2}"/>
          </ac:spMkLst>
        </pc:spChg>
        <pc:spChg chg="add mod">
          <ac:chgData name="Leigh Brown" userId="79e1b32e-e2fc-4f97-b6e8-bdb859a8bdc6" providerId="ADAL" clId="{8A47B8E9-8694-4F41-9EF5-FDAC258A667F}" dt="2024-04-29T14:28:02.030" v="32451" actId="20577"/>
          <ac:spMkLst>
            <pc:docMk/>
            <pc:sldMk cId="1359903569" sldId="1648"/>
            <ac:spMk id="58" creationId="{46970FEF-5F69-0C5F-8D48-93EB539D494D}"/>
          </ac:spMkLst>
        </pc:spChg>
        <pc:spChg chg="add mod">
          <ac:chgData name="Leigh Brown" userId="79e1b32e-e2fc-4f97-b6e8-bdb859a8bdc6" providerId="ADAL" clId="{8A47B8E9-8694-4F41-9EF5-FDAC258A667F}" dt="2024-04-26T17:01:27.208" v="28962" actId="1037"/>
          <ac:spMkLst>
            <pc:docMk/>
            <pc:sldMk cId="1359903569" sldId="1648"/>
            <ac:spMk id="64" creationId="{2FE45198-0C69-8CCE-7D4B-D84F926DA873}"/>
          </ac:spMkLst>
        </pc:spChg>
        <pc:grpChg chg="add mod">
          <ac:chgData name="Leigh Brown" userId="79e1b32e-e2fc-4f97-b6e8-bdb859a8bdc6" providerId="ADAL" clId="{8A47B8E9-8694-4F41-9EF5-FDAC258A667F}" dt="2024-02-26T18:42:12.341" v="1736" actId="14100"/>
          <ac:grpSpMkLst>
            <pc:docMk/>
            <pc:sldMk cId="1359903569" sldId="1648"/>
            <ac:grpSpMk id="59" creationId="{EA73FAC9-A26F-5054-FE52-523C8127CC3C}"/>
          </ac:grpSpMkLst>
        </pc:grpChg>
        <pc:grpChg chg="add mod">
          <ac:chgData name="Leigh Brown" userId="79e1b32e-e2fc-4f97-b6e8-bdb859a8bdc6" providerId="ADAL" clId="{8A47B8E9-8694-4F41-9EF5-FDAC258A667F}" dt="2024-04-23T19:48:54.579" v="28359" actId="14100"/>
          <ac:grpSpMkLst>
            <pc:docMk/>
            <pc:sldMk cId="1359903569" sldId="1648"/>
            <ac:grpSpMk id="60" creationId="{A5B4101C-C96D-38B6-2A14-92427204AFAC}"/>
          </ac:grpSpMkLst>
        </pc:grpChg>
        <pc:grpChg chg="add mod">
          <ac:chgData name="Leigh Brown" userId="79e1b32e-e2fc-4f97-b6e8-bdb859a8bdc6" providerId="ADAL" clId="{8A47B8E9-8694-4F41-9EF5-FDAC258A667F}" dt="2024-02-26T18:41:49.054" v="1730" actId="164"/>
          <ac:grpSpMkLst>
            <pc:docMk/>
            <pc:sldMk cId="1359903569" sldId="1648"/>
            <ac:grpSpMk id="61" creationId="{BCB0E9DF-3FE8-615F-81DE-57740A3C5D96}"/>
          </ac:grpSpMkLst>
        </pc:grpChg>
        <pc:grpChg chg="add mod">
          <ac:chgData name="Leigh Brown" userId="79e1b32e-e2fc-4f97-b6e8-bdb859a8bdc6" providerId="ADAL" clId="{8A47B8E9-8694-4F41-9EF5-FDAC258A667F}" dt="2024-02-26T18:43:54.957" v="1761" actId="1035"/>
          <ac:grpSpMkLst>
            <pc:docMk/>
            <pc:sldMk cId="1359903569" sldId="1648"/>
            <ac:grpSpMk id="62" creationId="{3D6E5F0A-6770-4207-467D-5810445673FC}"/>
          </ac:grpSpMkLst>
        </pc:grpChg>
        <pc:picChg chg="add mod ord">
          <ac:chgData name="Leigh Brown" userId="79e1b32e-e2fc-4f97-b6e8-bdb859a8bdc6" providerId="ADAL" clId="{8A47B8E9-8694-4F41-9EF5-FDAC258A667F}" dt="2024-04-23T19:48:40.173" v="28358" actId="1035"/>
          <ac:picMkLst>
            <pc:docMk/>
            <pc:sldMk cId="1359903569" sldId="1648"/>
            <ac:picMk id="2" creationId="{B25BA5D9-AA34-4869-C8DE-A838469BB924}"/>
          </ac:picMkLst>
        </pc:picChg>
        <pc:picChg chg="add del mod modCrop">
          <ac:chgData name="Leigh Brown" userId="79e1b32e-e2fc-4f97-b6e8-bdb859a8bdc6" providerId="ADAL" clId="{8A47B8E9-8694-4F41-9EF5-FDAC258A667F}" dt="2024-02-26T18:34:10.050" v="1371" actId="478"/>
          <ac:picMkLst>
            <pc:docMk/>
            <pc:sldMk cId="1359903569" sldId="1648"/>
            <ac:picMk id="3" creationId="{FF20E391-0C4C-4AC2-64A8-4843E07A9D91}"/>
          </ac:picMkLst>
        </pc:picChg>
        <pc:picChg chg="add del mod modCrop">
          <ac:chgData name="Leigh Brown" userId="79e1b32e-e2fc-4f97-b6e8-bdb859a8bdc6" providerId="ADAL" clId="{8A47B8E9-8694-4F41-9EF5-FDAC258A667F}" dt="2024-02-26T16:50:12.928" v="754" actId="478"/>
          <ac:picMkLst>
            <pc:docMk/>
            <pc:sldMk cId="1359903569" sldId="1648"/>
            <ac:picMk id="4" creationId="{43F63600-82F8-CACB-203A-4C8E893AFF80}"/>
          </ac:picMkLst>
        </pc:picChg>
        <pc:picChg chg="add del mod modCrop">
          <ac:chgData name="Leigh Brown" userId="79e1b32e-e2fc-4f97-b6e8-bdb859a8bdc6" providerId="ADAL" clId="{8A47B8E9-8694-4F41-9EF5-FDAC258A667F}" dt="2024-02-26T18:34:10.050" v="1371" actId="478"/>
          <ac:picMkLst>
            <pc:docMk/>
            <pc:sldMk cId="1359903569" sldId="1648"/>
            <ac:picMk id="7" creationId="{3CEC4D0E-2AD3-B529-295C-3E74D2B1E004}"/>
          </ac:picMkLst>
        </pc:picChg>
        <pc:picChg chg="add del mod modCrop">
          <ac:chgData name="Leigh Brown" userId="79e1b32e-e2fc-4f97-b6e8-bdb859a8bdc6" providerId="ADAL" clId="{8A47B8E9-8694-4F41-9EF5-FDAC258A667F}" dt="2024-02-26T16:50:22.257" v="756" actId="478"/>
          <ac:picMkLst>
            <pc:docMk/>
            <pc:sldMk cId="1359903569" sldId="1648"/>
            <ac:picMk id="8" creationId="{9EA5B015-2228-4778-9736-7D2E65A6BF44}"/>
          </ac:picMkLst>
        </pc:picChg>
        <pc:picChg chg="add del mod modCrop">
          <ac:chgData name="Leigh Brown" userId="79e1b32e-e2fc-4f97-b6e8-bdb859a8bdc6" providerId="ADAL" clId="{8A47B8E9-8694-4F41-9EF5-FDAC258A667F}" dt="2024-02-26T18:34:10.050" v="1371" actId="478"/>
          <ac:picMkLst>
            <pc:docMk/>
            <pc:sldMk cId="1359903569" sldId="1648"/>
            <ac:picMk id="9" creationId="{C68AB38D-7125-05BF-EA1D-0667CF01C6D8}"/>
          </ac:picMkLst>
        </pc:picChg>
        <pc:picChg chg="add del mod modCrop">
          <ac:chgData name="Leigh Brown" userId="79e1b32e-e2fc-4f97-b6e8-bdb859a8bdc6" providerId="ADAL" clId="{8A47B8E9-8694-4F41-9EF5-FDAC258A667F}" dt="2024-02-26T18:34:10.050" v="1371" actId="478"/>
          <ac:picMkLst>
            <pc:docMk/>
            <pc:sldMk cId="1359903569" sldId="1648"/>
            <ac:picMk id="10" creationId="{E4720FC4-6F23-F88F-6372-B353A5509159}"/>
          </ac:picMkLst>
        </pc:picChg>
        <pc:picChg chg="add del mod modCrop">
          <ac:chgData name="Leigh Brown" userId="79e1b32e-e2fc-4f97-b6e8-bdb859a8bdc6" providerId="ADAL" clId="{8A47B8E9-8694-4F41-9EF5-FDAC258A667F}" dt="2024-02-26T16:52:14.208" v="803" actId="478"/>
          <ac:picMkLst>
            <pc:docMk/>
            <pc:sldMk cId="1359903569" sldId="1648"/>
            <ac:picMk id="11" creationId="{47C4C522-A8E1-B6F3-4790-FA1BE284FBB8}"/>
          </ac:picMkLst>
        </pc:picChg>
        <pc:picChg chg="add del mod modCrop">
          <ac:chgData name="Leigh Brown" userId="79e1b32e-e2fc-4f97-b6e8-bdb859a8bdc6" providerId="ADAL" clId="{8A47B8E9-8694-4F41-9EF5-FDAC258A667F}" dt="2024-02-26T18:34:10.050" v="1371" actId="478"/>
          <ac:picMkLst>
            <pc:docMk/>
            <pc:sldMk cId="1359903569" sldId="1648"/>
            <ac:picMk id="12" creationId="{A30676EF-D120-72C9-4306-3B029E2BE2A3}"/>
          </ac:picMkLst>
        </pc:picChg>
        <pc:picChg chg="add del mod modCrop">
          <ac:chgData name="Leigh Brown" userId="79e1b32e-e2fc-4f97-b6e8-bdb859a8bdc6" providerId="ADAL" clId="{8A47B8E9-8694-4F41-9EF5-FDAC258A667F}" dt="2024-02-26T18:34:10.050" v="1371" actId="478"/>
          <ac:picMkLst>
            <pc:docMk/>
            <pc:sldMk cId="1359903569" sldId="1648"/>
            <ac:picMk id="13" creationId="{F34B7DB9-872F-DAE3-36E2-18E287CE38D3}"/>
          </ac:picMkLst>
        </pc:picChg>
        <pc:picChg chg="add del mod modCrop">
          <ac:chgData name="Leigh Brown" userId="79e1b32e-e2fc-4f97-b6e8-bdb859a8bdc6" providerId="ADAL" clId="{8A47B8E9-8694-4F41-9EF5-FDAC258A667F}" dt="2024-02-26T18:34:10.050" v="1371" actId="478"/>
          <ac:picMkLst>
            <pc:docMk/>
            <pc:sldMk cId="1359903569" sldId="1648"/>
            <ac:picMk id="14" creationId="{7B620899-C3B3-A5B4-D4FF-974C890947D3}"/>
          </ac:picMkLst>
        </pc:picChg>
        <pc:picChg chg="add del mod">
          <ac:chgData name="Leigh Brown" userId="79e1b32e-e2fc-4f97-b6e8-bdb859a8bdc6" providerId="ADAL" clId="{8A47B8E9-8694-4F41-9EF5-FDAC258A667F}" dt="2024-02-26T18:28:19.542" v="1344" actId="478"/>
          <ac:picMkLst>
            <pc:docMk/>
            <pc:sldMk cId="1359903569" sldId="1648"/>
            <ac:picMk id="16" creationId="{4EE7399C-AB3B-CD1E-9A9C-BA0A3629328A}"/>
          </ac:picMkLst>
        </pc:picChg>
        <pc:picChg chg="add del mod">
          <ac:chgData name="Leigh Brown" userId="79e1b32e-e2fc-4f97-b6e8-bdb859a8bdc6" providerId="ADAL" clId="{8A47B8E9-8694-4F41-9EF5-FDAC258A667F}" dt="2024-02-26T16:56:26.171" v="946" actId="478"/>
          <ac:picMkLst>
            <pc:docMk/>
            <pc:sldMk cId="1359903569" sldId="1648"/>
            <ac:picMk id="19" creationId="{3C6E9436-EFC0-FC81-3DC5-1BE0FF8C8FA5}"/>
          </ac:picMkLst>
        </pc:picChg>
        <pc:picChg chg="add del mod">
          <ac:chgData name="Leigh Brown" userId="79e1b32e-e2fc-4f97-b6e8-bdb859a8bdc6" providerId="ADAL" clId="{8A47B8E9-8694-4F41-9EF5-FDAC258A667F}" dt="2024-04-23T19:47:51.413" v="28322" actId="478"/>
          <ac:picMkLst>
            <pc:docMk/>
            <pc:sldMk cId="1359903569" sldId="1648"/>
            <ac:picMk id="40" creationId="{A3872975-08B8-2C9F-19C8-DF21E6794E43}"/>
          </ac:picMkLst>
        </pc:picChg>
        <pc:picChg chg="add del mod">
          <ac:chgData name="Leigh Brown" userId="79e1b32e-e2fc-4f97-b6e8-bdb859a8bdc6" providerId="ADAL" clId="{8A47B8E9-8694-4F41-9EF5-FDAC258A667F}" dt="2024-02-26T18:34:10.050" v="1371" actId="478"/>
          <ac:picMkLst>
            <pc:docMk/>
            <pc:sldMk cId="1359903569" sldId="1648"/>
            <ac:picMk id="42" creationId="{AEA8F695-EBB0-789C-7E3F-B9FBB338AB40}"/>
          </ac:picMkLst>
        </pc:picChg>
        <pc:cxnChg chg="add del mod">
          <ac:chgData name="Leigh Brown" userId="79e1b32e-e2fc-4f97-b6e8-bdb859a8bdc6" providerId="ADAL" clId="{8A47B8E9-8694-4F41-9EF5-FDAC258A667F}" dt="2024-02-26T18:34:10.050" v="1371" actId="478"/>
          <ac:cxnSpMkLst>
            <pc:docMk/>
            <pc:sldMk cId="1359903569" sldId="1648"/>
            <ac:cxnSpMk id="26" creationId="{21C8ED2D-C137-E468-E18E-4B3F6FBF21C3}"/>
          </ac:cxnSpMkLst>
        </pc:cxnChg>
        <pc:cxnChg chg="add del mod">
          <ac:chgData name="Leigh Brown" userId="79e1b32e-e2fc-4f97-b6e8-bdb859a8bdc6" providerId="ADAL" clId="{8A47B8E9-8694-4F41-9EF5-FDAC258A667F}" dt="2024-02-26T18:34:10.050" v="1371" actId="478"/>
          <ac:cxnSpMkLst>
            <pc:docMk/>
            <pc:sldMk cId="1359903569" sldId="1648"/>
            <ac:cxnSpMk id="28" creationId="{C1A2CB0C-84B0-CAD6-2087-9FF0BA32EE5C}"/>
          </ac:cxnSpMkLst>
        </pc:cxnChg>
        <pc:cxnChg chg="add del mod">
          <ac:chgData name="Leigh Brown" userId="79e1b32e-e2fc-4f97-b6e8-bdb859a8bdc6" providerId="ADAL" clId="{8A47B8E9-8694-4F41-9EF5-FDAC258A667F}" dt="2024-02-26T18:34:10.050" v="1371" actId="478"/>
          <ac:cxnSpMkLst>
            <pc:docMk/>
            <pc:sldMk cId="1359903569" sldId="1648"/>
            <ac:cxnSpMk id="30" creationId="{0D6A3F18-DE16-729E-E626-125BA7036192}"/>
          </ac:cxnSpMkLst>
        </pc:cxnChg>
        <pc:cxnChg chg="add del mod">
          <ac:chgData name="Leigh Brown" userId="79e1b32e-e2fc-4f97-b6e8-bdb859a8bdc6" providerId="ADAL" clId="{8A47B8E9-8694-4F41-9EF5-FDAC258A667F}" dt="2024-02-26T18:34:10.050" v="1371" actId="478"/>
          <ac:cxnSpMkLst>
            <pc:docMk/>
            <pc:sldMk cId="1359903569" sldId="1648"/>
            <ac:cxnSpMk id="31" creationId="{3AAB20F6-9659-39D5-D7E0-329F335E1227}"/>
          </ac:cxnSpMkLst>
        </pc:cxnChg>
        <pc:cxnChg chg="add del mod">
          <ac:chgData name="Leigh Brown" userId="79e1b32e-e2fc-4f97-b6e8-bdb859a8bdc6" providerId="ADAL" clId="{8A47B8E9-8694-4F41-9EF5-FDAC258A667F}" dt="2024-02-26T18:34:10.050" v="1371" actId="478"/>
          <ac:cxnSpMkLst>
            <pc:docMk/>
            <pc:sldMk cId="1359903569" sldId="1648"/>
            <ac:cxnSpMk id="32" creationId="{35F6A3BA-E246-E814-2175-7D4403BFBF85}"/>
          </ac:cxnSpMkLst>
        </pc:cxnChg>
        <pc:cxnChg chg="add del mod">
          <ac:chgData name="Leigh Brown" userId="79e1b32e-e2fc-4f97-b6e8-bdb859a8bdc6" providerId="ADAL" clId="{8A47B8E9-8694-4F41-9EF5-FDAC258A667F}" dt="2024-02-26T16:57:55.872" v="971" actId="478"/>
          <ac:cxnSpMkLst>
            <pc:docMk/>
            <pc:sldMk cId="1359903569" sldId="1648"/>
            <ac:cxnSpMk id="33" creationId="{DAA20989-AE72-C3EB-9208-6E0F2DE9D7D2}"/>
          </ac:cxnSpMkLst>
        </pc:cxnChg>
        <pc:cxnChg chg="add del mod">
          <ac:chgData name="Leigh Brown" userId="79e1b32e-e2fc-4f97-b6e8-bdb859a8bdc6" providerId="ADAL" clId="{8A47B8E9-8694-4F41-9EF5-FDAC258A667F}" dt="2024-02-26T16:58:20.361" v="979" actId="478"/>
          <ac:cxnSpMkLst>
            <pc:docMk/>
            <pc:sldMk cId="1359903569" sldId="1648"/>
            <ac:cxnSpMk id="36" creationId="{418859AB-EBB2-1A5D-6670-4250F905FA7E}"/>
          </ac:cxnSpMkLst>
        </pc:cxnChg>
        <pc:cxnChg chg="add del mod">
          <ac:chgData name="Leigh Brown" userId="79e1b32e-e2fc-4f97-b6e8-bdb859a8bdc6" providerId="ADAL" clId="{8A47B8E9-8694-4F41-9EF5-FDAC258A667F}" dt="2024-02-26T18:34:10.050" v="1371" actId="478"/>
          <ac:cxnSpMkLst>
            <pc:docMk/>
            <pc:sldMk cId="1359903569" sldId="1648"/>
            <ac:cxnSpMk id="38" creationId="{CC8BE08D-77DD-3906-7346-A9E455228357}"/>
          </ac:cxnSpMkLst>
        </pc:cxnChg>
        <pc:cxnChg chg="add mod">
          <ac:chgData name="Leigh Brown" userId="79e1b32e-e2fc-4f97-b6e8-bdb859a8bdc6" providerId="ADAL" clId="{8A47B8E9-8694-4F41-9EF5-FDAC258A667F}" dt="2024-02-26T18:41:35.103" v="1728" actId="164"/>
          <ac:cxnSpMkLst>
            <pc:docMk/>
            <pc:sldMk cId="1359903569" sldId="1648"/>
            <ac:cxnSpMk id="45" creationId="{0E1F646C-A4D5-5FA5-9C09-5820596F6B34}"/>
          </ac:cxnSpMkLst>
        </pc:cxnChg>
        <pc:cxnChg chg="add mod">
          <ac:chgData name="Leigh Brown" userId="79e1b32e-e2fc-4f97-b6e8-bdb859a8bdc6" providerId="ADAL" clId="{8A47B8E9-8694-4F41-9EF5-FDAC258A667F}" dt="2024-02-26T18:41:45.314" v="1729" actId="164"/>
          <ac:cxnSpMkLst>
            <pc:docMk/>
            <pc:sldMk cId="1359903569" sldId="1648"/>
            <ac:cxnSpMk id="49" creationId="{887E5C38-0F02-480B-FC43-65634AC16237}"/>
          </ac:cxnSpMkLst>
        </pc:cxnChg>
        <pc:cxnChg chg="add mod">
          <ac:chgData name="Leigh Brown" userId="79e1b32e-e2fc-4f97-b6e8-bdb859a8bdc6" providerId="ADAL" clId="{8A47B8E9-8694-4F41-9EF5-FDAC258A667F}" dt="2024-02-26T18:41:49.054" v="1730" actId="164"/>
          <ac:cxnSpMkLst>
            <pc:docMk/>
            <pc:sldMk cId="1359903569" sldId="1648"/>
            <ac:cxnSpMk id="52" creationId="{1FDF74B2-0FD8-CBF6-B3DF-45F7C35C9E4B}"/>
          </ac:cxnSpMkLst>
        </pc:cxnChg>
        <pc:cxnChg chg="add mod">
          <ac:chgData name="Leigh Brown" userId="79e1b32e-e2fc-4f97-b6e8-bdb859a8bdc6" providerId="ADAL" clId="{8A47B8E9-8694-4F41-9EF5-FDAC258A667F}" dt="2024-02-26T18:41:52.866" v="1731" actId="164"/>
          <ac:cxnSpMkLst>
            <pc:docMk/>
            <pc:sldMk cId="1359903569" sldId="1648"/>
            <ac:cxnSpMk id="55" creationId="{3C2F276F-C393-935F-3219-CF9E002BC935}"/>
          </ac:cxnSpMkLst>
        </pc:cxn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3T20:03:06.762" v="28703"/>
              <pc2:cmMkLst xmlns:pc2="http://schemas.microsoft.com/office/powerpoint/2019/9/main/command">
                <pc:docMk/>
                <pc:sldMk cId="1359903569" sldId="1648"/>
                <pc2:cmMk id="{90277E62-EAD7-4AF1-90F3-6B4736295EBE}"/>
              </pc2:cmMkLst>
            </pc226:cmChg>
            <pc226:cmChg xmlns:pc226="http://schemas.microsoft.com/office/powerpoint/2022/06/main/command" chg="del mod modRxn">
              <pc226:chgData name="Leigh Brown" userId="79e1b32e-e2fc-4f97-b6e8-bdb859a8bdc6" providerId="ADAL" clId="{8A47B8E9-8694-4F41-9EF5-FDAC258A667F}" dt="2024-04-29T14:28:17.276" v="32456"/>
              <pc2:cmMkLst xmlns:pc2="http://schemas.microsoft.com/office/powerpoint/2019/9/main/command">
                <pc:docMk/>
                <pc:sldMk cId="1359903569" sldId="1648"/>
                <pc2:cmMk id="{C81021B7-3963-4507-A28C-2F69565CFFF5}"/>
              </pc2:cmMkLst>
            </pc226:cmChg>
          </p:ext>
        </pc:extLst>
      </pc:sldChg>
      <pc:sldChg chg="delSp modSp add del mod delAnim">
        <pc:chgData name="Leigh Brown" userId="79e1b32e-e2fc-4f97-b6e8-bdb859a8bdc6" providerId="ADAL" clId="{8A47B8E9-8694-4F41-9EF5-FDAC258A667F}" dt="2024-02-27T20:50:04.584" v="4816" actId="47"/>
        <pc:sldMkLst>
          <pc:docMk/>
          <pc:sldMk cId="1295378182" sldId="1649"/>
        </pc:sldMkLst>
        <pc:spChg chg="del">
          <ac:chgData name="Leigh Brown" userId="79e1b32e-e2fc-4f97-b6e8-bdb859a8bdc6" providerId="ADAL" clId="{8A47B8E9-8694-4F41-9EF5-FDAC258A667F}" dt="2024-02-26T18:27:08.541" v="1333" actId="478"/>
          <ac:spMkLst>
            <pc:docMk/>
            <pc:sldMk cId="1295378182" sldId="1649"/>
            <ac:spMk id="43" creationId="{7FDCA7D1-15D0-6F94-2751-629DADAD7C54}"/>
          </ac:spMkLst>
        </pc:spChg>
        <pc:spChg chg="del">
          <ac:chgData name="Leigh Brown" userId="79e1b32e-e2fc-4f97-b6e8-bdb859a8bdc6" providerId="ADAL" clId="{8A47B8E9-8694-4F41-9EF5-FDAC258A667F}" dt="2024-02-26T18:27:09.812" v="1334" actId="478"/>
          <ac:spMkLst>
            <pc:docMk/>
            <pc:sldMk cId="1295378182" sldId="1649"/>
            <ac:spMk id="44" creationId="{FA065BC1-ECF7-B890-2B8F-BFE7A6F57CD8}"/>
          </ac:spMkLst>
        </pc:spChg>
        <pc:spChg chg="del">
          <ac:chgData name="Leigh Brown" userId="79e1b32e-e2fc-4f97-b6e8-bdb859a8bdc6" providerId="ADAL" clId="{8A47B8E9-8694-4F41-9EF5-FDAC258A667F}" dt="2024-02-26T18:27:12.412" v="1336" actId="478"/>
          <ac:spMkLst>
            <pc:docMk/>
            <pc:sldMk cId="1295378182" sldId="1649"/>
            <ac:spMk id="45" creationId="{43C6135D-74CD-B05E-0A6D-ECA73E14C597}"/>
          </ac:spMkLst>
        </pc:spChg>
        <pc:grpChg chg="del">
          <ac:chgData name="Leigh Brown" userId="79e1b32e-e2fc-4f97-b6e8-bdb859a8bdc6" providerId="ADAL" clId="{8A47B8E9-8694-4F41-9EF5-FDAC258A667F}" dt="2024-02-26T18:27:11.017" v="1335" actId="478"/>
          <ac:grpSpMkLst>
            <pc:docMk/>
            <pc:sldMk cId="1295378182" sldId="1649"/>
            <ac:grpSpMk id="27" creationId="{B896E9B5-C0EC-9085-6631-64348457E81E}"/>
          </ac:grpSpMkLst>
        </pc:grpChg>
        <pc:picChg chg="mod">
          <ac:chgData name="Leigh Brown" userId="79e1b32e-e2fc-4f97-b6e8-bdb859a8bdc6" providerId="ADAL" clId="{8A47B8E9-8694-4F41-9EF5-FDAC258A667F}" dt="2024-02-26T18:27:30.347" v="1340" actId="1035"/>
          <ac:picMkLst>
            <pc:docMk/>
            <pc:sldMk cId="1295378182" sldId="1649"/>
            <ac:picMk id="23" creationId="{1785330C-E0B0-825A-178A-571A723B58B3}"/>
          </ac:picMkLst>
        </pc:picChg>
      </pc:sldChg>
      <pc:sldChg chg="addSp delSp modSp add mod ord modClrScheme delAnim modAnim delCm modCm chgLayout modNotesTx">
        <pc:chgData name="Leigh Brown" userId="79e1b32e-e2fc-4f97-b6e8-bdb859a8bdc6" providerId="ADAL" clId="{8A47B8E9-8694-4F41-9EF5-FDAC258A667F}" dt="2024-04-23T20:02:23.126" v="28696"/>
        <pc:sldMkLst>
          <pc:docMk/>
          <pc:sldMk cId="1164575770" sldId="1650"/>
        </pc:sldMkLst>
        <pc:spChg chg="mod ord">
          <ac:chgData name="Leigh Brown" userId="79e1b32e-e2fc-4f97-b6e8-bdb859a8bdc6" providerId="ADAL" clId="{8A47B8E9-8694-4F41-9EF5-FDAC258A667F}" dt="2024-03-11T19:41:14.477" v="11259" actId="20577"/>
          <ac:spMkLst>
            <pc:docMk/>
            <pc:sldMk cId="1164575770" sldId="1650"/>
            <ac:spMk id="5" creationId="{068344A4-EDA7-694E-E978-C8D75662A8E4}"/>
          </ac:spMkLst>
        </pc:spChg>
        <pc:spChg chg="add mod">
          <ac:chgData name="Leigh Brown" userId="79e1b32e-e2fc-4f97-b6e8-bdb859a8bdc6" providerId="ADAL" clId="{8A47B8E9-8694-4F41-9EF5-FDAC258A667F}" dt="2024-04-23T20:01:40.309" v="28687" actId="1038"/>
          <ac:spMkLst>
            <pc:docMk/>
            <pc:sldMk cId="1164575770" sldId="1650"/>
            <ac:spMk id="6" creationId="{CD2C75B4-E301-8BA2-0BB8-CF1BE7F37BA1}"/>
          </ac:spMkLst>
        </pc:spChg>
        <pc:spChg chg="del">
          <ac:chgData name="Leigh Brown" userId="79e1b32e-e2fc-4f97-b6e8-bdb859a8bdc6" providerId="ADAL" clId="{8A47B8E9-8694-4F41-9EF5-FDAC258A667F}" dt="2024-02-26T18:44:34.264" v="1774" actId="478"/>
          <ac:spMkLst>
            <pc:docMk/>
            <pc:sldMk cId="1164575770" sldId="1650"/>
            <ac:spMk id="6" creationId="{EF27946D-B7F0-7802-0A8A-D29487E570F6}"/>
          </ac:spMkLst>
        </pc:spChg>
        <pc:spChg chg="mod">
          <ac:chgData name="Leigh Brown" userId="79e1b32e-e2fc-4f97-b6e8-bdb859a8bdc6" providerId="ADAL" clId="{8A47B8E9-8694-4F41-9EF5-FDAC258A667F}" dt="2024-04-23T20:01:40.309" v="28687" actId="1038"/>
          <ac:spMkLst>
            <pc:docMk/>
            <pc:sldMk cId="1164575770" sldId="1650"/>
            <ac:spMk id="17" creationId="{18C6A453-6496-A5A0-430D-55A094E38891}"/>
          </ac:spMkLst>
        </pc:spChg>
        <pc:spChg chg="mod">
          <ac:chgData name="Leigh Brown" userId="79e1b32e-e2fc-4f97-b6e8-bdb859a8bdc6" providerId="ADAL" clId="{8A47B8E9-8694-4F41-9EF5-FDAC258A667F}" dt="2024-04-23T20:01:44.291" v="28688" actId="1076"/>
          <ac:spMkLst>
            <pc:docMk/>
            <pc:sldMk cId="1164575770" sldId="1650"/>
            <ac:spMk id="20" creationId="{A8B239A5-F47F-6E35-94D0-1C5AAD52067C}"/>
          </ac:spMkLst>
        </pc:spChg>
        <pc:spChg chg="mod">
          <ac:chgData name="Leigh Brown" userId="79e1b32e-e2fc-4f97-b6e8-bdb859a8bdc6" providerId="ADAL" clId="{8A47B8E9-8694-4F41-9EF5-FDAC258A667F}" dt="2024-04-23T20:01:40.309" v="28687" actId="1038"/>
          <ac:spMkLst>
            <pc:docMk/>
            <pc:sldMk cId="1164575770" sldId="1650"/>
            <ac:spMk id="21" creationId="{275968CC-FDC6-AE71-9198-B0B010BE758C}"/>
          </ac:spMkLst>
        </pc:spChg>
        <pc:spChg chg="mod">
          <ac:chgData name="Leigh Brown" userId="79e1b32e-e2fc-4f97-b6e8-bdb859a8bdc6" providerId="ADAL" clId="{8A47B8E9-8694-4F41-9EF5-FDAC258A667F}" dt="2024-04-23T20:02:09.459" v="28693" actId="1076"/>
          <ac:spMkLst>
            <pc:docMk/>
            <pc:sldMk cId="1164575770" sldId="1650"/>
            <ac:spMk id="22" creationId="{E03F48FF-54C6-B148-06F2-8FF67CA85498}"/>
          </ac:spMkLst>
        </pc:spChg>
        <pc:spChg chg="mod">
          <ac:chgData name="Leigh Brown" userId="79e1b32e-e2fc-4f97-b6e8-bdb859a8bdc6" providerId="ADAL" clId="{8A47B8E9-8694-4F41-9EF5-FDAC258A667F}" dt="2024-04-23T20:01:53.369" v="28690" actId="1076"/>
          <ac:spMkLst>
            <pc:docMk/>
            <pc:sldMk cId="1164575770" sldId="1650"/>
            <ac:spMk id="23" creationId="{3473693B-0BF7-B40F-A7D0-079845BEC62A}"/>
          </ac:spMkLst>
        </pc:spChg>
        <pc:spChg chg="mod">
          <ac:chgData name="Leigh Brown" userId="79e1b32e-e2fc-4f97-b6e8-bdb859a8bdc6" providerId="ADAL" clId="{8A47B8E9-8694-4F41-9EF5-FDAC258A667F}" dt="2024-04-23T20:01:55.842" v="28691" actId="1076"/>
          <ac:spMkLst>
            <pc:docMk/>
            <pc:sldMk cId="1164575770" sldId="1650"/>
            <ac:spMk id="24" creationId="{35D7AD91-70D3-4858-57B6-FE79901D7219}"/>
          </ac:spMkLst>
        </pc:spChg>
        <pc:picChg chg="mod">
          <ac:chgData name="Leigh Brown" userId="79e1b32e-e2fc-4f97-b6e8-bdb859a8bdc6" providerId="ADAL" clId="{8A47B8E9-8694-4F41-9EF5-FDAC258A667F}" dt="2024-04-23T19:56:13.412" v="28551" actId="1036"/>
          <ac:picMkLst>
            <pc:docMk/>
            <pc:sldMk cId="1164575770" sldId="1650"/>
            <ac:picMk id="3" creationId="{B7724231-141C-4E77-43FC-6801A5927965}"/>
          </ac:picMkLst>
        </pc:picChg>
        <pc:picChg chg="add mod modCrop">
          <ac:chgData name="Leigh Brown" userId="79e1b32e-e2fc-4f97-b6e8-bdb859a8bdc6" providerId="ADAL" clId="{8A47B8E9-8694-4F41-9EF5-FDAC258A667F}" dt="2024-04-23T19:59:34.379" v="28654" actId="1076"/>
          <ac:picMkLst>
            <pc:docMk/>
            <pc:sldMk cId="1164575770" sldId="1650"/>
            <ac:picMk id="4" creationId="{F24EFE4F-3C6D-A429-E72F-C80CAE26E40B}"/>
          </ac:picMkLst>
        </pc:picChg>
        <pc:picChg chg="add del mod">
          <ac:chgData name="Leigh Brown" userId="79e1b32e-e2fc-4f97-b6e8-bdb859a8bdc6" providerId="ADAL" clId="{8A47B8E9-8694-4F41-9EF5-FDAC258A667F}" dt="2024-03-19T19:59:11.152" v="19691" actId="478"/>
          <ac:picMkLst>
            <pc:docMk/>
            <pc:sldMk cId="1164575770" sldId="1650"/>
            <ac:picMk id="6" creationId="{39A4BDAC-C287-DAC7-3726-B4A047CD9EC1}"/>
          </ac:picMkLst>
        </pc:picChg>
        <pc:picChg chg="del mod">
          <ac:chgData name="Leigh Brown" userId="79e1b32e-e2fc-4f97-b6e8-bdb859a8bdc6" providerId="ADAL" clId="{8A47B8E9-8694-4F41-9EF5-FDAC258A667F}" dt="2024-02-26T22:54:27.353" v="3521" actId="478"/>
          <ac:picMkLst>
            <pc:docMk/>
            <pc:sldMk cId="1164575770" sldId="1650"/>
            <ac:picMk id="7" creationId="{73173E24-59E2-ACF6-21D2-DC7A5DBC85B3}"/>
          </ac:picMkLst>
        </pc:picChg>
        <pc:picChg chg="mod">
          <ac:chgData name="Leigh Brown" userId="79e1b32e-e2fc-4f97-b6e8-bdb859a8bdc6" providerId="ADAL" clId="{8A47B8E9-8694-4F41-9EF5-FDAC258A667F}" dt="2024-04-23T19:57:41.333" v="28569" actId="1076"/>
          <ac:picMkLst>
            <pc:docMk/>
            <pc:sldMk cId="1164575770" sldId="1650"/>
            <ac:picMk id="9" creationId="{52614087-AA73-8504-7B5D-91A26357D3AF}"/>
          </ac:picMkLst>
        </pc:picChg>
        <pc:picChg chg="mod">
          <ac:chgData name="Leigh Brown" userId="79e1b32e-e2fc-4f97-b6e8-bdb859a8bdc6" providerId="ADAL" clId="{8A47B8E9-8694-4F41-9EF5-FDAC258A667F}" dt="2024-04-23T19:56:17.276" v="28552" actId="1076"/>
          <ac:picMkLst>
            <pc:docMk/>
            <pc:sldMk cId="1164575770" sldId="1650"/>
            <ac:picMk id="10" creationId="{3305DF29-B6EA-B43C-7740-02EB749807F8}"/>
          </ac:picMkLst>
        </pc:picChg>
        <pc:picChg chg="mod">
          <ac:chgData name="Leigh Brown" userId="79e1b32e-e2fc-4f97-b6e8-bdb859a8bdc6" providerId="ADAL" clId="{8A47B8E9-8694-4F41-9EF5-FDAC258A667F}" dt="2024-03-12T20:51:34.159" v="17905" actId="1037"/>
          <ac:picMkLst>
            <pc:docMk/>
            <pc:sldMk cId="1164575770" sldId="1650"/>
            <ac:picMk id="12" creationId="{70B66B81-F58C-6022-BAA3-55C9242E67A9}"/>
          </ac:picMkLst>
        </pc:picChg>
        <pc:picChg chg="mod">
          <ac:chgData name="Leigh Brown" userId="79e1b32e-e2fc-4f97-b6e8-bdb859a8bdc6" providerId="ADAL" clId="{8A47B8E9-8694-4F41-9EF5-FDAC258A667F}" dt="2024-04-23T20:02:11.299" v="28694" actId="1076"/>
          <ac:picMkLst>
            <pc:docMk/>
            <pc:sldMk cId="1164575770" sldId="1650"/>
            <ac:picMk id="13" creationId="{00E43CA0-9154-CBD9-8E76-E037EC2D12B9}"/>
          </ac:picMkLst>
        </pc:picChg>
        <pc:picChg chg="mod">
          <ac:chgData name="Leigh Brown" userId="79e1b32e-e2fc-4f97-b6e8-bdb859a8bdc6" providerId="ADAL" clId="{8A47B8E9-8694-4F41-9EF5-FDAC258A667F}" dt="2024-04-23T19:56:00.149" v="28501" actId="1035"/>
          <ac:picMkLst>
            <pc:docMk/>
            <pc:sldMk cId="1164575770" sldId="1650"/>
            <ac:picMk id="14" creationId="{445AE1C1-49F6-CDB3-79FF-87A2AD221DBD}"/>
          </ac:picMkLst>
        </pc:picChg>
        <pc:picChg chg="del">
          <ac:chgData name="Leigh Brown" userId="79e1b32e-e2fc-4f97-b6e8-bdb859a8bdc6" providerId="ADAL" clId="{8A47B8E9-8694-4F41-9EF5-FDAC258A667F}" dt="2024-02-26T18:44:33.399" v="1773" actId="478"/>
          <ac:picMkLst>
            <pc:docMk/>
            <pc:sldMk cId="1164575770" sldId="1650"/>
            <ac:picMk id="40" creationId="{2F74B92C-07AC-2012-07DF-382F619D3811}"/>
          </ac:picMkLst>
        </pc:picChg>
        <pc:picChg chg="mod">
          <ac:chgData name="Leigh Brown" userId="79e1b32e-e2fc-4f97-b6e8-bdb859a8bdc6" providerId="ADAL" clId="{8A47B8E9-8694-4F41-9EF5-FDAC258A667F}" dt="2024-03-12T20:51:34.159" v="17905" actId="1037"/>
          <ac:picMkLst>
            <pc:docMk/>
            <pc:sldMk cId="1164575770" sldId="1650"/>
            <ac:picMk id="42" creationId="{60AF054D-7F0D-8F71-F994-8DBA0FAAECE3}"/>
          </ac:picMkLst>
        </pc:picChg>
        <pc:cxnChg chg="del mod">
          <ac:chgData name="Leigh Brown" userId="79e1b32e-e2fc-4f97-b6e8-bdb859a8bdc6" providerId="ADAL" clId="{8A47B8E9-8694-4F41-9EF5-FDAC258A667F}" dt="2024-03-11T19:39:41.556" v="11237" actId="478"/>
          <ac:cxnSpMkLst>
            <pc:docMk/>
            <pc:sldMk cId="1164575770" sldId="1650"/>
            <ac:cxnSpMk id="26" creationId="{A5211CEC-3B5B-DAB7-A87E-6BFCCFE3E6C9}"/>
          </ac:cxnSpMkLst>
        </pc:cxnChg>
        <pc:cxnChg chg="del mod">
          <ac:chgData name="Leigh Brown" userId="79e1b32e-e2fc-4f97-b6e8-bdb859a8bdc6" providerId="ADAL" clId="{8A47B8E9-8694-4F41-9EF5-FDAC258A667F}" dt="2024-03-11T19:39:39.861" v="11236" actId="478"/>
          <ac:cxnSpMkLst>
            <pc:docMk/>
            <pc:sldMk cId="1164575770" sldId="1650"/>
            <ac:cxnSpMk id="28" creationId="{BFA45C54-3440-11A9-FBBF-C3C71465F7D7}"/>
          </ac:cxnSpMkLst>
        </pc:cxnChg>
        <pc:cxnChg chg="del mod">
          <ac:chgData name="Leigh Brown" userId="79e1b32e-e2fc-4f97-b6e8-bdb859a8bdc6" providerId="ADAL" clId="{8A47B8E9-8694-4F41-9EF5-FDAC258A667F}" dt="2024-03-11T19:39:38.701" v="11235" actId="478"/>
          <ac:cxnSpMkLst>
            <pc:docMk/>
            <pc:sldMk cId="1164575770" sldId="1650"/>
            <ac:cxnSpMk id="30" creationId="{F7C15548-B403-D9D3-6E78-39A20C0BAC18}"/>
          </ac:cxnSpMkLst>
        </pc:cxnChg>
        <pc:cxnChg chg="del mod">
          <ac:chgData name="Leigh Brown" userId="79e1b32e-e2fc-4f97-b6e8-bdb859a8bdc6" providerId="ADAL" clId="{8A47B8E9-8694-4F41-9EF5-FDAC258A667F}" dt="2024-03-11T19:39:37.863" v="11234" actId="478"/>
          <ac:cxnSpMkLst>
            <pc:docMk/>
            <pc:sldMk cId="1164575770" sldId="1650"/>
            <ac:cxnSpMk id="31" creationId="{3AF8C602-7DC2-046F-71E4-7107F115745B}"/>
          </ac:cxnSpMkLst>
        </pc:cxnChg>
        <pc:cxnChg chg="del mod">
          <ac:chgData name="Leigh Brown" userId="79e1b32e-e2fc-4f97-b6e8-bdb859a8bdc6" providerId="ADAL" clId="{8A47B8E9-8694-4F41-9EF5-FDAC258A667F}" dt="2024-03-11T19:39:42.583" v="11238" actId="478"/>
          <ac:cxnSpMkLst>
            <pc:docMk/>
            <pc:sldMk cId="1164575770" sldId="1650"/>
            <ac:cxnSpMk id="32" creationId="{FD2E24B8-8A26-612C-8C8A-4213069B9D6D}"/>
          </ac:cxnSpMkLst>
        </pc:cxnChg>
        <pc:cxnChg chg="del mod">
          <ac:chgData name="Leigh Brown" userId="79e1b32e-e2fc-4f97-b6e8-bdb859a8bdc6" providerId="ADAL" clId="{8A47B8E9-8694-4F41-9EF5-FDAC258A667F}" dt="2024-03-11T19:39:37.196" v="11233" actId="478"/>
          <ac:cxnSpMkLst>
            <pc:docMk/>
            <pc:sldMk cId="1164575770" sldId="1650"/>
            <ac:cxnSpMk id="38" creationId="{EEDC6DD7-FC60-6FC7-5483-85C71E8632E4}"/>
          </ac:cxnSpMkLst>
        </pc:cxn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3T20:02:23.126" v="28696"/>
              <pc2:cmMkLst xmlns:pc2="http://schemas.microsoft.com/office/powerpoint/2019/9/main/command">
                <pc:docMk/>
                <pc:sldMk cId="1164575770" sldId="1650"/>
                <pc2:cmMk id="{6A1B9289-E7A6-49EC-8DE8-57FF1FBCA44E}"/>
              </pc2:cmMkLst>
            </pc226:cmChg>
          </p:ext>
        </pc:extLst>
      </pc:sldChg>
      <pc:sldChg chg="addSp delSp modSp add del mod delAnim">
        <pc:chgData name="Leigh Brown" userId="79e1b32e-e2fc-4f97-b6e8-bdb859a8bdc6" providerId="ADAL" clId="{8A47B8E9-8694-4F41-9EF5-FDAC258A667F}" dt="2024-02-26T23:08:42.980" v="3762" actId="47"/>
        <pc:sldMkLst>
          <pc:docMk/>
          <pc:sldMk cId="2612000710" sldId="1651"/>
        </pc:sldMkLst>
        <pc:spChg chg="del">
          <ac:chgData name="Leigh Brown" userId="79e1b32e-e2fc-4f97-b6e8-bdb859a8bdc6" providerId="ADAL" clId="{8A47B8E9-8694-4F41-9EF5-FDAC258A667F}" dt="2024-02-26T19:13:38.132" v="2539" actId="478"/>
          <ac:spMkLst>
            <pc:docMk/>
            <pc:sldMk cId="2612000710" sldId="1651"/>
            <ac:spMk id="64" creationId="{03034ED7-ACA2-80CB-2828-31E1BEB64AB6}"/>
          </ac:spMkLst>
        </pc:spChg>
        <pc:grpChg chg="del">
          <ac:chgData name="Leigh Brown" userId="79e1b32e-e2fc-4f97-b6e8-bdb859a8bdc6" providerId="ADAL" clId="{8A47B8E9-8694-4F41-9EF5-FDAC258A667F}" dt="2024-02-26T19:13:38.132" v="2539" actId="478"/>
          <ac:grpSpMkLst>
            <pc:docMk/>
            <pc:sldMk cId="2612000710" sldId="1651"/>
            <ac:grpSpMk id="59" creationId="{8F44C19D-B73E-616B-F60C-9A9CBFE6ABFD}"/>
          </ac:grpSpMkLst>
        </pc:grpChg>
        <pc:grpChg chg="del">
          <ac:chgData name="Leigh Brown" userId="79e1b32e-e2fc-4f97-b6e8-bdb859a8bdc6" providerId="ADAL" clId="{8A47B8E9-8694-4F41-9EF5-FDAC258A667F}" dt="2024-02-26T19:13:38.132" v="2539" actId="478"/>
          <ac:grpSpMkLst>
            <pc:docMk/>
            <pc:sldMk cId="2612000710" sldId="1651"/>
            <ac:grpSpMk id="60" creationId="{29DF36E0-6EEE-8A7A-16AE-38D5C7028E99}"/>
          </ac:grpSpMkLst>
        </pc:grpChg>
        <pc:grpChg chg="del">
          <ac:chgData name="Leigh Brown" userId="79e1b32e-e2fc-4f97-b6e8-bdb859a8bdc6" providerId="ADAL" clId="{8A47B8E9-8694-4F41-9EF5-FDAC258A667F}" dt="2024-02-26T19:13:38.132" v="2539" actId="478"/>
          <ac:grpSpMkLst>
            <pc:docMk/>
            <pc:sldMk cId="2612000710" sldId="1651"/>
            <ac:grpSpMk id="61" creationId="{5C4724BC-D8DC-232D-A251-557927F02460}"/>
          </ac:grpSpMkLst>
        </pc:grpChg>
        <pc:grpChg chg="del">
          <ac:chgData name="Leigh Brown" userId="79e1b32e-e2fc-4f97-b6e8-bdb859a8bdc6" providerId="ADAL" clId="{8A47B8E9-8694-4F41-9EF5-FDAC258A667F}" dt="2024-02-26T19:13:38.132" v="2539" actId="478"/>
          <ac:grpSpMkLst>
            <pc:docMk/>
            <pc:sldMk cId="2612000710" sldId="1651"/>
            <ac:grpSpMk id="62" creationId="{DF4EED32-EC9C-8BD7-9E84-3BB6EF463C0C}"/>
          </ac:grpSpMkLst>
        </pc:grpChg>
        <pc:picChg chg="add mod">
          <ac:chgData name="Leigh Brown" userId="79e1b32e-e2fc-4f97-b6e8-bdb859a8bdc6" providerId="ADAL" clId="{8A47B8E9-8694-4F41-9EF5-FDAC258A667F}" dt="2024-02-26T19:13:43.958" v="2541" actId="1076"/>
          <ac:picMkLst>
            <pc:docMk/>
            <pc:sldMk cId="2612000710" sldId="1651"/>
            <ac:picMk id="3" creationId="{CEE1C179-9A20-E06B-09FB-118CEAD92829}"/>
          </ac:picMkLst>
        </pc:picChg>
        <pc:picChg chg="del">
          <ac:chgData name="Leigh Brown" userId="79e1b32e-e2fc-4f97-b6e8-bdb859a8bdc6" providerId="ADAL" clId="{8A47B8E9-8694-4F41-9EF5-FDAC258A667F}" dt="2024-02-26T19:13:38.132" v="2539" actId="478"/>
          <ac:picMkLst>
            <pc:docMk/>
            <pc:sldMk cId="2612000710" sldId="1651"/>
            <ac:picMk id="40" creationId="{A8B73CAD-0D88-3E80-E907-346E57E99F0F}"/>
          </ac:picMkLst>
        </pc:picChg>
        <pc:cxnChg chg="mod">
          <ac:chgData name="Leigh Brown" userId="79e1b32e-e2fc-4f97-b6e8-bdb859a8bdc6" providerId="ADAL" clId="{8A47B8E9-8694-4F41-9EF5-FDAC258A667F}" dt="2024-02-26T19:13:38.132" v="2539" actId="478"/>
          <ac:cxnSpMkLst>
            <pc:docMk/>
            <pc:sldMk cId="2612000710" sldId="1651"/>
            <ac:cxnSpMk id="45" creationId="{4926BEEA-E86F-74EB-3917-9F72A4CC84A0}"/>
          </ac:cxnSpMkLst>
        </pc:cxnChg>
      </pc:sldChg>
      <pc:sldChg chg="modSp add mod ord modNotesTx">
        <pc:chgData name="Leigh Brown" userId="79e1b32e-e2fc-4f97-b6e8-bdb859a8bdc6" providerId="ADAL" clId="{8A47B8E9-8694-4F41-9EF5-FDAC258A667F}" dt="2024-04-23T19:32:28.596" v="28167" actId="1076"/>
        <pc:sldMkLst>
          <pc:docMk/>
          <pc:sldMk cId="1717803375" sldId="1652"/>
        </pc:sldMkLst>
        <pc:spChg chg="mod">
          <ac:chgData name="Leigh Brown" userId="79e1b32e-e2fc-4f97-b6e8-bdb859a8bdc6" providerId="ADAL" clId="{8A47B8E9-8694-4F41-9EF5-FDAC258A667F}" dt="2024-03-11T20:51:50.029" v="12995" actId="20577"/>
          <ac:spMkLst>
            <pc:docMk/>
            <pc:sldMk cId="1717803375" sldId="1652"/>
            <ac:spMk id="2" creationId="{CB494568-490B-C733-4F53-2AFF1C275F01}"/>
          </ac:spMkLst>
        </pc:spChg>
        <pc:spChg chg="mod">
          <ac:chgData name="Leigh Brown" userId="79e1b32e-e2fc-4f97-b6e8-bdb859a8bdc6" providerId="ADAL" clId="{8A47B8E9-8694-4F41-9EF5-FDAC258A667F}" dt="2024-04-23T19:32:27.153" v="28166" actId="1076"/>
          <ac:spMkLst>
            <pc:docMk/>
            <pc:sldMk cId="1717803375" sldId="1652"/>
            <ac:spMk id="9" creationId="{A765E1BC-8C6C-F02E-E430-F000FDB3FE20}"/>
          </ac:spMkLst>
        </pc:spChg>
        <pc:picChg chg="mod">
          <ac:chgData name="Leigh Brown" userId="79e1b32e-e2fc-4f97-b6e8-bdb859a8bdc6" providerId="ADAL" clId="{8A47B8E9-8694-4F41-9EF5-FDAC258A667F}" dt="2024-04-23T19:32:28.596" v="28167" actId="1076"/>
          <ac:picMkLst>
            <pc:docMk/>
            <pc:sldMk cId="1717803375" sldId="1652"/>
            <ac:picMk id="12" creationId="{C976D94E-9D3A-A798-D958-02366DDC7E5B}"/>
          </ac:picMkLst>
        </pc:picChg>
      </pc:sldChg>
      <pc:sldChg chg="addSp delSp modSp add mod ord modAnim modNotesTx">
        <pc:chgData name="Leigh Brown" userId="79e1b32e-e2fc-4f97-b6e8-bdb859a8bdc6" providerId="ADAL" clId="{8A47B8E9-8694-4F41-9EF5-FDAC258A667F}" dt="2024-04-23T19:31:22.431" v="28161" actId="1076"/>
        <pc:sldMkLst>
          <pc:docMk/>
          <pc:sldMk cId="1871352841" sldId="1653"/>
        </pc:sldMkLst>
        <pc:spChg chg="mod">
          <ac:chgData name="Leigh Brown" userId="79e1b32e-e2fc-4f97-b6e8-bdb859a8bdc6" providerId="ADAL" clId="{8A47B8E9-8694-4F41-9EF5-FDAC258A667F}" dt="2024-04-23T19:31:22.431" v="28161" actId="1076"/>
          <ac:spMkLst>
            <pc:docMk/>
            <pc:sldMk cId="1871352841" sldId="1653"/>
            <ac:spMk id="3" creationId="{50837B1B-2887-F729-A1B5-6DCABE37047F}"/>
          </ac:spMkLst>
        </pc:spChg>
        <pc:spChg chg="mod">
          <ac:chgData name="Leigh Brown" userId="79e1b32e-e2fc-4f97-b6e8-bdb859a8bdc6" providerId="ADAL" clId="{8A47B8E9-8694-4F41-9EF5-FDAC258A667F}" dt="2024-03-12T15:46:00.759" v="15166" actId="207"/>
          <ac:spMkLst>
            <pc:docMk/>
            <pc:sldMk cId="1871352841" sldId="1653"/>
            <ac:spMk id="6" creationId="{108261F2-A137-E4B6-7F91-DE23D036E286}"/>
          </ac:spMkLst>
        </pc:spChg>
        <pc:spChg chg="mod">
          <ac:chgData name="Leigh Brown" userId="79e1b32e-e2fc-4f97-b6e8-bdb859a8bdc6" providerId="ADAL" clId="{8A47B8E9-8694-4F41-9EF5-FDAC258A667F}" dt="2024-04-23T19:31:22.431" v="28161" actId="1076"/>
          <ac:spMkLst>
            <pc:docMk/>
            <pc:sldMk cId="1871352841" sldId="1653"/>
            <ac:spMk id="43" creationId="{19A996C5-0D37-900D-6552-1723C83D6AFA}"/>
          </ac:spMkLst>
        </pc:spChg>
        <pc:spChg chg="mod">
          <ac:chgData name="Leigh Brown" userId="79e1b32e-e2fc-4f97-b6e8-bdb859a8bdc6" providerId="ADAL" clId="{8A47B8E9-8694-4F41-9EF5-FDAC258A667F}" dt="2024-04-23T19:31:22.431" v="28161" actId="1076"/>
          <ac:spMkLst>
            <pc:docMk/>
            <pc:sldMk cId="1871352841" sldId="1653"/>
            <ac:spMk id="44" creationId="{F47CA644-0E8C-BA27-E02F-60CEE77C233D}"/>
          </ac:spMkLst>
        </pc:spChg>
        <pc:spChg chg="mod">
          <ac:chgData name="Leigh Brown" userId="79e1b32e-e2fc-4f97-b6e8-bdb859a8bdc6" providerId="ADAL" clId="{8A47B8E9-8694-4F41-9EF5-FDAC258A667F}" dt="2024-04-23T19:31:22.431" v="28161" actId="1076"/>
          <ac:spMkLst>
            <pc:docMk/>
            <pc:sldMk cId="1871352841" sldId="1653"/>
            <ac:spMk id="45" creationId="{EC1EDAEF-7B90-1D4E-2CD3-1BABB721F874}"/>
          </ac:spMkLst>
        </pc:spChg>
        <pc:grpChg chg="mod">
          <ac:chgData name="Leigh Brown" userId="79e1b32e-e2fc-4f97-b6e8-bdb859a8bdc6" providerId="ADAL" clId="{8A47B8E9-8694-4F41-9EF5-FDAC258A667F}" dt="2024-04-23T19:31:22.431" v="28161" actId="1076"/>
          <ac:grpSpMkLst>
            <pc:docMk/>
            <pc:sldMk cId="1871352841" sldId="1653"/>
            <ac:grpSpMk id="25" creationId="{5E99D707-6383-AFD9-369A-4CD9202E6B4D}"/>
          </ac:grpSpMkLst>
        </pc:grpChg>
        <pc:grpChg chg="mod">
          <ac:chgData name="Leigh Brown" userId="79e1b32e-e2fc-4f97-b6e8-bdb859a8bdc6" providerId="ADAL" clId="{8A47B8E9-8694-4F41-9EF5-FDAC258A667F}" dt="2024-04-23T19:31:22.431" v="28161" actId="1076"/>
          <ac:grpSpMkLst>
            <pc:docMk/>
            <pc:sldMk cId="1871352841" sldId="1653"/>
            <ac:grpSpMk id="27" creationId="{3E4C0DE5-1DF2-8189-4CF6-EBA30CF84722}"/>
          </ac:grpSpMkLst>
        </pc:grpChg>
        <pc:picChg chg="add del mod">
          <ac:chgData name="Leigh Brown" userId="79e1b32e-e2fc-4f97-b6e8-bdb859a8bdc6" providerId="ADAL" clId="{8A47B8E9-8694-4F41-9EF5-FDAC258A667F}" dt="2024-02-27T20:02:46.357" v="4814" actId="478"/>
          <ac:picMkLst>
            <pc:docMk/>
            <pc:sldMk cId="1871352841" sldId="1653"/>
            <ac:picMk id="5" creationId="{892E7E51-504B-7B94-4F20-C0830E31DEC9}"/>
          </ac:picMkLst>
        </pc:picChg>
        <pc:picChg chg="add mod ord">
          <ac:chgData name="Leigh Brown" userId="79e1b32e-e2fc-4f97-b6e8-bdb859a8bdc6" providerId="ADAL" clId="{8A47B8E9-8694-4F41-9EF5-FDAC258A667F}" dt="2024-04-23T19:31:22.431" v="28161" actId="1076"/>
          <ac:picMkLst>
            <pc:docMk/>
            <pc:sldMk cId="1871352841" sldId="1653"/>
            <ac:picMk id="7" creationId="{5CC60EE6-98E1-367A-AFC7-ACD5137DB8EE}"/>
          </ac:picMkLst>
        </pc:picChg>
        <pc:picChg chg="mod">
          <ac:chgData name="Leigh Brown" userId="79e1b32e-e2fc-4f97-b6e8-bdb859a8bdc6" providerId="ADAL" clId="{8A47B8E9-8694-4F41-9EF5-FDAC258A667F}" dt="2024-04-23T19:31:22.431" v="28161" actId="1076"/>
          <ac:picMkLst>
            <pc:docMk/>
            <pc:sldMk cId="1871352841" sldId="1653"/>
            <ac:picMk id="8" creationId="{16254E1F-D412-BB15-3522-2A6C8941DACF}"/>
          </ac:picMkLst>
        </pc:picChg>
        <pc:picChg chg="mod">
          <ac:chgData name="Leigh Brown" userId="79e1b32e-e2fc-4f97-b6e8-bdb859a8bdc6" providerId="ADAL" clId="{8A47B8E9-8694-4F41-9EF5-FDAC258A667F}" dt="2024-04-23T19:31:22.431" v="28161" actId="1076"/>
          <ac:picMkLst>
            <pc:docMk/>
            <pc:sldMk cId="1871352841" sldId="1653"/>
            <ac:picMk id="9" creationId="{187F64D3-EC9D-1DCC-D31E-326A871A58B0}"/>
          </ac:picMkLst>
        </pc:picChg>
        <pc:picChg chg="mod">
          <ac:chgData name="Leigh Brown" userId="79e1b32e-e2fc-4f97-b6e8-bdb859a8bdc6" providerId="ADAL" clId="{8A47B8E9-8694-4F41-9EF5-FDAC258A667F}" dt="2024-04-23T19:31:22.431" v="28161" actId="1076"/>
          <ac:picMkLst>
            <pc:docMk/>
            <pc:sldMk cId="1871352841" sldId="1653"/>
            <ac:picMk id="11" creationId="{4C9A3B62-694B-3D3D-4E0C-E18E861DF66F}"/>
          </ac:picMkLst>
        </pc:picChg>
        <pc:picChg chg="mod">
          <ac:chgData name="Leigh Brown" userId="79e1b32e-e2fc-4f97-b6e8-bdb859a8bdc6" providerId="ADAL" clId="{8A47B8E9-8694-4F41-9EF5-FDAC258A667F}" dt="2024-04-23T19:31:22.431" v="28161" actId="1076"/>
          <ac:picMkLst>
            <pc:docMk/>
            <pc:sldMk cId="1871352841" sldId="1653"/>
            <ac:picMk id="15" creationId="{DB1472D6-B8AF-1A44-C090-D9959AA203CD}"/>
          </ac:picMkLst>
        </pc:picChg>
        <pc:picChg chg="mod">
          <ac:chgData name="Leigh Brown" userId="79e1b32e-e2fc-4f97-b6e8-bdb859a8bdc6" providerId="ADAL" clId="{8A47B8E9-8694-4F41-9EF5-FDAC258A667F}" dt="2024-04-23T19:31:22.431" v="28161" actId="1076"/>
          <ac:picMkLst>
            <pc:docMk/>
            <pc:sldMk cId="1871352841" sldId="1653"/>
            <ac:picMk id="19" creationId="{A4E15733-726B-F9D5-2C4E-68475D4D6953}"/>
          </ac:picMkLst>
        </pc:picChg>
        <pc:picChg chg="mod">
          <ac:chgData name="Leigh Brown" userId="79e1b32e-e2fc-4f97-b6e8-bdb859a8bdc6" providerId="ADAL" clId="{8A47B8E9-8694-4F41-9EF5-FDAC258A667F}" dt="2024-04-23T19:31:22.431" v="28161" actId="1076"/>
          <ac:picMkLst>
            <pc:docMk/>
            <pc:sldMk cId="1871352841" sldId="1653"/>
            <ac:picMk id="20" creationId="{CB2E035E-F0C8-C571-933E-1781BB6B6471}"/>
          </ac:picMkLst>
        </pc:picChg>
      </pc:sldChg>
      <pc:sldChg chg="addSp delSp modSp new mod ord delAnim modAnim delCm modNotesTx">
        <pc:chgData name="Leigh Brown" userId="79e1b32e-e2fc-4f97-b6e8-bdb859a8bdc6" providerId="ADAL" clId="{8A47B8E9-8694-4F41-9EF5-FDAC258A667F}" dt="2024-04-29T17:35:57.219" v="34895"/>
        <pc:sldMkLst>
          <pc:docMk/>
          <pc:sldMk cId="4011146743" sldId="1654"/>
        </pc:sldMkLst>
        <pc:spChg chg="mod">
          <ac:chgData name="Leigh Brown" userId="79e1b32e-e2fc-4f97-b6e8-bdb859a8bdc6" providerId="ADAL" clId="{8A47B8E9-8694-4F41-9EF5-FDAC258A667F}" dt="2024-03-29T19:44:02.734" v="21304" actId="20577"/>
          <ac:spMkLst>
            <pc:docMk/>
            <pc:sldMk cId="4011146743" sldId="1654"/>
            <ac:spMk id="2" creationId="{360AE4BF-7ABC-9691-8ECF-242052DFAFCB}"/>
          </ac:spMkLst>
        </pc:spChg>
        <pc:spChg chg="add del mod">
          <ac:chgData name="Leigh Brown" userId="79e1b32e-e2fc-4f97-b6e8-bdb859a8bdc6" providerId="ADAL" clId="{8A47B8E9-8694-4F41-9EF5-FDAC258A667F}" dt="2024-04-15T20:26:19.564" v="23908" actId="478"/>
          <ac:spMkLst>
            <pc:docMk/>
            <pc:sldMk cId="4011146743" sldId="1654"/>
            <ac:spMk id="3" creationId="{0ED24A5D-BB2C-6D5D-D8C2-92F4AAF26B73}"/>
          </ac:spMkLst>
        </pc:spChg>
        <pc:spChg chg="add mod">
          <ac:chgData name="Leigh Brown" userId="79e1b32e-e2fc-4f97-b6e8-bdb859a8bdc6" providerId="ADAL" clId="{8A47B8E9-8694-4F41-9EF5-FDAC258A667F}" dt="2024-04-15T20:10:34.998" v="23273" actId="1076"/>
          <ac:spMkLst>
            <pc:docMk/>
            <pc:sldMk cId="4011146743" sldId="1654"/>
            <ac:spMk id="12" creationId="{E22D64B6-7206-F729-8D3D-F92601700F20}"/>
          </ac:spMkLst>
        </pc:spChg>
        <pc:spChg chg="add mod">
          <ac:chgData name="Leigh Brown" userId="79e1b32e-e2fc-4f97-b6e8-bdb859a8bdc6" providerId="ADAL" clId="{8A47B8E9-8694-4F41-9EF5-FDAC258A667F}" dt="2024-04-15T20:10:34.998" v="23273" actId="1076"/>
          <ac:spMkLst>
            <pc:docMk/>
            <pc:sldMk cId="4011146743" sldId="1654"/>
            <ac:spMk id="13" creationId="{6433FFB1-E260-5968-5206-69190A177AF2}"/>
          </ac:spMkLst>
        </pc:spChg>
        <pc:spChg chg="add mod">
          <ac:chgData name="Leigh Brown" userId="79e1b32e-e2fc-4f97-b6e8-bdb859a8bdc6" providerId="ADAL" clId="{8A47B8E9-8694-4F41-9EF5-FDAC258A667F}" dt="2024-04-15T20:10:34.998" v="23273" actId="1076"/>
          <ac:spMkLst>
            <pc:docMk/>
            <pc:sldMk cId="4011146743" sldId="1654"/>
            <ac:spMk id="14" creationId="{BC857886-0099-12D6-9814-985825CFF4CB}"/>
          </ac:spMkLst>
        </pc:spChg>
        <pc:spChg chg="add mod">
          <ac:chgData name="Leigh Brown" userId="79e1b32e-e2fc-4f97-b6e8-bdb859a8bdc6" providerId="ADAL" clId="{8A47B8E9-8694-4F41-9EF5-FDAC258A667F}" dt="2024-04-15T20:10:34.998" v="23273" actId="1076"/>
          <ac:spMkLst>
            <pc:docMk/>
            <pc:sldMk cId="4011146743" sldId="1654"/>
            <ac:spMk id="15" creationId="{829E2F64-1648-1549-0A7C-D181CF5667FE}"/>
          </ac:spMkLst>
        </pc:spChg>
        <pc:spChg chg="add del">
          <ac:chgData name="Leigh Brown" userId="79e1b32e-e2fc-4f97-b6e8-bdb859a8bdc6" providerId="ADAL" clId="{8A47B8E9-8694-4F41-9EF5-FDAC258A667F}" dt="2024-02-27T22:19:15.016" v="5705" actId="478"/>
          <ac:spMkLst>
            <pc:docMk/>
            <pc:sldMk cId="4011146743" sldId="1654"/>
            <ac:spMk id="16" creationId="{8FF24407-139F-C558-9C96-EDEEDDB9AA86}"/>
          </ac:spMkLst>
        </pc:spChg>
        <pc:spChg chg="add mod">
          <ac:chgData name="Leigh Brown" userId="79e1b32e-e2fc-4f97-b6e8-bdb859a8bdc6" providerId="ADAL" clId="{8A47B8E9-8694-4F41-9EF5-FDAC258A667F}" dt="2024-04-15T20:10:34.998" v="23273" actId="1076"/>
          <ac:spMkLst>
            <pc:docMk/>
            <pc:sldMk cId="4011146743" sldId="1654"/>
            <ac:spMk id="17" creationId="{CA25590A-2A00-BFCA-15D5-73190F5229EA}"/>
          </ac:spMkLst>
        </pc:spChg>
        <pc:picChg chg="add mod modCrop">
          <ac:chgData name="Leigh Brown" userId="79e1b32e-e2fc-4f97-b6e8-bdb859a8bdc6" providerId="ADAL" clId="{8A47B8E9-8694-4F41-9EF5-FDAC258A667F}" dt="2024-04-15T20:10:34.998" v="23273" actId="1076"/>
          <ac:picMkLst>
            <pc:docMk/>
            <pc:sldMk cId="4011146743" sldId="1654"/>
            <ac:picMk id="4" creationId="{E1D7E29C-AB35-387F-D7B1-8F5C71BDAB79}"/>
          </ac:picMkLst>
        </pc:picChg>
        <pc:picChg chg="add mod modCrop">
          <ac:chgData name="Leigh Brown" userId="79e1b32e-e2fc-4f97-b6e8-bdb859a8bdc6" providerId="ADAL" clId="{8A47B8E9-8694-4F41-9EF5-FDAC258A667F}" dt="2024-04-15T20:10:34.998" v="23273" actId="1076"/>
          <ac:picMkLst>
            <pc:docMk/>
            <pc:sldMk cId="4011146743" sldId="1654"/>
            <ac:picMk id="5" creationId="{F1378A8F-870D-1579-C8AA-64D039AF1391}"/>
          </ac:picMkLst>
        </pc:picChg>
        <pc:picChg chg="add mod modCrop">
          <ac:chgData name="Leigh Brown" userId="79e1b32e-e2fc-4f97-b6e8-bdb859a8bdc6" providerId="ADAL" clId="{8A47B8E9-8694-4F41-9EF5-FDAC258A667F}" dt="2024-04-15T20:10:34.998" v="23273" actId="1076"/>
          <ac:picMkLst>
            <pc:docMk/>
            <pc:sldMk cId="4011146743" sldId="1654"/>
            <ac:picMk id="6" creationId="{DEA97689-6AE1-483A-787E-54B92D0A2297}"/>
          </ac:picMkLst>
        </pc:picChg>
        <pc:picChg chg="add mod modCrop">
          <ac:chgData name="Leigh Brown" userId="79e1b32e-e2fc-4f97-b6e8-bdb859a8bdc6" providerId="ADAL" clId="{8A47B8E9-8694-4F41-9EF5-FDAC258A667F}" dt="2024-04-15T20:10:34.998" v="23273" actId="1076"/>
          <ac:picMkLst>
            <pc:docMk/>
            <pc:sldMk cId="4011146743" sldId="1654"/>
            <ac:picMk id="7" creationId="{350889F4-F0B9-9F1E-49D7-1E4F08A78D9F}"/>
          </ac:picMkLst>
        </pc:picChg>
        <pc:picChg chg="add mod modCrop">
          <ac:chgData name="Leigh Brown" userId="79e1b32e-e2fc-4f97-b6e8-bdb859a8bdc6" providerId="ADAL" clId="{8A47B8E9-8694-4F41-9EF5-FDAC258A667F}" dt="2024-04-15T20:10:34.998" v="23273" actId="1076"/>
          <ac:picMkLst>
            <pc:docMk/>
            <pc:sldMk cId="4011146743" sldId="1654"/>
            <ac:picMk id="8" creationId="{D809DD9C-6A1F-A1C3-3E06-1E1550E8E07E}"/>
          </ac:picMkLst>
        </pc:picChg>
        <pc:picChg chg="add del mod modCrop">
          <ac:chgData name="Leigh Brown" userId="79e1b32e-e2fc-4f97-b6e8-bdb859a8bdc6" providerId="ADAL" clId="{8A47B8E9-8694-4F41-9EF5-FDAC258A667F}" dt="2024-04-15T20:10:30.317" v="23272" actId="478"/>
          <ac:picMkLst>
            <pc:docMk/>
            <pc:sldMk cId="4011146743" sldId="1654"/>
            <ac:picMk id="9" creationId="{70E345A1-F670-3E46-CAB9-31559E24D859}"/>
          </ac:picMkLst>
        </pc:picChg>
        <pc:picChg chg="add del mod modCrop">
          <ac:chgData name="Leigh Brown" userId="79e1b32e-e2fc-4f97-b6e8-bdb859a8bdc6" providerId="ADAL" clId="{8A47B8E9-8694-4F41-9EF5-FDAC258A667F}" dt="2024-04-15T20:10:30.317" v="23272" actId="478"/>
          <ac:picMkLst>
            <pc:docMk/>
            <pc:sldMk cId="4011146743" sldId="1654"/>
            <ac:picMk id="10" creationId="{55C43AFD-E1AB-4E2A-D8FD-9D36BFD8475F}"/>
          </ac:picMkLst>
        </pc:picChg>
        <pc:picChg chg="add del mod modCrop">
          <ac:chgData name="Leigh Brown" userId="79e1b32e-e2fc-4f97-b6e8-bdb859a8bdc6" providerId="ADAL" clId="{8A47B8E9-8694-4F41-9EF5-FDAC258A667F}" dt="2024-04-15T20:10:30.317" v="23272" actId="478"/>
          <ac:picMkLst>
            <pc:docMk/>
            <pc:sldMk cId="4011146743" sldId="1654"/>
            <ac:picMk id="11" creationId="{5E897D77-9E52-5F3B-F913-09C9B678705F}"/>
          </ac:picMkLst>
        </pc:picChg>
        <pc:extLst>
          <p:ext xmlns:p="http://schemas.openxmlformats.org/presentationml/2006/main" uri="{D6D511B9-2390-475A-947B-AFAB55BFBCF1}">
            <pc226:cmChg xmlns:pc226="http://schemas.microsoft.com/office/powerpoint/2022/06/main/command" chg="del">
              <pc226:chgData name="Leigh Brown" userId="79e1b32e-e2fc-4f97-b6e8-bdb859a8bdc6" providerId="ADAL" clId="{8A47B8E9-8694-4F41-9EF5-FDAC258A667F}" dt="2024-04-29T17:35:57.219" v="34895"/>
              <pc2:cmMkLst xmlns:pc2="http://schemas.microsoft.com/office/powerpoint/2019/9/main/command">
                <pc:docMk/>
                <pc:sldMk cId="4011146743" sldId="1654"/>
                <pc2:cmMk id="{76CA28C8-AB60-4BE2-B017-02B523CD70B6}"/>
              </pc2:cmMkLst>
            </pc226:cmChg>
          </p:ext>
        </pc:extLst>
      </pc:sldChg>
      <pc:sldChg chg="addSp modSp new del mod ord modNotesTx">
        <pc:chgData name="Leigh Brown" userId="79e1b32e-e2fc-4f97-b6e8-bdb859a8bdc6" providerId="ADAL" clId="{8A47B8E9-8694-4F41-9EF5-FDAC258A667F}" dt="2024-03-11T20:51:34.966" v="12990" actId="47"/>
        <pc:sldMkLst>
          <pc:docMk/>
          <pc:sldMk cId="3405134674" sldId="1655"/>
        </pc:sldMkLst>
        <pc:spChg chg="mod">
          <ac:chgData name="Leigh Brown" userId="79e1b32e-e2fc-4f97-b6e8-bdb859a8bdc6" providerId="ADAL" clId="{8A47B8E9-8694-4F41-9EF5-FDAC258A667F}" dt="2024-02-28T15:16:21.166" v="10110" actId="20577"/>
          <ac:spMkLst>
            <pc:docMk/>
            <pc:sldMk cId="3405134674" sldId="1655"/>
            <ac:spMk id="2" creationId="{E68A3467-4A86-CF68-A945-79B825AA928A}"/>
          </ac:spMkLst>
        </pc:spChg>
        <pc:picChg chg="add mod">
          <ac:chgData name="Leigh Brown" userId="79e1b32e-e2fc-4f97-b6e8-bdb859a8bdc6" providerId="ADAL" clId="{8A47B8E9-8694-4F41-9EF5-FDAC258A667F}" dt="2024-02-28T15:16:18.531" v="10108" actId="1076"/>
          <ac:picMkLst>
            <pc:docMk/>
            <pc:sldMk cId="3405134674" sldId="1655"/>
            <ac:picMk id="4" creationId="{DD823F56-5DC0-5F89-D503-AF216A36F653}"/>
          </ac:picMkLst>
        </pc:picChg>
        <pc:picChg chg="add mod">
          <ac:chgData name="Leigh Brown" userId="79e1b32e-e2fc-4f97-b6e8-bdb859a8bdc6" providerId="ADAL" clId="{8A47B8E9-8694-4F41-9EF5-FDAC258A667F}" dt="2024-02-28T15:09:35.133" v="9941" actId="14100"/>
          <ac:picMkLst>
            <pc:docMk/>
            <pc:sldMk cId="3405134674" sldId="1655"/>
            <ac:picMk id="6" creationId="{0E6DC4AA-E393-7116-56AC-BEF0DB4FC12B}"/>
          </ac:picMkLst>
        </pc:picChg>
      </pc:sldChg>
      <pc:sldChg chg="addSp delSp modSp new mod ord modClrScheme delAnim modAnim delCm modCm chgLayout modNotes modNotesTx">
        <pc:chgData name="Leigh Brown" userId="79e1b32e-e2fc-4f97-b6e8-bdb859a8bdc6" providerId="ADAL" clId="{8A47B8E9-8694-4F41-9EF5-FDAC258A667F}" dt="2024-04-29T14:23:00.210" v="32312" actId="20577"/>
        <pc:sldMkLst>
          <pc:docMk/>
          <pc:sldMk cId="664435557" sldId="1656"/>
        </pc:sldMkLst>
        <pc:spChg chg="mod ord">
          <ac:chgData name="Leigh Brown" userId="79e1b32e-e2fc-4f97-b6e8-bdb859a8bdc6" providerId="ADAL" clId="{8A47B8E9-8694-4F41-9EF5-FDAC258A667F}" dt="2024-02-28T02:40:27.786" v="6192" actId="700"/>
          <ac:spMkLst>
            <pc:docMk/>
            <pc:sldMk cId="664435557" sldId="1656"/>
            <ac:spMk id="2" creationId="{36A9BCBC-B449-1CCE-ED4B-6005CCC7D862}"/>
          </ac:spMkLst>
        </pc:spChg>
        <pc:spChg chg="add del mod">
          <ac:chgData name="Leigh Brown" userId="79e1b32e-e2fc-4f97-b6e8-bdb859a8bdc6" providerId="ADAL" clId="{8A47B8E9-8694-4F41-9EF5-FDAC258A667F}" dt="2024-04-29T14:22:40.392" v="32309" actId="478"/>
          <ac:spMkLst>
            <pc:docMk/>
            <pc:sldMk cId="664435557" sldId="1656"/>
            <ac:spMk id="4" creationId="{BAE503C5-9924-73B0-824B-5A7D4FFA5FD5}"/>
          </ac:spMkLst>
        </pc:spChg>
        <pc:spChg chg="mod">
          <ac:chgData name="Leigh Brown" userId="79e1b32e-e2fc-4f97-b6e8-bdb859a8bdc6" providerId="ADAL" clId="{8A47B8E9-8694-4F41-9EF5-FDAC258A667F}" dt="2024-02-28T02:29:41.905" v="5751"/>
          <ac:spMkLst>
            <pc:docMk/>
            <pc:sldMk cId="664435557" sldId="1656"/>
            <ac:spMk id="6" creationId="{00731F04-774E-3F49-77F1-5A2F73600B73}"/>
          </ac:spMkLst>
        </pc:spChg>
        <pc:spChg chg="mod">
          <ac:chgData name="Leigh Brown" userId="79e1b32e-e2fc-4f97-b6e8-bdb859a8bdc6" providerId="ADAL" clId="{8A47B8E9-8694-4F41-9EF5-FDAC258A667F}" dt="2024-02-28T02:29:41.905" v="5751"/>
          <ac:spMkLst>
            <pc:docMk/>
            <pc:sldMk cId="664435557" sldId="1656"/>
            <ac:spMk id="7" creationId="{649FCDC2-D628-010B-31E0-E159000A0A71}"/>
          </ac:spMkLst>
        </pc:spChg>
        <pc:spChg chg="mod">
          <ac:chgData name="Leigh Brown" userId="79e1b32e-e2fc-4f97-b6e8-bdb859a8bdc6" providerId="ADAL" clId="{8A47B8E9-8694-4F41-9EF5-FDAC258A667F}" dt="2024-02-28T02:29:41.905" v="5751"/>
          <ac:spMkLst>
            <pc:docMk/>
            <pc:sldMk cId="664435557" sldId="1656"/>
            <ac:spMk id="8" creationId="{31997B38-2B98-D57B-FF18-3E7C7A3EC2C7}"/>
          </ac:spMkLst>
        </pc:spChg>
        <pc:spChg chg="add mod">
          <ac:chgData name="Leigh Brown" userId="79e1b32e-e2fc-4f97-b6e8-bdb859a8bdc6" providerId="ADAL" clId="{8A47B8E9-8694-4F41-9EF5-FDAC258A667F}" dt="2024-02-28T02:53:12.131" v="6911" actId="1076"/>
          <ac:spMkLst>
            <pc:docMk/>
            <pc:sldMk cId="664435557" sldId="1656"/>
            <ac:spMk id="10" creationId="{EE0F28DD-0A06-97CE-4821-65B2804781D4}"/>
          </ac:spMkLst>
        </pc:spChg>
        <pc:spChg chg="mod">
          <ac:chgData name="Leigh Brown" userId="79e1b32e-e2fc-4f97-b6e8-bdb859a8bdc6" providerId="ADAL" clId="{8A47B8E9-8694-4F41-9EF5-FDAC258A667F}" dt="2024-02-28T02:30:07.588" v="5754"/>
          <ac:spMkLst>
            <pc:docMk/>
            <pc:sldMk cId="664435557" sldId="1656"/>
            <ac:spMk id="18" creationId="{736A62B5-8095-BB81-EA6A-0A759CB200A8}"/>
          </ac:spMkLst>
        </pc:spChg>
        <pc:spChg chg="mod">
          <ac:chgData name="Leigh Brown" userId="79e1b32e-e2fc-4f97-b6e8-bdb859a8bdc6" providerId="ADAL" clId="{8A47B8E9-8694-4F41-9EF5-FDAC258A667F}" dt="2024-02-28T02:30:07.588" v="5754"/>
          <ac:spMkLst>
            <pc:docMk/>
            <pc:sldMk cId="664435557" sldId="1656"/>
            <ac:spMk id="19" creationId="{7AE92ADB-AEF8-5179-F03D-34F9AFD34974}"/>
          </ac:spMkLst>
        </pc:spChg>
        <pc:spChg chg="mod">
          <ac:chgData name="Leigh Brown" userId="79e1b32e-e2fc-4f97-b6e8-bdb859a8bdc6" providerId="ADAL" clId="{8A47B8E9-8694-4F41-9EF5-FDAC258A667F}" dt="2024-02-28T02:30:07.588" v="5754"/>
          <ac:spMkLst>
            <pc:docMk/>
            <pc:sldMk cId="664435557" sldId="1656"/>
            <ac:spMk id="20" creationId="{EF203269-3717-ADA0-857B-07FC79AB31F8}"/>
          </ac:spMkLst>
        </pc:spChg>
        <pc:spChg chg="add del mod">
          <ac:chgData name="Leigh Brown" userId="79e1b32e-e2fc-4f97-b6e8-bdb859a8bdc6" providerId="ADAL" clId="{8A47B8E9-8694-4F41-9EF5-FDAC258A667F}" dt="2024-02-28T02:49:32.873" v="6752" actId="478"/>
          <ac:spMkLst>
            <pc:docMk/>
            <pc:sldMk cId="664435557" sldId="1656"/>
            <ac:spMk id="27" creationId="{F2C05EDD-0779-DE83-BD0E-B6BB354572CF}"/>
          </ac:spMkLst>
        </pc:spChg>
        <pc:spChg chg="add del mod">
          <ac:chgData name="Leigh Brown" userId="79e1b32e-e2fc-4f97-b6e8-bdb859a8bdc6" providerId="ADAL" clId="{8A47B8E9-8694-4F41-9EF5-FDAC258A667F}" dt="2024-02-28T02:49:37.653" v="6755" actId="478"/>
          <ac:spMkLst>
            <pc:docMk/>
            <pc:sldMk cId="664435557" sldId="1656"/>
            <ac:spMk id="35" creationId="{AEB17226-1D5F-F7B4-7E51-91CF984561AC}"/>
          </ac:spMkLst>
        </pc:spChg>
        <pc:spChg chg="add mod">
          <ac:chgData name="Leigh Brown" userId="79e1b32e-e2fc-4f97-b6e8-bdb859a8bdc6" providerId="ADAL" clId="{8A47B8E9-8694-4F41-9EF5-FDAC258A667F}" dt="2024-04-23T20:03:21.694" v="28706" actId="20577"/>
          <ac:spMkLst>
            <pc:docMk/>
            <pc:sldMk cId="664435557" sldId="1656"/>
            <ac:spMk id="39" creationId="{052FC29B-2865-A1F6-9C7E-8C3AA2C4A928}"/>
          </ac:spMkLst>
        </pc:spChg>
        <pc:spChg chg="add mod">
          <ac:chgData name="Leigh Brown" userId="79e1b32e-e2fc-4f97-b6e8-bdb859a8bdc6" providerId="ADAL" clId="{8A47B8E9-8694-4F41-9EF5-FDAC258A667F}" dt="2024-02-28T02:53:04.947" v="6909" actId="1076"/>
          <ac:spMkLst>
            <pc:docMk/>
            <pc:sldMk cId="664435557" sldId="1656"/>
            <ac:spMk id="48" creationId="{CA48023B-FFD2-7F83-7F0A-E674CC62290F}"/>
          </ac:spMkLst>
        </pc:spChg>
        <pc:spChg chg="add del mod">
          <ac:chgData name="Leigh Brown" userId="79e1b32e-e2fc-4f97-b6e8-bdb859a8bdc6" providerId="ADAL" clId="{8A47B8E9-8694-4F41-9EF5-FDAC258A667F}" dt="2024-02-28T02:40:29.346" v="6193" actId="478"/>
          <ac:spMkLst>
            <pc:docMk/>
            <pc:sldMk cId="664435557" sldId="1656"/>
            <ac:spMk id="58" creationId="{251921FE-8DE1-41DE-1541-2203CDB416E0}"/>
          </ac:spMkLst>
        </pc:spChg>
        <pc:spChg chg="add del mod">
          <ac:chgData name="Leigh Brown" userId="79e1b32e-e2fc-4f97-b6e8-bdb859a8bdc6" providerId="ADAL" clId="{8A47B8E9-8694-4F41-9EF5-FDAC258A667F}" dt="2024-02-28T02:49:32.169" v="6751" actId="478"/>
          <ac:spMkLst>
            <pc:docMk/>
            <pc:sldMk cId="664435557" sldId="1656"/>
            <ac:spMk id="61" creationId="{672CDA51-2ECA-A4D5-E553-8623C1501AFE}"/>
          </ac:spMkLst>
        </pc:spChg>
        <pc:spChg chg="add del mod">
          <ac:chgData name="Leigh Brown" userId="79e1b32e-e2fc-4f97-b6e8-bdb859a8bdc6" providerId="ADAL" clId="{8A47B8E9-8694-4F41-9EF5-FDAC258A667F}" dt="2024-02-28T02:48:48.087" v="6695" actId="478"/>
          <ac:spMkLst>
            <pc:docMk/>
            <pc:sldMk cId="664435557" sldId="1656"/>
            <ac:spMk id="62" creationId="{32763197-C7D9-726F-3D51-77320CC935CB}"/>
          </ac:spMkLst>
        </pc:spChg>
        <pc:spChg chg="add del mod ord">
          <ac:chgData name="Leigh Brown" userId="79e1b32e-e2fc-4f97-b6e8-bdb859a8bdc6" providerId="ADAL" clId="{8A47B8E9-8694-4F41-9EF5-FDAC258A667F}" dt="2024-02-28T02:48:46.541" v="6694" actId="478"/>
          <ac:spMkLst>
            <pc:docMk/>
            <pc:sldMk cId="664435557" sldId="1656"/>
            <ac:spMk id="64" creationId="{02B2A4D0-BFCA-AAEE-F80F-8848C985D8ED}"/>
          </ac:spMkLst>
        </pc:spChg>
        <pc:spChg chg="add del mod">
          <ac:chgData name="Leigh Brown" userId="79e1b32e-e2fc-4f97-b6e8-bdb859a8bdc6" providerId="ADAL" clId="{8A47B8E9-8694-4F41-9EF5-FDAC258A667F}" dt="2024-02-28T02:48:44.994" v="6693" actId="478"/>
          <ac:spMkLst>
            <pc:docMk/>
            <pc:sldMk cId="664435557" sldId="1656"/>
            <ac:spMk id="73" creationId="{10DE4890-A357-9557-2560-EDC462483FF4}"/>
          </ac:spMkLst>
        </pc:spChg>
        <pc:spChg chg="add mod">
          <ac:chgData name="Leigh Brown" userId="79e1b32e-e2fc-4f97-b6e8-bdb859a8bdc6" providerId="ADAL" clId="{8A47B8E9-8694-4F41-9EF5-FDAC258A667F}" dt="2024-04-29T14:23:00.210" v="32312" actId="20577"/>
          <ac:spMkLst>
            <pc:docMk/>
            <pc:sldMk cId="664435557" sldId="1656"/>
            <ac:spMk id="75" creationId="{C6EAFCB6-42CD-2685-5DE0-C5A6A8C3B4D5}"/>
          </ac:spMkLst>
        </pc:spChg>
        <pc:spChg chg="add mod">
          <ac:chgData name="Leigh Brown" userId="79e1b32e-e2fc-4f97-b6e8-bdb859a8bdc6" providerId="ADAL" clId="{8A47B8E9-8694-4F41-9EF5-FDAC258A667F}" dt="2024-04-23T20:03:44.699" v="28729" actId="20577"/>
          <ac:spMkLst>
            <pc:docMk/>
            <pc:sldMk cId="664435557" sldId="1656"/>
            <ac:spMk id="77" creationId="{D14C7930-39AA-0BDA-847B-184BAEA2012B}"/>
          </ac:spMkLst>
        </pc:spChg>
        <pc:spChg chg="add mod">
          <ac:chgData name="Leigh Brown" userId="79e1b32e-e2fc-4f97-b6e8-bdb859a8bdc6" providerId="ADAL" clId="{8A47B8E9-8694-4F41-9EF5-FDAC258A667F}" dt="2024-02-28T02:53:12.131" v="6911" actId="1076"/>
          <ac:spMkLst>
            <pc:docMk/>
            <pc:sldMk cId="664435557" sldId="1656"/>
            <ac:spMk id="78" creationId="{2E1DE23C-A98D-E3E4-8E1D-FAF4791F4040}"/>
          </ac:spMkLst>
        </pc:spChg>
        <pc:grpChg chg="add del mod">
          <ac:chgData name="Leigh Brown" userId="79e1b32e-e2fc-4f97-b6e8-bdb859a8bdc6" providerId="ADAL" clId="{8A47B8E9-8694-4F41-9EF5-FDAC258A667F}" dt="2024-02-28T02:30:07.232" v="5753" actId="478"/>
          <ac:grpSpMkLst>
            <pc:docMk/>
            <pc:sldMk cId="664435557" sldId="1656"/>
            <ac:grpSpMk id="4" creationId="{485894E0-7E0C-C0A7-B4FD-93E382A0DA65}"/>
          </ac:grpSpMkLst>
        </pc:grpChg>
        <pc:grpChg chg="add mod">
          <ac:chgData name="Leigh Brown" userId="79e1b32e-e2fc-4f97-b6e8-bdb859a8bdc6" providerId="ADAL" clId="{8A47B8E9-8694-4F41-9EF5-FDAC258A667F}" dt="2024-02-28T02:53:12.131" v="6911" actId="1076"/>
          <ac:grpSpMkLst>
            <pc:docMk/>
            <pc:sldMk cId="664435557" sldId="1656"/>
            <ac:grpSpMk id="13" creationId="{1E443B5D-8962-04B9-1F23-7BD27F9244E4}"/>
          </ac:grpSpMkLst>
        </pc:grpChg>
        <pc:grpChg chg="add mod">
          <ac:chgData name="Leigh Brown" userId="79e1b32e-e2fc-4f97-b6e8-bdb859a8bdc6" providerId="ADAL" clId="{8A47B8E9-8694-4F41-9EF5-FDAC258A667F}" dt="2024-02-28T02:53:19.995" v="6915" actId="1076"/>
          <ac:grpSpMkLst>
            <pc:docMk/>
            <pc:sldMk cId="664435557" sldId="1656"/>
            <ac:grpSpMk id="16" creationId="{13F0F347-8D9C-1271-D089-6B3978AD7BCE}"/>
          </ac:grpSpMkLst>
        </pc:grpChg>
        <pc:grpChg chg="add del mod">
          <ac:chgData name="Leigh Brown" userId="79e1b32e-e2fc-4f97-b6e8-bdb859a8bdc6" providerId="ADAL" clId="{8A47B8E9-8694-4F41-9EF5-FDAC258A667F}" dt="2024-02-28T02:49:31.112" v="6750" actId="478"/>
          <ac:grpSpMkLst>
            <pc:docMk/>
            <pc:sldMk cId="664435557" sldId="1656"/>
            <ac:grpSpMk id="65" creationId="{58F66DDB-04EF-EC90-702F-19EF6DF2C256}"/>
          </ac:grpSpMkLst>
        </pc:grpChg>
        <pc:picChg chg="add del mod">
          <ac:chgData name="Leigh Brown" userId="79e1b32e-e2fc-4f97-b6e8-bdb859a8bdc6" providerId="ADAL" clId="{8A47B8E9-8694-4F41-9EF5-FDAC258A667F}" dt="2024-02-28T02:30:06.590" v="5752" actId="478"/>
          <ac:picMkLst>
            <pc:docMk/>
            <pc:sldMk cId="664435557" sldId="1656"/>
            <ac:picMk id="3" creationId="{706842E7-11DA-4685-6162-4BDE4AF00C31}"/>
          </ac:picMkLst>
        </pc:picChg>
        <pc:picChg chg="mod">
          <ac:chgData name="Leigh Brown" userId="79e1b32e-e2fc-4f97-b6e8-bdb859a8bdc6" providerId="ADAL" clId="{8A47B8E9-8694-4F41-9EF5-FDAC258A667F}" dt="2024-02-28T02:29:41.905" v="5751"/>
          <ac:picMkLst>
            <pc:docMk/>
            <pc:sldMk cId="664435557" sldId="1656"/>
            <ac:picMk id="5" creationId="{699F682B-D981-3C42-041A-8632547FAB39}"/>
          </ac:picMkLst>
        </pc:picChg>
        <pc:picChg chg="add mod">
          <ac:chgData name="Leigh Brown" userId="79e1b32e-e2fc-4f97-b6e8-bdb859a8bdc6" providerId="ADAL" clId="{8A47B8E9-8694-4F41-9EF5-FDAC258A667F}" dt="2024-02-28T02:53:12.131" v="6911" actId="1076"/>
          <ac:picMkLst>
            <pc:docMk/>
            <pc:sldMk cId="664435557" sldId="1656"/>
            <ac:picMk id="9" creationId="{BDD071DC-C0C9-407A-36B5-D439ABA354E1}"/>
          </ac:picMkLst>
        </pc:picChg>
        <pc:picChg chg="add mod">
          <ac:chgData name="Leigh Brown" userId="79e1b32e-e2fc-4f97-b6e8-bdb859a8bdc6" providerId="ADAL" clId="{8A47B8E9-8694-4F41-9EF5-FDAC258A667F}" dt="2024-02-28T02:53:12.131" v="6911" actId="1076"/>
          <ac:picMkLst>
            <pc:docMk/>
            <pc:sldMk cId="664435557" sldId="1656"/>
            <ac:picMk id="11" creationId="{3B74CA44-FDF6-2B7E-7591-452B513E493E}"/>
          </ac:picMkLst>
        </pc:picChg>
        <pc:picChg chg="add mod">
          <ac:chgData name="Leigh Brown" userId="79e1b32e-e2fc-4f97-b6e8-bdb859a8bdc6" providerId="ADAL" clId="{8A47B8E9-8694-4F41-9EF5-FDAC258A667F}" dt="2024-02-28T02:53:12.131" v="6911" actId="1076"/>
          <ac:picMkLst>
            <pc:docMk/>
            <pc:sldMk cId="664435557" sldId="1656"/>
            <ac:picMk id="12" creationId="{8F95BEB1-0CC8-3C9E-022E-C77BC3140E7A}"/>
          </ac:picMkLst>
        </pc:picChg>
        <pc:picChg chg="mod">
          <ac:chgData name="Leigh Brown" userId="79e1b32e-e2fc-4f97-b6e8-bdb859a8bdc6" providerId="ADAL" clId="{8A47B8E9-8694-4F41-9EF5-FDAC258A667F}" dt="2024-02-28T02:30:07.588" v="5754"/>
          <ac:picMkLst>
            <pc:docMk/>
            <pc:sldMk cId="664435557" sldId="1656"/>
            <ac:picMk id="14" creationId="{2C84A329-F19C-1CF0-7683-60DD740C70BB}"/>
          </ac:picMkLst>
        </pc:picChg>
        <pc:picChg chg="mod">
          <ac:chgData name="Leigh Brown" userId="79e1b32e-e2fc-4f97-b6e8-bdb859a8bdc6" providerId="ADAL" clId="{8A47B8E9-8694-4F41-9EF5-FDAC258A667F}" dt="2024-02-28T02:39:18.938" v="6099" actId="1035"/>
          <ac:picMkLst>
            <pc:docMk/>
            <pc:sldMk cId="664435557" sldId="1656"/>
            <ac:picMk id="15" creationId="{4E56F6A6-0D68-01A8-0CD5-9C7E6903AF30}"/>
          </ac:picMkLst>
        </pc:picChg>
        <pc:picChg chg="mod">
          <ac:chgData name="Leigh Brown" userId="79e1b32e-e2fc-4f97-b6e8-bdb859a8bdc6" providerId="ADAL" clId="{8A47B8E9-8694-4F41-9EF5-FDAC258A667F}" dt="2024-02-28T02:30:07.588" v="5754"/>
          <ac:picMkLst>
            <pc:docMk/>
            <pc:sldMk cId="664435557" sldId="1656"/>
            <ac:picMk id="17" creationId="{F5C4A9E8-B54F-D260-943C-CF585D4F7279}"/>
          </ac:picMkLst>
        </pc:picChg>
        <pc:picChg chg="add del mod ord">
          <ac:chgData name="Leigh Brown" userId="79e1b32e-e2fc-4f97-b6e8-bdb859a8bdc6" providerId="ADAL" clId="{8A47B8E9-8694-4F41-9EF5-FDAC258A667F}" dt="2024-02-28T02:53:14.751" v="6912" actId="1076"/>
          <ac:picMkLst>
            <pc:docMk/>
            <pc:sldMk cId="664435557" sldId="1656"/>
            <ac:picMk id="21" creationId="{3796BAD3-0824-5DF6-FB6E-874218510A0E}"/>
          </ac:picMkLst>
        </pc:picChg>
        <pc:picChg chg="add del mod">
          <ac:chgData name="Leigh Brown" userId="79e1b32e-e2fc-4f97-b6e8-bdb859a8bdc6" providerId="ADAL" clId="{8A47B8E9-8694-4F41-9EF5-FDAC258A667F}" dt="2024-02-28T02:56:44.446" v="7036" actId="478"/>
          <ac:picMkLst>
            <pc:docMk/>
            <pc:sldMk cId="664435557" sldId="1656"/>
            <ac:picMk id="23" creationId="{FD6CD1F7-8E19-B616-189F-1C6418E9F21E}"/>
          </ac:picMkLst>
        </pc:picChg>
        <pc:picChg chg="add mod">
          <ac:chgData name="Leigh Brown" userId="79e1b32e-e2fc-4f97-b6e8-bdb859a8bdc6" providerId="ADAL" clId="{8A47B8E9-8694-4F41-9EF5-FDAC258A667F}" dt="2024-02-28T02:53:06.376" v="6910" actId="1076"/>
          <ac:picMkLst>
            <pc:docMk/>
            <pc:sldMk cId="664435557" sldId="1656"/>
            <ac:picMk id="24" creationId="{BACDFB08-2204-912D-4049-08EC3E5E4356}"/>
          </ac:picMkLst>
        </pc:picChg>
        <pc:picChg chg="add del mod">
          <ac:chgData name="Leigh Brown" userId="79e1b32e-e2fc-4f97-b6e8-bdb859a8bdc6" providerId="ADAL" clId="{8A47B8E9-8694-4F41-9EF5-FDAC258A667F}" dt="2024-02-28T02:32:28.611" v="5833" actId="478"/>
          <ac:picMkLst>
            <pc:docMk/>
            <pc:sldMk cId="664435557" sldId="1656"/>
            <ac:picMk id="25" creationId="{29D00AEF-FE6D-CD1C-6F77-81A7B6DA4A3A}"/>
          </ac:picMkLst>
        </pc:picChg>
        <pc:picChg chg="add del mod">
          <ac:chgData name="Leigh Brown" userId="79e1b32e-e2fc-4f97-b6e8-bdb859a8bdc6" providerId="ADAL" clId="{8A47B8E9-8694-4F41-9EF5-FDAC258A667F}" dt="2024-02-28T02:32:36.716" v="5835" actId="478"/>
          <ac:picMkLst>
            <pc:docMk/>
            <pc:sldMk cId="664435557" sldId="1656"/>
            <ac:picMk id="26" creationId="{0DBDD3D0-0A67-8412-56A5-D8EEC4CBFB76}"/>
          </ac:picMkLst>
        </pc:picChg>
        <pc:picChg chg="add del mod">
          <ac:chgData name="Leigh Brown" userId="79e1b32e-e2fc-4f97-b6e8-bdb859a8bdc6" providerId="ADAL" clId="{8A47B8E9-8694-4F41-9EF5-FDAC258A667F}" dt="2024-02-28T02:49:30.519" v="6749" actId="478"/>
          <ac:picMkLst>
            <pc:docMk/>
            <pc:sldMk cId="664435557" sldId="1656"/>
            <ac:picMk id="63" creationId="{E6D36AF6-880C-612A-E2D3-A606C8592408}"/>
          </ac:picMkLst>
        </pc:picChg>
        <pc:picChg chg="mod">
          <ac:chgData name="Leigh Brown" userId="79e1b32e-e2fc-4f97-b6e8-bdb859a8bdc6" providerId="ADAL" clId="{8A47B8E9-8694-4F41-9EF5-FDAC258A667F}" dt="2024-02-28T02:41:05.412" v="6263"/>
          <ac:picMkLst>
            <pc:docMk/>
            <pc:sldMk cId="664435557" sldId="1656"/>
            <ac:picMk id="66" creationId="{3CC656C4-F86E-9FC5-1AD8-5DD7E943198B}"/>
          </ac:picMkLst>
        </pc:picChg>
        <pc:picChg chg="mod">
          <ac:chgData name="Leigh Brown" userId="79e1b32e-e2fc-4f97-b6e8-bdb859a8bdc6" providerId="ADAL" clId="{8A47B8E9-8694-4F41-9EF5-FDAC258A667F}" dt="2024-02-28T02:41:05.412" v="6263"/>
          <ac:picMkLst>
            <pc:docMk/>
            <pc:sldMk cId="664435557" sldId="1656"/>
            <ac:picMk id="67" creationId="{4B5BA55E-B5A7-EF70-B84E-44507C48FD1C}"/>
          </ac:picMkLst>
        </pc:picChg>
        <pc:cxnChg chg="add del mod">
          <ac:chgData name="Leigh Brown" userId="79e1b32e-e2fc-4f97-b6e8-bdb859a8bdc6" providerId="ADAL" clId="{8A47B8E9-8694-4F41-9EF5-FDAC258A667F}" dt="2024-02-28T02:48:34.299" v="6690" actId="478"/>
          <ac:cxnSpMkLst>
            <pc:docMk/>
            <pc:sldMk cId="664435557" sldId="1656"/>
            <ac:cxnSpMk id="29" creationId="{8B08C7B6-6335-0EDD-56E5-DC2D498E06E9}"/>
          </ac:cxnSpMkLst>
        </pc:cxnChg>
        <pc:cxnChg chg="add del mod">
          <ac:chgData name="Leigh Brown" userId="79e1b32e-e2fc-4f97-b6e8-bdb859a8bdc6" providerId="ADAL" clId="{8A47B8E9-8694-4F41-9EF5-FDAC258A667F}" dt="2024-02-28T02:48:35.413" v="6691" actId="478"/>
          <ac:cxnSpMkLst>
            <pc:docMk/>
            <pc:sldMk cId="664435557" sldId="1656"/>
            <ac:cxnSpMk id="32" creationId="{5047389C-4111-C608-59FE-26BB9EACA688}"/>
          </ac:cxnSpMkLst>
        </pc:cxn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3T20:05:36.007" v="28780"/>
              <pc2:cmMkLst xmlns:pc2="http://schemas.microsoft.com/office/powerpoint/2019/9/main/command">
                <pc:docMk/>
                <pc:sldMk cId="664435557" sldId="1656"/>
                <pc2:cmMk id="{7E21E11B-4933-4C50-9776-B81FADE4931E}"/>
              </pc2:cmMkLst>
            </pc226:cmChg>
            <pc226:cmChg xmlns:pc226="http://schemas.microsoft.com/office/powerpoint/2022/06/main/command" chg="del mod modRxn">
              <pc226:chgData name="Leigh Brown" userId="79e1b32e-e2fc-4f97-b6e8-bdb859a8bdc6" providerId="ADAL" clId="{8A47B8E9-8694-4F41-9EF5-FDAC258A667F}" dt="2024-04-29T14:22:50.391" v="32311"/>
              <pc2:cmMkLst xmlns:pc2="http://schemas.microsoft.com/office/powerpoint/2019/9/main/command">
                <pc:docMk/>
                <pc:sldMk cId="664435557" sldId="1656"/>
                <pc2:cmMk id="{8F0730B7-869B-4BF0-9174-23AE71E6462B}"/>
              </pc2:cmMkLst>
            </pc226:cmChg>
          </p:ext>
        </pc:extLst>
      </pc:sldChg>
      <pc:sldChg chg="addSp delSp modSp add mod ord addAnim delAnim modAnim delCm modCm modNotesTx">
        <pc:chgData name="Leigh Brown" userId="79e1b32e-e2fc-4f97-b6e8-bdb859a8bdc6" providerId="ADAL" clId="{8A47B8E9-8694-4F41-9EF5-FDAC258A667F}" dt="2024-04-29T14:25:08.568" v="32365"/>
        <pc:sldMkLst>
          <pc:docMk/>
          <pc:sldMk cId="3331643826" sldId="1657"/>
        </pc:sldMkLst>
        <pc:spChg chg="mod">
          <ac:chgData name="Leigh Brown" userId="79e1b32e-e2fc-4f97-b6e8-bdb859a8bdc6" providerId="ADAL" clId="{8A47B8E9-8694-4F41-9EF5-FDAC258A667F}" dt="2024-02-28T02:57:20.910" v="7046" actId="20577"/>
          <ac:spMkLst>
            <pc:docMk/>
            <pc:sldMk cId="3331643826" sldId="1657"/>
            <ac:spMk id="2" creationId="{18BAD1A4-1373-E713-BF8A-0265DF331AA0}"/>
          </ac:spMkLst>
        </pc:spChg>
        <pc:spChg chg="add mod">
          <ac:chgData name="Leigh Brown" userId="79e1b32e-e2fc-4f97-b6e8-bdb859a8bdc6" providerId="ADAL" clId="{8A47B8E9-8694-4F41-9EF5-FDAC258A667F}" dt="2024-02-28T02:58:53.643" v="7126" actId="1076"/>
          <ac:spMkLst>
            <pc:docMk/>
            <pc:sldMk cId="3331643826" sldId="1657"/>
            <ac:spMk id="4" creationId="{29F74D96-D24B-62FF-8FEA-D68D3EE0F991}"/>
          </ac:spMkLst>
        </pc:spChg>
        <pc:spChg chg="del">
          <ac:chgData name="Leigh Brown" userId="79e1b32e-e2fc-4f97-b6e8-bdb859a8bdc6" providerId="ADAL" clId="{8A47B8E9-8694-4F41-9EF5-FDAC258A667F}" dt="2024-02-28T03:00:53.142" v="7178" actId="478"/>
          <ac:spMkLst>
            <pc:docMk/>
            <pc:sldMk cId="3331643826" sldId="1657"/>
            <ac:spMk id="10" creationId="{8E20306B-14A5-D470-F3E7-4CF78255A574}"/>
          </ac:spMkLst>
        </pc:spChg>
        <pc:spChg chg="del topLvl">
          <ac:chgData name="Leigh Brown" userId="79e1b32e-e2fc-4f97-b6e8-bdb859a8bdc6" providerId="ADAL" clId="{8A47B8E9-8694-4F41-9EF5-FDAC258A667F}" dt="2024-02-28T02:59:20.929" v="7137" actId="478"/>
          <ac:spMkLst>
            <pc:docMk/>
            <pc:sldMk cId="3331643826" sldId="1657"/>
            <ac:spMk id="18" creationId="{FB74CE5A-80CD-CB11-4456-209748F0A5D6}"/>
          </ac:spMkLst>
        </pc:spChg>
        <pc:spChg chg="del">
          <ac:chgData name="Leigh Brown" userId="79e1b32e-e2fc-4f97-b6e8-bdb859a8bdc6" providerId="ADAL" clId="{8A47B8E9-8694-4F41-9EF5-FDAC258A667F}" dt="2024-02-28T02:59:16.130" v="7135" actId="478"/>
          <ac:spMkLst>
            <pc:docMk/>
            <pc:sldMk cId="3331643826" sldId="1657"/>
            <ac:spMk id="19" creationId="{3E94E8C4-F2AA-D81E-3D7E-6DCC525E5C3A}"/>
          </ac:spMkLst>
        </pc:spChg>
        <pc:spChg chg="del">
          <ac:chgData name="Leigh Brown" userId="79e1b32e-e2fc-4f97-b6e8-bdb859a8bdc6" providerId="ADAL" clId="{8A47B8E9-8694-4F41-9EF5-FDAC258A667F}" dt="2024-02-28T02:59:18.206" v="7136" actId="478"/>
          <ac:spMkLst>
            <pc:docMk/>
            <pc:sldMk cId="3331643826" sldId="1657"/>
            <ac:spMk id="20" creationId="{C8DD6031-A71F-010E-7692-F47EF2FB4C51}"/>
          </ac:spMkLst>
        </pc:spChg>
        <pc:spChg chg="add mod">
          <ac:chgData name="Leigh Brown" userId="79e1b32e-e2fc-4f97-b6e8-bdb859a8bdc6" providerId="ADAL" clId="{8A47B8E9-8694-4F41-9EF5-FDAC258A667F}" dt="2024-02-28T03:01:13.988" v="7186" actId="14100"/>
          <ac:spMkLst>
            <pc:docMk/>
            <pc:sldMk cId="3331643826" sldId="1657"/>
            <ac:spMk id="29" creationId="{8793123D-D67D-6BF5-ADDA-D3525B533F35}"/>
          </ac:spMkLst>
        </pc:spChg>
        <pc:spChg chg="mod">
          <ac:chgData name="Leigh Brown" userId="79e1b32e-e2fc-4f97-b6e8-bdb859a8bdc6" providerId="ADAL" clId="{8A47B8E9-8694-4F41-9EF5-FDAC258A667F}" dt="2024-04-29T14:24:58.247" v="32363" actId="20577"/>
          <ac:spMkLst>
            <pc:docMk/>
            <pc:sldMk cId="3331643826" sldId="1657"/>
            <ac:spMk id="39" creationId="{98FC8744-25E9-2F06-8515-20C6C280053A}"/>
          </ac:spMkLst>
        </pc:spChg>
        <pc:spChg chg="add mod">
          <ac:chgData name="Leigh Brown" userId="79e1b32e-e2fc-4f97-b6e8-bdb859a8bdc6" providerId="ADAL" clId="{8A47B8E9-8694-4F41-9EF5-FDAC258A667F}" dt="2024-02-28T03:00:57.082" v="7182"/>
          <ac:spMkLst>
            <pc:docMk/>
            <pc:sldMk cId="3331643826" sldId="1657"/>
            <ac:spMk id="43" creationId="{2A1A32BC-F84B-5681-07B3-FBA310EC891B}"/>
          </ac:spMkLst>
        </pc:spChg>
        <pc:spChg chg="mod">
          <ac:chgData name="Leigh Brown" userId="79e1b32e-e2fc-4f97-b6e8-bdb859a8bdc6" providerId="ADAL" clId="{8A47B8E9-8694-4F41-9EF5-FDAC258A667F}" dt="2024-04-29T14:24:53.532" v="32360" actId="6549"/>
          <ac:spMkLst>
            <pc:docMk/>
            <pc:sldMk cId="3331643826" sldId="1657"/>
            <ac:spMk id="75" creationId="{FB8EFEC4-0F66-9014-0B05-B204B394FA8C}"/>
          </ac:spMkLst>
        </pc:spChg>
        <pc:spChg chg="mod">
          <ac:chgData name="Leigh Brown" userId="79e1b32e-e2fc-4f97-b6e8-bdb859a8bdc6" providerId="ADAL" clId="{8A47B8E9-8694-4F41-9EF5-FDAC258A667F}" dt="2024-04-23T19:26:05.973" v="28122" actId="1076"/>
          <ac:spMkLst>
            <pc:docMk/>
            <pc:sldMk cId="3331643826" sldId="1657"/>
            <ac:spMk id="77" creationId="{555C2FA9-FF9F-BE67-F3D8-960ECE97D97D}"/>
          </ac:spMkLst>
        </pc:spChg>
        <pc:spChg chg="mod">
          <ac:chgData name="Leigh Brown" userId="79e1b32e-e2fc-4f97-b6e8-bdb859a8bdc6" providerId="ADAL" clId="{8A47B8E9-8694-4F41-9EF5-FDAC258A667F}" dt="2024-02-28T03:01:40.409" v="7269" actId="1076"/>
          <ac:spMkLst>
            <pc:docMk/>
            <pc:sldMk cId="3331643826" sldId="1657"/>
            <ac:spMk id="78" creationId="{CED6434D-DDE3-93C2-1895-75D85B32B69B}"/>
          </ac:spMkLst>
        </pc:spChg>
        <pc:grpChg chg="del">
          <ac:chgData name="Leigh Brown" userId="79e1b32e-e2fc-4f97-b6e8-bdb859a8bdc6" providerId="ADAL" clId="{8A47B8E9-8694-4F41-9EF5-FDAC258A667F}" dt="2024-02-28T03:00:55.068" v="7180" actId="478"/>
          <ac:grpSpMkLst>
            <pc:docMk/>
            <pc:sldMk cId="3331643826" sldId="1657"/>
            <ac:grpSpMk id="13" creationId="{A22176BC-2269-2589-F85D-6A235AFEAF17}"/>
          </ac:grpSpMkLst>
        </pc:grpChg>
        <pc:grpChg chg="add del">
          <ac:chgData name="Leigh Brown" userId="79e1b32e-e2fc-4f97-b6e8-bdb859a8bdc6" providerId="ADAL" clId="{8A47B8E9-8694-4F41-9EF5-FDAC258A667F}" dt="2024-02-28T02:59:20.929" v="7137" actId="478"/>
          <ac:grpSpMkLst>
            <pc:docMk/>
            <pc:sldMk cId="3331643826" sldId="1657"/>
            <ac:grpSpMk id="16" creationId="{46E58ABF-5633-4F87-649E-E512C6750AB2}"/>
          </ac:grpSpMkLst>
        </pc:grpChg>
        <pc:picChg chg="add mod">
          <ac:chgData name="Leigh Brown" userId="79e1b32e-e2fc-4f97-b6e8-bdb859a8bdc6" providerId="ADAL" clId="{8A47B8E9-8694-4F41-9EF5-FDAC258A667F}" dt="2024-02-28T02:58:53.643" v="7126" actId="1076"/>
          <ac:picMkLst>
            <pc:docMk/>
            <pc:sldMk cId="3331643826" sldId="1657"/>
            <ac:picMk id="3" creationId="{7B962CF5-4549-C06A-3A65-2958358A453D}"/>
          </ac:picMkLst>
        </pc:picChg>
        <pc:picChg chg="add mod">
          <ac:chgData name="Leigh Brown" userId="79e1b32e-e2fc-4f97-b6e8-bdb859a8bdc6" providerId="ADAL" clId="{8A47B8E9-8694-4F41-9EF5-FDAC258A667F}" dt="2024-02-28T02:58:53.643" v="7126" actId="1076"/>
          <ac:picMkLst>
            <pc:docMk/>
            <pc:sldMk cId="3331643826" sldId="1657"/>
            <ac:picMk id="5" creationId="{7DF69C84-4CEA-3A38-3C3A-EDFE819593FF}"/>
          </ac:picMkLst>
        </pc:picChg>
        <pc:picChg chg="add mod">
          <ac:chgData name="Leigh Brown" userId="79e1b32e-e2fc-4f97-b6e8-bdb859a8bdc6" providerId="ADAL" clId="{8A47B8E9-8694-4F41-9EF5-FDAC258A667F}" dt="2024-02-28T02:58:53.643" v="7126" actId="1076"/>
          <ac:picMkLst>
            <pc:docMk/>
            <pc:sldMk cId="3331643826" sldId="1657"/>
            <ac:picMk id="6" creationId="{FE96A0C2-F4C7-974B-EACF-A614514AF5CD}"/>
          </ac:picMkLst>
        </pc:picChg>
        <pc:picChg chg="add mod">
          <ac:chgData name="Leigh Brown" userId="79e1b32e-e2fc-4f97-b6e8-bdb859a8bdc6" providerId="ADAL" clId="{8A47B8E9-8694-4F41-9EF5-FDAC258A667F}" dt="2024-02-28T02:58:53.643" v="7126" actId="1076"/>
          <ac:picMkLst>
            <pc:docMk/>
            <pc:sldMk cId="3331643826" sldId="1657"/>
            <ac:picMk id="7" creationId="{5A837264-0509-E889-FE52-69A2848B6134}"/>
          </ac:picMkLst>
        </pc:picChg>
        <pc:picChg chg="add mod">
          <ac:chgData name="Leigh Brown" userId="79e1b32e-e2fc-4f97-b6e8-bdb859a8bdc6" providerId="ADAL" clId="{8A47B8E9-8694-4F41-9EF5-FDAC258A667F}" dt="2024-02-28T02:58:53.643" v="7126" actId="1076"/>
          <ac:picMkLst>
            <pc:docMk/>
            <pc:sldMk cId="3331643826" sldId="1657"/>
            <ac:picMk id="8" creationId="{27280DED-15AA-4BC6-D76B-DC989A1DA63C}"/>
          </ac:picMkLst>
        </pc:picChg>
        <pc:picChg chg="del">
          <ac:chgData name="Leigh Brown" userId="79e1b32e-e2fc-4f97-b6e8-bdb859a8bdc6" providerId="ADAL" clId="{8A47B8E9-8694-4F41-9EF5-FDAC258A667F}" dt="2024-02-28T03:00:54.162" v="7179" actId="478"/>
          <ac:picMkLst>
            <pc:docMk/>
            <pc:sldMk cId="3331643826" sldId="1657"/>
            <ac:picMk id="11" creationId="{894BF7CF-0720-D80B-47DF-9525970C2181}"/>
          </ac:picMkLst>
        </pc:picChg>
        <pc:picChg chg="del">
          <ac:chgData name="Leigh Brown" userId="79e1b32e-e2fc-4f97-b6e8-bdb859a8bdc6" providerId="ADAL" clId="{8A47B8E9-8694-4F41-9EF5-FDAC258A667F}" dt="2024-02-28T03:00:56.283" v="7181" actId="478"/>
          <ac:picMkLst>
            <pc:docMk/>
            <pc:sldMk cId="3331643826" sldId="1657"/>
            <ac:picMk id="12" creationId="{31759E89-43B9-022B-BF18-09363CF3B018}"/>
          </ac:picMkLst>
        </pc:picChg>
        <pc:picChg chg="topLvl">
          <ac:chgData name="Leigh Brown" userId="79e1b32e-e2fc-4f97-b6e8-bdb859a8bdc6" providerId="ADAL" clId="{8A47B8E9-8694-4F41-9EF5-FDAC258A667F}" dt="2024-02-28T02:59:20.929" v="7137" actId="478"/>
          <ac:picMkLst>
            <pc:docMk/>
            <pc:sldMk cId="3331643826" sldId="1657"/>
            <ac:picMk id="17" creationId="{89B3F39F-1F33-D669-5A69-3FB54679510B}"/>
          </ac:picMkLst>
        </pc:picChg>
        <pc:picChg chg="add mod">
          <ac:chgData name="Leigh Brown" userId="79e1b32e-e2fc-4f97-b6e8-bdb859a8bdc6" providerId="ADAL" clId="{8A47B8E9-8694-4F41-9EF5-FDAC258A667F}" dt="2024-02-28T02:58:53.643" v="7126" actId="1076"/>
          <ac:picMkLst>
            <pc:docMk/>
            <pc:sldMk cId="3331643826" sldId="1657"/>
            <ac:picMk id="22" creationId="{4A2D7094-0C03-A762-CC9F-2B288DE3B1EB}"/>
          </ac:picMkLst>
        </pc:picChg>
        <pc:picChg chg="add mod">
          <ac:chgData name="Leigh Brown" userId="79e1b32e-e2fc-4f97-b6e8-bdb859a8bdc6" providerId="ADAL" clId="{8A47B8E9-8694-4F41-9EF5-FDAC258A667F}" dt="2024-02-28T02:58:53.643" v="7126" actId="1076"/>
          <ac:picMkLst>
            <pc:docMk/>
            <pc:sldMk cId="3331643826" sldId="1657"/>
            <ac:picMk id="23" creationId="{650EA117-57FB-F82B-34BB-E9F5D04CE46B}"/>
          </ac:picMkLst>
        </pc:picChg>
        <pc:picChg chg="add mod">
          <ac:chgData name="Leigh Brown" userId="79e1b32e-e2fc-4f97-b6e8-bdb859a8bdc6" providerId="ADAL" clId="{8A47B8E9-8694-4F41-9EF5-FDAC258A667F}" dt="2024-02-28T02:58:53.643" v="7126" actId="1076"/>
          <ac:picMkLst>
            <pc:docMk/>
            <pc:sldMk cId="3331643826" sldId="1657"/>
            <ac:picMk id="25" creationId="{C19A7EA8-7493-0827-A1D4-29B50A42CB4B}"/>
          </ac:picMkLst>
        </pc:picChg>
        <pc:picChg chg="add mod">
          <ac:chgData name="Leigh Brown" userId="79e1b32e-e2fc-4f97-b6e8-bdb859a8bdc6" providerId="ADAL" clId="{8A47B8E9-8694-4F41-9EF5-FDAC258A667F}" dt="2024-02-28T02:58:53.643" v="7126" actId="1076"/>
          <ac:picMkLst>
            <pc:docMk/>
            <pc:sldMk cId="3331643826" sldId="1657"/>
            <ac:picMk id="26" creationId="{49006A1A-3B1C-9417-7A6F-4A478473E220}"/>
          </ac:picMkLst>
        </pc:picChg>
        <pc:picChg chg="add mod">
          <ac:chgData name="Leigh Brown" userId="79e1b32e-e2fc-4f97-b6e8-bdb859a8bdc6" providerId="ADAL" clId="{8A47B8E9-8694-4F41-9EF5-FDAC258A667F}" dt="2024-02-28T02:58:53.643" v="7126" actId="1076"/>
          <ac:picMkLst>
            <pc:docMk/>
            <pc:sldMk cId="3331643826" sldId="1657"/>
            <ac:picMk id="27" creationId="{E5CAC63A-A30C-981A-43EC-CD8D648014C0}"/>
          </ac:picMkLst>
        </pc:picChg>
        <pc:picChg chg="add del mod">
          <ac:chgData name="Leigh Brown" userId="79e1b32e-e2fc-4f97-b6e8-bdb859a8bdc6" providerId="ADAL" clId="{8A47B8E9-8694-4F41-9EF5-FDAC258A667F}" dt="2024-02-28T03:00:42.168" v="7177" actId="478"/>
          <ac:picMkLst>
            <pc:docMk/>
            <pc:sldMk cId="3331643826" sldId="1657"/>
            <ac:picMk id="28" creationId="{370BA87D-375A-D85A-71AE-24DA624EFCDB}"/>
          </ac:picMkLst>
        </pc:picChg>
        <pc:picChg chg="add mod">
          <ac:chgData name="Leigh Brown" userId="79e1b32e-e2fc-4f97-b6e8-bdb859a8bdc6" providerId="ADAL" clId="{8A47B8E9-8694-4F41-9EF5-FDAC258A667F}" dt="2024-02-28T03:03:25.127" v="7311" actId="1037"/>
          <ac:picMkLst>
            <pc:docMk/>
            <pc:sldMk cId="3331643826" sldId="1657"/>
            <ac:picMk id="30" creationId="{8C2E9AA0-2E44-A4EC-3FD5-F7A860904B4F}"/>
          </ac:picMkLst>
        </pc:picChg>
        <pc:picChg chg="add del mod">
          <ac:chgData name="Leigh Brown" userId="79e1b32e-e2fc-4f97-b6e8-bdb859a8bdc6" providerId="ADAL" clId="{8A47B8E9-8694-4F41-9EF5-FDAC258A667F}" dt="2024-04-15T20:21:04.305" v="23744" actId="478"/>
          <ac:picMkLst>
            <pc:docMk/>
            <pc:sldMk cId="3331643826" sldId="1657"/>
            <ac:picMk id="31" creationId="{EF31C22F-002D-569F-F0B5-9A45946612BB}"/>
          </ac:picMkLst>
        </pc:picChg>
        <pc:picChg chg="add del mod">
          <ac:chgData name="Leigh Brown" userId="79e1b32e-e2fc-4f97-b6e8-bdb859a8bdc6" providerId="ADAL" clId="{8A47B8E9-8694-4F41-9EF5-FDAC258A667F}" dt="2024-02-28T03:01:44.877" v="7270" actId="478"/>
          <ac:picMkLst>
            <pc:docMk/>
            <pc:sldMk cId="3331643826" sldId="1657"/>
            <ac:picMk id="32" creationId="{0A8B81E8-0DA1-C011-F9B9-04E7C3BEF77C}"/>
          </ac:picMkLst>
        </pc:picChg>
        <pc:picChg chg="add mod">
          <ac:chgData name="Leigh Brown" userId="79e1b32e-e2fc-4f97-b6e8-bdb859a8bdc6" providerId="ADAL" clId="{8A47B8E9-8694-4F41-9EF5-FDAC258A667F}" dt="2024-02-28T03:01:18.112" v="7194" actId="1036"/>
          <ac:picMkLst>
            <pc:docMk/>
            <pc:sldMk cId="3331643826" sldId="1657"/>
            <ac:picMk id="33" creationId="{22F6104C-23A9-A69D-CA46-E8F13C7B8026}"/>
          </ac:picMkLst>
        </pc:picChg>
        <pc:picChg chg="add mod">
          <ac:chgData name="Leigh Brown" userId="79e1b32e-e2fc-4f97-b6e8-bdb859a8bdc6" providerId="ADAL" clId="{8A47B8E9-8694-4F41-9EF5-FDAC258A667F}" dt="2024-02-28T03:01:23.867" v="7215" actId="1037"/>
          <ac:picMkLst>
            <pc:docMk/>
            <pc:sldMk cId="3331643826" sldId="1657"/>
            <ac:picMk id="34" creationId="{9B7A2521-8C75-7D10-705E-FBBFCCD5C09B}"/>
          </ac:picMkLst>
        </pc:picChg>
        <pc:picChg chg="add mod">
          <ac:chgData name="Leigh Brown" userId="79e1b32e-e2fc-4f97-b6e8-bdb859a8bdc6" providerId="ADAL" clId="{8A47B8E9-8694-4F41-9EF5-FDAC258A667F}" dt="2024-02-28T03:03:22.663" v="7302" actId="1037"/>
          <ac:picMkLst>
            <pc:docMk/>
            <pc:sldMk cId="3331643826" sldId="1657"/>
            <ac:picMk id="35" creationId="{012BB2C0-037B-1C68-FF35-642923C6E106}"/>
          </ac:picMkLst>
        </pc:picChg>
        <pc:picChg chg="add del mod">
          <ac:chgData name="Leigh Brown" userId="79e1b32e-e2fc-4f97-b6e8-bdb859a8bdc6" providerId="ADAL" clId="{8A47B8E9-8694-4F41-9EF5-FDAC258A667F}" dt="2024-04-15T20:21:06.237" v="23745" actId="478"/>
          <ac:picMkLst>
            <pc:docMk/>
            <pc:sldMk cId="3331643826" sldId="1657"/>
            <ac:picMk id="36" creationId="{108E089F-42FF-3147-C53A-11F3F006567D}"/>
          </ac:picMkLst>
        </pc:picChg>
        <pc:picChg chg="add del mod">
          <ac:chgData name="Leigh Brown" userId="79e1b32e-e2fc-4f97-b6e8-bdb859a8bdc6" providerId="ADAL" clId="{8A47B8E9-8694-4F41-9EF5-FDAC258A667F}" dt="2024-04-15T20:21:06.237" v="23745" actId="478"/>
          <ac:picMkLst>
            <pc:docMk/>
            <pc:sldMk cId="3331643826" sldId="1657"/>
            <ac:picMk id="37" creationId="{45DB2A26-0568-4D04-1258-D4D0FC5434BD}"/>
          </ac:picMkLst>
        </pc:picChg>
        <pc:picChg chg="add del mod">
          <ac:chgData name="Leigh Brown" userId="79e1b32e-e2fc-4f97-b6e8-bdb859a8bdc6" providerId="ADAL" clId="{8A47B8E9-8694-4F41-9EF5-FDAC258A667F}" dt="2024-04-15T20:21:06.237" v="23745" actId="478"/>
          <ac:picMkLst>
            <pc:docMk/>
            <pc:sldMk cId="3331643826" sldId="1657"/>
            <ac:picMk id="38" creationId="{819A2508-FC32-84F0-73F9-7720BEE9FD73}"/>
          </ac:picMkLst>
        </pc:picChg>
        <pc:picChg chg="add mod">
          <ac:chgData name="Leigh Brown" userId="79e1b32e-e2fc-4f97-b6e8-bdb859a8bdc6" providerId="ADAL" clId="{8A47B8E9-8694-4F41-9EF5-FDAC258A667F}" dt="2024-02-28T03:00:40.793" v="7176" actId="1037"/>
          <ac:picMkLst>
            <pc:docMk/>
            <pc:sldMk cId="3331643826" sldId="1657"/>
            <ac:picMk id="40" creationId="{3F3CEF68-4FE3-71EC-BB6A-9840B27DF20F}"/>
          </ac:picMkLst>
        </pc:picChg>
        <pc:picChg chg="add mod">
          <ac:chgData name="Leigh Brown" userId="79e1b32e-e2fc-4f97-b6e8-bdb859a8bdc6" providerId="ADAL" clId="{8A47B8E9-8694-4F41-9EF5-FDAC258A667F}" dt="2024-02-28T03:00:02.566" v="7153" actId="1076"/>
          <ac:picMkLst>
            <pc:docMk/>
            <pc:sldMk cId="3331643826" sldId="1657"/>
            <ac:picMk id="41" creationId="{7DE05B32-6D54-0893-3FFB-1974348C6C75}"/>
          </ac:picMkLst>
        </pc:picChg>
        <pc:picChg chg="add mod">
          <ac:chgData name="Leigh Brown" userId="79e1b32e-e2fc-4f97-b6e8-bdb859a8bdc6" providerId="ADAL" clId="{8A47B8E9-8694-4F41-9EF5-FDAC258A667F}" dt="2024-02-28T03:00:39.300" v="7172" actId="1036"/>
          <ac:picMkLst>
            <pc:docMk/>
            <pc:sldMk cId="3331643826" sldId="1657"/>
            <ac:picMk id="42" creationId="{D1FC3991-CC22-843B-7720-CC8B5D0E551E}"/>
          </ac:picMkLst>
        </pc:picChg>
        <pc:picChg chg="add mod">
          <ac:chgData name="Leigh Brown" userId="79e1b32e-e2fc-4f97-b6e8-bdb859a8bdc6" providerId="ADAL" clId="{8A47B8E9-8694-4F41-9EF5-FDAC258A667F}" dt="2024-02-28T03:00:57.082" v="7182"/>
          <ac:picMkLst>
            <pc:docMk/>
            <pc:sldMk cId="3331643826" sldId="1657"/>
            <ac:picMk id="44" creationId="{A5F3F622-B08B-14E9-8BAE-C56EA03030F4}"/>
          </ac:picMkLst>
        </pc:picChg>
        <pc:picChg chg="add mod">
          <ac:chgData name="Leigh Brown" userId="79e1b32e-e2fc-4f97-b6e8-bdb859a8bdc6" providerId="ADAL" clId="{8A47B8E9-8694-4F41-9EF5-FDAC258A667F}" dt="2024-02-28T03:00:57.082" v="7182"/>
          <ac:picMkLst>
            <pc:docMk/>
            <pc:sldMk cId="3331643826" sldId="1657"/>
            <ac:picMk id="45" creationId="{E6934958-D7AF-4F60-0FAF-54EBEA8DE496}"/>
          </ac:picMkLst>
        </pc:picChg>
        <pc:picChg chg="add mod">
          <ac:chgData name="Leigh Brown" userId="79e1b32e-e2fc-4f97-b6e8-bdb859a8bdc6" providerId="ADAL" clId="{8A47B8E9-8694-4F41-9EF5-FDAC258A667F}" dt="2024-02-28T03:00:57.082" v="7182"/>
          <ac:picMkLst>
            <pc:docMk/>
            <pc:sldMk cId="3331643826" sldId="1657"/>
            <ac:picMk id="46" creationId="{58B2ABB5-B677-DFFC-F5DB-8645C7D20E6D}"/>
          </ac:picMkLst>
        </pc:picChg>
        <pc:picChg chg="add mod">
          <ac:chgData name="Leigh Brown" userId="79e1b32e-e2fc-4f97-b6e8-bdb859a8bdc6" providerId="ADAL" clId="{8A47B8E9-8694-4F41-9EF5-FDAC258A667F}" dt="2024-02-28T03:00:57.082" v="7182"/>
          <ac:picMkLst>
            <pc:docMk/>
            <pc:sldMk cId="3331643826" sldId="1657"/>
            <ac:picMk id="47" creationId="{2F95D641-74AE-2EF7-B9E5-01BEC36D2A05}"/>
          </ac:picMkLst>
        </pc:picChg>
        <pc:extLst>
          <p:ext xmlns:p="http://schemas.openxmlformats.org/presentationml/2006/main" uri="{D6D511B9-2390-475A-947B-AFAB55BFBCF1}">
            <pc226:cmChg xmlns:pc226="http://schemas.microsoft.com/office/powerpoint/2022/06/main/command" chg="del mod modRxn">
              <pc226:chgData name="Leigh Brown" userId="79e1b32e-e2fc-4f97-b6e8-bdb859a8bdc6" providerId="ADAL" clId="{8A47B8E9-8694-4F41-9EF5-FDAC258A667F}" dt="2024-04-29T14:25:08.568" v="32365"/>
              <pc2:cmMkLst xmlns:pc2="http://schemas.microsoft.com/office/powerpoint/2019/9/main/command">
                <pc:docMk/>
                <pc:sldMk cId="3331643826" sldId="1657"/>
                <pc2:cmMk id="{C6E30926-23D3-44B0-81CE-8E8174B2F866}"/>
              </pc2:cmMkLst>
            </pc226:cmChg>
          </p:ext>
        </pc:extLst>
      </pc:sldChg>
      <pc:sldChg chg="addSp delSp modSp new mod ord modAnim modNotesTx">
        <pc:chgData name="Leigh Brown" userId="79e1b32e-e2fc-4f97-b6e8-bdb859a8bdc6" providerId="ADAL" clId="{8A47B8E9-8694-4F41-9EF5-FDAC258A667F}" dt="2024-04-17T16:57:26.080" v="24575" actId="20577"/>
        <pc:sldMkLst>
          <pc:docMk/>
          <pc:sldMk cId="1225287045" sldId="1658"/>
        </pc:sldMkLst>
        <pc:spChg chg="mod">
          <ac:chgData name="Leigh Brown" userId="79e1b32e-e2fc-4f97-b6e8-bdb859a8bdc6" providerId="ADAL" clId="{8A47B8E9-8694-4F41-9EF5-FDAC258A667F}" dt="2024-03-12T14:46:29.762" v="13065" actId="20577"/>
          <ac:spMkLst>
            <pc:docMk/>
            <pc:sldMk cId="1225287045" sldId="1658"/>
            <ac:spMk id="2" creationId="{D010AD45-2AA0-7EE6-3D57-B426FF443EFC}"/>
          </ac:spMkLst>
        </pc:spChg>
        <pc:spChg chg="del">
          <ac:chgData name="Leigh Brown" userId="79e1b32e-e2fc-4f97-b6e8-bdb859a8bdc6" providerId="ADAL" clId="{8A47B8E9-8694-4F41-9EF5-FDAC258A667F}" dt="2024-02-28T14:43:51.968" v="9477" actId="478"/>
          <ac:spMkLst>
            <pc:docMk/>
            <pc:sldMk cId="1225287045" sldId="1658"/>
            <ac:spMk id="3" creationId="{64C75910-11B5-CEA2-40F5-07474BCA5395}"/>
          </ac:spMkLst>
        </pc:spChg>
        <pc:spChg chg="add mod">
          <ac:chgData name="Leigh Brown" userId="79e1b32e-e2fc-4f97-b6e8-bdb859a8bdc6" providerId="ADAL" clId="{8A47B8E9-8694-4F41-9EF5-FDAC258A667F}" dt="2024-03-12T14:53:59.364" v="13083" actId="20577"/>
          <ac:spMkLst>
            <pc:docMk/>
            <pc:sldMk cId="1225287045" sldId="1658"/>
            <ac:spMk id="11" creationId="{BB637F22-4462-8255-96C7-CEE71D109E57}"/>
          </ac:spMkLst>
        </pc:spChg>
        <pc:picChg chg="add mod">
          <ac:chgData name="Leigh Brown" userId="79e1b32e-e2fc-4f97-b6e8-bdb859a8bdc6" providerId="ADAL" clId="{8A47B8E9-8694-4F41-9EF5-FDAC258A667F}" dt="2024-02-28T14:51:58.780" v="9762" actId="1035"/>
          <ac:picMkLst>
            <pc:docMk/>
            <pc:sldMk cId="1225287045" sldId="1658"/>
            <ac:picMk id="5" creationId="{5704C16B-4260-DF95-520D-32E0C6907A47}"/>
          </ac:picMkLst>
        </pc:picChg>
        <pc:picChg chg="add mod">
          <ac:chgData name="Leigh Brown" userId="79e1b32e-e2fc-4f97-b6e8-bdb859a8bdc6" providerId="ADAL" clId="{8A47B8E9-8694-4F41-9EF5-FDAC258A667F}" dt="2024-02-28T14:51:58.780" v="9762" actId="1035"/>
          <ac:picMkLst>
            <pc:docMk/>
            <pc:sldMk cId="1225287045" sldId="1658"/>
            <ac:picMk id="7" creationId="{BD221D21-87F5-9C68-6123-055CE9BDF77A}"/>
          </ac:picMkLst>
        </pc:picChg>
        <pc:picChg chg="add mod">
          <ac:chgData name="Leigh Brown" userId="79e1b32e-e2fc-4f97-b6e8-bdb859a8bdc6" providerId="ADAL" clId="{8A47B8E9-8694-4F41-9EF5-FDAC258A667F}" dt="2024-02-28T14:51:58.780" v="9762" actId="1035"/>
          <ac:picMkLst>
            <pc:docMk/>
            <pc:sldMk cId="1225287045" sldId="1658"/>
            <ac:picMk id="9" creationId="{7057F4E1-F301-D9A7-EB15-E7F3F963D9BC}"/>
          </ac:picMkLst>
        </pc:picChg>
        <pc:picChg chg="add mod">
          <ac:chgData name="Leigh Brown" userId="79e1b32e-e2fc-4f97-b6e8-bdb859a8bdc6" providerId="ADAL" clId="{8A47B8E9-8694-4F41-9EF5-FDAC258A667F}" dt="2024-02-28T14:52:00.854" v="9763" actId="1076"/>
          <ac:picMkLst>
            <pc:docMk/>
            <pc:sldMk cId="1225287045" sldId="1658"/>
            <ac:picMk id="10" creationId="{EE6510B9-7D3A-56E5-507B-B3F8334F7E33}"/>
          </ac:picMkLst>
        </pc:picChg>
      </pc:sldChg>
      <pc:sldChg chg="delSp add del mod delAnim modAnim">
        <pc:chgData name="Leigh Brown" userId="79e1b32e-e2fc-4f97-b6e8-bdb859a8bdc6" providerId="ADAL" clId="{8A47B8E9-8694-4F41-9EF5-FDAC258A667F}" dt="2024-02-28T15:09:03.432" v="9938" actId="47"/>
        <pc:sldMkLst>
          <pc:docMk/>
          <pc:sldMk cId="1448915844" sldId="1659"/>
        </pc:sldMkLst>
        <pc:picChg chg="del">
          <ac:chgData name="Leigh Brown" userId="79e1b32e-e2fc-4f97-b6e8-bdb859a8bdc6" providerId="ADAL" clId="{8A47B8E9-8694-4F41-9EF5-FDAC258A667F}" dt="2024-02-28T14:44:55.398" v="9483" actId="478"/>
          <ac:picMkLst>
            <pc:docMk/>
            <pc:sldMk cId="1448915844" sldId="1659"/>
            <ac:picMk id="55" creationId="{E1307721-AC5D-5037-6A09-6BBB9082FC81}"/>
          </ac:picMkLst>
        </pc:picChg>
        <pc:picChg chg="del">
          <ac:chgData name="Leigh Brown" userId="79e1b32e-e2fc-4f97-b6e8-bdb859a8bdc6" providerId="ADAL" clId="{8A47B8E9-8694-4F41-9EF5-FDAC258A667F}" dt="2024-02-28T14:44:56.600" v="9484" actId="478"/>
          <ac:picMkLst>
            <pc:docMk/>
            <pc:sldMk cId="1448915844" sldId="1659"/>
            <ac:picMk id="71" creationId="{F7D7E9B6-AA08-D98C-E619-64BE1A4B0EE2}"/>
          </ac:picMkLst>
        </pc:picChg>
      </pc:sldChg>
      <pc:sldChg chg="add del">
        <pc:chgData name="Leigh Brown" userId="79e1b32e-e2fc-4f97-b6e8-bdb859a8bdc6" providerId="ADAL" clId="{8A47B8E9-8694-4F41-9EF5-FDAC258A667F}" dt="2024-02-28T14:44:46.472" v="9480"/>
        <pc:sldMkLst>
          <pc:docMk/>
          <pc:sldMk cId="4136784814" sldId="1659"/>
        </pc:sldMkLst>
      </pc:sldChg>
      <pc:sldChg chg="addSp delSp modSp new mod ord addAnim delAnim modAnim modNotesTx">
        <pc:chgData name="Leigh Brown" userId="79e1b32e-e2fc-4f97-b6e8-bdb859a8bdc6" providerId="ADAL" clId="{8A47B8E9-8694-4F41-9EF5-FDAC258A667F}" dt="2024-04-29T14:53:23.770" v="32675" actId="20577"/>
        <pc:sldMkLst>
          <pc:docMk/>
          <pc:sldMk cId="827841410" sldId="1660"/>
        </pc:sldMkLst>
        <pc:spChg chg="mod">
          <ac:chgData name="Leigh Brown" userId="79e1b32e-e2fc-4f97-b6e8-bdb859a8bdc6" providerId="ADAL" clId="{8A47B8E9-8694-4F41-9EF5-FDAC258A667F}" dt="2024-04-23T19:28:26.214" v="28154" actId="20577"/>
          <ac:spMkLst>
            <pc:docMk/>
            <pc:sldMk cId="827841410" sldId="1660"/>
            <ac:spMk id="2" creationId="{4F54B93F-0C65-9279-DBC4-C80D0022ADA9}"/>
          </ac:spMkLst>
        </pc:spChg>
        <pc:spChg chg="del">
          <ac:chgData name="Leigh Brown" userId="79e1b32e-e2fc-4f97-b6e8-bdb859a8bdc6" providerId="ADAL" clId="{8A47B8E9-8694-4F41-9EF5-FDAC258A667F}" dt="2024-02-28T15:12:11.165" v="9987" actId="478"/>
          <ac:spMkLst>
            <pc:docMk/>
            <pc:sldMk cId="827841410" sldId="1660"/>
            <ac:spMk id="3" creationId="{C0015516-0332-E6FE-1E1A-BF3BD522F20B}"/>
          </ac:spMkLst>
        </pc:spChg>
        <pc:spChg chg="add del mod">
          <ac:chgData name="Leigh Brown" userId="79e1b32e-e2fc-4f97-b6e8-bdb859a8bdc6" providerId="ADAL" clId="{8A47B8E9-8694-4F41-9EF5-FDAC258A667F}" dt="2024-04-29T14:28:05.850" v="32453" actId="20577"/>
          <ac:spMkLst>
            <pc:docMk/>
            <pc:sldMk cId="827841410" sldId="1660"/>
            <ac:spMk id="11" creationId="{8D626A2D-C9B6-FE43-D4BA-009D7EADE8A5}"/>
          </ac:spMkLst>
        </pc:spChg>
        <pc:spChg chg="add mod">
          <ac:chgData name="Leigh Brown" userId="79e1b32e-e2fc-4f97-b6e8-bdb859a8bdc6" providerId="ADAL" clId="{8A47B8E9-8694-4F41-9EF5-FDAC258A667F}" dt="2024-04-29T14:28:07.428" v="32455" actId="20577"/>
          <ac:spMkLst>
            <pc:docMk/>
            <pc:sldMk cId="827841410" sldId="1660"/>
            <ac:spMk id="12" creationId="{B9B80F4F-FFC5-730C-D4F8-5A1B608734B0}"/>
          </ac:spMkLst>
        </pc:spChg>
        <pc:spChg chg="add del mod">
          <ac:chgData name="Leigh Brown" userId="79e1b32e-e2fc-4f97-b6e8-bdb859a8bdc6" providerId="ADAL" clId="{8A47B8E9-8694-4F41-9EF5-FDAC258A667F}" dt="2024-04-17T14:56:57.998" v="23968" actId="21"/>
          <ac:spMkLst>
            <pc:docMk/>
            <pc:sldMk cId="827841410" sldId="1660"/>
            <ac:spMk id="14" creationId="{D10CF92C-8803-2DF6-B891-A543974CDFED}"/>
          </ac:spMkLst>
        </pc:spChg>
        <pc:grpChg chg="add del mod">
          <ac:chgData name="Leigh Brown" userId="79e1b32e-e2fc-4f97-b6e8-bdb859a8bdc6" providerId="ADAL" clId="{8A47B8E9-8694-4F41-9EF5-FDAC258A667F}" dt="2024-04-15T20:15:32.070" v="23401" actId="478"/>
          <ac:grpSpMkLst>
            <pc:docMk/>
            <pc:sldMk cId="827841410" sldId="1660"/>
            <ac:grpSpMk id="5" creationId="{2BF6F45A-23A4-E6E8-9E62-507E0AA7D219}"/>
          </ac:grpSpMkLst>
        </pc:grpChg>
        <pc:picChg chg="add del mod">
          <ac:chgData name="Leigh Brown" userId="79e1b32e-e2fc-4f97-b6e8-bdb859a8bdc6" providerId="ADAL" clId="{8A47B8E9-8694-4F41-9EF5-FDAC258A667F}" dt="2024-04-17T17:16:40.674" v="25037" actId="478"/>
          <ac:picMkLst>
            <pc:docMk/>
            <pc:sldMk cId="827841410" sldId="1660"/>
            <ac:picMk id="3" creationId="{2BFBBEC1-902F-6D9F-84D9-91307B742BDE}"/>
          </ac:picMkLst>
        </pc:picChg>
        <pc:picChg chg="add del mod">
          <ac:chgData name="Leigh Brown" userId="79e1b32e-e2fc-4f97-b6e8-bdb859a8bdc6" providerId="ADAL" clId="{8A47B8E9-8694-4F41-9EF5-FDAC258A667F}" dt="2024-02-28T15:12:45.008" v="10000" actId="478"/>
          <ac:picMkLst>
            <pc:docMk/>
            <pc:sldMk cId="827841410" sldId="1660"/>
            <ac:picMk id="4" creationId="{32BA4C55-604E-D156-5584-EC8C573F8F33}"/>
          </ac:picMkLst>
        </pc:picChg>
        <pc:picChg chg="add del mod">
          <ac:chgData name="Leigh Brown" userId="79e1b32e-e2fc-4f97-b6e8-bdb859a8bdc6" providerId="ADAL" clId="{8A47B8E9-8694-4F41-9EF5-FDAC258A667F}" dt="2024-04-17T17:17:13.605" v="25048" actId="478"/>
          <ac:picMkLst>
            <pc:docMk/>
            <pc:sldMk cId="827841410" sldId="1660"/>
            <ac:picMk id="4" creationId="{872DC4C8-BB8D-1A3D-A9A1-2F379FDCD376}"/>
          </ac:picMkLst>
        </pc:picChg>
        <pc:picChg chg="del mod topLvl">
          <ac:chgData name="Leigh Brown" userId="79e1b32e-e2fc-4f97-b6e8-bdb859a8bdc6" providerId="ADAL" clId="{8A47B8E9-8694-4F41-9EF5-FDAC258A667F}" dt="2024-04-15T20:15:32.070" v="23401" actId="478"/>
          <ac:picMkLst>
            <pc:docMk/>
            <pc:sldMk cId="827841410" sldId="1660"/>
            <ac:picMk id="6" creationId="{583FF4A8-03F1-B233-1852-C4C6EAF155B2}"/>
          </ac:picMkLst>
        </pc:picChg>
        <pc:picChg chg="add mod">
          <ac:chgData name="Leigh Brown" userId="79e1b32e-e2fc-4f97-b6e8-bdb859a8bdc6" providerId="ADAL" clId="{8A47B8E9-8694-4F41-9EF5-FDAC258A667F}" dt="2024-04-17T17:17:54.491" v="25052" actId="1076"/>
          <ac:picMkLst>
            <pc:docMk/>
            <pc:sldMk cId="827841410" sldId="1660"/>
            <ac:picMk id="6" creationId="{BDC66947-1D65-5E0A-B6AD-99C9F9F696D9}"/>
          </ac:picMkLst>
        </pc:picChg>
        <pc:picChg chg="mod topLvl">
          <ac:chgData name="Leigh Brown" userId="79e1b32e-e2fc-4f97-b6e8-bdb859a8bdc6" providerId="ADAL" clId="{8A47B8E9-8694-4F41-9EF5-FDAC258A667F}" dt="2024-04-15T20:15:32.070" v="23401" actId="478"/>
          <ac:picMkLst>
            <pc:docMk/>
            <pc:sldMk cId="827841410" sldId="1660"/>
            <ac:picMk id="7" creationId="{1FAE0D1D-E038-FA2E-51B3-0FB2C46414C8}"/>
          </ac:picMkLst>
        </pc:picChg>
        <pc:picChg chg="add del mod ord">
          <ac:chgData name="Leigh Brown" userId="79e1b32e-e2fc-4f97-b6e8-bdb859a8bdc6" providerId="ADAL" clId="{8A47B8E9-8694-4F41-9EF5-FDAC258A667F}" dt="2024-04-15T20:15:16.467" v="23397" actId="1076"/>
          <ac:picMkLst>
            <pc:docMk/>
            <pc:sldMk cId="827841410" sldId="1660"/>
            <ac:picMk id="8" creationId="{8973A5F7-C621-EE08-6F5F-D57C9D95A779}"/>
          </ac:picMkLst>
        </pc:picChg>
        <pc:picChg chg="add mod ord">
          <ac:chgData name="Leigh Brown" userId="79e1b32e-e2fc-4f97-b6e8-bdb859a8bdc6" providerId="ADAL" clId="{8A47B8E9-8694-4F41-9EF5-FDAC258A667F}" dt="2024-04-15T20:15:16.467" v="23397" actId="1076"/>
          <ac:picMkLst>
            <pc:docMk/>
            <pc:sldMk cId="827841410" sldId="1660"/>
            <ac:picMk id="9" creationId="{A89FF836-A36C-B631-2B48-2774FC7ED654}"/>
          </ac:picMkLst>
        </pc:picChg>
        <pc:picChg chg="add mod">
          <ac:chgData name="Leigh Brown" userId="79e1b32e-e2fc-4f97-b6e8-bdb859a8bdc6" providerId="ADAL" clId="{8A47B8E9-8694-4F41-9EF5-FDAC258A667F}" dt="2024-04-17T17:17:50.180" v="25051" actId="1076"/>
          <ac:picMkLst>
            <pc:docMk/>
            <pc:sldMk cId="827841410" sldId="1660"/>
            <ac:picMk id="10" creationId="{9E19EC1C-AB0E-18F0-4C3F-383D2A98F6CD}"/>
          </ac:picMkLst>
        </pc:picChg>
        <pc:picChg chg="add del mod">
          <ac:chgData name="Leigh Brown" userId="79e1b32e-e2fc-4f97-b6e8-bdb859a8bdc6" providerId="ADAL" clId="{8A47B8E9-8694-4F41-9EF5-FDAC258A667F}" dt="2024-02-28T15:15:32.938" v="10047" actId="478"/>
          <ac:picMkLst>
            <pc:docMk/>
            <pc:sldMk cId="827841410" sldId="1660"/>
            <ac:picMk id="10" creationId="{E7E2B192-582C-018F-0B5C-277EB1B31459}"/>
          </ac:picMkLst>
        </pc:picChg>
        <pc:picChg chg="add del mod ord">
          <ac:chgData name="Leigh Brown" userId="79e1b32e-e2fc-4f97-b6e8-bdb859a8bdc6" providerId="ADAL" clId="{8A47B8E9-8694-4F41-9EF5-FDAC258A667F}" dt="2024-04-17T17:17:01.854" v="25042" actId="478"/>
          <ac:picMkLst>
            <pc:docMk/>
            <pc:sldMk cId="827841410" sldId="1660"/>
            <ac:picMk id="13" creationId="{C15695AC-8975-6F90-86F7-732F8D9F538E}"/>
          </ac:picMkLst>
        </pc:picChg>
        <pc:picChg chg="add mod ord">
          <ac:chgData name="Leigh Brown" userId="79e1b32e-e2fc-4f97-b6e8-bdb859a8bdc6" providerId="ADAL" clId="{8A47B8E9-8694-4F41-9EF5-FDAC258A667F}" dt="2024-04-23T19:28:30.944" v="28155" actId="167"/>
          <ac:picMkLst>
            <pc:docMk/>
            <pc:sldMk cId="827841410" sldId="1660"/>
            <ac:picMk id="15" creationId="{961EFA2E-A3B3-B2F9-0997-653B781A354A}"/>
          </ac:picMkLst>
        </pc:picChg>
        <pc:picChg chg="add mod">
          <ac:chgData name="Leigh Brown" userId="79e1b32e-e2fc-4f97-b6e8-bdb859a8bdc6" providerId="ADAL" clId="{8A47B8E9-8694-4F41-9EF5-FDAC258A667F}" dt="2024-04-17T17:17:57.494" v="25053" actId="14100"/>
          <ac:picMkLst>
            <pc:docMk/>
            <pc:sldMk cId="827841410" sldId="1660"/>
            <ac:picMk id="17" creationId="{F194A9BF-9E4A-7751-4DB3-E556089F883D}"/>
          </ac:picMkLst>
        </pc:picChg>
        <pc:picChg chg="add del mod">
          <ac:chgData name="Leigh Brown" userId="79e1b32e-e2fc-4f97-b6e8-bdb859a8bdc6" providerId="ADAL" clId="{8A47B8E9-8694-4F41-9EF5-FDAC258A667F}" dt="2024-03-11T20:43:11.735" v="12960" actId="478"/>
          <ac:picMkLst>
            <pc:docMk/>
            <pc:sldMk cId="827841410" sldId="1660"/>
            <ac:picMk id="21" creationId="{F4432EAA-FEDD-F07B-1843-0051C9575D7F}"/>
          </ac:picMkLst>
        </pc:picChg>
        <pc:cxnChg chg="add del mod">
          <ac:chgData name="Leigh Brown" userId="79e1b32e-e2fc-4f97-b6e8-bdb859a8bdc6" providerId="ADAL" clId="{8A47B8E9-8694-4F41-9EF5-FDAC258A667F}" dt="2024-03-11T20:36:47.936" v="12891" actId="478"/>
          <ac:cxnSpMkLst>
            <pc:docMk/>
            <pc:sldMk cId="827841410" sldId="1660"/>
            <ac:cxnSpMk id="4" creationId="{A0645E7A-8B61-64BD-18B7-32AE3F8E1A8A}"/>
          </ac:cxnSpMkLst>
        </pc:cxnChg>
        <pc:cxnChg chg="add del mod">
          <ac:chgData name="Leigh Brown" userId="79e1b32e-e2fc-4f97-b6e8-bdb859a8bdc6" providerId="ADAL" clId="{8A47B8E9-8694-4F41-9EF5-FDAC258A667F}" dt="2024-03-11T20:37:30.002" v="12900" actId="478"/>
          <ac:cxnSpMkLst>
            <pc:docMk/>
            <pc:sldMk cId="827841410" sldId="1660"/>
            <ac:cxnSpMk id="13" creationId="{F57A6611-F640-A7FC-4C1B-8524A3D12B31}"/>
          </ac:cxnSpMkLst>
        </pc:cxnChg>
        <pc:cxnChg chg="add mod">
          <ac:chgData name="Leigh Brown" userId="79e1b32e-e2fc-4f97-b6e8-bdb859a8bdc6" providerId="ADAL" clId="{8A47B8E9-8694-4F41-9EF5-FDAC258A667F}" dt="2024-04-15T20:15:16.467" v="23397" actId="1076"/>
          <ac:cxnSpMkLst>
            <pc:docMk/>
            <pc:sldMk cId="827841410" sldId="1660"/>
            <ac:cxnSpMk id="18" creationId="{0397D6CC-8883-3BE1-A30C-47402304B237}"/>
          </ac:cxnSpMkLst>
        </pc:cxnChg>
        <pc:cxnChg chg="add mod">
          <ac:chgData name="Leigh Brown" userId="79e1b32e-e2fc-4f97-b6e8-bdb859a8bdc6" providerId="ADAL" clId="{8A47B8E9-8694-4F41-9EF5-FDAC258A667F}" dt="2024-04-15T20:15:16.467" v="23397" actId="1076"/>
          <ac:cxnSpMkLst>
            <pc:docMk/>
            <pc:sldMk cId="827841410" sldId="1660"/>
            <ac:cxnSpMk id="20" creationId="{4535755D-8B75-54D8-17F4-9315248817FD}"/>
          </ac:cxnSpMkLst>
        </pc:cxnChg>
      </pc:sldChg>
      <pc:sldChg chg="modSp add del mod">
        <pc:chgData name="Leigh Brown" userId="79e1b32e-e2fc-4f97-b6e8-bdb859a8bdc6" providerId="ADAL" clId="{8A47B8E9-8694-4F41-9EF5-FDAC258A667F}" dt="2024-02-28T15:13:42.120" v="10011" actId="47"/>
        <pc:sldMkLst>
          <pc:docMk/>
          <pc:sldMk cId="85128498" sldId="1661"/>
        </pc:sldMkLst>
        <pc:grpChg chg="mod">
          <ac:chgData name="Leigh Brown" userId="79e1b32e-e2fc-4f97-b6e8-bdb859a8bdc6" providerId="ADAL" clId="{8A47B8E9-8694-4F41-9EF5-FDAC258A667F}" dt="2024-02-28T15:13:29.126" v="10006" actId="1076"/>
          <ac:grpSpMkLst>
            <pc:docMk/>
            <pc:sldMk cId="85128498" sldId="1661"/>
            <ac:grpSpMk id="25" creationId="{C9BE167D-501F-79BB-290C-2ECDA2E442B9}"/>
          </ac:grpSpMkLst>
        </pc:grpChg>
        <pc:picChg chg="mod">
          <ac:chgData name="Leigh Brown" userId="79e1b32e-e2fc-4f97-b6e8-bdb859a8bdc6" providerId="ADAL" clId="{8A47B8E9-8694-4F41-9EF5-FDAC258A667F}" dt="2024-02-28T15:13:38.832" v="10010" actId="1076"/>
          <ac:picMkLst>
            <pc:docMk/>
            <pc:sldMk cId="85128498" sldId="1661"/>
            <ac:picMk id="8" creationId="{7D9DE8A1-775C-8430-907A-9FD9D74FA756}"/>
          </ac:picMkLst>
        </pc:picChg>
        <pc:picChg chg="mod">
          <ac:chgData name="Leigh Brown" userId="79e1b32e-e2fc-4f97-b6e8-bdb859a8bdc6" providerId="ADAL" clId="{8A47B8E9-8694-4F41-9EF5-FDAC258A667F}" dt="2024-02-28T15:13:32.152" v="10008" actId="1076"/>
          <ac:picMkLst>
            <pc:docMk/>
            <pc:sldMk cId="85128498" sldId="1661"/>
            <ac:picMk id="9" creationId="{927E6A46-8E27-D82C-0D37-19C5201934FB}"/>
          </ac:picMkLst>
        </pc:picChg>
        <pc:picChg chg="mod">
          <ac:chgData name="Leigh Brown" userId="79e1b32e-e2fc-4f97-b6e8-bdb859a8bdc6" providerId="ADAL" clId="{8A47B8E9-8694-4F41-9EF5-FDAC258A667F}" dt="2024-02-28T15:13:34.692" v="10009" actId="1076"/>
          <ac:picMkLst>
            <pc:docMk/>
            <pc:sldMk cId="85128498" sldId="1661"/>
            <ac:picMk id="20" creationId="{10269207-8EFF-16AD-ACD6-34D416E2E91E}"/>
          </ac:picMkLst>
        </pc:picChg>
      </pc:sldChg>
      <pc:sldChg chg="modSp add del mod">
        <pc:chgData name="Leigh Brown" userId="79e1b32e-e2fc-4f97-b6e8-bdb859a8bdc6" providerId="ADAL" clId="{8A47B8E9-8694-4F41-9EF5-FDAC258A667F}" dt="2024-02-28T15:15:22.524" v="10043"/>
        <pc:sldMkLst>
          <pc:docMk/>
          <pc:sldMk cId="673018747" sldId="1661"/>
        </pc:sldMkLst>
        <pc:grpChg chg="mod">
          <ac:chgData name="Leigh Brown" userId="79e1b32e-e2fc-4f97-b6e8-bdb859a8bdc6" providerId="ADAL" clId="{8A47B8E9-8694-4F41-9EF5-FDAC258A667F}" dt="2024-02-28T15:15:21.998" v="10042" actId="1076"/>
          <ac:grpSpMkLst>
            <pc:docMk/>
            <pc:sldMk cId="673018747" sldId="1661"/>
            <ac:grpSpMk id="65" creationId="{03683FB4-6171-C8A1-F7A2-D55C6A2FF80A}"/>
          </ac:grpSpMkLst>
        </pc:grpChg>
        <pc:picChg chg="mod">
          <ac:chgData name="Leigh Brown" userId="79e1b32e-e2fc-4f97-b6e8-bdb859a8bdc6" providerId="ADAL" clId="{8A47B8E9-8694-4F41-9EF5-FDAC258A667F}" dt="2024-02-28T15:15:20.873" v="10038" actId="1076"/>
          <ac:picMkLst>
            <pc:docMk/>
            <pc:sldMk cId="673018747" sldId="1661"/>
            <ac:picMk id="35" creationId="{4DD37619-43BF-E615-4F7E-507D526F9168}"/>
          </ac:picMkLst>
        </pc:picChg>
        <pc:picChg chg="mod">
          <ac:chgData name="Leigh Brown" userId="79e1b32e-e2fc-4f97-b6e8-bdb859a8bdc6" providerId="ADAL" clId="{8A47B8E9-8694-4F41-9EF5-FDAC258A667F}" dt="2024-02-28T15:15:21.477" v="10040" actId="1076"/>
          <ac:picMkLst>
            <pc:docMk/>
            <pc:sldMk cId="673018747" sldId="1661"/>
            <ac:picMk id="36" creationId="{A8DABCB3-A5DD-3953-8C4C-B5B3DA8F4E52}"/>
          </ac:picMkLst>
        </pc:picChg>
        <pc:picChg chg="mod">
          <ac:chgData name="Leigh Brown" userId="79e1b32e-e2fc-4f97-b6e8-bdb859a8bdc6" providerId="ADAL" clId="{8A47B8E9-8694-4F41-9EF5-FDAC258A667F}" dt="2024-02-28T15:15:21.264" v="10039" actId="1076"/>
          <ac:picMkLst>
            <pc:docMk/>
            <pc:sldMk cId="673018747" sldId="1661"/>
            <ac:picMk id="60" creationId="{0F9D63AF-9B08-2FDE-12BC-67428AC6D633}"/>
          </ac:picMkLst>
        </pc:picChg>
      </pc:sldChg>
      <pc:sldChg chg="addSp delSp modSp new mod ord modClrScheme delAnim chgLayout modNotesTx">
        <pc:chgData name="Leigh Brown" userId="79e1b32e-e2fc-4f97-b6e8-bdb859a8bdc6" providerId="ADAL" clId="{8A47B8E9-8694-4F41-9EF5-FDAC258A667F}" dt="2024-04-15T20:07:41.839" v="23220" actId="20577"/>
        <pc:sldMkLst>
          <pc:docMk/>
          <pc:sldMk cId="3097571240" sldId="1661"/>
        </pc:sldMkLst>
        <pc:spChg chg="del mod ord">
          <ac:chgData name="Leigh Brown" userId="79e1b32e-e2fc-4f97-b6e8-bdb859a8bdc6" providerId="ADAL" clId="{8A47B8E9-8694-4F41-9EF5-FDAC258A667F}" dt="2024-02-28T15:19:26.984" v="10145" actId="700"/>
          <ac:spMkLst>
            <pc:docMk/>
            <pc:sldMk cId="3097571240" sldId="1661"/>
            <ac:spMk id="2" creationId="{F91850A9-7AFF-7BB4-073D-C318410F7BFB}"/>
          </ac:spMkLst>
        </pc:spChg>
        <pc:spChg chg="del">
          <ac:chgData name="Leigh Brown" userId="79e1b32e-e2fc-4f97-b6e8-bdb859a8bdc6" providerId="ADAL" clId="{8A47B8E9-8694-4F41-9EF5-FDAC258A667F}" dt="2024-02-28T15:19:26.984" v="10145" actId="700"/>
          <ac:spMkLst>
            <pc:docMk/>
            <pc:sldMk cId="3097571240" sldId="1661"/>
            <ac:spMk id="3" creationId="{C3752C78-6257-DB86-074E-A63B673A95FB}"/>
          </ac:spMkLst>
        </pc:spChg>
        <pc:spChg chg="del">
          <ac:chgData name="Leigh Brown" userId="79e1b32e-e2fc-4f97-b6e8-bdb859a8bdc6" providerId="ADAL" clId="{8A47B8E9-8694-4F41-9EF5-FDAC258A667F}" dt="2024-02-28T15:19:26.984" v="10145" actId="700"/>
          <ac:spMkLst>
            <pc:docMk/>
            <pc:sldMk cId="3097571240" sldId="1661"/>
            <ac:spMk id="4" creationId="{72F56606-29A6-8299-AF50-D127C4529945}"/>
          </ac:spMkLst>
        </pc:spChg>
        <pc:spChg chg="add mod ord">
          <ac:chgData name="Leigh Brown" userId="79e1b32e-e2fc-4f97-b6e8-bdb859a8bdc6" providerId="ADAL" clId="{8A47B8E9-8694-4F41-9EF5-FDAC258A667F}" dt="2024-02-28T15:21:21.259" v="10454" actId="20577"/>
          <ac:spMkLst>
            <pc:docMk/>
            <pc:sldMk cId="3097571240" sldId="1661"/>
            <ac:spMk id="5" creationId="{AE4E3A3D-A985-BA26-745E-BA600E7A68ED}"/>
          </ac:spMkLst>
        </pc:spChg>
        <pc:picChg chg="add del">
          <ac:chgData name="Leigh Brown" userId="79e1b32e-e2fc-4f97-b6e8-bdb859a8bdc6" providerId="ADAL" clId="{8A47B8E9-8694-4F41-9EF5-FDAC258A667F}" dt="2024-03-11T19:13:18.339" v="10512" actId="478"/>
          <ac:picMkLst>
            <pc:docMk/>
            <pc:sldMk cId="3097571240" sldId="1661"/>
            <ac:picMk id="2" creationId="{658FF8C8-BB9B-449B-A084-C892D818B758}"/>
          </ac:picMkLst>
        </pc:picChg>
        <pc:picChg chg="add mod">
          <ac:chgData name="Leigh Brown" userId="79e1b32e-e2fc-4f97-b6e8-bdb859a8bdc6" providerId="ADAL" clId="{8A47B8E9-8694-4F41-9EF5-FDAC258A667F}" dt="2024-03-11T19:32:32.165" v="11013" actId="1076"/>
          <ac:picMkLst>
            <pc:docMk/>
            <pc:sldMk cId="3097571240" sldId="1661"/>
            <ac:picMk id="3" creationId="{34553288-9FE4-0797-337D-D38D05AC6440}"/>
          </ac:picMkLst>
        </pc:picChg>
        <pc:picChg chg="add del mod">
          <ac:chgData name="Leigh Brown" userId="79e1b32e-e2fc-4f97-b6e8-bdb859a8bdc6" providerId="ADAL" clId="{8A47B8E9-8694-4F41-9EF5-FDAC258A667F}" dt="2024-03-11T19:13:20.881" v="10513" actId="478"/>
          <ac:picMkLst>
            <pc:docMk/>
            <pc:sldMk cId="3097571240" sldId="1661"/>
            <ac:picMk id="4" creationId="{E581DCE6-67D2-BFCF-A6E3-A80467CD6488}"/>
          </ac:picMkLst>
        </pc:picChg>
        <pc:picChg chg="add del mod">
          <ac:chgData name="Leigh Brown" userId="79e1b32e-e2fc-4f97-b6e8-bdb859a8bdc6" providerId="ADAL" clId="{8A47B8E9-8694-4F41-9EF5-FDAC258A667F}" dt="2024-03-29T17:32:03.102" v="20157" actId="478"/>
          <ac:picMkLst>
            <pc:docMk/>
            <pc:sldMk cId="3097571240" sldId="1661"/>
            <ac:picMk id="6" creationId="{7CD80A70-2988-5516-A6E0-61D677F58FB7}"/>
          </ac:picMkLst>
        </pc:picChg>
        <pc:picChg chg="add del">
          <ac:chgData name="Leigh Brown" userId="79e1b32e-e2fc-4f97-b6e8-bdb859a8bdc6" providerId="ADAL" clId="{8A47B8E9-8694-4F41-9EF5-FDAC258A667F}" dt="2024-03-11T19:13:14.932" v="10509" actId="478"/>
          <ac:picMkLst>
            <pc:docMk/>
            <pc:sldMk cId="3097571240" sldId="1661"/>
            <ac:picMk id="6" creationId="{B762AC3A-9A81-FCF8-6441-5D82CFE57A9B}"/>
          </ac:picMkLst>
        </pc:picChg>
        <pc:picChg chg="add del mod">
          <ac:chgData name="Leigh Brown" userId="79e1b32e-e2fc-4f97-b6e8-bdb859a8bdc6" providerId="ADAL" clId="{8A47B8E9-8694-4F41-9EF5-FDAC258A667F}" dt="2024-03-11T19:17:35.133" v="10524" actId="478"/>
          <ac:picMkLst>
            <pc:docMk/>
            <pc:sldMk cId="3097571240" sldId="1661"/>
            <ac:picMk id="7" creationId="{D778DE88-624F-9829-B4FE-CB52DA53471D}"/>
          </ac:picMkLst>
        </pc:picChg>
        <pc:picChg chg="add mod">
          <ac:chgData name="Leigh Brown" userId="79e1b32e-e2fc-4f97-b6e8-bdb859a8bdc6" providerId="ADAL" clId="{8A47B8E9-8694-4F41-9EF5-FDAC258A667F}" dt="2024-03-11T19:32:35.590" v="11014" actId="1076"/>
          <ac:picMkLst>
            <pc:docMk/>
            <pc:sldMk cId="3097571240" sldId="1661"/>
            <ac:picMk id="8" creationId="{C51C7EB0-5756-0B1C-CB55-19F3D2B61CA3}"/>
          </ac:picMkLst>
        </pc:picChg>
        <pc:picChg chg="add mod">
          <ac:chgData name="Leigh Brown" userId="79e1b32e-e2fc-4f97-b6e8-bdb859a8bdc6" providerId="ADAL" clId="{8A47B8E9-8694-4F41-9EF5-FDAC258A667F}" dt="2024-03-11T19:32:30.449" v="11012" actId="1076"/>
          <ac:picMkLst>
            <pc:docMk/>
            <pc:sldMk cId="3097571240" sldId="1661"/>
            <ac:picMk id="9" creationId="{49EF0177-33C7-05F5-D61A-F7F5BAC52255}"/>
          </ac:picMkLst>
        </pc:picChg>
        <pc:picChg chg="add del mod">
          <ac:chgData name="Leigh Brown" userId="79e1b32e-e2fc-4f97-b6e8-bdb859a8bdc6" providerId="ADAL" clId="{8A47B8E9-8694-4F41-9EF5-FDAC258A667F}" dt="2024-03-11T19:16:57.251" v="10516" actId="478"/>
          <ac:picMkLst>
            <pc:docMk/>
            <pc:sldMk cId="3097571240" sldId="1661"/>
            <ac:picMk id="10" creationId="{6327272B-5877-4191-7130-2221154E95A5}"/>
          </ac:picMkLst>
        </pc:picChg>
        <pc:picChg chg="add del mod">
          <ac:chgData name="Leigh Brown" userId="79e1b32e-e2fc-4f97-b6e8-bdb859a8bdc6" providerId="ADAL" clId="{8A47B8E9-8694-4F41-9EF5-FDAC258A667F}" dt="2024-03-11T19:17:22.977" v="10519" actId="478"/>
          <ac:picMkLst>
            <pc:docMk/>
            <pc:sldMk cId="3097571240" sldId="1661"/>
            <ac:picMk id="1026" creationId="{BC01E4B0-A27A-2F33-449A-A2FE4ADE3638}"/>
          </ac:picMkLst>
        </pc:picChg>
        <pc:picChg chg="add mod">
          <ac:chgData name="Leigh Brown" userId="79e1b32e-e2fc-4f97-b6e8-bdb859a8bdc6" providerId="ADAL" clId="{8A47B8E9-8694-4F41-9EF5-FDAC258A667F}" dt="2024-03-11T19:32:39.523" v="11015" actId="14100"/>
          <ac:picMkLst>
            <pc:docMk/>
            <pc:sldMk cId="3097571240" sldId="1661"/>
            <ac:picMk id="1028" creationId="{AB6E515A-D652-EF2C-62C9-608A41CDF052}"/>
          </ac:picMkLst>
        </pc:picChg>
      </pc:sldChg>
      <pc:sldChg chg="addSp delSp modSp add del mod ord delAnim modAnim modNotesTx">
        <pc:chgData name="Leigh Brown" userId="79e1b32e-e2fc-4f97-b6e8-bdb859a8bdc6" providerId="ADAL" clId="{8A47B8E9-8694-4F41-9EF5-FDAC258A667F}" dt="2024-04-15T20:09:00.272" v="23245" actId="47"/>
        <pc:sldMkLst>
          <pc:docMk/>
          <pc:sldMk cId="76351258" sldId="1662"/>
        </pc:sldMkLst>
        <pc:spChg chg="mod">
          <ac:chgData name="Leigh Brown" userId="79e1b32e-e2fc-4f97-b6e8-bdb859a8bdc6" providerId="ADAL" clId="{8A47B8E9-8694-4F41-9EF5-FDAC258A667F}" dt="2024-03-12T15:12:14.530" v="14267" actId="20577"/>
          <ac:spMkLst>
            <pc:docMk/>
            <pc:sldMk cId="76351258" sldId="1662"/>
            <ac:spMk id="2" creationId="{2B02FDCE-07A7-1D2D-51F7-656DBCDAFB7D}"/>
          </ac:spMkLst>
        </pc:spChg>
        <pc:spChg chg="del mod">
          <ac:chgData name="Leigh Brown" userId="79e1b32e-e2fc-4f97-b6e8-bdb859a8bdc6" providerId="ADAL" clId="{8A47B8E9-8694-4F41-9EF5-FDAC258A667F}" dt="2024-03-12T17:26:55.707" v="16032" actId="478"/>
          <ac:spMkLst>
            <pc:docMk/>
            <pc:sldMk cId="76351258" sldId="1662"/>
            <ac:spMk id="4" creationId="{5C8A142D-F5DB-2A19-936A-CFD481ADEB72}"/>
          </ac:spMkLst>
        </pc:spChg>
        <pc:spChg chg="add mod">
          <ac:chgData name="Leigh Brown" userId="79e1b32e-e2fc-4f97-b6e8-bdb859a8bdc6" providerId="ADAL" clId="{8A47B8E9-8694-4F41-9EF5-FDAC258A667F}" dt="2024-03-12T17:37:42.737" v="16347" actId="14100"/>
          <ac:spMkLst>
            <pc:docMk/>
            <pc:sldMk cId="76351258" sldId="1662"/>
            <ac:spMk id="7" creationId="{A6F493DC-86D2-658D-11B9-31999DB2BFB0}"/>
          </ac:spMkLst>
        </pc:spChg>
        <pc:spChg chg="add mod">
          <ac:chgData name="Leigh Brown" userId="79e1b32e-e2fc-4f97-b6e8-bdb859a8bdc6" providerId="ADAL" clId="{8A47B8E9-8694-4F41-9EF5-FDAC258A667F}" dt="2024-03-12T17:29:30.940" v="16117"/>
          <ac:spMkLst>
            <pc:docMk/>
            <pc:sldMk cId="76351258" sldId="1662"/>
            <ac:spMk id="8" creationId="{58C68838-EB0A-95DD-4D9D-955B72707DE5}"/>
          </ac:spMkLst>
        </pc:spChg>
        <pc:spChg chg="add mod">
          <ac:chgData name="Leigh Brown" userId="79e1b32e-e2fc-4f97-b6e8-bdb859a8bdc6" providerId="ADAL" clId="{8A47B8E9-8694-4F41-9EF5-FDAC258A667F}" dt="2024-03-12T17:50:35.620" v="16395" actId="1076"/>
          <ac:spMkLst>
            <pc:docMk/>
            <pc:sldMk cId="76351258" sldId="1662"/>
            <ac:spMk id="9" creationId="{42BD2C8E-5641-9269-2B4D-104192A92A6F}"/>
          </ac:spMkLst>
        </pc:spChg>
        <pc:spChg chg="del">
          <ac:chgData name="Leigh Brown" userId="79e1b32e-e2fc-4f97-b6e8-bdb859a8bdc6" providerId="ADAL" clId="{8A47B8E9-8694-4F41-9EF5-FDAC258A667F}" dt="2024-03-12T15:26:40.613" v="15067" actId="478"/>
          <ac:spMkLst>
            <pc:docMk/>
            <pc:sldMk cId="76351258" sldId="1662"/>
            <ac:spMk id="25" creationId="{F9604545-8F03-E59D-ED1D-6C76155D6625}"/>
          </ac:spMkLst>
        </pc:spChg>
        <pc:spChg chg="del">
          <ac:chgData name="Leigh Brown" userId="79e1b32e-e2fc-4f97-b6e8-bdb859a8bdc6" providerId="ADAL" clId="{8A47B8E9-8694-4F41-9EF5-FDAC258A667F}" dt="2024-03-12T15:26:39.065" v="15066" actId="478"/>
          <ac:spMkLst>
            <pc:docMk/>
            <pc:sldMk cId="76351258" sldId="1662"/>
            <ac:spMk id="28" creationId="{BBA78757-C23D-F9EC-3461-F514E145130F}"/>
          </ac:spMkLst>
        </pc:spChg>
        <pc:spChg chg="del">
          <ac:chgData name="Leigh Brown" userId="79e1b32e-e2fc-4f97-b6e8-bdb859a8bdc6" providerId="ADAL" clId="{8A47B8E9-8694-4F41-9EF5-FDAC258A667F}" dt="2024-03-12T15:26:41.668" v="15068" actId="478"/>
          <ac:spMkLst>
            <pc:docMk/>
            <pc:sldMk cId="76351258" sldId="1662"/>
            <ac:spMk id="29" creationId="{29D32975-58F5-944B-189D-8DBAD7ED557C}"/>
          </ac:spMkLst>
        </pc:spChg>
        <pc:picChg chg="add del mod modCrop">
          <ac:chgData name="Leigh Brown" userId="79e1b32e-e2fc-4f97-b6e8-bdb859a8bdc6" providerId="ADAL" clId="{8A47B8E9-8694-4F41-9EF5-FDAC258A667F}" dt="2024-03-12T17:50:09.996" v="16384" actId="478"/>
          <ac:picMkLst>
            <pc:docMk/>
            <pc:sldMk cId="76351258" sldId="1662"/>
            <ac:picMk id="5" creationId="{46DDDAA6-8B02-AFA5-43BA-FDBA2B6C49E3}"/>
          </ac:picMkLst>
        </pc:picChg>
        <pc:picChg chg="add del mod modCrop">
          <ac:chgData name="Leigh Brown" userId="79e1b32e-e2fc-4f97-b6e8-bdb859a8bdc6" providerId="ADAL" clId="{8A47B8E9-8694-4F41-9EF5-FDAC258A667F}" dt="2024-03-12T17:50:13.662" v="16387" actId="478"/>
          <ac:picMkLst>
            <pc:docMk/>
            <pc:sldMk cId="76351258" sldId="1662"/>
            <ac:picMk id="6" creationId="{E8B75A08-1601-E9BB-4D00-E487F133BFD3}"/>
          </ac:picMkLst>
        </pc:picChg>
        <pc:picChg chg="add del mod">
          <ac:chgData name="Leigh Brown" userId="79e1b32e-e2fc-4f97-b6e8-bdb859a8bdc6" providerId="ADAL" clId="{8A47B8E9-8694-4F41-9EF5-FDAC258A667F}" dt="2024-03-12T17:50:29.622" v="16392" actId="478"/>
          <ac:picMkLst>
            <pc:docMk/>
            <pc:sldMk cId="76351258" sldId="1662"/>
            <ac:picMk id="10" creationId="{A648A94B-F96F-08F5-AA4D-9F2871F7ED4B}"/>
          </ac:picMkLst>
        </pc:picChg>
        <pc:picChg chg="add mod modCrop">
          <ac:chgData name="Leigh Brown" userId="79e1b32e-e2fc-4f97-b6e8-bdb859a8bdc6" providerId="ADAL" clId="{8A47B8E9-8694-4F41-9EF5-FDAC258A667F}" dt="2024-03-12T17:51:28.523" v="16411" actId="1076"/>
          <ac:picMkLst>
            <pc:docMk/>
            <pc:sldMk cId="76351258" sldId="1662"/>
            <ac:picMk id="12" creationId="{221022C6-26FD-AF6A-A9AA-6A5ADB1CADB0}"/>
          </ac:picMkLst>
        </pc:picChg>
        <pc:picChg chg="add mod modCrop">
          <ac:chgData name="Leigh Brown" userId="79e1b32e-e2fc-4f97-b6e8-bdb859a8bdc6" providerId="ADAL" clId="{8A47B8E9-8694-4F41-9EF5-FDAC258A667F}" dt="2024-03-12T17:50:38.034" v="16396" actId="1076"/>
          <ac:picMkLst>
            <pc:docMk/>
            <pc:sldMk cId="76351258" sldId="1662"/>
            <ac:picMk id="13" creationId="{32AECEDB-0F63-0455-47A9-8867589C3AC4}"/>
          </ac:picMkLst>
        </pc:picChg>
        <pc:picChg chg="add mod modCrop">
          <ac:chgData name="Leigh Brown" userId="79e1b32e-e2fc-4f97-b6e8-bdb859a8bdc6" providerId="ADAL" clId="{8A47B8E9-8694-4F41-9EF5-FDAC258A667F}" dt="2024-03-12T17:50:58.498" v="16402" actId="1076"/>
          <ac:picMkLst>
            <pc:docMk/>
            <pc:sldMk cId="76351258" sldId="1662"/>
            <ac:picMk id="14" creationId="{1980F4CD-F489-AE48-DA42-F91C822E1D0D}"/>
          </ac:picMkLst>
        </pc:picChg>
        <pc:picChg chg="add mod modCrop">
          <ac:chgData name="Leigh Brown" userId="79e1b32e-e2fc-4f97-b6e8-bdb859a8bdc6" providerId="ADAL" clId="{8A47B8E9-8694-4F41-9EF5-FDAC258A667F}" dt="2024-03-12T17:53:25.509" v="16429" actId="732"/>
          <ac:picMkLst>
            <pc:docMk/>
            <pc:sldMk cId="76351258" sldId="1662"/>
            <ac:picMk id="15" creationId="{8B9F8A65-7615-C505-5540-7A212F4465BF}"/>
          </ac:picMkLst>
        </pc:picChg>
        <pc:picChg chg="del">
          <ac:chgData name="Leigh Brown" userId="79e1b32e-e2fc-4f97-b6e8-bdb859a8bdc6" providerId="ADAL" clId="{8A47B8E9-8694-4F41-9EF5-FDAC258A667F}" dt="2024-03-12T15:26:37.539" v="15064" actId="478"/>
          <ac:picMkLst>
            <pc:docMk/>
            <pc:sldMk cId="76351258" sldId="1662"/>
            <ac:picMk id="16" creationId="{4395FB8B-59FF-172C-E544-C8C5E1649335}"/>
          </ac:picMkLst>
        </pc:picChg>
        <pc:picChg chg="del">
          <ac:chgData name="Leigh Brown" userId="79e1b32e-e2fc-4f97-b6e8-bdb859a8bdc6" providerId="ADAL" clId="{8A47B8E9-8694-4F41-9EF5-FDAC258A667F}" dt="2024-03-12T15:26:38.079" v="15065" actId="478"/>
          <ac:picMkLst>
            <pc:docMk/>
            <pc:sldMk cId="76351258" sldId="1662"/>
            <ac:picMk id="17" creationId="{AF43E91F-1ED9-B982-1098-1C5347A50003}"/>
          </ac:picMkLst>
        </pc:picChg>
        <pc:picChg chg="del">
          <ac:chgData name="Leigh Brown" userId="79e1b32e-e2fc-4f97-b6e8-bdb859a8bdc6" providerId="ADAL" clId="{8A47B8E9-8694-4F41-9EF5-FDAC258A667F}" dt="2024-03-12T15:26:40.613" v="15067" actId="478"/>
          <ac:picMkLst>
            <pc:docMk/>
            <pc:sldMk cId="76351258" sldId="1662"/>
            <ac:picMk id="24" creationId="{2390C709-79A9-ED5A-C254-FC1FD6FD3705}"/>
          </ac:picMkLst>
        </pc:picChg>
      </pc:sldChg>
      <pc:sldChg chg="addSp delSp modSp new del mod">
        <pc:chgData name="Leigh Brown" userId="79e1b32e-e2fc-4f97-b6e8-bdb859a8bdc6" providerId="ADAL" clId="{8A47B8E9-8694-4F41-9EF5-FDAC258A667F}" dt="2024-03-12T15:18:46.895" v="14542" actId="47"/>
        <pc:sldMkLst>
          <pc:docMk/>
          <pc:sldMk cId="3208164403" sldId="1663"/>
        </pc:sldMkLst>
        <pc:spChg chg="mod">
          <ac:chgData name="Leigh Brown" userId="79e1b32e-e2fc-4f97-b6e8-bdb859a8bdc6" providerId="ADAL" clId="{8A47B8E9-8694-4F41-9EF5-FDAC258A667F}" dt="2024-03-12T15:18:25.901" v="14459" actId="20577"/>
          <ac:spMkLst>
            <pc:docMk/>
            <pc:sldMk cId="3208164403" sldId="1663"/>
            <ac:spMk id="2" creationId="{C19F9FB7-0C5C-97F9-8BF4-AB86176A4AE3}"/>
          </ac:spMkLst>
        </pc:spChg>
        <pc:spChg chg="del mod">
          <ac:chgData name="Leigh Brown" userId="79e1b32e-e2fc-4f97-b6e8-bdb859a8bdc6" providerId="ADAL" clId="{8A47B8E9-8694-4F41-9EF5-FDAC258A667F}" dt="2024-03-12T15:18:44.853" v="14540" actId="478"/>
          <ac:spMkLst>
            <pc:docMk/>
            <pc:sldMk cId="3208164403" sldId="1663"/>
            <ac:spMk id="3" creationId="{5D32ABE5-55AC-BB5A-332C-BBE7C3E8E6E0}"/>
          </ac:spMkLst>
        </pc:spChg>
        <pc:spChg chg="add del mod">
          <ac:chgData name="Leigh Brown" userId="79e1b32e-e2fc-4f97-b6e8-bdb859a8bdc6" providerId="ADAL" clId="{8A47B8E9-8694-4F41-9EF5-FDAC258A667F}" dt="2024-03-12T15:18:45.886" v="14541" actId="478"/>
          <ac:spMkLst>
            <pc:docMk/>
            <pc:sldMk cId="3208164403" sldId="1663"/>
            <ac:spMk id="5" creationId="{94A646A5-FA89-0B51-9DFA-218EB81E01B3}"/>
          </ac:spMkLst>
        </pc:spChg>
      </pc:sldChg>
      <pc:sldChg chg="addSp delSp modSp new del mod modClrScheme chgLayout">
        <pc:chgData name="Leigh Brown" userId="79e1b32e-e2fc-4f97-b6e8-bdb859a8bdc6" providerId="ADAL" clId="{8A47B8E9-8694-4F41-9EF5-FDAC258A667F}" dt="2024-03-29T19:43:34.331" v="21290" actId="47"/>
        <pc:sldMkLst>
          <pc:docMk/>
          <pc:sldMk cId="4220492658" sldId="1663"/>
        </pc:sldMkLst>
        <pc:spChg chg="del">
          <ac:chgData name="Leigh Brown" userId="79e1b32e-e2fc-4f97-b6e8-bdb859a8bdc6" providerId="ADAL" clId="{8A47B8E9-8694-4F41-9EF5-FDAC258A667F}" dt="2024-03-12T21:20:01.405" v="17929" actId="700"/>
          <ac:spMkLst>
            <pc:docMk/>
            <pc:sldMk cId="4220492658" sldId="1663"/>
            <ac:spMk id="2" creationId="{C74B5C54-8DC2-BE68-4062-BDDE6F2C7225}"/>
          </ac:spMkLst>
        </pc:spChg>
        <pc:spChg chg="del">
          <ac:chgData name="Leigh Brown" userId="79e1b32e-e2fc-4f97-b6e8-bdb859a8bdc6" providerId="ADAL" clId="{8A47B8E9-8694-4F41-9EF5-FDAC258A667F}" dt="2024-03-12T21:20:01.405" v="17929" actId="700"/>
          <ac:spMkLst>
            <pc:docMk/>
            <pc:sldMk cId="4220492658" sldId="1663"/>
            <ac:spMk id="3" creationId="{DEE89B99-91AF-F451-2117-853B192089D3}"/>
          </ac:spMkLst>
        </pc:spChg>
        <pc:spChg chg="del">
          <ac:chgData name="Leigh Brown" userId="79e1b32e-e2fc-4f97-b6e8-bdb859a8bdc6" providerId="ADAL" clId="{8A47B8E9-8694-4F41-9EF5-FDAC258A667F}" dt="2024-03-12T21:20:01.405" v="17929" actId="700"/>
          <ac:spMkLst>
            <pc:docMk/>
            <pc:sldMk cId="4220492658" sldId="1663"/>
            <ac:spMk id="4" creationId="{2F0E4872-714B-359F-17E6-F924754F0307}"/>
          </ac:spMkLst>
        </pc:spChg>
        <pc:spChg chg="add del mod">
          <ac:chgData name="Leigh Brown" userId="79e1b32e-e2fc-4f97-b6e8-bdb859a8bdc6" providerId="ADAL" clId="{8A47B8E9-8694-4F41-9EF5-FDAC258A667F}" dt="2024-03-12T21:21:09.280" v="17934" actId="478"/>
          <ac:spMkLst>
            <pc:docMk/>
            <pc:sldMk cId="4220492658" sldId="1663"/>
            <ac:spMk id="5" creationId="{ACD9D778-E8C5-378E-C17F-1701B03BBCF0}"/>
          </ac:spMkLst>
        </pc:spChg>
        <pc:spChg chg="add mod">
          <ac:chgData name="Leigh Brown" userId="79e1b32e-e2fc-4f97-b6e8-bdb859a8bdc6" providerId="ADAL" clId="{8A47B8E9-8694-4F41-9EF5-FDAC258A667F}" dt="2024-03-12T21:20:21.758" v="17932"/>
          <ac:spMkLst>
            <pc:docMk/>
            <pc:sldMk cId="4220492658" sldId="1663"/>
            <ac:spMk id="6" creationId="{AAC32D21-B93C-0610-F898-61C6033168ED}"/>
          </ac:spMkLst>
        </pc:spChg>
        <pc:spChg chg="add del mod ord">
          <ac:chgData name="Leigh Brown" userId="79e1b32e-e2fc-4f97-b6e8-bdb859a8bdc6" providerId="ADAL" clId="{8A47B8E9-8694-4F41-9EF5-FDAC258A667F}" dt="2024-03-12T21:33:53.696" v="17975" actId="700"/>
          <ac:spMkLst>
            <pc:docMk/>
            <pc:sldMk cId="4220492658" sldId="1663"/>
            <ac:spMk id="7" creationId="{3F0194F5-DCE5-97B5-02E4-1076A84C8A8A}"/>
          </ac:spMkLst>
        </pc:spChg>
        <pc:spChg chg="add del mod ord">
          <ac:chgData name="Leigh Brown" userId="79e1b32e-e2fc-4f97-b6e8-bdb859a8bdc6" providerId="ADAL" clId="{8A47B8E9-8694-4F41-9EF5-FDAC258A667F}" dt="2024-03-12T21:33:53.696" v="17975" actId="700"/>
          <ac:spMkLst>
            <pc:docMk/>
            <pc:sldMk cId="4220492658" sldId="1663"/>
            <ac:spMk id="8" creationId="{CC54BD44-BE0E-5FA1-6FD9-1CECB9061C20}"/>
          </ac:spMkLst>
        </pc:spChg>
        <pc:spChg chg="add del mod ord">
          <ac:chgData name="Leigh Brown" userId="79e1b32e-e2fc-4f97-b6e8-bdb859a8bdc6" providerId="ADAL" clId="{8A47B8E9-8694-4F41-9EF5-FDAC258A667F}" dt="2024-03-12T21:33:53.696" v="17975" actId="700"/>
          <ac:spMkLst>
            <pc:docMk/>
            <pc:sldMk cId="4220492658" sldId="1663"/>
            <ac:spMk id="9" creationId="{22D8020D-9A04-D633-B890-E30FD2E77F42}"/>
          </ac:spMkLst>
        </pc:spChg>
        <pc:spChg chg="add del mod ord">
          <ac:chgData name="Leigh Brown" userId="79e1b32e-e2fc-4f97-b6e8-bdb859a8bdc6" providerId="ADAL" clId="{8A47B8E9-8694-4F41-9EF5-FDAC258A667F}" dt="2024-03-12T21:33:53.696" v="17975" actId="700"/>
          <ac:spMkLst>
            <pc:docMk/>
            <pc:sldMk cId="4220492658" sldId="1663"/>
            <ac:spMk id="10" creationId="{3079FE93-5D17-7532-F9A6-D495AB4B3538}"/>
          </ac:spMkLst>
        </pc:spChg>
        <pc:spChg chg="add del mod ord">
          <ac:chgData name="Leigh Brown" userId="79e1b32e-e2fc-4f97-b6e8-bdb859a8bdc6" providerId="ADAL" clId="{8A47B8E9-8694-4F41-9EF5-FDAC258A667F}" dt="2024-03-12T21:33:53.696" v="17975" actId="700"/>
          <ac:spMkLst>
            <pc:docMk/>
            <pc:sldMk cId="4220492658" sldId="1663"/>
            <ac:spMk id="11" creationId="{C63C49AB-80E8-2DBB-F6AF-799625B5FA33}"/>
          </ac:spMkLst>
        </pc:spChg>
        <pc:spChg chg="add del mod ord">
          <ac:chgData name="Leigh Brown" userId="79e1b32e-e2fc-4f97-b6e8-bdb859a8bdc6" providerId="ADAL" clId="{8A47B8E9-8694-4F41-9EF5-FDAC258A667F}" dt="2024-03-12T21:33:53.696" v="17975" actId="700"/>
          <ac:spMkLst>
            <pc:docMk/>
            <pc:sldMk cId="4220492658" sldId="1663"/>
            <ac:spMk id="12" creationId="{7E323BD2-0B59-48B5-B7F4-C95F6D63423B}"/>
          </ac:spMkLst>
        </pc:spChg>
        <pc:spChg chg="add del mod ord">
          <ac:chgData name="Leigh Brown" userId="79e1b32e-e2fc-4f97-b6e8-bdb859a8bdc6" providerId="ADAL" clId="{8A47B8E9-8694-4F41-9EF5-FDAC258A667F}" dt="2024-03-12T21:33:53.696" v="17975" actId="700"/>
          <ac:spMkLst>
            <pc:docMk/>
            <pc:sldMk cId="4220492658" sldId="1663"/>
            <ac:spMk id="13" creationId="{CF68053B-5D0D-1238-F332-4187B99D2A86}"/>
          </ac:spMkLst>
        </pc:spChg>
        <pc:spChg chg="add mod ord">
          <ac:chgData name="Leigh Brown" userId="79e1b32e-e2fc-4f97-b6e8-bdb859a8bdc6" providerId="ADAL" clId="{8A47B8E9-8694-4F41-9EF5-FDAC258A667F}" dt="2024-03-12T22:00:40.626" v="19091" actId="20577"/>
          <ac:spMkLst>
            <pc:docMk/>
            <pc:sldMk cId="4220492658" sldId="1663"/>
            <ac:spMk id="14" creationId="{CC144E1A-4F49-779C-A68D-DFA33A46BE62}"/>
          </ac:spMkLst>
        </pc:spChg>
        <pc:spChg chg="add mod ord">
          <ac:chgData name="Leigh Brown" userId="79e1b32e-e2fc-4f97-b6e8-bdb859a8bdc6" providerId="ADAL" clId="{8A47B8E9-8694-4F41-9EF5-FDAC258A667F}" dt="2024-03-12T21:33:58.760" v="17976" actId="14100"/>
          <ac:spMkLst>
            <pc:docMk/>
            <pc:sldMk cId="4220492658" sldId="1663"/>
            <ac:spMk id="15" creationId="{FDC77FA6-C6E9-7F22-7DBF-28B3B709B174}"/>
          </ac:spMkLst>
        </pc:spChg>
        <pc:spChg chg="add mod ord">
          <ac:chgData name="Leigh Brown" userId="79e1b32e-e2fc-4f97-b6e8-bdb859a8bdc6" providerId="ADAL" clId="{8A47B8E9-8694-4F41-9EF5-FDAC258A667F}" dt="2024-03-12T22:00:25.388" v="19041" actId="20577"/>
          <ac:spMkLst>
            <pc:docMk/>
            <pc:sldMk cId="4220492658" sldId="1663"/>
            <ac:spMk id="16" creationId="{587B8648-8C69-2A60-FBB9-E26AC4BD8E32}"/>
          </ac:spMkLst>
        </pc:spChg>
        <pc:spChg chg="add mod ord">
          <ac:chgData name="Leigh Brown" userId="79e1b32e-e2fc-4f97-b6e8-bdb859a8bdc6" providerId="ADAL" clId="{8A47B8E9-8694-4F41-9EF5-FDAC258A667F}" dt="2024-03-12T21:59:44.978" v="19009" actId="20577"/>
          <ac:spMkLst>
            <pc:docMk/>
            <pc:sldMk cId="4220492658" sldId="1663"/>
            <ac:spMk id="17" creationId="{7AF00B0B-7CEA-748F-5E70-2B9A5CAC21D9}"/>
          </ac:spMkLst>
        </pc:spChg>
        <pc:spChg chg="add mod ord">
          <ac:chgData name="Leigh Brown" userId="79e1b32e-e2fc-4f97-b6e8-bdb859a8bdc6" providerId="ADAL" clId="{8A47B8E9-8694-4F41-9EF5-FDAC258A667F}" dt="2024-03-12T21:59:56.893" v="19026" actId="20577"/>
          <ac:spMkLst>
            <pc:docMk/>
            <pc:sldMk cId="4220492658" sldId="1663"/>
            <ac:spMk id="18" creationId="{661303FA-9849-C2D3-E7F2-148219930B0F}"/>
          </ac:spMkLst>
        </pc:spChg>
        <pc:spChg chg="add mod ord">
          <ac:chgData name="Leigh Brown" userId="79e1b32e-e2fc-4f97-b6e8-bdb859a8bdc6" providerId="ADAL" clId="{8A47B8E9-8694-4F41-9EF5-FDAC258A667F}" dt="2024-03-12T21:36:47.871" v="18067" actId="20577"/>
          <ac:spMkLst>
            <pc:docMk/>
            <pc:sldMk cId="4220492658" sldId="1663"/>
            <ac:spMk id="19" creationId="{A65E3139-636B-6D00-8164-91AE108AE199}"/>
          </ac:spMkLst>
        </pc:spChg>
        <pc:spChg chg="add mod ord">
          <ac:chgData name="Leigh Brown" userId="79e1b32e-e2fc-4f97-b6e8-bdb859a8bdc6" providerId="ADAL" clId="{8A47B8E9-8694-4F41-9EF5-FDAC258A667F}" dt="2024-03-12T21:33:53.696" v="17975" actId="700"/>
          <ac:spMkLst>
            <pc:docMk/>
            <pc:sldMk cId="4220492658" sldId="1663"/>
            <ac:spMk id="20" creationId="{4F73237D-6904-AFD7-27B7-4981A1EC1834}"/>
          </ac:spMkLst>
        </pc:spChg>
      </pc:sldChg>
      <pc:sldChg chg="addSp delSp modSp new del mod setBg modClrScheme addAnim delAnim chgLayout">
        <pc:chgData name="Leigh Brown" userId="79e1b32e-e2fc-4f97-b6e8-bdb859a8bdc6" providerId="ADAL" clId="{8A47B8E9-8694-4F41-9EF5-FDAC258A667F}" dt="2024-03-29T17:26:11.017" v="19692" actId="47"/>
        <pc:sldMkLst>
          <pc:docMk/>
          <pc:sldMk cId="3546086725" sldId="1664"/>
        </pc:sldMkLst>
        <pc:spChg chg="del">
          <ac:chgData name="Leigh Brown" userId="79e1b32e-e2fc-4f97-b6e8-bdb859a8bdc6" providerId="ADAL" clId="{8A47B8E9-8694-4F41-9EF5-FDAC258A667F}" dt="2024-03-13T14:04:56.898" v="19093" actId="700"/>
          <ac:spMkLst>
            <pc:docMk/>
            <pc:sldMk cId="3546086725" sldId="1664"/>
            <ac:spMk id="2" creationId="{995B43C6-519A-952B-20DA-F6EA52F78BDE}"/>
          </ac:spMkLst>
        </pc:spChg>
        <pc:spChg chg="del">
          <ac:chgData name="Leigh Brown" userId="79e1b32e-e2fc-4f97-b6e8-bdb859a8bdc6" providerId="ADAL" clId="{8A47B8E9-8694-4F41-9EF5-FDAC258A667F}" dt="2024-03-13T14:04:56.898" v="19093" actId="700"/>
          <ac:spMkLst>
            <pc:docMk/>
            <pc:sldMk cId="3546086725" sldId="1664"/>
            <ac:spMk id="3" creationId="{45EA4FAE-6DA3-FF5C-0639-91D19FB43AF2}"/>
          </ac:spMkLst>
        </pc:spChg>
        <pc:spChg chg="del">
          <ac:chgData name="Leigh Brown" userId="79e1b32e-e2fc-4f97-b6e8-bdb859a8bdc6" providerId="ADAL" clId="{8A47B8E9-8694-4F41-9EF5-FDAC258A667F}" dt="2024-03-13T14:04:56.898" v="19093" actId="700"/>
          <ac:spMkLst>
            <pc:docMk/>
            <pc:sldMk cId="3546086725" sldId="1664"/>
            <ac:spMk id="4" creationId="{0298400B-859A-B525-D69A-267F3A19CAC4}"/>
          </ac:spMkLst>
        </pc:spChg>
        <pc:spChg chg="del">
          <ac:chgData name="Leigh Brown" userId="79e1b32e-e2fc-4f97-b6e8-bdb859a8bdc6" providerId="ADAL" clId="{8A47B8E9-8694-4F41-9EF5-FDAC258A667F}" dt="2024-03-13T14:04:56.898" v="19093" actId="700"/>
          <ac:spMkLst>
            <pc:docMk/>
            <pc:sldMk cId="3546086725" sldId="1664"/>
            <ac:spMk id="5" creationId="{07442468-1C0F-6738-FB74-A134BBF54BB3}"/>
          </ac:spMkLst>
        </pc:spChg>
        <pc:spChg chg="del">
          <ac:chgData name="Leigh Brown" userId="79e1b32e-e2fc-4f97-b6e8-bdb859a8bdc6" providerId="ADAL" clId="{8A47B8E9-8694-4F41-9EF5-FDAC258A667F}" dt="2024-03-13T14:04:56.898" v="19093" actId="700"/>
          <ac:spMkLst>
            <pc:docMk/>
            <pc:sldMk cId="3546086725" sldId="1664"/>
            <ac:spMk id="6" creationId="{17932D9A-2F01-4BE0-299B-CF65765075B1}"/>
          </ac:spMkLst>
        </pc:spChg>
        <pc:spChg chg="del">
          <ac:chgData name="Leigh Brown" userId="79e1b32e-e2fc-4f97-b6e8-bdb859a8bdc6" providerId="ADAL" clId="{8A47B8E9-8694-4F41-9EF5-FDAC258A667F}" dt="2024-03-13T14:04:56.898" v="19093" actId="700"/>
          <ac:spMkLst>
            <pc:docMk/>
            <pc:sldMk cId="3546086725" sldId="1664"/>
            <ac:spMk id="7" creationId="{173E8155-3520-108C-1BEE-72D13E354329}"/>
          </ac:spMkLst>
        </pc:spChg>
        <pc:spChg chg="del">
          <ac:chgData name="Leigh Brown" userId="79e1b32e-e2fc-4f97-b6e8-bdb859a8bdc6" providerId="ADAL" clId="{8A47B8E9-8694-4F41-9EF5-FDAC258A667F}" dt="2024-03-13T14:04:56.898" v="19093" actId="700"/>
          <ac:spMkLst>
            <pc:docMk/>
            <pc:sldMk cId="3546086725" sldId="1664"/>
            <ac:spMk id="8" creationId="{A4B35C6B-1507-392D-7148-4286ADC9B8FD}"/>
          </ac:spMkLst>
        </pc:spChg>
        <pc:spChg chg="add del mod ord">
          <ac:chgData name="Leigh Brown" userId="79e1b32e-e2fc-4f97-b6e8-bdb859a8bdc6" providerId="ADAL" clId="{8A47B8E9-8694-4F41-9EF5-FDAC258A667F}" dt="2024-03-13T14:18:18.931" v="19316" actId="26606"/>
          <ac:spMkLst>
            <pc:docMk/>
            <pc:sldMk cId="3546086725" sldId="1664"/>
            <ac:spMk id="9" creationId="{D20D19F1-A337-4307-C6B9-0B385D1FBF1A}"/>
          </ac:spMkLst>
        </pc:spChg>
        <pc:spChg chg="add del">
          <ac:chgData name="Leigh Brown" userId="79e1b32e-e2fc-4f97-b6e8-bdb859a8bdc6" providerId="ADAL" clId="{8A47B8E9-8694-4F41-9EF5-FDAC258A667F}" dt="2024-03-13T14:17:11.303" v="19269" actId="26606"/>
          <ac:spMkLst>
            <pc:docMk/>
            <pc:sldMk cId="3546086725" sldId="1664"/>
            <ac:spMk id="14" creationId="{1A3C89F8-0D2F-47FF-B903-151248265F47}"/>
          </ac:spMkLst>
        </pc:spChg>
        <pc:spChg chg="add del">
          <ac:chgData name="Leigh Brown" userId="79e1b32e-e2fc-4f97-b6e8-bdb859a8bdc6" providerId="ADAL" clId="{8A47B8E9-8694-4F41-9EF5-FDAC258A667F}" dt="2024-03-13T14:17:11.303" v="19269" actId="26606"/>
          <ac:spMkLst>
            <pc:docMk/>
            <pc:sldMk cId="3546086725" sldId="1664"/>
            <ac:spMk id="16" creationId="{C5CB530E-515E-412C-9DF1-5F8FFBD6F383}"/>
          </ac:spMkLst>
        </pc:spChg>
        <pc:spChg chg="add del">
          <ac:chgData name="Leigh Brown" userId="79e1b32e-e2fc-4f97-b6e8-bdb859a8bdc6" providerId="ADAL" clId="{8A47B8E9-8694-4F41-9EF5-FDAC258A667F}" dt="2024-03-13T14:17:11.303" v="19269" actId="26606"/>
          <ac:spMkLst>
            <pc:docMk/>
            <pc:sldMk cId="3546086725" sldId="1664"/>
            <ac:spMk id="18" creationId="{712D4376-A578-4FF1-94FC-245E7A6A489F}"/>
          </ac:spMkLst>
        </pc:spChg>
        <pc:spChg chg="add del">
          <ac:chgData name="Leigh Brown" userId="79e1b32e-e2fc-4f97-b6e8-bdb859a8bdc6" providerId="ADAL" clId="{8A47B8E9-8694-4F41-9EF5-FDAC258A667F}" dt="2024-03-13T14:17:11.303" v="19269" actId="26606"/>
          <ac:spMkLst>
            <pc:docMk/>
            <pc:sldMk cId="3546086725" sldId="1664"/>
            <ac:spMk id="20" creationId="{AEA7509D-F04F-40CB-A0B3-EEF16499CC9F}"/>
          </ac:spMkLst>
        </pc:spChg>
        <pc:spChg chg="add del">
          <ac:chgData name="Leigh Brown" userId="79e1b32e-e2fc-4f97-b6e8-bdb859a8bdc6" providerId="ADAL" clId="{8A47B8E9-8694-4F41-9EF5-FDAC258A667F}" dt="2024-03-13T14:17:11.303" v="19269" actId="26606"/>
          <ac:spMkLst>
            <pc:docMk/>
            <pc:sldMk cId="3546086725" sldId="1664"/>
            <ac:spMk id="24" creationId="{508BEF50-7B1E-49A4-BC19-5F4F1D755E64}"/>
          </ac:spMkLst>
        </pc:spChg>
        <pc:spChg chg="add del">
          <ac:chgData name="Leigh Brown" userId="79e1b32e-e2fc-4f97-b6e8-bdb859a8bdc6" providerId="ADAL" clId="{8A47B8E9-8694-4F41-9EF5-FDAC258A667F}" dt="2024-03-13T14:17:11.303" v="19269" actId="26606"/>
          <ac:spMkLst>
            <pc:docMk/>
            <pc:sldMk cId="3546086725" sldId="1664"/>
            <ac:spMk id="26" creationId="{3FBAD350-5664-4811-A208-657FB882D350}"/>
          </ac:spMkLst>
        </pc:spChg>
        <pc:spChg chg="add del">
          <ac:chgData name="Leigh Brown" userId="79e1b32e-e2fc-4f97-b6e8-bdb859a8bdc6" providerId="ADAL" clId="{8A47B8E9-8694-4F41-9EF5-FDAC258A667F}" dt="2024-03-13T14:17:11.303" v="19269" actId="26606"/>
          <ac:spMkLst>
            <pc:docMk/>
            <pc:sldMk cId="3546086725" sldId="1664"/>
            <ac:spMk id="28" creationId="{C39ADB8F-D187-49D7-BDCF-C1B6DC727068}"/>
          </ac:spMkLst>
        </pc:spChg>
        <pc:spChg chg="add del">
          <ac:chgData name="Leigh Brown" userId="79e1b32e-e2fc-4f97-b6e8-bdb859a8bdc6" providerId="ADAL" clId="{8A47B8E9-8694-4F41-9EF5-FDAC258A667F}" dt="2024-03-13T14:18:18.931" v="19316" actId="26606"/>
          <ac:spMkLst>
            <pc:docMk/>
            <pc:sldMk cId="3546086725" sldId="1664"/>
            <ac:spMk id="30" creationId="{EFA9B6C6-A247-48A8-9A1C-1E36FA9456B5}"/>
          </ac:spMkLst>
        </pc:spChg>
        <pc:spChg chg="add del">
          <ac:chgData name="Leigh Brown" userId="79e1b32e-e2fc-4f97-b6e8-bdb859a8bdc6" providerId="ADAL" clId="{8A47B8E9-8694-4F41-9EF5-FDAC258A667F}" dt="2024-03-13T14:18:18.931" v="19316" actId="26606"/>
          <ac:spMkLst>
            <pc:docMk/>
            <pc:sldMk cId="3546086725" sldId="1664"/>
            <ac:spMk id="31" creationId="{C5CB530E-515E-412C-9DF1-5F8FFBD6F383}"/>
          </ac:spMkLst>
        </pc:spChg>
        <pc:spChg chg="add del">
          <ac:chgData name="Leigh Brown" userId="79e1b32e-e2fc-4f97-b6e8-bdb859a8bdc6" providerId="ADAL" clId="{8A47B8E9-8694-4F41-9EF5-FDAC258A667F}" dt="2024-03-13T14:18:18.931" v="19316" actId="26606"/>
          <ac:spMkLst>
            <pc:docMk/>
            <pc:sldMk cId="3546086725" sldId="1664"/>
            <ac:spMk id="32" creationId="{712D4376-A578-4FF1-94FC-245E7A6A489F}"/>
          </ac:spMkLst>
        </pc:spChg>
        <pc:spChg chg="add del">
          <ac:chgData name="Leigh Brown" userId="79e1b32e-e2fc-4f97-b6e8-bdb859a8bdc6" providerId="ADAL" clId="{8A47B8E9-8694-4F41-9EF5-FDAC258A667F}" dt="2024-03-13T14:18:18.931" v="19316" actId="26606"/>
          <ac:spMkLst>
            <pc:docMk/>
            <pc:sldMk cId="3546086725" sldId="1664"/>
            <ac:spMk id="33" creationId="{AEA7509D-F04F-40CB-A0B3-EEF16499CC9F}"/>
          </ac:spMkLst>
        </pc:spChg>
        <pc:spChg chg="add">
          <ac:chgData name="Leigh Brown" userId="79e1b32e-e2fc-4f97-b6e8-bdb859a8bdc6" providerId="ADAL" clId="{8A47B8E9-8694-4F41-9EF5-FDAC258A667F}" dt="2024-03-13T14:18:18.931" v="19316" actId="26606"/>
          <ac:spMkLst>
            <pc:docMk/>
            <pc:sldMk cId="3546086725" sldId="1664"/>
            <ac:spMk id="39" creationId="{4E94261F-1ED3-4E90-88E6-13479144005B}"/>
          </ac:spMkLst>
        </pc:spChg>
        <pc:picChg chg="add del mod modCrop">
          <ac:chgData name="Leigh Brown" userId="79e1b32e-e2fc-4f97-b6e8-bdb859a8bdc6" providerId="ADAL" clId="{8A47B8E9-8694-4F41-9EF5-FDAC258A667F}" dt="2024-03-13T14:27:05.384" v="19418" actId="478"/>
          <ac:picMkLst>
            <pc:docMk/>
            <pc:sldMk cId="3546086725" sldId="1664"/>
            <ac:picMk id="3" creationId="{7650CB79-F3EB-8F6A-E91B-6A8389554A5E}"/>
          </ac:picMkLst>
        </pc:picChg>
        <pc:picChg chg="add mod modCrop">
          <ac:chgData name="Leigh Brown" userId="79e1b32e-e2fc-4f97-b6e8-bdb859a8bdc6" providerId="ADAL" clId="{8A47B8E9-8694-4F41-9EF5-FDAC258A667F}" dt="2024-03-13T14:27:01.484" v="19417" actId="18131"/>
          <ac:picMkLst>
            <pc:docMk/>
            <pc:sldMk cId="3546086725" sldId="1664"/>
            <ac:picMk id="4" creationId="{44B53BE3-8DF5-65DD-0408-0153D6B13E9A}"/>
          </ac:picMkLst>
        </pc:picChg>
        <pc:cxnChg chg="add del">
          <ac:chgData name="Leigh Brown" userId="79e1b32e-e2fc-4f97-b6e8-bdb859a8bdc6" providerId="ADAL" clId="{8A47B8E9-8694-4F41-9EF5-FDAC258A667F}" dt="2024-03-13T14:17:11.303" v="19269" actId="26606"/>
          <ac:cxnSpMkLst>
            <pc:docMk/>
            <pc:sldMk cId="3546086725" sldId="1664"/>
            <ac:cxnSpMk id="22" creationId="{56020367-4FD5-4596-8E10-C5F095CD8DBF}"/>
          </ac:cxnSpMkLst>
        </pc:cxnChg>
        <pc:cxnChg chg="add del">
          <ac:chgData name="Leigh Brown" userId="79e1b32e-e2fc-4f97-b6e8-bdb859a8bdc6" providerId="ADAL" clId="{8A47B8E9-8694-4F41-9EF5-FDAC258A667F}" dt="2024-03-13T14:18:18.931" v="19316" actId="26606"/>
          <ac:cxnSpMkLst>
            <pc:docMk/>
            <pc:sldMk cId="3546086725" sldId="1664"/>
            <ac:cxnSpMk id="34" creationId="{56020367-4FD5-4596-8E10-C5F095CD8DBF}"/>
          </ac:cxnSpMkLst>
        </pc:cxnChg>
        <pc:cxnChg chg="add">
          <ac:chgData name="Leigh Brown" userId="79e1b32e-e2fc-4f97-b6e8-bdb859a8bdc6" providerId="ADAL" clId="{8A47B8E9-8694-4F41-9EF5-FDAC258A667F}" dt="2024-03-13T14:18:18.931" v="19316" actId="26606"/>
          <ac:cxnSpMkLst>
            <pc:docMk/>
            <pc:sldMk cId="3546086725" sldId="1664"/>
            <ac:cxnSpMk id="41" creationId="{56020367-4FD5-4596-8E10-C5F095CD8DBF}"/>
          </ac:cxnSpMkLst>
        </pc:cxnChg>
      </pc:sldChg>
      <pc:sldChg chg="modSp add del mod">
        <pc:chgData name="Leigh Brown" userId="79e1b32e-e2fc-4f97-b6e8-bdb859a8bdc6" providerId="ADAL" clId="{8A47B8E9-8694-4F41-9EF5-FDAC258A667F}" dt="2024-03-29T18:51:07.729" v="21100" actId="47"/>
        <pc:sldMkLst>
          <pc:docMk/>
          <pc:sldMk cId="940785841" sldId="1665"/>
        </pc:sldMkLst>
        <pc:spChg chg="mod">
          <ac:chgData name="Leigh Brown" userId="79e1b32e-e2fc-4f97-b6e8-bdb859a8bdc6" providerId="ADAL" clId="{8A47B8E9-8694-4F41-9EF5-FDAC258A667F}" dt="2024-03-13T14:05:27.171" v="19190" actId="20577"/>
          <ac:spMkLst>
            <pc:docMk/>
            <pc:sldMk cId="940785841" sldId="1665"/>
            <ac:spMk id="9" creationId="{D20D19F1-A337-4307-C6B9-0B385D1FBF1A}"/>
          </ac:spMkLst>
        </pc:spChg>
      </pc:sldChg>
      <pc:sldChg chg="modSp add del mod ord">
        <pc:chgData name="Leigh Brown" userId="79e1b32e-e2fc-4f97-b6e8-bdb859a8bdc6" providerId="ADAL" clId="{8A47B8E9-8694-4F41-9EF5-FDAC258A667F}" dt="2024-03-29T20:31:46.943" v="23218" actId="47"/>
        <pc:sldMkLst>
          <pc:docMk/>
          <pc:sldMk cId="963488487" sldId="1666"/>
        </pc:sldMkLst>
        <pc:spChg chg="mod">
          <ac:chgData name="Leigh Brown" userId="79e1b32e-e2fc-4f97-b6e8-bdb859a8bdc6" providerId="ADAL" clId="{8A47B8E9-8694-4F41-9EF5-FDAC258A667F}" dt="2024-03-13T14:05:39.317" v="19206" actId="20577"/>
          <ac:spMkLst>
            <pc:docMk/>
            <pc:sldMk cId="963488487" sldId="1666"/>
            <ac:spMk id="9" creationId="{D20D19F1-A337-4307-C6B9-0B385D1FBF1A}"/>
          </ac:spMkLst>
        </pc:spChg>
      </pc:sldChg>
      <pc:sldChg chg="addSp delSp modSp new mod delAnim modAnim modNotesTx">
        <pc:chgData name="Leigh Brown" userId="79e1b32e-e2fc-4f97-b6e8-bdb859a8bdc6" providerId="ADAL" clId="{8A47B8E9-8694-4F41-9EF5-FDAC258A667F}" dt="2024-04-29T14:30:31.458" v="32486" actId="20577"/>
        <pc:sldMkLst>
          <pc:docMk/>
          <pc:sldMk cId="1273955319" sldId="1667"/>
        </pc:sldMkLst>
        <pc:spChg chg="mod">
          <ac:chgData name="Leigh Brown" userId="79e1b32e-e2fc-4f97-b6e8-bdb859a8bdc6" providerId="ADAL" clId="{8A47B8E9-8694-4F41-9EF5-FDAC258A667F}" dt="2024-03-29T17:43:29.114" v="20623" actId="20577"/>
          <ac:spMkLst>
            <pc:docMk/>
            <pc:sldMk cId="1273955319" sldId="1667"/>
            <ac:spMk id="2" creationId="{0AEEBB59-6ED4-D40B-0534-A543935315D7}"/>
          </ac:spMkLst>
        </pc:spChg>
        <pc:spChg chg="add mod">
          <ac:chgData name="Leigh Brown" userId="79e1b32e-e2fc-4f97-b6e8-bdb859a8bdc6" providerId="ADAL" clId="{8A47B8E9-8694-4F41-9EF5-FDAC258A667F}" dt="2024-03-29T17:45:19.321" v="20638" actId="1076"/>
          <ac:spMkLst>
            <pc:docMk/>
            <pc:sldMk cId="1273955319" sldId="1667"/>
            <ac:spMk id="4" creationId="{417D3ABA-96F7-22B3-B681-9E45A558C28B}"/>
          </ac:spMkLst>
        </pc:spChg>
        <pc:spChg chg="add mod">
          <ac:chgData name="Leigh Brown" userId="79e1b32e-e2fc-4f97-b6e8-bdb859a8bdc6" providerId="ADAL" clId="{8A47B8E9-8694-4F41-9EF5-FDAC258A667F}" dt="2024-03-29T17:45:57.096" v="20643" actId="1076"/>
          <ac:spMkLst>
            <pc:docMk/>
            <pc:sldMk cId="1273955319" sldId="1667"/>
            <ac:spMk id="9" creationId="{FEF2C41A-4F9D-965B-0463-976974E668B9}"/>
          </ac:spMkLst>
        </pc:spChg>
        <pc:spChg chg="add mod">
          <ac:chgData name="Leigh Brown" userId="79e1b32e-e2fc-4f97-b6e8-bdb859a8bdc6" providerId="ADAL" clId="{8A47B8E9-8694-4F41-9EF5-FDAC258A667F}" dt="2024-03-29T17:45:19.321" v="20638" actId="1076"/>
          <ac:spMkLst>
            <pc:docMk/>
            <pc:sldMk cId="1273955319" sldId="1667"/>
            <ac:spMk id="10" creationId="{0EA0860F-7D14-A12E-2742-A409B4113908}"/>
          </ac:spMkLst>
        </pc:spChg>
        <pc:spChg chg="add mod">
          <ac:chgData name="Leigh Brown" userId="79e1b32e-e2fc-4f97-b6e8-bdb859a8bdc6" providerId="ADAL" clId="{8A47B8E9-8694-4F41-9EF5-FDAC258A667F}" dt="2024-03-29T17:46:38.628" v="20657" actId="1035"/>
          <ac:spMkLst>
            <pc:docMk/>
            <pc:sldMk cId="1273955319" sldId="1667"/>
            <ac:spMk id="11" creationId="{ABB75345-7C92-31BF-4E9D-B384172E727C}"/>
          </ac:spMkLst>
        </pc:spChg>
        <pc:spChg chg="add del mod">
          <ac:chgData name="Leigh Brown" userId="79e1b32e-e2fc-4f97-b6e8-bdb859a8bdc6" providerId="ADAL" clId="{8A47B8E9-8694-4F41-9EF5-FDAC258A667F}" dt="2024-03-29T17:45:48.317" v="20642" actId="478"/>
          <ac:spMkLst>
            <pc:docMk/>
            <pc:sldMk cId="1273955319" sldId="1667"/>
            <ac:spMk id="12" creationId="{6F847C0C-5497-38F1-097F-A2750DC7BB6B}"/>
          </ac:spMkLst>
        </pc:spChg>
        <pc:spChg chg="add del mod">
          <ac:chgData name="Leigh Brown" userId="79e1b32e-e2fc-4f97-b6e8-bdb859a8bdc6" providerId="ADAL" clId="{8A47B8E9-8694-4F41-9EF5-FDAC258A667F}" dt="2024-03-29T17:46:12.210" v="20646" actId="478"/>
          <ac:spMkLst>
            <pc:docMk/>
            <pc:sldMk cId="1273955319" sldId="1667"/>
            <ac:spMk id="13" creationId="{3704E815-37DA-3284-282E-9F43981C4B6F}"/>
          </ac:spMkLst>
        </pc:spChg>
        <pc:spChg chg="add mod">
          <ac:chgData name="Leigh Brown" userId="79e1b32e-e2fc-4f97-b6e8-bdb859a8bdc6" providerId="ADAL" clId="{8A47B8E9-8694-4F41-9EF5-FDAC258A667F}" dt="2024-03-29T17:46:27.840" v="20648" actId="1076"/>
          <ac:spMkLst>
            <pc:docMk/>
            <pc:sldMk cId="1273955319" sldId="1667"/>
            <ac:spMk id="15" creationId="{7F90235C-831B-9368-F843-B9B5C908D2CB}"/>
          </ac:spMkLst>
        </pc:spChg>
        <pc:spChg chg="add mod">
          <ac:chgData name="Leigh Brown" userId="79e1b32e-e2fc-4f97-b6e8-bdb859a8bdc6" providerId="ADAL" clId="{8A47B8E9-8694-4F41-9EF5-FDAC258A667F}" dt="2024-03-29T17:46:27.840" v="20648" actId="1076"/>
          <ac:spMkLst>
            <pc:docMk/>
            <pc:sldMk cId="1273955319" sldId="1667"/>
            <ac:spMk id="16" creationId="{41B15BB1-FA21-4C5E-696C-8FC385EDABFA}"/>
          </ac:spMkLst>
        </pc:spChg>
        <pc:spChg chg="add mod">
          <ac:chgData name="Leigh Brown" userId="79e1b32e-e2fc-4f97-b6e8-bdb859a8bdc6" providerId="ADAL" clId="{8A47B8E9-8694-4F41-9EF5-FDAC258A667F}" dt="2024-03-29T17:46:27.840" v="20648" actId="1076"/>
          <ac:spMkLst>
            <pc:docMk/>
            <pc:sldMk cId="1273955319" sldId="1667"/>
            <ac:spMk id="17" creationId="{20016C64-55F6-3CE9-69CA-5187A888E917}"/>
          </ac:spMkLst>
        </pc:spChg>
        <pc:picChg chg="add mod">
          <ac:chgData name="Leigh Brown" userId="79e1b32e-e2fc-4f97-b6e8-bdb859a8bdc6" providerId="ADAL" clId="{8A47B8E9-8694-4F41-9EF5-FDAC258A667F}" dt="2024-03-29T17:45:19.321" v="20638" actId="1076"/>
          <ac:picMkLst>
            <pc:docMk/>
            <pc:sldMk cId="1273955319" sldId="1667"/>
            <ac:picMk id="3" creationId="{88EF40F6-2596-5D2F-78A4-92CA83D739CD}"/>
          </ac:picMkLst>
        </pc:picChg>
        <pc:picChg chg="add del mod">
          <ac:chgData name="Leigh Brown" userId="79e1b32e-e2fc-4f97-b6e8-bdb859a8bdc6" providerId="ADAL" clId="{8A47B8E9-8694-4F41-9EF5-FDAC258A667F}" dt="2024-03-29T17:45:48.317" v="20642" actId="478"/>
          <ac:picMkLst>
            <pc:docMk/>
            <pc:sldMk cId="1273955319" sldId="1667"/>
            <ac:picMk id="5" creationId="{9D966D12-7699-DDF0-7DD5-3F98B193373F}"/>
          </ac:picMkLst>
        </pc:picChg>
        <pc:picChg chg="add mod">
          <ac:chgData name="Leigh Brown" userId="79e1b32e-e2fc-4f97-b6e8-bdb859a8bdc6" providerId="ADAL" clId="{8A47B8E9-8694-4F41-9EF5-FDAC258A667F}" dt="2024-03-29T17:46:38.628" v="20657" actId="1035"/>
          <ac:picMkLst>
            <pc:docMk/>
            <pc:sldMk cId="1273955319" sldId="1667"/>
            <ac:picMk id="6" creationId="{256D9777-F058-01BC-0C3A-4A4981434F71}"/>
          </ac:picMkLst>
        </pc:picChg>
        <pc:picChg chg="add mod">
          <ac:chgData name="Leigh Brown" userId="79e1b32e-e2fc-4f97-b6e8-bdb859a8bdc6" providerId="ADAL" clId="{8A47B8E9-8694-4F41-9EF5-FDAC258A667F}" dt="2024-03-29T17:46:38.628" v="20657" actId="1035"/>
          <ac:picMkLst>
            <pc:docMk/>
            <pc:sldMk cId="1273955319" sldId="1667"/>
            <ac:picMk id="7" creationId="{C1846F70-F158-0B5C-F3D7-A4ED63F4646B}"/>
          </ac:picMkLst>
        </pc:picChg>
        <pc:picChg chg="add mod">
          <ac:chgData name="Leigh Brown" userId="79e1b32e-e2fc-4f97-b6e8-bdb859a8bdc6" providerId="ADAL" clId="{8A47B8E9-8694-4F41-9EF5-FDAC258A667F}" dt="2024-03-29T17:46:27.840" v="20648" actId="1076"/>
          <ac:picMkLst>
            <pc:docMk/>
            <pc:sldMk cId="1273955319" sldId="1667"/>
            <ac:picMk id="14" creationId="{30FE813F-0C67-A986-6C5E-373491236E5C}"/>
          </ac:picMkLst>
        </pc:picChg>
      </pc:sldChg>
      <pc:sldChg chg="addSp delSp modSp new del mod setBg modAnim">
        <pc:chgData name="Leigh Brown" userId="79e1b32e-e2fc-4f97-b6e8-bdb859a8bdc6" providerId="ADAL" clId="{8A47B8E9-8694-4F41-9EF5-FDAC258A667F}" dt="2024-03-29T17:26:11.754" v="19693" actId="47"/>
        <pc:sldMkLst>
          <pc:docMk/>
          <pc:sldMk cId="3257275282" sldId="1667"/>
        </pc:sldMkLst>
        <pc:spChg chg="add mod ord">
          <ac:chgData name="Leigh Brown" userId="79e1b32e-e2fc-4f97-b6e8-bdb859a8bdc6" providerId="ADAL" clId="{8A47B8E9-8694-4F41-9EF5-FDAC258A667F}" dt="2024-03-13T14:34:09.826" v="19635" actId="1076"/>
          <ac:spMkLst>
            <pc:docMk/>
            <pc:sldMk cId="3257275282" sldId="1667"/>
            <ac:spMk id="2" creationId="{E7AA3E64-C814-83CE-7DA0-A2D4AF533F1C}"/>
          </ac:spMkLst>
        </pc:spChg>
        <pc:spChg chg="add mod">
          <ac:chgData name="Leigh Brown" userId="79e1b32e-e2fc-4f97-b6e8-bdb859a8bdc6" providerId="ADAL" clId="{8A47B8E9-8694-4F41-9EF5-FDAC258A667F}" dt="2024-03-13T14:34:19.292" v="19636" actId="207"/>
          <ac:spMkLst>
            <pc:docMk/>
            <pc:sldMk cId="3257275282" sldId="1667"/>
            <ac:spMk id="19" creationId="{DBD17A8A-720C-9B37-061F-38D024CDEB0E}"/>
          </ac:spMkLst>
        </pc:spChg>
        <pc:picChg chg="add mod">
          <ac:chgData name="Leigh Brown" userId="79e1b32e-e2fc-4f97-b6e8-bdb859a8bdc6" providerId="ADAL" clId="{8A47B8E9-8694-4F41-9EF5-FDAC258A667F}" dt="2024-03-13T14:30:57.381" v="19498" actId="1076"/>
          <ac:picMkLst>
            <pc:docMk/>
            <pc:sldMk cId="3257275282" sldId="1667"/>
            <ac:picMk id="3" creationId="{F53CFBFE-1174-445F-A4FB-B6A2E04B9BAC}"/>
          </ac:picMkLst>
        </pc:picChg>
        <pc:picChg chg="add del mod">
          <ac:chgData name="Leigh Brown" userId="79e1b32e-e2fc-4f97-b6e8-bdb859a8bdc6" providerId="ADAL" clId="{8A47B8E9-8694-4F41-9EF5-FDAC258A667F}" dt="2024-03-13T14:29:36.002" v="19478" actId="478"/>
          <ac:picMkLst>
            <pc:docMk/>
            <pc:sldMk cId="3257275282" sldId="1667"/>
            <ac:picMk id="4" creationId="{92D12D16-082A-6D17-83EC-EF6D7D124FB7}"/>
          </ac:picMkLst>
        </pc:picChg>
        <pc:picChg chg="add mod">
          <ac:chgData name="Leigh Brown" userId="79e1b32e-e2fc-4f97-b6e8-bdb859a8bdc6" providerId="ADAL" clId="{8A47B8E9-8694-4F41-9EF5-FDAC258A667F}" dt="2024-03-13T14:32:53.422" v="19626" actId="1076"/>
          <ac:picMkLst>
            <pc:docMk/>
            <pc:sldMk cId="3257275282" sldId="1667"/>
            <ac:picMk id="5" creationId="{152628ED-823E-5B4D-9BC8-A294245216E0}"/>
          </ac:picMkLst>
        </pc:picChg>
        <pc:picChg chg="add del mod">
          <ac:chgData name="Leigh Brown" userId="79e1b32e-e2fc-4f97-b6e8-bdb859a8bdc6" providerId="ADAL" clId="{8A47B8E9-8694-4F41-9EF5-FDAC258A667F}" dt="2024-03-13T14:27:59.476" v="19439" actId="478"/>
          <ac:picMkLst>
            <pc:docMk/>
            <pc:sldMk cId="3257275282" sldId="1667"/>
            <ac:picMk id="6" creationId="{358BBC6B-EA5D-3AD8-EA8B-5FF99E7C55F7}"/>
          </ac:picMkLst>
        </pc:picChg>
        <pc:picChg chg="add del mod">
          <ac:chgData name="Leigh Brown" userId="79e1b32e-e2fc-4f97-b6e8-bdb859a8bdc6" providerId="ADAL" clId="{8A47B8E9-8694-4F41-9EF5-FDAC258A667F}" dt="2024-03-13T14:28:46.156" v="19454" actId="478"/>
          <ac:picMkLst>
            <pc:docMk/>
            <pc:sldMk cId="3257275282" sldId="1667"/>
            <ac:picMk id="7" creationId="{FEE88F23-E46D-A904-4644-9430B1D380D5}"/>
          </ac:picMkLst>
        </pc:picChg>
        <pc:picChg chg="add del mod">
          <ac:chgData name="Leigh Brown" userId="79e1b32e-e2fc-4f97-b6e8-bdb859a8bdc6" providerId="ADAL" clId="{8A47B8E9-8694-4F41-9EF5-FDAC258A667F}" dt="2024-03-13T14:28:45.389" v="19453" actId="478"/>
          <ac:picMkLst>
            <pc:docMk/>
            <pc:sldMk cId="3257275282" sldId="1667"/>
            <ac:picMk id="8" creationId="{5FA63E3B-44D4-661D-CEAA-0D41EC7C95ED}"/>
          </ac:picMkLst>
        </pc:picChg>
        <pc:picChg chg="add mod">
          <ac:chgData name="Leigh Brown" userId="79e1b32e-e2fc-4f97-b6e8-bdb859a8bdc6" providerId="ADAL" clId="{8A47B8E9-8694-4F41-9EF5-FDAC258A667F}" dt="2024-03-13T14:32:55.128" v="19627" actId="1076"/>
          <ac:picMkLst>
            <pc:docMk/>
            <pc:sldMk cId="3257275282" sldId="1667"/>
            <ac:picMk id="9" creationId="{D7ABE0D0-5E09-D2DD-D807-CF62AAE4D8FB}"/>
          </ac:picMkLst>
        </pc:picChg>
        <pc:picChg chg="add mod">
          <ac:chgData name="Leigh Brown" userId="79e1b32e-e2fc-4f97-b6e8-bdb859a8bdc6" providerId="ADAL" clId="{8A47B8E9-8694-4F41-9EF5-FDAC258A667F}" dt="2024-03-13T14:32:45.581" v="19623" actId="1076"/>
          <ac:picMkLst>
            <pc:docMk/>
            <pc:sldMk cId="3257275282" sldId="1667"/>
            <ac:picMk id="10" creationId="{07F77163-2766-97B4-94F7-8D04F2F6EC54}"/>
          </ac:picMkLst>
        </pc:picChg>
        <pc:picChg chg="add mod">
          <ac:chgData name="Leigh Brown" userId="79e1b32e-e2fc-4f97-b6e8-bdb859a8bdc6" providerId="ADAL" clId="{8A47B8E9-8694-4F41-9EF5-FDAC258A667F}" dt="2024-03-13T14:32:38.663" v="19620" actId="1076"/>
          <ac:picMkLst>
            <pc:docMk/>
            <pc:sldMk cId="3257275282" sldId="1667"/>
            <ac:picMk id="11" creationId="{521129F8-936E-0FDD-B944-F471D07AD996}"/>
          </ac:picMkLst>
        </pc:picChg>
        <pc:picChg chg="add mod">
          <ac:chgData name="Leigh Brown" userId="79e1b32e-e2fc-4f97-b6e8-bdb859a8bdc6" providerId="ADAL" clId="{8A47B8E9-8694-4F41-9EF5-FDAC258A667F}" dt="2024-03-13T14:29:58.673" v="19486" actId="688"/>
          <ac:picMkLst>
            <pc:docMk/>
            <pc:sldMk cId="3257275282" sldId="1667"/>
            <ac:picMk id="12" creationId="{4624198B-CB7B-1A7E-DC01-C11032AB5563}"/>
          </ac:picMkLst>
        </pc:picChg>
        <pc:picChg chg="add mod">
          <ac:chgData name="Leigh Brown" userId="79e1b32e-e2fc-4f97-b6e8-bdb859a8bdc6" providerId="ADAL" clId="{8A47B8E9-8694-4F41-9EF5-FDAC258A667F}" dt="2024-03-13T14:32:56.220" v="19628" actId="1076"/>
          <ac:picMkLst>
            <pc:docMk/>
            <pc:sldMk cId="3257275282" sldId="1667"/>
            <ac:picMk id="13" creationId="{FB5B3C7F-7E3E-B999-F6F2-B7D5ED873B03}"/>
          </ac:picMkLst>
        </pc:picChg>
        <pc:picChg chg="add mod">
          <ac:chgData name="Leigh Brown" userId="79e1b32e-e2fc-4f97-b6e8-bdb859a8bdc6" providerId="ADAL" clId="{8A47B8E9-8694-4F41-9EF5-FDAC258A667F}" dt="2024-03-13T14:30:10.353" v="19493" actId="1076"/>
          <ac:picMkLst>
            <pc:docMk/>
            <pc:sldMk cId="3257275282" sldId="1667"/>
            <ac:picMk id="14" creationId="{136427B1-A1E5-EE52-47AC-59CA56320652}"/>
          </ac:picMkLst>
        </pc:picChg>
        <pc:picChg chg="add mod">
          <ac:chgData name="Leigh Brown" userId="79e1b32e-e2fc-4f97-b6e8-bdb859a8bdc6" providerId="ADAL" clId="{8A47B8E9-8694-4F41-9EF5-FDAC258A667F}" dt="2024-03-13T14:32:58.454" v="19629" actId="1076"/>
          <ac:picMkLst>
            <pc:docMk/>
            <pc:sldMk cId="3257275282" sldId="1667"/>
            <ac:picMk id="15" creationId="{FB75D6AD-A99F-8865-2190-80E85AAC093D}"/>
          </ac:picMkLst>
        </pc:picChg>
        <pc:picChg chg="add mod">
          <ac:chgData name="Leigh Brown" userId="79e1b32e-e2fc-4f97-b6e8-bdb859a8bdc6" providerId="ADAL" clId="{8A47B8E9-8694-4F41-9EF5-FDAC258A667F}" dt="2024-03-13T14:32:43.649" v="19622" actId="1076"/>
          <ac:picMkLst>
            <pc:docMk/>
            <pc:sldMk cId="3257275282" sldId="1667"/>
            <ac:picMk id="16" creationId="{3C2117A1-6C8E-E27C-93E3-83F095332EE1}"/>
          </ac:picMkLst>
        </pc:picChg>
        <pc:picChg chg="add mod">
          <ac:chgData name="Leigh Brown" userId="79e1b32e-e2fc-4f97-b6e8-bdb859a8bdc6" providerId="ADAL" clId="{8A47B8E9-8694-4F41-9EF5-FDAC258A667F}" dt="2024-03-13T14:32:41.159" v="19621" actId="1076"/>
          <ac:picMkLst>
            <pc:docMk/>
            <pc:sldMk cId="3257275282" sldId="1667"/>
            <ac:picMk id="17" creationId="{41252862-2A9C-8398-D66C-D1E26067F63B}"/>
          </ac:picMkLst>
        </pc:picChg>
        <pc:picChg chg="add mod">
          <ac:chgData name="Leigh Brown" userId="79e1b32e-e2fc-4f97-b6e8-bdb859a8bdc6" providerId="ADAL" clId="{8A47B8E9-8694-4F41-9EF5-FDAC258A667F}" dt="2024-03-13T14:30:00.344" v="19487" actId="1076"/>
          <ac:picMkLst>
            <pc:docMk/>
            <pc:sldMk cId="3257275282" sldId="1667"/>
            <ac:picMk id="18" creationId="{98A6145E-B5BD-E18D-8917-E2E3FCB3E406}"/>
          </ac:picMkLst>
        </pc:picChg>
      </pc:sldChg>
      <pc:sldChg chg="new del">
        <pc:chgData name="Leigh Brown" userId="79e1b32e-e2fc-4f97-b6e8-bdb859a8bdc6" providerId="ADAL" clId="{8A47B8E9-8694-4F41-9EF5-FDAC258A667F}" dt="2024-03-13T14:09:44.449" v="19259" actId="680"/>
        <pc:sldMkLst>
          <pc:docMk/>
          <pc:sldMk cId="3832576610" sldId="1667"/>
        </pc:sldMkLst>
      </pc:sldChg>
      <pc:sldChg chg="new del">
        <pc:chgData name="Leigh Brown" userId="79e1b32e-e2fc-4f97-b6e8-bdb859a8bdc6" providerId="ADAL" clId="{8A47B8E9-8694-4F41-9EF5-FDAC258A667F}" dt="2024-03-29T19:01:17.759" v="21122" actId="680"/>
        <pc:sldMkLst>
          <pc:docMk/>
          <pc:sldMk cId="43847799" sldId="1668"/>
        </pc:sldMkLst>
      </pc:sldChg>
      <pc:sldChg chg="add del">
        <pc:chgData name="Leigh Brown" userId="79e1b32e-e2fc-4f97-b6e8-bdb859a8bdc6" providerId="ADAL" clId="{8A47B8E9-8694-4F41-9EF5-FDAC258A667F}" dt="2024-03-13T14:20:10.154" v="19405"/>
        <pc:sldMkLst>
          <pc:docMk/>
          <pc:sldMk cId="350065465" sldId="1668"/>
        </pc:sldMkLst>
      </pc:sldChg>
      <pc:sldChg chg="addSp delSp modSp new del mod modClrScheme chgLayout">
        <pc:chgData name="Leigh Brown" userId="79e1b32e-e2fc-4f97-b6e8-bdb859a8bdc6" providerId="ADAL" clId="{8A47B8E9-8694-4F41-9EF5-FDAC258A667F}" dt="2024-03-29T19:06:53.976" v="21235" actId="47"/>
        <pc:sldMkLst>
          <pc:docMk/>
          <pc:sldMk cId="2616495030" sldId="1668"/>
        </pc:sldMkLst>
        <pc:spChg chg="add del mod ord">
          <ac:chgData name="Leigh Brown" userId="79e1b32e-e2fc-4f97-b6e8-bdb859a8bdc6" providerId="ADAL" clId="{8A47B8E9-8694-4F41-9EF5-FDAC258A667F}" dt="2024-03-29T19:01:47.783" v="21126" actId="700"/>
          <ac:spMkLst>
            <pc:docMk/>
            <pc:sldMk cId="2616495030" sldId="1668"/>
            <ac:spMk id="2" creationId="{5A468E53-7B03-BEA4-9103-52DBB65D0DD6}"/>
          </ac:spMkLst>
        </pc:spChg>
        <pc:spChg chg="add del mod ord">
          <ac:chgData name="Leigh Brown" userId="79e1b32e-e2fc-4f97-b6e8-bdb859a8bdc6" providerId="ADAL" clId="{8A47B8E9-8694-4F41-9EF5-FDAC258A667F}" dt="2024-03-29T19:01:47.783" v="21126" actId="700"/>
          <ac:spMkLst>
            <pc:docMk/>
            <pc:sldMk cId="2616495030" sldId="1668"/>
            <ac:spMk id="3" creationId="{880A15B3-8C6A-98CB-2FB7-6EF5CD18B218}"/>
          </ac:spMkLst>
        </pc:spChg>
        <pc:spChg chg="add del mod ord">
          <ac:chgData name="Leigh Brown" userId="79e1b32e-e2fc-4f97-b6e8-bdb859a8bdc6" providerId="ADAL" clId="{8A47B8E9-8694-4F41-9EF5-FDAC258A667F}" dt="2024-03-29T19:01:47.783" v="21126" actId="700"/>
          <ac:spMkLst>
            <pc:docMk/>
            <pc:sldMk cId="2616495030" sldId="1668"/>
            <ac:spMk id="4" creationId="{D02E4A9F-61B3-9229-86FC-2AA5D875330F}"/>
          </ac:spMkLst>
        </pc:spChg>
        <pc:spChg chg="add del mod ord">
          <ac:chgData name="Leigh Brown" userId="79e1b32e-e2fc-4f97-b6e8-bdb859a8bdc6" providerId="ADAL" clId="{8A47B8E9-8694-4F41-9EF5-FDAC258A667F}" dt="2024-03-29T19:01:47.783" v="21126" actId="700"/>
          <ac:spMkLst>
            <pc:docMk/>
            <pc:sldMk cId="2616495030" sldId="1668"/>
            <ac:spMk id="5" creationId="{426352F1-734F-6339-1ECB-827054C4BD24}"/>
          </ac:spMkLst>
        </pc:spChg>
      </pc:sldChg>
      <pc:sldChg chg="add del setBg">
        <pc:chgData name="Leigh Brown" userId="79e1b32e-e2fc-4f97-b6e8-bdb859a8bdc6" providerId="ADAL" clId="{8A47B8E9-8694-4F41-9EF5-FDAC258A667F}" dt="2024-03-13T19:55:54.741" v="19660" actId="47"/>
        <pc:sldMkLst>
          <pc:docMk/>
          <pc:sldMk cId="3172375891" sldId="1668"/>
        </pc:sldMkLst>
      </pc:sldChg>
      <pc:sldChg chg="addSp delSp modSp mod delAnim modAnim">
        <pc:chgData name="Leigh Brown" userId="79e1b32e-e2fc-4f97-b6e8-bdb859a8bdc6" providerId="ADAL" clId="{8A47B8E9-8694-4F41-9EF5-FDAC258A667F}" dt="2024-04-17T17:21:13.694" v="25092" actId="14100"/>
        <pc:sldMkLst>
          <pc:docMk/>
          <pc:sldMk cId="3299435571" sldId="1669"/>
        </pc:sldMkLst>
        <pc:spChg chg="mod">
          <ac:chgData name="Leigh Brown" userId="79e1b32e-e2fc-4f97-b6e8-bdb859a8bdc6" providerId="ADAL" clId="{8A47B8E9-8694-4F41-9EF5-FDAC258A667F}" dt="2024-04-17T17:11:28.998" v="24875" actId="20577"/>
          <ac:spMkLst>
            <pc:docMk/>
            <pc:sldMk cId="3299435571" sldId="1669"/>
            <ac:spMk id="2" creationId="{DCE21757-2867-52DD-9321-8E791D327152}"/>
          </ac:spMkLst>
        </pc:spChg>
        <pc:spChg chg="del">
          <ac:chgData name="Leigh Brown" userId="79e1b32e-e2fc-4f97-b6e8-bdb859a8bdc6" providerId="ADAL" clId="{8A47B8E9-8694-4F41-9EF5-FDAC258A667F}" dt="2024-03-29T19:04:09.735" v="21223" actId="478"/>
          <ac:spMkLst>
            <pc:docMk/>
            <pc:sldMk cId="3299435571" sldId="1669"/>
            <ac:spMk id="3" creationId="{418B639F-82AC-53E2-8805-2BB927DAAFBD}"/>
          </ac:spMkLst>
        </pc:spChg>
        <pc:spChg chg="add del mod">
          <ac:chgData name="Leigh Brown" userId="79e1b32e-e2fc-4f97-b6e8-bdb859a8bdc6" providerId="ADAL" clId="{8A47B8E9-8694-4F41-9EF5-FDAC258A667F}" dt="2024-03-29T19:04:11.482" v="21224" actId="478"/>
          <ac:spMkLst>
            <pc:docMk/>
            <pc:sldMk cId="3299435571" sldId="1669"/>
            <ac:spMk id="8" creationId="{15967FFB-6405-6EA1-F4D5-8008BEAF73E2}"/>
          </ac:spMkLst>
        </pc:spChg>
        <pc:picChg chg="add mod">
          <ac:chgData name="Leigh Brown" userId="79e1b32e-e2fc-4f97-b6e8-bdb859a8bdc6" providerId="ADAL" clId="{8A47B8E9-8694-4F41-9EF5-FDAC258A667F}" dt="2024-04-17T17:21:05.422" v="25088" actId="1076"/>
          <ac:picMkLst>
            <pc:docMk/>
            <pc:sldMk cId="3299435571" sldId="1669"/>
            <ac:picMk id="4" creationId="{1CB2D11E-3B0E-A6F1-5A09-C01D949A58B9}"/>
          </ac:picMkLst>
        </pc:picChg>
        <pc:picChg chg="mod">
          <ac:chgData name="Leigh Brown" userId="79e1b32e-e2fc-4f97-b6e8-bdb859a8bdc6" providerId="ADAL" clId="{8A47B8E9-8694-4F41-9EF5-FDAC258A667F}" dt="2024-03-29T19:03:05.923" v="21130" actId="1036"/>
          <ac:picMkLst>
            <pc:docMk/>
            <pc:sldMk cId="3299435571" sldId="1669"/>
            <ac:picMk id="5" creationId="{C6901398-235C-7F59-DE94-7140833D9716}"/>
          </ac:picMkLst>
        </pc:picChg>
        <pc:picChg chg="del">
          <ac:chgData name="Leigh Brown" userId="79e1b32e-e2fc-4f97-b6e8-bdb859a8bdc6" providerId="ADAL" clId="{8A47B8E9-8694-4F41-9EF5-FDAC258A667F}" dt="2024-03-29T19:04:07.051" v="21222" actId="478"/>
          <ac:picMkLst>
            <pc:docMk/>
            <pc:sldMk cId="3299435571" sldId="1669"/>
            <ac:picMk id="6" creationId="{5A22D420-A85F-9EE5-AB71-3227C2622583}"/>
          </ac:picMkLst>
        </pc:picChg>
        <pc:picChg chg="add mod">
          <ac:chgData name="Leigh Brown" userId="79e1b32e-e2fc-4f97-b6e8-bdb859a8bdc6" providerId="ADAL" clId="{8A47B8E9-8694-4F41-9EF5-FDAC258A667F}" dt="2024-04-17T17:21:06.345" v="25089" actId="1076"/>
          <ac:picMkLst>
            <pc:docMk/>
            <pc:sldMk cId="3299435571" sldId="1669"/>
            <ac:picMk id="6" creationId="{6DC1B51E-28CD-8C1A-54CB-7C58B6D21167}"/>
          </ac:picMkLst>
        </pc:picChg>
        <pc:picChg chg="add del mod">
          <ac:chgData name="Leigh Brown" userId="79e1b32e-e2fc-4f97-b6e8-bdb859a8bdc6" providerId="ADAL" clId="{8A47B8E9-8694-4F41-9EF5-FDAC258A667F}" dt="2024-04-17T17:12:08.840" v="24879" actId="478"/>
          <ac:picMkLst>
            <pc:docMk/>
            <pc:sldMk cId="3299435571" sldId="1669"/>
            <ac:picMk id="9" creationId="{C8B98175-9D24-0FC8-5016-EDE13E706A55}"/>
          </ac:picMkLst>
        </pc:picChg>
        <pc:picChg chg="add del mod">
          <ac:chgData name="Leigh Brown" userId="79e1b32e-e2fc-4f97-b6e8-bdb859a8bdc6" providerId="ADAL" clId="{8A47B8E9-8694-4F41-9EF5-FDAC258A667F}" dt="2024-04-17T17:12:09.524" v="24880" actId="478"/>
          <ac:picMkLst>
            <pc:docMk/>
            <pc:sldMk cId="3299435571" sldId="1669"/>
            <ac:picMk id="10" creationId="{E46EF67C-4347-417A-E271-B667438B3E65}"/>
          </ac:picMkLst>
        </pc:picChg>
        <pc:picChg chg="add mod">
          <ac:chgData name="Leigh Brown" userId="79e1b32e-e2fc-4f97-b6e8-bdb859a8bdc6" providerId="ADAL" clId="{8A47B8E9-8694-4F41-9EF5-FDAC258A667F}" dt="2024-04-17T17:21:13.694" v="25092" actId="14100"/>
          <ac:picMkLst>
            <pc:docMk/>
            <pc:sldMk cId="3299435571" sldId="1669"/>
            <ac:picMk id="12" creationId="{2D15F837-FC8C-C5AA-9A2D-EEFFC2EE1553}"/>
          </ac:picMkLst>
        </pc:picChg>
      </pc:sldChg>
      <pc:sldChg chg="add del setBg">
        <pc:chgData name="Leigh Brown" userId="79e1b32e-e2fc-4f97-b6e8-bdb859a8bdc6" providerId="ADAL" clId="{8A47B8E9-8694-4F41-9EF5-FDAC258A667F}" dt="2024-03-13T19:55:54.477" v="19659" actId="47"/>
        <pc:sldMkLst>
          <pc:docMk/>
          <pc:sldMk cId="3878852901" sldId="1669"/>
        </pc:sldMkLst>
      </pc:sldChg>
      <pc:sldChg chg="addSp delSp modSp add mod delAnim">
        <pc:chgData name="Leigh Brown" userId="79e1b32e-e2fc-4f97-b6e8-bdb859a8bdc6" providerId="ADAL" clId="{8A47B8E9-8694-4F41-9EF5-FDAC258A667F}" dt="2024-04-26T19:18:05.546" v="31388" actId="1076"/>
        <pc:sldMkLst>
          <pc:docMk/>
          <pc:sldMk cId="2487400488" sldId="1670"/>
        </pc:sldMkLst>
        <pc:spChg chg="mod">
          <ac:chgData name="Leigh Brown" userId="79e1b32e-e2fc-4f97-b6e8-bdb859a8bdc6" providerId="ADAL" clId="{8A47B8E9-8694-4F41-9EF5-FDAC258A667F}" dt="2024-04-26T19:17:05.750" v="31380" actId="20577"/>
          <ac:spMkLst>
            <pc:docMk/>
            <pc:sldMk cId="2487400488" sldId="1670"/>
            <ac:spMk id="2" creationId="{DCE21757-2867-52DD-9321-8E791D327152}"/>
          </ac:spMkLst>
        </pc:spChg>
        <pc:picChg chg="add del mod">
          <ac:chgData name="Leigh Brown" userId="79e1b32e-e2fc-4f97-b6e8-bdb859a8bdc6" providerId="ADAL" clId="{8A47B8E9-8694-4F41-9EF5-FDAC258A667F}" dt="2024-04-26T19:17:15.377" v="31381" actId="478"/>
          <ac:picMkLst>
            <pc:docMk/>
            <pc:sldMk cId="2487400488" sldId="1670"/>
            <ac:picMk id="4" creationId="{ECE0B72F-1A0D-B68E-F1A7-62CB6B9380C1}"/>
          </ac:picMkLst>
        </pc:picChg>
        <pc:picChg chg="add mod">
          <ac:chgData name="Leigh Brown" userId="79e1b32e-e2fc-4f97-b6e8-bdb859a8bdc6" providerId="ADAL" clId="{8A47B8E9-8694-4F41-9EF5-FDAC258A667F}" dt="2024-04-26T19:18:02.586" v="31387" actId="1076"/>
          <ac:picMkLst>
            <pc:docMk/>
            <pc:sldMk cId="2487400488" sldId="1670"/>
            <ac:picMk id="6" creationId="{3F4CEA59-EF77-0914-097C-49192D8F7DDE}"/>
          </ac:picMkLst>
        </pc:picChg>
        <pc:picChg chg="add mod">
          <ac:chgData name="Leigh Brown" userId="79e1b32e-e2fc-4f97-b6e8-bdb859a8bdc6" providerId="ADAL" clId="{8A47B8E9-8694-4F41-9EF5-FDAC258A667F}" dt="2024-04-26T19:18:05.546" v="31388" actId="1076"/>
          <ac:picMkLst>
            <pc:docMk/>
            <pc:sldMk cId="2487400488" sldId="1670"/>
            <ac:picMk id="9" creationId="{04A9EB91-1938-B3BE-91AA-9747DC9D2788}"/>
          </ac:picMkLst>
        </pc:picChg>
        <pc:picChg chg="del">
          <ac:chgData name="Leigh Brown" userId="79e1b32e-e2fc-4f97-b6e8-bdb859a8bdc6" providerId="ADAL" clId="{8A47B8E9-8694-4F41-9EF5-FDAC258A667F}" dt="2024-03-29T19:07:33.033" v="21286" actId="478"/>
          <ac:picMkLst>
            <pc:docMk/>
            <pc:sldMk cId="2487400488" sldId="1670"/>
            <ac:picMk id="9" creationId="{C8B98175-9D24-0FC8-5016-EDE13E706A55}"/>
          </ac:picMkLst>
        </pc:picChg>
        <pc:picChg chg="del">
          <ac:chgData name="Leigh Brown" userId="79e1b32e-e2fc-4f97-b6e8-bdb859a8bdc6" providerId="ADAL" clId="{8A47B8E9-8694-4F41-9EF5-FDAC258A667F}" dt="2024-03-29T19:07:34.191" v="21288" actId="478"/>
          <ac:picMkLst>
            <pc:docMk/>
            <pc:sldMk cId="2487400488" sldId="1670"/>
            <ac:picMk id="10" creationId="{E46EF67C-4347-417A-E271-B667438B3E65}"/>
          </ac:picMkLst>
        </pc:picChg>
        <pc:picChg chg="del">
          <ac:chgData name="Leigh Brown" userId="79e1b32e-e2fc-4f97-b6e8-bdb859a8bdc6" providerId="ADAL" clId="{8A47B8E9-8694-4F41-9EF5-FDAC258A667F}" dt="2024-03-29T19:07:33.675" v="21287" actId="478"/>
          <ac:picMkLst>
            <pc:docMk/>
            <pc:sldMk cId="2487400488" sldId="1670"/>
            <ac:picMk id="12" creationId="{2D15F837-FC8C-C5AA-9A2D-EEFFC2EE1553}"/>
          </ac:picMkLst>
        </pc:picChg>
      </pc:sldChg>
      <pc:sldChg chg="delSp modSp add del mod">
        <pc:chgData name="Leigh Brown" userId="79e1b32e-e2fc-4f97-b6e8-bdb859a8bdc6" providerId="ADAL" clId="{8A47B8E9-8694-4F41-9EF5-FDAC258A667F}" dt="2024-03-29T17:26:12.027" v="19694" actId="47"/>
        <pc:sldMkLst>
          <pc:docMk/>
          <pc:sldMk cId="2697818979" sldId="1670"/>
        </pc:sldMkLst>
        <pc:spChg chg="mod">
          <ac:chgData name="Leigh Brown" userId="79e1b32e-e2fc-4f97-b6e8-bdb859a8bdc6" providerId="ADAL" clId="{8A47B8E9-8694-4F41-9EF5-FDAC258A667F}" dt="2024-03-13T14:35:04.935" v="19658" actId="1076"/>
          <ac:spMkLst>
            <pc:docMk/>
            <pc:sldMk cId="2697818979" sldId="1670"/>
            <ac:spMk id="2" creationId="{E7AA3E64-C814-83CE-7DA0-A2D4AF533F1C}"/>
          </ac:spMkLst>
        </pc:spChg>
        <pc:spChg chg="mod">
          <ac:chgData name="Leigh Brown" userId="79e1b32e-e2fc-4f97-b6e8-bdb859a8bdc6" providerId="ADAL" clId="{8A47B8E9-8694-4F41-9EF5-FDAC258A667F}" dt="2024-03-13T14:34:52.600" v="19655" actId="1076"/>
          <ac:spMkLst>
            <pc:docMk/>
            <pc:sldMk cId="2697818979" sldId="1670"/>
            <ac:spMk id="19" creationId="{DBD17A8A-720C-9B37-061F-38D024CDEB0E}"/>
          </ac:spMkLst>
        </pc:spChg>
        <pc:picChg chg="del">
          <ac:chgData name="Leigh Brown" userId="79e1b32e-e2fc-4f97-b6e8-bdb859a8bdc6" providerId="ADAL" clId="{8A47B8E9-8694-4F41-9EF5-FDAC258A667F}" dt="2024-03-13T14:34:45.293" v="19650" actId="478"/>
          <ac:picMkLst>
            <pc:docMk/>
            <pc:sldMk cId="2697818979" sldId="1670"/>
            <ac:picMk id="3" creationId="{F53CFBFE-1174-445F-A4FB-B6A2E04B9BAC}"/>
          </ac:picMkLst>
        </pc:picChg>
        <pc:picChg chg="del">
          <ac:chgData name="Leigh Brown" userId="79e1b32e-e2fc-4f97-b6e8-bdb859a8bdc6" providerId="ADAL" clId="{8A47B8E9-8694-4F41-9EF5-FDAC258A667F}" dt="2024-03-13T14:34:44.254" v="19649" actId="478"/>
          <ac:picMkLst>
            <pc:docMk/>
            <pc:sldMk cId="2697818979" sldId="1670"/>
            <ac:picMk id="5" creationId="{152628ED-823E-5B4D-9BC8-A294245216E0}"/>
          </ac:picMkLst>
        </pc:picChg>
        <pc:picChg chg="del">
          <ac:chgData name="Leigh Brown" userId="79e1b32e-e2fc-4f97-b6e8-bdb859a8bdc6" providerId="ADAL" clId="{8A47B8E9-8694-4F41-9EF5-FDAC258A667F}" dt="2024-03-13T14:34:43.188" v="19648" actId="478"/>
          <ac:picMkLst>
            <pc:docMk/>
            <pc:sldMk cId="2697818979" sldId="1670"/>
            <ac:picMk id="9" creationId="{D7ABE0D0-5E09-D2DD-D807-CF62AAE4D8FB}"/>
          </ac:picMkLst>
        </pc:picChg>
        <pc:picChg chg="del">
          <ac:chgData name="Leigh Brown" userId="79e1b32e-e2fc-4f97-b6e8-bdb859a8bdc6" providerId="ADAL" clId="{8A47B8E9-8694-4F41-9EF5-FDAC258A667F}" dt="2024-03-13T14:34:36.982" v="19641" actId="478"/>
          <ac:picMkLst>
            <pc:docMk/>
            <pc:sldMk cId="2697818979" sldId="1670"/>
            <ac:picMk id="10" creationId="{07F77163-2766-97B4-94F7-8D04F2F6EC54}"/>
          </ac:picMkLst>
        </pc:picChg>
        <pc:picChg chg="del">
          <ac:chgData name="Leigh Brown" userId="79e1b32e-e2fc-4f97-b6e8-bdb859a8bdc6" providerId="ADAL" clId="{8A47B8E9-8694-4F41-9EF5-FDAC258A667F}" dt="2024-03-13T14:34:37.844" v="19643" actId="478"/>
          <ac:picMkLst>
            <pc:docMk/>
            <pc:sldMk cId="2697818979" sldId="1670"/>
            <ac:picMk id="11" creationId="{521129F8-936E-0FDD-B944-F471D07AD996}"/>
          </ac:picMkLst>
        </pc:picChg>
        <pc:picChg chg="del">
          <ac:chgData name="Leigh Brown" userId="79e1b32e-e2fc-4f97-b6e8-bdb859a8bdc6" providerId="ADAL" clId="{8A47B8E9-8694-4F41-9EF5-FDAC258A667F}" dt="2024-03-13T14:34:45.867" v="19651" actId="478"/>
          <ac:picMkLst>
            <pc:docMk/>
            <pc:sldMk cId="2697818979" sldId="1670"/>
            <ac:picMk id="12" creationId="{4624198B-CB7B-1A7E-DC01-C11032AB5563}"/>
          </ac:picMkLst>
        </pc:picChg>
        <pc:picChg chg="del">
          <ac:chgData name="Leigh Brown" userId="79e1b32e-e2fc-4f97-b6e8-bdb859a8bdc6" providerId="ADAL" clId="{8A47B8E9-8694-4F41-9EF5-FDAC258A667F}" dt="2024-03-13T14:34:42.537" v="19647" actId="478"/>
          <ac:picMkLst>
            <pc:docMk/>
            <pc:sldMk cId="2697818979" sldId="1670"/>
            <ac:picMk id="13" creationId="{FB5B3C7F-7E3E-B999-F6F2-B7D5ED873B03}"/>
          </ac:picMkLst>
        </pc:picChg>
        <pc:picChg chg="del">
          <ac:chgData name="Leigh Brown" userId="79e1b32e-e2fc-4f97-b6e8-bdb859a8bdc6" providerId="ADAL" clId="{8A47B8E9-8694-4F41-9EF5-FDAC258A667F}" dt="2024-03-13T14:34:47.304" v="19653" actId="478"/>
          <ac:picMkLst>
            <pc:docMk/>
            <pc:sldMk cId="2697818979" sldId="1670"/>
            <ac:picMk id="14" creationId="{136427B1-A1E5-EE52-47AC-59CA56320652}"/>
          </ac:picMkLst>
        </pc:picChg>
        <pc:picChg chg="del">
          <ac:chgData name="Leigh Brown" userId="79e1b32e-e2fc-4f97-b6e8-bdb859a8bdc6" providerId="ADAL" clId="{8A47B8E9-8694-4F41-9EF5-FDAC258A667F}" dt="2024-03-13T14:34:41.423" v="19646" actId="478"/>
          <ac:picMkLst>
            <pc:docMk/>
            <pc:sldMk cId="2697818979" sldId="1670"/>
            <ac:picMk id="15" creationId="{FB75D6AD-A99F-8865-2190-80E85AAC093D}"/>
          </ac:picMkLst>
        </pc:picChg>
        <pc:picChg chg="del">
          <ac:chgData name="Leigh Brown" userId="79e1b32e-e2fc-4f97-b6e8-bdb859a8bdc6" providerId="ADAL" clId="{8A47B8E9-8694-4F41-9EF5-FDAC258A667F}" dt="2024-03-13T14:34:36.056" v="19640" actId="478"/>
          <ac:picMkLst>
            <pc:docMk/>
            <pc:sldMk cId="2697818979" sldId="1670"/>
            <ac:picMk id="16" creationId="{3C2117A1-6C8E-E27C-93E3-83F095332EE1}"/>
          </ac:picMkLst>
        </pc:picChg>
        <pc:picChg chg="del">
          <ac:chgData name="Leigh Brown" userId="79e1b32e-e2fc-4f97-b6e8-bdb859a8bdc6" providerId="ADAL" clId="{8A47B8E9-8694-4F41-9EF5-FDAC258A667F}" dt="2024-03-13T14:34:37.409" v="19642" actId="478"/>
          <ac:picMkLst>
            <pc:docMk/>
            <pc:sldMk cId="2697818979" sldId="1670"/>
            <ac:picMk id="17" creationId="{41252862-2A9C-8398-D66C-D1E26067F63B}"/>
          </ac:picMkLst>
        </pc:picChg>
        <pc:picChg chg="del">
          <ac:chgData name="Leigh Brown" userId="79e1b32e-e2fc-4f97-b6e8-bdb859a8bdc6" providerId="ADAL" clId="{8A47B8E9-8694-4F41-9EF5-FDAC258A667F}" dt="2024-03-13T14:34:46.616" v="19652" actId="478"/>
          <ac:picMkLst>
            <pc:docMk/>
            <pc:sldMk cId="2697818979" sldId="1670"/>
            <ac:picMk id="18" creationId="{98A6145E-B5BD-E18D-8917-E2E3FCB3E406}"/>
          </ac:picMkLst>
        </pc:picChg>
      </pc:sldChg>
      <pc:sldChg chg="modSp add mod">
        <pc:chgData name="Leigh Brown" userId="79e1b32e-e2fc-4f97-b6e8-bdb859a8bdc6" providerId="ADAL" clId="{8A47B8E9-8694-4F41-9EF5-FDAC258A667F}" dt="2024-04-17T17:10:55.241" v="24873" actId="20577"/>
        <pc:sldMkLst>
          <pc:docMk/>
          <pc:sldMk cId="3788025541" sldId="1671"/>
        </pc:sldMkLst>
        <pc:spChg chg="mod">
          <ac:chgData name="Leigh Brown" userId="79e1b32e-e2fc-4f97-b6e8-bdb859a8bdc6" providerId="ADAL" clId="{8A47B8E9-8694-4F41-9EF5-FDAC258A667F}" dt="2024-04-17T17:10:55.241" v="24873" actId="20577"/>
          <ac:spMkLst>
            <pc:docMk/>
            <pc:sldMk cId="3788025541" sldId="1671"/>
            <ac:spMk id="2" creationId="{DCE21757-2867-52DD-9321-8E791D327152}"/>
          </ac:spMkLst>
        </pc:spChg>
        <pc:picChg chg="mod">
          <ac:chgData name="Leigh Brown" userId="79e1b32e-e2fc-4f97-b6e8-bdb859a8bdc6" providerId="ADAL" clId="{8A47B8E9-8694-4F41-9EF5-FDAC258A667F}" dt="2024-04-17T17:10:45.914" v="24864" actId="1076"/>
          <ac:picMkLst>
            <pc:docMk/>
            <pc:sldMk cId="3788025541" sldId="1671"/>
            <ac:picMk id="4" creationId="{ECE0B72F-1A0D-B68E-F1A7-62CB6B9380C1}"/>
          </ac:picMkLst>
        </pc:picChg>
      </pc:sldChg>
      <pc:sldChg chg="addSp delSp modSp new del mod ord modAnim modNotesTx">
        <pc:chgData name="Leigh Brown" userId="79e1b32e-e2fc-4f97-b6e8-bdb859a8bdc6" providerId="ADAL" clId="{8A47B8E9-8694-4F41-9EF5-FDAC258A667F}" dt="2024-04-15T20:15:53.752" v="23408" actId="47"/>
        <pc:sldMkLst>
          <pc:docMk/>
          <pc:sldMk cId="1420548948" sldId="1672"/>
        </pc:sldMkLst>
        <pc:spChg chg="mod">
          <ac:chgData name="Leigh Brown" userId="79e1b32e-e2fc-4f97-b6e8-bdb859a8bdc6" providerId="ADAL" clId="{8A47B8E9-8694-4F41-9EF5-FDAC258A667F}" dt="2024-04-15T20:09:58.592" v="23266" actId="20577"/>
          <ac:spMkLst>
            <pc:docMk/>
            <pc:sldMk cId="1420548948" sldId="1672"/>
            <ac:spMk id="2" creationId="{A9C78668-1FD5-1670-CE61-D178C66FF587}"/>
          </ac:spMkLst>
        </pc:spChg>
        <pc:spChg chg="add mod">
          <ac:chgData name="Leigh Brown" userId="79e1b32e-e2fc-4f97-b6e8-bdb859a8bdc6" providerId="ADAL" clId="{8A47B8E9-8694-4F41-9EF5-FDAC258A667F}" dt="2024-04-15T20:12:56.283" v="23327" actId="1076"/>
          <ac:spMkLst>
            <pc:docMk/>
            <pc:sldMk cId="1420548948" sldId="1672"/>
            <ac:spMk id="10" creationId="{27428628-0854-471A-7C4E-15E63DDCBFD7}"/>
          </ac:spMkLst>
        </pc:spChg>
        <pc:spChg chg="add mod">
          <ac:chgData name="Leigh Brown" userId="79e1b32e-e2fc-4f97-b6e8-bdb859a8bdc6" providerId="ADAL" clId="{8A47B8E9-8694-4F41-9EF5-FDAC258A667F}" dt="2024-04-15T20:13:22.029" v="23352" actId="20577"/>
          <ac:spMkLst>
            <pc:docMk/>
            <pc:sldMk cId="1420548948" sldId="1672"/>
            <ac:spMk id="11" creationId="{EC2138CD-9C0C-F273-CE59-95911BA85A61}"/>
          </ac:spMkLst>
        </pc:spChg>
        <pc:picChg chg="add mod">
          <ac:chgData name="Leigh Brown" userId="79e1b32e-e2fc-4f97-b6e8-bdb859a8bdc6" providerId="ADAL" clId="{8A47B8E9-8694-4F41-9EF5-FDAC258A667F}" dt="2024-04-15T20:11:26.361" v="23282" actId="1076"/>
          <ac:picMkLst>
            <pc:docMk/>
            <pc:sldMk cId="1420548948" sldId="1672"/>
            <ac:picMk id="3" creationId="{6D3BA3AD-36F9-3E96-97AF-581B8A11B268}"/>
          </ac:picMkLst>
        </pc:picChg>
        <pc:picChg chg="add mod">
          <ac:chgData name="Leigh Brown" userId="79e1b32e-e2fc-4f97-b6e8-bdb859a8bdc6" providerId="ADAL" clId="{8A47B8E9-8694-4F41-9EF5-FDAC258A667F}" dt="2024-04-15T20:11:29.133" v="23283" actId="1076"/>
          <ac:picMkLst>
            <pc:docMk/>
            <pc:sldMk cId="1420548948" sldId="1672"/>
            <ac:picMk id="4" creationId="{444A3278-94E8-E8B7-EB5B-65B913262045}"/>
          </ac:picMkLst>
        </pc:picChg>
        <pc:picChg chg="add mod">
          <ac:chgData name="Leigh Brown" userId="79e1b32e-e2fc-4f97-b6e8-bdb859a8bdc6" providerId="ADAL" clId="{8A47B8E9-8694-4F41-9EF5-FDAC258A667F}" dt="2024-04-15T20:10:23.322" v="23271" actId="1076"/>
          <ac:picMkLst>
            <pc:docMk/>
            <pc:sldMk cId="1420548948" sldId="1672"/>
            <ac:picMk id="5" creationId="{1A6D72DA-4A89-1F1B-8D6A-A100BCE6CAD3}"/>
          </ac:picMkLst>
        </pc:picChg>
        <pc:picChg chg="add del mod">
          <ac:chgData name="Leigh Brown" userId="79e1b32e-e2fc-4f97-b6e8-bdb859a8bdc6" providerId="ADAL" clId="{8A47B8E9-8694-4F41-9EF5-FDAC258A667F}" dt="2024-04-15T20:11:11.616" v="23278" actId="478"/>
          <ac:picMkLst>
            <pc:docMk/>
            <pc:sldMk cId="1420548948" sldId="1672"/>
            <ac:picMk id="6" creationId="{ABC727B6-F3B9-F1CD-4F6E-290FB0429800}"/>
          </ac:picMkLst>
        </pc:picChg>
        <pc:picChg chg="add mod">
          <ac:chgData name="Leigh Brown" userId="79e1b32e-e2fc-4f97-b6e8-bdb859a8bdc6" providerId="ADAL" clId="{8A47B8E9-8694-4F41-9EF5-FDAC258A667F}" dt="2024-04-15T20:11:15.659" v="23280" actId="1076"/>
          <ac:picMkLst>
            <pc:docMk/>
            <pc:sldMk cId="1420548948" sldId="1672"/>
            <ac:picMk id="7" creationId="{10CBEB18-4F43-CFF7-2D8F-3CDE36E983A1}"/>
          </ac:picMkLst>
        </pc:picChg>
        <pc:picChg chg="add mod">
          <ac:chgData name="Leigh Brown" userId="79e1b32e-e2fc-4f97-b6e8-bdb859a8bdc6" providerId="ADAL" clId="{8A47B8E9-8694-4F41-9EF5-FDAC258A667F}" dt="2024-04-15T20:11:15.659" v="23280" actId="1076"/>
          <ac:picMkLst>
            <pc:docMk/>
            <pc:sldMk cId="1420548948" sldId="1672"/>
            <ac:picMk id="8" creationId="{8628A9EE-8330-6008-A815-F581B2C58218}"/>
          </ac:picMkLst>
        </pc:picChg>
        <pc:picChg chg="add mod">
          <ac:chgData name="Leigh Brown" userId="79e1b32e-e2fc-4f97-b6e8-bdb859a8bdc6" providerId="ADAL" clId="{8A47B8E9-8694-4F41-9EF5-FDAC258A667F}" dt="2024-04-15T20:12:14.717" v="23291" actId="1076"/>
          <ac:picMkLst>
            <pc:docMk/>
            <pc:sldMk cId="1420548948" sldId="1672"/>
            <ac:picMk id="9" creationId="{3D27FFED-D113-F3BE-AE74-A29E86141DDB}"/>
          </ac:picMkLst>
        </pc:picChg>
      </pc:sldChg>
      <pc:sldChg chg="addSp delSp modSp add del mod">
        <pc:chgData name="Leigh Brown" userId="79e1b32e-e2fc-4f97-b6e8-bdb859a8bdc6" providerId="ADAL" clId="{8A47B8E9-8694-4F41-9EF5-FDAC258A667F}" dt="2024-04-23T19:43:04.690" v="28313" actId="47"/>
        <pc:sldMkLst>
          <pc:docMk/>
          <pc:sldMk cId="1939920251" sldId="1672"/>
        </pc:sldMkLst>
        <pc:spChg chg="mod">
          <ac:chgData name="Leigh Brown" userId="79e1b32e-e2fc-4f97-b6e8-bdb859a8bdc6" providerId="ADAL" clId="{8A47B8E9-8694-4F41-9EF5-FDAC258A667F}" dt="2024-04-23T18:43:28.299" v="26082" actId="20577"/>
          <ac:spMkLst>
            <pc:docMk/>
            <pc:sldMk cId="1939920251" sldId="1672"/>
            <ac:spMk id="2" creationId="{32C3CC95-4EF5-7BC0-0F74-ECD013EBD665}"/>
          </ac:spMkLst>
        </pc:spChg>
        <pc:spChg chg="mod">
          <ac:chgData name="Leigh Brown" userId="79e1b32e-e2fc-4f97-b6e8-bdb859a8bdc6" providerId="ADAL" clId="{8A47B8E9-8694-4F41-9EF5-FDAC258A667F}" dt="2024-04-23T18:44:25.893" v="26186" actId="14100"/>
          <ac:spMkLst>
            <pc:docMk/>
            <pc:sldMk cId="1939920251" sldId="1672"/>
            <ac:spMk id="5" creationId="{55327A8D-4A7A-91D6-35BB-092EEEB70B4D}"/>
          </ac:spMkLst>
        </pc:spChg>
        <pc:spChg chg="mod">
          <ac:chgData name="Leigh Brown" userId="79e1b32e-e2fc-4f97-b6e8-bdb859a8bdc6" providerId="ADAL" clId="{8A47B8E9-8694-4F41-9EF5-FDAC258A667F}" dt="2024-04-23T18:43:22.838" v="26076" actId="20577"/>
          <ac:spMkLst>
            <pc:docMk/>
            <pc:sldMk cId="1939920251" sldId="1672"/>
            <ac:spMk id="6" creationId="{C67A68E1-A5B2-4392-9C22-1479AE7E5845}"/>
          </ac:spMkLst>
        </pc:spChg>
        <pc:spChg chg="mod">
          <ac:chgData name="Leigh Brown" userId="79e1b32e-e2fc-4f97-b6e8-bdb859a8bdc6" providerId="ADAL" clId="{8A47B8E9-8694-4F41-9EF5-FDAC258A667F}" dt="2024-04-23T18:47:37.529" v="26410" actId="20577"/>
          <ac:spMkLst>
            <pc:docMk/>
            <pc:sldMk cId="1939920251" sldId="1672"/>
            <ac:spMk id="7" creationId="{F7A03ADF-E65F-9C10-FCF8-D8E8A7AC8554}"/>
          </ac:spMkLst>
        </pc:spChg>
        <pc:spChg chg="mod">
          <ac:chgData name="Leigh Brown" userId="79e1b32e-e2fc-4f97-b6e8-bdb859a8bdc6" providerId="ADAL" clId="{8A47B8E9-8694-4F41-9EF5-FDAC258A667F}" dt="2024-04-23T18:43:24.980" v="26079" actId="20577"/>
          <ac:spMkLst>
            <pc:docMk/>
            <pc:sldMk cId="1939920251" sldId="1672"/>
            <ac:spMk id="8" creationId="{A9C51E6C-A4B5-5670-77DC-CAF59F022CF6}"/>
          </ac:spMkLst>
        </pc:spChg>
        <pc:spChg chg="mod">
          <ac:chgData name="Leigh Brown" userId="79e1b32e-e2fc-4f97-b6e8-bdb859a8bdc6" providerId="ADAL" clId="{8A47B8E9-8694-4F41-9EF5-FDAC258A667F}" dt="2024-04-23T18:43:00.354" v="26068" actId="1076"/>
          <ac:spMkLst>
            <pc:docMk/>
            <pc:sldMk cId="1939920251" sldId="1672"/>
            <ac:spMk id="10" creationId="{BB32A3E2-88D2-C1C1-158C-CFD646A52F4A}"/>
          </ac:spMkLst>
        </pc:spChg>
        <pc:spChg chg="mod">
          <ac:chgData name="Leigh Brown" userId="79e1b32e-e2fc-4f97-b6e8-bdb859a8bdc6" providerId="ADAL" clId="{8A47B8E9-8694-4F41-9EF5-FDAC258A667F}" dt="2024-04-23T18:46:09.495" v="26266" actId="20577"/>
          <ac:spMkLst>
            <pc:docMk/>
            <pc:sldMk cId="1939920251" sldId="1672"/>
            <ac:spMk id="11" creationId="{7D34AE8B-1D5C-79BF-89CD-1ADB322F2927}"/>
          </ac:spMkLst>
        </pc:spChg>
        <pc:spChg chg="add del mod">
          <ac:chgData name="Leigh Brown" userId="79e1b32e-e2fc-4f97-b6e8-bdb859a8bdc6" providerId="ADAL" clId="{8A47B8E9-8694-4F41-9EF5-FDAC258A667F}" dt="2024-04-23T18:51:41.343" v="26416" actId="478"/>
          <ac:spMkLst>
            <pc:docMk/>
            <pc:sldMk cId="1939920251" sldId="1672"/>
            <ac:spMk id="14" creationId="{6ABEAB78-818D-B201-4ED1-A9126D200373}"/>
          </ac:spMkLst>
        </pc:spChg>
        <pc:spChg chg="mod">
          <ac:chgData name="Leigh Brown" userId="79e1b32e-e2fc-4f97-b6e8-bdb859a8bdc6" providerId="ADAL" clId="{8A47B8E9-8694-4F41-9EF5-FDAC258A667F}" dt="2024-04-23T18:43:16.215" v="26074" actId="20577"/>
          <ac:spMkLst>
            <pc:docMk/>
            <pc:sldMk cId="1939920251" sldId="1672"/>
            <ac:spMk id="20" creationId="{1F7F448C-2DEB-E97D-3F9D-897E022D5776}"/>
          </ac:spMkLst>
        </pc:spChg>
        <pc:spChg chg="add del mod">
          <ac:chgData name="Leigh Brown" userId="79e1b32e-e2fc-4f97-b6e8-bdb859a8bdc6" providerId="ADAL" clId="{8A47B8E9-8694-4F41-9EF5-FDAC258A667F}" dt="2024-04-23T18:45:19.062" v="26242" actId="478"/>
          <ac:spMkLst>
            <pc:docMk/>
            <pc:sldMk cId="1939920251" sldId="1672"/>
            <ac:spMk id="21" creationId="{71060DDE-FB81-EAAA-3DD6-53CBA3AF2C43}"/>
          </ac:spMkLst>
        </pc:spChg>
        <pc:spChg chg="add mod">
          <ac:chgData name="Leigh Brown" userId="79e1b32e-e2fc-4f97-b6e8-bdb859a8bdc6" providerId="ADAL" clId="{8A47B8E9-8694-4F41-9EF5-FDAC258A667F}" dt="2024-04-23T18:51:37.628" v="26415"/>
          <ac:spMkLst>
            <pc:docMk/>
            <pc:sldMk cId="1939920251" sldId="1672"/>
            <ac:spMk id="24" creationId="{13F8E23B-1A32-E1E4-AC74-168F353019C2}"/>
          </ac:spMkLst>
        </pc:spChg>
        <pc:grpChg chg="add mod">
          <ac:chgData name="Leigh Brown" userId="79e1b32e-e2fc-4f97-b6e8-bdb859a8bdc6" providerId="ADAL" clId="{8A47B8E9-8694-4F41-9EF5-FDAC258A667F}" dt="2024-04-23T18:43:12.039" v="26070" actId="1076"/>
          <ac:grpSpMkLst>
            <pc:docMk/>
            <pc:sldMk cId="1939920251" sldId="1672"/>
            <ac:grpSpMk id="16" creationId="{F8C6788B-0E8E-C9C2-056C-B5FF30F6845B}"/>
          </ac:grpSpMkLst>
        </pc:grpChg>
        <pc:grpChg chg="del">
          <ac:chgData name="Leigh Brown" userId="79e1b32e-e2fc-4f97-b6e8-bdb859a8bdc6" providerId="ADAL" clId="{8A47B8E9-8694-4F41-9EF5-FDAC258A667F}" dt="2024-04-23T18:42:27.435" v="26049" actId="478"/>
          <ac:grpSpMkLst>
            <pc:docMk/>
            <pc:sldMk cId="1939920251" sldId="1672"/>
            <ac:grpSpMk id="18" creationId="{EA4DB092-9121-F5E5-AE7A-ADE54DF02FC3}"/>
          </ac:grpSpMkLst>
        </pc:grpChg>
        <pc:picChg chg="mod">
          <ac:chgData name="Leigh Brown" userId="79e1b32e-e2fc-4f97-b6e8-bdb859a8bdc6" providerId="ADAL" clId="{8A47B8E9-8694-4F41-9EF5-FDAC258A667F}" dt="2024-04-23T18:42:56.781" v="26067" actId="1076"/>
          <ac:picMkLst>
            <pc:docMk/>
            <pc:sldMk cId="1939920251" sldId="1672"/>
            <ac:picMk id="4" creationId="{7D30A3DA-B596-DB87-2845-43CD7CB5F0B5}"/>
          </ac:picMkLst>
        </pc:picChg>
        <pc:picChg chg="del">
          <ac:chgData name="Leigh Brown" userId="79e1b32e-e2fc-4f97-b6e8-bdb859a8bdc6" providerId="ADAL" clId="{8A47B8E9-8694-4F41-9EF5-FDAC258A667F}" dt="2024-04-23T18:42:37.036" v="26053" actId="478"/>
          <ac:picMkLst>
            <pc:docMk/>
            <pc:sldMk cId="1939920251" sldId="1672"/>
            <ac:picMk id="12" creationId="{9854B233-F807-8C36-104D-01E92EC01F1B}"/>
          </ac:picMkLst>
        </pc:picChg>
        <pc:picChg chg="del">
          <ac:chgData name="Leigh Brown" userId="79e1b32e-e2fc-4f97-b6e8-bdb859a8bdc6" providerId="ADAL" clId="{8A47B8E9-8694-4F41-9EF5-FDAC258A667F}" dt="2024-04-23T18:46:00.708" v="26257" actId="478"/>
          <ac:picMkLst>
            <pc:docMk/>
            <pc:sldMk cId="1939920251" sldId="1672"/>
            <ac:picMk id="15" creationId="{C485BAC2-2F6D-235B-A752-246EC903E59E}"/>
          </ac:picMkLst>
        </pc:picChg>
        <pc:picChg chg="mod">
          <ac:chgData name="Leigh Brown" userId="79e1b32e-e2fc-4f97-b6e8-bdb859a8bdc6" providerId="ADAL" clId="{8A47B8E9-8694-4F41-9EF5-FDAC258A667F}" dt="2024-04-23T18:43:05.929" v="26069"/>
          <ac:picMkLst>
            <pc:docMk/>
            <pc:sldMk cId="1939920251" sldId="1672"/>
            <ac:picMk id="19" creationId="{217141A2-D9C5-ADF5-EEF1-6E432FA6441B}"/>
          </ac:picMkLst>
        </pc:picChg>
        <pc:picChg chg="add mod">
          <ac:chgData name="Leigh Brown" userId="79e1b32e-e2fc-4f97-b6e8-bdb859a8bdc6" providerId="ADAL" clId="{8A47B8E9-8694-4F41-9EF5-FDAC258A667F}" dt="2024-04-23T18:46:04.140" v="26259" actId="1076"/>
          <ac:picMkLst>
            <pc:docMk/>
            <pc:sldMk cId="1939920251" sldId="1672"/>
            <ac:picMk id="22" creationId="{6749BE0B-1F53-9F58-FB43-90F709B6D138}"/>
          </ac:picMkLst>
        </pc:picChg>
        <pc:picChg chg="add mod">
          <ac:chgData name="Leigh Brown" userId="79e1b32e-e2fc-4f97-b6e8-bdb859a8bdc6" providerId="ADAL" clId="{8A47B8E9-8694-4F41-9EF5-FDAC258A667F}" dt="2024-04-23T18:46:47.477" v="26268" actId="1076"/>
          <ac:picMkLst>
            <pc:docMk/>
            <pc:sldMk cId="1939920251" sldId="1672"/>
            <ac:picMk id="23" creationId="{721BD13B-D5F7-7ACF-5129-AD311CF906B6}"/>
          </ac:picMkLst>
        </pc:picChg>
      </pc:sldChg>
      <pc:sldChg chg="delSp modSp add del mod delAnim">
        <pc:chgData name="Leigh Brown" userId="79e1b32e-e2fc-4f97-b6e8-bdb859a8bdc6" providerId="ADAL" clId="{8A47B8E9-8694-4F41-9EF5-FDAC258A667F}" dt="2024-04-17T17:20:10.995" v="25081" actId="47"/>
        <pc:sldMkLst>
          <pc:docMk/>
          <pc:sldMk cId="1979901073" sldId="1672"/>
        </pc:sldMkLst>
        <pc:spChg chg="del">
          <ac:chgData name="Leigh Brown" userId="79e1b32e-e2fc-4f97-b6e8-bdb859a8bdc6" providerId="ADAL" clId="{8A47B8E9-8694-4F41-9EF5-FDAC258A667F}" dt="2024-04-17T17:15:47.852" v="25026" actId="478"/>
          <ac:spMkLst>
            <pc:docMk/>
            <pc:sldMk cId="1979901073" sldId="1672"/>
            <ac:spMk id="43" creationId="{19A996C5-0D37-900D-6552-1723C83D6AFA}"/>
          </ac:spMkLst>
        </pc:spChg>
        <pc:spChg chg="del">
          <ac:chgData name="Leigh Brown" userId="79e1b32e-e2fc-4f97-b6e8-bdb859a8bdc6" providerId="ADAL" clId="{8A47B8E9-8694-4F41-9EF5-FDAC258A667F}" dt="2024-04-17T17:15:49.497" v="25027" actId="478"/>
          <ac:spMkLst>
            <pc:docMk/>
            <pc:sldMk cId="1979901073" sldId="1672"/>
            <ac:spMk id="44" creationId="{F47CA644-0E8C-BA27-E02F-60CEE77C233D}"/>
          </ac:spMkLst>
        </pc:spChg>
        <pc:spChg chg="del">
          <ac:chgData name="Leigh Brown" userId="79e1b32e-e2fc-4f97-b6e8-bdb859a8bdc6" providerId="ADAL" clId="{8A47B8E9-8694-4F41-9EF5-FDAC258A667F}" dt="2024-04-17T17:15:52.132" v="25029" actId="478"/>
          <ac:spMkLst>
            <pc:docMk/>
            <pc:sldMk cId="1979901073" sldId="1672"/>
            <ac:spMk id="45" creationId="{EC1EDAEF-7B90-1D4E-2CD3-1BABB721F874}"/>
          </ac:spMkLst>
        </pc:spChg>
        <pc:grpChg chg="mod">
          <ac:chgData name="Leigh Brown" userId="79e1b32e-e2fc-4f97-b6e8-bdb859a8bdc6" providerId="ADAL" clId="{8A47B8E9-8694-4F41-9EF5-FDAC258A667F}" dt="2024-04-17T17:16:14.763" v="25035" actId="1076"/>
          <ac:grpSpMkLst>
            <pc:docMk/>
            <pc:sldMk cId="1979901073" sldId="1672"/>
            <ac:grpSpMk id="25" creationId="{5E99D707-6383-AFD9-369A-4CD9202E6B4D}"/>
          </ac:grpSpMkLst>
        </pc:grpChg>
        <pc:grpChg chg="del">
          <ac:chgData name="Leigh Brown" userId="79e1b32e-e2fc-4f97-b6e8-bdb859a8bdc6" providerId="ADAL" clId="{8A47B8E9-8694-4F41-9EF5-FDAC258A667F}" dt="2024-04-17T17:15:51.027" v="25028" actId="478"/>
          <ac:grpSpMkLst>
            <pc:docMk/>
            <pc:sldMk cId="1979901073" sldId="1672"/>
            <ac:grpSpMk id="27" creationId="{3E4C0DE5-1DF2-8189-4CF6-EBA30CF84722}"/>
          </ac:grpSpMkLst>
        </pc:grpChg>
        <pc:picChg chg="del">
          <ac:chgData name="Leigh Brown" userId="79e1b32e-e2fc-4f97-b6e8-bdb859a8bdc6" providerId="ADAL" clId="{8A47B8E9-8694-4F41-9EF5-FDAC258A667F}" dt="2024-04-17T17:16:12.197" v="25033" actId="478"/>
          <ac:picMkLst>
            <pc:docMk/>
            <pc:sldMk cId="1979901073" sldId="1672"/>
            <ac:picMk id="7" creationId="{5CC60EE6-98E1-367A-AFC7-ACD5137DB8EE}"/>
          </ac:picMkLst>
        </pc:picChg>
        <pc:picChg chg="del">
          <ac:chgData name="Leigh Brown" userId="79e1b32e-e2fc-4f97-b6e8-bdb859a8bdc6" providerId="ADAL" clId="{8A47B8E9-8694-4F41-9EF5-FDAC258A667F}" dt="2024-04-17T17:15:56.494" v="25031" actId="478"/>
          <ac:picMkLst>
            <pc:docMk/>
            <pc:sldMk cId="1979901073" sldId="1672"/>
            <ac:picMk id="11" creationId="{4C9A3B62-694B-3D3D-4E0C-E18E861DF66F}"/>
          </ac:picMkLst>
        </pc:picChg>
        <pc:picChg chg="del">
          <ac:chgData name="Leigh Brown" userId="79e1b32e-e2fc-4f97-b6e8-bdb859a8bdc6" providerId="ADAL" clId="{8A47B8E9-8694-4F41-9EF5-FDAC258A667F}" dt="2024-04-17T17:15:53.629" v="25030" actId="478"/>
          <ac:picMkLst>
            <pc:docMk/>
            <pc:sldMk cId="1979901073" sldId="1672"/>
            <ac:picMk id="19" creationId="{A4E15733-726B-F9D5-2C4E-68475D4D6953}"/>
          </ac:picMkLst>
        </pc:picChg>
        <pc:picChg chg="mod">
          <ac:chgData name="Leigh Brown" userId="79e1b32e-e2fc-4f97-b6e8-bdb859a8bdc6" providerId="ADAL" clId="{8A47B8E9-8694-4F41-9EF5-FDAC258A667F}" dt="2024-04-17T17:16:18.449" v="25036" actId="1076"/>
          <ac:picMkLst>
            <pc:docMk/>
            <pc:sldMk cId="1979901073" sldId="1672"/>
            <ac:picMk id="20" creationId="{CB2E035E-F0C8-C571-933E-1781BB6B6471}"/>
          </ac:picMkLst>
        </pc:picChg>
      </pc:sldChg>
      <pc:sldChg chg="add del">
        <pc:chgData name="Leigh Brown" userId="79e1b32e-e2fc-4f97-b6e8-bdb859a8bdc6" providerId="ADAL" clId="{8A47B8E9-8694-4F41-9EF5-FDAC258A667F}" dt="2024-04-23T18:40:21.097" v="26000"/>
        <pc:sldMkLst>
          <pc:docMk/>
          <pc:sldMk cId="2725229243" sldId="1672"/>
        </pc:sldMkLst>
      </pc:sldChg>
      <pc:sldChg chg="modSp new del mod modNotesTx">
        <pc:chgData name="Leigh Brown" userId="79e1b32e-e2fc-4f97-b6e8-bdb859a8bdc6" providerId="ADAL" clId="{8A47B8E9-8694-4F41-9EF5-FDAC258A667F}" dt="2024-04-15T20:25:04.217" v="23892" actId="47"/>
        <pc:sldMkLst>
          <pc:docMk/>
          <pc:sldMk cId="2836729117" sldId="1672"/>
        </pc:sldMkLst>
        <pc:spChg chg="mod">
          <ac:chgData name="Leigh Brown" userId="79e1b32e-e2fc-4f97-b6e8-bdb859a8bdc6" providerId="ADAL" clId="{8A47B8E9-8694-4F41-9EF5-FDAC258A667F}" dt="2024-04-15T20:24:01.846" v="23824" actId="207"/>
          <ac:spMkLst>
            <pc:docMk/>
            <pc:sldMk cId="2836729117" sldId="1672"/>
            <ac:spMk id="2" creationId="{4E7DA649-D56C-0C85-B450-1494EBD377F3}"/>
          </ac:spMkLst>
        </pc:spChg>
      </pc:sldChg>
      <pc:sldChg chg="addSp delSp modSp new del mod delAnim modAnim modNotesTx">
        <pc:chgData name="Leigh Brown" userId="79e1b32e-e2fc-4f97-b6e8-bdb859a8bdc6" providerId="ADAL" clId="{8A47B8E9-8694-4F41-9EF5-FDAC258A667F}" dt="2024-04-17T17:00:04.126" v="24776" actId="47"/>
        <pc:sldMkLst>
          <pc:docMk/>
          <pc:sldMk cId="2914536262" sldId="1672"/>
        </pc:sldMkLst>
        <pc:spChg chg="mod">
          <ac:chgData name="Leigh Brown" userId="79e1b32e-e2fc-4f97-b6e8-bdb859a8bdc6" providerId="ADAL" clId="{8A47B8E9-8694-4F41-9EF5-FDAC258A667F}" dt="2024-04-17T14:57:14.945" v="23973" actId="20577"/>
          <ac:spMkLst>
            <pc:docMk/>
            <pc:sldMk cId="2914536262" sldId="1672"/>
            <ac:spMk id="2" creationId="{B454373A-25D0-54D7-E47A-9F026B0D9FE3}"/>
          </ac:spMkLst>
        </pc:spChg>
        <pc:spChg chg="mod">
          <ac:chgData name="Leigh Brown" userId="79e1b32e-e2fc-4f97-b6e8-bdb859a8bdc6" providerId="ADAL" clId="{8A47B8E9-8694-4F41-9EF5-FDAC258A667F}" dt="2024-04-17T14:58:15.428" v="23980"/>
          <ac:spMkLst>
            <pc:docMk/>
            <pc:sldMk cId="2914536262" sldId="1672"/>
            <ac:spMk id="8" creationId="{645DFEDA-CF83-DA09-2645-55C59EF1D950}"/>
          </ac:spMkLst>
        </pc:spChg>
        <pc:spChg chg="mod">
          <ac:chgData name="Leigh Brown" userId="79e1b32e-e2fc-4f97-b6e8-bdb859a8bdc6" providerId="ADAL" clId="{8A47B8E9-8694-4F41-9EF5-FDAC258A667F}" dt="2024-04-17T14:58:15.428" v="23980"/>
          <ac:spMkLst>
            <pc:docMk/>
            <pc:sldMk cId="2914536262" sldId="1672"/>
            <ac:spMk id="9" creationId="{4B825D44-B43E-3B12-3916-964F08E0AE7F}"/>
          </ac:spMkLst>
        </pc:spChg>
        <pc:spChg chg="mod">
          <ac:chgData name="Leigh Brown" userId="79e1b32e-e2fc-4f97-b6e8-bdb859a8bdc6" providerId="ADAL" clId="{8A47B8E9-8694-4F41-9EF5-FDAC258A667F}" dt="2024-04-17T14:58:15.428" v="23980"/>
          <ac:spMkLst>
            <pc:docMk/>
            <pc:sldMk cId="2914536262" sldId="1672"/>
            <ac:spMk id="10" creationId="{BDD9F84C-03B4-1928-4E1C-FA366FD77EFC}"/>
          </ac:spMkLst>
        </pc:spChg>
        <pc:spChg chg="add del mod">
          <ac:chgData name="Leigh Brown" userId="79e1b32e-e2fc-4f97-b6e8-bdb859a8bdc6" providerId="ADAL" clId="{8A47B8E9-8694-4F41-9EF5-FDAC258A667F}" dt="2024-04-17T14:58:52.361" v="23992" actId="478"/>
          <ac:spMkLst>
            <pc:docMk/>
            <pc:sldMk cId="2914536262" sldId="1672"/>
            <ac:spMk id="12" creationId="{CF65E967-CA38-0508-C340-011B0E93F3C2}"/>
          </ac:spMkLst>
        </pc:spChg>
        <pc:spChg chg="add del mod">
          <ac:chgData name="Leigh Brown" userId="79e1b32e-e2fc-4f97-b6e8-bdb859a8bdc6" providerId="ADAL" clId="{8A47B8E9-8694-4F41-9EF5-FDAC258A667F}" dt="2024-04-17T14:57:12.763" v="23972" actId="478"/>
          <ac:spMkLst>
            <pc:docMk/>
            <pc:sldMk cId="2914536262" sldId="1672"/>
            <ac:spMk id="14" creationId="{D10CF92C-8803-2DF6-B891-A543974CDFED}"/>
          </ac:spMkLst>
        </pc:spChg>
        <pc:spChg chg="mod">
          <ac:chgData name="Leigh Brown" userId="79e1b32e-e2fc-4f97-b6e8-bdb859a8bdc6" providerId="ADAL" clId="{8A47B8E9-8694-4F41-9EF5-FDAC258A667F}" dt="2024-04-17T14:58:34.484" v="23986"/>
          <ac:spMkLst>
            <pc:docMk/>
            <pc:sldMk cId="2914536262" sldId="1672"/>
            <ac:spMk id="21" creationId="{0F195EDD-B5C2-1B05-34C4-709DB5F7037E}"/>
          </ac:spMkLst>
        </pc:spChg>
        <pc:spChg chg="mod">
          <ac:chgData name="Leigh Brown" userId="79e1b32e-e2fc-4f97-b6e8-bdb859a8bdc6" providerId="ADAL" clId="{8A47B8E9-8694-4F41-9EF5-FDAC258A667F}" dt="2024-04-17T14:58:34.484" v="23986"/>
          <ac:spMkLst>
            <pc:docMk/>
            <pc:sldMk cId="2914536262" sldId="1672"/>
            <ac:spMk id="22" creationId="{59B55230-D56F-2F05-CF05-8BC3D03897DF}"/>
          </ac:spMkLst>
        </pc:spChg>
        <pc:spChg chg="mod">
          <ac:chgData name="Leigh Brown" userId="79e1b32e-e2fc-4f97-b6e8-bdb859a8bdc6" providerId="ADAL" clId="{8A47B8E9-8694-4F41-9EF5-FDAC258A667F}" dt="2024-04-17T14:58:34.484" v="23986"/>
          <ac:spMkLst>
            <pc:docMk/>
            <pc:sldMk cId="2914536262" sldId="1672"/>
            <ac:spMk id="23" creationId="{5DA19BBB-8EC6-BF8F-0067-5F95381F754A}"/>
          </ac:spMkLst>
        </pc:spChg>
        <pc:spChg chg="add mod">
          <ac:chgData name="Leigh Brown" userId="79e1b32e-e2fc-4f97-b6e8-bdb859a8bdc6" providerId="ADAL" clId="{8A47B8E9-8694-4F41-9EF5-FDAC258A667F}" dt="2024-04-17T15:03:26.174" v="24404" actId="1076"/>
          <ac:spMkLst>
            <pc:docMk/>
            <pc:sldMk cId="2914536262" sldId="1672"/>
            <ac:spMk id="25" creationId="{EACA1C7A-891A-1454-2F7A-A7F088247B74}"/>
          </ac:spMkLst>
        </pc:spChg>
        <pc:spChg chg="add del mod">
          <ac:chgData name="Leigh Brown" userId="79e1b32e-e2fc-4f97-b6e8-bdb859a8bdc6" providerId="ADAL" clId="{8A47B8E9-8694-4F41-9EF5-FDAC258A667F}" dt="2024-04-17T14:59:15.812" v="24007" actId="478"/>
          <ac:spMkLst>
            <pc:docMk/>
            <pc:sldMk cId="2914536262" sldId="1672"/>
            <ac:spMk id="26" creationId="{1B8DE78E-1B77-DE63-6D4B-AD7899B2FD4B}"/>
          </ac:spMkLst>
        </pc:spChg>
        <pc:spChg chg="add del mod">
          <ac:chgData name="Leigh Brown" userId="79e1b32e-e2fc-4f97-b6e8-bdb859a8bdc6" providerId="ADAL" clId="{8A47B8E9-8694-4F41-9EF5-FDAC258A667F}" dt="2024-04-17T14:58:51.729" v="23991" actId="478"/>
          <ac:spMkLst>
            <pc:docMk/>
            <pc:sldMk cId="2914536262" sldId="1672"/>
            <ac:spMk id="28" creationId="{E6932B17-EA06-A5A0-8E32-37726A3F17DF}"/>
          </ac:spMkLst>
        </pc:spChg>
        <pc:spChg chg="add mod">
          <ac:chgData name="Leigh Brown" userId="79e1b32e-e2fc-4f97-b6e8-bdb859a8bdc6" providerId="ADAL" clId="{8A47B8E9-8694-4F41-9EF5-FDAC258A667F}" dt="2024-04-17T15:03:26.174" v="24404" actId="1076"/>
          <ac:spMkLst>
            <pc:docMk/>
            <pc:sldMk cId="2914536262" sldId="1672"/>
            <ac:spMk id="29" creationId="{6DE5FDAB-F66F-A6E0-F400-DCD4D51BFE88}"/>
          </ac:spMkLst>
        </pc:spChg>
        <pc:spChg chg="add mod">
          <ac:chgData name="Leigh Brown" userId="79e1b32e-e2fc-4f97-b6e8-bdb859a8bdc6" providerId="ADAL" clId="{8A47B8E9-8694-4F41-9EF5-FDAC258A667F}" dt="2024-04-17T15:03:26.174" v="24404" actId="1076"/>
          <ac:spMkLst>
            <pc:docMk/>
            <pc:sldMk cId="2914536262" sldId="1672"/>
            <ac:spMk id="35" creationId="{5E9C991B-3EFA-ACD0-E53A-20AB8B55F68E}"/>
          </ac:spMkLst>
        </pc:spChg>
        <pc:spChg chg="add mod">
          <ac:chgData name="Leigh Brown" userId="79e1b32e-e2fc-4f97-b6e8-bdb859a8bdc6" providerId="ADAL" clId="{8A47B8E9-8694-4F41-9EF5-FDAC258A667F}" dt="2024-04-17T15:03:26.174" v="24404" actId="1076"/>
          <ac:spMkLst>
            <pc:docMk/>
            <pc:sldMk cId="2914536262" sldId="1672"/>
            <ac:spMk id="36" creationId="{D152071D-091C-6E51-A1DB-D0F75D38FCDE}"/>
          </ac:spMkLst>
        </pc:spChg>
        <pc:spChg chg="add mod">
          <ac:chgData name="Leigh Brown" userId="79e1b32e-e2fc-4f97-b6e8-bdb859a8bdc6" providerId="ADAL" clId="{8A47B8E9-8694-4F41-9EF5-FDAC258A667F}" dt="2024-04-17T15:03:26.174" v="24404" actId="1076"/>
          <ac:spMkLst>
            <pc:docMk/>
            <pc:sldMk cId="2914536262" sldId="1672"/>
            <ac:spMk id="37" creationId="{AF6EFCA8-CFE3-3C6A-6F00-A0C3BEB3529F}"/>
          </ac:spMkLst>
        </pc:spChg>
        <pc:grpChg chg="add del mod">
          <ac:chgData name="Leigh Brown" userId="79e1b32e-e2fc-4f97-b6e8-bdb859a8bdc6" providerId="ADAL" clId="{8A47B8E9-8694-4F41-9EF5-FDAC258A667F}" dt="2024-04-17T14:58:32.809" v="23984" actId="478"/>
          <ac:grpSpMkLst>
            <pc:docMk/>
            <pc:sldMk cId="2914536262" sldId="1672"/>
            <ac:grpSpMk id="6" creationId="{A4CB0FB7-BD9D-03AD-3088-99E169F9593D}"/>
          </ac:grpSpMkLst>
        </pc:grpChg>
        <pc:grpChg chg="add del mod">
          <ac:chgData name="Leigh Brown" userId="79e1b32e-e2fc-4f97-b6e8-bdb859a8bdc6" providerId="ADAL" clId="{8A47B8E9-8694-4F41-9EF5-FDAC258A667F}" dt="2024-04-17T14:58:47.681" v="23989" actId="478"/>
          <ac:grpSpMkLst>
            <pc:docMk/>
            <pc:sldMk cId="2914536262" sldId="1672"/>
            <ac:grpSpMk id="16" creationId="{8D2BFEC0-4A50-5DA1-3714-A3780BDECD7B}"/>
          </ac:grpSpMkLst>
        </pc:grpChg>
        <pc:grpChg chg="add mod">
          <ac:chgData name="Leigh Brown" userId="79e1b32e-e2fc-4f97-b6e8-bdb859a8bdc6" providerId="ADAL" clId="{8A47B8E9-8694-4F41-9EF5-FDAC258A667F}" dt="2024-04-17T15:03:26.174" v="24404" actId="1076"/>
          <ac:grpSpMkLst>
            <pc:docMk/>
            <pc:sldMk cId="2914536262" sldId="1672"/>
            <ac:grpSpMk id="19" creationId="{F0C4FB7C-D11E-31CA-263A-291DC2720BFF}"/>
          </ac:grpSpMkLst>
        </pc:grpChg>
        <pc:picChg chg="add del mod">
          <ac:chgData name="Leigh Brown" userId="79e1b32e-e2fc-4f97-b6e8-bdb859a8bdc6" providerId="ADAL" clId="{8A47B8E9-8694-4F41-9EF5-FDAC258A667F}" dt="2024-04-17T14:58:20.760" v="23983" actId="478"/>
          <ac:picMkLst>
            <pc:docMk/>
            <pc:sldMk cId="2914536262" sldId="1672"/>
            <ac:picMk id="3" creationId="{C9B6B8FC-8974-F03E-40BB-20A22AFFFAC3}"/>
          </ac:picMkLst>
        </pc:picChg>
        <pc:picChg chg="add mod ord">
          <ac:chgData name="Leigh Brown" userId="79e1b32e-e2fc-4f97-b6e8-bdb859a8bdc6" providerId="ADAL" clId="{8A47B8E9-8694-4F41-9EF5-FDAC258A667F}" dt="2024-04-17T15:03:26.174" v="24404" actId="1076"/>
          <ac:picMkLst>
            <pc:docMk/>
            <pc:sldMk cId="2914536262" sldId="1672"/>
            <ac:picMk id="4" creationId="{DC2CB5EB-88B9-3E51-F565-5E1F1BDD9A2C}"/>
          </ac:picMkLst>
        </pc:picChg>
        <pc:picChg chg="add del mod">
          <ac:chgData name="Leigh Brown" userId="79e1b32e-e2fc-4f97-b6e8-bdb859a8bdc6" providerId="ADAL" clId="{8A47B8E9-8694-4F41-9EF5-FDAC258A667F}" dt="2024-04-17T14:58:33.472" v="23985" actId="478"/>
          <ac:picMkLst>
            <pc:docMk/>
            <pc:sldMk cId="2914536262" sldId="1672"/>
            <ac:picMk id="5" creationId="{EBDE45A0-BCD8-EFEB-B426-1015C6D9C324}"/>
          </ac:picMkLst>
        </pc:picChg>
        <pc:picChg chg="mod">
          <ac:chgData name="Leigh Brown" userId="79e1b32e-e2fc-4f97-b6e8-bdb859a8bdc6" providerId="ADAL" clId="{8A47B8E9-8694-4F41-9EF5-FDAC258A667F}" dt="2024-04-17T14:58:15.428" v="23980"/>
          <ac:picMkLst>
            <pc:docMk/>
            <pc:sldMk cId="2914536262" sldId="1672"/>
            <ac:picMk id="7" creationId="{96CF10BD-1844-9592-F6E7-FE4D5F901ADF}"/>
          </ac:picMkLst>
        </pc:picChg>
        <pc:picChg chg="add mod">
          <ac:chgData name="Leigh Brown" userId="79e1b32e-e2fc-4f97-b6e8-bdb859a8bdc6" providerId="ADAL" clId="{8A47B8E9-8694-4F41-9EF5-FDAC258A667F}" dt="2024-04-17T15:03:26.174" v="24404" actId="1076"/>
          <ac:picMkLst>
            <pc:docMk/>
            <pc:sldMk cId="2914536262" sldId="1672"/>
            <ac:picMk id="11" creationId="{3DA30931-F675-ED09-9D34-A2A2E4ADB3ED}"/>
          </ac:picMkLst>
        </pc:picChg>
        <pc:picChg chg="add del mod">
          <ac:chgData name="Leigh Brown" userId="79e1b32e-e2fc-4f97-b6e8-bdb859a8bdc6" providerId="ADAL" clId="{8A47B8E9-8694-4F41-9EF5-FDAC258A667F}" dt="2024-04-17T14:58:53.019" v="23993" actId="478"/>
          <ac:picMkLst>
            <pc:docMk/>
            <pc:sldMk cId="2914536262" sldId="1672"/>
            <ac:picMk id="13" creationId="{34CD3077-B458-7F73-9EC0-BC3194FC10A2}"/>
          </ac:picMkLst>
        </pc:picChg>
        <pc:picChg chg="add del mod">
          <ac:chgData name="Leigh Brown" userId="79e1b32e-e2fc-4f97-b6e8-bdb859a8bdc6" providerId="ADAL" clId="{8A47B8E9-8694-4F41-9EF5-FDAC258A667F}" dt="2024-04-17T14:58:49.980" v="23990" actId="478"/>
          <ac:picMkLst>
            <pc:docMk/>
            <pc:sldMk cId="2914536262" sldId="1672"/>
            <ac:picMk id="15" creationId="{07ED7ACC-BF62-8A61-45FB-0B921A2EB0BA}"/>
          </ac:picMkLst>
        </pc:picChg>
        <pc:picChg chg="mod">
          <ac:chgData name="Leigh Brown" userId="79e1b32e-e2fc-4f97-b6e8-bdb859a8bdc6" providerId="ADAL" clId="{8A47B8E9-8694-4F41-9EF5-FDAC258A667F}" dt="2024-04-17T14:58:34.484" v="23986"/>
          <ac:picMkLst>
            <pc:docMk/>
            <pc:sldMk cId="2914536262" sldId="1672"/>
            <ac:picMk id="17" creationId="{01C7A334-DC8C-AE28-6984-284FA73A2019}"/>
          </ac:picMkLst>
        </pc:picChg>
        <pc:picChg chg="mod">
          <ac:chgData name="Leigh Brown" userId="79e1b32e-e2fc-4f97-b6e8-bdb859a8bdc6" providerId="ADAL" clId="{8A47B8E9-8694-4F41-9EF5-FDAC258A667F}" dt="2024-04-17T14:58:34.484" v="23986"/>
          <ac:picMkLst>
            <pc:docMk/>
            <pc:sldMk cId="2914536262" sldId="1672"/>
            <ac:picMk id="18" creationId="{CCC29FA8-5AB8-550D-FF0A-504CFBB161BF}"/>
          </ac:picMkLst>
        </pc:picChg>
        <pc:picChg chg="mod">
          <ac:chgData name="Leigh Brown" userId="79e1b32e-e2fc-4f97-b6e8-bdb859a8bdc6" providerId="ADAL" clId="{8A47B8E9-8694-4F41-9EF5-FDAC258A667F}" dt="2024-04-17T14:58:34.484" v="23986"/>
          <ac:picMkLst>
            <pc:docMk/>
            <pc:sldMk cId="2914536262" sldId="1672"/>
            <ac:picMk id="20" creationId="{8F057F72-890F-1D4B-210F-5E703DBC18A7}"/>
          </ac:picMkLst>
        </pc:picChg>
        <pc:picChg chg="add mod">
          <ac:chgData name="Leigh Brown" userId="79e1b32e-e2fc-4f97-b6e8-bdb859a8bdc6" providerId="ADAL" clId="{8A47B8E9-8694-4F41-9EF5-FDAC258A667F}" dt="2024-04-17T15:03:26.174" v="24404" actId="1076"/>
          <ac:picMkLst>
            <pc:docMk/>
            <pc:sldMk cId="2914536262" sldId="1672"/>
            <ac:picMk id="24" creationId="{7B51A925-CA5B-1353-C67C-9EF216F95F1B}"/>
          </ac:picMkLst>
        </pc:picChg>
        <pc:picChg chg="add mod">
          <ac:chgData name="Leigh Brown" userId="79e1b32e-e2fc-4f97-b6e8-bdb859a8bdc6" providerId="ADAL" clId="{8A47B8E9-8694-4F41-9EF5-FDAC258A667F}" dt="2024-04-17T15:03:26.174" v="24404" actId="1076"/>
          <ac:picMkLst>
            <pc:docMk/>
            <pc:sldMk cId="2914536262" sldId="1672"/>
            <ac:picMk id="27" creationId="{C116065D-3C9D-4C79-4A11-272677D29874}"/>
          </ac:picMkLst>
        </pc:picChg>
        <pc:cxnChg chg="add mod">
          <ac:chgData name="Leigh Brown" userId="79e1b32e-e2fc-4f97-b6e8-bdb859a8bdc6" providerId="ADAL" clId="{8A47B8E9-8694-4F41-9EF5-FDAC258A667F}" dt="2024-04-17T15:03:26.174" v="24404" actId="1076"/>
          <ac:cxnSpMkLst>
            <pc:docMk/>
            <pc:sldMk cId="2914536262" sldId="1672"/>
            <ac:cxnSpMk id="31" creationId="{3A2FFE68-80A3-9362-F245-3B981025C291}"/>
          </ac:cxnSpMkLst>
        </pc:cxnChg>
        <pc:cxnChg chg="add mod">
          <ac:chgData name="Leigh Brown" userId="79e1b32e-e2fc-4f97-b6e8-bdb859a8bdc6" providerId="ADAL" clId="{8A47B8E9-8694-4F41-9EF5-FDAC258A667F}" dt="2024-04-17T15:03:26.174" v="24404" actId="1076"/>
          <ac:cxnSpMkLst>
            <pc:docMk/>
            <pc:sldMk cId="2914536262" sldId="1672"/>
            <ac:cxnSpMk id="32" creationId="{B4D44D0A-D9B6-762D-B8BC-EC28EB8A2707}"/>
          </ac:cxnSpMkLst>
        </pc:cxnChg>
      </pc:sldChg>
      <pc:sldChg chg="add del">
        <pc:chgData name="Leigh Brown" userId="79e1b32e-e2fc-4f97-b6e8-bdb859a8bdc6" providerId="ADAL" clId="{8A47B8E9-8694-4F41-9EF5-FDAC258A667F}" dt="2024-04-17T17:15:37.137" v="25024"/>
        <pc:sldMkLst>
          <pc:docMk/>
          <pc:sldMk cId="4283793154" sldId="1672"/>
        </pc:sldMkLst>
      </pc:sldChg>
      <pc:sldChg chg="modSp add mod">
        <pc:chgData name="Leigh Brown" userId="79e1b32e-e2fc-4f97-b6e8-bdb859a8bdc6" providerId="ADAL" clId="{8A47B8E9-8694-4F41-9EF5-FDAC258A667F}" dt="2024-04-23T19:09:24.115" v="27799" actId="255"/>
        <pc:sldMkLst>
          <pc:docMk/>
          <pc:sldMk cId="3138724048" sldId="1673"/>
        </pc:sldMkLst>
        <pc:spChg chg="mod">
          <ac:chgData name="Leigh Brown" userId="79e1b32e-e2fc-4f97-b6e8-bdb859a8bdc6" providerId="ADAL" clId="{8A47B8E9-8694-4F41-9EF5-FDAC258A667F}" dt="2024-04-23T19:09:24.115" v="27799" actId="255"/>
          <ac:spMkLst>
            <pc:docMk/>
            <pc:sldMk cId="3138724048" sldId="1673"/>
            <ac:spMk id="3" creationId="{EF151353-B013-24EA-26D8-63F1F2D40E70}"/>
          </ac:spMkLst>
        </pc:spChg>
      </pc:sldChg>
      <pc:sldChg chg="add del">
        <pc:chgData name="Leigh Brown" userId="79e1b32e-e2fc-4f97-b6e8-bdb859a8bdc6" providerId="ADAL" clId="{8A47B8E9-8694-4F41-9EF5-FDAC258A667F}" dt="2024-04-23T19:06:10.258" v="27191" actId="47"/>
        <pc:sldMkLst>
          <pc:docMk/>
          <pc:sldMk cId="3618584175" sldId="1673"/>
        </pc:sldMkLst>
      </pc:sldChg>
      <pc:sldChg chg="addSp delSp modSp add mod">
        <pc:chgData name="Leigh Brown" userId="79e1b32e-e2fc-4f97-b6e8-bdb859a8bdc6" providerId="ADAL" clId="{8A47B8E9-8694-4F41-9EF5-FDAC258A667F}" dt="2024-04-23T19:11:37.358" v="27806"/>
        <pc:sldMkLst>
          <pc:docMk/>
          <pc:sldMk cId="828911127" sldId="1674"/>
        </pc:sldMkLst>
        <pc:picChg chg="del">
          <ac:chgData name="Leigh Brown" userId="79e1b32e-e2fc-4f97-b6e8-bdb859a8bdc6" providerId="ADAL" clId="{8A47B8E9-8694-4F41-9EF5-FDAC258A667F}" dt="2024-04-23T19:10:43.736" v="27801" actId="478"/>
          <ac:picMkLst>
            <pc:docMk/>
            <pc:sldMk cId="828911127" sldId="1674"/>
            <ac:picMk id="3" creationId="{11FED034-AB24-EF02-5FFA-4D42A9E7E093}"/>
          </ac:picMkLst>
        </pc:picChg>
        <pc:picChg chg="add mod">
          <ac:chgData name="Leigh Brown" userId="79e1b32e-e2fc-4f97-b6e8-bdb859a8bdc6" providerId="ADAL" clId="{8A47B8E9-8694-4F41-9EF5-FDAC258A667F}" dt="2024-04-23T19:11:37.358" v="27806"/>
          <ac:picMkLst>
            <pc:docMk/>
            <pc:sldMk cId="828911127" sldId="1674"/>
            <ac:picMk id="5" creationId="{1B32E354-8CAA-4C89-9DAA-84798EEFA1C3}"/>
          </ac:picMkLst>
        </pc:picChg>
      </pc:sldChg>
      <pc:sldChg chg="addSp delSp modSp new mod">
        <pc:chgData name="Leigh Brown" userId="79e1b32e-e2fc-4f97-b6e8-bdb859a8bdc6" providerId="ADAL" clId="{8A47B8E9-8694-4F41-9EF5-FDAC258A667F}" dt="2024-04-23T19:14:59.351" v="27821" actId="1076"/>
        <pc:sldMkLst>
          <pc:docMk/>
          <pc:sldMk cId="590342806" sldId="1675"/>
        </pc:sldMkLst>
        <pc:spChg chg="del mod">
          <ac:chgData name="Leigh Brown" userId="79e1b32e-e2fc-4f97-b6e8-bdb859a8bdc6" providerId="ADAL" clId="{8A47B8E9-8694-4F41-9EF5-FDAC258A667F}" dt="2024-04-23T19:14:19.200" v="27816" actId="478"/>
          <ac:spMkLst>
            <pc:docMk/>
            <pc:sldMk cId="590342806" sldId="1675"/>
            <ac:spMk id="2" creationId="{F0AE8C38-1D02-AF68-733C-5A0C084DE18A}"/>
          </ac:spMkLst>
        </pc:spChg>
        <pc:spChg chg="add del mod">
          <ac:chgData name="Leigh Brown" userId="79e1b32e-e2fc-4f97-b6e8-bdb859a8bdc6" providerId="ADAL" clId="{8A47B8E9-8694-4F41-9EF5-FDAC258A667F}" dt="2024-04-23T19:14:20.259" v="27817" actId="478"/>
          <ac:spMkLst>
            <pc:docMk/>
            <pc:sldMk cId="590342806" sldId="1675"/>
            <ac:spMk id="7" creationId="{A52ABED9-9C96-51F5-2531-5618B8052335}"/>
          </ac:spMkLst>
        </pc:spChg>
        <pc:graphicFrameChg chg="add mod modGraphic">
          <ac:chgData name="Leigh Brown" userId="79e1b32e-e2fc-4f97-b6e8-bdb859a8bdc6" providerId="ADAL" clId="{8A47B8E9-8694-4F41-9EF5-FDAC258A667F}" dt="2024-04-23T19:14:59.351" v="27821" actId="1076"/>
          <ac:graphicFrameMkLst>
            <pc:docMk/>
            <pc:sldMk cId="590342806" sldId="1675"/>
            <ac:graphicFrameMk id="5" creationId="{293A69FA-5B7D-1B3A-D028-51F464884991}"/>
          </ac:graphicFrameMkLst>
        </pc:graphicFrameChg>
      </pc:sldChg>
      <pc:sldChg chg="addSp modSp new del mod">
        <pc:chgData name="Leigh Brown" userId="79e1b32e-e2fc-4f97-b6e8-bdb859a8bdc6" providerId="ADAL" clId="{8A47B8E9-8694-4F41-9EF5-FDAC258A667F}" dt="2024-04-23T19:14:44.525" v="27819" actId="47"/>
        <pc:sldMkLst>
          <pc:docMk/>
          <pc:sldMk cId="695499091" sldId="1676"/>
        </pc:sldMkLst>
        <pc:graphicFrameChg chg="add modGraphic">
          <ac:chgData name="Leigh Brown" userId="79e1b32e-e2fc-4f97-b6e8-bdb859a8bdc6" providerId="ADAL" clId="{8A47B8E9-8694-4F41-9EF5-FDAC258A667F}" dt="2024-04-23T19:14:40.089" v="27818" actId="27022"/>
          <ac:graphicFrameMkLst>
            <pc:docMk/>
            <pc:sldMk cId="695499091" sldId="1676"/>
            <ac:graphicFrameMk id="5" creationId="{52230B1A-C373-FE55-22E8-D05D9FCF5175}"/>
          </ac:graphicFrameMkLst>
        </pc:graphicFrameChg>
      </pc:sldChg>
      <pc:sldChg chg="modSp add del mod ord">
        <pc:chgData name="Leigh Brown" userId="79e1b32e-e2fc-4f97-b6e8-bdb859a8bdc6" providerId="ADAL" clId="{8A47B8E9-8694-4F41-9EF5-FDAC258A667F}" dt="2024-04-23T19:16:46.993" v="28017" actId="47"/>
        <pc:sldMkLst>
          <pc:docMk/>
          <pc:sldMk cId="1608789292" sldId="1676"/>
        </pc:sldMkLst>
        <pc:spChg chg="mod">
          <ac:chgData name="Leigh Brown" userId="79e1b32e-e2fc-4f97-b6e8-bdb859a8bdc6" providerId="ADAL" clId="{8A47B8E9-8694-4F41-9EF5-FDAC258A667F}" dt="2024-04-23T19:16:41.150" v="28016" actId="20577"/>
          <ac:spMkLst>
            <pc:docMk/>
            <pc:sldMk cId="1608789292" sldId="1676"/>
            <ac:spMk id="3" creationId="{EF151353-B013-24EA-26D8-63F1F2D40E70}"/>
          </ac:spMkLst>
        </pc:spChg>
      </pc:sldChg>
      <pc:sldChg chg="addSp delSp modSp add mod modClrScheme delCm modCm chgLayout">
        <pc:chgData name="Leigh Brown" userId="79e1b32e-e2fc-4f97-b6e8-bdb859a8bdc6" providerId="ADAL" clId="{8A47B8E9-8694-4F41-9EF5-FDAC258A667F}" dt="2024-04-29T17:36:02.980" v="34896"/>
        <pc:sldMkLst>
          <pc:docMk/>
          <pc:sldMk cId="1823553717" sldId="1676"/>
        </pc:sldMkLst>
        <pc:spChg chg="add del mod">
          <ac:chgData name="Leigh Brown" userId="79e1b32e-e2fc-4f97-b6e8-bdb859a8bdc6" providerId="ADAL" clId="{8A47B8E9-8694-4F41-9EF5-FDAC258A667F}" dt="2024-04-26T18:38:34.903" v="30559" actId="478"/>
          <ac:spMkLst>
            <pc:docMk/>
            <pc:sldMk cId="1823553717" sldId="1676"/>
            <ac:spMk id="2" creationId="{E079FD15-711F-CE9B-E116-FC0682C2767A}"/>
          </ac:spMkLst>
        </pc:spChg>
        <pc:spChg chg="mod ord">
          <ac:chgData name="Leigh Brown" userId="79e1b32e-e2fc-4f97-b6e8-bdb859a8bdc6" providerId="ADAL" clId="{8A47B8E9-8694-4F41-9EF5-FDAC258A667F}" dt="2024-04-26T18:56:00.500" v="31324" actId="700"/>
          <ac:spMkLst>
            <pc:docMk/>
            <pc:sldMk cId="1823553717" sldId="1676"/>
            <ac:spMk id="3" creationId="{AAF2862F-8748-0676-5664-F3514EB06E9A}"/>
          </ac:spMkLst>
        </pc:spChg>
        <pc:spChg chg="mod">
          <ac:chgData name="Leigh Brown" userId="79e1b32e-e2fc-4f97-b6e8-bdb859a8bdc6" providerId="ADAL" clId="{8A47B8E9-8694-4F41-9EF5-FDAC258A667F}" dt="2024-04-26T18:58:11.180" v="31365" actId="20577"/>
          <ac:spMkLst>
            <pc:docMk/>
            <pc:sldMk cId="1823553717" sldId="1676"/>
            <ac:spMk id="4" creationId="{FFCD1C84-D6C1-92B0-5394-C913F86AA6DD}"/>
          </ac:spMkLst>
        </pc:spChg>
        <pc:extLst>
          <p:ext xmlns:p="http://schemas.openxmlformats.org/presentationml/2006/main" uri="{D6D511B9-2390-475A-947B-AFAB55BFBCF1}">
            <pc226:cmChg xmlns:pc226="http://schemas.microsoft.com/office/powerpoint/2022/06/main/command" chg="del">
              <pc226:chgData name="Leigh Brown" userId="79e1b32e-e2fc-4f97-b6e8-bdb859a8bdc6" providerId="ADAL" clId="{8A47B8E9-8694-4F41-9EF5-FDAC258A667F}" dt="2024-04-29T17:36:02.980" v="34896"/>
              <pc2:cmMkLst xmlns:pc2="http://schemas.microsoft.com/office/powerpoint/2019/9/main/command">
                <pc:docMk/>
                <pc:sldMk cId="1823553717" sldId="1676"/>
                <pc2:cmMk id="{955F93B8-2243-4813-8AA4-2AAA56615C48}"/>
              </pc2:cmMkLst>
              <pc226:cmRplyChg chg="add">
                <pc226:chgData name="Leigh Brown" userId="79e1b32e-e2fc-4f97-b6e8-bdb859a8bdc6" providerId="ADAL" clId="{8A47B8E9-8694-4F41-9EF5-FDAC258A667F}" dt="2024-04-29T14:21:42.505" v="32238"/>
                <pc2:cmRplyMkLst xmlns:pc2="http://schemas.microsoft.com/office/powerpoint/2019/9/main/command">
                  <pc:docMk/>
                  <pc:sldMk cId="1823553717" sldId="1676"/>
                  <pc2:cmMk id="{955F93B8-2243-4813-8AA4-2AAA56615C48}"/>
                  <pc2:cmRplyMk id="{8C0F2C05-3C0B-4A7A-ACA2-85289022C8E5}"/>
                </pc2:cmRplyMkLst>
              </pc226:cmRplyChg>
            </pc226:cmChg>
          </p:ext>
        </pc:extLst>
      </pc:sldChg>
      <pc:sldChg chg="new del">
        <pc:chgData name="Leigh Brown" userId="79e1b32e-e2fc-4f97-b6e8-bdb859a8bdc6" providerId="ADAL" clId="{8A47B8E9-8694-4F41-9EF5-FDAC258A667F}" dt="2024-04-23T19:16:01.490" v="27823" actId="47"/>
        <pc:sldMkLst>
          <pc:docMk/>
          <pc:sldMk cId="2737052608" sldId="1676"/>
        </pc:sldMkLst>
      </pc:sldChg>
      <pc:sldChg chg="modSp new del mod">
        <pc:chgData name="Leigh Brown" userId="79e1b32e-e2fc-4f97-b6e8-bdb859a8bdc6" providerId="ADAL" clId="{8A47B8E9-8694-4F41-9EF5-FDAC258A667F}" dt="2024-04-26T18:44:16.628" v="30781" actId="47"/>
        <pc:sldMkLst>
          <pc:docMk/>
          <pc:sldMk cId="857243351" sldId="1677"/>
        </pc:sldMkLst>
        <pc:spChg chg="mod">
          <ac:chgData name="Leigh Brown" userId="79e1b32e-e2fc-4f97-b6e8-bdb859a8bdc6" providerId="ADAL" clId="{8A47B8E9-8694-4F41-9EF5-FDAC258A667F}" dt="2024-04-26T18:38:56.757" v="30564"/>
          <ac:spMkLst>
            <pc:docMk/>
            <pc:sldMk cId="857243351" sldId="1677"/>
            <ac:spMk id="3" creationId="{B57849D2-C89C-8703-A2AB-F3084FEC1DE6}"/>
          </ac:spMkLst>
        </pc:spChg>
      </pc:sldChg>
      <pc:sldChg chg="modSp add mod modClrScheme chgLayout">
        <pc:chgData name="Leigh Brown" userId="79e1b32e-e2fc-4f97-b6e8-bdb859a8bdc6" providerId="ADAL" clId="{8A47B8E9-8694-4F41-9EF5-FDAC258A667F}" dt="2024-04-26T18:58:47.425" v="31367" actId="20577"/>
        <pc:sldMkLst>
          <pc:docMk/>
          <pc:sldMk cId="3607341928" sldId="1678"/>
        </pc:sldMkLst>
        <pc:spChg chg="mod ord">
          <ac:chgData name="Leigh Brown" userId="79e1b32e-e2fc-4f97-b6e8-bdb859a8bdc6" providerId="ADAL" clId="{8A47B8E9-8694-4F41-9EF5-FDAC258A667F}" dt="2024-04-26T18:56:25.980" v="31328" actId="700"/>
          <ac:spMkLst>
            <pc:docMk/>
            <pc:sldMk cId="3607341928" sldId="1678"/>
            <ac:spMk id="3" creationId="{AAF2862F-8748-0676-5664-F3514EB06E9A}"/>
          </ac:spMkLst>
        </pc:spChg>
        <pc:spChg chg="mod">
          <ac:chgData name="Leigh Brown" userId="79e1b32e-e2fc-4f97-b6e8-bdb859a8bdc6" providerId="ADAL" clId="{8A47B8E9-8694-4F41-9EF5-FDAC258A667F}" dt="2024-04-26T18:58:47.425" v="31367" actId="20577"/>
          <ac:spMkLst>
            <pc:docMk/>
            <pc:sldMk cId="3607341928" sldId="1678"/>
            <ac:spMk id="4" creationId="{FFCD1C84-D6C1-92B0-5394-C913F86AA6DD}"/>
          </ac:spMkLst>
        </pc:spChg>
      </pc:sldChg>
      <pc:sldChg chg="addSp delSp modSp new mod">
        <pc:chgData name="Leigh Brown" userId="79e1b32e-e2fc-4f97-b6e8-bdb859a8bdc6" providerId="ADAL" clId="{8A47B8E9-8694-4F41-9EF5-FDAC258A667F}" dt="2024-04-26T19:28:19.072" v="31923" actId="20577"/>
        <pc:sldMkLst>
          <pc:docMk/>
          <pc:sldMk cId="3755764874" sldId="1679"/>
        </pc:sldMkLst>
        <pc:spChg chg="mod">
          <ac:chgData name="Leigh Brown" userId="79e1b32e-e2fc-4f97-b6e8-bdb859a8bdc6" providerId="ADAL" clId="{8A47B8E9-8694-4F41-9EF5-FDAC258A667F}" dt="2024-04-26T19:23:06.657" v="31580" actId="20577"/>
          <ac:spMkLst>
            <pc:docMk/>
            <pc:sldMk cId="3755764874" sldId="1679"/>
            <ac:spMk id="2" creationId="{681877CC-17F1-8FC8-21FE-102450B72D1B}"/>
          </ac:spMkLst>
        </pc:spChg>
        <pc:spChg chg="add mod">
          <ac:chgData name="Leigh Brown" userId="79e1b32e-e2fc-4f97-b6e8-bdb859a8bdc6" providerId="ADAL" clId="{8A47B8E9-8694-4F41-9EF5-FDAC258A667F}" dt="2024-04-26T19:28:19.072" v="31923" actId="20577"/>
          <ac:spMkLst>
            <pc:docMk/>
            <pc:sldMk cId="3755764874" sldId="1679"/>
            <ac:spMk id="5" creationId="{FEA35837-0262-C63F-8799-86CEE3116ED3}"/>
          </ac:spMkLst>
        </pc:spChg>
        <pc:spChg chg="add mod">
          <ac:chgData name="Leigh Brown" userId="79e1b32e-e2fc-4f97-b6e8-bdb859a8bdc6" providerId="ADAL" clId="{8A47B8E9-8694-4F41-9EF5-FDAC258A667F}" dt="2024-04-26T19:26:00.876" v="31673" actId="1076"/>
          <ac:spMkLst>
            <pc:docMk/>
            <pc:sldMk cId="3755764874" sldId="1679"/>
            <ac:spMk id="6" creationId="{0BD741E6-10F5-CB77-4B67-FA691E478277}"/>
          </ac:spMkLst>
        </pc:spChg>
        <pc:picChg chg="add del mod">
          <ac:chgData name="Leigh Brown" userId="79e1b32e-e2fc-4f97-b6e8-bdb859a8bdc6" providerId="ADAL" clId="{8A47B8E9-8694-4F41-9EF5-FDAC258A667F}" dt="2024-04-26T19:22:57.252" v="31575" actId="478"/>
          <ac:picMkLst>
            <pc:docMk/>
            <pc:sldMk cId="3755764874" sldId="1679"/>
            <ac:picMk id="4" creationId="{F0C76062-E42D-E4BD-1993-CAA9B5A1E553}"/>
          </ac:picMkLst>
        </pc:picChg>
        <pc:picChg chg="add mod">
          <ac:chgData name="Leigh Brown" userId="79e1b32e-e2fc-4f97-b6e8-bdb859a8bdc6" providerId="ADAL" clId="{8A47B8E9-8694-4F41-9EF5-FDAC258A667F}" dt="2024-04-26T19:23:41.090" v="31587" actId="1076"/>
          <ac:picMkLst>
            <pc:docMk/>
            <pc:sldMk cId="3755764874" sldId="1679"/>
            <ac:picMk id="1026" creationId="{51B1B67D-B3F0-2F33-05BD-35A9ECBDBAC2}"/>
          </ac:picMkLst>
        </pc:picChg>
      </pc:sldChg>
      <pc:sldChg chg="addSp delSp modSp new mod modShow modNotesTx">
        <pc:chgData name="Leigh Brown" userId="79e1b32e-e2fc-4f97-b6e8-bdb859a8bdc6" providerId="ADAL" clId="{8A47B8E9-8694-4F41-9EF5-FDAC258A667F}" dt="2024-04-29T17:12:52.255" v="34674" actId="5793"/>
        <pc:sldMkLst>
          <pc:docMk/>
          <pc:sldMk cId="182971079" sldId="1680"/>
        </pc:sldMkLst>
        <pc:spChg chg="mod">
          <ac:chgData name="Leigh Brown" userId="79e1b32e-e2fc-4f97-b6e8-bdb859a8bdc6" providerId="ADAL" clId="{8A47B8E9-8694-4F41-9EF5-FDAC258A667F}" dt="2024-04-29T16:03:33.490" v="33885" actId="20577"/>
          <ac:spMkLst>
            <pc:docMk/>
            <pc:sldMk cId="182971079" sldId="1680"/>
            <ac:spMk id="2" creationId="{4C861C68-C51C-2970-FB01-88292D3AA92C}"/>
          </ac:spMkLst>
        </pc:spChg>
        <pc:spChg chg="add del mod">
          <ac:chgData name="Leigh Brown" userId="79e1b32e-e2fc-4f97-b6e8-bdb859a8bdc6" providerId="ADAL" clId="{8A47B8E9-8694-4F41-9EF5-FDAC258A667F}" dt="2024-04-29T15:34:09.623" v="33018" actId="478"/>
          <ac:spMkLst>
            <pc:docMk/>
            <pc:sldMk cId="182971079" sldId="1680"/>
            <ac:spMk id="5" creationId="{1424E84C-D520-6148-2E2D-B855DE420BC9}"/>
          </ac:spMkLst>
        </pc:spChg>
        <pc:graphicFrameChg chg="add mod modGraphic">
          <ac:chgData name="Leigh Brown" userId="79e1b32e-e2fc-4f97-b6e8-bdb859a8bdc6" providerId="ADAL" clId="{8A47B8E9-8694-4F41-9EF5-FDAC258A667F}" dt="2024-04-29T16:02:37.218" v="33838" actId="1035"/>
          <ac:graphicFrameMkLst>
            <pc:docMk/>
            <pc:sldMk cId="182971079" sldId="1680"/>
            <ac:graphicFrameMk id="6" creationId="{4028C476-E884-798E-E9A2-46BA44E4FEE7}"/>
          </ac:graphicFrameMkLst>
        </pc:graphicFrameChg>
        <pc:picChg chg="add del mod">
          <ac:chgData name="Leigh Brown" userId="79e1b32e-e2fc-4f97-b6e8-bdb859a8bdc6" providerId="ADAL" clId="{8A47B8E9-8694-4F41-9EF5-FDAC258A667F}" dt="2024-04-29T15:35:59.361" v="33256" actId="478"/>
          <ac:picMkLst>
            <pc:docMk/>
            <pc:sldMk cId="182971079" sldId="1680"/>
            <ac:picMk id="4" creationId="{F52BD9FA-023D-1B06-9414-DB4330A54EA8}"/>
          </ac:picMkLst>
        </pc:picChg>
        <pc:picChg chg="add del mod">
          <ac:chgData name="Leigh Brown" userId="79e1b32e-e2fc-4f97-b6e8-bdb859a8bdc6" providerId="ADAL" clId="{8A47B8E9-8694-4F41-9EF5-FDAC258A667F}" dt="2024-04-29T15:40:38.777" v="33745" actId="478"/>
          <ac:picMkLst>
            <pc:docMk/>
            <pc:sldMk cId="182971079" sldId="1680"/>
            <ac:picMk id="8" creationId="{9DC22893-0332-3ECA-8447-DDFB1D89BB12}"/>
          </ac:picMkLst>
        </pc:picChg>
        <pc:picChg chg="add mod modCrop">
          <ac:chgData name="Leigh Brown" userId="79e1b32e-e2fc-4f97-b6e8-bdb859a8bdc6" providerId="ADAL" clId="{8A47B8E9-8694-4F41-9EF5-FDAC258A667F}" dt="2024-04-29T16:02:41.149" v="33856" actId="1036"/>
          <ac:picMkLst>
            <pc:docMk/>
            <pc:sldMk cId="182971079" sldId="1680"/>
            <ac:picMk id="10" creationId="{E504CA8A-4E24-CEAC-6509-A9916B8C12E5}"/>
          </ac:picMkLst>
        </pc:picChg>
        <pc:picChg chg="add mod modCrop">
          <ac:chgData name="Leigh Brown" userId="79e1b32e-e2fc-4f97-b6e8-bdb859a8bdc6" providerId="ADAL" clId="{8A47B8E9-8694-4F41-9EF5-FDAC258A667F}" dt="2024-04-29T16:02:44.267" v="33865" actId="1038"/>
          <ac:picMkLst>
            <pc:docMk/>
            <pc:sldMk cId="182971079" sldId="1680"/>
            <ac:picMk id="11" creationId="{B4BCF0F2-B2E2-48F1-2959-418266A13901}"/>
          </ac:picMkLst>
        </pc:picChg>
      </pc:sldChg>
      <pc:sldChg chg="add">
        <pc:chgData name="Leigh Brown" userId="79e1b32e-e2fc-4f97-b6e8-bdb859a8bdc6" providerId="ADAL" clId="{8A47B8E9-8694-4F41-9EF5-FDAC258A667F}" dt="2024-04-29T20:04:01.023" v="35376"/>
        <pc:sldMkLst>
          <pc:docMk/>
          <pc:sldMk cId="194760997" sldId="1681"/>
        </pc:sldMkLst>
      </pc:sldChg>
      <pc:sldChg chg="add">
        <pc:chgData name="Leigh Brown" userId="79e1b32e-e2fc-4f97-b6e8-bdb859a8bdc6" providerId="ADAL" clId="{8A47B8E9-8694-4F41-9EF5-FDAC258A667F}" dt="2024-04-29T20:04:01.023" v="35376"/>
        <pc:sldMkLst>
          <pc:docMk/>
          <pc:sldMk cId="2747611005" sldId="1684"/>
        </pc:sldMkLst>
      </pc:sldChg>
      <pc:sldMasterChg chg="addSldLayout modSldLayout">
        <pc:chgData name="Leigh Brown" userId="79e1b32e-e2fc-4f97-b6e8-bdb859a8bdc6" providerId="ADAL" clId="{8A47B8E9-8694-4F41-9EF5-FDAC258A667F}" dt="2024-03-12T21:33:35.879" v="17974" actId="14100"/>
        <pc:sldMasterMkLst>
          <pc:docMk/>
          <pc:sldMasterMk cId="1747958783" sldId="2147483648"/>
        </pc:sldMasterMkLst>
        <pc:sldLayoutChg chg="addSp delSp mod">
          <pc:chgData name="Leigh Brown" userId="79e1b32e-e2fc-4f97-b6e8-bdb859a8bdc6" providerId="ADAL" clId="{8A47B8E9-8694-4F41-9EF5-FDAC258A667F}" dt="2024-03-12T21:31:54.780" v="17951" actId="22"/>
          <pc:sldLayoutMkLst>
            <pc:docMk/>
            <pc:sldMasterMk cId="1747958783" sldId="2147483648"/>
            <pc:sldLayoutMk cId="2696902080" sldId="2147483682"/>
          </pc:sldLayoutMkLst>
          <pc:spChg chg="add del">
            <ac:chgData name="Leigh Brown" userId="79e1b32e-e2fc-4f97-b6e8-bdb859a8bdc6" providerId="ADAL" clId="{8A47B8E9-8694-4F41-9EF5-FDAC258A667F}" dt="2024-03-12T21:31:54.780" v="17951" actId="22"/>
            <ac:spMkLst>
              <pc:docMk/>
              <pc:sldMasterMk cId="1747958783" sldId="2147483648"/>
              <pc:sldLayoutMk cId="2696902080" sldId="2147483682"/>
              <ac:spMk id="4" creationId="{BE527F00-A38D-5321-BECD-57D5CD521B62}"/>
            </ac:spMkLst>
          </pc:spChg>
        </pc:sldLayoutChg>
        <pc:sldLayoutChg chg="modSp add mod modTransition">
          <pc:chgData name="Leigh Brown" userId="79e1b32e-e2fc-4f97-b6e8-bdb859a8bdc6" providerId="ADAL" clId="{8A47B8E9-8694-4F41-9EF5-FDAC258A667F}" dt="2024-03-12T21:33:35.879" v="17974" actId="14100"/>
          <pc:sldLayoutMkLst>
            <pc:docMk/>
            <pc:sldMasterMk cId="1747958783" sldId="2147483648"/>
            <pc:sldLayoutMk cId="936758254" sldId="2147483724"/>
          </pc:sldLayoutMkLst>
          <pc:spChg chg="mod">
            <ac:chgData name="Leigh Brown" userId="79e1b32e-e2fc-4f97-b6e8-bdb859a8bdc6" providerId="ADAL" clId="{8A47B8E9-8694-4F41-9EF5-FDAC258A667F}" dt="2024-03-12T21:32:39.711" v="17972" actId="1076"/>
            <ac:spMkLst>
              <pc:docMk/>
              <pc:sldMasterMk cId="1747958783" sldId="2147483648"/>
              <pc:sldLayoutMk cId="936758254" sldId="2147483724"/>
              <ac:spMk id="2" creationId="{706B2CB6-6E56-6722-59F9-B2911D5CDD75}"/>
            </ac:spMkLst>
          </pc:spChg>
          <pc:spChg chg="mod">
            <ac:chgData name="Leigh Brown" userId="79e1b32e-e2fc-4f97-b6e8-bdb859a8bdc6" providerId="ADAL" clId="{8A47B8E9-8694-4F41-9EF5-FDAC258A667F}" dt="2024-03-12T21:33:02.505" v="17973" actId="14100"/>
            <ac:spMkLst>
              <pc:docMk/>
              <pc:sldMasterMk cId="1747958783" sldId="2147483648"/>
              <pc:sldLayoutMk cId="936758254" sldId="2147483724"/>
              <ac:spMk id="36" creationId="{34531915-BD53-E343-3C06-D24993A00B82}"/>
            </ac:spMkLst>
          </pc:spChg>
          <pc:spChg chg="mod">
            <ac:chgData name="Leigh Brown" userId="79e1b32e-e2fc-4f97-b6e8-bdb859a8bdc6" providerId="ADAL" clId="{8A47B8E9-8694-4F41-9EF5-FDAC258A667F}" dt="2024-03-12T21:33:02.505" v="17973" actId="14100"/>
            <ac:spMkLst>
              <pc:docMk/>
              <pc:sldMasterMk cId="1747958783" sldId="2147483648"/>
              <pc:sldLayoutMk cId="936758254" sldId="2147483724"/>
              <ac:spMk id="37" creationId="{6087DB1F-2978-54AE-07B0-953AE36CB543}"/>
            </ac:spMkLst>
          </pc:spChg>
          <pc:spChg chg="mod">
            <ac:chgData name="Leigh Brown" userId="79e1b32e-e2fc-4f97-b6e8-bdb859a8bdc6" providerId="ADAL" clId="{8A47B8E9-8694-4F41-9EF5-FDAC258A667F}" dt="2024-03-12T21:33:02.505" v="17973" actId="14100"/>
            <ac:spMkLst>
              <pc:docMk/>
              <pc:sldMasterMk cId="1747958783" sldId="2147483648"/>
              <pc:sldLayoutMk cId="936758254" sldId="2147483724"/>
              <ac:spMk id="38" creationId="{0D1D2A55-7E52-2CCD-74FB-600B29D24FF2}"/>
            </ac:spMkLst>
          </pc:spChg>
          <pc:spChg chg="mod">
            <ac:chgData name="Leigh Brown" userId="79e1b32e-e2fc-4f97-b6e8-bdb859a8bdc6" providerId="ADAL" clId="{8A47B8E9-8694-4F41-9EF5-FDAC258A667F}" dt="2024-03-12T21:33:02.505" v="17973" actId="14100"/>
            <ac:spMkLst>
              <pc:docMk/>
              <pc:sldMasterMk cId="1747958783" sldId="2147483648"/>
              <pc:sldLayoutMk cId="936758254" sldId="2147483724"/>
              <ac:spMk id="39" creationId="{B5036167-E348-6F09-55FA-C3FE80EC908C}"/>
            </ac:spMkLst>
          </pc:spChg>
          <pc:spChg chg="mod">
            <ac:chgData name="Leigh Brown" userId="79e1b32e-e2fc-4f97-b6e8-bdb859a8bdc6" providerId="ADAL" clId="{8A47B8E9-8694-4F41-9EF5-FDAC258A667F}" dt="2024-03-12T21:33:02.505" v="17973" actId="14100"/>
            <ac:spMkLst>
              <pc:docMk/>
              <pc:sldMasterMk cId="1747958783" sldId="2147483648"/>
              <pc:sldLayoutMk cId="936758254" sldId="2147483724"/>
              <ac:spMk id="41" creationId="{D01F8275-8333-CBFC-0B26-463EC6D33CEA}"/>
            </ac:spMkLst>
          </pc:spChg>
          <pc:spChg chg="mod">
            <ac:chgData name="Leigh Brown" userId="79e1b32e-e2fc-4f97-b6e8-bdb859a8bdc6" providerId="ADAL" clId="{8A47B8E9-8694-4F41-9EF5-FDAC258A667F}" dt="2024-03-12T21:33:02.505" v="17973" actId="14100"/>
            <ac:spMkLst>
              <pc:docMk/>
              <pc:sldMasterMk cId="1747958783" sldId="2147483648"/>
              <pc:sldLayoutMk cId="936758254" sldId="2147483724"/>
              <ac:spMk id="42" creationId="{D205E328-3059-7E17-28DF-BD34D12EAC8D}"/>
            </ac:spMkLst>
          </pc:spChg>
          <pc:grpChg chg="mod">
            <ac:chgData name="Leigh Brown" userId="79e1b32e-e2fc-4f97-b6e8-bdb859a8bdc6" providerId="ADAL" clId="{8A47B8E9-8694-4F41-9EF5-FDAC258A667F}" dt="2024-03-12T21:33:35.879" v="17974" actId="14100"/>
            <ac:grpSpMkLst>
              <pc:docMk/>
              <pc:sldMasterMk cId="1747958783" sldId="2147483648"/>
              <pc:sldLayoutMk cId="936758254" sldId="2147483724"/>
              <ac:grpSpMk id="33" creationId="{B73E32E1-D0F4-2E48-AFF0-7D83BD1030A2}"/>
            </ac:grpSpMkLst>
          </pc:grpChg>
          <pc:grpChg chg="mod">
            <ac:chgData name="Leigh Brown" userId="79e1b32e-e2fc-4f97-b6e8-bdb859a8bdc6" providerId="ADAL" clId="{8A47B8E9-8694-4F41-9EF5-FDAC258A667F}" dt="2024-03-12T21:33:35.879" v="17974" actId="14100"/>
            <ac:grpSpMkLst>
              <pc:docMk/>
              <pc:sldMasterMk cId="1747958783" sldId="2147483648"/>
              <pc:sldLayoutMk cId="936758254" sldId="2147483724"/>
              <ac:grpSpMk id="43" creationId="{E9107F9D-82B1-495F-B4C7-0CDA404FBFD6}"/>
            </ac:grpSpMkLst>
          </pc:grpChg>
          <pc:grpChg chg="mod">
            <ac:chgData name="Leigh Brown" userId="79e1b32e-e2fc-4f97-b6e8-bdb859a8bdc6" providerId="ADAL" clId="{8A47B8E9-8694-4F41-9EF5-FDAC258A667F}" dt="2024-03-12T21:33:35.879" v="17974" actId="14100"/>
            <ac:grpSpMkLst>
              <pc:docMk/>
              <pc:sldMasterMk cId="1747958783" sldId="2147483648"/>
              <pc:sldLayoutMk cId="936758254" sldId="2147483724"/>
              <ac:grpSpMk id="46" creationId="{F6F4E3F9-E427-C6F3-0D24-0D7ADCB4B7E4}"/>
            </ac:grpSpMkLst>
          </pc:grpChg>
          <pc:grpChg chg="mod">
            <ac:chgData name="Leigh Brown" userId="79e1b32e-e2fc-4f97-b6e8-bdb859a8bdc6" providerId="ADAL" clId="{8A47B8E9-8694-4F41-9EF5-FDAC258A667F}" dt="2024-03-12T21:33:35.879" v="17974" actId="14100"/>
            <ac:grpSpMkLst>
              <pc:docMk/>
              <pc:sldMasterMk cId="1747958783" sldId="2147483648"/>
              <pc:sldLayoutMk cId="936758254" sldId="2147483724"/>
              <ac:grpSpMk id="49" creationId="{C66E5741-3E60-4FEC-6AA7-0CA3794E9AE3}"/>
            </ac:grpSpMkLst>
          </pc:grpChg>
          <pc:grpChg chg="mod">
            <ac:chgData name="Leigh Brown" userId="79e1b32e-e2fc-4f97-b6e8-bdb859a8bdc6" providerId="ADAL" clId="{8A47B8E9-8694-4F41-9EF5-FDAC258A667F}" dt="2024-03-12T21:33:35.879" v="17974" actId="14100"/>
            <ac:grpSpMkLst>
              <pc:docMk/>
              <pc:sldMasterMk cId="1747958783" sldId="2147483648"/>
              <pc:sldLayoutMk cId="936758254" sldId="2147483724"/>
              <ac:grpSpMk id="52" creationId="{EA48EF4F-D54A-5F34-3CF3-CA82A91BBC32}"/>
            </ac:grpSpMkLst>
          </pc:grpChg>
          <pc:grpChg chg="mod">
            <ac:chgData name="Leigh Brown" userId="79e1b32e-e2fc-4f97-b6e8-bdb859a8bdc6" providerId="ADAL" clId="{8A47B8E9-8694-4F41-9EF5-FDAC258A667F}" dt="2024-03-12T21:33:35.879" v="17974" actId="14100"/>
            <ac:grpSpMkLst>
              <pc:docMk/>
              <pc:sldMasterMk cId="1747958783" sldId="2147483648"/>
              <pc:sldLayoutMk cId="936758254" sldId="2147483724"/>
              <ac:grpSpMk id="55" creationId="{082C43D0-248A-442D-B1FE-8AF700D04E84}"/>
            </ac:grpSpMkLst>
          </pc:grpChg>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6175C04-2A2D-170F-DE36-B494E346A1A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C47A541-8487-9946-9BC7-487EC174506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2CA1284-414C-4B4E-A61C-F38D9EECC9E4}" type="datetimeFigureOut">
              <a:rPr lang="en-US" smtClean="0"/>
              <a:t>5/1/2024</a:t>
            </a:fld>
            <a:endParaRPr lang="en-US"/>
          </a:p>
        </p:txBody>
      </p:sp>
      <p:sp>
        <p:nvSpPr>
          <p:cNvPr id="4" name="Footer Placeholder 3">
            <a:extLst>
              <a:ext uri="{FF2B5EF4-FFF2-40B4-BE49-F238E27FC236}">
                <a16:creationId xmlns:a16="http://schemas.microsoft.com/office/drawing/2014/main" id="{D90904D2-B2AE-ED11-367B-CF10D5E3B035}"/>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14C5EF7C-23DB-3660-7CA1-9D11A151425F}"/>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121694E-0533-4B76-89B4-2EE83D14E053}" type="slidenum">
              <a:rPr lang="en-US" smtClean="0"/>
              <a:t>‹#›</a:t>
            </a:fld>
            <a:endParaRPr lang="en-US"/>
          </a:p>
        </p:txBody>
      </p:sp>
    </p:spTree>
    <p:extLst>
      <p:ext uri="{BB962C8B-B14F-4D97-AF65-F5344CB8AC3E}">
        <p14:creationId xmlns:p14="http://schemas.microsoft.com/office/powerpoint/2010/main" val="3721735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D9CBC56-E3CB-40BC-87D6-73A33234CFD5}" type="datetimeFigureOut">
              <a:rPr lang="en-US" smtClean="0"/>
              <a:t>5/1/2024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2C0DC1-4058-4C4B-9E16-851061DA563D}" type="slidenum">
              <a:rPr lang="en-US" smtClean="0"/>
              <a:t>‹#›</a:t>
            </a:fld>
            <a:endParaRPr lang="en-US"/>
          </a:p>
        </p:txBody>
      </p:sp>
    </p:spTree>
    <p:extLst>
      <p:ext uri="{BB962C8B-B14F-4D97-AF65-F5344CB8AC3E}">
        <p14:creationId xmlns:p14="http://schemas.microsoft.com/office/powerpoint/2010/main" val="42933743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a:t>
            </a:fld>
            <a:endParaRPr lang="en-US"/>
          </a:p>
        </p:txBody>
      </p:sp>
    </p:spTree>
    <p:extLst>
      <p:ext uri="{BB962C8B-B14F-4D97-AF65-F5344CB8AC3E}">
        <p14:creationId xmlns:p14="http://schemas.microsoft.com/office/powerpoint/2010/main" val="32949124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buFont typeface="+mj-lt"/>
              <a:buAutoNum type="arabicPeriod"/>
            </a:pPr>
            <a:r>
              <a:rPr lang="en-US" b="1" i="0" dirty="0">
                <a:solidFill>
                  <a:srgbClr val="000000"/>
                </a:solidFill>
                <a:effectLst/>
              </a:rPr>
              <a:t>Antigens</a:t>
            </a:r>
            <a:r>
              <a:rPr lang="en-US" b="0" i="0" dirty="0">
                <a:solidFill>
                  <a:srgbClr val="000000"/>
                </a:solidFill>
                <a:effectLst/>
              </a:rPr>
              <a:t>:</a:t>
            </a:r>
          </a:p>
          <a:p>
            <a:pPr marL="742950" marR="0" lvl="1" indent="-285750" algn="l" defTabSz="914400" rtl="0" eaLnBrk="1" fontAlgn="auto" latinLnBrk="0" hangingPunct="1">
              <a:lnSpc>
                <a:spcPct val="100000"/>
              </a:lnSpc>
              <a:spcBef>
                <a:spcPts val="0"/>
              </a:spcBef>
              <a:spcAft>
                <a:spcPts val="0"/>
              </a:spcAft>
              <a:buClrTx/>
              <a:buSzTx/>
              <a:buFont typeface="+mj-lt"/>
              <a:buAutoNum type="arabicPeriod"/>
              <a:tabLst/>
              <a:defRPr/>
            </a:pPr>
            <a:r>
              <a:rPr lang="en-US" b="0" i="0" dirty="0">
                <a:solidFill>
                  <a:srgbClr val="000000"/>
                </a:solidFill>
                <a:effectLst/>
              </a:rPr>
              <a:t>Antigens are like tiny flags on the surface of harmful things—bacteria, viruses, toxins, or even pollen.</a:t>
            </a:r>
          </a:p>
          <a:p>
            <a:pPr marL="742950" lvl="1" indent="-285750" algn="l">
              <a:buFont typeface="+mj-lt"/>
              <a:buAutoNum type="arabicPeriod"/>
            </a:pPr>
            <a:r>
              <a:rPr lang="en-US" b="0" i="0" dirty="0">
                <a:solidFill>
                  <a:srgbClr val="000000"/>
                </a:solidFill>
                <a:effectLst/>
              </a:rPr>
              <a:t>You can imagine antigens as </a:t>
            </a:r>
            <a:r>
              <a:rPr lang="en-US" b="1" i="0" dirty="0">
                <a:solidFill>
                  <a:srgbClr val="000000"/>
                </a:solidFill>
                <a:effectLst/>
              </a:rPr>
              <a:t>“wanted posters”</a:t>
            </a:r>
            <a:r>
              <a:rPr lang="en-US" b="0" i="0" dirty="0">
                <a:solidFill>
                  <a:srgbClr val="000000"/>
                </a:solidFill>
                <a:effectLst/>
              </a:rPr>
              <a:t> that your immune system uses to identify troublemakers.</a:t>
            </a:r>
          </a:p>
          <a:p>
            <a:pPr marL="742950" lvl="1" indent="-285750" algn="l">
              <a:buFont typeface="+mj-lt"/>
              <a:buAutoNum type="arabicPeriod"/>
            </a:pPr>
            <a:r>
              <a:rPr lang="en-US" b="0" i="0" dirty="0">
                <a:solidFill>
                  <a:srgbClr val="000000"/>
                </a:solidFill>
                <a:effectLst/>
              </a:rPr>
              <a:t>When your immune system spots these flags, it knows something doesn’t belong and gears up for action!</a:t>
            </a:r>
          </a:p>
          <a:p>
            <a:pPr algn="l">
              <a:buFont typeface="+mj-lt"/>
              <a:buAutoNum type="arabicPeriod"/>
            </a:pPr>
            <a:r>
              <a:rPr lang="en-US" b="1" i="0" dirty="0">
                <a:solidFill>
                  <a:srgbClr val="000000"/>
                </a:solidFill>
                <a:effectLst/>
              </a:rPr>
              <a:t>Antibodies</a:t>
            </a:r>
            <a:r>
              <a:rPr lang="en-US" b="0" i="0" dirty="0">
                <a:solidFill>
                  <a:srgbClr val="000000"/>
                </a:solidFill>
                <a:effectLst/>
              </a:rPr>
              <a:t>:</a:t>
            </a:r>
          </a:p>
          <a:p>
            <a:pPr marL="742950" lvl="1" indent="-285750" algn="l">
              <a:buFont typeface="+mj-lt"/>
              <a:buAutoNum type="arabicPeriod"/>
            </a:pPr>
            <a:r>
              <a:rPr lang="en-US" b="0" i="0" dirty="0">
                <a:solidFill>
                  <a:srgbClr val="000000"/>
                </a:solidFill>
                <a:effectLst/>
              </a:rPr>
              <a:t>You can think of antibodies as the </a:t>
            </a:r>
            <a:r>
              <a:rPr lang="en-US" b="1" i="0" dirty="0">
                <a:solidFill>
                  <a:srgbClr val="000000"/>
                </a:solidFill>
                <a:effectLst/>
              </a:rPr>
              <a:t>“superheroes”</a:t>
            </a:r>
            <a:r>
              <a:rPr lang="en-US" b="0" i="0" dirty="0">
                <a:solidFill>
                  <a:srgbClr val="000000"/>
                </a:solidFill>
                <a:effectLst/>
              </a:rPr>
              <a:t> that your body makes to fight off invaders.</a:t>
            </a:r>
          </a:p>
          <a:p>
            <a:pPr marL="742950" lvl="1" indent="-285750" algn="l">
              <a:buFont typeface="+mj-lt"/>
              <a:buAutoNum type="arabicPeriod"/>
            </a:pPr>
            <a:r>
              <a:rPr lang="en-US" b="0" i="0" dirty="0">
                <a:solidFill>
                  <a:srgbClr val="000000"/>
                </a:solidFill>
                <a:effectLst/>
              </a:rPr>
              <a:t>Antibodies are special proteins created by your immune system that recognize and attach to specific antigens, marking them for destruction.</a:t>
            </a:r>
          </a:p>
        </p:txBody>
      </p:sp>
      <p:sp>
        <p:nvSpPr>
          <p:cNvPr id="4" name="Slide Number Placeholder 3"/>
          <p:cNvSpPr>
            <a:spLocks noGrp="1"/>
          </p:cNvSpPr>
          <p:nvPr>
            <p:ph type="sldNum" sz="quarter" idx="5"/>
          </p:nvPr>
        </p:nvSpPr>
        <p:spPr/>
        <p:txBody>
          <a:bodyPr/>
          <a:lstStyle/>
          <a:p>
            <a:fld id="{322C0DC1-4058-4C4B-9E16-851061DA563D}" type="slidenum">
              <a:rPr lang="en-US" smtClean="0"/>
              <a:t>12</a:t>
            </a:fld>
            <a:endParaRPr lang="en-US"/>
          </a:p>
        </p:txBody>
      </p:sp>
    </p:spTree>
    <p:extLst>
      <p:ext uri="{BB962C8B-B14F-4D97-AF65-F5344CB8AC3E}">
        <p14:creationId xmlns:p14="http://schemas.microsoft.com/office/powerpoint/2010/main" val="24464991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**primary antibody** is an antibody that directly binds to a specific target antigen.</a:t>
            </a:r>
          </a:p>
          <a:p>
            <a:endParaRPr lang="en-US" dirty="0"/>
          </a:p>
          <a:p>
            <a:r>
              <a:rPr lang="en-US" dirty="0"/>
              <a:t>A **secondary antibody** is an antibody that binds to a primary antibody. Secondary antibodies are NOT specific to the target antigen, but instead recognize and bind to the primary antibody through the constant region of the primary antibody.</a:t>
            </a:r>
          </a:p>
        </p:txBody>
      </p:sp>
      <p:sp>
        <p:nvSpPr>
          <p:cNvPr id="4" name="Slide Number Placeholder 3"/>
          <p:cNvSpPr>
            <a:spLocks noGrp="1"/>
          </p:cNvSpPr>
          <p:nvPr>
            <p:ph type="sldNum" sz="quarter" idx="5"/>
          </p:nvPr>
        </p:nvSpPr>
        <p:spPr/>
        <p:txBody>
          <a:bodyPr/>
          <a:lstStyle/>
          <a:p>
            <a:fld id="{322C0DC1-4058-4C4B-9E16-851061DA563D}" type="slidenum">
              <a:rPr lang="en-US" smtClean="0"/>
              <a:t>13</a:t>
            </a:fld>
            <a:endParaRPr lang="en-US"/>
          </a:p>
        </p:txBody>
      </p:sp>
    </p:spTree>
    <p:extLst>
      <p:ext uri="{BB962C8B-B14F-4D97-AF65-F5344CB8AC3E}">
        <p14:creationId xmlns:p14="http://schemas.microsoft.com/office/powerpoint/2010/main" val="10912756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ELISAs are based on the interaction between antibodies and antigens. But we can’t see antibodies with the naked eye – we need some way to visualize them to tell us if our protein of interest is in our sample. To do that, we use antibodies that are conjugated to enzymes. Those enzymes then react with a substrate that produces a color change. </a:t>
            </a:r>
          </a:p>
          <a:p>
            <a:endParaRPr lang="en-US" dirty="0"/>
          </a:p>
          <a:p>
            <a:r>
              <a:rPr lang="en-US" dirty="0"/>
              <a:t>In this lab, the antibody is conjugated biochemically to the enzyme horseradish peroxidase. </a:t>
            </a:r>
            <a:r>
              <a:rPr lang="en-US" b="0" i="0" dirty="0">
                <a:solidFill>
                  <a:srgbClr val="0D0D0D"/>
                </a:solidFill>
                <a:effectLst/>
                <a:latin typeface="Söhne"/>
              </a:rPr>
              <a:t>When HRP catalyzes the reaction with the substrate </a:t>
            </a:r>
            <a:r>
              <a:rPr lang="en-US" dirty="0"/>
              <a:t>tetramethylbenzidine (</a:t>
            </a:r>
            <a:r>
              <a:rPr lang="en-US" b="0" i="0" dirty="0">
                <a:solidFill>
                  <a:srgbClr val="0D0D0D"/>
                </a:solidFill>
                <a:effectLst/>
                <a:latin typeface="Söhne"/>
              </a:rPr>
              <a:t>TMB), a blue-colored product is generated. </a:t>
            </a:r>
          </a:p>
          <a:p>
            <a:endParaRPr lang="en-US" b="0" i="0" dirty="0">
              <a:solidFill>
                <a:srgbClr val="0D0D0D"/>
              </a:solidFill>
              <a:effectLst/>
              <a:latin typeface="Söhne"/>
            </a:endParaRPr>
          </a:p>
          <a:p>
            <a:r>
              <a:rPr lang="en-US" b="0" i="0" dirty="0">
                <a:solidFill>
                  <a:srgbClr val="0D0D0D"/>
                </a:solidFill>
                <a:effectLst/>
                <a:latin typeface="Söhne"/>
              </a:rPr>
              <a:t>Sometimes an acidic solution is added at the end, which stops the reaction and turns the blue solution yellow. </a:t>
            </a:r>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14</a:t>
            </a:fld>
            <a:endParaRPr lang="en-US"/>
          </a:p>
        </p:txBody>
      </p:sp>
    </p:spTree>
    <p:extLst>
      <p:ext uri="{BB962C8B-B14F-4D97-AF65-F5344CB8AC3E}">
        <p14:creationId xmlns:p14="http://schemas.microsoft.com/office/powerpoint/2010/main" val="31298170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stands for Enzyme-Linked Immunosorbent Assay. Let’s break that down.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uses antibodies linked to an enzyme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*to detect antigens (or as we’ll see later - other antibodies) = IMMUNO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*The antigens are stuck, or ADSORBED, on plastic wells.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*When a substrate is added there is a color change that allows us to ASSAY for the presence or absence of our target protein. </a:t>
            </a:r>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15</a:t>
            </a:fld>
            <a:endParaRPr lang="en-US"/>
          </a:p>
        </p:txBody>
      </p:sp>
    </p:spTree>
    <p:extLst>
      <p:ext uri="{BB962C8B-B14F-4D97-AF65-F5344CB8AC3E}">
        <p14:creationId xmlns:p14="http://schemas.microsoft.com/office/powerpoint/2010/main" val="16620631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look at how primary antibodies are produced. A primary antibody is an antibody that binds directly to an antigen. Just a note – the process described here is for making polyclonal antibodies. The process for making monoclonal antibodies is beyond the scope of this lab.</a:t>
            </a:r>
          </a:p>
          <a:p>
            <a:endParaRPr lang="en-US" dirty="0"/>
          </a:p>
          <a:p>
            <a:r>
              <a:rPr lang="en-US" dirty="0"/>
              <a:t>*First, choose the target antigen that the antibody will be designed to recognize. Then immunize an animal – typically rabbit, mice, rats, or goats – with the antigen. This is typically done over a few weeks, allowing the animal's immune system to recognize the antigen as foreign. </a:t>
            </a:r>
          </a:p>
          <a:p>
            <a:endParaRPr lang="en-US" dirty="0"/>
          </a:p>
          <a:p>
            <a:r>
              <a:rPr lang="en-US" dirty="0"/>
              <a:t>*In this example, we’re immunizing a rabbit with our target antigen “X.”</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immune system of the animal recognizes the injected antigen as a threat and produces antibodies against it. Blood is collected from that animal and centrifuged to separate the serum, which contains the antibodies. </a:t>
            </a:r>
          </a:p>
          <a:p>
            <a:endParaRPr lang="en-US" dirty="0"/>
          </a:p>
          <a:p>
            <a:r>
              <a:rPr lang="en-US" dirty="0"/>
              <a:t>*In this example, the rabbit will start producing rabbit anti-X antibodies. </a:t>
            </a:r>
          </a:p>
          <a:p>
            <a:endParaRPr lang="en-US" dirty="0"/>
          </a:p>
          <a:p>
            <a:r>
              <a:rPr lang="en-US" dirty="0"/>
              <a:t>Note: In this kit, the primary antibody is a polyclonal rabbit antibody raised against chicken gamma-globulin.</a:t>
            </a:r>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16</a:t>
            </a:fld>
            <a:endParaRPr lang="en-US"/>
          </a:p>
        </p:txBody>
      </p:sp>
    </p:spTree>
    <p:extLst>
      <p:ext uri="{BB962C8B-B14F-4D97-AF65-F5344CB8AC3E}">
        <p14:creationId xmlns:p14="http://schemas.microsoft.com/office/powerpoint/2010/main" val="42486661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*Secondary antibodies are made by injecting antibodies made in one species into another species. In our example, the primary rabbit anti-X antibodies are injected into a goat. </a:t>
            </a:r>
          </a:p>
          <a:p>
            <a:endParaRPr lang="en-US" dirty="0"/>
          </a:p>
          <a:p>
            <a:r>
              <a:rPr lang="en-US" dirty="0"/>
              <a:t>*After the goat mounts an immune response, the goat serum contains antibodies that recognize and bind to rabbit antibodies..  </a:t>
            </a:r>
          </a:p>
          <a:p>
            <a:endParaRPr lang="en-US" dirty="0"/>
          </a:p>
          <a:p>
            <a:r>
              <a:rPr lang="en-US" dirty="0"/>
              <a:t>*Those antibodies are called goat anti-rabbit antibodies and can be used to detect any antibodies generated in mice.</a:t>
            </a:r>
          </a:p>
          <a:p>
            <a:endParaRPr lang="en-US" dirty="0"/>
          </a:p>
          <a:p>
            <a:r>
              <a:rPr lang="en-US" dirty="0"/>
              <a:t>For this kit, goats were immunized with rabbit IgG to make the secondary antibodies. </a:t>
            </a:r>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17</a:t>
            </a:fld>
            <a:endParaRPr lang="en-US"/>
          </a:p>
        </p:txBody>
      </p:sp>
    </p:spTree>
    <p:extLst>
      <p:ext uri="{BB962C8B-B14F-4D97-AF65-F5344CB8AC3E}">
        <p14:creationId xmlns:p14="http://schemas.microsoft.com/office/powerpoint/2010/main" val="26382259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think about what would happen if we wanted to detect a DIFFERENT antigen – antigen “Y” in this case.</a:t>
            </a:r>
          </a:p>
          <a:p>
            <a:endParaRPr lang="en-US" dirty="0"/>
          </a:p>
          <a:p>
            <a:r>
              <a:rPr lang="en-US" dirty="0"/>
              <a:t>*We’d immunize our rabbit with antigen Y, and that rabbit would start making anti-Y antibodies. </a:t>
            </a:r>
          </a:p>
          <a:p>
            <a:endParaRPr lang="en-US" dirty="0"/>
          </a:p>
          <a:p>
            <a:r>
              <a:rPr lang="en-US" dirty="0"/>
              <a:t>*Now here’s the power of secondary antibodies. We don’t need to immunize a goat with these new rabbit anti-Y antibodies. We already HAVE goat-anti-rabbit antibodies that will recognize ANY rabbit antibodies.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18</a:t>
            </a:fld>
            <a:endParaRPr lang="en-US"/>
          </a:p>
        </p:txBody>
      </p:sp>
    </p:spTree>
    <p:extLst>
      <p:ext uri="{BB962C8B-B14F-4D97-AF65-F5344CB8AC3E}">
        <p14:creationId xmlns:p14="http://schemas.microsoft.com/office/powerpoint/2010/main" val="37626020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is hidden as it’s somewhat outside the scope of the lab, but just in case your students are interested or have questions…</a:t>
            </a:r>
          </a:p>
          <a:p>
            <a:r>
              <a:rPr lang="en-US" dirty="0"/>
              <a:t>The antibodies in this kit are polyclonal, but both monoclonal and polyclonal antibodies are widely used in ELISAs for both primary and secondary antibodies, depending on the application. The previous slides outline the process for producing polyclonal antibodies. Monoclonal antibodies are produced by immunizing an animal, and then fusing B-cells to myeloma cells (cancer cells that divide indefinitely) to create a hybridoma. Those are then cloned and purified, ensuring that only one type of antibody is produced. </a:t>
            </a:r>
          </a:p>
        </p:txBody>
      </p:sp>
      <p:sp>
        <p:nvSpPr>
          <p:cNvPr id="4" name="Slide Number Placeholder 3"/>
          <p:cNvSpPr>
            <a:spLocks noGrp="1"/>
          </p:cNvSpPr>
          <p:nvPr>
            <p:ph type="sldNum" sz="quarter" idx="5"/>
          </p:nvPr>
        </p:nvSpPr>
        <p:spPr/>
        <p:txBody>
          <a:bodyPr/>
          <a:lstStyle/>
          <a:p>
            <a:fld id="{322C0DC1-4058-4C4B-9E16-851061DA563D}" type="slidenum">
              <a:rPr lang="en-US" smtClean="0"/>
              <a:t>19</a:t>
            </a:fld>
            <a:endParaRPr lang="en-US"/>
          </a:p>
        </p:txBody>
      </p:sp>
    </p:spTree>
    <p:extLst>
      <p:ext uri="{BB962C8B-B14F-4D97-AF65-F5344CB8AC3E}">
        <p14:creationId xmlns:p14="http://schemas.microsoft.com/office/powerpoint/2010/main" val="6685134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20</a:t>
            </a:fld>
            <a:endParaRPr lang="en-US"/>
          </a:p>
        </p:txBody>
      </p:sp>
    </p:spTree>
    <p:extLst>
      <p:ext uri="{BB962C8B-B14F-4D97-AF65-F5344CB8AC3E}">
        <p14:creationId xmlns:p14="http://schemas.microsoft.com/office/powerpoint/2010/main" val="6232665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dirty="0">
                <a:solidFill>
                  <a:srgbClr val="0D0D0D"/>
                </a:solidFill>
                <a:effectLst/>
                <a:highlight>
                  <a:srgbClr val="FFFFFF"/>
                </a:highlight>
                <a:latin typeface="Söhne"/>
              </a:rPr>
              <a:t>Let’s look at the different types of ELISAs.</a:t>
            </a:r>
          </a:p>
          <a:p>
            <a:pPr algn="l"/>
            <a:endParaRPr lang="en-US" b="0" i="0" dirty="0">
              <a:solidFill>
                <a:srgbClr val="0D0D0D"/>
              </a:solidFill>
              <a:effectLst/>
              <a:highlight>
                <a:srgbClr val="FFFFFF"/>
              </a:highlight>
              <a:latin typeface="Söhne"/>
            </a:endParaRPr>
          </a:p>
          <a:p>
            <a:pPr marL="0" indent="0" algn="l">
              <a:buFont typeface="Arial" panose="020B0604020202020204" pitchFamily="34" charset="0"/>
              <a:buNone/>
            </a:pPr>
            <a:r>
              <a:rPr lang="en-US" b="0" i="0" dirty="0">
                <a:solidFill>
                  <a:srgbClr val="0D0D0D"/>
                </a:solidFill>
                <a:effectLst/>
                <a:highlight>
                  <a:srgbClr val="FFFFFF"/>
                </a:highlight>
                <a:latin typeface="Söhne"/>
              </a:rPr>
              <a:t>*Each type has unique advantages depending on what we're trying to detect and how sensitive we need our assay to be. First up, we have the </a:t>
            </a:r>
            <a:r>
              <a:rPr lang="en-US" dirty="0">
                <a:solidFill>
                  <a:srgbClr val="0D0D0D"/>
                </a:solidFill>
                <a:highlight>
                  <a:srgbClr val="FFFFFF"/>
                </a:highlight>
                <a:latin typeface="Söhne"/>
              </a:rPr>
              <a:t>direct</a:t>
            </a:r>
            <a:r>
              <a:rPr lang="en-US" b="0" i="0" dirty="0">
                <a:solidFill>
                  <a:srgbClr val="0D0D0D"/>
                </a:solidFill>
                <a:effectLst/>
                <a:highlight>
                  <a:srgbClr val="FFFFFF"/>
                </a:highlight>
                <a:latin typeface="Söhne"/>
              </a:rPr>
              <a:t> ELISA. This method directly detects antigens using labeled antibodies. It's like shining a spotlight on specific proteins in a sample, giving us a clear signal.</a:t>
            </a:r>
          </a:p>
          <a:p>
            <a:pPr marL="171450" indent="-171450" algn="l">
              <a:buFont typeface="Arial" panose="020B0604020202020204" pitchFamily="34" charset="0"/>
              <a:buChar char="•"/>
            </a:pPr>
            <a:endParaRPr lang="en-US" b="0" i="0" dirty="0">
              <a:solidFill>
                <a:srgbClr val="0D0D0D"/>
              </a:solidFill>
              <a:effectLst/>
              <a:highlight>
                <a:srgbClr val="FFFFFF"/>
              </a:highlight>
              <a:latin typeface="Söhne"/>
            </a:endParaRPr>
          </a:p>
          <a:p>
            <a:pPr algn="l"/>
            <a:r>
              <a:rPr lang="en-US" b="0" i="0" dirty="0">
                <a:solidFill>
                  <a:srgbClr val="0D0D0D"/>
                </a:solidFill>
                <a:effectLst/>
                <a:highlight>
                  <a:srgbClr val="FFFFFF"/>
                </a:highlight>
                <a:latin typeface="Söhne"/>
              </a:rPr>
              <a:t>*Next, we have the </a:t>
            </a:r>
            <a:r>
              <a:rPr lang="en-US" dirty="0">
                <a:solidFill>
                  <a:srgbClr val="0D0D0D"/>
                </a:solidFill>
                <a:highlight>
                  <a:srgbClr val="FFFFFF"/>
                </a:highlight>
                <a:latin typeface="Söhne"/>
              </a:rPr>
              <a:t>indirect</a:t>
            </a:r>
            <a:r>
              <a:rPr lang="en-US" b="0" i="0" dirty="0">
                <a:solidFill>
                  <a:srgbClr val="0D0D0D"/>
                </a:solidFill>
                <a:effectLst/>
                <a:highlight>
                  <a:srgbClr val="FFFFFF"/>
                </a:highlight>
                <a:latin typeface="Söhne"/>
              </a:rPr>
              <a:t> ELISA. Here, we detect antibodies indirectly by using a secondary antibody labeled with a reporter enzyme, giving us a way to amplify our signal – more on that later.</a:t>
            </a:r>
          </a:p>
          <a:p>
            <a:pPr algn="l"/>
            <a:endParaRPr lang="en-US" b="0" i="0" dirty="0">
              <a:solidFill>
                <a:srgbClr val="0D0D0D"/>
              </a:solidFill>
              <a:effectLst/>
              <a:highlight>
                <a:srgbClr val="FFFFFF"/>
              </a:highlight>
              <a:latin typeface="Söhne"/>
            </a:endParaRPr>
          </a:p>
          <a:p>
            <a:pPr algn="l"/>
            <a:r>
              <a:rPr lang="en-US" b="0" i="0" dirty="0">
                <a:solidFill>
                  <a:srgbClr val="0D0D0D"/>
                </a:solidFill>
                <a:effectLst/>
                <a:highlight>
                  <a:srgbClr val="FFFFFF"/>
                </a:highlight>
                <a:latin typeface="Söhne"/>
              </a:rPr>
              <a:t>*Moving on to the </a:t>
            </a:r>
            <a:r>
              <a:rPr lang="en-US" dirty="0">
                <a:solidFill>
                  <a:srgbClr val="0D0D0D"/>
                </a:solidFill>
                <a:highlight>
                  <a:srgbClr val="FFFFFF"/>
                </a:highlight>
                <a:latin typeface="Söhne"/>
              </a:rPr>
              <a:t>sandwich</a:t>
            </a:r>
            <a:r>
              <a:rPr lang="en-US" b="0" i="0" dirty="0">
                <a:solidFill>
                  <a:srgbClr val="0D0D0D"/>
                </a:solidFill>
                <a:effectLst/>
                <a:highlight>
                  <a:srgbClr val="FFFFFF"/>
                </a:highlight>
                <a:latin typeface="Söhne"/>
              </a:rPr>
              <a:t> ELISA. This technique is like making a sandwich with our antigen as the filling. We capture the antigen between two antibodies, one coated on the plate and the other labeled with a reporter enzyme. It's a precise method, perfect for quantifying substances like cytokines or hormones.</a:t>
            </a:r>
          </a:p>
          <a:p>
            <a:pPr algn="l"/>
            <a:endParaRPr lang="en-US" b="0" i="0" dirty="0">
              <a:solidFill>
                <a:srgbClr val="0D0D0D"/>
              </a:solidFill>
              <a:effectLst/>
              <a:highlight>
                <a:srgbClr val="FFFFFF"/>
              </a:highlight>
              <a:latin typeface="Söhne"/>
            </a:endParaRPr>
          </a:p>
          <a:p>
            <a:r>
              <a:rPr lang="en-US" b="0" i="0" dirty="0">
                <a:solidFill>
                  <a:srgbClr val="0D0D0D"/>
                </a:solidFill>
                <a:effectLst/>
                <a:highlight>
                  <a:srgbClr val="FFFFFF"/>
                </a:highlight>
                <a:latin typeface="Söhne"/>
              </a:rPr>
              <a:t>*Last but not least, we have the </a:t>
            </a:r>
            <a:r>
              <a:rPr lang="en-US" dirty="0">
                <a:solidFill>
                  <a:srgbClr val="0D0D0D"/>
                </a:solidFill>
                <a:highlight>
                  <a:srgbClr val="FFFFFF"/>
                </a:highlight>
                <a:latin typeface="Söhne"/>
              </a:rPr>
              <a:t>competitive </a:t>
            </a:r>
            <a:r>
              <a:rPr lang="en-US" b="0" i="0" dirty="0">
                <a:solidFill>
                  <a:srgbClr val="0D0D0D"/>
                </a:solidFill>
                <a:effectLst/>
                <a:highlight>
                  <a:srgbClr val="FFFFFF"/>
                </a:highlight>
                <a:latin typeface="Söhne"/>
              </a:rPr>
              <a:t>ELISA. In this setup, labeled and unlabeled ANTIGENS compete for binding sites on antibodies. This is particularly useful for detecting small molecules such as hormones or drugs (more a color change means you have LESS of the target antigen because the labeled antigen is outcompeting the unlabeled target antigen).</a:t>
            </a:r>
            <a:r>
              <a:rPr lang="en-US" dirty="0">
                <a:solidFill>
                  <a:srgbClr val="0D0D0D"/>
                </a:solidFill>
                <a:highlight>
                  <a:srgbClr val="FFFFFF"/>
                </a:highlight>
                <a:latin typeface="Söhne"/>
              </a:rPr>
              <a:t> </a:t>
            </a:r>
            <a:endParaRPr lang="en-US" b="0" i="0" dirty="0">
              <a:solidFill>
                <a:srgbClr val="0D0D0D"/>
              </a:solidFill>
              <a:effectLst/>
              <a:highlight>
                <a:srgbClr val="FFFFFF"/>
              </a:highlight>
              <a:latin typeface="Söhne"/>
            </a:endParaRPr>
          </a:p>
          <a:p>
            <a:pPr algn="l"/>
            <a:endParaRPr lang="en-US" b="0" i="0" dirty="0">
              <a:solidFill>
                <a:srgbClr val="0D0D0D"/>
              </a:solidFill>
              <a:effectLst/>
              <a:highlight>
                <a:srgbClr val="FFFFFF"/>
              </a:highlight>
              <a:latin typeface="Söhne"/>
            </a:endParaRPr>
          </a:p>
          <a:p>
            <a:r>
              <a:rPr lang="en-US" dirty="0">
                <a:solidFill>
                  <a:srgbClr val="0D0D0D"/>
                </a:solidFill>
                <a:highlight>
                  <a:srgbClr val="FFFFFF"/>
                </a:highlight>
                <a:latin typeface="Söhne"/>
              </a:rPr>
              <a:t>In this lab, we will be using an indirect ELISA, but to understand it better, let's look at a direct ELISA in more detail first.</a:t>
            </a:r>
          </a:p>
          <a:p>
            <a:endParaRPr lang="en-US" dirty="0">
              <a:solidFill>
                <a:srgbClr val="0D0D0D"/>
              </a:solidFill>
              <a:highlight>
                <a:srgbClr val="FFFFFF"/>
              </a:highlight>
              <a:latin typeface="Söhne"/>
              <a:ea typeface="Calibri" panose="020F0502020204030204"/>
              <a:cs typeface="Calibri" panose="020F0502020204030204"/>
            </a:endParaRPr>
          </a:p>
          <a:p>
            <a:endParaRPr lang="en-US" dirty="0">
              <a:ea typeface="Calibri" panose="020F0502020204030204"/>
              <a:cs typeface="Calibri" panose="020F0502020204030204"/>
            </a:endParaRPr>
          </a:p>
        </p:txBody>
      </p:sp>
      <p:sp>
        <p:nvSpPr>
          <p:cNvPr id="4" name="Slide Number Placeholder 3"/>
          <p:cNvSpPr>
            <a:spLocks noGrp="1"/>
          </p:cNvSpPr>
          <p:nvPr>
            <p:ph type="sldNum" sz="quarter" idx="5"/>
          </p:nvPr>
        </p:nvSpPr>
        <p:spPr/>
        <p:txBody>
          <a:bodyPr/>
          <a:lstStyle/>
          <a:p>
            <a:fld id="{322C0DC1-4058-4C4B-9E16-851061DA563D}" type="slidenum">
              <a:rPr lang="en-US" smtClean="0"/>
              <a:t>21</a:t>
            </a:fld>
            <a:endParaRPr lang="en-US"/>
          </a:p>
        </p:txBody>
      </p:sp>
    </p:spTree>
    <p:extLst>
      <p:ext uri="{BB962C8B-B14F-4D97-AF65-F5344CB8AC3E}">
        <p14:creationId xmlns:p14="http://schemas.microsoft.com/office/powerpoint/2010/main" val="37203256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A52F17-F5CB-4E0A-80AF-639B0F943CE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8388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ELISAs can detect either antigens OR the antibodies our body makes against those pathogens. Let’s take a look at antigen detection ELISAs first.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A patient sample is added to a plastic well, and then purified antibodies are added that bind to the target antigen.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Enzyme-linked secondary antibodies bind to the primary antibody, and then the substrate causes a color change.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This technique can be used to diagnose infections like HIV, hepatitis B, malaria, and autoimmune disorders like lupus or arthritis, when the body’s immune system reacts to it’s own proteins as if they were foreign antigens. It can also be used to detect cancer biomarkers – proteins that cancer cells produce.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22</a:t>
            </a:fld>
            <a:endParaRPr lang="en-US"/>
          </a:p>
        </p:txBody>
      </p:sp>
    </p:spTree>
    <p:extLst>
      <p:ext uri="{BB962C8B-B14F-4D97-AF65-F5344CB8AC3E}">
        <p14:creationId xmlns:p14="http://schemas.microsoft.com/office/powerpoint/2010/main" val="14194105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0F1EF5-E5F4-AF63-40C1-D186976FA0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FBAFF2-EFA7-CF8D-DF5F-8535D45809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E57C673-9BC9-EF74-7965-652F78928DF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ELISAs can be used to detect the presence of antibodies against a specific antigen in a patient’s blood. B cells produce and release antibodies into the bloodstream in response to exposure to a disease antigen. For example, a commonly used screening test for HIV infection looks for anti-HIV antibodies in serum. Some serum antibodies are detectable as soon as two weeks after HIV infection.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In antibody detection assays, antigens are first bound to the plate. Serum from the patient is added to the well and if antibodies to the antigen are present, they bind to the antigen on the plate. After washing, enzyme-linked secondary antibodies that bind human antibodies are added to the wells. Unbound secondary antibodies are washed away, and a chromogenic substrate is added to the wells. In wells with bound serum antibodies, the enzyme will be present and the solution will change color.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Numerous commercially available antibody detection ELISA kits are available for use in both human and veterinary medicine. Not all detect antibodies to disease agents such as HIV. An example is Bio-Rad’s ANA screening test assays for the presence of antinuclear antibodies (see Figure 8.17). Antinuclear antibodies are antibodies that bind material from cell nuclei, and their presence indicates the person may have an autoimmune disease such as systemic lupus erythematosus (lupus or SLE) or scleroderma.</a:t>
            </a:r>
          </a:p>
          <a:p>
            <a:endParaRPr lang="en-US" dirty="0"/>
          </a:p>
        </p:txBody>
      </p:sp>
      <p:sp>
        <p:nvSpPr>
          <p:cNvPr id="4" name="Slide Number Placeholder 3">
            <a:extLst>
              <a:ext uri="{FF2B5EF4-FFF2-40B4-BE49-F238E27FC236}">
                <a16:creationId xmlns:a16="http://schemas.microsoft.com/office/drawing/2014/main" id="{7F08FDF5-729E-8CEC-9053-419FC07BA5A9}"/>
              </a:ext>
            </a:extLst>
          </p:cNvPr>
          <p:cNvSpPr>
            <a:spLocks noGrp="1"/>
          </p:cNvSpPr>
          <p:nvPr>
            <p:ph type="sldNum" sz="quarter" idx="5"/>
          </p:nvPr>
        </p:nvSpPr>
        <p:spPr/>
        <p:txBody>
          <a:bodyPr/>
          <a:lstStyle/>
          <a:p>
            <a:fld id="{322C0DC1-4058-4C4B-9E16-851061DA563D}" type="slidenum">
              <a:rPr lang="en-US" smtClean="0"/>
              <a:t>23</a:t>
            </a:fld>
            <a:endParaRPr lang="en-US"/>
          </a:p>
        </p:txBody>
      </p:sp>
    </p:spTree>
    <p:extLst>
      <p:ext uri="{BB962C8B-B14F-4D97-AF65-F5344CB8AC3E}">
        <p14:creationId xmlns:p14="http://schemas.microsoft.com/office/powerpoint/2010/main" val="32017714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24</a:t>
            </a:fld>
            <a:endParaRPr lang="en-US"/>
          </a:p>
        </p:txBody>
      </p:sp>
    </p:spTree>
    <p:extLst>
      <p:ext uri="{BB962C8B-B14F-4D97-AF65-F5344CB8AC3E}">
        <p14:creationId xmlns:p14="http://schemas.microsoft.com/office/powerpoint/2010/main" val="34472028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53216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6594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27</a:t>
            </a:fld>
            <a:endParaRPr lang="en-US"/>
          </a:p>
        </p:txBody>
      </p:sp>
    </p:spTree>
    <p:extLst>
      <p:ext uri="{BB962C8B-B14F-4D97-AF65-F5344CB8AC3E}">
        <p14:creationId xmlns:p14="http://schemas.microsoft.com/office/powerpoint/2010/main" val="39326558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let’s get into the nitty gritty of what happens in an ELISA. Typically, ELISA tests are done in triplicate in one 96-well plate. Each plate is made up of 8 12-well strips. You put a positive control in 3 wells, a negative control in the next 3 wells, and the patient samples in the other wells. We’re going to look at what happens in one of these wells (in this case, a patient sample that is positive for the target antigen). </a:t>
            </a:r>
          </a:p>
        </p:txBody>
      </p:sp>
      <p:sp>
        <p:nvSpPr>
          <p:cNvPr id="4" name="Slide Number Placeholder 3"/>
          <p:cNvSpPr>
            <a:spLocks noGrp="1"/>
          </p:cNvSpPr>
          <p:nvPr>
            <p:ph type="sldNum" sz="quarter" idx="5"/>
          </p:nvPr>
        </p:nvSpPr>
        <p:spPr/>
        <p:txBody>
          <a:bodyPr/>
          <a:lstStyle/>
          <a:p>
            <a:fld id="{322C0DC1-4058-4C4B-9E16-851061DA563D}" type="slidenum">
              <a:rPr lang="en-US" smtClean="0"/>
              <a:t>28</a:t>
            </a:fld>
            <a:endParaRPr lang="en-US"/>
          </a:p>
        </p:txBody>
      </p:sp>
    </p:spTree>
    <p:extLst>
      <p:ext uri="{BB962C8B-B14F-4D97-AF65-F5344CB8AC3E}">
        <p14:creationId xmlns:p14="http://schemas.microsoft.com/office/powerpoint/2010/main" val="4591863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We can use a direct ELISA to directly detect a specific antigen (let’s say a viral protein from influenza) –this technique can also be used to detect other proteins or hormones.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The patient sample is added to the wells, and antigens bind nonspecifically to the plastic wells.</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any unbound antigens, and to block the uncoated surfaces of the wells so antibodies don’t bind non-specifically in the next step.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t>
            </a:r>
            <a:r>
              <a:rPr lang="en-US" b="0" dirty="0">
                <a:solidFill>
                  <a:srgbClr val="374151"/>
                </a:solidFill>
                <a:latin typeface="+mj-lt"/>
              </a:rPr>
              <a:t>E</a:t>
            </a:r>
            <a:r>
              <a:rPr lang="en-US" b="0" dirty="0">
                <a:solidFill>
                  <a:srgbClr val="912EB8"/>
                </a:solidFill>
                <a:latin typeface="+mj-lt"/>
              </a:rPr>
              <a:t>nzyme-linked primary antibody is added</a:t>
            </a:r>
            <a:r>
              <a:rPr lang="en-US" dirty="0">
                <a:solidFill>
                  <a:srgbClr val="374151"/>
                </a:solidFill>
                <a:latin typeface="+mj-lt"/>
              </a:rPr>
              <a:t>. The variable regions of the antibody (the tips of the Y) will bind to a specific antigen. After this step, another wash is done </a:t>
            </a:r>
            <a:r>
              <a:rPr lang="en-US" i="0" dirty="0">
                <a:solidFill>
                  <a:srgbClr val="374151"/>
                </a:solidFill>
                <a:effectLst/>
                <a:latin typeface="+mj-lt"/>
              </a:rPr>
              <a:t>to wash </a:t>
            </a:r>
            <a:r>
              <a:rPr lang="en-US" b="0" i="0" dirty="0">
                <a:solidFill>
                  <a:srgbClr val="374151"/>
                </a:solidFill>
                <a:effectLst/>
                <a:latin typeface="+mj-lt"/>
              </a:rPr>
              <a:t>out any unbound antibody.</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0" dirty="0">
                <a:solidFill>
                  <a:srgbClr val="006AD6"/>
                </a:solidFill>
                <a:latin typeface="+mj-lt"/>
              </a:rPr>
              <a:t>substrate</a:t>
            </a:r>
            <a:r>
              <a:rPr lang="en-US" dirty="0">
                <a:solidFill>
                  <a:srgbClr val="374151"/>
                </a:solidFill>
                <a:latin typeface="+mj-lt"/>
              </a:rPr>
              <a:t>. When it binds with the enzyme-linked antibody, there is a color change.</a:t>
            </a:r>
            <a:endParaRPr lang="en-US" dirty="0">
              <a:latin typeface="+mj-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29</a:t>
            </a:fld>
            <a:endParaRPr lang="en-US"/>
          </a:p>
        </p:txBody>
      </p:sp>
    </p:spTree>
    <p:extLst>
      <p:ext uri="{BB962C8B-B14F-4D97-AF65-F5344CB8AC3E}">
        <p14:creationId xmlns:p14="http://schemas.microsoft.com/office/powerpoint/2010/main" val="23039179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Indirect ELISAs are more commonly used, and the type we’ll be using in this lab. Most of the steps are the same, but with the addition of an enzyme-conjugated </a:t>
            </a:r>
            <a:r>
              <a:rPr lang="en-US" i="1" dirty="0"/>
              <a:t>secondary</a:t>
            </a:r>
            <a:r>
              <a:rPr lang="en-US" dirty="0"/>
              <a:t> antibody that binds to the primary antibody. </a:t>
            </a:r>
          </a:p>
          <a:p>
            <a:endParaRPr lang="en-US" dirty="0"/>
          </a:p>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The patient sample is added to the wells, and antigens bind nonspecifically to the plastic wells.</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any unbound antigens, and to block the uncoated surfaces of the wells so antibodies don’t bind non-specifically in the next step.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t>
            </a:r>
            <a:r>
              <a:rPr lang="en-US" b="0" dirty="0">
                <a:solidFill>
                  <a:srgbClr val="374151"/>
                </a:solidFill>
                <a:latin typeface="+mj-lt"/>
              </a:rPr>
              <a:t>E</a:t>
            </a:r>
            <a:r>
              <a:rPr lang="en-US" b="0" dirty="0">
                <a:solidFill>
                  <a:srgbClr val="912EB8"/>
                </a:solidFill>
                <a:latin typeface="+mj-lt"/>
              </a:rPr>
              <a:t>nzyme-linked primary antibody is added</a:t>
            </a:r>
            <a:r>
              <a:rPr lang="en-US" dirty="0">
                <a:solidFill>
                  <a:srgbClr val="374151"/>
                </a:solidFill>
                <a:latin typeface="+mj-lt"/>
              </a:rPr>
              <a:t>. </a:t>
            </a:r>
            <a:r>
              <a:rPr lang="en-US" dirty="0"/>
              <a:t>This primary antibody is specific to the target antigen. If our target antigen is present, then the primary antibody will bind. We’ll wash out any unbound primary antibody with wash buffer. Next we to add the enzyme-linked secondary antibody. This antibody doesn’t bind to the antigen directly – it binds to the constant region of the primary antibody. The unbound secondary antibody is washed out with wash buffer. </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0" dirty="0">
                <a:solidFill>
                  <a:srgbClr val="006AD6"/>
                </a:solidFill>
                <a:latin typeface="+mj-lt"/>
              </a:rPr>
              <a:t>substrate</a:t>
            </a:r>
            <a:r>
              <a:rPr lang="en-US" dirty="0">
                <a:solidFill>
                  <a:srgbClr val="374151"/>
                </a:solidFill>
                <a:latin typeface="+mj-lt"/>
              </a:rPr>
              <a:t>. When it binds with the enzyme-linked antibody, there is a color change.</a:t>
            </a:r>
            <a:endParaRPr lang="en-US" dirty="0">
              <a:latin typeface="+mj-lt"/>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30</a:t>
            </a:fld>
            <a:endParaRPr lang="en-US"/>
          </a:p>
        </p:txBody>
      </p:sp>
    </p:spTree>
    <p:extLst>
      <p:ext uri="{BB962C8B-B14F-4D97-AF65-F5344CB8AC3E}">
        <p14:creationId xmlns:p14="http://schemas.microsoft.com/office/powerpoint/2010/main" val="30700257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r>
              <a:rPr lang="en-US" dirty="0"/>
              <a:t>How or why do the antigens adhere, or adsorb, to the wells? </a:t>
            </a:r>
            <a:r>
              <a:rPr lang="en-US" b="0" i="0" dirty="0">
                <a:solidFill>
                  <a:srgbClr val="0D0D0D"/>
                </a:solidFill>
                <a:effectLst/>
                <a:latin typeface="Söhne"/>
              </a:rPr>
              <a:t>When the patient sample is added, the proteins in the solution will nonspecifically adsorb to the surface of the well. This happens due to the hydrophobic interactions between the proteins and polystyrene surface of the well.</a:t>
            </a:r>
            <a:endParaRPr lang="en-US" dirty="0"/>
          </a:p>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3538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a:t>
            </a:fld>
            <a:endParaRPr lang="en-US"/>
          </a:p>
        </p:txBody>
      </p:sp>
    </p:spTree>
    <p:extLst>
      <p:ext uri="{BB962C8B-B14F-4D97-AF65-F5344CB8AC3E}">
        <p14:creationId xmlns:p14="http://schemas.microsoft.com/office/powerpoint/2010/main" val="130032397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add wash buffer between each step? </a:t>
            </a:r>
          </a:p>
          <a:p>
            <a:endParaRPr lang="en-US" dirty="0"/>
          </a:p>
          <a:p>
            <a:r>
              <a:rPr lang="en-US" dirty="0"/>
              <a:t>*2 reasons: First, we want to make sure that any unbound antigens are rinsed out of the well. </a:t>
            </a:r>
          </a:p>
          <a:p>
            <a:endParaRPr lang="en-US" dirty="0"/>
          </a:p>
          <a:p>
            <a:r>
              <a:rPr lang="en-US" dirty="0"/>
              <a:t>*And we also want to block the rest of the well so that the antibodies don’t bind non-specifically in the next step. </a:t>
            </a:r>
          </a:p>
          <a:p>
            <a:r>
              <a:rPr lang="en-US" dirty="0"/>
              <a:t>In this lab, we’re using PBS (phosphate buffered saline) with some Tween-20 detergent as our wash buffer. Oftentimes bovine serum albumin (BSA) is used as a blocking agent. </a:t>
            </a:r>
          </a:p>
        </p:txBody>
      </p:sp>
      <p:sp>
        <p:nvSpPr>
          <p:cNvPr id="4" name="Slide Number Placeholder 3"/>
          <p:cNvSpPr>
            <a:spLocks noGrp="1"/>
          </p:cNvSpPr>
          <p:nvPr>
            <p:ph type="sldNum" sz="quarter" idx="5"/>
          </p:nvPr>
        </p:nvSpPr>
        <p:spPr/>
        <p:txBody>
          <a:bodyPr/>
          <a:lstStyle/>
          <a:p>
            <a:fld id="{322C0DC1-4058-4C4B-9E16-851061DA563D}" type="slidenum">
              <a:rPr lang="en-US" smtClean="0"/>
              <a:t>32</a:t>
            </a:fld>
            <a:endParaRPr lang="en-US"/>
          </a:p>
        </p:txBody>
      </p:sp>
    </p:spTree>
    <p:extLst>
      <p:ext uri="{BB962C8B-B14F-4D97-AF65-F5344CB8AC3E}">
        <p14:creationId xmlns:p14="http://schemas.microsoft.com/office/powerpoint/2010/main" val="36456095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a:t>
            </a:r>
            <a:r>
              <a:rPr lang="en-US" baseline="30000" dirty="0"/>
              <a:t>nd</a:t>
            </a:r>
            <a:r>
              <a:rPr lang="en-US" dirty="0"/>
              <a:t> reason:</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 a direct ELISA, you have 1 antibody to 1 antigen. This may not make enough of a color change to detect. </a:t>
            </a:r>
          </a:p>
          <a:p>
            <a:r>
              <a:rPr lang="en-US" dirty="0"/>
              <a:t>Secondary antibodies amplify the signal from primary antibodies. Many secondary antibodies can bind to a single primary antibody since they recognize different epitopes. This amplifies the signal so we can detect our target, and means that less primary antibody is needed when a secondary antibody is used, reducing costs considerably.</a:t>
            </a:r>
          </a:p>
        </p:txBody>
      </p:sp>
      <p:sp>
        <p:nvSpPr>
          <p:cNvPr id="4" name="Slide Number Placeholder 3"/>
          <p:cNvSpPr>
            <a:spLocks noGrp="1"/>
          </p:cNvSpPr>
          <p:nvPr>
            <p:ph type="sldNum" sz="quarter" idx="5"/>
          </p:nvPr>
        </p:nvSpPr>
        <p:spPr/>
        <p:txBody>
          <a:bodyPr/>
          <a:lstStyle/>
          <a:p>
            <a:fld id="{322C0DC1-4058-4C4B-9E16-851061DA563D}" type="slidenum">
              <a:rPr lang="en-US" smtClean="0"/>
              <a:t>33</a:t>
            </a:fld>
            <a:endParaRPr lang="en-US"/>
          </a:p>
        </p:txBody>
      </p:sp>
    </p:spTree>
    <p:extLst>
      <p:ext uri="{BB962C8B-B14F-4D97-AF65-F5344CB8AC3E}">
        <p14:creationId xmlns:p14="http://schemas.microsoft.com/office/powerpoint/2010/main" val="27799906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use secondary antibodies – can’t we just do a direct ELISA?</a:t>
            </a:r>
          </a:p>
          <a:p>
            <a:endParaRPr lang="en-US" dirty="0"/>
          </a:p>
          <a:p>
            <a:r>
              <a:rPr lang="en-US" dirty="0"/>
              <a:t>1</a:t>
            </a:r>
            <a:r>
              <a:rPr lang="en-US" baseline="30000" dirty="0"/>
              <a:t>st</a:t>
            </a:r>
            <a:r>
              <a:rPr lang="en-US" dirty="0"/>
              <a:t> reason: Different primary rabbit antibodies (rabbit anti-X and rabbit anti-Y for example) can BOTH be recognized by the same goat-anti-rabbit antibody. Secondary antibodies can be labeled using the strategies described above and are used to detect the primary antibodies in an immunoassay. </a:t>
            </a:r>
          </a:p>
          <a:p>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34</a:t>
            </a:fld>
            <a:endParaRPr lang="en-US"/>
          </a:p>
        </p:txBody>
      </p:sp>
    </p:spTree>
    <p:extLst>
      <p:ext uri="{BB962C8B-B14F-4D97-AF65-F5344CB8AC3E}">
        <p14:creationId xmlns:p14="http://schemas.microsoft.com/office/powerpoint/2010/main" val="33778357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35</a:t>
            </a:fld>
            <a:endParaRPr lang="en-US"/>
          </a:p>
        </p:txBody>
      </p:sp>
    </p:spTree>
    <p:extLst>
      <p:ext uri="{BB962C8B-B14F-4D97-AF65-F5344CB8AC3E}">
        <p14:creationId xmlns:p14="http://schemas.microsoft.com/office/powerpoint/2010/main" val="22117345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36</a:t>
            </a:fld>
            <a:endParaRPr lang="en-US"/>
          </a:p>
        </p:txBody>
      </p:sp>
    </p:spTree>
    <p:extLst>
      <p:ext uri="{BB962C8B-B14F-4D97-AF65-F5344CB8AC3E}">
        <p14:creationId xmlns:p14="http://schemas.microsoft.com/office/powerpoint/2010/main" val="328754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g8297a72a28_2_341:notes"/>
          <p:cNvSpPr txBox="1">
            <a:spLocks noGrp="1"/>
          </p:cNvSpPr>
          <p:nvPr>
            <p:ph type="body" idx="1"/>
          </p:nvPr>
        </p:nvSpPr>
        <p:spPr>
          <a:xfrm>
            <a:off x="731521" y="4620578"/>
            <a:ext cx="5852100" cy="37806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a:p>
        </p:txBody>
      </p:sp>
      <p:sp>
        <p:nvSpPr>
          <p:cNvPr id="186" name="Google Shape;186;g8297a72a28_2_341:notes"/>
          <p:cNvSpPr>
            <a:spLocks noGrp="1" noRot="1" noChangeAspect="1"/>
          </p:cNvSpPr>
          <p:nvPr>
            <p:ph type="sldImg" idx="2"/>
          </p:nvPr>
        </p:nvSpPr>
        <p:spPr>
          <a:xfrm>
            <a:off x="777875" y="1200150"/>
            <a:ext cx="5759450" cy="3240088"/>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38</a:t>
            </a:fld>
            <a:endParaRPr lang="en-US"/>
          </a:p>
        </p:txBody>
      </p:sp>
    </p:spTree>
    <p:extLst>
      <p:ext uri="{BB962C8B-B14F-4D97-AF65-F5344CB8AC3E}">
        <p14:creationId xmlns:p14="http://schemas.microsoft.com/office/powerpoint/2010/main" val="292649967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39</a:t>
            </a:fld>
            <a:endParaRPr lang="en-US"/>
          </a:p>
        </p:txBody>
      </p:sp>
    </p:spTree>
    <p:extLst>
      <p:ext uri="{BB962C8B-B14F-4D97-AF65-F5344CB8AC3E}">
        <p14:creationId xmlns:p14="http://schemas.microsoft.com/office/powerpoint/2010/main" val="29546637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40</a:t>
            </a:fld>
            <a:endParaRPr lang="en-US"/>
          </a:p>
        </p:txBody>
      </p:sp>
    </p:spTree>
    <p:extLst>
      <p:ext uri="{BB962C8B-B14F-4D97-AF65-F5344CB8AC3E}">
        <p14:creationId xmlns:p14="http://schemas.microsoft.com/office/powerpoint/2010/main" val="230645911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41</a:t>
            </a:fld>
            <a:endParaRPr lang="en-US"/>
          </a:p>
        </p:txBody>
      </p:sp>
    </p:spTree>
    <p:extLst>
      <p:ext uri="{BB962C8B-B14F-4D97-AF65-F5344CB8AC3E}">
        <p14:creationId xmlns:p14="http://schemas.microsoft.com/office/powerpoint/2010/main" val="872178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5</a:t>
            </a:fld>
            <a:endParaRPr lang="en-US"/>
          </a:p>
        </p:txBody>
      </p:sp>
    </p:spTree>
    <p:extLst>
      <p:ext uri="{BB962C8B-B14F-4D97-AF65-F5344CB8AC3E}">
        <p14:creationId xmlns:p14="http://schemas.microsoft.com/office/powerpoint/2010/main" val="13268342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42</a:t>
            </a:fld>
            <a:endParaRPr lang="en-US"/>
          </a:p>
        </p:txBody>
      </p:sp>
    </p:spTree>
    <p:extLst>
      <p:ext uri="{BB962C8B-B14F-4D97-AF65-F5344CB8AC3E}">
        <p14:creationId xmlns:p14="http://schemas.microsoft.com/office/powerpoint/2010/main" val="9809745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43</a:t>
            </a:fld>
            <a:endParaRPr lang="en-US"/>
          </a:p>
        </p:txBody>
      </p:sp>
    </p:spTree>
    <p:extLst>
      <p:ext uri="{BB962C8B-B14F-4D97-AF65-F5344CB8AC3E}">
        <p14:creationId xmlns:p14="http://schemas.microsoft.com/office/powerpoint/2010/main" val="8738219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44</a:t>
            </a:fld>
            <a:endParaRPr lang="en-US"/>
          </a:p>
        </p:txBody>
      </p:sp>
    </p:spTree>
    <p:extLst>
      <p:ext uri="{BB962C8B-B14F-4D97-AF65-F5344CB8AC3E}">
        <p14:creationId xmlns:p14="http://schemas.microsoft.com/office/powerpoint/2010/main" val="224955047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45</a:t>
            </a:fld>
            <a:endParaRPr lang="en-US"/>
          </a:p>
        </p:txBody>
      </p:sp>
    </p:spTree>
    <p:extLst>
      <p:ext uri="{BB962C8B-B14F-4D97-AF65-F5344CB8AC3E}">
        <p14:creationId xmlns:p14="http://schemas.microsoft.com/office/powerpoint/2010/main" val="10841600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46</a:t>
            </a:fld>
            <a:endParaRPr lang="en-US"/>
          </a:p>
        </p:txBody>
      </p:sp>
    </p:spTree>
    <p:extLst>
      <p:ext uri="{BB962C8B-B14F-4D97-AF65-F5344CB8AC3E}">
        <p14:creationId xmlns:p14="http://schemas.microsoft.com/office/powerpoint/2010/main" val="9475453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56</a:t>
            </a:fld>
            <a:endParaRPr lang="en-US"/>
          </a:p>
        </p:txBody>
      </p:sp>
    </p:spTree>
    <p:extLst>
      <p:ext uri="{BB962C8B-B14F-4D97-AF65-F5344CB8AC3E}">
        <p14:creationId xmlns:p14="http://schemas.microsoft.com/office/powerpoint/2010/main" val="423419762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297a72a28_2_310:notes"/>
          <p:cNvSpPr txBox="1">
            <a:spLocks noGrp="1"/>
          </p:cNvSpPr>
          <p:nvPr>
            <p:ph type="body" idx="1"/>
          </p:nvPr>
        </p:nvSpPr>
        <p:spPr>
          <a:xfrm>
            <a:off x="731521" y="4620578"/>
            <a:ext cx="5852100" cy="37806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a:p>
        </p:txBody>
      </p:sp>
      <p:sp>
        <p:nvSpPr>
          <p:cNvPr id="458" name="Google Shape;458;g8297a72a28_2_310:notes"/>
          <p:cNvSpPr>
            <a:spLocks noGrp="1" noRot="1" noChangeAspect="1"/>
          </p:cNvSpPr>
          <p:nvPr>
            <p:ph type="sldImg" idx="2"/>
          </p:nvPr>
        </p:nvSpPr>
        <p:spPr>
          <a:xfrm>
            <a:off x="777875" y="1200150"/>
            <a:ext cx="5759450" cy="3240088"/>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7</a:t>
            </a:fld>
            <a:endParaRPr lang="en-US"/>
          </a:p>
        </p:txBody>
      </p:sp>
    </p:spTree>
    <p:extLst>
      <p:ext uri="{BB962C8B-B14F-4D97-AF65-F5344CB8AC3E}">
        <p14:creationId xmlns:p14="http://schemas.microsoft.com/office/powerpoint/2010/main" val="970796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b="0" i="0" dirty="0">
                <a:solidFill>
                  <a:srgbClr val="0D0D0D"/>
                </a:solidFill>
                <a:effectLst/>
                <a:latin typeface="Söhne"/>
              </a:rPr>
              <a:t>ELISA stands for Enzyme-linked Immunosorbent assay. It is a type of immunoassay.</a:t>
            </a:r>
          </a:p>
          <a:p>
            <a:pPr>
              <a:defRPr/>
            </a:pPr>
            <a:r>
              <a:rPr lang="en-US" b="0" i="0" dirty="0">
                <a:solidFill>
                  <a:srgbClr val="0D0D0D"/>
                </a:solidFill>
                <a:effectLst/>
                <a:latin typeface="Söhne"/>
              </a:rPr>
              <a:t>Immunoassays allow us to detect antibodies, pathogens, allergies, hormones, drug metabolites, and more by using the interactions between antibodies and the target proteins</a:t>
            </a:r>
            <a:r>
              <a:rPr lang="en-US" dirty="0">
                <a:solidFill>
                  <a:srgbClr val="0D0D0D"/>
                </a:solidFill>
                <a:latin typeface="Söhne"/>
              </a:rPr>
              <a:t> or other antigens</a:t>
            </a:r>
            <a:r>
              <a:rPr lang="en-US" b="0" i="0" dirty="0">
                <a:solidFill>
                  <a:srgbClr val="0D0D0D"/>
                </a:solidFill>
                <a:effectLst/>
                <a:latin typeface="Söhne"/>
              </a:rPr>
              <a:t>.</a:t>
            </a:r>
            <a:r>
              <a:rPr lang="en-US" dirty="0">
                <a:solidFill>
                  <a:srgbClr val="0D0D0D"/>
                </a:solidFill>
                <a:latin typeface="Söhne"/>
              </a:rPr>
              <a:t> </a:t>
            </a:r>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8</a:t>
            </a:fld>
            <a:endParaRPr lang="en-US"/>
          </a:p>
        </p:txBody>
      </p:sp>
    </p:spTree>
    <p:extLst>
      <p:ext uri="{BB962C8B-B14F-4D97-AF65-F5344CB8AC3E}">
        <p14:creationId xmlns:p14="http://schemas.microsoft.com/office/powerpoint/2010/main" val="10853805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89F34F-ED10-F77F-1718-640A9A0B3D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463BAD-0121-8966-EDC1-BE82BCBBBD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6C825A-1706-6833-2EF1-8734C32A0283}"/>
              </a:ext>
            </a:extLst>
          </p:cNvPr>
          <p:cNvSpPr>
            <a:spLocks noGrp="1"/>
          </p:cNvSpPr>
          <p:nvPr>
            <p:ph type="body" idx="1"/>
          </p:nvPr>
        </p:nvSpPr>
        <p:spPr/>
        <p:txBody>
          <a:bodyPr/>
          <a:lstStyle/>
          <a:p>
            <a:pPr algn="l"/>
            <a:r>
              <a:rPr lang="en-US" b="0" i="0" dirty="0">
                <a:solidFill>
                  <a:srgbClr val="0D0D0D"/>
                </a:solidFill>
                <a:effectLst/>
                <a:latin typeface="Söhne"/>
              </a:rPr>
              <a:t>Let’s look at some of the most common uses of ELISA:</a:t>
            </a:r>
            <a:endParaRPr lang="en-US" b="1" i="0" dirty="0">
              <a:solidFill>
                <a:srgbClr val="0D0D0D"/>
              </a:solidFill>
              <a:effectLst/>
              <a:latin typeface="Söhne"/>
            </a:endParaRPr>
          </a:p>
          <a:p>
            <a:pPr marL="228600" indent="-228600" algn="l">
              <a:buFont typeface="+mj-lt"/>
              <a:buAutoNum type="arabicPeriod"/>
            </a:pPr>
            <a:r>
              <a:rPr lang="en-US" b="0" i="0" dirty="0">
                <a:solidFill>
                  <a:srgbClr val="0D0D0D"/>
                </a:solidFill>
                <a:effectLst/>
                <a:latin typeface="Söhne"/>
              </a:rPr>
              <a:t>ELISA is often used to diagnose infectious diseases caused by viruses or bacteria – influenza, SARS-CoV-2, West Nile virus, and the bacteria that causes </a:t>
            </a:r>
            <a:r>
              <a:rPr lang="en-US" dirty="0">
                <a:solidFill>
                  <a:srgbClr val="0D0D0D"/>
                </a:solidFill>
                <a:latin typeface="Söhne"/>
              </a:rPr>
              <a:t>Lyme</a:t>
            </a:r>
            <a:r>
              <a:rPr lang="en-US" b="0" i="0" dirty="0">
                <a:solidFill>
                  <a:srgbClr val="0D0D0D"/>
                </a:solidFill>
                <a:effectLst/>
                <a:latin typeface="Söhne"/>
              </a:rPr>
              <a:t> disease are just a few examples.</a:t>
            </a:r>
          </a:p>
          <a:p>
            <a:pPr marL="228600" indent="-228600" algn="l">
              <a:buFont typeface="+mj-lt"/>
              <a:buAutoNum type="arabicPeriod"/>
            </a:pPr>
            <a:r>
              <a:rPr lang="en-US" b="0" i="0" dirty="0">
                <a:solidFill>
                  <a:srgbClr val="0D0D0D"/>
                </a:solidFill>
                <a:effectLst/>
                <a:latin typeface="Söhne"/>
              </a:rPr>
              <a:t>ELISA can be used to measure the levels of hormones in biological samples. For example, we can monitor cortisol levels to study adrenal function and stress response, look at HCG to confirm pregnancy, or quantify testosterone to assess male reproductive health. </a:t>
            </a:r>
          </a:p>
          <a:p>
            <a:pPr marL="228600" indent="-228600" algn="l">
              <a:buFont typeface="+mj-lt"/>
              <a:buAutoNum type="arabicPeriod"/>
            </a:pPr>
            <a:r>
              <a:rPr lang="en-US" b="0" i="0" dirty="0">
                <a:solidFill>
                  <a:srgbClr val="0D0D0D"/>
                </a:solidFill>
                <a:effectLst/>
                <a:latin typeface="Söhne"/>
              </a:rPr>
              <a:t>ELISA </a:t>
            </a:r>
            <a:r>
              <a:rPr lang="en-US" b="0" i="0" dirty="0">
                <a:solidFill>
                  <a:srgbClr val="111111"/>
                </a:solidFill>
                <a:effectLst/>
                <a:latin typeface="-apple-system"/>
              </a:rPr>
              <a:t>is used to monitor drug levels in the blood. Doctors may use an ELISA to ensure that the drug remains at a </a:t>
            </a:r>
            <a:r>
              <a:rPr lang="en-US" b="1" i="0" dirty="0">
                <a:solidFill>
                  <a:srgbClr val="111111"/>
                </a:solidFill>
                <a:effectLst/>
                <a:latin typeface="-apple-system"/>
              </a:rPr>
              <a:t>therapeutic level</a:t>
            </a:r>
            <a:r>
              <a:rPr lang="en-US" b="0" i="0" dirty="0">
                <a:solidFill>
                  <a:srgbClr val="111111"/>
                </a:solidFill>
                <a:effectLst/>
                <a:latin typeface="-apple-system"/>
              </a:rPr>
              <a:t>—effective but not toxic. ELISA can also detect drug abuse by measuring the levels of drugs, or their metabolites, in urine.</a:t>
            </a:r>
          </a:p>
          <a:p>
            <a:pPr marL="228600" indent="-228600" algn="l">
              <a:buFont typeface="+mj-lt"/>
              <a:buAutoNum type="arabicPeriod"/>
            </a:pPr>
            <a:r>
              <a:rPr lang="en-US" b="0" i="0" dirty="0">
                <a:solidFill>
                  <a:srgbClr val="0D0D0D"/>
                </a:solidFill>
                <a:effectLst/>
                <a:latin typeface="Söhne"/>
              </a:rPr>
              <a:t>ELISAs are used to monitor crops to detect genetically modified proteins</a:t>
            </a:r>
            <a:r>
              <a:rPr lang="en-US" dirty="0">
                <a:solidFill>
                  <a:srgbClr val="0D0D0D"/>
                </a:solidFill>
                <a:latin typeface="Söhne"/>
              </a:rPr>
              <a:t>.</a:t>
            </a:r>
            <a:endParaRPr lang="en-US" b="0" i="0" dirty="0">
              <a:solidFill>
                <a:srgbClr val="0D0D0D"/>
              </a:solidFill>
              <a:effectLst/>
              <a:latin typeface="Söhne"/>
            </a:endParaRPr>
          </a:p>
          <a:p>
            <a:pPr marL="228600" indent="-228600" algn="l">
              <a:buFont typeface="+mj-lt"/>
              <a:buAutoNum type="arabicPeriod"/>
            </a:pPr>
            <a:r>
              <a:rPr lang="en-US" b="0" i="0" dirty="0">
                <a:solidFill>
                  <a:srgbClr val="0D0D0D"/>
                </a:solidFill>
                <a:effectLst/>
                <a:latin typeface="Söhne"/>
              </a:rPr>
              <a:t>ELISA plays a vital role in identifying and quantifying cancer biomarkers (like proteins or antibodies), which are molecules associated with cancer. This has applications in cancer diagnosis, prognosis, and monitoring treatment responses. allowing researchers and healthcare professionals to diagnose and monitor cancer more effectively. </a:t>
            </a:r>
          </a:p>
          <a:p>
            <a:pPr marL="228600" lvl="0" indent="-228600" algn="l">
              <a:buFont typeface="+mj-lt"/>
              <a:buAutoNum type="arabicPeriod"/>
            </a:pPr>
            <a:r>
              <a:rPr lang="en-US" b="0" i="0" dirty="0">
                <a:solidFill>
                  <a:srgbClr val="0D0D0D"/>
                </a:solidFill>
                <a:effectLst/>
                <a:latin typeface="Söhne"/>
              </a:rPr>
              <a:t>ELISA is used in the food industry to check for allergens and contaminants by detecting specific proteins. This is crucial for people with food allergies. ELISA can also test for specific </a:t>
            </a:r>
            <a:r>
              <a:rPr lang="en-US" b="0" i="0" dirty="0" err="1">
                <a:solidFill>
                  <a:srgbClr val="0D0D0D"/>
                </a:solidFill>
                <a:effectLst/>
                <a:latin typeface="Söhne"/>
              </a:rPr>
              <a:t>IgE</a:t>
            </a:r>
            <a:r>
              <a:rPr lang="en-US" b="0" i="0" dirty="0">
                <a:solidFill>
                  <a:srgbClr val="0D0D0D"/>
                </a:solidFill>
                <a:effectLst/>
                <a:latin typeface="Söhne"/>
              </a:rPr>
              <a:t> antibodies and help diagnose allergies to foods, pollen, animal dander, etc.</a:t>
            </a:r>
          </a:p>
          <a:p>
            <a:pPr marL="228600" lvl="0" indent="-228600" algn="l">
              <a:buFont typeface="+mj-lt"/>
              <a:buAutoNum type="arabicPeriod"/>
            </a:pPr>
            <a:r>
              <a:rPr lang="en-US" b="0" i="0" dirty="0">
                <a:solidFill>
                  <a:srgbClr val="0D0D0D"/>
                </a:solidFill>
                <a:effectLst/>
                <a:latin typeface="Söhne"/>
              </a:rPr>
              <a:t>ELISA is commonly used in research labs to measure proteins, find specific antibodies, and study how molecules interact – for example, the technique is widely used in vaccine research and development to quantify the amount of antigen in vaccines and to measure the antibody response to a vaccine. </a:t>
            </a:r>
            <a:endParaRPr lang="en-US" dirty="0"/>
          </a:p>
        </p:txBody>
      </p:sp>
      <p:sp>
        <p:nvSpPr>
          <p:cNvPr id="4" name="Slide Number Placeholder 3">
            <a:extLst>
              <a:ext uri="{FF2B5EF4-FFF2-40B4-BE49-F238E27FC236}">
                <a16:creationId xmlns:a16="http://schemas.microsoft.com/office/drawing/2014/main" id="{CC1FDA9A-2328-84CF-D6DF-CCDE404F9704}"/>
              </a:ext>
            </a:extLst>
          </p:cNvPr>
          <p:cNvSpPr>
            <a:spLocks noGrp="1"/>
          </p:cNvSpPr>
          <p:nvPr>
            <p:ph type="sldNum" sz="quarter" idx="5"/>
          </p:nvPr>
        </p:nvSpPr>
        <p:spPr/>
        <p:txBody>
          <a:bodyPr/>
          <a:lstStyle/>
          <a:p>
            <a:fld id="{322C0DC1-4058-4C4B-9E16-851061DA563D}" type="slidenum">
              <a:rPr lang="en-US" smtClean="0"/>
              <a:t>9</a:t>
            </a:fld>
            <a:endParaRPr lang="en-US"/>
          </a:p>
        </p:txBody>
      </p:sp>
    </p:spTree>
    <p:extLst>
      <p:ext uri="{BB962C8B-B14F-4D97-AF65-F5344CB8AC3E}">
        <p14:creationId xmlns:p14="http://schemas.microsoft.com/office/powerpoint/2010/main" val="21558810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b="1" i="0" dirty="0">
                <a:solidFill>
                  <a:srgbClr val="374151"/>
                </a:solidFill>
                <a:effectLst/>
                <a:latin typeface="Söhne"/>
              </a:rPr>
              <a:t>Antigens</a:t>
            </a:r>
            <a:r>
              <a:rPr lang="en-US" b="0" i="0" dirty="0">
                <a:solidFill>
                  <a:srgbClr val="374151"/>
                </a:solidFill>
                <a:effectLst/>
                <a:latin typeface="Söhne"/>
              </a:rPr>
              <a:t> </a:t>
            </a:r>
            <a:r>
              <a:rPr lang="en-US" dirty="0">
                <a:solidFill>
                  <a:srgbClr val="374151"/>
                </a:solidFill>
                <a:latin typeface="Söhne"/>
              </a:rPr>
              <a:t>are molecules that elicit immune responses and the production of antibodies. </a:t>
            </a:r>
            <a:endParaRPr lang="en-US" dirty="0"/>
          </a:p>
          <a:p>
            <a:pPr>
              <a:defRPr/>
            </a:pPr>
            <a:r>
              <a:rPr lang="en-US" dirty="0">
                <a:solidFill>
                  <a:srgbClr val="374151"/>
                </a:solidFill>
                <a:latin typeface="Söhne"/>
              </a:rPr>
              <a:t>Antigens can</a:t>
            </a:r>
            <a:r>
              <a:rPr lang="en-US" b="0" i="0" dirty="0">
                <a:solidFill>
                  <a:srgbClr val="374151"/>
                </a:solidFill>
                <a:effectLst/>
                <a:latin typeface="Söhne"/>
              </a:rPr>
              <a:t> be proteins, glycoproteins, glycolipids, polysaccharides</a:t>
            </a:r>
            <a:r>
              <a:rPr lang="en-US" dirty="0">
                <a:solidFill>
                  <a:srgbClr val="374151"/>
                </a:solidFill>
                <a:latin typeface="Söhne"/>
              </a:rPr>
              <a:t>, or nucleic acids</a:t>
            </a:r>
            <a:r>
              <a:rPr lang="en-US" b="0" i="0" dirty="0">
                <a:solidFill>
                  <a:srgbClr val="374151"/>
                </a:solidFill>
                <a:effectLst/>
                <a:latin typeface="Söhne"/>
              </a:rPr>
              <a:t>. </a:t>
            </a:r>
            <a:r>
              <a:rPr lang="en-US" dirty="0">
                <a:solidFill>
                  <a:srgbClr val="374151"/>
                </a:solidFill>
              </a:rPr>
              <a:t>An antigen may be a substance from the environment, such as chemicals, bacteria, viruses, or pollen, or they may also form inside the body, as in the</a:t>
            </a:r>
            <a:r>
              <a:rPr lang="en-US" dirty="0">
                <a:solidFill>
                  <a:srgbClr val="374151"/>
                </a:solidFill>
                <a:latin typeface="Calibri"/>
                <a:cs typeface="Calibri"/>
              </a:rPr>
              <a:t> case of cancer</a:t>
            </a:r>
            <a:r>
              <a:rPr lang="en-US" dirty="0">
                <a:solidFill>
                  <a:srgbClr val="374151"/>
                </a:solidFill>
                <a:latin typeface="Söhne"/>
              </a:rPr>
              <a:t>.</a:t>
            </a:r>
            <a:r>
              <a:rPr lang="en-US" b="0" i="0" dirty="0">
                <a:solidFill>
                  <a:srgbClr val="374151"/>
                </a:solidFill>
                <a:effectLst/>
                <a:latin typeface="Söhne"/>
              </a:rPr>
              <a:t> </a:t>
            </a:r>
            <a:endParaRPr lang="en-US" dirty="0">
              <a:solidFill>
                <a:srgbClr val="000000"/>
              </a:solidFill>
              <a:latin typeface="Calibri" panose="020F0502020204030204"/>
              <a:cs typeface="Calibri" panose="020F0502020204030204"/>
            </a:endParaRPr>
          </a:p>
          <a:p>
            <a:pPr>
              <a:defRPr/>
            </a:pPr>
            <a:endParaRPr lang="en-US" dirty="0">
              <a:solidFill>
                <a:srgbClr val="374151"/>
              </a:solidFill>
              <a:latin typeface="Söhne"/>
            </a:endParaRPr>
          </a:p>
          <a:p>
            <a:pPr>
              <a:defRPr/>
            </a:pPr>
            <a:r>
              <a:rPr lang="en-US" b="1" i="0" dirty="0">
                <a:solidFill>
                  <a:srgbClr val="374151"/>
                </a:solidFill>
                <a:effectLst/>
                <a:latin typeface="Söhne"/>
              </a:rPr>
              <a:t>Antibodies</a:t>
            </a:r>
            <a:r>
              <a:rPr lang="en-US" b="0" i="0" dirty="0">
                <a:solidFill>
                  <a:srgbClr val="374151"/>
                </a:solidFill>
                <a:effectLst/>
                <a:latin typeface="Söhne"/>
              </a:rPr>
              <a:t> recognize and bind to </a:t>
            </a:r>
            <a:r>
              <a:rPr lang="en-US" dirty="0">
                <a:solidFill>
                  <a:srgbClr val="374151"/>
                </a:solidFill>
                <a:latin typeface="Söhne"/>
              </a:rPr>
              <a:t>a specific part</a:t>
            </a:r>
            <a:r>
              <a:rPr lang="en-US" b="0" i="0" dirty="0">
                <a:solidFill>
                  <a:srgbClr val="374151"/>
                </a:solidFill>
                <a:effectLst/>
                <a:latin typeface="Söhne"/>
              </a:rPr>
              <a:t> of </a:t>
            </a:r>
            <a:r>
              <a:rPr lang="en-US" dirty="0">
                <a:solidFill>
                  <a:srgbClr val="374151"/>
                </a:solidFill>
                <a:latin typeface="Söhne"/>
              </a:rPr>
              <a:t>an antigen</a:t>
            </a:r>
            <a:r>
              <a:rPr lang="en-US" b="0" i="0" dirty="0">
                <a:solidFill>
                  <a:srgbClr val="374151"/>
                </a:solidFill>
                <a:effectLst/>
                <a:latin typeface="Söhne"/>
              </a:rPr>
              <a:t> – called an </a:t>
            </a:r>
            <a:r>
              <a:rPr lang="en-US" b="1" i="0" dirty="0">
                <a:solidFill>
                  <a:srgbClr val="374151"/>
                </a:solidFill>
                <a:effectLst/>
                <a:latin typeface="Söhne"/>
              </a:rPr>
              <a:t>epitope</a:t>
            </a:r>
            <a:r>
              <a:rPr lang="en-US" b="0" i="0" dirty="0">
                <a:solidFill>
                  <a:srgbClr val="374151"/>
                </a:solidFill>
                <a:effectLst/>
                <a:latin typeface="Söhne"/>
              </a:rPr>
              <a:t>. You can think of epitopes as the bullseye on antigens.</a:t>
            </a:r>
            <a:r>
              <a:rPr lang="en-US" dirty="0">
                <a:solidFill>
                  <a:srgbClr val="374151"/>
                </a:solidFill>
                <a:latin typeface="Söhne"/>
              </a:rPr>
              <a:t> </a:t>
            </a:r>
            <a:endParaRPr lang="en-US" dirty="0">
              <a:cs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374151"/>
              </a:solidFill>
              <a:effectLst/>
              <a:latin typeface="Söhne"/>
            </a:endParaRPr>
          </a:p>
        </p:txBody>
      </p:sp>
      <p:sp>
        <p:nvSpPr>
          <p:cNvPr id="4" name="Slide Number Placeholder 3"/>
          <p:cNvSpPr>
            <a:spLocks noGrp="1"/>
          </p:cNvSpPr>
          <p:nvPr>
            <p:ph type="sldNum" sz="quarter" idx="5"/>
          </p:nvPr>
        </p:nvSpPr>
        <p:spPr/>
        <p:txBody>
          <a:bodyPr/>
          <a:lstStyle/>
          <a:p>
            <a:fld id="{322C0DC1-4058-4C4B-9E16-851061DA563D}" type="slidenum">
              <a:rPr lang="en-US" smtClean="0"/>
              <a:t>10</a:t>
            </a:fld>
            <a:endParaRPr lang="en-US"/>
          </a:p>
        </p:txBody>
      </p:sp>
    </p:spTree>
    <p:extLst>
      <p:ext uri="{BB962C8B-B14F-4D97-AF65-F5344CB8AC3E}">
        <p14:creationId xmlns:p14="http://schemas.microsoft.com/office/powerpoint/2010/main" val="19661721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Antibodies are the proteins that help us fight off pathogens like bacteria and viruses.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Antibodies are Y-shaped, and each arm of the "Y" is made up of a chain of amino acids, which are the building blocks for proteins.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Variable regions are at the tips of the "Y” - these regions are like the specific tip of a key that fits into a lock.</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Constant regions are at the bottom part of the "Y“. These regions stay the same – like the handle of a key - and help the antibody do its job.</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11</a:t>
            </a:fld>
            <a:endParaRPr lang="en-US"/>
          </a:p>
        </p:txBody>
      </p:sp>
    </p:spTree>
    <p:extLst>
      <p:ext uri="{BB962C8B-B14F-4D97-AF65-F5344CB8AC3E}">
        <p14:creationId xmlns:p14="http://schemas.microsoft.com/office/powerpoint/2010/main" val="4931378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tiff"/><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tiff"/><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4"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1" y="2097156"/>
            <a:ext cx="6473411" cy="2435088"/>
          </a:xfrm>
        </p:spPr>
        <p:txBody>
          <a:bodyPr anchor="b"/>
          <a:lstStyle>
            <a:lvl1pPr algn="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hasCustomPrompt="1"/>
          </p:nvPr>
        </p:nvSpPr>
        <p:spPr>
          <a:xfrm>
            <a:off x="831851" y="4810539"/>
            <a:ext cx="6473411" cy="1428197"/>
          </a:xfrm>
        </p:spPr>
        <p:txBody>
          <a:bodyPr/>
          <a:lstStyle>
            <a:lvl1pPr marL="0" indent="0" algn="r">
              <a:buNone/>
              <a:defRPr sz="2400">
                <a:solidFill>
                  <a:schemeClr val="bg1"/>
                </a:solidFill>
              </a:defRPr>
            </a:lvl1pPr>
            <a:lvl2pPr marL="457211" indent="0">
              <a:buNone/>
              <a:defRPr sz="2000">
                <a:solidFill>
                  <a:schemeClr val="tx1">
                    <a:tint val="75000"/>
                  </a:schemeClr>
                </a:solidFill>
              </a:defRPr>
            </a:lvl2pPr>
            <a:lvl3pPr marL="914422" indent="0">
              <a:buNone/>
              <a:defRPr sz="1800">
                <a:solidFill>
                  <a:schemeClr val="tx1">
                    <a:tint val="75000"/>
                  </a:schemeClr>
                </a:solidFill>
              </a:defRPr>
            </a:lvl3pPr>
            <a:lvl4pPr marL="1371633" indent="0">
              <a:buNone/>
              <a:defRPr sz="1600">
                <a:solidFill>
                  <a:schemeClr val="tx1">
                    <a:tint val="75000"/>
                  </a:schemeClr>
                </a:solidFill>
              </a:defRPr>
            </a:lvl4pPr>
            <a:lvl5pPr marL="1828844" indent="0">
              <a:buNone/>
              <a:defRPr sz="1600">
                <a:solidFill>
                  <a:schemeClr val="tx1">
                    <a:tint val="75000"/>
                  </a:schemeClr>
                </a:solidFill>
              </a:defRPr>
            </a:lvl5pPr>
            <a:lvl6pPr marL="2286055" indent="0">
              <a:buNone/>
              <a:defRPr sz="1600">
                <a:solidFill>
                  <a:schemeClr val="tx1">
                    <a:tint val="75000"/>
                  </a:schemeClr>
                </a:solidFill>
              </a:defRPr>
            </a:lvl6pPr>
            <a:lvl7pPr marL="2743266" indent="0">
              <a:buNone/>
              <a:defRPr sz="1600">
                <a:solidFill>
                  <a:schemeClr val="tx1">
                    <a:tint val="75000"/>
                  </a:schemeClr>
                </a:solidFill>
              </a:defRPr>
            </a:lvl7pPr>
            <a:lvl8pPr marL="3200476" indent="0">
              <a:buNone/>
              <a:defRPr sz="1600">
                <a:solidFill>
                  <a:schemeClr val="tx1">
                    <a:tint val="75000"/>
                  </a:schemeClr>
                </a:solidFill>
              </a:defRPr>
            </a:lvl8pPr>
            <a:lvl9pPr marL="3657687" indent="0">
              <a:buNone/>
              <a:defRPr sz="1600">
                <a:solidFill>
                  <a:schemeClr val="tx1">
                    <a:tint val="75000"/>
                  </a:schemeClr>
                </a:solidFill>
              </a:defRPr>
            </a:lvl9pPr>
          </a:lstStyle>
          <a:p>
            <a:pPr lvl="0"/>
            <a:r>
              <a:rPr lang="en-US"/>
              <a:t>Subtitle</a:t>
            </a:r>
          </a:p>
          <a:p>
            <a:pPr lvl="0"/>
            <a:r>
              <a:rPr lang="en-US"/>
              <a:t>Instructor</a:t>
            </a:r>
          </a:p>
          <a:p>
            <a:pPr lvl="0"/>
            <a:r>
              <a:rPr lang="en-US"/>
              <a:t>Workshop Name, Location, Date </a:t>
            </a:r>
          </a:p>
        </p:txBody>
      </p:sp>
      <p:sp>
        <p:nvSpPr>
          <p:cNvPr id="8" name="Content Placeholder 7">
            <a:extLst>
              <a:ext uri="{FF2B5EF4-FFF2-40B4-BE49-F238E27FC236}">
                <a16:creationId xmlns:a16="http://schemas.microsoft.com/office/drawing/2014/main" id="{7D0ACC64-F20A-0A97-259B-2373F6A21C8E}"/>
              </a:ext>
            </a:extLst>
          </p:cNvPr>
          <p:cNvSpPr>
            <a:spLocks noGrp="1"/>
          </p:cNvSpPr>
          <p:nvPr>
            <p:ph sz="quarter" idx="10"/>
          </p:nvPr>
        </p:nvSpPr>
        <p:spPr>
          <a:xfrm>
            <a:off x="7513638" y="2097088"/>
            <a:ext cx="4394200" cy="41417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3427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Agenda 5">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95344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00842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1997437"/>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3041433"/>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4085429"/>
            <a:ext cx="546057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6019120" y="5129424"/>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2052830"/>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3097239"/>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4141648"/>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5567449" y="5186056"/>
            <a:ext cx="5965257"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4485421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genda 4">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105283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10781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2298923"/>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3545015"/>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4791106"/>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2354316"/>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3600821"/>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4847325"/>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26821601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lstStyle>
            <a:lvl1pPr marL="0" indent="0" algn="r">
              <a:buNone/>
              <a:defRPr sz="24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rgbClr val="99CA3D"/>
            </a:solidFill>
            <a:prstDash val="solid"/>
            <a:headEnd type="none" w="sm" len="sm"/>
            <a:tailEnd type="none" w="sm" len="sm"/>
          </a:ln>
        </p:spPr>
      </p:sp>
      <p:sp>
        <p:nvSpPr>
          <p:cNvPr id="9" name="Content Placeholder 8">
            <a:extLst>
              <a:ext uri="{FF2B5EF4-FFF2-40B4-BE49-F238E27FC236}">
                <a16:creationId xmlns:a16="http://schemas.microsoft.com/office/drawing/2014/main" id="{36F858B2-9391-2788-71F4-C47A8905F0AD}"/>
              </a:ext>
            </a:extLst>
          </p:cNvPr>
          <p:cNvSpPr>
            <a:spLocks noGrp="1"/>
          </p:cNvSpPr>
          <p:nvPr>
            <p:ph sz="quarter" idx="12" hasCustomPrompt="1"/>
          </p:nvPr>
        </p:nvSpPr>
        <p:spPr>
          <a:xfrm>
            <a:off x="665441" y="2975866"/>
            <a:ext cx="1097280" cy="1097280"/>
          </a:xfrm>
        </p:spPr>
        <p:txBody>
          <a:bodyPr/>
          <a:lstStyle>
            <a:lvl1pPr marL="0" indent="0">
              <a:buNone/>
              <a:defRPr/>
            </a:lvl1pPr>
          </a:lstStyle>
          <a:p>
            <a:pPr lvl="0"/>
            <a:r>
              <a:rPr lang="en-US"/>
              <a:t>icon</a:t>
            </a:r>
          </a:p>
        </p:txBody>
      </p:sp>
    </p:spTree>
    <p:extLst>
      <p:ext uri="{BB962C8B-B14F-4D97-AF65-F5344CB8AC3E}">
        <p14:creationId xmlns:p14="http://schemas.microsoft.com/office/powerpoint/2010/main" val="9811614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ackground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rgbClr val="99CA3D"/>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068160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rotocol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2"/>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2698526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esults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5"/>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657430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Divider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4"/>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752876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Divider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6"/>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66517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10972800"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16357084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Content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10972800"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Tree>
    <p:extLst>
      <p:ext uri="{BB962C8B-B14F-4D97-AF65-F5344CB8AC3E}">
        <p14:creationId xmlns:p14="http://schemas.microsoft.com/office/powerpoint/2010/main" val="16621622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41193099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 &amp; Pi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5486401"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
        <p:nvSpPr>
          <p:cNvPr id="5" name="Content Placeholder 2">
            <a:extLst>
              <a:ext uri="{FF2B5EF4-FFF2-40B4-BE49-F238E27FC236}">
                <a16:creationId xmlns:a16="http://schemas.microsoft.com/office/drawing/2014/main" id="{5EAED232-53AA-6627-F622-8CAB2DF6708F}"/>
              </a:ext>
            </a:extLst>
          </p:cNvPr>
          <p:cNvSpPr>
            <a:spLocks noGrp="1"/>
          </p:cNvSpPr>
          <p:nvPr>
            <p:ph idx="10" hasCustomPrompt="1"/>
          </p:nvPr>
        </p:nvSpPr>
        <p:spPr>
          <a:xfrm>
            <a:off x="6349789" y="1500809"/>
            <a:ext cx="5232611" cy="4676154"/>
          </a:xfrm>
        </p:spPr>
        <p:txBody>
          <a:bodyPr>
            <a:noAutofit/>
          </a:bodyPr>
          <a:lstStyle>
            <a:lvl1pPr>
              <a:defRPr/>
            </a:lvl1pPr>
          </a:lstStyle>
          <a:p>
            <a:pPr lvl="0"/>
            <a:r>
              <a:rPr lang="en-US"/>
              <a:t>More text or click icons to add stuff</a:t>
            </a:r>
          </a:p>
        </p:txBody>
      </p:sp>
    </p:spTree>
    <p:extLst>
      <p:ext uri="{BB962C8B-B14F-4D97-AF65-F5344CB8AC3E}">
        <p14:creationId xmlns:p14="http://schemas.microsoft.com/office/powerpoint/2010/main" val="16409697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Lab Proced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pic>
        <p:nvPicPr>
          <p:cNvPr id="13" name="Picture 12" descr="A green and white sign&#10;&#10;Description automatically generated with low confidence">
            <a:extLst>
              <a:ext uri="{FF2B5EF4-FFF2-40B4-BE49-F238E27FC236}">
                <a16:creationId xmlns:a16="http://schemas.microsoft.com/office/drawing/2014/main" id="{A9315636-4881-6897-C7E4-A0DF6DA5C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583681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b Procedure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spTree>
    <p:extLst>
      <p:ext uri="{BB962C8B-B14F-4D97-AF65-F5344CB8AC3E}">
        <p14:creationId xmlns:p14="http://schemas.microsoft.com/office/powerpoint/2010/main" val="13551792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Lab Pre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pic>
        <p:nvPicPr>
          <p:cNvPr id="13" name="Picture 12" descr="A green and white sign&#10;&#10;Description automatically generated with low confidence">
            <a:extLst>
              <a:ext uri="{FF2B5EF4-FFF2-40B4-BE49-F238E27FC236}">
                <a16:creationId xmlns:a16="http://schemas.microsoft.com/office/drawing/2014/main" id="{A9315636-4881-6897-C7E4-A0DF6DA5C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29710607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ab Prep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spTree>
    <p:extLst>
      <p:ext uri="{BB962C8B-B14F-4D97-AF65-F5344CB8AC3E}">
        <p14:creationId xmlns:p14="http://schemas.microsoft.com/office/powerpoint/2010/main" val="41027731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roduc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hasCustomPrompt="1"/>
          </p:nvPr>
        </p:nvSpPr>
        <p:spPr>
          <a:xfrm>
            <a:off x="609600" y="382933"/>
            <a:ext cx="10972800" cy="789884"/>
          </a:xfrm>
        </p:spPr>
        <p:txBody>
          <a:bodyPr>
            <a:normAutofit/>
          </a:bodyPr>
          <a:lstStyle>
            <a:lvl1pPr algn="ctr">
              <a:defRPr sz="4000"/>
            </a:lvl1pPr>
          </a:lstStyle>
          <a:p>
            <a:r>
              <a:rPr lang="en-US"/>
              <a:t>Product Name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hasCustomPrompt="1"/>
          </p:nvPr>
        </p:nvSpPr>
        <p:spPr>
          <a:xfrm>
            <a:off x="609600" y="2256183"/>
            <a:ext cx="5486401" cy="3920780"/>
          </a:xfrm>
        </p:spPr>
        <p:txBody>
          <a:bodyPr/>
          <a:lstStyle>
            <a:lvl1pPr marL="0" indent="0">
              <a:buNone/>
              <a:defRPr/>
            </a:lvl1pPr>
          </a:lstStyle>
          <a:p>
            <a:pPr lvl="0"/>
            <a:r>
              <a:rPr lang="en-US"/>
              <a:t>Product Photo</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
        <p:nvSpPr>
          <p:cNvPr id="8" name="Text Placeholder 5">
            <a:extLst>
              <a:ext uri="{FF2B5EF4-FFF2-40B4-BE49-F238E27FC236}">
                <a16:creationId xmlns:a16="http://schemas.microsoft.com/office/drawing/2014/main" id="{BEEA78CE-7DE6-F1E0-913E-807644C16C61}"/>
              </a:ext>
            </a:extLst>
          </p:cNvPr>
          <p:cNvSpPr>
            <a:spLocks noGrp="1"/>
          </p:cNvSpPr>
          <p:nvPr>
            <p:ph type="body" sz="quarter" idx="11" hasCustomPrompt="1"/>
          </p:nvPr>
        </p:nvSpPr>
        <p:spPr>
          <a:xfrm>
            <a:off x="6370638" y="2283927"/>
            <a:ext cx="2683910" cy="906532"/>
          </a:xfrm>
        </p:spPr>
        <p:txBody>
          <a:bodyPr/>
          <a:lstStyle>
            <a:lvl1pPr marL="0" indent="0">
              <a:buNone/>
              <a:defRPr/>
            </a:lvl1pPr>
          </a:lstStyle>
          <a:p>
            <a:pPr lvl="0"/>
            <a:r>
              <a:rPr lang="en-US"/>
              <a:t>SKU</a:t>
            </a:r>
          </a:p>
        </p:txBody>
      </p:sp>
      <p:sp>
        <p:nvSpPr>
          <p:cNvPr id="10" name="Text Placeholder 5">
            <a:extLst>
              <a:ext uri="{FF2B5EF4-FFF2-40B4-BE49-F238E27FC236}">
                <a16:creationId xmlns:a16="http://schemas.microsoft.com/office/drawing/2014/main" id="{3005ACD5-67D1-D085-F7C4-E94A81F26666}"/>
              </a:ext>
            </a:extLst>
          </p:cNvPr>
          <p:cNvSpPr>
            <a:spLocks noGrp="1"/>
          </p:cNvSpPr>
          <p:nvPr>
            <p:ph type="body" sz="quarter" idx="12" hasCustomPrompt="1"/>
          </p:nvPr>
        </p:nvSpPr>
        <p:spPr>
          <a:xfrm>
            <a:off x="9226481" y="2304634"/>
            <a:ext cx="2355919" cy="885825"/>
          </a:xfrm>
        </p:spPr>
        <p:txBody>
          <a:bodyPr/>
          <a:lstStyle>
            <a:lvl1pPr marL="0" indent="0">
              <a:buNone/>
              <a:defRPr/>
            </a:lvl1pPr>
          </a:lstStyle>
          <a:p>
            <a:pPr lvl="0"/>
            <a:r>
              <a:rPr lang="en-US"/>
              <a:t>Price</a:t>
            </a:r>
          </a:p>
        </p:txBody>
      </p:sp>
      <p:sp>
        <p:nvSpPr>
          <p:cNvPr id="12" name="Text Placeholder 11">
            <a:extLst>
              <a:ext uri="{FF2B5EF4-FFF2-40B4-BE49-F238E27FC236}">
                <a16:creationId xmlns:a16="http://schemas.microsoft.com/office/drawing/2014/main" id="{9CF6A02E-343F-37F0-78DB-785B8F6BF64E}"/>
              </a:ext>
            </a:extLst>
          </p:cNvPr>
          <p:cNvSpPr>
            <a:spLocks noGrp="1"/>
          </p:cNvSpPr>
          <p:nvPr>
            <p:ph type="body" sz="quarter" idx="13" hasCustomPrompt="1"/>
          </p:nvPr>
        </p:nvSpPr>
        <p:spPr>
          <a:xfrm>
            <a:off x="6370638" y="3508512"/>
            <a:ext cx="5211763" cy="2668451"/>
          </a:xfrm>
        </p:spPr>
        <p:txBody>
          <a:bodyPr>
            <a:noAutofit/>
          </a:bodyPr>
          <a:lstStyle>
            <a:lvl1pPr>
              <a:defRPr/>
            </a:lvl1pPr>
          </a:lstStyle>
          <a:p>
            <a:pPr lvl="0"/>
            <a:r>
              <a:rPr lang="en-US"/>
              <a:t>Product Details</a:t>
            </a:r>
          </a:p>
          <a:p>
            <a:pPr lvl="1"/>
            <a:r>
              <a:rPr lang="en-US"/>
              <a:t>Second level</a:t>
            </a:r>
          </a:p>
          <a:p>
            <a:pPr lvl="2"/>
            <a:endParaRPr lang="en-US"/>
          </a:p>
        </p:txBody>
      </p:sp>
    </p:spTree>
    <p:extLst>
      <p:ext uri="{BB962C8B-B14F-4D97-AF65-F5344CB8AC3E}">
        <p14:creationId xmlns:p14="http://schemas.microsoft.com/office/powerpoint/2010/main" val="17630295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
        <p:nvSpPr>
          <p:cNvPr id="5" name="Table Placeholder 4">
            <a:extLst>
              <a:ext uri="{FF2B5EF4-FFF2-40B4-BE49-F238E27FC236}">
                <a16:creationId xmlns:a16="http://schemas.microsoft.com/office/drawing/2014/main" id="{E2A36358-7F4E-65BA-4A12-90230D1FF2DD}"/>
              </a:ext>
            </a:extLst>
          </p:cNvPr>
          <p:cNvSpPr>
            <a:spLocks noGrp="1"/>
          </p:cNvSpPr>
          <p:nvPr>
            <p:ph type="tbl" sz="quarter" idx="10"/>
          </p:nvPr>
        </p:nvSpPr>
        <p:spPr>
          <a:xfrm>
            <a:off x="609600" y="1500188"/>
            <a:ext cx="10972800" cy="4945062"/>
          </a:xfrm>
        </p:spPr>
        <p:txBody>
          <a:bodyPr/>
          <a:lstStyle/>
          <a:p>
            <a:endParaRPr lang="en-US"/>
          </a:p>
        </p:txBody>
      </p:sp>
    </p:spTree>
    <p:extLst>
      <p:ext uri="{BB962C8B-B14F-4D97-AF65-F5344CB8AC3E}">
        <p14:creationId xmlns:p14="http://schemas.microsoft.com/office/powerpoint/2010/main" val="24963489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05472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2" name="Picture 1" descr="A green and white sign&#10;&#10;Description automatically generated with low confidence">
            <a:extLst>
              <a:ext uri="{FF2B5EF4-FFF2-40B4-BE49-F238E27FC236}">
                <a16:creationId xmlns:a16="http://schemas.microsoft.com/office/drawing/2014/main" id="{05F7C35E-4CEF-6C6B-7F3F-981345F91DC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9238452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Lab Prep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6"/>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913756" y="1500187"/>
            <a:ext cx="4668644" cy="2123959"/>
          </a:xfrm>
        </p:spPr>
        <p:txBody>
          <a:bodyPr>
            <a:noAutofit/>
          </a:bodyPr>
          <a:lstStyle>
            <a:lvl1pPr marL="0" indent="0">
              <a:spcAft>
                <a:spcPts val="1000"/>
              </a:spcAft>
              <a:buNone/>
              <a:defRPr sz="2400"/>
            </a:lvl1pPr>
            <a:lvl2pPr>
              <a:spcAft>
                <a:spcPts val="1000"/>
              </a:spcAft>
              <a:defRPr/>
            </a:lvl2pPr>
            <a:lvl3pPr>
              <a:spcAft>
                <a:spcPts val="1000"/>
              </a:spcAft>
              <a:defRPr/>
            </a:lvl3pPr>
            <a:lvl4pPr>
              <a:spcAft>
                <a:spcPts val="1000"/>
              </a:spcAft>
              <a:defRPr/>
            </a:lvl4pPr>
            <a:lvl5pPr>
              <a:spcAft>
                <a:spcPts val="10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6009431" y="1500188"/>
            <a:ext cx="688975" cy="477837"/>
          </a:xfrm>
        </p:spPr>
        <p:txBody>
          <a:bodyPr>
            <a:normAutofit/>
          </a:bodyPr>
          <a:lstStyle>
            <a:lvl1pPr marL="0" indent="0" algn="r">
              <a:buNone/>
              <a:defRPr sz="2400"/>
            </a:lvl1pPr>
          </a:lstStyle>
          <a:p>
            <a:pPr lvl="0"/>
            <a:r>
              <a:rPr lang="en-US"/>
              <a:t>1.</a:t>
            </a:r>
          </a:p>
        </p:txBody>
      </p:sp>
      <p:sp>
        <p:nvSpPr>
          <p:cNvPr id="3" name="Text Placeholder 9">
            <a:extLst>
              <a:ext uri="{FF2B5EF4-FFF2-40B4-BE49-F238E27FC236}">
                <a16:creationId xmlns:a16="http://schemas.microsoft.com/office/drawing/2014/main" id="{3348D1D3-3912-BAD0-5ABD-10A435546C4E}"/>
              </a:ext>
            </a:extLst>
          </p:cNvPr>
          <p:cNvSpPr>
            <a:spLocks noGrp="1"/>
          </p:cNvSpPr>
          <p:nvPr>
            <p:ph type="body" sz="quarter" idx="19"/>
          </p:nvPr>
        </p:nvSpPr>
        <p:spPr>
          <a:xfrm>
            <a:off x="6913756" y="4009212"/>
            <a:ext cx="4668644" cy="2536553"/>
          </a:xfrm>
        </p:spPr>
        <p:txBody>
          <a:bodyPr>
            <a:noAutofit/>
          </a:bodyPr>
          <a:lstStyle>
            <a:lvl1pPr marL="0" indent="0">
              <a:spcAft>
                <a:spcPts val="1000"/>
              </a:spcAft>
              <a:buNone/>
              <a:defRPr sz="2400"/>
            </a:lvl1pPr>
            <a:lvl2pPr>
              <a:spcAft>
                <a:spcPts val="1000"/>
              </a:spcAft>
              <a:defRPr/>
            </a:lvl2pPr>
            <a:lvl3pPr>
              <a:spcAft>
                <a:spcPts val="1000"/>
              </a:spcAft>
              <a:defRPr/>
            </a:lvl3pPr>
            <a:lvl4pPr>
              <a:spcAft>
                <a:spcPts val="1000"/>
              </a:spcAft>
              <a:defRPr/>
            </a:lvl4pPr>
            <a:lvl5pPr>
              <a:spcAft>
                <a:spcPts val="10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1">
            <a:extLst>
              <a:ext uri="{FF2B5EF4-FFF2-40B4-BE49-F238E27FC236}">
                <a16:creationId xmlns:a16="http://schemas.microsoft.com/office/drawing/2014/main" id="{75EB3231-1B55-22F4-14A8-95F1B303C6EF}"/>
              </a:ext>
            </a:extLst>
          </p:cNvPr>
          <p:cNvSpPr>
            <a:spLocks noGrp="1"/>
          </p:cNvSpPr>
          <p:nvPr>
            <p:ph type="body" sz="quarter" idx="20" hasCustomPrompt="1"/>
          </p:nvPr>
        </p:nvSpPr>
        <p:spPr>
          <a:xfrm>
            <a:off x="6009431" y="4009213"/>
            <a:ext cx="688975" cy="477837"/>
          </a:xfrm>
        </p:spPr>
        <p:txBody>
          <a:bodyPr>
            <a:normAutofit/>
          </a:bodyPr>
          <a:lstStyle>
            <a:lvl1pPr marL="0" indent="0" algn="r">
              <a:buNone/>
              <a:defRPr sz="2400"/>
            </a:lvl1pPr>
          </a:lstStyle>
          <a:p>
            <a:pPr lvl="0"/>
            <a:r>
              <a:rPr lang="en-US"/>
              <a:t>1.</a:t>
            </a:r>
          </a:p>
        </p:txBody>
      </p:sp>
    </p:spTree>
    <p:extLst>
      <p:ext uri="{BB962C8B-B14F-4D97-AF65-F5344CB8AC3E}">
        <p14:creationId xmlns:p14="http://schemas.microsoft.com/office/powerpoint/2010/main" val="30830477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Tree>
    <p:extLst>
      <p:ext uri="{BB962C8B-B14F-4D97-AF65-F5344CB8AC3E}">
        <p14:creationId xmlns:p14="http://schemas.microsoft.com/office/powerpoint/2010/main" val="35464794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5"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2" y="2097157"/>
            <a:ext cx="6473411" cy="2594527"/>
          </a:xfrm>
        </p:spPr>
        <p:txBody>
          <a:bodyPr anchor="b"/>
          <a:lstStyle>
            <a:lvl1pP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p:nvPr>
        </p:nvSpPr>
        <p:spPr>
          <a:xfrm>
            <a:off x="831852" y="4738549"/>
            <a:ext cx="6473411" cy="1500187"/>
          </a:xfrm>
        </p:spPr>
        <p:txBody>
          <a:bodyPr/>
          <a:lstStyle>
            <a:lvl1pPr marL="0" indent="0">
              <a:buNone/>
              <a:defRPr sz="2400">
                <a:solidFill>
                  <a:schemeClr val="bg1"/>
                </a:solidFill>
              </a:defRPr>
            </a:lvl1pPr>
            <a:lvl2pPr marL="457199" indent="0">
              <a:buNone/>
              <a:defRPr sz="2000">
                <a:solidFill>
                  <a:schemeClr val="tx1">
                    <a:tint val="75000"/>
                  </a:schemeClr>
                </a:solidFill>
              </a:defRPr>
            </a:lvl2pPr>
            <a:lvl3pPr marL="914400" indent="0">
              <a:buNone/>
              <a:defRPr sz="1800">
                <a:solidFill>
                  <a:schemeClr val="tx1">
                    <a:tint val="75000"/>
                  </a:schemeClr>
                </a:solidFill>
              </a:defRPr>
            </a:lvl3pPr>
            <a:lvl4pPr marL="1371599" indent="0">
              <a:buNone/>
              <a:defRPr sz="1600">
                <a:solidFill>
                  <a:schemeClr val="tx1">
                    <a:tint val="75000"/>
                  </a:schemeClr>
                </a:solidFill>
              </a:defRPr>
            </a:lvl4pPr>
            <a:lvl5pPr marL="1828798" indent="0">
              <a:buNone/>
              <a:defRPr sz="1600">
                <a:solidFill>
                  <a:schemeClr val="tx1">
                    <a:tint val="75000"/>
                  </a:schemeClr>
                </a:solidFill>
              </a:defRPr>
            </a:lvl5pPr>
            <a:lvl6pPr marL="2285998" indent="0">
              <a:buNone/>
              <a:defRPr sz="1600">
                <a:solidFill>
                  <a:schemeClr val="tx1">
                    <a:tint val="75000"/>
                  </a:schemeClr>
                </a:solidFill>
              </a:defRPr>
            </a:lvl6pPr>
            <a:lvl7pPr marL="2743198" indent="0">
              <a:buNone/>
              <a:defRPr sz="1600">
                <a:solidFill>
                  <a:schemeClr val="tx1">
                    <a:tint val="75000"/>
                  </a:schemeClr>
                </a:solidFill>
              </a:defRPr>
            </a:lvl7pPr>
            <a:lvl8pPr marL="3200396" indent="0">
              <a:buNone/>
              <a:defRPr sz="1600">
                <a:solidFill>
                  <a:schemeClr val="tx1">
                    <a:tint val="75000"/>
                  </a:schemeClr>
                </a:solidFill>
              </a:defRPr>
            </a:lvl8pPr>
            <a:lvl9pPr marL="3657595"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3289418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Title - Right aligned">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5"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2" y="2097157"/>
            <a:ext cx="6473411" cy="2594527"/>
          </a:xfrm>
        </p:spPr>
        <p:txBody>
          <a:bodyPr anchor="b"/>
          <a:lstStyle>
            <a:lvl1pPr algn="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p:nvPr>
        </p:nvSpPr>
        <p:spPr>
          <a:xfrm>
            <a:off x="831852" y="4738549"/>
            <a:ext cx="6473411" cy="1500187"/>
          </a:xfrm>
        </p:spPr>
        <p:txBody>
          <a:bodyPr/>
          <a:lstStyle>
            <a:lvl1pPr marL="0" indent="0" algn="r">
              <a:buNone/>
              <a:defRPr sz="2400">
                <a:solidFill>
                  <a:schemeClr val="bg1"/>
                </a:solidFill>
              </a:defRPr>
            </a:lvl1pPr>
            <a:lvl2pPr marL="457199" indent="0">
              <a:buNone/>
              <a:defRPr sz="2000">
                <a:solidFill>
                  <a:schemeClr val="tx1">
                    <a:tint val="75000"/>
                  </a:schemeClr>
                </a:solidFill>
              </a:defRPr>
            </a:lvl2pPr>
            <a:lvl3pPr marL="914400" indent="0">
              <a:buNone/>
              <a:defRPr sz="1800">
                <a:solidFill>
                  <a:schemeClr val="tx1">
                    <a:tint val="75000"/>
                  </a:schemeClr>
                </a:solidFill>
              </a:defRPr>
            </a:lvl3pPr>
            <a:lvl4pPr marL="1371599" indent="0">
              <a:buNone/>
              <a:defRPr sz="1600">
                <a:solidFill>
                  <a:schemeClr val="tx1">
                    <a:tint val="75000"/>
                  </a:schemeClr>
                </a:solidFill>
              </a:defRPr>
            </a:lvl4pPr>
            <a:lvl5pPr marL="1828798" indent="0">
              <a:buNone/>
              <a:defRPr sz="1600">
                <a:solidFill>
                  <a:schemeClr val="tx1">
                    <a:tint val="75000"/>
                  </a:schemeClr>
                </a:solidFill>
              </a:defRPr>
            </a:lvl5pPr>
            <a:lvl6pPr marL="2285998" indent="0">
              <a:buNone/>
              <a:defRPr sz="1600">
                <a:solidFill>
                  <a:schemeClr val="tx1">
                    <a:tint val="75000"/>
                  </a:schemeClr>
                </a:solidFill>
              </a:defRPr>
            </a:lvl6pPr>
            <a:lvl7pPr marL="2743198" indent="0">
              <a:buNone/>
              <a:defRPr sz="1600">
                <a:solidFill>
                  <a:schemeClr val="tx1">
                    <a:tint val="75000"/>
                  </a:schemeClr>
                </a:solidFill>
              </a:defRPr>
            </a:lvl7pPr>
            <a:lvl8pPr marL="3200396" indent="0">
              <a:buNone/>
              <a:defRPr sz="1600">
                <a:solidFill>
                  <a:schemeClr val="tx1">
                    <a:tint val="75000"/>
                  </a:schemeClr>
                </a:solidFill>
              </a:defRPr>
            </a:lvl8pPr>
            <a:lvl9pPr marL="3657595"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4549108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AutoShape 22">
            <a:extLst>
              <a:ext uri="{FF2B5EF4-FFF2-40B4-BE49-F238E27FC236}">
                <a16:creationId xmlns:a16="http://schemas.microsoft.com/office/drawing/2014/main" id="{449435D2-834B-69C2-4684-4502069AC4D8}"/>
              </a:ext>
            </a:extLst>
          </p:cNvPr>
          <p:cNvSpPr/>
          <p:nvPr userDrawn="1"/>
        </p:nvSpPr>
        <p:spPr>
          <a:xfrm>
            <a:off x="609600" y="412751"/>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69300" y="6251713"/>
            <a:ext cx="1166891" cy="308059"/>
          </a:xfrm>
          <a:prstGeom prst="rect">
            <a:avLst/>
          </a:prstGeom>
        </p:spPr>
      </p:pic>
      <p:sp>
        <p:nvSpPr>
          <p:cNvPr id="5" name="TextBox 21">
            <a:extLst>
              <a:ext uri="{FF2B5EF4-FFF2-40B4-BE49-F238E27FC236}">
                <a16:creationId xmlns:a16="http://schemas.microsoft.com/office/drawing/2014/main" id="{2DEBB51D-F8BA-B40E-033A-5A4916BF0C0E}"/>
              </a:ext>
            </a:extLst>
          </p:cNvPr>
          <p:cNvSpPr txBox="1"/>
          <p:nvPr userDrawn="1"/>
        </p:nvSpPr>
        <p:spPr>
          <a:xfrm>
            <a:off x="1722121" y="2967336"/>
            <a:ext cx="4499899"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7200"/>
              </a:lnSpc>
            </a:pPr>
            <a:r>
              <a:rPr lang="en-US" sz="6000">
                <a:solidFill>
                  <a:srgbClr val="000000"/>
                </a:solidFill>
                <a:latin typeface="Arial Nova Light" panose="020B0304020202020204" pitchFamily="34" charset="0"/>
              </a:rPr>
              <a:t>Agenda</a:t>
            </a:r>
          </a:p>
        </p:txBody>
      </p:sp>
      <p:grpSp>
        <p:nvGrpSpPr>
          <p:cNvPr id="6" name="Group 5">
            <a:extLst>
              <a:ext uri="{FF2B5EF4-FFF2-40B4-BE49-F238E27FC236}">
                <a16:creationId xmlns:a16="http://schemas.microsoft.com/office/drawing/2014/main" id="{7DAA838F-ABB2-AE26-57FD-E2B96E3C2ECA}"/>
              </a:ext>
            </a:extLst>
          </p:cNvPr>
          <p:cNvGrpSpPr/>
          <p:nvPr userDrawn="1"/>
        </p:nvGrpSpPr>
        <p:grpSpPr>
          <a:xfrm>
            <a:off x="5921943" y="1226941"/>
            <a:ext cx="4672067" cy="570467"/>
            <a:chOff x="6935734" y="1366089"/>
            <a:chExt cx="4672066" cy="570466"/>
          </a:xfrm>
        </p:grpSpPr>
        <p:grpSp>
          <p:nvGrpSpPr>
            <p:cNvPr id="8" name="Group 7">
              <a:extLst>
                <a:ext uri="{FF2B5EF4-FFF2-40B4-BE49-F238E27FC236}">
                  <a16:creationId xmlns:a16="http://schemas.microsoft.com/office/drawing/2014/main" id="{4D1C91BA-4D22-4410-F5FD-6017DA542B7D}"/>
                </a:ext>
              </a:extLst>
            </p:cNvPr>
            <p:cNvGrpSpPr/>
            <p:nvPr/>
          </p:nvGrpSpPr>
          <p:grpSpPr>
            <a:xfrm>
              <a:off x="6953401" y="1490350"/>
              <a:ext cx="4654399" cy="446205"/>
              <a:chOff x="6953401" y="1490350"/>
              <a:chExt cx="4654399" cy="446205"/>
            </a:xfrm>
          </p:grpSpPr>
          <p:sp>
            <p:nvSpPr>
              <p:cNvPr id="11" name="AutoShape 2">
                <a:extLst>
                  <a:ext uri="{FF2B5EF4-FFF2-40B4-BE49-F238E27FC236}">
                    <a16:creationId xmlns:a16="http://schemas.microsoft.com/office/drawing/2014/main" id="{680CF8A5-E98D-766D-06A1-BA465F0B56E7}"/>
                  </a:ext>
                </a:extLst>
              </p:cNvPr>
              <p:cNvSpPr/>
              <p:nvPr/>
            </p:nvSpPr>
            <p:spPr>
              <a:xfrm>
                <a:off x="6953401" y="1936555"/>
                <a:ext cx="4508613" cy="0"/>
              </a:xfrm>
              <a:prstGeom prst="line">
                <a:avLst/>
              </a:prstGeom>
              <a:ln w="28575" cap="flat">
                <a:solidFill>
                  <a:srgbClr val="BFBFBF"/>
                </a:solidFill>
                <a:prstDash val="solid"/>
                <a:headEnd type="none" w="sm" len="sm"/>
                <a:tailEnd type="none" w="sm" len="sm"/>
              </a:ln>
            </p:spPr>
          </p:sp>
          <p:sp>
            <p:nvSpPr>
              <p:cNvPr id="12" name="TextBox 8">
                <a:extLst>
                  <a:ext uri="{FF2B5EF4-FFF2-40B4-BE49-F238E27FC236}">
                    <a16:creationId xmlns:a16="http://schemas.microsoft.com/office/drawing/2014/main" id="{35E296CE-A2EF-E6A6-53D5-836EA65BBA61}"/>
                  </a:ext>
                </a:extLst>
              </p:cNvPr>
              <p:cNvSpPr txBox="1"/>
              <p:nvPr/>
            </p:nvSpPr>
            <p:spPr>
              <a:xfrm>
                <a:off x="7577422" y="1490350"/>
                <a:ext cx="4030378" cy="285013"/>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1</a:t>
                </a:r>
              </a:p>
            </p:txBody>
          </p:sp>
        </p:grpSp>
        <p:pic>
          <p:nvPicPr>
            <p:cNvPr id="10" name="Graphic 9">
              <a:extLst>
                <a:ext uri="{FF2B5EF4-FFF2-40B4-BE49-F238E27FC236}">
                  <a16:creationId xmlns:a16="http://schemas.microsoft.com/office/drawing/2014/main" id="{3959E128-127D-262B-5637-F4CFDA3402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3" name="Group 12">
            <a:extLst>
              <a:ext uri="{FF2B5EF4-FFF2-40B4-BE49-F238E27FC236}">
                <a16:creationId xmlns:a16="http://schemas.microsoft.com/office/drawing/2014/main" id="{9F489EA2-33CF-715A-3F05-89705FC2FB23}"/>
              </a:ext>
            </a:extLst>
          </p:cNvPr>
          <p:cNvGrpSpPr/>
          <p:nvPr userDrawn="1"/>
        </p:nvGrpSpPr>
        <p:grpSpPr>
          <a:xfrm>
            <a:off x="5921943" y="5315020"/>
            <a:ext cx="4672067" cy="590344"/>
            <a:chOff x="6935734" y="1366089"/>
            <a:chExt cx="4672066" cy="590344"/>
          </a:xfrm>
        </p:grpSpPr>
        <p:grpSp>
          <p:nvGrpSpPr>
            <p:cNvPr id="14" name="Group 13">
              <a:extLst>
                <a:ext uri="{FF2B5EF4-FFF2-40B4-BE49-F238E27FC236}">
                  <a16:creationId xmlns:a16="http://schemas.microsoft.com/office/drawing/2014/main" id="{08590504-A85F-956A-939B-0CDCA5445C33}"/>
                </a:ext>
              </a:extLst>
            </p:cNvPr>
            <p:cNvGrpSpPr/>
            <p:nvPr/>
          </p:nvGrpSpPr>
          <p:grpSpPr>
            <a:xfrm>
              <a:off x="6953401" y="1490350"/>
              <a:ext cx="4654399" cy="466083"/>
              <a:chOff x="6953401" y="1490350"/>
              <a:chExt cx="4654399" cy="466083"/>
            </a:xfrm>
          </p:grpSpPr>
          <p:sp>
            <p:nvSpPr>
              <p:cNvPr id="16" name="AutoShape 2">
                <a:extLst>
                  <a:ext uri="{FF2B5EF4-FFF2-40B4-BE49-F238E27FC236}">
                    <a16:creationId xmlns:a16="http://schemas.microsoft.com/office/drawing/2014/main" id="{F2DA17BE-1C7D-C208-4A6B-3BC2DCFAA709}"/>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17" name="TextBox 8">
                <a:extLst>
                  <a:ext uri="{FF2B5EF4-FFF2-40B4-BE49-F238E27FC236}">
                    <a16:creationId xmlns:a16="http://schemas.microsoft.com/office/drawing/2014/main" id="{E3A7085F-79AE-582A-B17A-44FC5CE94925}"/>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5</a:t>
                </a:r>
              </a:p>
            </p:txBody>
          </p:sp>
        </p:grpSp>
        <p:pic>
          <p:nvPicPr>
            <p:cNvPr id="15" name="Graphic 14">
              <a:extLst>
                <a:ext uri="{FF2B5EF4-FFF2-40B4-BE49-F238E27FC236}">
                  <a16:creationId xmlns:a16="http://schemas.microsoft.com/office/drawing/2014/main" id="{86CF8BC6-96DF-3B00-2DFF-DE5B9F075A0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8" name="Group 17">
            <a:extLst>
              <a:ext uri="{FF2B5EF4-FFF2-40B4-BE49-F238E27FC236}">
                <a16:creationId xmlns:a16="http://schemas.microsoft.com/office/drawing/2014/main" id="{23B54CD1-4E65-4B4D-C37F-D697004F1B94}"/>
              </a:ext>
            </a:extLst>
          </p:cNvPr>
          <p:cNvGrpSpPr/>
          <p:nvPr userDrawn="1"/>
        </p:nvGrpSpPr>
        <p:grpSpPr>
          <a:xfrm>
            <a:off x="5921943" y="2248961"/>
            <a:ext cx="4672067" cy="590344"/>
            <a:chOff x="6935734" y="1366089"/>
            <a:chExt cx="4672066" cy="590344"/>
          </a:xfrm>
        </p:grpSpPr>
        <p:grpSp>
          <p:nvGrpSpPr>
            <p:cNvPr id="19" name="Group 18">
              <a:extLst>
                <a:ext uri="{FF2B5EF4-FFF2-40B4-BE49-F238E27FC236}">
                  <a16:creationId xmlns:a16="http://schemas.microsoft.com/office/drawing/2014/main" id="{17E3913E-5DEF-EA5B-DDF4-9938A1A6EDFA}"/>
                </a:ext>
              </a:extLst>
            </p:cNvPr>
            <p:cNvGrpSpPr/>
            <p:nvPr/>
          </p:nvGrpSpPr>
          <p:grpSpPr>
            <a:xfrm>
              <a:off x="6953401" y="1490350"/>
              <a:ext cx="4654399" cy="466083"/>
              <a:chOff x="6953401" y="1490350"/>
              <a:chExt cx="4654399" cy="466083"/>
            </a:xfrm>
          </p:grpSpPr>
          <p:sp>
            <p:nvSpPr>
              <p:cNvPr id="21" name="AutoShape 2">
                <a:extLst>
                  <a:ext uri="{FF2B5EF4-FFF2-40B4-BE49-F238E27FC236}">
                    <a16:creationId xmlns:a16="http://schemas.microsoft.com/office/drawing/2014/main" id="{460DE66F-6BA7-6D1D-68B1-01AD6FC7C620}"/>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2" name="TextBox 8">
                <a:extLst>
                  <a:ext uri="{FF2B5EF4-FFF2-40B4-BE49-F238E27FC236}">
                    <a16:creationId xmlns:a16="http://schemas.microsoft.com/office/drawing/2014/main" id="{A8C57506-1344-12FB-035A-8EE59D83F13D}"/>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2</a:t>
                </a:r>
              </a:p>
            </p:txBody>
          </p:sp>
        </p:grpSp>
        <p:pic>
          <p:nvPicPr>
            <p:cNvPr id="20" name="Graphic 19">
              <a:extLst>
                <a:ext uri="{FF2B5EF4-FFF2-40B4-BE49-F238E27FC236}">
                  <a16:creationId xmlns:a16="http://schemas.microsoft.com/office/drawing/2014/main" id="{C8E04D76-DC27-6695-9A58-7F620BA023F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3" name="Group 22">
            <a:extLst>
              <a:ext uri="{FF2B5EF4-FFF2-40B4-BE49-F238E27FC236}">
                <a16:creationId xmlns:a16="http://schemas.microsoft.com/office/drawing/2014/main" id="{E00F4314-0BE3-EE0B-262E-985082F2E89E}"/>
              </a:ext>
            </a:extLst>
          </p:cNvPr>
          <p:cNvGrpSpPr/>
          <p:nvPr userDrawn="1"/>
        </p:nvGrpSpPr>
        <p:grpSpPr>
          <a:xfrm>
            <a:off x="5921943" y="3270981"/>
            <a:ext cx="4672067" cy="590344"/>
            <a:chOff x="6935734" y="1366089"/>
            <a:chExt cx="4672066" cy="590344"/>
          </a:xfrm>
        </p:grpSpPr>
        <p:grpSp>
          <p:nvGrpSpPr>
            <p:cNvPr id="24" name="Group 23">
              <a:extLst>
                <a:ext uri="{FF2B5EF4-FFF2-40B4-BE49-F238E27FC236}">
                  <a16:creationId xmlns:a16="http://schemas.microsoft.com/office/drawing/2014/main" id="{BDEED533-DA56-DEE8-8CEE-CC86C40F0794}"/>
                </a:ext>
              </a:extLst>
            </p:cNvPr>
            <p:cNvGrpSpPr/>
            <p:nvPr/>
          </p:nvGrpSpPr>
          <p:grpSpPr>
            <a:xfrm>
              <a:off x="6953401" y="1490350"/>
              <a:ext cx="4654399" cy="466083"/>
              <a:chOff x="6953401" y="1490350"/>
              <a:chExt cx="4654399" cy="466083"/>
            </a:xfrm>
          </p:grpSpPr>
          <p:sp>
            <p:nvSpPr>
              <p:cNvPr id="26" name="AutoShape 2">
                <a:extLst>
                  <a:ext uri="{FF2B5EF4-FFF2-40B4-BE49-F238E27FC236}">
                    <a16:creationId xmlns:a16="http://schemas.microsoft.com/office/drawing/2014/main" id="{AF4D7FD0-7112-C420-84C4-16239EC34753}"/>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7" name="TextBox 8">
                <a:extLst>
                  <a:ext uri="{FF2B5EF4-FFF2-40B4-BE49-F238E27FC236}">
                    <a16:creationId xmlns:a16="http://schemas.microsoft.com/office/drawing/2014/main" id="{51486F27-4E45-1FDE-5678-80D19ED74B7F}"/>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3</a:t>
                </a:r>
              </a:p>
            </p:txBody>
          </p:sp>
        </p:grpSp>
        <p:pic>
          <p:nvPicPr>
            <p:cNvPr id="25" name="Graphic 24">
              <a:extLst>
                <a:ext uri="{FF2B5EF4-FFF2-40B4-BE49-F238E27FC236}">
                  <a16:creationId xmlns:a16="http://schemas.microsoft.com/office/drawing/2014/main" id="{F44EDB82-8042-6329-FABF-BE8808DE69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8" name="Group 27">
            <a:extLst>
              <a:ext uri="{FF2B5EF4-FFF2-40B4-BE49-F238E27FC236}">
                <a16:creationId xmlns:a16="http://schemas.microsoft.com/office/drawing/2014/main" id="{E6760584-DE95-B1B0-15C6-E2A180A5F8D9}"/>
              </a:ext>
            </a:extLst>
          </p:cNvPr>
          <p:cNvGrpSpPr/>
          <p:nvPr userDrawn="1"/>
        </p:nvGrpSpPr>
        <p:grpSpPr>
          <a:xfrm>
            <a:off x="5921943" y="4293001"/>
            <a:ext cx="4672067" cy="590344"/>
            <a:chOff x="6935734" y="1366089"/>
            <a:chExt cx="4672066" cy="590344"/>
          </a:xfrm>
        </p:grpSpPr>
        <p:grpSp>
          <p:nvGrpSpPr>
            <p:cNvPr id="29" name="Group 28">
              <a:extLst>
                <a:ext uri="{FF2B5EF4-FFF2-40B4-BE49-F238E27FC236}">
                  <a16:creationId xmlns:a16="http://schemas.microsoft.com/office/drawing/2014/main" id="{78FC97AD-F8FB-4DB6-F3CB-2724B681702C}"/>
                </a:ext>
              </a:extLst>
            </p:cNvPr>
            <p:cNvGrpSpPr/>
            <p:nvPr/>
          </p:nvGrpSpPr>
          <p:grpSpPr>
            <a:xfrm>
              <a:off x="6953401" y="1490350"/>
              <a:ext cx="4654399" cy="466083"/>
              <a:chOff x="6953401" y="1490350"/>
              <a:chExt cx="4654399" cy="466083"/>
            </a:xfrm>
          </p:grpSpPr>
          <p:sp>
            <p:nvSpPr>
              <p:cNvPr id="31" name="AutoShape 2">
                <a:extLst>
                  <a:ext uri="{FF2B5EF4-FFF2-40B4-BE49-F238E27FC236}">
                    <a16:creationId xmlns:a16="http://schemas.microsoft.com/office/drawing/2014/main" id="{2261D3C2-0FB6-279D-CE37-2F7DD63C0096}"/>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32" name="TextBox 8">
                <a:extLst>
                  <a:ext uri="{FF2B5EF4-FFF2-40B4-BE49-F238E27FC236}">
                    <a16:creationId xmlns:a16="http://schemas.microsoft.com/office/drawing/2014/main" id="{9C7F8E2B-E982-447F-32B7-2211FB786689}"/>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4</a:t>
                </a:r>
              </a:p>
            </p:txBody>
          </p:sp>
        </p:grpSp>
        <p:pic>
          <p:nvPicPr>
            <p:cNvPr id="30" name="Graphic 29">
              <a:extLst>
                <a:ext uri="{FF2B5EF4-FFF2-40B4-BE49-F238E27FC236}">
                  <a16:creationId xmlns:a16="http://schemas.microsoft.com/office/drawing/2014/main" id="{E3C4530E-D55C-A29C-D66E-700CF8477BC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spTree>
    <p:extLst>
      <p:ext uri="{BB962C8B-B14F-4D97-AF65-F5344CB8AC3E}">
        <p14:creationId xmlns:p14="http://schemas.microsoft.com/office/powerpoint/2010/main" val="38677178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Agenda">
    <p:spTree>
      <p:nvGrpSpPr>
        <p:cNvPr id="1" name=""/>
        <p:cNvGrpSpPr/>
        <p:nvPr/>
      </p:nvGrpSpPr>
      <p:grpSpPr>
        <a:xfrm>
          <a:off x="0" y="0"/>
          <a:ext cx="0" cy="0"/>
          <a:chOff x="0" y="0"/>
          <a:chExt cx="0" cy="0"/>
        </a:xfrm>
      </p:grpSpPr>
      <p:sp>
        <p:nvSpPr>
          <p:cNvPr id="7" name="AutoShape 22">
            <a:extLst>
              <a:ext uri="{FF2B5EF4-FFF2-40B4-BE49-F238E27FC236}">
                <a16:creationId xmlns:a16="http://schemas.microsoft.com/office/drawing/2014/main" id="{449435D2-834B-69C2-4684-4502069AC4D8}"/>
              </a:ext>
            </a:extLst>
          </p:cNvPr>
          <p:cNvSpPr/>
          <p:nvPr userDrawn="1"/>
        </p:nvSpPr>
        <p:spPr>
          <a:xfrm>
            <a:off x="609600" y="412751"/>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69300" y="6251713"/>
            <a:ext cx="1166891" cy="308059"/>
          </a:xfrm>
          <a:prstGeom prst="rect">
            <a:avLst/>
          </a:prstGeom>
        </p:spPr>
      </p:pic>
      <p:sp>
        <p:nvSpPr>
          <p:cNvPr id="5" name="TextBox 21">
            <a:extLst>
              <a:ext uri="{FF2B5EF4-FFF2-40B4-BE49-F238E27FC236}">
                <a16:creationId xmlns:a16="http://schemas.microsoft.com/office/drawing/2014/main" id="{2DEBB51D-F8BA-B40E-033A-5A4916BF0C0E}"/>
              </a:ext>
            </a:extLst>
          </p:cNvPr>
          <p:cNvSpPr txBox="1"/>
          <p:nvPr userDrawn="1"/>
        </p:nvSpPr>
        <p:spPr>
          <a:xfrm>
            <a:off x="1722121" y="2967336"/>
            <a:ext cx="4499899"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7200"/>
              </a:lnSpc>
            </a:pPr>
            <a:r>
              <a:rPr lang="en-US" sz="6000">
                <a:solidFill>
                  <a:srgbClr val="000000"/>
                </a:solidFill>
                <a:latin typeface="Arial Nova Light" panose="020B0304020202020204" pitchFamily="34" charset="0"/>
              </a:rPr>
              <a:t>Agenda</a:t>
            </a:r>
          </a:p>
        </p:txBody>
      </p:sp>
      <p:grpSp>
        <p:nvGrpSpPr>
          <p:cNvPr id="6" name="Group 5">
            <a:extLst>
              <a:ext uri="{FF2B5EF4-FFF2-40B4-BE49-F238E27FC236}">
                <a16:creationId xmlns:a16="http://schemas.microsoft.com/office/drawing/2014/main" id="{7DAA838F-ABB2-AE26-57FD-E2B96E3C2ECA}"/>
              </a:ext>
            </a:extLst>
          </p:cNvPr>
          <p:cNvGrpSpPr/>
          <p:nvPr userDrawn="1"/>
        </p:nvGrpSpPr>
        <p:grpSpPr>
          <a:xfrm>
            <a:off x="5921943" y="1226941"/>
            <a:ext cx="4672067" cy="570467"/>
            <a:chOff x="6935734" y="1366089"/>
            <a:chExt cx="4672066" cy="570466"/>
          </a:xfrm>
        </p:grpSpPr>
        <p:grpSp>
          <p:nvGrpSpPr>
            <p:cNvPr id="8" name="Group 7">
              <a:extLst>
                <a:ext uri="{FF2B5EF4-FFF2-40B4-BE49-F238E27FC236}">
                  <a16:creationId xmlns:a16="http://schemas.microsoft.com/office/drawing/2014/main" id="{4D1C91BA-4D22-4410-F5FD-6017DA542B7D}"/>
                </a:ext>
              </a:extLst>
            </p:cNvPr>
            <p:cNvGrpSpPr/>
            <p:nvPr/>
          </p:nvGrpSpPr>
          <p:grpSpPr>
            <a:xfrm>
              <a:off x="6953401" y="1490350"/>
              <a:ext cx="4654399" cy="446205"/>
              <a:chOff x="6953401" y="1490350"/>
              <a:chExt cx="4654399" cy="446205"/>
            </a:xfrm>
          </p:grpSpPr>
          <p:sp>
            <p:nvSpPr>
              <p:cNvPr id="11" name="AutoShape 2">
                <a:extLst>
                  <a:ext uri="{FF2B5EF4-FFF2-40B4-BE49-F238E27FC236}">
                    <a16:creationId xmlns:a16="http://schemas.microsoft.com/office/drawing/2014/main" id="{680CF8A5-E98D-766D-06A1-BA465F0B56E7}"/>
                  </a:ext>
                </a:extLst>
              </p:cNvPr>
              <p:cNvSpPr/>
              <p:nvPr/>
            </p:nvSpPr>
            <p:spPr>
              <a:xfrm>
                <a:off x="6953401" y="1936555"/>
                <a:ext cx="4508613" cy="0"/>
              </a:xfrm>
              <a:prstGeom prst="line">
                <a:avLst/>
              </a:prstGeom>
              <a:ln w="28575" cap="flat">
                <a:solidFill>
                  <a:srgbClr val="BFBFBF"/>
                </a:solidFill>
                <a:prstDash val="solid"/>
                <a:headEnd type="none" w="sm" len="sm"/>
                <a:tailEnd type="none" w="sm" len="sm"/>
              </a:ln>
            </p:spPr>
          </p:sp>
          <p:sp>
            <p:nvSpPr>
              <p:cNvPr id="12" name="TextBox 8">
                <a:extLst>
                  <a:ext uri="{FF2B5EF4-FFF2-40B4-BE49-F238E27FC236}">
                    <a16:creationId xmlns:a16="http://schemas.microsoft.com/office/drawing/2014/main" id="{35E296CE-A2EF-E6A6-53D5-836EA65BBA61}"/>
                  </a:ext>
                </a:extLst>
              </p:cNvPr>
              <p:cNvSpPr txBox="1"/>
              <p:nvPr/>
            </p:nvSpPr>
            <p:spPr>
              <a:xfrm>
                <a:off x="7577422" y="1490350"/>
                <a:ext cx="4030378" cy="285013"/>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1</a:t>
                </a:r>
              </a:p>
            </p:txBody>
          </p:sp>
        </p:grpSp>
        <p:pic>
          <p:nvPicPr>
            <p:cNvPr id="10" name="Graphic 9">
              <a:extLst>
                <a:ext uri="{FF2B5EF4-FFF2-40B4-BE49-F238E27FC236}">
                  <a16:creationId xmlns:a16="http://schemas.microsoft.com/office/drawing/2014/main" id="{3959E128-127D-262B-5637-F4CFDA3402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3" name="Group 12">
            <a:extLst>
              <a:ext uri="{FF2B5EF4-FFF2-40B4-BE49-F238E27FC236}">
                <a16:creationId xmlns:a16="http://schemas.microsoft.com/office/drawing/2014/main" id="{9F489EA2-33CF-715A-3F05-89705FC2FB23}"/>
              </a:ext>
            </a:extLst>
          </p:cNvPr>
          <p:cNvGrpSpPr/>
          <p:nvPr userDrawn="1"/>
        </p:nvGrpSpPr>
        <p:grpSpPr>
          <a:xfrm>
            <a:off x="5921943" y="5315020"/>
            <a:ext cx="4672067" cy="590344"/>
            <a:chOff x="6935734" y="1366089"/>
            <a:chExt cx="4672066" cy="590344"/>
          </a:xfrm>
        </p:grpSpPr>
        <p:grpSp>
          <p:nvGrpSpPr>
            <p:cNvPr id="14" name="Group 13">
              <a:extLst>
                <a:ext uri="{FF2B5EF4-FFF2-40B4-BE49-F238E27FC236}">
                  <a16:creationId xmlns:a16="http://schemas.microsoft.com/office/drawing/2014/main" id="{08590504-A85F-956A-939B-0CDCA5445C33}"/>
                </a:ext>
              </a:extLst>
            </p:cNvPr>
            <p:cNvGrpSpPr/>
            <p:nvPr/>
          </p:nvGrpSpPr>
          <p:grpSpPr>
            <a:xfrm>
              <a:off x="6953401" y="1490350"/>
              <a:ext cx="4654399" cy="466083"/>
              <a:chOff x="6953401" y="1490350"/>
              <a:chExt cx="4654399" cy="466083"/>
            </a:xfrm>
          </p:grpSpPr>
          <p:sp>
            <p:nvSpPr>
              <p:cNvPr id="16" name="AutoShape 2">
                <a:extLst>
                  <a:ext uri="{FF2B5EF4-FFF2-40B4-BE49-F238E27FC236}">
                    <a16:creationId xmlns:a16="http://schemas.microsoft.com/office/drawing/2014/main" id="{F2DA17BE-1C7D-C208-4A6B-3BC2DCFAA709}"/>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17" name="TextBox 8">
                <a:extLst>
                  <a:ext uri="{FF2B5EF4-FFF2-40B4-BE49-F238E27FC236}">
                    <a16:creationId xmlns:a16="http://schemas.microsoft.com/office/drawing/2014/main" id="{E3A7085F-79AE-582A-B17A-44FC5CE94925}"/>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5</a:t>
                </a:r>
              </a:p>
            </p:txBody>
          </p:sp>
        </p:grpSp>
        <p:pic>
          <p:nvPicPr>
            <p:cNvPr id="15" name="Graphic 14">
              <a:extLst>
                <a:ext uri="{FF2B5EF4-FFF2-40B4-BE49-F238E27FC236}">
                  <a16:creationId xmlns:a16="http://schemas.microsoft.com/office/drawing/2014/main" id="{86CF8BC6-96DF-3B00-2DFF-DE5B9F075A0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8" name="Group 17">
            <a:extLst>
              <a:ext uri="{FF2B5EF4-FFF2-40B4-BE49-F238E27FC236}">
                <a16:creationId xmlns:a16="http://schemas.microsoft.com/office/drawing/2014/main" id="{23B54CD1-4E65-4B4D-C37F-D697004F1B94}"/>
              </a:ext>
            </a:extLst>
          </p:cNvPr>
          <p:cNvGrpSpPr/>
          <p:nvPr userDrawn="1"/>
        </p:nvGrpSpPr>
        <p:grpSpPr>
          <a:xfrm>
            <a:off x="5921943" y="2248961"/>
            <a:ext cx="4672067" cy="590344"/>
            <a:chOff x="6935734" y="1366089"/>
            <a:chExt cx="4672066" cy="590344"/>
          </a:xfrm>
        </p:grpSpPr>
        <p:grpSp>
          <p:nvGrpSpPr>
            <p:cNvPr id="19" name="Group 18">
              <a:extLst>
                <a:ext uri="{FF2B5EF4-FFF2-40B4-BE49-F238E27FC236}">
                  <a16:creationId xmlns:a16="http://schemas.microsoft.com/office/drawing/2014/main" id="{17E3913E-5DEF-EA5B-DDF4-9938A1A6EDFA}"/>
                </a:ext>
              </a:extLst>
            </p:cNvPr>
            <p:cNvGrpSpPr/>
            <p:nvPr/>
          </p:nvGrpSpPr>
          <p:grpSpPr>
            <a:xfrm>
              <a:off x="6953401" y="1490350"/>
              <a:ext cx="4654399" cy="466083"/>
              <a:chOff x="6953401" y="1490350"/>
              <a:chExt cx="4654399" cy="466083"/>
            </a:xfrm>
          </p:grpSpPr>
          <p:sp>
            <p:nvSpPr>
              <p:cNvPr id="21" name="AutoShape 2">
                <a:extLst>
                  <a:ext uri="{FF2B5EF4-FFF2-40B4-BE49-F238E27FC236}">
                    <a16:creationId xmlns:a16="http://schemas.microsoft.com/office/drawing/2014/main" id="{460DE66F-6BA7-6D1D-68B1-01AD6FC7C620}"/>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2" name="TextBox 8">
                <a:extLst>
                  <a:ext uri="{FF2B5EF4-FFF2-40B4-BE49-F238E27FC236}">
                    <a16:creationId xmlns:a16="http://schemas.microsoft.com/office/drawing/2014/main" id="{A8C57506-1344-12FB-035A-8EE59D83F13D}"/>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2</a:t>
                </a:r>
              </a:p>
            </p:txBody>
          </p:sp>
        </p:grpSp>
        <p:pic>
          <p:nvPicPr>
            <p:cNvPr id="20" name="Graphic 19">
              <a:extLst>
                <a:ext uri="{FF2B5EF4-FFF2-40B4-BE49-F238E27FC236}">
                  <a16:creationId xmlns:a16="http://schemas.microsoft.com/office/drawing/2014/main" id="{C8E04D76-DC27-6695-9A58-7F620BA023F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3" name="Group 22">
            <a:extLst>
              <a:ext uri="{FF2B5EF4-FFF2-40B4-BE49-F238E27FC236}">
                <a16:creationId xmlns:a16="http://schemas.microsoft.com/office/drawing/2014/main" id="{E00F4314-0BE3-EE0B-262E-985082F2E89E}"/>
              </a:ext>
            </a:extLst>
          </p:cNvPr>
          <p:cNvGrpSpPr/>
          <p:nvPr userDrawn="1"/>
        </p:nvGrpSpPr>
        <p:grpSpPr>
          <a:xfrm>
            <a:off x="5921943" y="3270981"/>
            <a:ext cx="4672067" cy="590344"/>
            <a:chOff x="6935734" y="1366089"/>
            <a:chExt cx="4672066" cy="590344"/>
          </a:xfrm>
        </p:grpSpPr>
        <p:grpSp>
          <p:nvGrpSpPr>
            <p:cNvPr id="24" name="Group 23">
              <a:extLst>
                <a:ext uri="{FF2B5EF4-FFF2-40B4-BE49-F238E27FC236}">
                  <a16:creationId xmlns:a16="http://schemas.microsoft.com/office/drawing/2014/main" id="{BDEED533-DA56-DEE8-8CEE-CC86C40F0794}"/>
                </a:ext>
              </a:extLst>
            </p:cNvPr>
            <p:cNvGrpSpPr/>
            <p:nvPr/>
          </p:nvGrpSpPr>
          <p:grpSpPr>
            <a:xfrm>
              <a:off x="6953401" y="1490350"/>
              <a:ext cx="4654399" cy="466083"/>
              <a:chOff x="6953401" y="1490350"/>
              <a:chExt cx="4654399" cy="466083"/>
            </a:xfrm>
          </p:grpSpPr>
          <p:sp>
            <p:nvSpPr>
              <p:cNvPr id="26" name="AutoShape 2">
                <a:extLst>
                  <a:ext uri="{FF2B5EF4-FFF2-40B4-BE49-F238E27FC236}">
                    <a16:creationId xmlns:a16="http://schemas.microsoft.com/office/drawing/2014/main" id="{AF4D7FD0-7112-C420-84C4-16239EC34753}"/>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7" name="TextBox 8">
                <a:extLst>
                  <a:ext uri="{FF2B5EF4-FFF2-40B4-BE49-F238E27FC236}">
                    <a16:creationId xmlns:a16="http://schemas.microsoft.com/office/drawing/2014/main" id="{51486F27-4E45-1FDE-5678-80D19ED74B7F}"/>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3</a:t>
                </a:r>
              </a:p>
            </p:txBody>
          </p:sp>
        </p:grpSp>
        <p:pic>
          <p:nvPicPr>
            <p:cNvPr id="25" name="Graphic 24">
              <a:extLst>
                <a:ext uri="{FF2B5EF4-FFF2-40B4-BE49-F238E27FC236}">
                  <a16:creationId xmlns:a16="http://schemas.microsoft.com/office/drawing/2014/main" id="{F44EDB82-8042-6329-FABF-BE8808DE69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8" name="Group 27">
            <a:extLst>
              <a:ext uri="{FF2B5EF4-FFF2-40B4-BE49-F238E27FC236}">
                <a16:creationId xmlns:a16="http://schemas.microsoft.com/office/drawing/2014/main" id="{E6760584-DE95-B1B0-15C6-E2A180A5F8D9}"/>
              </a:ext>
            </a:extLst>
          </p:cNvPr>
          <p:cNvGrpSpPr/>
          <p:nvPr userDrawn="1"/>
        </p:nvGrpSpPr>
        <p:grpSpPr>
          <a:xfrm>
            <a:off x="5921943" y="4293001"/>
            <a:ext cx="4672067" cy="590344"/>
            <a:chOff x="6935734" y="1366089"/>
            <a:chExt cx="4672066" cy="590344"/>
          </a:xfrm>
        </p:grpSpPr>
        <p:grpSp>
          <p:nvGrpSpPr>
            <p:cNvPr id="29" name="Group 28">
              <a:extLst>
                <a:ext uri="{FF2B5EF4-FFF2-40B4-BE49-F238E27FC236}">
                  <a16:creationId xmlns:a16="http://schemas.microsoft.com/office/drawing/2014/main" id="{78FC97AD-F8FB-4DB6-F3CB-2724B681702C}"/>
                </a:ext>
              </a:extLst>
            </p:cNvPr>
            <p:cNvGrpSpPr/>
            <p:nvPr/>
          </p:nvGrpSpPr>
          <p:grpSpPr>
            <a:xfrm>
              <a:off x="6953401" y="1490350"/>
              <a:ext cx="4654399" cy="466083"/>
              <a:chOff x="6953401" y="1490350"/>
              <a:chExt cx="4654399" cy="466083"/>
            </a:xfrm>
          </p:grpSpPr>
          <p:sp>
            <p:nvSpPr>
              <p:cNvPr id="31" name="AutoShape 2">
                <a:extLst>
                  <a:ext uri="{FF2B5EF4-FFF2-40B4-BE49-F238E27FC236}">
                    <a16:creationId xmlns:a16="http://schemas.microsoft.com/office/drawing/2014/main" id="{2261D3C2-0FB6-279D-CE37-2F7DD63C0096}"/>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32" name="TextBox 8">
                <a:extLst>
                  <a:ext uri="{FF2B5EF4-FFF2-40B4-BE49-F238E27FC236}">
                    <a16:creationId xmlns:a16="http://schemas.microsoft.com/office/drawing/2014/main" id="{9C7F8E2B-E982-447F-32B7-2211FB786689}"/>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4</a:t>
                </a:r>
              </a:p>
            </p:txBody>
          </p:sp>
        </p:grpSp>
        <p:pic>
          <p:nvPicPr>
            <p:cNvPr id="30" name="Graphic 29">
              <a:extLst>
                <a:ext uri="{FF2B5EF4-FFF2-40B4-BE49-F238E27FC236}">
                  <a16:creationId xmlns:a16="http://schemas.microsoft.com/office/drawing/2014/main" id="{E3C4530E-D55C-A29C-D66E-700CF8477BC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sp>
        <p:nvSpPr>
          <p:cNvPr id="2" name="Rectangle 1">
            <a:extLst>
              <a:ext uri="{FF2B5EF4-FFF2-40B4-BE49-F238E27FC236}">
                <a16:creationId xmlns:a16="http://schemas.microsoft.com/office/drawing/2014/main" id="{3B7A074C-5B16-8795-4C64-C0486154DD47}"/>
              </a:ext>
            </a:extLst>
          </p:cNvPr>
          <p:cNvSpPr/>
          <p:nvPr userDrawn="1"/>
        </p:nvSpPr>
        <p:spPr>
          <a:xfrm>
            <a:off x="5506279" y="974035"/>
            <a:ext cx="5277679" cy="1042748"/>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Rectangle 2">
            <a:extLst>
              <a:ext uri="{FF2B5EF4-FFF2-40B4-BE49-F238E27FC236}">
                <a16:creationId xmlns:a16="http://schemas.microsoft.com/office/drawing/2014/main" id="{1850E482-A5E6-BF8B-F5B7-FA4723750543}"/>
              </a:ext>
            </a:extLst>
          </p:cNvPr>
          <p:cNvSpPr/>
          <p:nvPr userDrawn="1"/>
        </p:nvSpPr>
        <p:spPr>
          <a:xfrm>
            <a:off x="5506279" y="3164477"/>
            <a:ext cx="5277679" cy="2917551"/>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Tree>
    <p:extLst>
      <p:ext uri="{BB962C8B-B14F-4D97-AF65-F5344CB8AC3E}">
        <p14:creationId xmlns:p14="http://schemas.microsoft.com/office/powerpoint/2010/main" val="5146562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0"/>
        <p:cNvGrpSpPr/>
        <p:nvPr/>
      </p:nvGrpSpPr>
      <p:grpSpPr>
        <a:xfrm>
          <a:off x="0" y="0"/>
          <a:ext cx="0" cy="0"/>
          <a:chOff x="0" y="0"/>
          <a:chExt cx="0" cy="0"/>
        </a:xfrm>
      </p:grpSpPr>
      <p:sp>
        <p:nvSpPr>
          <p:cNvPr id="21" name="Google Shape;21;p3"/>
          <p:cNvSpPr txBox="1">
            <a:spLocks noGrp="1"/>
          </p:cNvSpPr>
          <p:nvPr>
            <p:ph type="title"/>
          </p:nvPr>
        </p:nvSpPr>
        <p:spPr>
          <a:xfrm>
            <a:off x="341696" y="114865"/>
            <a:ext cx="11516626" cy="85728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 name="Google Shape;22;p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3"/>
          <p:cNvSpPr txBox="1">
            <a:spLocks noGrp="1"/>
          </p:cNvSpPr>
          <p:nvPr>
            <p:ph type="sldNum" idx="12"/>
          </p:nvPr>
        </p:nvSpPr>
        <p:spPr>
          <a:xfrm>
            <a:off x="341696" y="6356350"/>
            <a:ext cx="3220452" cy="365125"/>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
        <p:nvSpPr>
          <p:cNvPr id="24" name="Google Shape;24;p3"/>
          <p:cNvSpPr txBox="1">
            <a:spLocks noGrp="1"/>
          </p:cNvSpPr>
          <p:nvPr>
            <p:ph type="body" idx="1"/>
          </p:nvPr>
        </p:nvSpPr>
        <p:spPr>
          <a:xfrm>
            <a:off x="341696" y="1135781"/>
            <a:ext cx="11516627" cy="5041182"/>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262626"/>
              </a:buClr>
              <a:buSzPts val="1800"/>
              <a:buChar char="•"/>
              <a:defRPr/>
            </a:lvl1pPr>
            <a:lvl2pPr marL="914400" lvl="1" indent="-342900" algn="l">
              <a:lnSpc>
                <a:spcPct val="90000"/>
              </a:lnSpc>
              <a:spcBef>
                <a:spcPts val="500"/>
              </a:spcBef>
              <a:spcAft>
                <a:spcPts val="0"/>
              </a:spcAft>
              <a:buClr>
                <a:srgbClr val="262626"/>
              </a:buClr>
              <a:buSzPts val="1800"/>
              <a:buChar char="•"/>
              <a:defRPr/>
            </a:lvl2pPr>
            <a:lvl3pPr marL="1371600" lvl="2" indent="-342900" algn="l">
              <a:lnSpc>
                <a:spcPct val="90000"/>
              </a:lnSpc>
              <a:spcBef>
                <a:spcPts val="500"/>
              </a:spcBef>
              <a:spcAft>
                <a:spcPts val="0"/>
              </a:spcAft>
              <a:buClr>
                <a:srgbClr val="262626"/>
              </a:buClr>
              <a:buSzPts val="1800"/>
              <a:buChar char="•"/>
              <a:defRPr/>
            </a:lvl3pPr>
            <a:lvl4pPr marL="1828800" lvl="3" indent="-342900" algn="l">
              <a:lnSpc>
                <a:spcPct val="90000"/>
              </a:lnSpc>
              <a:spcBef>
                <a:spcPts val="500"/>
              </a:spcBef>
              <a:spcAft>
                <a:spcPts val="0"/>
              </a:spcAft>
              <a:buClr>
                <a:srgbClr val="262626"/>
              </a:buClr>
              <a:buSzPts val="1800"/>
              <a:buChar char="•"/>
              <a:defRPr/>
            </a:lvl4pPr>
            <a:lvl5pPr marL="2286000" lvl="4" indent="-342900" algn="l">
              <a:lnSpc>
                <a:spcPct val="90000"/>
              </a:lnSpc>
              <a:spcBef>
                <a:spcPts val="500"/>
              </a:spcBef>
              <a:spcAft>
                <a:spcPts val="0"/>
              </a:spcAft>
              <a:buClr>
                <a:srgbClr val="262626"/>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342013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5"/>
        <p:cNvGrpSpPr/>
        <p:nvPr/>
      </p:nvGrpSpPr>
      <p:grpSpPr>
        <a:xfrm>
          <a:off x="0" y="0"/>
          <a:ext cx="0" cy="0"/>
          <a:chOff x="0" y="0"/>
          <a:chExt cx="0" cy="0"/>
        </a:xfrm>
      </p:grpSpPr>
      <p:sp>
        <p:nvSpPr>
          <p:cNvPr id="16" name="Google Shape;16;p2"/>
          <p:cNvSpPr txBox="1">
            <a:spLocks noGrp="1"/>
          </p:cNvSpPr>
          <p:nvPr>
            <p:ph type="ctrTitle"/>
          </p:nvPr>
        </p:nvSpPr>
        <p:spPr>
          <a:xfrm>
            <a:off x="341696" y="1122363"/>
            <a:ext cx="11508608" cy="238760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2"/>
          <p:cNvSpPr txBox="1">
            <a:spLocks noGrp="1"/>
          </p:cNvSpPr>
          <p:nvPr>
            <p:ph type="subTitle" idx="1"/>
          </p:nvPr>
        </p:nvSpPr>
        <p:spPr>
          <a:xfrm>
            <a:off x="341695" y="3602038"/>
            <a:ext cx="11508607" cy="1655762"/>
          </a:xfrm>
          <a:prstGeom prst="rect">
            <a:avLst/>
          </a:prstGeom>
          <a:noFill/>
          <a:ln>
            <a:noFill/>
          </a:ln>
        </p:spPr>
        <p:txBody>
          <a:bodyPr spcFirstLastPara="1" wrap="square" lIns="91425" tIns="45700" rIns="91425" bIns="45700" anchor="t" anchorCtr="0">
            <a:noAutofit/>
          </a:bodyPr>
          <a:lstStyle>
            <a:lvl1pPr lvl="0" algn="ctr">
              <a:lnSpc>
                <a:spcPct val="90000"/>
              </a:lnSpc>
              <a:spcBef>
                <a:spcPts val="1000"/>
              </a:spcBef>
              <a:spcAft>
                <a:spcPts val="0"/>
              </a:spcAft>
              <a:buClr>
                <a:srgbClr val="262626"/>
              </a:buClr>
              <a:buSzPts val="2400"/>
              <a:buNone/>
              <a:defRPr sz="2400"/>
            </a:lvl1pPr>
            <a:lvl2pPr lvl="1" algn="ctr">
              <a:lnSpc>
                <a:spcPct val="90000"/>
              </a:lnSpc>
              <a:spcBef>
                <a:spcPts val="500"/>
              </a:spcBef>
              <a:spcAft>
                <a:spcPts val="0"/>
              </a:spcAft>
              <a:buClr>
                <a:srgbClr val="262626"/>
              </a:buClr>
              <a:buSzPts val="2000"/>
              <a:buNone/>
              <a:defRPr sz="2000"/>
            </a:lvl2pPr>
            <a:lvl3pPr lvl="2" algn="ctr">
              <a:lnSpc>
                <a:spcPct val="90000"/>
              </a:lnSpc>
              <a:spcBef>
                <a:spcPts val="500"/>
              </a:spcBef>
              <a:spcAft>
                <a:spcPts val="0"/>
              </a:spcAft>
              <a:buClr>
                <a:srgbClr val="262626"/>
              </a:buClr>
              <a:buSzPts val="1800"/>
              <a:buNone/>
              <a:defRPr sz="1800"/>
            </a:lvl3pPr>
            <a:lvl4pPr lvl="3" algn="ctr">
              <a:lnSpc>
                <a:spcPct val="90000"/>
              </a:lnSpc>
              <a:spcBef>
                <a:spcPts val="500"/>
              </a:spcBef>
              <a:spcAft>
                <a:spcPts val="0"/>
              </a:spcAft>
              <a:buClr>
                <a:srgbClr val="262626"/>
              </a:buClr>
              <a:buSzPts val="1600"/>
              <a:buNone/>
              <a:defRPr sz="1600"/>
            </a:lvl4pPr>
            <a:lvl5pPr lvl="4" algn="ctr">
              <a:lnSpc>
                <a:spcPct val="90000"/>
              </a:lnSpc>
              <a:spcBef>
                <a:spcPts val="500"/>
              </a:spcBef>
              <a:spcAft>
                <a:spcPts val="0"/>
              </a:spcAft>
              <a:buClr>
                <a:srgbClr val="262626"/>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sz="1200">
                <a:solidFill>
                  <a:schemeClr val="dk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2"/>
          <p:cNvSpPr txBox="1">
            <a:spLocks noGrp="1"/>
          </p:cNvSpPr>
          <p:nvPr>
            <p:ph type="sldNum" idx="12"/>
          </p:nvPr>
        </p:nvSpPr>
        <p:spPr>
          <a:xfrm>
            <a:off x="341696" y="6356350"/>
            <a:ext cx="3220452" cy="365125"/>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sz="1200" b="0" i="0" u="none" strike="noStrike" cap="none">
                <a:solidFill>
                  <a:srgbClr val="888888"/>
                </a:solidFill>
                <a:latin typeface="Calibri"/>
                <a:ea typeface="Calibri"/>
                <a:cs typeface="Calibri"/>
                <a:sym typeface="Calibri"/>
              </a:defRPr>
            </a:lvl1pPr>
            <a:lvl2pPr marL="0" lvl="1" indent="0" algn="l">
              <a:spcBef>
                <a:spcPts val="0"/>
              </a:spcBef>
              <a:buNone/>
              <a:defRPr sz="1200" b="0" i="0" u="none" strike="noStrike" cap="none">
                <a:solidFill>
                  <a:srgbClr val="888888"/>
                </a:solidFill>
                <a:latin typeface="Calibri"/>
                <a:ea typeface="Calibri"/>
                <a:cs typeface="Calibri"/>
                <a:sym typeface="Calibri"/>
              </a:defRPr>
            </a:lvl2pPr>
            <a:lvl3pPr marL="0" lvl="2" indent="0" algn="l">
              <a:spcBef>
                <a:spcPts val="0"/>
              </a:spcBef>
              <a:buNone/>
              <a:defRPr sz="1200" b="0" i="0" u="none" strike="noStrike" cap="none">
                <a:solidFill>
                  <a:srgbClr val="888888"/>
                </a:solidFill>
                <a:latin typeface="Calibri"/>
                <a:ea typeface="Calibri"/>
                <a:cs typeface="Calibri"/>
                <a:sym typeface="Calibri"/>
              </a:defRPr>
            </a:lvl3pPr>
            <a:lvl4pPr marL="0" lvl="3" indent="0" algn="l">
              <a:spcBef>
                <a:spcPts val="0"/>
              </a:spcBef>
              <a:buNone/>
              <a:defRPr sz="1200" b="0" i="0" u="none" strike="noStrike" cap="none">
                <a:solidFill>
                  <a:srgbClr val="888888"/>
                </a:solidFill>
                <a:latin typeface="Calibri"/>
                <a:ea typeface="Calibri"/>
                <a:cs typeface="Calibri"/>
                <a:sym typeface="Calibri"/>
              </a:defRPr>
            </a:lvl4pPr>
            <a:lvl5pPr marL="0" lvl="4" indent="0" algn="l">
              <a:spcBef>
                <a:spcPts val="0"/>
              </a:spcBef>
              <a:buNone/>
              <a:defRPr sz="1200" b="0" i="0" u="none" strike="noStrike" cap="none">
                <a:solidFill>
                  <a:srgbClr val="888888"/>
                </a:solidFill>
                <a:latin typeface="Calibri"/>
                <a:ea typeface="Calibri"/>
                <a:cs typeface="Calibri"/>
                <a:sym typeface="Calibri"/>
              </a:defRPr>
            </a:lvl5pPr>
            <a:lvl6pPr marL="0" lvl="5" indent="0" algn="l">
              <a:spcBef>
                <a:spcPts val="0"/>
              </a:spcBef>
              <a:buNone/>
              <a:defRPr sz="1200" b="0" i="0" u="none" strike="noStrike" cap="none">
                <a:solidFill>
                  <a:srgbClr val="888888"/>
                </a:solidFill>
                <a:latin typeface="Calibri"/>
                <a:ea typeface="Calibri"/>
                <a:cs typeface="Calibri"/>
                <a:sym typeface="Calibri"/>
              </a:defRPr>
            </a:lvl6pPr>
            <a:lvl7pPr marL="0" lvl="6" indent="0" algn="l">
              <a:spcBef>
                <a:spcPts val="0"/>
              </a:spcBef>
              <a:buNone/>
              <a:defRPr sz="1200" b="0" i="0" u="none" strike="noStrike" cap="none">
                <a:solidFill>
                  <a:srgbClr val="888888"/>
                </a:solidFill>
                <a:latin typeface="Calibri"/>
                <a:ea typeface="Calibri"/>
                <a:cs typeface="Calibri"/>
                <a:sym typeface="Calibri"/>
              </a:defRPr>
            </a:lvl7pPr>
            <a:lvl8pPr marL="0" lvl="7" indent="0" algn="l">
              <a:spcBef>
                <a:spcPts val="0"/>
              </a:spcBef>
              <a:buNone/>
              <a:defRPr sz="1200" b="0" i="0" u="none" strike="noStrike" cap="none">
                <a:solidFill>
                  <a:srgbClr val="888888"/>
                </a:solidFill>
                <a:latin typeface="Calibri"/>
                <a:ea typeface="Calibri"/>
                <a:cs typeface="Calibri"/>
                <a:sym typeface="Calibri"/>
              </a:defRPr>
            </a:lvl8pPr>
            <a:lvl9pPr marL="0" lvl="8" indent="0" algn="l">
              <a:spcBef>
                <a:spcPts val="0"/>
              </a:spcBef>
              <a:buNone/>
              <a:defRPr sz="1200" b="0" i="0" u="none" strike="noStrike" cap="none">
                <a:solidFill>
                  <a:srgbClr val="888888"/>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270201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6"/>
            </a:solidFill>
            <a:prstDash val="solid"/>
            <a:headEnd type="none" w="sm" len="sm"/>
            <a:tailEnd type="none" w="sm" len="sm"/>
          </a:ln>
        </p:spPr>
      </p:sp>
    </p:spTree>
    <p:extLst>
      <p:ext uri="{BB962C8B-B14F-4D97-AF65-F5344CB8AC3E}">
        <p14:creationId xmlns:p14="http://schemas.microsoft.com/office/powerpoint/2010/main" val="21381434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Tree>
    <p:extLst>
      <p:ext uri="{BB962C8B-B14F-4D97-AF65-F5344CB8AC3E}">
        <p14:creationId xmlns:p14="http://schemas.microsoft.com/office/powerpoint/2010/main" val="27221564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5"/>
            </a:solidFill>
            <a:prstDash val="solid"/>
            <a:headEnd type="none" w="sm" len="sm"/>
            <a:tailEnd type="none" w="sm" len="sm"/>
          </a:ln>
        </p:spPr>
      </p:sp>
    </p:spTree>
    <p:extLst>
      <p:ext uri="{BB962C8B-B14F-4D97-AF65-F5344CB8AC3E}">
        <p14:creationId xmlns:p14="http://schemas.microsoft.com/office/powerpoint/2010/main" val="4745964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Tree>
    <p:extLst>
      <p:ext uri="{BB962C8B-B14F-4D97-AF65-F5344CB8AC3E}">
        <p14:creationId xmlns:p14="http://schemas.microsoft.com/office/powerpoint/2010/main" val="3937532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genda 6">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95344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00842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1893077"/>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2832713"/>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3772349"/>
            <a:ext cx="546057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6019120" y="4711985"/>
            <a:ext cx="5460573" cy="505871"/>
          </a:xfrm>
        </p:spPr>
        <p:txBody>
          <a:bodyPr>
            <a:noAutofit/>
          </a:bodyPr>
          <a:lstStyle>
            <a:lvl1pPr marL="0" indent="0">
              <a:buNone/>
              <a:defRPr sz="3200"/>
            </a:lvl1pPr>
          </a:lstStyle>
          <a:p>
            <a:pPr lvl="0"/>
            <a:r>
              <a:rPr lang="en-US"/>
              <a:t>Click to edit Master text styles</a:t>
            </a:r>
          </a:p>
        </p:txBody>
      </p:sp>
      <p:sp>
        <p:nvSpPr>
          <p:cNvPr id="42" name="Text Placeholder 32">
            <a:extLst>
              <a:ext uri="{FF2B5EF4-FFF2-40B4-BE49-F238E27FC236}">
                <a16:creationId xmlns:a16="http://schemas.microsoft.com/office/drawing/2014/main" id="{D205E328-3059-7E17-28DF-BD34D12EAC8D}"/>
              </a:ext>
            </a:extLst>
          </p:cNvPr>
          <p:cNvSpPr>
            <a:spLocks noGrp="1"/>
          </p:cNvSpPr>
          <p:nvPr>
            <p:ph type="body" sz="quarter" idx="25"/>
          </p:nvPr>
        </p:nvSpPr>
        <p:spPr>
          <a:xfrm>
            <a:off x="6019120" y="5651623"/>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1948470"/>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2888519"/>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3828568"/>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5567449" y="4768617"/>
            <a:ext cx="5965257"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5" name="Group 54">
            <a:extLst>
              <a:ext uri="{FF2B5EF4-FFF2-40B4-BE49-F238E27FC236}">
                <a16:creationId xmlns:a16="http://schemas.microsoft.com/office/drawing/2014/main" id="{082C43D0-248A-442D-B1FE-8AF700D04E84}"/>
              </a:ext>
            </a:extLst>
          </p:cNvPr>
          <p:cNvGrpSpPr/>
          <p:nvPr userDrawn="1"/>
        </p:nvGrpSpPr>
        <p:grpSpPr>
          <a:xfrm>
            <a:off x="5567449" y="5708666"/>
            <a:ext cx="5965257" cy="512455"/>
            <a:chOff x="6448717" y="1405845"/>
            <a:chExt cx="5965257" cy="512455"/>
          </a:xfrm>
        </p:grpSpPr>
        <p:sp>
          <p:nvSpPr>
            <p:cNvPr id="56" name="AutoShape 2">
              <a:extLst>
                <a:ext uri="{FF2B5EF4-FFF2-40B4-BE49-F238E27FC236}">
                  <a16:creationId xmlns:a16="http://schemas.microsoft.com/office/drawing/2014/main" id="{367B9EDB-55EA-B010-507D-6E630AD52304}"/>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7" name="Graphic 56">
              <a:extLst>
                <a:ext uri="{FF2B5EF4-FFF2-40B4-BE49-F238E27FC236}">
                  <a16:creationId xmlns:a16="http://schemas.microsoft.com/office/drawing/2014/main" id="{EC92DBE1-065A-5E48-FA2E-8B727FC1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26969020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Agenda 6">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1170674" y="857748"/>
            <a:ext cx="613389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8174418" y="2511438"/>
            <a:ext cx="4393732" cy="505871"/>
          </a:xfrm>
        </p:spPr>
        <p:txBody>
          <a:bodyPr>
            <a:noAutofit/>
          </a:bodyPr>
          <a:lstStyle>
            <a:lvl1pPr marL="0" indent="0" algn="ctr">
              <a:buNone/>
              <a:defRPr sz="6000"/>
            </a:lvl1pPr>
          </a:lstStyle>
          <a:p>
            <a:pPr lvl="0"/>
            <a:r>
              <a:rPr lang="en-US" dirty="0"/>
              <a:t>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719003" y="912728"/>
            <a:ext cx="6585564"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1170674" y="1797384"/>
            <a:ext cx="613389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1170674" y="2737020"/>
            <a:ext cx="613389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1170674" y="3676656"/>
            <a:ext cx="613389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1170674" y="4616292"/>
            <a:ext cx="6133893" cy="505871"/>
          </a:xfrm>
        </p:spPr>
        <p:txBody>
          <a:bodyPr>
            <a:noAutofit/>
          </a:bodyPr>
          <a:lstStyle>
            <a:lvl1pPr marL="0" indent="0">
              <a:buNone/>
              <a:defRPr sz="3200"/>
            </a:lvl1pPr>
          </a:lstStyle>
          <a:p>
            <a:pPr lvl="0"/>
            <a:r>
              <a:rPr lang="en-US"/>
              <a:t>Click to edit Master text styles</a:t>
            </a:r>
          </a:p>
        </p:txBody>
      </p:sp>
      <p:sp>
        <p:nvSpPr>
          <p:cNvPr id="42" name="Text Placeholder 32">
            <a:extLst>
              <a:ext uri="{FF2B5EF4-FFF2-40B4-BE49-F238E27FC236}">
                <a16:creationId xmlns:a16="http://schemas.microsoft.com/office/drawing/2014/main" id="{D205E328-3059-7E17-28DF-BD34D12EAC8D}"/>
              </a:ext>
            </a:extLst>
          </p:cNvPr>
          <p:cNvSpPr>
            <a:spLocks noGrp="1"/>
          </p:cNvSpPr>
          <p:nvPr>
            <p:ph type="body" sz="quarter" idx="25"/>
          </p:nvPr>
        </p:nvSpPr>
        <p:spPr>
          <a:xfrm>
            <a:off x="1170674" y="5555930"/>
            <a:ext cx="613389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719003" y="1852777"/>
            <a:ext cx="6585564"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719003" y="2792826"/>
            <a:ext cx="6585564"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719003" y="3732875"/>
            <a:ext cx="6585564"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719003" y="4672924"/>
            <a:ext cx="6585564"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5" name="Group 54">
            <a:extLst>
              <a:ext uri="{FF2B5EF4-FFF2-40B4-BE49-F238E27FC236}">
                <a16:creationId xmlns:a16="http://schemas.microsoft.com/office/drawing/2014/main" id="{082C43D0-248A-442D-B1FE-8AF700D04E84}"/>
              </a:ext>
            </a:extLst>
          </p:cNvPr>
          <p:cNvGrpSpPr/>
          <p:nvPr userDrawn="1"/>
        </p:nvGrpSpPr>
        <p:grpSpPr>
          <a:xfrm>
            <a:off x="719003" y="5612973"/>
            <a:ext cx="6585564" cy="512455"/>
            <a:chOff x="6448717" y="1405845"/>
            <a:chExt cx="5965257" cy="512455"/>
          </a:xfrm>
        </p:grpSpPr>
        <p:sp>
          <p:nvSpPr>
            <p:cNvPr id="56" name="AutoShape 2">
              <a:extLst>
                <a:ext uri="{FF2B5EF4-FFF2-40B4-BE49-F238E27FC236}">
                  <a16:creationId xmlns:a16="http://schemas.microsoft.com/office/drawing/2014/main" id="{367B9EDB-55EA-B010-507D-6E630AD52304}"/>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7" name="Graphic 56">
              <a:extLst>
                <a:ext uri="{FF2B5EF4-FFF2-40B4-BE49-F238E27FC236}">
                  <a16:creationId xmlns:a16="http://schemas.microsoft.com/office/drawing/2014/main" id="{EC92DBE1-065A-5E48-FA2E-8B727FC1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93675825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01954DD-4113-31EF-FE3B-3819BA7F44FD}"/>
              </a:ext>
            </a:extLst>
          </p:cNvPr>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B314600-9E9F-0070-E9C0-E30EBF51E56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7958783"/>
      </p:ext>
    </p:extLst>
  </p:cSld>
  <p:clrMap bg1="lt1" tx1="dk1" bg2="lt2" tx2="dk2" accent1="accent1" accent2="accent2" accent3="accent3" accent4="accent4" accent5="accent5" accent6="accent6" hlink="hlink" folHlink="folHlink"/>
  <p:sldLayoutIdLst>
    <p:sldLayoutId id="2147483651" r:id="rId1"/>
    <p:sldLayoutId id="2147483680" r:id="rId2"/>
    <p:sldLayoutId id="2147483685" r:id="rId3"/>
    <p:sldLayoutId id="2147483720" r:id="rId4"/>
    <p:sldLayoutId id="2147483713" r:id="rId5"/>
    <p:sldLayoutId id="2147483714" r:id="rId6"/>
    <p:sldLayoutId id="2147483715" r:id="rId7"/>
    <p:sldLayoutId id="2147483682" r:id="rId8"/>
    <p:sldLayoutId id="2147483724" r:id="rId9"/>
    <p:sldLayoutId id="2147483683" r:id="rId10"/>
    <p:sldLayoutId id="2147483684" r:id="rId11"/>
    <p:sldLayoutId id="2147483649" r:id="rId12"/>
    <p:sldLayoutId id="2147483692" r:id="rId13"/>
    <p:sldLayoutId id="2147483697" r:id="rId14"/>
    <p:sldLayoutId id="2147483698" r:id="rId15"/>
    <p:sldLayoutId id="2147483699" r:id="rId16"/>
    <p:sldLayoutId id="2147483721" r:id="rId17"/>
    <p:sldLayoutId id="2147483650" r:id="rId18"/>
    <p:sldLayoutId id="2147483686" r:id="rId19"/>
    <p:sldLayoutId id="2147483669" r:id="rId20"/>
    <p:sldLayoutId id="2147483681" r:id="rId21"/>
    <p:sldLayoutId id="2147483687" r:id="rId22"/>
    <p:sldLayoutId id="2147483690" r:id="rId23"/>
    <p:sldLayoutId id="2147483691" r:id="rId24"/>
    <p:sldLayoutId id="2147483688" r:id="rId25"/>
    <p:sldLayoutId id="2147483660" r:id="rId26"/>
    <p:sldLayoutId id="2147483655" r:id="rId27"/>
    <p:sldLayoutId id="2147483671" r:id="rId28"/>
    <p:sldLayoutId id="2147483719" r:id="rId29"/>
    <p:sldLayoutId id="2147483702" r:id="rId30"/>
    <p:sldLayoutId id="2147483703" r:id="rId31"/>
    <p:sldLayoutId id="2147483705" r:id="rId32"/>
    <p:sldLayoutId id="2147483706" r:id="rId33"/>
    <p:sldLayoutId id="2147483722" r:id="rId34"/>
    <p:sldLayoutId id="2147483723" r:id="rId35"/>
  </p:sldLayoutIdLst>
  <p:txStyles>
    <p:titleStyle>
      <a:lvl1pPr algn="l" defTabSz="914422" rtl="0" eaLnBrk="1" latinLnBrk="0" hangingPunct="1">
        <a:lnSpc>
          <a:spcPct val="90000"/>
        </a:lnSpc>
        <a:spcBef>
          <a:spcPct val="0"/>
        </a:spcBef>
        <a:buNone/>
        <a:defRPr sz="4401" kern="1200">
          <a:solidFill>
            <a:schemeClr val="tx1"/>
          </a:solidFill>
          <a:latin typeface="Arial Nova Light" panose="020B0304020202020204" pitchFamily="34" charset="0"/>
          <a:ea typeface="+mj-ea"/>
          <a:cs typeface="+mj-cs"/>
        </a:defRPr>
      </a:lvl1pPr>
    </p:titleStyle>
    <p:body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2" rtl="0" eaLnBrk="1" latinLnBrk="0" hangingPunct="1">
        <a:defRPr sz="1800" kern="1200">
          <a:solidFill>
            <a:schemeClr val="tx1"/>
          </a:solidFill>
          <a:latin typeface="+mn-lt"/>
          <a:ea typeface="+mn-ea"/>
          <a:cs typeface="+mn-cs"/>
        </a:defRPr>
      </a:lvl1pPr>
      <a:lvl2pPr marL="457211" algn="l" defTabSz="914422" rtl="0" eaLnBrk="1" latinLnBrk="0" hangingPunct="1">
        <a:defRPr sz="1800" kern="1200">
          <a:solidFill>
            <a:schemeClr val="tx1"/>
          </a:solidFill>
          <a:latin typeface="+mn-lt"/>
          <a:ea typeface="+mn-ea"/>
          <a:cs typeface="+mn-cs"/>
        </a:defRPr>
      </a:lvl2pPr>
      <a:lvl3pPr marL="914422" algn="l" defTabSz="914422" rtl="0" eaLnBrk="1" latinLnBrk="0" hangingPunct="1">
        <a:defRPr sz="1800" kern="1200">
          <a:solidFill>
            <a:schemeClr val="tx1"/>
          </a:solidFill>
          <a:latin typeface="+mn-lt"/>
          <a:ea typeface="+mn-ea"/>
          <a:cs typeface="+mn-cs"/>
        </a:defRPr>
      </a:lvl3pPr>
      <a:lvl4pPr marL="1371633" algn="l" defTabSz="914422" rtl="0" eaLnBrk="1" latinLnBrk="0" hangingPunct="1">
        <a:defRPr sz="1800" kern="1200">
          <a:solidFill>
            <a:schemeClr val="tx1"/>
          </a:solidFill>
          <a:latin typeface="+mn-lt"/>
          <a:ea typeface="+mn-ea"/>
          <a:cs typeface="+mn-cs"/>
        </a:defRPr>
      </a:lvl4pPr>
      <a:lvl5pPr marL="1828844" algn="l" defTabSz="914422" rtl="0" eaLnBrk="1" latinLnBrk="0" hangingPunct="1">
        <a:defRPr sz="1800" kern="1200">
          <a:solidFill>
            <a:schemeClr val="tx1"/>
          </a:solidFill>
          <a:latin typeface="+mn-lt"/>
          <a:ea typeface="+mn-ea"/>
          <a:cs typeface="+mn-cs"/>
        </a:defRPr>
      </a:lvl5pPr>
      <a:lvl6pPr marL="2286055" algn="l" defTabSz="914422" rtl="0" eaLnBrk="1" latinLnBrk="0" hangingPunct="1">
        <a:defRPr sz="1800" kern="1200">
          <a:solidFill>
            <a:schemeClr val="tx1"/>
          </a:solidFill>
          <a:latin typeface="+mn-lt"/>
          <a:ea typeface="+mn-ea"/>
          <a:cs typeface="+mn-cs"/>
        </a:defRPr>
      </a:lvl6pPr>
      <a:lvl7pPr marL="2743266" algn="l" defTabSz="914422" rtl="0" eaLnBrk="1" latinLnBrk="0" hangingPunct="1">
        <a:defRPr sz="1800" kern="1200">
          <a:solidFill>
            <a:schemeClr val="tx1"/>
          </a:solidFill>
          <a:latin typeface="+mn-lt"/>
          <a:ea typeface="+mn-ea"/>
          <a:cs typeface="+mn-cs"/>
        </a:defRPr>
      </a:lvl7pPr>
      <a:lvl8pPr marL="3200476" algn="l" defTabSz="914422" rtl="0" eaLnBrk="1" latinLnBrk="0" hangingPunct="1">
        <a:defRPr sz="1800" kern="1200">
          <a:solidFill>
            <a:schemeClr val="tx1"/>
          </a:solidFill>
          <a:latin typeface="+mn-lt"/>
          <a:ea typeface="+mn-ea"/>
          <a:cs typeface="+mn-cs"/>
        </a:defRPr>
      </a:lvl8pPr>
      <a:lvl9pPr marL="3657687" algn="l" defTabSz="91442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1.xml"/><Relationship Id="rId5" Type="http://schemas.openxmlformats.org/officeDocument/2006/relationships/image" Target="../media/image36.png"/><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37.png"/></Relationships>
</file>

<file path=ppt/slides/_rels/slide1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8.png"/><Relationship Id="rId7" Type="http://schemas.microsoft.com/office/2007/relationships/hdphoto" Target="../media/hdphoto2.wdp"/><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7.png"/><Relationship Id="rId7" Type="http://schemas.openxmlformats.org/officeDocument/2006/relationships/image" Target="../media/image44.png"/><Relationship Id="rId2" Type="http://schemas.openxmlformats.org/officeDocument/2006/relationships/notesSlide" Target="../notesSlides/notesSlide12.xml"/><Relationship Id="rId1" Type="http://schemas.openxmlformats.org/officeDocument/2006/relationships/slideLayout" Target="../slideLayouts/slideLayout18.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 Target="slide7.xml"/><Relationship Id="rId7" Type="http://schemas.openxmlformats.org/officeDocument/2006/relationships/slide" Target="slide40.xml"/><Relationship Id="rId2" Type="http://schemas.openxmlformats.org/officeDocument/2006/relationships/notesSlide" Target="../notesSlides/notesSlide2.xml"/><Relationship Id="rId1" Type="http://schemas.openxmlformats.org/officeDocument/2006/relationships/slideLayout" Target="../slideLayouts/slideLayout27.xml"/><Relationship Id="rId6" Type="http://schemas.openxmlformats.org/officeDocument/2006/relationships/image" Target="../media/image9.png"/><Relationship Id="rId11" Type="http://schemas.openxmlformats.org/officeDocument/2006/relationships/image" Target="../media/image13.svg"/><Relationship Id="rId5" Type="http://schemas.openxmlformats.org/officeDocument/2006/relationships/slide" Target="slide55.xml"/><Relationship Id="rId10" Type="http://schemas.openxmlformats.org/officeDocument/2006/relationships/image" Target="../media/image12.png"/><Relationship Id="rId4" Type="http://schemas.openxmlformats.org/officeDocument/2006/relationships/image" Target="../media/image8.pn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24.svg"/></Relationships>
</file>

<file path=ppt/slides/_rels/slide2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slideLayout" Target="../slideLayouts/slideLayout3.xml"/><Relationship Id="rId7" Type="http://schemas.openxmlformats.org/officeDocument/2006/relationships/image" Target="../media/image41.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27.png"/><Relationship Id="rId11" Type="http://schemas.openxmlformats.org/officeDocument/2006/relationships/image" Target="../media/image52.png"/><Relationship Id="rId5" Type="http://schemas.openxmlformats.org/officeDocument/2006/relationships/image" Target="../media/image49.png"/><Relationship Id="rId10" Type="http://schemas.openxmlformats.org/officeDocument/2006/relationships/image" Target="../media/image51.png"/><Relationship Id="rId4" Type="http://schemas.openxmlformats.org/officeDocument/2006/relationships/notesSlide" Target="../notesSlides/notesSlide20.xml"/><Relationship Id="rId9" Type="http://schemas.openxmlformats.org/officeDocument/2006/relationships/image" Target="../media/image50.png"/></Relationships>
</file>

<file path=ppt/slides/_rels/slide23.xml.rels><?xml version="1.0" encoding="UTF-8" standalone="yes"?>
<Relationships xmlns="http://schemas.openxmlformats.org/package/2006/relationships"><Relationship Id="rId8" Type="http://schemas.openxmlformats.org/officeDocument/2006/relationships/slideLayout" Target="../slideLayouts/slideLayout3.xml"/><Relationship Id="rId13" Type="http://schemas.openxmlformats.org/officeDocument/2006/relationships/image" Target="../media/image52.png"/><Relationship Id="rId3" Type="http://schemas.openxmlformats.org/officeDocument/2006/relationships/tags" Target="../tags/tag7.xml"/><Relationship Id="rId7" Type="http://schemas.openxmlformats.org/officeDocument/2006/relationships/tags" Target="../tags/tag11.xml"/><Relationship Id="rId12" Type="http://schemas.openxmlformats.org/officeDocument/2006/relationships/image" Target="../media/image51.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50.png"/><Relationship Id="rId5" Type="http://schemas.openxmlformats.org/officeDocument/2006/relationships/tags" Target="../tags/tag9.xml"/><Relationship Id="rId15" Type="http://schemas.openxmlformats.org/officeDocument/2006/relationships/image" Target="../media/image42.png"/><Relationship Id="rId10" Type="http://schemas.openxmlformats.org/officeDocument/2006/relationships/image" Target="../media/image49.png"/><Relationship Id="rId4" Type="http://schemas.openxmlformats.org/officeDocument/2006/relationships/tags" Target="../tags/tag8.xml"/><Relationship Id="rId9" Type="http://schemas.openxmlformats.org/officeDocument/2006/relationships/notesSlide" Target="../notesSlides/notesSlide21.xml"/><Relationship Id="rId14" Type="http://schemas.openxmlformats.org/officeDocument/2006/relationships/image" Target="../media/image41.png"/></Relationships>
</file>

<file path=ppt/slides/_rels/slide2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13.xml"/><Relationship Id="rId5" Type="http://schemas.openxmlformats.org/officeDocument/2006/relationships/image" Target="../media/image57.png"/><Relationship Id="rId4" Type="http://schemas.openxmlformats.org/officeDocument/2006/relationships/image" Target="../media/image24.svg"/></Relationships>
</file>

<file path=ppt/slides/_rels/slide2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58.png"/><Relationship Id="rId4" Type="http://schemas.openxmlformats.org/officeDocument/2006/relationships/image" Target="../media/image51.png"/></Relationships>
</file>

<file path=ppt/slides/_rels/slide29.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9.png"/><Relationship Id="rId7" Type="http://schemas.openxmlformats.org/officeDocument/2006/relationships/image" Target="../media/image61.sv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41.png"/><Relationship Id="rId4" Type="http://schemas.openxmlformats.org/officeDocument/2006/relationships/image" Target="../media/image59.png"/><Relationship Id="rId9" Type="http://schemas.openxmlformats.org/officeDocument/2006/relationships/image" Target="../media/image4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9.png"/><Relationship Id="rId7" Type="http://schemas.openxmlformats.org/officeDocument/2006/relationships/image" Target="../media/image61.sv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41.png"/><Relationship Id="rId4" Type="http://schemas.openxmlformats.org/officeDocument/2006/relationships/image" Target="../media/image59.png"/><Relationship Id="rId9"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9.xml"/><Relationship Id="rId1" Type="http://schemas.openxmlformats.org/officeDocument/2006/relationships/slideLayout" Target="../slideLayouts/slideLayout18.xml"/><Relationship Id="rId4" Type="http://schemas.openxmlformats.org/officeDocument/2006/relationships/image" Target="../media/image63.jpg"/></Relationships>
</file>

<file path=ppt/slides/_rels/slide32.xml.rels><?xml version="1.0" encoding="UTF-8" standalone="yes"?>
<Relationships xmlns="http://schemas.openxmlformats.org/package/2006/relationships"><Relationship Id="rId3" Type="http://schemas.openxmlformats.org/officeDocument/2006/relationships/image" Target="../media/image64.png"/><Relationship Id="rId7" Type="http://schemas.openxmlformats.org/officeDocument/2006/relationships/image" Target="../media/image61.svg"/><Relationship Id="rId2" Type="http://schemas.openxmlformats.org/officeDocument/2006/relationships/notesSlide" Target="../notesSlides/notesSlide30.xml"/><Relationship Id="rId1" Type="http://schemas.openxmlformats.org/officeDocument/2006/relationships/slideLayout" Target="../slideLayouts/slideLayout18.xml"/><Relationship Id="rId6" Type="http://schemas.openxmlformats.org/officeDocument/2006/relationships/image" Target="../media/image60.png"/><Relationship Id="rId5" Type="http://schemas.openxmlformats.org/officeDocument/2006/relationships/image" Target="../media/image66.png"/><Relationship Id="rId4" Type="http://schemas.openxmlformats.org/officeDocument/2006/relationships/image" Target="../media/image65.png"/></Relationships>
</file>

<file path=ppt/slides/_rels/slide3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svg"/><Relationship Id="rId4" Type="http://schemas.openxmlformats.org/officeDocument/2006/relationships/image" Target="../media/image68.png"/></Relationships>
</file>

<file path=ppt/slides/_rels/slide3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image" Target="../media/image73.svg"/><Relationship Id="rId4" Type="http://schemas.openxmlformats.org/officeDocument/2006/relationships/image" Target="../media/image72.png"/></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3.xml"/><Relationship Id="rId1" Type="http://schemas.openxmlformats.org/officeDocument/2006/relationships/slideLayout" Target="../slideLayouts/slideLayout13.xml"/><Relationship Id="rId5" Type="http://schemas.openxmlformats.org/officeDocument/2006/relationships/image" Target="../media/image75.png"/><Relationship Id="rId4" Type="http://schemas.openxmlformats.org/officeDocument/2006/relationships/image" Target="../media/image24.svg"/></Relationships>
</file>

<file path=ppt/slides/_rels/slide3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slide" Target="slide80.xml"/></Relationships>
</file>

<file path=ppt/slides/_rels/slide37.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s>
</file>

<file path=ppt/slides/_rels/slide38.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49.png"/><Relationship Id="rId7" Type="http://schemas.openxmlformats.org/officeDocument/2006/relationships/image" Target="../media/image79.png"/><Relationship Id="rId2" Type="http://schemas.openxmlformats.org/officeDocument/2006/relationships/notesSlide" Target="../notesSlides/notesSlide36.xml"/><Relationship Id="rId1" Type="http://schemas.openxmlformats.org/officeDocument/2006/relationships/slideLayout" Target="../slideLayouts/slideLayout3.xml"/><Relationship Id="rId6" Type="http://schemas.openxmlformats.org/officeDocument/2006/relationships/image" Target="../media/image77.png"/><Relationship Id="rId11" Type="http://schemas.openxmlformats.org/officeDocument/2006/relationships/image" Target="../media/image86.png"/><Relationship Id="rId5" Type="http://schemas.openxmlformats.org/officeDocument/2006/relationships/image" Target="../media/image83.png"/><Relationship Id="rId10" Type="http://schemas.openxmlformats.org/officeDocument/2006/relationships/image" Target="../media/image85.png"/><Relationship Id="rId4" Type="http://schemas.openxmlformats.org/officeDocument/2006/relationships/image" Target="../media/image78.png"/><Relationship Id="rId9" Type="http://schemas.openxmlformats.org/officeDocument/2006/relationships/image" Target="../media/image84.png"/></Relationships>
</file>

<file path=ppt/slides/_rels/slide39.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49.png"/><Relationship Id="rId7" Type="http://schemas.openxmlformats.org/officeDocument/2006/relationships/image" Target="../media/image84.png"/><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s>
</file>

<file path=ppt/slides/_rels/slide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bio-rad.com/en-us/product/elisa-immuno-explorer-kit?ID=1e3f3100-99f6-49b3-b9a0-2c8aad9d9285" TargetMode="Externa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png"/><Relationship Id="rId3" Type="http://schemas.openxmlformats.org/officeDocument/2006/relationships/image" Target="../media/image87.png"/><Relationship Id="rId7" Type="http://schemas.openxmlformats.org/officeDocument/2006/relationships/image" Target="../media/image91.png"/><Relationship Id="rId12" Type="http://schemas.openxmlformats.org/officeDocument/2006/relationships/image" Target="../media/image96.png"/><Relationship Id="rId2" Type="http://schemas.openxmlformats.org/officeDocument/2006/relationships/notesSlide" Target="../notesSlides/notesSlide38.xml"/><Relationship Id="rId1" Type="http://schemas.openxmlformats.org/officeDocument/2006/relationships/slideLayout" Target="../slideLayouts/slideLayout14.xml"/><Relationship Id="rId6" Type="http://schemas.openxmlformats.org/officeDocument/2006/relationships/image" Target="../media/image90.png"/><Relationship Id="rId11" Type="http://schemas.openxmlformats.org/officeDocument/2006/relationships/image" Target="../media/image95.png"/><Relationship Id="rId5" Type="http://schemas.openxmlformats.org/officeDocument/2006/relationships/image" Target="../media/image89.png"/><Relationship Id="rId10" Type="http://schemas.openxmlformats.org/officeDocument/2006/relationships/image" Target="../media/image94.png"/><Relationship Id="rId4" Type="http://schemas.openxmlformats.org/officeDocument/2006/relationships/image" Target="../media/image88.svg"/><Relationship Id="rId9" Type="http://schemas.openxmlformats.org/officeDocument/2006/relationships/image" Target="../media/image93.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1.xml"/><Relationship Id="rId1" Type="http://schemas.openxmlformats.org/officeDocument/2006/relationships/slideLayout" Target="../slideLayouts/slideLayout2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43.xml"/><Relationship Id="rId1" Type="http://schemas.openxmlformats.org/officeDocument/2006/relationships/slideLayout" Target="../slideLayouts/slideLayout21.xml"/><Relationship Id="rId5" Type="http://schemas.openxmlformats.org/officeDocument/2006/relationships/image" Target="../media/image100.png"/><Relationship Id="rId4" Type="http://schemas.openxmlformats.org/officeDocument/2006/relationships/image" Target="../media/image98.png"/></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4.xml"/><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3" Type="http://schemas.openxmlformats.org/officeDocument/2006/relationships/image" Target="../media/image101.png"/><Relationship Id="rId7" Type="http://schemas.openxmlformats.org/officeDocument/2006/relationships/image" Target="../media/image104.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103.png"/><Relationship Id="rId5" Type="http://schemas.openxmlformats.org/officeDocument/2006/relationships/image" Target="../media/image58.png"/><Relationship Id="rId4" Type="http://schemas.openxmlformats.org/officeDocument/2006/relationships/image" Target="../media/image102.svg"/></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5.jpg"/><Relationship Id="rId1" Type="http://schemas.openxmlformats.org/officeDocument/2006/relationships/slideLayout" Target="../slideLayouts/slideLayout21.xml"/><Relationship Id="rId4" Type="http://schemas.openxmlformats.org/officeDocument/2006/relationships/image" Target="../media/image106.png"/></Relationships>
</file>

<file path=ppt/slides/_rels/slide49.xml.rels><?xml version="1.0" encoding="UTF-8" standalone="yes"?>
<Relationships xmlns="http://schemas.openxmlformats.org/package/2006/relationships"><Relationship Id="rId3" Type="http://schemas.openxmlformats.org/officeDocument/2006/relationships/image" Target="../media/image101.png"/><Relationship Id="rId7" Type="http://schemas.openxmlformats.org/officeDocument/2006/relationships/image" Target="../media/image107.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103.png"/><Relationship Id="rId5" Type="http://schemas.openxmlformats.org/officeDocument/2006/relationships/image" Target="../media/image58.png"/><Relationship Id="rId4" Type="http://schemas.openxmlformats.org/officeDocument/2006/relationships/image" Target="../media/image102.svg"/></Relationships>
</file>

<file path=ppt/slides/_rels/slide5.xml.rels><?xml version="1.0" encoding="UTF-8" standalone="yes"?>
<Relationships xmlns="http://schemas.openxmlformats.org/package/2006/relationships"><Relationship Id="rId3" Type="http://schemas.openxmlformats.org/officeDocument/2006/relationships/hyperlink" Target="http://www.biorender.com/"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hyperlink" Target="mailto:explorer@bio-rad.com" TargetMode="External"/></Relationships>
</file>

<file path=ppt/slides/_rels/slide5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5.jpg"/><Relationship Id="rId1" Type="http://schemas.openxmlformats.org/officeDocument/2006/relationships/slideLayout" Target="../slideLayouts/slideLayout21.xml"/><Relationship Id="rId4" Type="http://schemas.openxmlformats.org/officeDocument/2006/relationships/image" Target="../media/image106.png"/></Relationships>
</file>

<file path=ppt/slides/_rels/slide51.xml.rels><?xml version="1.0" encoding="UTF-8" standalone="yes"?>
<Relationships xmlns="http://schemas.openxmlformats.org/package/2006/relationships"><Relationship Id="rId3" Type="http://schemas.openxmlformats.org/officeDocument/2006/relationships/image" Target="../media/image101.png"/><Relationship Id="rId7" Type="http://schemas.openxmlformats.org/officeDocument/2006/relationships/image" Target="../media/image103.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75.png"/><Relationship Id="rId5" Type="http://schemas.openxmlformats.org/officeDocument/2006/relationships/image" Target="../media/image58.png"/><Relationship Id="rId4" Type="http://schemas.openxmlformats.org/officeDocument/2006/relationships/image" Target="../media/image102.svg"/></Relationships>
</file>

<file path=ppt/slides/_rels/slide5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5.jpg"/><Relationship Id="rId1" Type="http://schemas.openxmlformats.org/officeDocument/2006/relationships/slideLayout" Target="../slideLayouts/slideLayout21.xml"/><Relationship Id="rId4" Type="http://schemas.openxmlformats.org/officeDocument/2006/relationships/image" Target="../media/image106.png"/></Relationships>
</file>

<file path=ppt/slides/_rels/slide5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75.png"/><Relationship Id="rId5" Type="http://schemas.openxmlformats.org/officeDocument/2006/relationships/image" Target="../media/image58.png"/><Relationship Id="rId4" Type="http://schemas.openxmlformats.org/officeDocument/2006/relationships/image" Target="../media/image102.sv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png"/><Relationship Id="rId1" Type="http://schemas.openxmlformats.org/officeDocument/2006/relationships/slideLayout" Target="../slideLayouts/slideLayout15.xml"/><Relationship Id="rId5" Type="http://schemas.openxmlformats.org/officeDocument/2006/relationships/image" Target="../media/image111.png"/><Relationship Id="rId4" Type="http://schemas.openxmlformats.org/officeDocument/2006/relationships/image" Target="../media/image110.png"/></Relationships>
</file>

<file path=ppt/slides/_rels/slide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5.xml"/><Relationship Id="rId1" Type="http://schemas.openxmlformats.org/officeDocument/2006/relationships/slideLayout" Target="../slideLayouts/slideLayout6.xml"/><Relationship Id="rId4" Type="http://schemas.openxmlformats.org/officeDocument/2006/relationships/image" Target="../media/image51.png"/></Relationships>
</file>

<file path=ppt/slides/_rels/slide5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7.xml"/><Relationship Id="rId5" Type="http://schemas.openxmlformats.org/officeDocument/2006/relationships/image" Target="../media/image113.png"/><Relationship Id="rId4" Type="http://schemas.openxmlformats.org/officeDocument/2006/relationships/image" Target="../media/image112.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slide" Target="slide35.xml"/><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slide" Target="slide27.xml"/><Relationship Id="rId17" Type="http://schemas.openxmlformats.org/officeDocument/2006/relationships/slide" Target="slide73.xml"/><Relationship Id="rId2" Type="http://schemas.openxmlformats.org/officeDocument/2006/relationships/image" Target="../media/image15.png"/><Relationship Id="rId16" Type="http://schemas.openxmlformats.org/officeDocument/2006/relationships/slide" Target="slide58.xml"/><Relationship Id="rId1" Type="http://schemas.openxmlformats.org/officeDocument/2006/relationships/slideLayout" Target="../slideLayouts/slideLayout18.xml"/><Relationship Id="rId6" Type="http://schemas.openxmlformats.org/officeDocument/2006/relationships/image" Target="../media/image19.png"/><Relationship Id="rId11" Type="http://schemas.openxmlformats.org/officeDocument/2006/relationships/slide" Target="slide20.xml"/><Relationship Id="rId5" Type="http://schemas.openxmlformats.org/officeDocument/2006/relationships/image" Target="../media/image18.png"/><Relationship Id="rId15" Type="http://schemas.openxmlformats.org/officeDocument/2006/relationships/slide" Target="slide55.xml"/><Relationship Id="rId10" Type="http://schemas.openxmlformats.org/officeDocument/2006/relationships/slide" Target="slide7.xml"/><Relationship Id="rId4" Type="http://schemas.openxmlformats.org/officeDocument/2006/relationships/image" Target="../media/image17.png"/><Relationship Id="rId9" Type="http://schemas.openxmlformats.org/officeDocument/2006/relationships/image" Target="../media/image22.png"/><Relationship Id="rId14" Type="http://schemas.openxmlformats.org/officeDocument/2006/relationships/slide" Target="slide4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tags" Target="../tags/tag14.xml"/><Relationship Id="rId7" Type="http://schemas.openxmlformats.org/officeDocument/2006/relationships/image" Target="../media/image114.pn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slideLayout" Target="../slideLayouts/slideLayout4.xml"/><Relationship Id="rId5" Type="http://schemas.openxmlformats.org/officeDocument/2006/relationships/tags" Target="../tags/tag16.xml"/><Relationship Id="rId4" Type="http://schemas.openxmlformats.org/officeDocument/2006/relationships/tags" Target="../tags/tag15.xml"/><Relationship Id="rId9" Type="http://schemas.openxmlformats.org/officeDocument/2006/relationships/image" Target="../media/image116.png"/></Relationships>
</file>

<file path=ppt/slides/_rels/slide65.xml.rels><?xml version="1.0" encoding="UTF-8" standalone="yes"?>
<Relationships xmlns="http://schemas.openxmlformats.org/package/2006/relationships"><Relationship Id="rId8" Type="http://schemas.openxmlformats.org/officeDocument/2006/relationships/slideLayout" Target="../slideLayouts/slideLayout4.xml"/><Relationship Id="rId3" Type="http://schemas.openxmlformats.org/officeDocument/2006/relationships/tags" Target="../tags/tag19.xml"/><Relationship Id="rId7" Type="http://schemas.openxmlformats.org/officeDocument/2006/relationships/tags" Target="../tags/tag23.xml"/><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tags" Target="../tags/tag22.xml"/><Relationship Id="rId11" Type="http://schemas.openxmlformats.org/officeDocument/2006/relationships/image" Target="../media/image116.png"/><Relationship Id="rId5" Type="http://schemas.openxmlformats.org/officeDocument/2006/relationships/tags" Target="../tags/tag21.xml"/><Relationship Id="rId10" Type="http://schemas.openxmlformats.org/officeDocument/2006/relationships/image" Target="../media/image115.png"/><Relationship Id="rId4" Type="http://schemas.openxmlformats.org/officeDocument/2006/relationships/tags" Target="../tags/tag20.xml"/><Relationship Id="rId9" Type="http://schemas.openxmlformats.org/officeDocument/2006/relationships/image" Target="../media/image114.png"/></Relationships>
</file>

<file path=ppt/slides/_rels/slide66.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tags" Target="../tags/tag26.xml"/><Relationship Id="rId7" Type="http://schemas.openxmlformats.org/officeDocument/2006/relationships/slideLayout" Target="../slideLayouts/slideLayout4.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tags" Target="../tags/tag29.xml"/><Relationship Id="rId5" Type="http://schemas.openxmlformats.org/officeDocument/2006/relationships/tags" Target="../tags/tag28.xml"/><Relationship Id="rId10" Type="http://schemas.openxmlformats.org/officeDocument/2006/relationships/image" Target="../media/image118.png"/><Relationship Id="rId4" Type="http://schemas.openxmlformats.org/officeDocument/2006/relationships/tags" Target="../tags/tag27.xml"/><Relationship Id="rId9" Type="http://schemas.openxmlformats.org/officeDocument/2006/relationships/image" Target="../media/image117.png"/></Relationships>
</file>

<file path=ppt/slides/_rels/slide67.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tags" Target="../tags/tag32.xml"/><Relationship Id="rId7" Type="http://schemas.openxmlformats.org/officeDocument/2006/relationships/slideLayout" Target="../slideLayouts/slideLayout4.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tags" Target="../tags/tag35.xml"/><Relationship Id="rId5" Type="http://schemas.openxmlformats.org/officeDocument/2006/relationships/tags" Target="../tags/tag34.xml"/><Relationship Id="rId4" Type="http://schemas.openxmlformats.org/officeDocument/2006/relationships/tags" Target="../tags/tag33.xml"/><Relationship Id="rId9" Type="http://schemas.openxmlformats.org/officeDocument/2006/relationships/image" Target="../media/image116.png"/></Relationships>
</file>

<file path=ppt/slides/_rels/slide68.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tags" Target="../tags/tag38.xml"/><Relationship Id="rId7" Type="http://schemas.openxmlformats.org/officeDocument/2006/relationships/slideLayout" Target="../slideLayouts/slideLayout4.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9" Type="http://schemas.openxmlformats.org/officeDocument/2006/relationships/image" Target="../media/image114.png"/></Relationships>
</file>

<file path=ppt/slides/_rels/slide69.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tags" Target="../tags/tag44.xml"/><Relationship Id="rId7" Type="http://schemas.openxmlformats.org/officeDocument/2006/relationships/slideLayout" Target="../slideLayouts/slideLayout4.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9" Type="http://schemas.openxmlformats.org/officeDocument/2006/relationships/image" Target="../media/image114.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sv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8" Type="http://schemas.openxmlformats.org/officeDocument/2006/relationships/tags" Target="../tags/tag55.xml"/><Relationship Id="rId13" Type="http://schemas.openxmlformats.org/officeDocument/2006/relationships/image" Target="../media/image114.png"/><Relationship Id="rId3" Type="http://schemas.openxmlformats.org/officeDocument/2006/relationships/tags" Target="../tags/tag50.xml"/><Relationship Id="rId7" Type="http://schemas.openxmlformats.org/officeDocument/2006/relationships/tags" Target="../tags/tag54.xml"/><Relationship Id="rId12" Type="http://schemas.openxmlformats.org/officeDocument/2006/relationships/image" Target="../media/image99.png"/><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tags" Target="../tags/tag53.xml"/><Relationship Id="rId11" Type="http://schemas.openxmlformats.org/officeDocument/2006/relationships/slideLayout" Target="../slideLayouts/slideLayout4.xml"/><Relationship Id="rId5" Type="http://schemas.openxmlformats.org/officeDocument/2006/relationships/tags" Target="../tags/tag52.xml"/><Relationship Id="rId10" Type="http://schemas.openxmlformats.org/officeDocument/2006/relationships/tags" Target="../tags/tag57.xml"/><Relationship Id="rId4" Type="http://schemas.openxmlformats.org/officeDocument/2006/relationships/tags" Target="../tags/tag51.xml"/><Relationship Id="rId9" Type="http://schemas.openxmlformats.org/officeDocument/2006/relationships/tags" Target="../tags/tag56.xml"/><Relationship Id="rId14" Type="http://schemas.openxmlformats.org/officeDocument/2006/relationships/image" Target="../media/image119.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hyperlink" Target="https://www.bio-rad.com/sites/default/files/webroot/web/pdf/lse/literature/4110175.pdf" TargetMode="External"/><Relationship Id="rId1" Type="http://schemas.openxmlformats.org/officeDocument/2006/relationships/slideLayout" Target="../slideLayouts/slideLayout16.xml"/><Relationship Id="rId5" Type="http://schemas.openxmlformats.org/officeDocument/2006/relationships/image" Target="../media/image121.png"/><Relationship Id="rId4" Type="http://schemas.openxmlformats.org/officeDocument/2006/relationships/image" Target="../media/image11.png"/></Relationships>
</file>

<file path=ppt/slides/_rels/slide7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bio-rad.com/en-us/product/elisa-immuno-explorer-kit?ID=1e3f3100-99f6-49b3-b9a0-2c8aad9d9285" TargetMode="External"/><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hyperlink" Target="https://www.bio-rad.com/sites/default/files/webroot/web/pdf/lse/literature/4110175.pdf" TargetMode="External"/><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hyperlink" Target="https://www.bio-rad.com/sites/default/files/webroot/web/pdf/lse/literature/Bulletin_3134.pdf" TargetMode="Externa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hyperlink" Target="http://bio-rad.com/classroomresources" TargetMode="Externa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hyperlink" Target="https://www.bio-rad-antibodies.com/an-introduction-to-elisa.html" TargetMode="Externa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hyperlink" Target="https://www.bio-rad.com/textbook" TargetMode="Externa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7" Type="http://schemas.microsoft.com/office/2007/relationships/hdphoto" Target="../media/hdphoto1.wdp"/><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31.png"/><Relationship Id="rId5" Type="http://schemas.openxmlformats.org/officeDocument/2006/relationships/image" Target="../media/image30.jpeg"/><Relationship Id="rId4" Type="http://schemas.openxmlformats.org/officeDocument/2006/relationships/image" Target="../media/image29.jpeg"/></Relationships>
</file>

<file path=ppt/slides/_rels/slide80.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80.png"/><Relationship Id="rId7" Type="http://schemas.openxmlformats.org/officeDocument/2006/relationships/image" Target="../media/image126.png"/><Relationship Id="rId12" Type="http://schemas.openxmlformats.org/officeDocument/2006/relationships/image" Target="../media/image86.png"/><Relationship Id="rId2" Type="http://schemas.openxmlformats.org/officeDocument/2006/relationships/notesSlide" Target="../notesSlides/notesSlide46.xml"/><Relationship Id="rId1" Type="http://schemas.openxmlformats.org/officeDocument/2006/relationships/slideLayout" Target="../slideLayouts/slideLayout35.xml"/><Relationship Id="rId6" Type="http://schemas.openxmlformats.org/officeDocument/2006/relationships/image" Target="../media/image77.png"/><Relationship Id="rId11" Type="http://schemas.openxmlformats.org/officeDocument/2006/relationships/image" Target="../media/image85.png"/><Relationship Id="rId5" Type="http://schemas.openxmlformats.org/officeDocument/2006/relationships/image" Target="../media/image83.png"/><Relationship Id="rId10" Type="http://schemas.openxmlformats.org/officeDocument/2006/relationships/image" Target="../media/image84.png"/><Relationship Id="rId4" Type="http://schemas.openxmlformats.org/officeDocument/2006/relationships/image" Target="../media/image78.png"/><Relationship Id="rId9" Type="http://schemas.openxmlformats.org/officeDocument/2006/relationships/image" Target="../media/image79.png"/></Relationships>
</file>

<file path=ppt/slides/_rels/slide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xml"/><Relationship Id="rId1" Type="http://schemas.openxmlformats.org/officeDocument/2006/relationships/slideLayout" Target="../slideLayouts/slideLayout3.xml"/><Relationship Id="rId5" Type="http://schemas.openxmlformats.org/officeDocument/2006/relationships/image" Target="../media/image34.png"/><Relationship Id="rId4" Type="http://schemas.openxmlformats.org/officeDocument/2006/relationships/image" Target="../media/image3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46A80E4-1A69-E2FF-9856-ABF58BCF6805}"/>
              </a:ext>
            </a:extLst>
          </p:cNvPr>
          <p:cNvSpPr>
            <a:spLocks noGrp="1"/>
          </p:cNvSpPr>
          <p:nvPr>
            <p:ph type="title"/>
          </p:nvPr>
        </p:nvSpPr>
        <p:spPr>
          <a:xfrm>
            <a:off x="821218" y="2767007"/>
            <a:ext cx="6473411" cy="2435088"/>
          </a:xfrm>
        </p:spPr>
        <p:txBody>
          <a:bodyPr>
            <a:normAutofit fontScale="90000"/>
          </a:bodyPr>
          <a:lstStyle/>
          <a:p>
            <a:r>
              <a:rPr lang="en-US" dirty="0"/>
              <a:t>ELISA </a:t>
            </a:r>
            <a:br>
              <a:rPr lang="en-US" dirty="0"/>
            </a:br>
            <a:r>
              <a:rPr lang="en-US" dirty="0" err="1"/>
              <a:t>Immuno</a:t>
            </a:r>
            <a:r>
              <a:rPr lang="en-US" dirty="0"/>
              <a:t> Explorer Kit </a:t>
            </a:r>
            <a:r>
              <a:rPr lang="en-US" sz="3900" dirty="0"/>
              <a:t>Protocol I: Tracking Disease Outbreaks</a:t>
            </a:r>
          </a:p>
        </p:txBody>
      </p:sp>
      <p:pic>
        <p:nvPicPr>
          <p:cNvPr id="2" name="Google Shape;26;p3">
            <a:extLst>
              <a:ext uri="{FF2B5EF4-FFF2-40B4-BE49-F238E27FC236}">
                <a16:creationId xmlns:a16="http://schemas.microsoft.com/office/drawing/2014/main" id="{D72E6B20-AF88-FC2C-6BFE-FE082AB6C4B8}"/>
              </a:ext>
            </a:extLst>
          </p:cNvPr>
          <p:cNvPicPr preferRelativeResize="0">
            <a:picLocks noGrp="1"/>
          </p:cNvPicPr>
          <p:nvPr>
            <p:ph sz="quarter" idx="10"/>
          </p:nvPr>
        </p:nvPicPr>
        <p:blipFill rotWithShape="1">
          <a:blip r:embed="rId3">
            <a:alphaModFix/>
          </a:blip>
          <a:srcRect l="10740"/>
          <a:stretch/>
        </p:blipFill>
        <p:spPr>
          <a:xfrm>
            <a:off x="7623544" y="2757823"/>
            <a:ext cx="4262522" cy="2497125"/>
          </a:xfrm>
          <a:prstGeom prst="rect">
            <a:avLst/>
          </a:prstGeom>
          <a:noFill/>
          <a:ln>
            <a:noFill/>
          </a:ln>
        </p:spPr>
      </p:pic>
      <p:sp>
        <p:nvSpPr>
          <p:cNvPr id="4" name="TextBox 3">
            <a:extLst>
              <a:ext uri="{FF2B5EF4-FFF2-40B4-BE49-F238E27FC236}">
                <a16:creationId xmlns:a16="http://schemas.microsoft.com/office/drawing/2014/main" id="{084C791E-F11E-5DA0-ACBC-D092CE35A765}"/>
              </a:ext>
            </a:extLst>
          </p:cNvPr>
          <p:cNvSpPr txBox="1"/>
          <p:nvPr/>
        </p:nvSpPr>
        <p:spPr>
          <a:xfrm>
            <a:off x="1257299" y="6053118"/>
            <a:ext cx="4114801" cy="584775"/>
          </a:xfrm>
          <a:prstGeom prst="rect">
            <a:avLst/>
          </a:prstGeom>
          <a:noFill/>
        </p:spPr>
        <p:txBody>
          <a:bodyPr wrap="square" rtlCol="0">
            <a:spAutoFit/>
          </a:bodyPr>
          <a:lstStyle/>
          <a:p>
            <a:pPr lvl="0"/>
            <a:r>
              <a:rPr lang="en-US" sz="800" dirty="0">
                <a:solidFill>
                  <a:schemeClr val="bg1"/>
                </a:solidFill>
                <a:sym typeface="Arial"/>
              </a:rPr>
              <a:t>BIO-RAD is a trademark of Bio-Rad Laboratories, Inc. All trademarks used herein are the property of their respective owner.</a:t>
            </a:r>
          </a:p>
          <a:p>
            <a:pPr lvl="0"/>
            <a:endParaRPr lang="en-US" sz="800" dirty="0">
              <a:solidFill>
                <a:schemeClr val="bg1"/>
              </a:solidFill>
              <a:sym typeface="Arial"/>
            </a:endParaRPr>
          </a:p>
          <a:p>
            <a:pPr lvl="0"/>
            <a:r>
              <a:rPr lang="en-US" sz="800" dirty="0">
                <a:solidFill>
                  <a:schemeClr val="bg1"/>
                </a:solidFill>
                <a:sym typeface="Arial"/>
              </a:rPr>
              <a:t>© 2024 Bio-Rad Laboratories, Inc.</a:t>
            </a:r>
            <a:endParaRPr lang="en-US" sz="800" dirty="0">
              <a:solidFill>
                <a:schemeClr val="bg1"/>
              </a:solidFill>
            </a:endParaRPr>
          </a:p>
        </p:txBody>
      </p:sp>
      <p:sp>
        <p:nvSpPr>
          <p:cNvPr id="5" name="Footer Placeholder 1">
            <a:extLst>
              <a:ext uri="{FF2B5EF4-FFF2-40B4-BE49-F238E27FC236}">
                <a16:creationId xmlns:a16="http://schemas.microsoft.com/office/drawing/2014/main" id="{239B11F2-6F7B-87EC-B55A-9D8A44BCDF44}"/>
              </a:ext>
            </a:extLst>
          </p:cNvPr>
          <p:cNvSpPr txBox="1">
            <a:spLocks/>
          </p:cNvSpPr>
          <p:nvPr/>
        </p:nvSpPr>
        <p:spPr>
          <a:xfrm>
            <a:off x="8694138" y="6383049"/>
            <a:ext cx="3086100" cy="365125"/>
          </a:xfrm>
          <a:prstGeom prst="rect">
            <a:avLst/>
          </a:prstGeom>
        </p:spPr>
        <p:txBody>
          <a:bodyPr vert="horz" lIns="0" tIns="0" rIns="0" bIns="0" rtlCol="0" anchor="ctr"/>
          <a:lstStyle>
            <a:defPPr>
              <a:defRPr lang="en-US"/>
            </a:defPPr>
            <a:lvl1pPr marL="0" algn="r" defTabSz="914400" rtl="0" eaLnBrk="1" latinLnBrk="0" hangingPunct="1">
              <a:defRPr sz="1400" b="1"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prstClr val="white"/>
                </a:solidFill>
                <a:latin typeface="Arial"/>
              </a:rPr>
              <a:t>bio-rad.com/explorer</a:t>
            </a:r>
          </a:p>
        </p:txBody>
      </p:sp>
    </p:spTree>
    <p:extLst>
      <p:ext uri="{BB962C8B-B14F-4D97-AF65-F5344CB8AC3E}">
        <p14:creationId xmlns:p14="http://schemas.microsoft.com/office/powerpoint/2010/main" val="352988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4A17C17-7B25-0319-6BB7-BA79AE01861D}"/>
              </a:ext>
            </a:extLst>
          </p:cNvPr>
          <p:cNvPicPr>
            <a:picLocks noChangeAspect="1"/>
          </p:cNvPicPr>
          <p:nvPr/>
        </p:nvPicPr>
        <p:blipFill rotWithShape="1">
          <a:blip r:embed="rId4">
            <a:extLst>
              <a:ext uri="{28A0092B-C50C-407E-A947-70E740481C1C}">
                <a14:useLocalDpi xmlns:a14="http://schemas.microsoft.com/office/drawing/2010/main" val="0"/>
              </a:ext>
            </a:extLst>
          </a:blip>
          <a:srcRect r="73839" b="64678"/>
          <a:stretch/>
        </p:blipFill>
        <p:spPr>
          <a:xfrm rot="19448838">
            <a:off x="3533102" y="1085101"/>
            <a:ext cx="4854848" cy="3146279"/>
          </a:xfrm>
          <a:prstGeom prst="rect">
            <a:avLst/>
          </a:prstGeom>
          <a:noFill/>
        </p:spPr>
      </p:pic>
      <p:sp>
        <p:nvSpPr>
          <p:cNvPr id="7" name="Title 6">
            <a:extLst>
              <a:ext uri="{FF2B5EF4-FFF2-40B4-BE49-F238E27FC236}">
                <a16:creationId xmlns:a16="http://schemas.microsoft.com/office/drawing/2014/main" id="{C5FD436D-5E99-709B-A6FE-1BA5CA8C2DE2}"/>
              </a:ext>
            </a:extLst>
          </p:cNvPr>
          <p:cNvSpPr>
            <a:spLocks noGrp="1"/>
          </p:cNvSpPr>
          <p:nvPr>
            <p:ph type="title"/>
          </p:nvPr>
        </p:nvSpPr>
        <p:spPr/>
        <p:txBody>
          <a:bodyPr/>
          <a:lstStyle/>
          <a:p>
            <a:r>
              <a:rPr lang="en-US" dirty="0"/>
              <a:t>Antigens and epitopes – up close</a:t>
            </a:r>
          </a:p>
        </p:txBody>
      </p:sp>
      <p:grpSp>
        <p:nvGrpSpPr>
          <p:cNvPr id="21" name="Group 20">
            <a:extLst>
              <a:ext uri="{FF2B5EF4-FFF2-40B4-BE49-F238E27FC236}">
                <a16:creationId xmlns:a16="http://schemas.microsoft.com/office/drawing/2014/main" id="{DA77EBE5-8B73-CF12-9FC4-507BE6162645}"/>
              </a:ext>
            </a:extLst>
          </p:cNvPr>
          <p:cNvGrpSpPr/>
          <p:nvPr/>
        </p:nvGrpSpPr>
        <p:grpSpPr>
          <a:xfrm>
            <a:off x="4862286" y="3593692"/>
            <a:ext cx="1582057" cy="1992611"/>
            <a:chOff x="4862286" y="3593692"/>
            <a:chExt cx="1582057" cy="1992611"/>
          </a:xfrm>
        </p:grpSpPr>
        <p:sp>
          <p:nvSpPr>
            <p:cNvPr id="14" name="Rectangle 13">
              <a:extLst>
                <a:ext uri="{FF2B5EF4-FFF2-40B4-BE49-F238E27FC236}">
                  <a16:creationId xmlns:a16="http://schemas.microsoft.com/office/drawing/2014/main" id="{1279E335-A7FB-9589-B688-C8E9F34D6E95}"/>
                </a:ext>
              </a:extLst>
            </p:cNvPr>
            <p:cNvSpPr/>
            <p:nvPr/>
          </p:nvSpPr>
          <p:spPr>
            <a:xfrm>
              <a:off x="5123543" y="3593692"/>
              <a:ext cx="293184" cy="317740"/>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8B5D0DC5-D1F5-D0D2-8991-930519F1A9EF}"/>
                </a:ext>
              </a:extLst>
            </p:cNvPr>
            <p:cNvCxnSpPr>
              <a:cxnSpLocks/>
            </p:cNvCxnSpPr>
            <p:nvPr/>
          </p:nvCxnSpPr>
          <p:spPr>
            <a:xfrm flipH="1">
              <a:off x="4862286" y="3911431"/>
              <a:ext cx="261257" cy="1587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52488B8-44F7-6D65-0EA8-2397372C3C31}"/>
                </a:ext>
              </a:extLst>
            </p:cNvPr>
            <p:cNvCxnSpPr>
              <a:cxnSpLocks/>
            </p:cNvCxnSpPr>
            <p:nvPr/>
          </p:nvCxnSpPr>
          <p:spPr>
            <a:xfrm>
              <a:off x="5416727" y="3911430"/>
              <a:ext cx="1027616" cy="167487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3" name="Picture 2">
            <a:extLst>
              <a:ext uri="{FF2B5EF4-FFF2-40B4-BE49-F238E27FC236}">
                <a16:creationId xmlns:a16="http://schemas.microsoft.com/office/drawing/2014/main" id="{72D673B3-897E-9D84-DE74-B6A218517C94}"/>
              </a:ext>
            </a:extLst>
          </p:cNvPr>
          <p:cNvPicPr>
            <a:picLocks noChangeAspect="1"/>
          </p:cNvPicPr>
          <p:nvPr>
            <p:custDataLst>
              <p:tags r:id="rId1"/>
            </p:custDataLst>
          </p:nvPr>
        </p:nvPicPr>
        <p:blipFill rotWithShape="1">
          <a:blip r:embed="rId5"/>
          <a:srcRect l="3630" t="59972" r="53694"/>
          <a:stretch/>
        </p:blipFill>
        <p:spPr>
          <a:xfrm>
            <a:off x="2197141" y="4071258"/>
            <a:ext cx="6573013" cy="2952516"/>
          </a:xfrm>
          <a:prstGeom prst="rect">
            <a:avLst/>
          </a:prstGeom>
        </p:spPr>
      </p:pic>
    </p:spTree>
    <p:extLst>
      <p:ext uri="{BB962C8B-B14F-4D97-AF65-F5344CB8AC3E}">
        <p14:creationId xmlns:p14="http://schemas.microsoft.com/office/powerpoint/2010/main" val="61836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FF7FFF-5B62-EB67-35EC-CF121DB25FCE}"/>
              </a:ext>
            </a:extLst>
          </p:cNvPr>
          <p:cNvSpPr>
            <a:spLocks noGrp="1"/>
          </p:cNvSpPr>
          <p:nvPr>
            <p:ph type="title"/>
          </p:nvPr>
        </p:nvSpPr>
        <p:spPr/>
        <p:txBody>
          <a:bodyPr/>
          <a:lstStyle/>
          <a:p>
            <a:r>
              <a:rPr lang="en-US" dirty="0"/>
              <a:t>Antibody structure</a:t>
            </a:r>
          </a:p>
        </p:txBody>
      </p:sp>
      <p:pic>
        <p:nvPicPr>
          <p:cNvPr id="3" name="Picture 2">
            <a:extLst>
              <a:ext uri="{FF2B5EF4-FFF2-40B4-BE49-F238E27FC236}">
                <a16:creationId xmlns:a16="http://schemas.microsoft.com/office/drawing/2014/main" id="{6BCDCA70-AEC9-DB6D-5245-CD16235AD3AA}"/>
              </a:ext>
            </a:extLst>
          </p:cNvPr>
          <p:cNvPicPr>
            <a:picLocks noChangeAspect="1"/>
          </p:cNvPicPr>
          <p:nvPr>
            <p:custDataLst>
              <p:tags r:id="rId1"/>
            </p:custDataLst>
          </p:nvPr>
        </p:nvPicPr>
        <p:blipFill rotWithShape="1">
          <a:blip r:embed="rId4"/>
          <a:srcRect l="51529" t="57543" r="8716" b="3275"/>
          <a:stretch/>
        </p:blipFill>
        <p:spPr>
          <a:xfrm>
            <a:off x="2350752" y="1866254"/>
            <a:ext cx="8338088" cy="3944554"/>
          </a:xfrm>
          <a:prstGeom prst="rect">
            <a:avLst/>
          </a:prstGeom>
        </p:spPr>
      </p:pic>
    </p:spTree>
    <p:extLst>
      <p:ext uri="{BB962C8B-B14F-4D97-AF65-F5344CB8AC3E}">
        <p14:creationId xmlns:p14="http://schemas.microsoft.com/office/powerpoint/2010/main" val="36255961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A7610-0B92-C255-28CF-C2FCB9E1C005}"/>
              </a:ext>
            </a:extLst>
          </p:cNvPr>
          <p:cNvSpPr>
            <a:spLocks noGrp="1"/>
          </p:cNvSpPr>
          <p:nvPr>
            <p:ph type="title"/>
          </p:nvPr>
        </p:nvSpPr>
        <p:spPr/>
        <p:txBody>
          <a:bodyPr/>
          <a:lstStyle/>
          <a:p>
            <a:r>
              <a:rPr lang="en-US" dirty="0"/>
              <a:t>Antigens and antibodies</a:t>
            </a:r>
          </a:p>
        </p:txBody>
      </p:sp>
      <p:grpSp>
        <p:nvGrpSpPr>
          <p:cNvPr id="12" name="Group 11">
            <a:extLst>
              <a:ext uri="{FF2B5EF4-FFF2-40B4-BE49-F238E27FC236}">
                <a16:creationId xmlns:a16="http://schemas.microsoft.com/office/drawing/2014/main" id="{DD283D1E-605C-0B25-83B5-972D09A20341}"/>
              </a:ext>
            </a:extLst>
          </p:cNvPr>
          <p:cNvGrpSpPr/>
          <p:nvPr/>
        </p:nvGrpSpPr>
        <p:grpSpPr>
          <a:xfrm>
            <a:off x="8119978" y="1856252"/>
            <a:ext cx="3151536" cy="4318703"/>
            <a:chOff x="7117443" y="1806676"/>
            <a:chExt cx="3151536" cy="4318703"/>
          </a:xfrm>
        </p:grpSpPr>
        <p:pic>
          <p:nvPicPr>
            <p:cNvPr id="6" name="Picture 5" descr="A red cape and a black background">
              <a:extLst>
                <a:ext uri="{FF2B5EF4-FFF2-40B4-BE49-F238E27FC236}">
                  <a16:creationId xmlns:a16="http://schemas.microsoft.com/office/drawing/2014/main" id="{D1A81FA3-E133-37F6-EFAE-E36E9E569AD2}"/>
                </a:ext>
              </a:extLst>
            </p:cNvPr>
            <p:cNvPicPr>
              <a:picLocks noChangeAspect="1"/>
            </p:cNvPicPr>
            <p:nvPr/>
          </p:nvPicPr>
          <p:blipFill rotWithShape="1">
            <a:blip r:embed="rId3">
              <a:extLst>
                <a:ext uri="{28A0092B-C50C-407E-A947-70E740481C1C}">
                  <a14:useLocalDpi xmlns:a14="http://schemas.microsoft.com/office/drawing/2010/main" val="0"/>
                </a:ext>
              </a:extLst>
            </a:blip>
            <a:srcRect l="64597" t="27489" r="6390" b="35243"/>
            <a:stretch/>
          </p:blipFill>
          <p:spPr>
            <a:xfrm>
              <a:off x="7117443" y="2077144"/>
              <a:ext cx="3151536" cy="4048235"/>
            </a:xfrm>
            <a:prstGeom prst="rect">
              <a:avLst/>
            </a:prstGeom>
            <a:effectLst>
              <a:outerShdw blurRad="50800" dist="38100" dir="2700000" algn="tl" rotWithShape="0">
                <a:prstClr val="black">
                  <a:alpha val="40000"/>
                </a:prstClr>
              </a:outerShdw>
            </a:effectLst>
          </p:spPr>
        </p:pic>
        <p:pic>
          <p:nvPicPr>
            <p:cNvPr id="3" name="Picture 2">
              <a:extLst>
                <a:ext uri="{FF2B5EF4-FFF2-40B4-BE49-F238E27FC236}">
                  <a16:creationId xmlns:a16="http://schemas.microsoft.com/office/drawing/2014/main" id="{FA9D8F62-BC74-E7C1-6B1B-62B768C9C625}"/>
                </a:ext>
              </a:extLst>
            </p:cNvPr>
            <p:cNvPicPr>
              <a:picLocks noChangeAspect="1"/>
            </p:cNvPicPr>
            <p:nvPr/>
          </p:nvPicPr>
          <p:blipFill rotWithShape="1">
            <a:blip r:embed="rId4">
              <a:extLst>
                <a:ext uri="{28A0092B-C50C-407E-A947-70E740481C1C}">
                  <a14:useLocalDpi xmlns:a14="http://schemas.microsoft.com/office/drawing/2010/main" val="0"/>
                </a:ext>
              </a:extLst>
            </a:blip>
            <a:srcRect l="57039" t="65245" r="31571" b="9055"/>
            <a:stretch/>
          </p:blipFill>
          <p:spPr>
            <a:xfrm>
              <a:off x="7217716" y="1806676"/>
              <a:ext cx="2706477" cy="2926516"/>
            </a:xfrm>
            <a:prstGeom prst="rect">
              <a:avLst/>
            </a:prstGeom>
            <a:effectLst>
              <a:outerShdw blurRad="50800" dist="38100" dir="2700000" algn="tl" rotWithShape="0">
                <a:prstClr val="black">
                  <a:alpha val="40000"/>
                </a:prstClr>
              </a:outerShdw>
            </a:effectLst>
          </p:spPr>
        </p:pic>
      </p:grpSp>
      <p:grpSp>
        <p:nvGrpSpPr>
          <p:cNvPr id="11" name="Group 10">
            <a:extLst>
              <a:ext uri="{FF2B5EF4-FFF2-40B4-BE49-F238E27FC236}">
                <a16:creationId xmlns:a16="http://schemas.microsoft.com/office/drawing/2014/main" id="{42CEFBD3-4AD3-3032-C480-2AD320A2A83E}"/>
              </a:ext>
            </a:extLst>
          </p:cNvPr>
          <p:cNvGrpSpPr/>
          <p:nvPr/>
        </p:nvGrpSpPr>
        <p:grpSpPr>
          <a:xfrm>
            <a:off x="4372271" y="1652530"/>
            <a:ext cx="3402921" cy="4638102"/>
            <a:chOff x="1923021" y="1487277"/>
            <a:chExt cx="3402921" cy="4638102"/>
          </a:xfrm>
        </p:grpSpPr>
        <p:pic>
          <p:nvPicPr>
            <p:cNvPr id="10" name="Picture 9" descr="A wanted sign with a circle and stars&#10;&#10;Description automatically generated">
              <a:extLst>
                <a:ext uri="{FF2B5EF4-FFF2-40B4-BE49-F238E27FC236}">
                  <a16:creationId xmlns:a16="http://schemas.microsoft.com/office/drawing/2014/main" id="{BBBFFD2C-5FBE-1B8C-2792-2238E6912334}"/>
                </a:ext>
              </a:extLst>
            </p:cNvPr>
            <p:cNvPicPr>
              <a:picLocks noChangeAspect="1"/>
            </p:cNvPicPr>
            <p:nvPr/>
          </p:nvPicPr>
          <p:blipFill rotWithShape="1">
            <a:blip r:embed="rId5">
              <a:extLst>
                <a:ext uri="{28A0092B-C50C-407E-A947-70E740481C1C}">
                  <a14:useLocalDpi xmlns:a14="http://schemas.microsoft.com/office/drawing/2010/main" val="0"/>
                </a:ext>
              </a:extLst>
            </a:blip>
            <a:srcRect l="21285" t="10669" r="21184" b="10919"/>
            <a:stretch/>
          </p:blipFill>
          <p:spPr>
            <a:xfrm>
              <a:off x="1923021" y="1487277"/>
              <a:ext cx="3402921" cy="4638102"/>
            </a:xfrm>
            <a:prstGeom prst="rect">
              <a:avLst/>
            </a:prstGeom>
            <a:effectLst>
              <a:outerShdw blurRad="50800" dist="38100" dir="2700000" algn="tl" rotWithShape="0">
                <a:prstClr val="black">
                  <a:alpha val="40000"/>
                </a:prstClr>
              </a:outerShdw>
            </a:effectLst>
          </p:spPr>
        </p:pic>
        <p:pic>
          <p:nvPicPr>
            <p:cNvPr id="8" name="Picture 7" descr="A red cape and a black background">
              <a:extLst>
                <a:ext uri="{FF2B5EF4-FFF2-40B4-BE49-F238E27FC236}">
                  <a16:creationId xmlns:a16="http://schemas.microsoft.com/office/drawing/2014/main" id="{7FB46940-2599-1771-1617-929A07C11D26}"/>
                </a:ext>
              </a:extLst>
            </p:cNvPr>
            <p:cNvPicPr>
              <a:picLocks noChangeAspect="1"/>
            </p:cNvPicPr>
            <p:nvPr/>
          </p:nvPicPr>
          <p:blipFill rotWithShape="1">
            <a:blip r:embed="rId6">
              <a:duotone>
                <a:prstClr val="black"/>
                <a:schemeClr val="tx2">
                  <a:tint val="45000"/>
                  <a:satMod val="400000"/>
                </a:schemeClr>
              </a:duotone>
              <a:extLst>
                <a:ext uri="{BEBA8EAE-BF5A-486C-A8C5-ECC9F3942E4B}">
                  <a14:imgProps xmlns:a14="http://schemas.microsoft.com/office/drawing/2010/main">
                    <a14:imgLayer r:embed="rId7">
                      <a14:imgEffect>
                        <a14:colorTemperature colorTemp="4700"/>
                      </a14:imgEffect>
                      <a14:imgEffect>
                        <a14:saturation sat="400000"/>
                      </a14:imgEffect>
                    </a14:imgLayer>
                  </a14:imgProps>
                </a:ext>
                <a:ext uri="{28A0092B-C50C-407E-A947-70E740481C1C}">
                  <a14:useLocalDpi xmlns:a14="http://schemas.microsoft.com/office/drawing/2010/main" val="0"/>
                </a:ext>
              </a:extLst>
            </a:blip>
            <a:srcRect l="9631" t="40068" r="39361" b="13336"/>
            <a:stretch/>
          </p:blipFill>
          <p:spPr>
            <a:xfrm rot="10800000">
              <a:off x="2236990" y="2507150"/>
              <a:ext cx="2940937" cy="2686492"/>
            </a:xfrm>
            <a:prstGeom prst="ellipse">
              <a:avLst/>
            </a:prstGeom>
          </p:spPr>
        </p:pic>
      </p:grpSp>
      <p:pic>
        <p:nvPicPr>
          <p:cNvPr id="13" name="Picture 12">
            <a:extLst>
              <a:ext uri="{FF2B5EF4-FFF2-40B4-BE49-F238E27FC236}">
                <a16:creationId xmlns:a16="http://schemas.microsoft.com/office/drawing/2014/main" id="{468BADB7-2E4E-467C-DF01-30C10F1AE7EB}"/>
              </a:ext>
            </a:extLst>
          </p:cNvPr>
          <p:cNvPicPr>
            <a:picLocks noChangeAspect="1"/>
          </p:cNvPicPr>
          <p:nvPr/>
        </p:nvPicPr>
        <p:blipFill rotWithShape="1">
          <a:blip r:embed="rId8">
            <a:extLst>
              <a:ext uri="{28A0092B-C50C-407E-A947-70E740481C1C}">
                <a14:useLocalDpi xmlns:a14="http://schemas.microsoft.com/office/drawing/2010/main" val="0"/>
              </a:ext>
            </a:extLst>
          </a:blip>
          <a:srcRect r="73839" b="64678"/>
          <a:stretch/>
        </p:blipFill>
        <p:spPr>
          <a:xfrm rot="19448838">
            <a:off x="-257602" y="2326315"/>
            <a:ext cx="4854848" cy="3146279"/>
          </a:xfrm>
          <a:prstGeom prst="rect">
            <a:avLst/>
          </a:prstGeom>
          <a:noFill/>
        </p:spPr>
      </p:pic>
    </p:spTree>
    <p:extLst>
      <p:ext uri="{BB962C8B-B14F-4D97-AF65-F5344CB8AC3E}">
        <p14:creationId xmlns:p14="http://schemas.microsoft.com/office/powerpoint/2010/main" val="1114344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EEBB59-6ED4-D40B-0534-A543935315D7}"/>
              </a:ext>
            </a:extLst>
          </p:cNvPr>
          <p:cNvSpPr>
            <a:spLocks noGrp="1"/>
          </p:cNvSpPr>
          <p:nvPr>
            <p:ph type="title"/>
          </p:nvPr>
        </p:nvSpPr>
        <p:spPr/>
        <p:txBody>
          <a:bodyPr>
            <a:normAutofit fontScale="90000"/>
          </a:bodyPr>
          <a:lstStyle/>
          <a:p>
            <a:r>
              <a:rPr lang="en-US" dirty="0"/>
              <a:t>Antibodies can bind to antigens – or other antibodies!</a:t>
            </a:r>
          </a:p>
        </p:txBody>
      </p:sp>
      <p:pic>
        <p:nvPicPr>
          <p:cNvPr id="3" name="Picture 2">
            <a:extLst>
              <a:ext uri="{FF2B5EF4-FFF2-40B4-BE49-F238E27FC236}">
                <a16:creationId xmlns:a16="http://schemas.microsoft.com/office/drawing/2014/main" id="{88EF40F6-2596-5D2F-78A4-92CA83D739CD}"/>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2567236" y="3207131"/>
            <a:ext cx="1561466" cy="1688416"/>
          </a:xfrm>
          <a:prstGeom prst="rect">
            <a:avLst/>
          </a:prstGeom>
        </p:spPr>
      </p:pic>
      <p:sp>
        <p:nvSpPr>
          <p:cNvPr id="4" name="Oval 3">
            <a:extLst>
              <a:ext uri="{FF2B5EF4-FFF2-40B4-BE49-F238E27FC236}">
                <a16:creationId xmlns:a16="http://schemas.microsoft.com/office/drawing/2014/main" id="{417D3ABA-96F7-22B3-B681-9E45A558C28B}"/>
              </a:ext>
            </a:extLst>
          </p:cNvPr>
          <p:cNvSpPr/>
          <p:nvPr/>
        </p:nvSpPr>
        <p:spPr>
          <a:xfrm>
            <a:off x="2246316"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256D9777-F058-01BC-0C3A-4A4981434F7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8001401" y="1913686"/>
            <a:ext cx="1852115" cy="1579649"/>
          </a:xfrm>
          <a:prstGeom prst="rect">
            <a:avLst/>
          </a:prstGeom>
        </p:spPr>
      </p:pic>
      <p:pic>
        <p:nvPicPr>
          <p:cNvPr id="7" name="Picture 6">
            <a:extLst>
              <a:ext uri="{FF2B5EF4-FFF2-40B4-BE49-F238E27FC236}">
                <a16:creationId xmlns:a16="http://schemas.microsoft.com/office/drawing/2014/main" id="{C1846F70-F158-0B5C-F3D7-A4ED63F4646B}"/>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202673" y="2480855"/>
            <a:ext cx="1852115" cy="1579649"/>
          </a:xfrm>
          <a:prstGeom prst="rect">
            <a:avLst/>
          </a:prstGeom>
        </p:spPr>
      </p:pic>
      <p:sp>
        <p:nvSpPr>
          <p:cNvPr id="9" name="TextBox 8">
            <a:extLst>
              <a:ext uri="{FF2B5EF4-FFF2-40B4-BE49-F238E27FC236}">
                <a16:creationId xmlns:a16="http://schemas.microsoft.com/office/drawing/2014/main" id="{FEF2C41A-4F9D-965B-0463-976974E668B9}"/>
              </a:ext>
            </a:extLst>
          </p:cNvPr>
          <p:cNvSpPr txBox="1"/>
          <p:nvPr/>
        </p:nvSpPr>
        <p:spPr>
          <a:xfrm>
            <a:off x="2946857"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0" name="TextBox 9">
            <a:extLst>
              <a:ext uri="{FF2B5EF4-FFF2-40B4-BE49-F238E27FC236}">
                <a16:creationId xmlns:a16="http://schemas.microsoft.com/office/drawing/2014/main" id="{0EA0860F-7D14-A12E-2742-A409B4113908}"/>
              </a:ext>
            </a:extLst>
          </p:cNvPr>
          <p:cNvSpPr txBox="1"/>
          <p:nvPr/>
        </p:nvSpPr>
        <p:spPr>
          <a:xfrm>
            <a:off x="2084642" y="5332813"/>
            <a:ext cx="1954336" cy="369332"/>
          </a:xfrm>
          <a:prstGeom prst="rect">
            <a:avLst/>
          </a:prstGeom>
          <a:noFill/>
        </p:spPr>
        <p:txBody>
          <a:bodyPr wrap="square">
            <a:spAutoFit/>
          </a:bodyPr>
          <a:lstStyle/>
          <a:p>
            <a:r>
              <a:rPr lang="en-US" sz="1800" dirty="0"/>
              <a:t>Antigen</a:t>
            </a:r>
            <a:endParaRPr lang="en-US" dirty="0"/>
          </a:p>
        </p:txBody>
      </p:sp>
      <p:sp>
        <p:nvSpPr>
          <p:cNvPr id="11" name="TextBox 10">
            <a:extLst>
              <a:ext uri="{FF2B5EF4-FFF2-40B4-BE49-F238E27FC236}">
                <a16:creationId xmlns:a16="http://schemas.microsoft.com/office/drawing/2014/main" id="{ABB75345-7C92-31BF-4E9D-B384172E727C}"/>
              </a:ext>
            </a:extLst>
          </p:cNvPr>
          <p:cNvSpPr txBox="1"/>
          <p:nvPr/>
        </p:nvSpPr>
        <p:spPr>
          <a:xfrm>
            <a:off x="6973122" y="2335031"/>
            <a:ext cx="1954336" cy="646331"/>
          </a:xfrm>
          <a:prstGeom prst="rect">
            <a:avLst/>
          </a:prstGeom>
          <a:noFill/>
        </p:spPr>
        <p:txBody>
          <a:bodyPr wrap="square">
            <a:spAutoFit/>
          </a:bodyPr>
          <a:lstStyle/>
          <a:p>
            <a:pPr algn="ctr"/>
            <a:r>
              <a:rPr lang="en-US" dirty="0"/>
              <a:t>Secondary</a:t>
            </a:r>
            <a:endParaRPr lang="en-US" sz="1800" dirty="0"/>
          </a:p>
          <a:p>
            <a:pPr algn="ctr"/>
            <a:r>
              <a:rPr lang="en-US" sz="1800" dirty="0"/>
              <a:t>antibodies</a:t>
            </a:r>
            <a:endParaRPr lang="en-US" dirty="0"/>
          </a:p>
        </p:txBody>
      </p:sp>
      <p:pic>
        <p:nvPicPr>
          <p:cNvPr id="14" name="Picture 13">
            <a:extLst>
              <a:ext uri="{FF2B5EF4-FFF2-40B4-BE49-F238E27FC236}">
                <a16:creationId xmlns:a16="http://schemas.microsoft.com/office/drawing/2014/main" id="{30FE813F-0C67-A986-6C5E-373491236E5C}"/>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438075" y="3207131"/>
            <a:ext cx="1561466" cy="1688416"/>
          </a:xfrm>
          <a:prstGeom prst="rect">
            <a:avLst/>
          </a:prstGeom>
        </p:spPr>
      </p:pic>
      <p:sp>
        <p:nvSpPr>
          <p:cNvPr id="15" name="Oval 14">
            <a:extLst>
              <a:ext uri="{FF2B5EF4-FFF2-40B4-BE49-F238E27FC236}">
                <a16:creationId xmlns:a16="http://schemas.microsoft.com/office/drawing/2014/main" id="{7F90235C-831B-9368-F843-B9B5C908D2CB}"/>
              </a:ext>
            </a:extLst>
          </p:cNvPr>
          <p:cNvSpPr/>
          <p:nvPr/>
        </p:nvSpPr>
        <p:spPr>
          <a:xfrm>
            <a:off x="7117155"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41B15BB1-FA21-4C5E-696C-8FC385EDABFA}"/>
              </a:ext>
            </a:extLst>
          </p:cNvPr>
          <p:cNvSpPr txBox="1"/>
          <p:nvPr/>
        </p:nvSpPr>
        <p:spPr>
          <a:xfrm>
            <a:off x="7817696"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7" name="TextBox 16">
            <a:extLst>
              <a:ext uri="{FF2B5EF4-FFF2-40B4-BE49-F238E27FC236}">
                <a16:creationId xmlns:a16="http://schemas.microsoft.com/office/drawing/2014/main" id="{20016C64-55F6-3CE9-69CA-5187A888E917}"/>
              </a:ext>
            </a:extLst>
          </p:cNvPr>
          <p:cNvSpPr txBox="1"/>
          <p:nvPr/>
        </p:nvSpPr>
        <p:spPr>
          <a:xfrm>
            <a:off x="6955481" y="5332813"/>
            <a:ext cx="1954336" cy="369332"/>
          </a:xfrm>
          <a:prstGeom prst="rect">
            <a:avLst/>
          </a:prstGeom>
          <a:noFill/>
        </p:spPr>
        <p:txBody>
          <a:bodyPr wrap="square">
            <a:spAutoFit/>
          </a:bodyPr>
          <a:lstStyle/>
          <a:p>
            <a:r>
              <a:rPr lang="en-US" sz="1800" dirty="0"/>
              <a:t>Antigen</a:t>
            </a:r>
            <a:endParaRPr lang="en-US" dirty="0"/>
          </a:p>
        </p:txBody>
      </p:sp>
    </p:spTree>
    <p:extLst>
      <p:ext uri="{BB962C8B-B14F-4D97-AF65-F5344CB8AC3E}">
        <p14:creationId xmlns:p14="http://schemas.microsoft.com/office/powerpoint/2010/main" val="127395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anim calcmode="lin" valueType="num">
                                      <p:cBhvr>
                                        <p:cTn id="40" dur="1000" fill="hold"/>
                                        <p:tgtEl>
                                          <p:spTgt spid="6"/>
                                        </p:tgtEl>
                                        <p:attrNameLst>
                                          <p:attrName>ppt_x</p:attrName>
                                        </p:attrNameLst>
                                      </p:cBhvr>
                                      <p:tavLst>
                                        <p:tav tm="0">
                                          <p:val>
                                            <p:strVal val="#ppt_x"/>
                                          </p:val>
                                        </p:tav>
                                        <p:tav tm="100000">
                                          <p:val>
                                            <p:strVal val="#ppt_x"/>
                                          </p:val>
                                        </p:tav>
                                      </p:tavLst>
                                    </p:anim>
                                    <p:anim calcmode="lin" valueType="num">
                                      <p:cBhvr>
                                        <p:cTn id="4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5" grpId="0" animBg="1"/>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61EFA2E-A3B3-B2F9-0997-653B781A354A}"/>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4827141" y="2208220"/>
            <a:ext cx="1548779" cy="1766895"/>
          </a:xfrm>
          <a:prstGeom prst="rect">
            <a:avLst/>
          </a:prstGeom>
        </p:spPr>
      </p:pic>
      <p:pic>
        <p:nvPicPr>
          <p:cNvPr id="9" name="Picture 8">
            <a:extLst>
              <a:ext uri="{FF2B5EF4-FFF2-40B4-BE49-F238E27FC236}">
                <a16:creationId xmlns:a16="http://schemas.microsoft.com/office/drawing/2014/main" id="{A89FF836-A36C-B631-2B48-2774FC7ED654}"/>
              </a:ext>
            </a:extLst>
          </p:cNvPr>
          <p:cNvPicPr>
            <a:picLocks noChangeAspect="1"/>
          </p:cNvPicPr>
          <p:nvPr/>
        </p:nvPicPr>
        <p:blipFill rotWithShape="1">
          <a:blip r:embed="rId4">
            <a:extLst>
              <a:ext uri="{28A0092B-C50C-407E-A947-70E740481C1C}">
                <a14:useLocalDpi xmlns:a14="http://schemas.microsoft.com/office/drawing/2010/main" val="0"/>
              </a:ext>
            </a:extLst>
          </a:blip>
          <a:srcRect l="22056" t="58780" r="73108" b="33467"/>
          <a:stretch/>
        </p:blipFill>
        <p:spPr>
          <a:xfrm>
            <a:off x="4935101" y="1269405"/>
            <a:ext cx="1283425" cy="985888"/>
          </a:xfrm>
          <a:prstGeom prst="rect">
            <a:avLst/>
          </a:prstGeom>
        </p:spPr>
      </p:pic>
      <p:sp>
        <p:nvSpPr>
          <p:cNvPr id="2" name="Title 1">
            <a:extLst>
              <a:ext uri="{FF2B5EF4-FFF2-40B4-BE49-F238E27FC236}">
                <a16:creationId xmlns:a16="http://schemas.microsoft.com/office/drawing/2014/main" id="{4F54B93F-0C65-9279-DBC4-C80D0022ADA9}"/>
              </a:ext>
            </a:extLst>
          </p:cNvPr>
          <p:cNvSpPr>
            <a:spLocks noGrp="1"/>
          </p:cNvSpPr>
          <p:nvPr>
            <p:ph type="title"/>
          </p:nvPr>
        </p:nvSpPr>
        <p:spPr/>
        <p:txBody>
          <a:bodyPr/>
          <a:lstStyle/>
          <a:p>
            <a:r>
              <a:rPr lang="en-US" dirty="0"/>
              <a:t>We can use labeled antibodies detect our target</a:t>
            </a:r>
          </a:p>
        </p:txBody>
      </p:sp>
      <p:pic>
        <p:nvPicPr>
          <p:cNvPr id="8" name="Picture 7">
            <a:extLst>
              <a:ext uri="{FF2B5EF4-FFF2-40B4-BE49-F238E27FC236}">
                <a16:creationId xmlns:a16="http://schemas.microsoft.com/office/drawing/2014/main" id="{8973A5F7-C621-EE08-6F5F-D57C9D95A779}"/>
              </a:ext>
            </a:extLst>
          </p:cNvPr>
          <p:cNvPicPr>
            <a:picLocks noChangeAspect="1"/>
          </p:cNvPicPr>
          <p:nvPr/>
        </p:nvPicPr>
        <p:blipFill rotWithShape="1">
          <a:blip r:embed="rId4">
            <a:extLst>
              <a:ext uri="{28A0092B-C50C-407E-A947-70E740481C1C}">
                <a14:useLocalDpi xmlns:a14="http://schemas.microsoft.com/office/drawing/2010/main" val="0"/>
              </a:ext>
            </a:extLst>
          </a:blip>
          <a:srcRect l="22156" t="64773" r="73008" b="22445"/>
          <a:stretch/>
        </p:blipFill>
        <p:spPr>
          <a:xfrm>
            <a:off x="4959818" y="998346"/>
            <a:ext cx="1283426" cy="1625383"/>
          </a:xfrm>
          <a:prstGeom prst="rect">
            <a:avLst/>
          </a:prstGeom>
        </p:spPr>
      </p:pic>
      <p:pic>
        <p:nvPicPr>
          <p:cNvPr id="7" name="Picture 6">
            <a:extLst>
              <a:ext uri="{FF2B5EF4-FFF2-40B4-BE49-F238E27FC236}">
                <a16:creationId xmlns:a16="http://schemas.microsoft.com/office/drawing/2014/main" id="{1FAE0D1D-E038-FA2E-51B3-0FB2C46414C8}"/>
              </a:ext>
            </a:extLst>
          </p:cNvPr>
          <p:cNvPicPr>
            <a:picLocks noChangeAspect="1"/>
          </p:cNvPicPr>
          <p:nvPr/>
        </p:nvPicPr>
        <p:blipFill rotWithShape="1">
          <a:blip r:embed="rId5">
            <a:extLst>
              <a:ext uri="{28A0092B-C50C-407E-A947-70E740481C1C}">
                <a14:useLocalDpi xmlns:a14="http://schemas.microsoft.com/office/drawing/2010/main" val="0"/>
              </a:ext>
            </a:extLst>
          </a:blip>
          <a:srcRect l="31286" t="67162" r="62281" b="21549"/>
          <a:stretch/>
        </p:blipFill>
        <p:spPr>
          <a:xfrm>
            <a:off x="4750894" y="1434694"/>
            <a:ext cx="1939956" cy="1631331"/>
          </a:xfrm>
          <a:prstGeom prst="rect">
            <a:avLst/>
          </a:prstGeom>
        </p:spPr>
      </p:pic>
      <p:sp>
        <p:nvSpPr>
          <p:cNvPr id="11" name="TextBox 10">
            <a:extLst>
              <a:ext uri="{FF2B5EF4-FFF2-40B4-BE49-F238E27FC236}">
                <a16:creationId xmlns:a16="http://schemas.microsoft.com/office/drawing/2014/main" id="{8D626A2D-C9B6-FE43-D4BA-009D7EADE8A5}"/>
              </a:ext>
            </a:extLst>
          </p:cNvPr>
          <p:cNvSpPr txBox="1"/>
          <p:nvPr/>
        </p:nvSpPr>
        <p:spPr>
          <a:xfrm>
            <a:off x="1845160" y="1762349"/>
            <a:ext cx="2498121" cy="1200329"/>
          </a:xfrm>
          <a:prstGeom prst="rect">
            <a:avLst/>
          </a:prstGeom>
          <a:noFill/>
        </p:spPr>
        <p:txBody>
          <a:bodyPr wrap="none" rtlCol="0">
            <a:spAutoFit/>
          </a:bodyPr>
          <a:lstStyle/>
          <a:p>
            <a:pPr algn="r"/>
            <a:r>
              <a:rPr lang="en-US" sz="2400" b="1" dirty="0"/>
              <a:t>Enzyme</a:t>
            </a:r>
            <a:r>
              <a:rPr lang="en-US" sz="2400" dirty="0"/>
              <a:t>:</a:t>
            </a:r>
          </a:p>
          <a:p>
            <a:pPr algn="r"/>
            <a:r>
              <a:rPr lang="en-US" sz="2400" dirty="0"/>
              <a:t>horseradish</a:t>
            </a:r>
          </a:p>
          <a:p>
            <a:pPr algn="r"/>
            <a:r>
              <a:rPr lang="en-US" sz="2400" dirty="0"/>
              <a:t>peroxidase (HRP)</a:t>
            </a:r>
          </a:p>
        </p:txBody>
      </p:sp>
      <p:sp>
        <p:nvSpPr>
          <p:cNvPr id="12" name="TextBox 11">
            <a:extLst>
              <a:ext uri="{FF2B5EF4-FFF2-40B4-BE49-F238E27FC236}">
                <a16:creationId xmlns:a16="http://schemas.microsoft.com/office/drawing/2014/main" id="{B9B80F4F-FFC5-730C-D4F8-5A1B608734B0}"/>
              </a:ext>
            </a:extLst>
          </p:cNvPr>
          <p:cNvSpPr txBox="1"/>
          <p:nvPr/>
        </p:nvSpPr>
        <p:spPr>
          <a:xfrm>
            <a:off x="6777663" y="1462647"/>
            <a:ext cx="3389919" cy="1200329"/>
          </a:xfrm>
          <a:prstGeom prst="rect">
            <a:avLst/>
          </a:prstGeom>
          <a:noFill/>
        </p:spPr>
        <p:txBody>
          <a:bodyPr wrap="square" rtlCol="0">
            <a:spAutoFit/>
          </a:bodyPr>
          <a:lstStyle/>
          <a:p>
            <a:r>
              <a:rPr lang="en-US" sz="2400" b="1" dirty="0"/>
              <a:t>Substrate</a:t>
            </a:r>
            <a:r>
              <a:rPr lang="en-US" sz="2400" dirty="0"/>
              <a:t>: </a:t>
            </a:r>
          </a:p>
          <a:p>
            <a:r>
              <a:rPr lang="en-US" sz="2400" dirty="0"/>
              <a:t>tetramethylbenzidine </a:t>
            </a:r>
          </a:p>
          <a:p>
            <a:r>
              <a:rPr lang="en-US" sz="2400" dirty="0"/>
              <a:t>(TMB)</a:t>
            </a:r>
          </a:p>
        </p:txBody>
      </p:sp>
      <p:cxnSp>
        <p:nvCxnSpPr>
          <p:cNvPr id="18" name="Straight Connector 17">
            <a:extLst>
              <a:ext uri="{FF2B5EF4-FFF2-40B4-BE49-F238E27FC236}">
                <a16:creationId xmlns:a16="http://schemas.microsoft.com/office/drawing/2014/main" id="{0397D6CC-8883-3BE1-A30C-47402304B237}"/>
              </a:ext>
            </a:extLst>
          </p:cNvPr>
          <p:cNvCxnSpPr>
            <a:cxnSpLocks/>
          </p:cNvCxnSpPr>
          <p:nvPr/>
        </p:nvCxnSpPr>
        <p:spPr>
          <a:xfrm>
            <a:off x="4370043" y="2147557"/>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4535755D-8B75-54D8-17F4-9315248817FD}"/>
              </a:ext>
            </a:extLst>
          </p:cNvPr>
          <p:cNvCxnSpPr>
            <a:cxnSpLocks/>
          </p:cNvCxnSpPr>
          <p:nvPr/>
        </p:nvCxnSpPr>
        <p:spPr>
          <a:xfrm>
            <a:off x="5907884" y="1762349"/>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pic>
        <p:nvPicPr>
          <p:cNvPr id="10" name="Picture 9" descr="A screenshot of a computer&#10;&#10;Description automatically generated">
            <a:extLst>
              <a:ext uri="{FF2B5EF4-FFF2-40B4-BE49-F238E27FC236}">
                <a16:creationId xmlns:a16="http://schemas.microsoft.com/office/drawing/2014/main" id="{9E19EC1C-AB0E-18F0-4C3F-383D2A98F6CD}"/>
              </a:ext>
            </a:extLst>
          </p:cNvPr>
          <p:cNvPicPr>
            <a:picLocks noChangeAspect="1"/>
          </p:cNvPicPr>
          <p:nvPr/>
        </p:nvPicPr>
        <p:blipFill rotWithShape="1">
          <a:blip r:embed="rId6">
            <a:extLst>
              <a:ext uri="{28A0092B-C50C-407E-A947-70E740481C1C}">
                <a14:useLocalDpi xmlns:a14="http://schemas.microsoft.com/office/drawing/2010/main" val="0"/>
              </a:ext>
            </a:extLst>
          </a:blip>
          <a:srcRect l="41967" t="68697" r="44379" b="20057"/>
          <a:stretch/>
        </p:blipFill>
        <p:spPr>
          <a:xfrm>
            <a:off x="4895655" y="5003360"/>
            <a:ext cx="1480265" cy="585235"/>
          </a:xfrm>
          <a:prstGeom prst="rect">
            <a:avLst/>
          </a:prstGeom>
        </p:spPr>
      </p:pic>
      <p:pic>
        <p:nvPicPr>
          <p:cNvPr id="6" name="Picture 5">
            <a:extLst>
              <a:ext uri="{FF2B5EF4-FFF2-40B4-BE49-F238E27FC236}">
                <a16:creationId xmlns:a16="http://schemas.microsoft.com/office/drawing/2014/main" id="{BDC66947-1D65-5E0A-B6AD-99C9F9F696D9}"/>
              </a:ext>
            </a:extLst>
          </p:cNvPr>
          <p:cNvPicPr>
            <a:picLocks noChangeAspect="1"/>
          </p:cNvPicPr>
          <p:nvPr/>
        </p:nvPicPr>
        <p:blipFill>
          <a:blip r:embed="rId7"/>
          <a:stretch>
            <a:fillRect/>
          </a:stretch>
        </p:blipFill>
        <p:spPr>
          <a:xfrm>
            <a:off x="1913886" y="4314524"/>
            <a:ext cx="2466815" cy="2358191"/>
          </a:xfrm>
          <a:prstGeom prst="rect">
            <a:avLst/>
          </a:prstGeom>
        </p:spPr>
      </p:pic>
      <p:pic>
        <p:nvPicPr>
          <p:cNvPr id="17" name="Picture 16">
            <a:extLst>
              <a:ext uri="{FF2B5EF4-FFF2-40B4-BE49-F238E27FC236}">
                <a16:creationId xmlns:a16="http://schemas.microsoft.com/office/drawing/2014/main" id="{F194A9BF-9E4A-7751-4DB3-E556089F883D}"/>
              </a:ext>
            </a:extLst>
          </p:cNvPr>
          <p:cNvPicPr>
            <a:picLocks noChangeAspect="1"/>
          </p:cNvPicPr>
          <p:nvPr/>
        </p:nvPicPr>
        <p:blipFill>
          <a:blip r:embed="rId8"/>
          <a:stretch>
            <a:fillRect/>
          </a:stretch>
        </p:blipFill>
        <p:spPr>
          <a:xfrm>
            <a:off x="6890874" y="4309985"/>
            <a:ext cx="2466815" cy="2362730"/>
          </a:xfrm>
          <a:prstGeom prst="rect">
            <a:avLst/>
          </a:prstGeom>
        </p:spPr>
      </p:pic>
    </p:spTree>
    <p:extLst>
      <p:ext uri="{BB962C8B-B14F-4D97-AF65-F5344CB8AC3E}">
        <p14:creationId xmlns:p14="http://schemas.microsoft.com/office/powerpoint/2010/main" val="82784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0"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500"/>
                                        <p:tgtEl>
                                          <p:spTgt spid="9"/>
                                        </p:tgtEl>
                                      </p:cBhvr>
                                    </p:animEffect>
                                    <p:set>
                                      <p:cBhvr>
                                        <p:cTn id="29" dur="1" fill="hold">
                                          <p:stCondLst>
                                            <p:cond delay="499"/>
                                          </p:stCondLst>
                                        </p:cTn>
                                        <p:tgtEl>
                                          <p:spTgt spid="9"/>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25BA5D9-AA34-4869-C8DE-A838469BB924}"/>
              </a:ext>
            </a:extLst>
          </p:cNvPr>
          <p:cNvPicPr>
            <a:picLocks noChangeAspect="1"/>
          </p:cNvPicPr>
          <p:nvPr/>
        </p:nvPicPr>
        <p:blipFill>
          <a:blip r:embed="rId3"/>
          <a:stretch>
            <a:fillRect/>
          </a:stretch>
        </p:blipFill>
        <p:spPr>
          <a:xfrm>
            <a:off x="5285875" y="1417315"/>
            <a:ext cx="3883376" cy="3719520"/>
          </a:xfrm>
          <a:prstGeom prst="rect">
            <a:avLst/>
          </a:prstGeom>
        </p:spPr>
      </p:pic>
      <p:sp>
        <p:nvSpPr>
          <p:cNvPr id="5" name="Title 4">
            <a:extLst>
              <a:ext uri="{FF2B5EF4-FFF2-40B4-BE49-F238E27FC236}">
                <a16:creationId xmlns:a16="http://schemas.microsoft.com/office/drawing/2014/main" id="{E481B9C8-F819-3219-9338-016F0266EE02}"/>
              </a:ext>
            </a:extLst>
          </p:cNvPr>
          <p:cNvSpPr>
            <a:spLocks noGrp="1"/>
          </p:cNvSpPr>
          <p:nvPr>
            <p:ph type="title"/>
          </p:nvPr>
        </p:nvSpPr>
        <p:spPr/>
        <p:txBody>
          <a:bodyPr/>
          <a:lstStyle/>
          <a:p>
            <a:r>
              <a:rPr lang="en-US" dirty="0"/>
              <a:t>ELISA – what does it mean?</a:t>
            </a:r>
          </a:p>
        </p:txBody>
      </p:sp>
      <p:sp>
        <p:nvSpPr>
          <p:cNvPr id="6" name="Title 1">
            <a:extLst>
              <a:ext uri="{FF2B5EF4-FFF2-40B4-BE49-F238E27FC236}">
                <a16:creationId xmlns:a16="http://schemas.microsoft.com/office/drawing/2014/main" id="{2BC3D530-3C12-CFC4-96C5-14E935ACBAE0}"/>
              </a:ext>
            </a:extLst>
          </p:cNvPr>
          <p:cNvSpPr txBox="1">
            <a:spLocks/>
          </p:cNvSpPr>
          <p:nvPr/>
        </p:nvSpPr>
        <p:spPr>
          <a:xfrm>
            <a:off x="746246" y="1903879"/>
            <a:ext cx="4559385" cy="3360963"/>
          </a:xfrm>
          <a:prstGeom prst="rect">
            <a:avLst/>
          </a:prstGeom>
        </p:spPr>
        <p:txBody>
          <a:bodyPr vert="horz" lIns="91440" tIns="45720" rIns="91440" bIns="45720" rtlCol="0" anchor="ctr">
            <a:normAutofit/>
          </a:bodyPr>
          <a:lstStyle>
            <a:lvl1pPr algn="l" defTabSz="914422" rtl="0" eaLnBrk="1" latinLnBrk="0" hangingPunct="1">
              <a:lnSpc>
                <a:spcPct val="90000"/>
              </a:lnSpc>
              <a:spcBef>
                <a:spcPct val="0"/>
              </a:spcBef>
              <a:buNone/>
              <a:defRPr sz="4000" kern="1200">
                <a:solidFill>
                  <a:schemeClr val="tx1"/>
                </a:solidFill>
                <a:latin typeface="Arial Nova Light" panose="020B0304020202020204" pitchFamily="34" charset="0"/>
                <a:ea typeface="+mj-ea"/>
                <a:cs typeface="+mj-cs"/>
              </a:defRPr>
            </a:lvl1pPr>
          </a:lstStyle>
          <a:p>
            <a:pPr>
              <a:spcAft>
                <a:spcPts val="1200"/>
              </a:spcAft>
            </a:pPr>
            <a:r>
              <a:rPr lang="en-US" sz="3600" dirty="0">
                <a:solidFill>
                  <a:srgbClr val="FF0000"/>
                </a:solidFill>
                <a:latin typeface="Arial Nova Light"/>
              </a:rPr>
              <a:t>E</a:t>
            </a:r>
            <a:r>
              <a:rPr lang="en-US" sz="3600" dirty="0">
                <a:latin typeface="Arial Nova Light"/>
              </a:rPr>
              <a:t>nzyme-</a:t>
            </a:r>
            <a:r>
              <a:rPr lang="en-US" sz="3600" dirty="0">
                <a:solidFill>
                  <a:srgbClr val="FF0000"/>
                </a:solidFill>
                <a:latin typeface="Arial Nova Light"/>
              </a:rPr>
              <a:t>L</a:t>
            </a:r>
            <a:r>
              <a:rPr lang="en-US" sz="3600" dirty="0">
                <a:latin typeface="Arial Nova Light"/>
              </a:rPr>
              <a:t>inked </a:t>
            </a:r>
            <a:endParaRPr lang="en-US" sz="3600" dirty="0"/>
          </a:p>
          <a:p>
            <a:pPr>
              <a:spcAft>
                <a:spcPts val="1200"/>
              </a:spcAft>
            </a:pPr>
            <a:r>
              <a:rPr lang="en-US" sz="3600" dirty="0">
                <a:solidFill>
                  <a:srgbClr val="FF0000"/>
                </a:solidFill>
                <a:latin typeface="Arial Nova Light"/>
              </a:rPr>
              <a:t>I</a:t>
            </a:r>
            <a:r>
              <a:rPr lang="en-US" sz="3600" dirty="0">
                <a:latin typeface="Arial Nova Light"/>
              </a:rPr>
              <a:t>mmuno-</a:t>
            </a:r>
          </a:p>
          <a:p>
            <a:pPr>
              <a:spcAft>
                <a:spcPts val="1200"/>
              </a:spcAft>
            </a:pPr>
            <a:r>
              <a:rPr lang="en-US" sz="3600" dirty="0">
                <a:solidFill>
                  <a:srgbClr val="FF0000"/>
                </a:solidFill>
                <a:latin typeface="Arial Nova Light"/>
              </a:rPr>
              <a:t>S</a:t>
            </a:r>
            <a:r>
              <a:rPr lang="en-US" sz="3600" dirty="0">
                <a:latin typeface="Arial Nova Light"/>
              </a:rPr>
              <a:t>orbent </a:t>
            </a:r>
            <a:endParaRPr lang="en-US" sz="3600" dirty="0"/>
          </a:p>
          <a:p>
            <a:pPr>
              <a:spcAft>
                <a:spcPts val="1200"/>
              </a:spcAft>
            </a:pPr>
            <a:r>
              <a:rPr lang="en-US" sz="3600" dirty="0">
                <a:solidFill>
                  <a:srgbClr val="FF0000"/>
                </a:solidFill>
                <a:latin typeface="Arial Nova Light"/>
              </a:rPr>
              <a:t>A</a:t>
            </a:r>
            <a:r>
              <a:rPr lang="en-US" sz="3600" dirty="0">
                <a:latin typeface="Arial Nova Light"/>
              </a:rPr>
              <a:t>ssay</a:t>
            </a:r>
          </a:p>
        </p:txBody>
      </p:sp>
      <p:grpSp>
        <p:nvGrpSpPr>
          <p:cNvPr id="59" name="Group 58">
            <a:extLst>
              <a:ext uri="{FF2B5EF4-FFF2-40B4-BE49-F238E27FC236}">
                <a16:creationId xmlns:a16="http://schemas.microsoft.com/office/drawing/2014/main" id="{EA73FAC9-A26F-5054-FE52-523C8127CC3C}"/>
              </a:ext>
            </a:extLst>
          </p:cNvPr>
          <p:cNvGrpSpPr/>
          <p:nvPr/>
        </p:nvGrpSpPr>
        <p:grpSpPr>
          <a:xfrm>
            <a:off x="7590262" y="3546089"/>
            <a:ext cx="4033667" cy="1271239"/>
            <a:chOff x="7805853" y="3546089"/>
            <a:chExt cx="3824198" cy="1271239"/>
          </a:xfrm>
        </p:grpSpPr>
        <p:sp>
          <p:nvSpPr>
            <p:cNvPr id="43" name="Right Bracket 42">
              <a:extLst>
                <a:ext uri="{FF2B5EF4-FFF2-40B4-BE49-F238E27FC236}">
                  <a16:creationId xmlns:a16="http://schemas.microsoft.com/office/drawing/2014/main" id="{B9D19375-CAFF-DE35-2861-C946401EEF7E}"/>
                </a:ext>
              </a:extLst>
            </p:cNvPr>
            <p:cNvSpPr/>
            <p:nvPr/>
          </p:nvSpPr>
          <p:spPr>
            <a:xfrm>
              <a:off x="7805853" y="35460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 name="Straight Connector 44">
              <a:extLst>
                <a:ext uri="{FF2B5EF4-FFF2-40B4-BE49-F238E27FC236}">
                  <a16:creationId xmlns:a16="http://schemas.microsoft.com/office/drawing/2014/main" id="{0E1F646C-A4D5-5FA5-9C09-5820596F6B34}"/>
                </a:ext>
              </a:extLst>
            </p:cNvPr>
            <p:cNvCxnSpPr>
              <a:cxnSpLocks/>
              <a:stCxn id="43" idx="2"/>
            </p:cNvCxnSpPr>
            <p:nvPr/>
          </p:nvCxnSpPr>
          <p:spPr>
            <a:xfrm>
              <a:off x="7939667" y="418170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47" name="TextBox 46">
              <a:extLst>
                <a:ext uri="{FF2B5EF4-FFF2-40B4-BE49-F238E27FC236}">
                  <a16:creationId xmlns:a16="http://schemas.microsoft.com/office/drawing/2014/main" id="{CD6D4B7D-1548-6146-2AA6-2C1B510CAA2C}"/>
                </a:ext>
              </a:extLst>
            </p:cNvPr>
            <p:cNvSpPr txBox="1"/>
            <p:nvPr/>
          </p:nvSpPr>
          <p:spPr>
            <a:xfrm>
              <a:off x="9590049" y="3869694"/>
              <a:ext cx="2040002" cy="646331"/>
            </a:xfrm>
            <a:prstGeom prst="rect">
              <a:avLst/>
            </a:prstGeom>
            <a:noFill/>
          </p:spPr>
          <p:txBody>
            <a:bodyPr wrap="none" rtlCol="0">
              <a:spAutoFit/>
            </a:bodyPr>
            <a:lstStyle/>
            <a:p>
              <a:r>
                <a:rPr lang="en-US" dirty="0"/>
                <a:t>Antibody (</a:t>
              </a:r>
              <a:r>
                <a:rPr lang="en-US" b="1" dirty="0" err="1"/>
                <a:t>I</a:t>
              </a:r>
              <a:r>
                <a:rPr lang="en-US" dirty="0" err="1"/>
                <a:t>mmuno</a:t>
              </a:r>
              <a:r>
                <a:rPr lang="en-US" dirty="0"/>
                <a:t>)</a:t>
              </a:r>
            </a:p>
            <a:p>
              <a:r>
                <a:rPr lang="en-US" dirty="0"/>
                <a:t>linked to an </a:t>
              </a:r>
              <a:r>
                <a:rPr lang="en-US" b="1" dirty="0"/>
                <a:t>E</a:t>
              </a:r>
              <a:r>
                <a:rPr lang="en-US" dirty="0"/>
                <a:t>nzyme</a:t>
              </a:r>
            </a:p>
          </p:txBody>
        </p:sp>
      </p:grpSp>
      <p:grpSp>
        <p:nvGrpSpPr>
          <p:cNvPr id="60" name="Group 59">
            <a:extLst>
              <a:ext uri="{FF2B5EF4-FFF2-40B4-BE49-F238E27FC236}">
                <a16:creationId xmlns:a16="http://schemas.microsoft.com/office/drawing/2014/main" id="{A5B4101C-C96D-38B6-2A14-92427204AFAC}"/>
              </a:ext>
            </a:extLst>
          </p:cNvPr>
          <p:cNvGrpSpPr/>
          <p:nvPr/>
        </p:nvGrpSpPr>
        <p:grpSpPr>
          <a:xfrm>
            <a:off x="5734416" y="5244202"/>
            <a:ext cx="2522229" cy="1066951"/>
            <a:chOff x="5734416" y="5244202"/>
            <a:chExt cx="2522229" cy="1066951"/>
          </a:xfrm>
        </p:grpSpPr>
        <p:sp>
          <p:nvSpPr>
            <p:cNvPr id="48" name="Right Bracket 47">
              <a:extLst>
                <a:ext uri="{FF2B5EF4-FFF2-40B4-BE49-F238E27FC236}">
                  <a16:creationId xmlns:a16="http://schemas.microsoft.com/office/drawing/2014/main" id="{A3EDE5B8-9CC0-EE8A-D483-13290C42562B}"/>
                </a:ext>
              </a:extLst>
            </p:cNvPr>
            <p:cNvSpPr/>
            <p:nvPr/>
          </p:nvSpPr>
          <p:spPr>
            <a:xfrm rot="5400000">
              <a:off x="6887736" y="46754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 name="Straight Connector 48">
              <a:extLst>
                <a:ext uri="{FF2B5EF4-FFF2-40B4-BE49-F238E27FC236}">
                  <a16:creationId xmlns:a16="http://schemas.microsoft.com/office/drawing/2014/main" id="{887E5C38-0F02-480B-FC43-65634AC16237}"/>
                </a:ext>
              </a:extLst>
            </p:cNvPr>
            <p:cNvCxnSpPr>
              <a:cxnSpLocks/>
            </p:cNvCxnSpPr>
            <p:nvPr/>
          </p:nvCxnSpPr>
          <p:spPr>
            <a:xfrm>
              <a:off x="6995531" y="5378016"/>
              <a:ext cx="0" cy="35371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3" name="TextBox 52">
              <a:extLst>
                <a:ext uri="{FF2B5EF4-FFF2-40B4-BE49-F238E27FC236}">
                  <a16:creationId xmlns:a16="http://schemas.microsoft.com/office/drawing/2014/main" id="{99A89C95-8398-839B-DF5D-195903428511}"/>
                </a:ext>
              </a:extLst>
            </p:cNvPr>
            <p:cNvSpPr txBox="1"/>
            <p:nvPr/>
          </p:nvSpPr>
          <p:spPr>
            <a:xfrm>
              <a:off x="5734416" y="5664822"/>
              <a:ext cx="2522229" cy="646331"/>
            </a:xfrm>
            <a:prstGeom prst="rect">
              <a:avLst/>
            </a:prstGeom>
            <a:noFill/>
          </p:spPr>
          <p:txBody>
            <a:bodyPr wrap="none" rtlCol="0">
              <a:spAutoFit/>
            </a:bodyPr>
            <a:lstStyle/>
            <a:p>
              <a:pPr algn="ctr"/>
              <a:r>
                <a:rPr lang="en-US" dirty="0"/>
                <a:t>Antigens are </a:t>
              </a:r>
              <a:r>
                <a:rPr lang="en-US" dirty="0" err="1"/>
                <a:t>ad</a:t>
              </a:r>
              <a:r>
                <a:rPr lang="en-US" b="1" dirty="0" err="1"/>
                <a:t>S</a:t>
              </a:r>
              <a:r>
                <a:rPr lang="en-US" dirty="0" err="1"/>
                <a:t>orbed</a:t>
              </a:r>
              <a:r>
                <a:rPr lang="en-US" dirty="0"/>
                <a:t> </a:t>
              </a:r>
            </a:p>
            <a:p>
              <a:pPr algn="ctr"/>
              <a:r>
                <a:rPr lang="en-US" dirty="0"/>
                <a:t>to the plastic wells </a:t>
              </a:r>
            </a:p>
          </p:txBody>
        </p:sp>
      </p:grpSp>
      <p:grpSp>
        <p:nvGrpSpPr>
          <p:cNvPr id="61" name="Group 60">
            <a:extLst>
              <a:ext uri="{FF2B5EF4-FFF2-40B4-BE49-F238E27FC236}">
                <a16:creationId xmlns:a16="http://schemas.microsoft.com/office/drawing/2014/main" id="{BCB0E9DF-3FE8-615F-81DE-57740A3C5D96}"/>
              </a:ext>
            </a:extLst>
          </p:cNvPr>
          <p:cNvGrpSpPr/>
          <p:nvPr/>
        </p:nvGrpSpPr>
        <p:grpSpPr>
          <a:xfrm>
            <a:off x="3690439" y="4579656"/>
            <a:ext cx="2727832" cy="646331"/>
            <a:chOff x="3690439" y="4579656"/>
            <a:chExt cx="2727832" cy="646331"/>
          </a:xfrm>
        </p:grpSpPr>
        <p:cxnSp>
          <p:nvCxnSpPr>
            <p:cNvPr id="52" name="Straight Connector 51">
              <a:extLst>
                <a:ext uri="{FF2B5EF4-FFF2-40B4-BE49-F238E27FC236}">
                  <a16:creationId xmlns:a16="http://schemas.microsoft.com/office/drawing/2014/main" id="{1FDF74B2-0FD8-CBF6-B3DF-45F7C35C9E4B}"/>
                </a:ext>
              </a:extLst>
            </p:cNvPr>
            <p:cNvCxnSpPr>
              <a:cxnSpLocks/>
            </p:cNvCxnSpPr>
            <p:nvPr/>
          </p:nvCxnSpPr>
          <p:spPr>
            <a:xfrm>
              <a:off x="4767889" y="486936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4" name="TextBox 53">
              <a:extLst>
                <a:ext uri="{FF2B5EF4-FFF2-40B4-BE49-F238E27FC236}">
                  <a16:creationId xmlns:a16="http://schemas.microsoft.com/office/drawing/2014/main" id="{0A98A1F1-90F0-0016-EDB1-47F8E945B0F2}"/>
                </a:ext>
              </a:extLst>
            </p:cNvPr>
            <p:cNvSpPr txBox="1"/>
            <p:nvPr/>
          </p:nvSpPr>
          <p:spPr>
            <a:xfrm>
              <a:off x="3690439" y="4579656"/>
              <a:ext cx="1126206" cy="646331"/>
            </a:xfrm>
            <a:prstGeom prst="rect">
              <a:avLst/>
            </a:prstGeom>
            <a:noFill/>
          </p:spPr>
          <p:txBody>
            <a:bodyPr wrap="none" rtlCol="0">
              <a:spAutoFit/>
            </a:bodyPr>
            <a:lstStyle/>
            <a:p>
              <a:pPr algn="r"/>
              <a:r>
                <a:rPr lang="en-US" dirty="0"/>
                <a:t>Antigens </a:t>
              </a:r>
            </a:p>
            <a:p>
              <a:pPr algn="r"/>
              <a:r>
                <a:rPr lang="en-US" dirty="0"/>
                <a:t>(</a:t>
              </a:r>
              <a:r>
                <a:rPr lang="en-US" b="1" dirty="0" err="1"/>
                <a:t>I</a:t>
              </a:r>
              <a:r>
                <a:rPr lang="en-US" dirty="0" err="1"/>
                <a:t>mmuno</a:t>
              </a:r>
              <a:r>
                <a:rPr lang="en-US" dirty="0"/>
                <a:t>)</a:t>
              </a:r>
            </a:p>
          </p:txBody>
        </p:sp>
      </p:grpSp>
      <p:grpSp>
        <p:nvGrpSpPr>
          <p:cNvPr id="62" name="Group 61">
            <a:extLst>
              <a:ext uri="{FF2B5EF4-FFF2-40B4-BE49-F238E27FC236}">
                <a16:creationId xmlns:a16="http://schemas.microsoft.com/office/drawing/2014/main" id="{3D6E5F0A-6770-4207-467D-5810445673FC}"/>
              </a:ext>
            </a:extLst>
          </p:cNvPr>
          <p:cNvGrpSpPr/>
          <p:nvPr/>
        </p:nvGrpSpPr>
        <p:grpSpPr>
          <a:xfrm>
            <a:off x="3629673" y="2981758"/>
            <a:ext cx="3198157" cy="1200329"/>
            <a:chOff x="3629673" y="3004060"/>
            <a:chExt cx="3198157" cy="1200329"/>
          </a:xfrm>
        </p:grpSpPr>
        <p:cxnSp>
          <p:nvCxnSpPr>
            <p:cNvPr id="55" name="Straight Connector 54">
              <a:extLst>
                <a:ext uri="{FF2B5EF4-FFF2-40B4-BE49-F238E27FC236}">
                  <a16:creationId xmlns:a16="http://schemas.microsoft.com/office/drawing/2014/main" id="{3C2F276F-C393-935F-3219-CF9E002BC935}"/>
                </a:ext>
              </a:extLst>
            </p:cNvPr>
            <p:cNvCxnSpPr>
              <a:cxnSpLocks/>
            </p:cNvCxnSpPr>
            <p:nvPr/>
          </p:nvCxnSpPr>
          <p:spPr>
            <a:xfrm>
              <a:off x="4767889" y="3546089"/>
              <a:ext cx="2059941"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8" name="TextBox 57">
              <a:extLst>
                <a:ext uri="{FF2B5EF4-FFF2-40B4-BE49-F238E27FC236}">
                  <a16:creationId xmlns:a16="http://schemas.microsoft.com/office/drawing/2014/main" id="{46970FEF-5F69-0C5F-8D48-93EB539D494D}"/>
                </a:ext>
              </a:extLst>
            </p:cNvPr>
            <p:cNvSpPr txBox="1"/>
            <p:nvPr/>
          </p:nvSpPr>
          <p:spPr>
            <a:xfrm>
              <a:off x="3629673" y="3004060"/>
              <a:ext cx="1197764" cy="1200329"/>
            </a:xfrm>
            <a:prstGeom prst="rect">
              <a:avLst/>
            </a:prstGeom>
            <a:noFill/>
          </p:spPr>
          <p:txBody>
            <a:bodyPr wrap="none" rtlCol="0">
              <a:spAutoFit/>
            </a:bodyPr>
            <a:lstStyle/>
            <a:p>
              <a:pPr algn="r"/>
              <a:r>
                <a:rPr lang="en-US" dirty="0"/>
                <a:t>Substrate </a:t>
              </a:r>
            </a:p>
            <a:p>
              <a:pPr algn="r"/>
              <a:r>
                <a:rPr lang="en-US" dirty="0"/>
                <a:t>changes </a:t>
              </a:r>
            </a:p>
            <a:p>
              <a:pPr algn="r"/>
              <a:r>
                <a:rPr lang="en-US" dirty="0"/>
                <a:t>color </a:t>
              </a:r>
            </a:p>
            <a:p>
              <a:pPr algn="r"/>
              <a:r>
                <a:rPr lang="en-US" dirty="0"/>
                <a:t>(</a:t>
              </a:r>
              <a:r>
                <a:rPr lang="en-US" b="1" dirty="0"/>
                <a:t>A</a:t>
              </a:r>
              <a:r>
                <a:rPr lang="en-US" dirty="0"/>
                <a:t>ssay) </a:t>
              </a:r>
            </a:p>
          </p:txBody>
        </p:sp>
      </p:grpSp>
      <p:sp>
        <p:nvSpPr>
          <p:cNvPr id="64" name="TextBox 63">
            <a:extLst>
              <a:ext uri="{FF2B5EF4-FFF2-40B4-BE49-F238E27FC236}">
                <a16:creationId xmlns:a16="http://schemas.microsoft.com/office/drawing/2014/main" id="{2FE45198-0C69-8CCE-7D4B-D84F926DA873}"/>
              </a:ext>
            </a:extLst>
          </p:cNvPr>
          <p:cNvSpPr txBox="1"/>
          <p:nvPr/>
        </p:nvSpPr>
        <p:spPr>
          <a:xfrm>
            <a:off x="6705931" y="3667001"/>
            <a:ext cx="1310949" cy="307777"/>
          </a:xfrm>
          <a:prstGeom prst="rect">
            <a:avLst/>
          </a:prstGeom>
          <a:noFill/>
        </p:spPr>
        <p:txBody>
          <a:bodyPr wrap="square">
            <a:spAutoFit/>
          </a:bodyPr>
          <a:lstStyle/>
          <a:p>
            <a:r>
              <a:rPr lang="en-US" sz="1400">
                <a:solidFill>
                  <a:schemeClr val="bg1"/>
                </a:solidFill>
              </a:rPr>
              <a:t>enzyme</a:t>
            </a:r>
            <a:endParaRPr lang="en-US">
              <a:solidFill>
                <a:schemeClr val="bg1"/>
              </a:solidFill>
            </a:endParaRPr>
          </a:p>
        </p:txBody>
      </p:sp>
    </p:spTree>
    <p:extLst>
      <p:ext uri="{BB962C8B-B14F-4D97-AF65-F5344CB8AC3E}">
        <p14:creationId xmlns:p14="http://schemas.microsoft.com/office/powerpoint/2010/main" val="1359903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How do we make primary antibodies?</a:t>
            </a:r>
          </a:p>
        </p:txBody>
      </p:sp>
      <p:pic>
        <p:nvPicPr>
          <p:cNvPr id="16" name="Picture 15">
            <a:extLst>
              <a:ext uri="{FF2B5EF4-FFF2-40B4-BE49-F238E27FC236}">
                <a16:creationId xmlns:a16="http://schemas.microsoft.com/office/drawing/2014/main" id="{4395FB8B-59FF-172C-E544-C8C5E1649335}"/>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021938" y="1999177"/>
            <a:ext cx="2422932" cy="3019714"/>
          </a:xfrm>
          <a:prstGeom prst="rect">
            <a:avLst/>
          </a:prstGeom>
        </p:spPr>
      </p:pic>
      <p:pic>
        <p:nvPicPr>
          <p:cNvPr id="17" name="Picture 16">
            <a:extLst>
              <a:ext uri="{FF2B5EF4-FFF2-40B4-BE49-F238E27FC236}">
                <a16:creationId xmlns:a16="http://schemas.microsoft.com/office/drawing/2014/main" id="{AF43E91F-1ED9-B982-1098-1C5347A50003}"/>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3444870" y="2124501"/>
            <a:ext cx="3127134" cy="2769065"/>
          </a:xfrm>
          <a:prstGeom prst="rect">
            <a:avLst/>
          </a:prstGeom>
        </p:spPr>
      </p:pic>
      <p:pic>
        <p:nvPicPr>
          <p:cNvPr id="24" name="Picture 23">
            <a:extLst>
              <a:ext uri="{FF2B5EF4-FFF2-40B4-BE49-F238E27FC236}">
                <a16:creationId xmlns:a16="http://schemas.microsoft.com/office/drawing/2014/main" id="{2390C709-79A9-ED5A-C254-FC1FD6FD3705}"/>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8742422" y="2564003"/>
            <a:ext cx="1561466" cy="1688416"/>
          </a:xfrm>
          <a:prstGeom prst="rect">
            <a:avLst/>
          </a:prstGeom>
        </p:spPr>
      </p:pic>
      <p:sp>
        <p:nvSpPr>
          <p:cNvPr id="25" name="Oval 24">
            <a:extLst>
              <a:ext uri="{FF2B5EF4-FFF2-40B4-BE49-F238E27FC236}">
                <a16:creationId xmlns:a16="http://schemas.microsoft.com/office/drawing/2014/main" id="{F9604545-8F03-E59D-ED1D-6C76155D6625}"/>
              </a:ext>
            </a:extLst>
          </p:cNvPr>
          <p:cNvSpPr/>
          <p:nvPr/>
        </p:nvSpPr>
        <p:spPr>
          <a:xfrm>
            <a:off x="8421502" y="4020795"/>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BBA78757-C23D-F9EC-3461-F514E145130F}"/>
              </a:ext>
            </a:extLst>
          </p:cNvPr>
          <p:cNvSpPr txBox="1"/>
          <p:nvPr/>
        </p:nvSpPr>
        <p:spPr>
          <a:xfrm>
            <a:off x="8094648" y="4690294"/>
            <a:ext cx="1322798" cy="369332"/>
          </a:xfrm>
          <a:prstGeom prst="rect">
            <a:avLst/>
          </a:prstGeom>
          <a:noFill/>
        </p:spPr>
        <p:txBody>
          <a:bodyPr wrap="none" rtlCol="0">
            <a:spAutoFit/>
          </a:bodyPr>
          <a:lstStyle/>
          <a:p>
            <a:r>
              <a:rPr lang="en-US" dirty="0"/>
              <a:t>Antigen “X”</a:t>
            </a:r>
          </a:p>
        </p:txBody>
      </p:sp>
      <p:sp>
        <p:nvSpPr>
          <p:cNvPr id="29" name="TextBox 28">
            <a:extLst>
              <a:ext uri="{FF2B5EF4-FFF2-40B4-BE49-F238E27FC236}">
                <a16:creationId xmlns:a16="http://schemas.microsoft.com/office/drawing/2014/main" id="{29D32975-58F5-944B-189D-8DBAD7ED557C}"/>
              </a:ext>
            </a:extLst>
          </p:cNvPr>
          <p:cNvSpPr txBox="1"/>
          <p:nvPr/>
        </p:nvSpPr>
        <p:spPr>
          <a:xfrm>
            <a:off x="9791016" y="2751347"/>
            <a:ext cx="1561466" cy="646331"/>
          </a:xfrm>
          <a:prstGeom prst="rect">
            <a:avLst/>
          </a:prstGeom>
          <a:noFill/>
        </p:spPr>
        <p:txBody>
          <a:bodyPr wrap="square" rtlCol="0">
            <a:spAutoFit/>
          </a:bodyPr>
          <a:lstStyle/>
          <a:p>
            <a:r>
              <a:rPr lang="en-US" dirty="0"/>
              <a:t>Rabbit anti-X antibody</a:t>
            </a:r>
          </a:p>
        </p:txBody>
      </p:sp>
    </p:spTree>
    <p:extLst>
      <p:ext uri="{BB962C8B-B14F-4D97-AF65-F5344CB8AC3E}">
        <p14:creationId xmlns:p14="http://schemas.microsoft.com/office/powerpoint/2010/main" val="139099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How do we make secondary antibodies?</a:t>
            </a:r>
          </a:p>
        </p:txBody>
      </p:sp>
      <p:pic>
        <p:nvPicPr>
          <p:cNvPr id="10" name="Picture 9">
            <a:extLst>
              <a:ext uri="{FF2B5EF4-FFF2-40B4-BE49-F238E27FC236}">
                <a16:creationId xmlns:a16="http://schemas.microsoft.com/office/drawing/2014/main" id="{91ADC9B5-D96E-FFD3-689A-67AA11630F17}"/>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 y="1235383"/>
            <a:ext cx="2422932" cy="3019714"/>
          </a:xfrm>
          <a:prstGeom prst="rect">
            <a:avLst/>
          </a:prstGeom>
        </p:spPr>
      </p:pic>
      <p:pic>
        <p:nvPicPr>
          <p:cNvPr id="12" name="Picture 11">
            <a:extLst>
              <a:ext uri="{FF2B5EF4-FFF2-40B4-BE49-F238E27FC236}">
                <a16:creationId xmlns:a16="http://schemas.microsoft.com/office/drawing/2014/main" id="{AC1B402D-C2C1-7BB0-3C64-51041BEEA588}"/>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2422933" y="1360707"/>
            <a:ext cx="3127134" cy="2769065"/>
          </a:xfrm>
          <a:prstGeom prst="rect">
            <a:avLst/>
          </a:prstGeom>
        </p:spPr>
      </p:pic>
      <p:pic>
        <p:nvPicPr>
          <p:cNvPr id="3" name="Picture 2">
            <a:extLst>
              <a:ext uri="{FF2B5EF4-FFF2-40B4-BE49-F238E27FC236}">
                <a16:creationId xmlns:a16="http://schemas.microsoft.com/office/drawing/2014/main" id="{8D1E6416-05DF-13F1-A879-0ADEA8BF72E5}"/>
              </a:ext>
            </a:extLst>
          </p:cNvPr>
          <p:cNvPicPr>
            <a:picLocks noChangeAspect="1"/>
          </p:cNvPicPr>
          <p:nvPr/>
        </p:nvPicPr>
        <p:blipFill rotWithShape="1">
          <a:blip r:embed="rId3">
            <a:extLst>
              <a:ext uri="{28A0092B-C50C-407E-A947-70E740481C1C}">
                <a14:useLocalDpi xmlns:a14="http://schemas.microsoft.com/office/drawing/2010/main" val="0"/>
              </a:ext>
            </a:extLst>
          </a:blip>
          <a:srcRect l="49076" t="3141" r="31478" b="38694"/>
          <a:stretch/>
        </p:blipFill>
        <p:spPr>
          <a:xfrm>
            <a:off x="5916384" y="1235381"/>
            <a:ext cx="2506482" cy="3592621"/>
          </a:xfrm>
          <a:prstGeom prst="rect">
            <a:avLst/>
          </a:prstGeom>
        </p:spPr>
      </p:pic>
      <p:pic>
        <p:nvPicPr>
          <p:cNvPr id="4" name="Picture 3">
            <a:extLst>
              <a:ext uri="{FF2B5EF4-FFF2-40B4-BE49-F238E27FC236}">
                <a16:creationId xmlns:a16="http://schemas.microsoft.com/office/drawing/2014/main" id="{BF7B3F95-885F-C47F-63BC-FAF12751D1AE}"/>
              </a:ext>
            </a:extLst>
          </p:cNvPr>
          <p:cNvPicPr>
            <a:picLocks noChangeAspect="1"/>
          </p:cNvPicPr>
          <p:nvPr/>
        </p:nvPicPr>
        <p:blipFill rotWithShape="1">
          <a:blip r:embed="rId3">
            <a:extLst>
              <a:ext uri="{28A0092B-C50C-407E-A947-70E740481C1C}">
                <a14:useLocalDpi xmlns:a14="http://schemas.microsoft.com/office/drawing/2010/main" val="0"/>
              </a:ext>
            </a:extLst>
          </a:blip>
          <a:srcRect l="69263" t="3888" r="3791" b="37947"/>
          <a:stretch/>
        </p:blipFill>
        <p:spPr>
          <a:xfrm>
            <a:off x="8545556" y="1235381"/>
            <a:ext cx="3473267" cy="3592621"/>
          </a:xfrm>
          <a:prstGeom prst="rect">
            <a:avLst/>
          </a:prstGeom>
        </p:spPr>
      </p:pic>
      <p:pic>
        <p:nvPicPr>
          <p:cNvPr id="22" name="Picture 21">
            <a:extLst>
              <a:ext uri="{FF2B5EF4-FFF2-40B4-BE49-F238E27FC236}">
                <a16:creationId xmlns:a16="http://schemas.microsoft.com/office/drawing/2014/main" id="{65C38546-1D3A-DD05-FB8E-CE6024AB1E13}"/>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143017" y="5635315"/>
            <a:ext cx="763428" cy="825496"/>
          </a:xfrm>
          <a:prstGeom prst="rect">
            <a:avLst/>
          </a:prstGeom>
        </p:spPr>
      </p:pic>
      <p:sp>
        <p:nvSpPr>
          <p:cNvPr id="23" name="Oval 22">
            <a:extLst>
              <a:ext uri="{FF2B5EF4-FFF2-40B4-BE49-F238E27FC236}">
                <a16:creationId xmlns:a16="http://schemas.microsoft.com/office/drawing/2014/main" id="{3243C4D2-60A4-2240-ABBB-2F5431E39D2F}"/>
              </a:ext>
            </a:extLst>
          </p:cNvPr>
          <p:cNvSpPr/>
          <p:nvPr/>
        </p:nvSpPr>
        <p:spPr>
          <a:xfrm>
            <a:off x="7004787" y="6336607"/>
            <a:ext cx="313807" cy="313807"/>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a:extLst>
              <a:ext uri="{FF2B5EF4-FFF2-40B4-BE49-F238E27FC236}">
                <a16:creationId xmlns:a16="http://schemas.microsoft.com/office/drawing/2014/main" id="{28118457-5D74-225B-5C0F-7FC29426C7C6}"/>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7449576" y="4981314"/>
            <a:ext cx="905530" cy="772317"/>
          </a:xfrm>
          <a:prstGeom prst="rect">
            <a:avLst/>
          </a:prstGeom>
        </p:spPr>
      </p:pic>
      <p:pic>
        <p:nvPicPr>
          <p:cNvPr id="25" name="Picture 24">
            <a:extLst>
              <a:ext uri="{FF2B5EF4-FFF2-40B4-BE49-F238E27FC236}">
                <a16:creationId xmlns:a16="http://schemas.microsoft.com/office/drawing/2014/main" id="{030F2F06-9A41-F3AD-C34E-804998663298}"/>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517911" y="5236458"/>
            <a:ext cx="905530" cy="772317"/>
          </a:xfrm>
          <a:prstGeom prst="rect">
            <a:avLst/>
          </a:prstGeom>
        </p:spPr>
      </p:pic>
      <p:sp>
        <p:nvSpPr>
          <p:cNvPr id="26" name="TextBox 25">
            <a:extLst>
              <a:ext uri="{FF2B5EF4-FFF2-40B4-BE49-F238E27FC236}">
                <a16:creationId xmlns:a16="http://schemas.microsoft.com/office/drawing/2014/main" id="{66359195-6EEB-A559-B3DF-5F460446D36B}"/>
              </a:ext>
            </a:extLst>
          </p:cNvPr>
          <p:cNvSpPr txBox="1"/>
          <p:nvPr/>
        </p:nvSpPr>
        <p:spPr>
          <a:xfrm>
            <a:off x="6005071" y="6328350"/>
            <a:ext cx="1069908" cy="307777"/>
          </a:xfrm>
          <a:prstGeom prst="rect">
            <a:avLst/>
          </a:prstGeom>
          <a:noFill/>
        </p:spPr>
        <p:txBody>
          <a:bodyPr wrap="none" rtlCol="0">
            <a:spAutoFit/>
          </a:bodyPr>
          <a:lstStyle/>
          <a:p>
            <a:r>
              <a:rPr lang="en-US" sz="1400" dirty="0"/>
              <a:t>Antigen “X”</a:t>
            </a:r>
          </a:p>
        </p:txBody>
      </p:sp>
      <p:sp>
        <p:nvSpPr>
          <p:cNvPr id="27" name="TextBox 26">
            <a:extLst>
              <a:ext uri="{FF2B5EF4-FFF2-40B4-BE49-F238E27FC236}">
                <a16:creationId xmlns:a16="http://schemas.microsoft.com/office/drawing/2014/main" id="{09F632BA-7CD4-91C1-4EC3-C18357237D0C}"/>
              </a:ext>
            </a:extLst>
          </p:cNvPr>
          <p:cNvSpPr txBox="1"/>
          <p:nvPr/>
        </p:nvSpPr>
        <p:spPr>
          <a:xfrm>
            <a:off x="7790900" y="5953333"/>
            <a:ext cx="2260869" cy="523220"/>
          </a:xfrm>
          <a:prstGeom prst="rect">
            <a:avLst/>
          </a:prstGeom>
          <a:noFill/>
        </p:spPr>
        <p:txBody>
          <a:bodyPr wrap="square" rtlCol="0">
            <a:spAutoFit/>
          </a:bodyPr>
          <a:lstStyle/>
          <a:p>
            <a:pPr algn="ctr"/>
            <a:r>
              <a:rPr lang="en-US" sz="1400" dirty="0"/>
              <a:t>Rabbit anti-X antibody (primary)</a:t>
            </a:r>
          </a:p>
        </p:txBody>
      </p:sp>
      <p:sp>
        <p:nvSpPr>
          <p:cNvPr id="28" name="TextBox 27">
            <a:extLst>
              <a:ext uri="{FF2B5EF4-FFF2-40B4-BE49-F238E27FC236}">
                <a16:creationId xmlns:a16="http://schemas.microsoft.com/office/drawing/2014/main" id="{E813057E-042B-5608-D0E3-6F4BD4F85077}"/>
              </a:ext>
            </a:extLst>
          </p:cNvPr>
          <p:cNvSpPr txBox="1"/>
          <p:nvPr/>
        </p:nvSpPr>
        <p:spPr>
          <a:xfrm>
            <a:off x="7930270" y="4988180"/>
            <a:ext cx="2385611" cy="523220"/>
          </a:xfrm>
          <a:prstGeom prst="rect">
            <a:avLst/>
          </a:prstGeom>
          <a:noFill/>
        </p:spPr>
        <p:txBody>
          <a:bodyPr wrap="square" rtlCol="0">
            <a:spAutoFit/>
          </a:bodyPr>
          <a:lstStyle/>
          <a:p>
            <a:pPr algn="ctr"/>
            <a:r>
              <a:rPr lang="en-US" sz="1400" dirty="0"/>
              <a:t>Goat anti-rabbit antibody (secondary)</a:t>
            </a:r>
          </a:p>
        </p:txBody>
      </p:sp>
    </p:spTree>
    <p:extLst>
      <p:ext uri="{BB962C8B-B14F-4D97-AF65-F5344CB8AC3E}">
        <p14:creationId xmlns:p14="http://schemas.microsoft.com/office/powerpoint/2010/main" val="394124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What if we want to detect a different antigen?</a:t>
            </a:r>
          </a:p>
        </p:txBody>
      </p:sp>
      <p:pic>
        <p:nvPicPr>
          <p:cNvPr id="10" name="Picture 9">
            <a:extLst>
              <a:ext uri="{FF2B5EF4-FFF2-40B4-BE49-F238E27FC236}">
                <a16:creationId xmlns:a16="http://schemas.microsoft.com/office/drawing/2014/main" id="{91ADC9B5-D96E-FFD3-689A-67AA11630F17}"/>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 y="1235383"/>
            <a:ext cx="2422932" cy="3019714"/>
          </a:xfrm>
          <a:prstGeom prst="rect">
            <a:avLst/>
          </a:prstGeom>
        </p:spPr>
      </p:pic>
      <p:pic>
        <p:nvPicPr>
          <p:cNvPr id="12" name="Picture 11">
            <a:extLst>
              <a:ext uri="{FF2B5EF4-FFF2-40B4-BE49-F238E27FC236}">
                <a16:creationId xmlns:a16="http://schemas.microsoft.com/office/drawing/2014/main" id="{AC1B402D-C2C1-7BB0-3C64-51041BEEA588}"/>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2422933" y="1360707"/>
            <a:ext cx="3127134" cy="2769065"/>
          </a:xfrm>
          <a:prstGeom prst="rect">
            <a:avLst/>
          </a:prstGeom>
        </p:spPr>
      </p:pic>
      <p:pic>
        <p:nvPicPr>
          <p:cNvPr id="3" name="Picture 2">
            <a:extLst>
              <a:ext uri="{FF2B5EF4-FFF2-40B4-BE49-F238E27FC236}">
                <a16:creationId xmlns:a16="http://schemas.microsoft.com/office/drawing/2014/main" id="{8D1E6416-05DF-13F1-A879-0ADEA8BF72E5}"/>
              </a:ext>
            </a:extLst>
          </p:cNvPr>
          <p:cNvPicPr>
            <a:picLocks noChangeAspect="1"/>
          </p:cNvPicPr>
          <p:nvPr/>
        </p:nvPicPr>
        <p:blipFill rotWithShape="1">
          <a:blip r:embed="rId3">
            <a:extLst>
              <a:ext uri="{28A0092B-C50C-407E-A947-70E740481C1C}">
                <a14:useLocalDpi xmlns:a14="http://schemas.microsoft.com/office/drawing/2010/main" val="0"/>
              </a:ext>
            </a:extLst>
          </a:blip>
          <a:srcRect l="49076" t="3141" r="31478" b="38694"/>
          <a:stretch/>
        </p:blipFill>
        <p:spPr>
          <a:xfrm>
            <a:off x="5916384" y="1235381"/>
            <a:ext cx="2506482" cy="3592621"/>
          </a:xfrm>
          <a:prstGeom prst="rect">
            <a:avLst/>
          </a:prstGeom>
        </p:spPr>
      </p:pic>
      <p:pic>
        <p:nvPicPr>
          <p:cNvPr id="4" name="Picture 3">
            <a:extLst>
              <a:ext uri="{FF2B5EF4-FFF2-40B4-BE49-F238E27FC236}">
                <a16:creationId xmlns:a16="http://schemas.microsoft.com/office/drawing/2014/main" id="{BF7B3F95-885F-C47F-63BC-FAF12751D1AE}"/>
              </a:ext>
            </a:extLst>
          </p:cNvPr>
          <p:cNvPicPr>
            <a:picLocks noChangeAspect="1"/>
          </p:cNvPicPr>
          <p:nvPr/>
        </p:nvPicPr>
        <p:blipFill rotWithShape="1">
          <a:blip r:embed="rId3">
            <a:extLst>
              <a:ext uri="{28A0092B-C50C-407E-A947-70E740481C1C}">
                <a14:useLocalDpi xmlns:a14="http://schemas.microsoft.com/office/drawing/2010/main" val="0"/>
              </a:ext>
            </a:extLst>
          </a:blip>
          <a:srcRect l="69263" t="3888" r="3791" b="37947"/>
          <a:stretch/>
        </p:blipFill>
        <p:spPr>
          <a:xfrm>
            <a:off x="8545556" y="1235381"/>
            <a:ext cx="3473267" cy="3592621"/>
          </a:xfrm>
          <a:prstGeom prst="rect">
            <a:avLst/>
          </a:prstGeom>
        </p:spPr>
      </p:pic>
      <p:pic>
        <p:nvPicPr>
          <p:cNvPr id="5" name="Picture 4">
            <a:extLst>
              <a:ext uri="{FF2B5EF4-FFF2-40B4-BE49-F238E27FC236}">
                <a16:creationId xmlns:a16="http://schemas.microsoft.com/office/drawing/2014/main" id="{78B9C75F-76E9-FE04-7A3E-1E7B2ADA0281}"/>
              </a:ext>
            </a:extLst>
          </p:cNvPr>
          <p:cNvPicPr>
            <a:picLocks noChangeAspect="1"/>
          </p:cNvPicPr>
          <p:nvPr/>
        </p:nvPicPr>
        <p:blipFill rotWithShape="1">
          <a:blip r:embed="rId3">
            <a:extLst>
              <a:ext uri="{28A0092B-C50C-407E-A947-70E740481C1C}">
                <a14:useLocalDpi xmlns:a14="http://schemas.microsoft.com/office/drawing/2010/main" val="0"/>
              </a:ext>
            </a:extLst>
          </a:blip>
          <a:srcRect l="82016" t="66907" r="6594" b="7393"/>
          <a:stretch/>
        </p:blipFill>
        <p:spPr>
          <a:xfrm rot="10800000">
            <a:off x="10063509" y="5588367"/>
            <a:ext cx="763431" cy="825499"/>
          </a:xfrm>
          <a:prstGeom prst="rect">
            <a:avLst/>
          </a:prstGeom>
        </p:spPr>
      </p:pic>
      <p:sp>
        <p:nvSpPr>
          <p:cNvPr id="6" name="Oval 5">
            <a:extLst>
              <a:ext uri="{FF2B5EF4-FFF2-40B4-BE49-F238E27FC236}">
                <a16:creationId xmlns:a16="http://schemas.microsoft.com/office/drawing/2014/main" id="{AD4B8593-4D43-F5E7-8BEE-F5182440600C}"/>
              </a:ext>
            </a:extLst>
          </p:cNvPr>
          <p:cNvSpPr/>
          <p:nvPr/>
        </p:nvSpPr>
        <p:spPr>
          <a:xfrm>
            <a:off x="9925280" y="6322320"/>
            <a:ext cx="313807" cy="313807"/>
          </a:xfrm>
          <a:prstGeom prst="ellipse">
            <a:avLst/>
          </a:prstGeom>
          <a:solidFill>
            <a:srgbClr val="DC753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58A87EB-0480-B489-2FA0-EEB255470E98}"/>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59297" r="77630" b="1493"/>
          <a:stretch/>
        </p:blipFill>
        <p:spPr>
          <a:xfrm>
            <a:off x="0" y="4411675"/>
            <a:ext cx="2644851" cy="2421883"/>
          </a:xfrm>
          <a:prstGeom prst="rect">
            <a:avLst/>
          </a:prstGeom>
        </p:spPr>
      </p:pic>
      <p:pic>
        <p:nvPicPr>
          <p:cNvPr id="11" name="Picture 10">
            <a:extLst>
              <a:ext uri="{FF2B5EF4-FFF2-40B4-BE49-F238E27FC236}">
                <a16:creationId xmlns:a16="http://schemas.microsoft.com/office/drawing/2014/main" id="{F53A59A9-3666-5E0F-9988-E9A98F046DAB}"/>
              </a:ext>
            </a:extLst>
          </p:cNvPr>
          <p:cNvPicPr>
            <a:picLocks noChangeAspect="1"/>
          </p:cNvPicPr>
          <p:nvPr/>
        </p:nvPicPr>
        <p:blipFill rotWithShape="1">
          <a:blip r:embed="rId3">
            <a:extLst>
              <a:ext uri="{28A0092B-C50C-407E-A947-70E740481C1C}">
                <a14:useLocalDpi xmlns:a14="http://schemas.microsoft.com/office/drawing/2010/main" val="0"/>
              </a:ext>
            </a:extLst>
          </a:blip>
          <a:srcRect l="24219" t="60089" r="52431" b="701"/>
          <a:stretch/>
        </p:blipFill>
        <p:spPr>
          <a:xfrm>
            <a:off x="2687168" y="4346362"/>
            <a:ext cx="3009822" cy="2421883"/>
          </a:xfrm>
          <a:prstGeom prst="rect">
            <a:avLst/>
          </a:prstGeom>
        </p:spPr>
      </p:pic>
      <p:pic>
        <p:nvPicPr>
          <p:cNvPr id="16" name="Picture 15">
            <a:extLst>
              <a:ext uri="{FF2B5EF4-FFF2-40B4-BE49-F238E27FC236}">
                <a16:creationId xmlns:a16="http://schemas.microsoft.com/office/drawing/2014/main" id="{734D9A20-6C74-BCAE-4D6D-611CF9981E68}"/>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143017" y="5635315"/>
            <a:ext cx="763428" cy="825496"/>
          </a:xfrm>
          <a:prstGeom prst="rect">
            <a:avLst/>
          </a:prstGeom>
        </p:spPr>
      </p:pic>
      <p:sp>
        <p:nvSpPr>
          <p:cNvPr id="17" name="Oval 16">
            <a:extLst>
              <a:ext uri="{FF2B5EF4-FFF2-40B4-BE49-F238E27FC236}">
                <a16:creationId xmlns:a16="http://schemas.microsoft.com/office/drawing/2014/main" id="{11E7F87E-9A34-02B4-2BB8-4B933BF843EF}"/>
              </a:ext>
            </a:extLst>
          </p:cNvPr>
          <p:cNvSpPr/>
          <p:nvPr/>
        </p:nvSpPr>
        <p:spPr>
          <a:xfrm>
            <a:off x="7004787" y="6336607"/>
            <a:ext cx="313807" cy="313807"/>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C3D23CCC-D68C-5CAB-40C2-41921D7A4BC9}"/>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7449576" y="4981314"/>
            <a:ext cx="905530" cy="772317"/>
          </a:xfrm>
          <a:prstGeom prst="rect">
            <a:avLst/>
          </a:prstGeom>
        </p:spPr>
      </p:pic>
      <p:pic>
        <p:nvPicPr>
          <p:cNvPr id="19" name="Picture 18">
            <a:extLst>
              <a:ext uri="{FF2B5EF4-FFF2-40B4-BE49-F238E27FC236}">
                <a16:creationId xmlns:a16="http://schemas.microsoft.com/office/drawing/2014/main" id="{77F9473F-77F1-ADBA-D978-89AE04A100D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517911" y="5236458"/>
            <a:ext cx="905530" cy="772317"/>
          </a:xfrm>
          <a:prstGeom prst="rect">
            <a:avLst/>
          </a:prstGeom>
        </p:spPr>
      </p:pic>
      <p:sp>
        <p:nvSpPr>
          <p:cNvPr id="13" name="TextBox 12">
            <a:extLst>
              <a:ext uri="{FF2B5EF4-FFF2-40B4-BE49-F238E27FC236}">
                <a16:creationId xmlns:a16="http://schemas.microsoft.com/office/drawing/2014/main" id="{88F0AAED-F85D-CAC9-782B-2F4B92A02D14}"/>
              </a:ext>
            </a:extLst>
          </p:cNvPr>
          <p:cNvSpPr txBox="1"/>
          <p:nvPr/>
        </p:nvSpPr>
        <p:spPr>
          <a:xfrm>
            <a:off x="6005071" y="6328350"/>
            <a:ext cx="1069908" cy="307777"/>
          </a:xfrm>
          <a:prstGeom prst="rect">
            <a:avLst/>
          </a:prstGeom>
          <a:noFill/>
        </p:spPr>
        <p:txBody>
          <a:bodyPr wrap="none" rtlCol="0">
            <a:spAutoFit/>
          </a:bodyPr>
          <a:lstStyle/>
          <a:p>
            <a:r>
              <a:rPr lang="en-US" sz="1400" dirty="0"/>
              <a:t>Antigen “X”</a:t>
            </a:r>
          </a:p>
        </p:txBody>
      </p:sp>
      <p:sp>
        <p:nvSpPr>
          <p:cNvPr id="14" name="TextBox 13">
            <a:extLst>
              <a:ext uri="{FF2B5EF4-FFF2-40B4-BE49-F238E27FC236}">
                <a16:creationId xmlns:a16="http://schemas.microsoft.com/office/drawing/2014/main" id="{8CBAF0C1-0865-236D-029A-B1E75EBE374D}"/>
              </a:ext>
            </a:extLst>
          </p:cNvPr>
          <p:cNvSpPr txBox="1"/>
          <p:nvPr/>
        </p:nvSpPr>
        <p:spPr>
          <a:xfrm>
            <a:off x="7783883" y="6022860"/>
            <a:ext cx="1432567" cy="523220"/>
          </a:xfrm>
          <a:prstGeom prst="rect">
            <a:avLst/>
          </a:prstGeom>
          <a:noFill/>
        </p:spPr>
        <p:txBody>
          <a:bodyPr wrap="square" rtlCol="0">
            <a:spAutoFit/>
          </a:bodyPr>
          <a:lstStyle/>
          <a:p>
            <a:r>
              <a:rPr lang="en-US" sz="1400" dirty="0"/>
              <a:t>Rabbit anti-X antibody</a:t>
            </a:r>
          </a:p>
        </p:txBody>
      </p:sp>
      <p:sp>
        <p:nvSpPr>
          <p:cNvPr id="15" name="TextBox 14">
            <a:extLst>
              <a:ext uri="{FF2B5EF4-FFF2-40B4-BE49-F238E27FC236}">
                <a16:creationId xmlns:a16="http://schemas.microsoft.com/office/drawing/2014/main" id="{CCABCF7A-297D-DD1E-F8C4-8FC59FC0696B}"/>
              </a:ext>
            </a:extLst>
          </p:cNvPr>
          <p:cNvSpPr txBox="1"/>
          <p:nvPr/>
        </p:nvSpPr>
        <p:spPr>
          <a:xfrm>
            <a:off x="8205052" y="5001947"/>
            <a:ext cx="1432567" cy="523220"/>
          </a:xfrm>
          <a:prstGeom prst="rect">
            <a:avLst/>
          </a:prstGeom>
          <a:noFill/>
        </p:spPr>
        <p:txBody>
          <a:bodyPr wrap="square" rtlCol="0">
            <a:spAutoFit/>
          </a:bodyPr>
          <a:lstStyle/>
          <a:p>
            <a:pPr algn="ctr"/>
            <a:r>
              <a:rPr lang="en-US" sz="1400" dirty="0"/>
              <a:t>Goat anti-rabbit antibody</a:t>
            </a:r>
          </a:p>
        </p:txBody>
      </p:sp>
      <p:sp>
        <p:nvSpPr>
          <p:cNvPr id="20" name="TextBox 19">
            <a:extLst>
              <a:ext uri="{FF2B5EF4-FFF2-40B4-BE49-F238E27FC236}">
                <a16:creationId xmlns:a16="http://schemas.microsoft.com/office/drawing/2014/main" id="{68CF1862-641D-8EF6-A105-0C045993C1F5}"/>
              </a:ext>
            </a:extLst>
          </p:cNvPr>
          <p:cNvSpPr txBox="1"/>
          <p:nvPr/>
        </p:nvSpPr>
        <p:spPr>
          <a:xfrm>
            <a:off x="8921336" y="6284470"/>
            <a:ext cx="1072986" cy="307777"/>
          </a:xfrm>
          <a:prstGeom prst="rect">
            <a:avLst/>
          </a:prstGeom>
          <a:noFill/>
        </p:spPr>
        <p:txBody>
          <a:bodyPr wrap="none" rtlCol="0">
            <a:spAutoFit/>
          </a:bodyPr>
          <a:lstStyle/>
          <a:p>
            <a:r>
              <a:rPr lang="en-US" sz="1400" dirty="0"/>
              <a:t>Antigen “Y”</a:t>
            </a:r>
          </a:p>
        </p:txBody>
      </p:sp>
      <p:sp>
        <p:nvSpPr>
          <p:cNvPr id="21" name="TextBox 20">
            <a:extLst>
              <a:ext uri="{FF2B5EF4-FFF2-40B4-BE49-F238E27FC236}">
                <a16:creationId xmlns:a16="http://schemas.microsoft.com/office/drawing/2014/main" id="{E9E58D29-74DD-C7A1-2441-A38110D65413}"/>
              </a:ext>
            </a:extLst>
          </p:cNvPr>
          <p:cNvSpPr txBox="1"/>
          <p:nvPr/>
        </p:nvSpPr>
        <p:spPr>
          <a:xfrm>
            <a:off x="10723879" y="6018403"/>
            <a:ext cx="1432567" cy="523220"/>
          </a:xfrm>
          <a:prstGeom prst="rect">
            <a:avLst/>
          </a:prstGeom>
          <a:noFill/>
        </p:spPr>
        <p:txBody>
          <a:bodyPr wrap="square" rtlCol="0">
            <a:spAutoFit/>
          </a:bodyPr>
          <a:lstStyle/>
          <a:p>
            <a:r>
              <a:rPr lang="en-US" sz="1400" dirty="0"/>
              <a:t>Rabbit anti-Y antibody</a:t>
            </a:r>
          </a:p>
        </p:txBody>
      </p:sp>
      <p:pic>
        <p:nvPicPr>
          <p:cNvPr id="22" name="Picture 21">
            <a:extLst>
              <a:ext uri="{FF2B5EF4-FFF2-40B4-BE49-F238E27FC236}">
                <a16:creationId xmlns:a16="http://schemas.microsoft.com/office/drawing/2014/main" id="{539E49E2-B865-3E6B-0354-ACCBA643F4E2}"/>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10374175" y="5001947"/>
            <a:ext cx="905530" cy="772317"/>
          </a:xfrm>
          <a:prstGeom prst="rect">
            <a:avLst/>
          </a:prstGeom>
        </p:spPr>
      </p:pic>
      <p:pic>
        <p:nvPicPr>
          <p:cNvPr id="23" name="Picture 22">
            <a:extLst>
              <a:ext uri="{FF2B5EF4-FFF2-40B4-BE49-F238E27FC236}">
                <a16:creationId xmlns:a16="http://schemas.microsoft.com/office/drawing/2014/main" id="{F4EF5099-2717-D2F9-615A-4195DD46A3C7}"/>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9442510" y="5257091"/>
            <a:ext cx="905530" cy="772317"/>
          </a:xfrm>
          <a:prstGeom prst="rect">
            <a:avLst/>
          </a:prstGeom>
        </p:spPr>
      </p:pic>
    </p:spTree>
    <p:extLst>
      <p:ext uri="{BB962C8B-B14F-4D97-AF65-F5344CB8AC3E}">
        <p14:creationId xmlns:p14="http://schemas.microsoft.com/office/powerpoint/2010/main" val="610475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0" grpId="0"/>
      <p:bldP spid="21"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61C68-C51C-2970-FB01-88292D3AA92C}"/>
              </a:ext>
            </a:extLst>
          </p:cNvPr>
          <p:cNvSpPr>
            <a:spLocks noGrp="1"/>
          </p:cNvSpPr>
          <p:nvPr>
            <p:ph type="title"/>
          </p:nvPr>
        </p:nvSpPr>
        <p:spPr/>
        <p:txBody>
          <a:bodyPr/>
          <a:lstStyle/>
          <a:p>
            <a:r>
              <a:rPr lang="en-US" dirty="0"/>
              <a:t>Polyclonal &amp; monoclonal antibodies</a:t>
            </a:r>
          </a:p>
        </p:txBody>
      </p:sp>
      <p:graphicFrame>
        <p:nvGraphicFramePr>
          <p:cNvPr id="6" name="Table 5">
            <a:extLst>
              <a:ext uri="{FF2B5EF4-FFF2-40B4-BE49-F238E27FC236}">
                <a16:creationId xmlns:a16="http://schemas.microsoft.com/office/drawing/2014/main" id="{4028C476-E884-798E-E9A2-46BA44E4FEE7}"/>
              </a:ext>
            </a:extLst>
          </p:cNvPr>
          <p:cNvGraphicFramePr>
            <a:graphicFrameLocks noGrp="1"/>
          </p:cNvGraphicFramePr>
          <p:nvPr>
            <p:extLst>
              <p:ext uri="{D42A27DB-BD31-4B8C-83A1-F6EECF244321}">
                <p14:modId xmlns:p14="http://schemas.microsoft.com/office/powerpoint/2010/main" val="1700813006"/>
              </p:ext>
            </p:extLst>
          </p:nvPr>
        </p:nvGraphicFramePr>
        <p:xfrm>
          <a:off x="442038" y="3276424"/>
          <a:ext cx="11119137" cy="3393440"/>
        </p:xfrm>
        <a:graphic>
          <a:graphicData uri="http://schemas.openxmlformats.org/drawingml/2006/table">
            <a:tbl>
              <a:tblPr firstRow="1" bandRow="1">
                <a:tableStyleId>{5C22544A-7EE6-4342-B048-85BDC9FD1C3A}</a:tableStyleId>
              </a:tblPr>
              <a:tblGrid>
                <a:gridCol w="2679512">
                  <a:extLst>
                    <a:ext uri="{9D8B030D-6E8A-4147-A177-3AD203B41FA5}">
                      <a16:colId xmlns:a16="http://schemas.microsoft.com/office/drawing/2014/main" val="825376893"/>
                    </a:ext>
                  </a:extLst>
                </a:gridCol>
                <a:gridCol w="3944203">
                  <a:extLst>
                    <a:ext uri="{9D8B030D-6E8A-4147-A177-3AD203B41FA5}">
                      <a16:colId xmlns:a16="http://schemas.microsoft.com/office/drawing/2014/main" val="3002673072"/>
                    </a:ext>
                  </a:extLst>
                </a:gridCol>
                <a:gridCol w="4495422">
                  <a:extLst>
                    <a:ext uri="{9D8B030D-6E8A-4147-A177-3AD203B41FA5}">
                      <a16:colId xmlns:a16="http://schemas.microsoft.com/office/drawing/2014/main" val="732429747"/>
                    </a:ext>
                  </a:extLst>
                </a:gridCol>
              </a:tblGrid>
              <a:tr h="370840">
                <a:tc>
                  <a:txBody>
                    <a:bodyPr/>
                    <a:lstStyle/>
                    <a:p>
                      <a:endParaRPr lang="en-US" dirty="0"/>
                    </a:p>
                  </a:txBody>
                  <a:tcPr/>
                </a:tc>
                <a:tc>
                  <a:txBody>
                    <a:bodyPr/>
                    <a:lstStyle/>
                    <a:p>
                      <a:r>
                        <a:rPr lang="en-US" sz="2200" dirty="0"/>
                        <a:t>Polyclonal</a:t>
                      </a:r>
                    </a:p>
                  </a:txBody>
                  <a:tcPr/>
                </a:tc>
                <a:tc>
                  <a:txBody>
                    <a:bodyPr/>
                    <a:lstStyle/>
                    <a:p>
                      <a:r>
                        <a:rPr lang="en-US" sz="2200" dirty="0"/>
                        <a:t>Monoclonal</a:t>
                      </a:r>
                    </a:p>
                  </a:txBody>
                  <a:tcPr/>
                </a:tc>
                <a:extLst>
                  <a:ext uri="{0D108BD9-81ED-4DB2-BD59-A6C34878D82A}">
                    <a16:rowId xmlns:a16="http://schemas.microsoft.com/office/drawing/2014/main" val="3804640523"/>
                  </a:ext>
                </a:extLst>
              </a:tr>
              <a:tr h="370840">
                <a:tc>
                  <a:txBody>
                    <a:bodyPr/>
                    <a:lstStyle/>
                    <a:p>
                      <a:r>
                        <a:rPr lang="en-US" b="1" dirty="0"/>
                        <a:t>Antibodies</a:t>
                      </a:r>
                    </a:p>
                  </a:txBody>
                  <a:tcPr/>
                </a:tc>
                <a:tc>
                  <a:txBody>
                    <a:bodyPr/>
                    <a:lstStyle/>
                    <a:p>
                      <a:r>
                        <a:rPr lang="en-US" dirty="0"/>
                        <a:t>Mixed population of antibodies</a:t>
                      </a:r>
                    </a:p>
                  </a:txBody>
                  <a:tcPr/>
                </a:tc>
                <a:tc>
                  <a:txBody>
                    <a:bodyPr/>
                    <a:lstStyle/>
                    <a:p>
                      <a:r>
                        <a:rPr lang="en-US" dirty="0"/>
                        <a:t>Single type of antibody</a:t>
                      </a:r>
                    </a:p>
                  </a:txBody>
                  <a:tcPr/>
                </a:tc>
                <a:extLst>
                  <a:ext uri="{0D108BD9-81ED-4DB2-BD59-A6C34878D82A}">
                    <a16:rowId xmlns:a16="http://schemas.microsoft.com/office/drawing/2014/main" val="4056271431"/>
                  </a:ext>
                </a:extLst>
              </a:tr>
              <a:tr h="370840">
                <a:tc>
                  <a:txBody>
                    <a:bodyPr/>
                    <a:lstStyle/>
                    <a:p>
                      <a:r>
                        <a:rPr lang="en-US" b="1" dirty="0"/>
                        <a:t>Epitope recognition</a:t>
                      </a:r>
                    </a:p>
                  </a:txBody>
                  <a:tcPr/>
                </a:tc>
                <a:tc>
                  <a:txBody>
                    <a:bodyPr/>
                    <a:lstStyle/>
                    <a:p>
                      <a:r>
                        <a:rPr lang="en-US" dirty="0"/>
                        <a:t>Multiple epitopes</a:t>
                      </a:r>
                    </a:p>
                  </a:txBody>
                  <a:tcPr/>
                </a:tc>
                <a:tc>
                  <a:txBody>
                    <a:bodyPr/>
                    <a:lstStyle/>
                    <a:p>
                      <a:r>
                        <a:rPr lang="en-US" dirty="0"/>
                        <a:t>Single epitope</a:t>
                      </a:r>
                    </a:p>
                  </a:txBody>
                  <a:tcPr/>
                </a:tc>
                <a:extLst>
                  <a:ext uri="{0D108BD9-81ED-4DB2-BD59-A6C34878D82A}">
                    <a16:rowId xmlns:a16="http://schemas.microsoft.com/office/drawing/2014/main" val="2072539126"/>
                  </a:ext>
                </a:extLst>
              </a:tr>
              <a:tr h="370840">
                <a:tc>
                  <a:txBody>
                    <a:bodyPr/>
                    <a:lstStyle/>
                    <a:p>
                      <a:r>
                        <a:rPr lang="en-US" b="1" dirty="0"/>
                        <a:t>Source</a:t>
                      </a:r>
                    </a:p>
                  </a:txBody>
                  <a:tcPr/>
                </a:tc>
                <a:tc>
                  <a:txBody>
                    <a:bodyPr/>
                    <a:lstStyle/>
                    <a:p>
                      <a:r>
                        <a:rPr lang="en-US" dirty="0"/>
                        <a:t>Multiple B-cell lineages</a:t>
                      </a:r>
                    </a:p>
                  </a:txBody>
                  <a:tcPr/>
                </a:tc>
                <a:tc>
                  <a:txBody>
                    <a:bodyPr/>
                    <a:lstStyle/>
                    <a:p>
                      <a:r>
                        <a:rPr lang="en-US" dirty="0"/>
                        <a:t>Single B-cell lineage</a:t>
                      </a:r>
                    </a:p>
                  </a:txBody>
                  <a:tcPr/>
                </a:tc>
                <a:extLst>
                  <a:ext uri="{0D108BD9-81ED-4DB2-BD59-A6C34878D82A}">
                    <a16:rowId xmlns:a16="http://schemas.microsoft.com/office/drawing/2014/main" val="3786966250"/>
                  </a:ext>
                </a:extLst>
              </a:tr>
              <a:tr h="370840">
                <a:tc>
                  <a:txBody>
                    <a:bodyPr/>
                    <a:lstStyle/>
                    <a:p>
                      <a:r>
                        <a:rPr lang="en-US" b="1" dirty="0"/>
                        <a:t>Production method</a:t>
                      </a:r>
                    </a:p>
                  </a:txBody>
                  <a:tcPr/>
                </a:tc>
                <a:tc>
                  <a:txBody>
                    <a:bodyPr/>
                    <a:lstStyle/>
                    <a:p>
                      <a:r>
                        <a:rPr lang="en-US" dirty="0"/>
                        <a:t>Immunization of animals</a:t>
                      </a:r>
                    </a:p>
                  </a:txBody>
                  <a:tcPr/>
                </a:tc>
                <a:tc>
                  <a:txBody>
                    <a:bodyPr/>
                    <a:lstStyle/>
                    <a:p>
                      <a:r>
                        <a:rPr lang="en-US" dirty="0"/>
                        <a:t>Hybridoma technology</a:t>
                      </a:r>
                    </a:p>
                  </a:txBody>
                  <a:tcPr/>
                </a:tc>
                <a:extLst>
                  <a:ext uri="{0D108BD9-81ED-4DB2-BD59-A6C34878D82A}">
                    <a16:rowId xmlns:a16="http://schemas.microsoft.com/office/drawing/2014/main" val="596641589"/>
                  </a:ext>
                </a:extLst>
              </a:tr>
              <a:tr h="370840">
                <a:tc>
                  <a:txBody>
                    <a:bodyPr/>
                    <a:lstStyle/>
                    <a:p>
                      <a:r>
                        <a:rPr lang="en-US" b="1" dirty="0"/>
                        <a:t>Production time </a:t>
                      </a:r>
                    </a:p>
                  </a:txBody>
                  <a:tcPr/>
                </a:tc>
                <a:tc>
                  <a:txBody>
                    <a:bodyPr/>
                    <a:lstStyle/>
                    <a:p>
                      <a:r>
                        <a:rPr lang="en-US" dirty="0"/>
                        <a:t>Shorter</a:t>
                      </a:r>
                    </a:p>
                  </a:txBody>
                  <a:tcPr/>
                </a:tc>
                <a:tc>
                  <a:txBody>
                    <a:bodyPr/>
                    <a:lstStyle/>
                    <a:p>
                      <a:r>
                        <a:rPr lang="en-US" dirty="0"/>
                        <a:t>Longer</a:t>
                      </a:r>
                    </a:p>
                  </a:txBody>
                  <a:tcPr/>
                </a:tc>
                <a:extLst>
                  <a:ext uri="{0D108BD9-81ED-4DB2-BD59-A6C34878D82A}">
                    <a16:rowId xmlns:a16="http://schemas.microsoft.com/office/drawing/2014/main" val="2003530284"/>
                  </a:ext>
                </a:extLst>
              </a:tr>
              <a:tr h="370840">
                <a:tc>
                  <a:txBody>
                    <a:bodyPr/>
                    <a:lstStyle/>
                    <a:p>
                      <a:r>
                        <a:rPr lang="en-US" b="1" dirty="0"/>
                        <a:t>Cost</a:t>
                      </a:r>
                    </a:p>
                  </a:txBody>
                  <a:tcPr/>
                </a:tc>
                <a:tc>
                  <a:txBody>
                    <a:bodyPr/>
                    <a:lstStyle/>
                    <a:p>
                      <a:r>
                        <a:rPr lang="en-US" dirty="0"/>
                        <a:t>Lower</a:t>
                      </a:r>
                    </a:p>
                  </a:txBody>
                  <a:tcPr/>
                </a:tc>
                <a:tc>
                  <a:txBody>
                    <a:bodyPr/>
                    <a:lstStyle/>
                    <a:p>
                      <a:r>
                        <a:rPr lang="en-US" dirty="0"/>
                        <a:t>Higher</a:t>
                      </a:r>
                    </a:p>
                  </a:txBody>
                  <a:tcPr/>
                </a:tc>
                <a:extLst>
                  <a:ext uri="{0D108BD9-81ED-4DB2-BD59-A6C34878D82A}">
                    <a16:rowId xmlns:a16="http://schemas.microsoft.com/office/drawing/2014/main" val="2714751633"/>
                  </a:ext>
                </a:extLst>
              </a:tr>
              <a:tr h="370840">
                <a:tc>
                  <a:txBody>
                    <a:bodyPr/>
                    <a:lstStyle/>
                    <a:p>
                      <a:r>
                        <a:rPr lang="en-US" b="1" dirty="0"/>
                        <a:t>Specificity</a:t>
                      </a:r>
                    </a:p>
                  </a:txBody>
                  <a:tcPr/>
                </a:tc>
                <a:tc>
                  <a:txBody>
                    <a:bodyPr/>
                    <a:lstStyle/>
                    <a:p>
                      <a:r>
                        <a:rPr lang="en-US" dirty="0"/>
                        <a:t>Lower</a:t>
                      </a:r>
                    </a:p>
                  </a:txBody>
                  <a:tcPr/>
                </a:tc>
                <a:tc>
                  <a:txBody>
                    <a:bodyPr/>
                    <a:lstStyle/>
                    <a:p>
                      <a:r>
                        <a:rPr lang="en-US" dirty="0"/>
                        <a:t>Higher</a:t>
                      </a:r>
                    </a:p>
                  </a:txBody>
                  <a:tcPr/>
                </a:tc>
                <a:extLst>
                  <a:ext uri="{0D108BD9-81ED-4DB2-BD59-A6C34878D82A}">
                    <a16:rowId xmlns:a16="http://schemas.microsoft.com/office/drawing/2014/main" val="947210284"/>
                  </a:ext>
                </a:extLst>
              </a:tr>
              <a:tr h="370840">
                <a:tc>
                  <a:txBody>
                    <a:bodyPr/>
                    <a:lstStyle/>
                    <a:p>
                      <a:r>
                        <a:rPr lang="en-US" b="1" dirty="0"/>
                        <a:t>Advantages</a:t>
                      </a:r>
                    </a:p>
                  </a:txBody>
                  <a:tcPr/>
                </a:tc>
                <a:tc>
                  <a:txBody>
                    <a:bodyPr/>
                    <a:lstStyle/>
                    <a:p>
                      <a:r>
                        <a:rPr lang="en-US" dirty="0"/>
                        <a:t>Broad reactivity; cost-effective</a:t>
                      </a:r>
                    </a:p>
                  </a:txBody>
                  <a:tcPr/>
                </a:tc>
                <a:tc>
                  <a:txBody>
                    <a:bodyPr/>
                    <a:lstStyle/>
                    <a:p>
                      <a:r>
                        <a:rPr lang="en-US" dirty="0"/>
                        <a:t>High specificity; consistent</a:t>
                      </a:r>
                    </a:p>
                  </a:txBody>
                  <a:tcPr/>
                </a:tc>
                <a:extLst>
                  <a:ext uri="{0D108BD9-81ED-4DB2-BD59-A6C34878D82A}">
                    <a16:rowId xmlns:a16="http://schemas.microsoft.com/office/drawing/2014/main" val="1767210264"/>
                  </a:ext>
                </a:extLst>
              </a:tr>
            </a:tbl>
          </a:graphicData>
        </a:graphic>
      </p:graphicFrame>
      <p:pic>
        <p:nvPicPr>
          <p:cNvPr id="10" name="Picture 9" descr="A colorful lines and dots&#10;&#10;Description automatically generated with medium confidence">
            <a:extLst>
              <a:ext uri="{FF2B5EF4-FFF2-40B4-BE49-F238E27FC236}">
                <a16:creationId xmlns:a16="http://schemas.microsoft.com/office/drawing/2014/main" id="{E504CA8A-4E24-CEAC-6509-A9916B8C12E5}"/>
              </a:ext>
            </a:extLst>
          </p:cNvPr>
          <p:cNvPicPr>
            <a:picLocks noChangeAspect="1"/>
          </p:cNvPicPr>
          <p:nvPr/>
        </p:nvPicPr>
        <p:blipFill rotWithShape="1">
          <a:blip r:embed="rId3">
            <a:extLst>
              <a:ext uri="{28A0092B-C50C-407E-A947-70E740481C1C}">
                <a14:useLocalDpi xmlns:a14="http://schemas.microsoft.com/office/drawing/2010/main" val="0"/>
              </a:ext>
            </a:extLst>
          </a:blip>
          <a:srcRect l="10876" t="9421" r="64647" b="12749"/>
          <a:stretch/>
        </p:blipFill>
        <p:spPr>
          <a:xfrm rot="16862922">
            <a:off x="8014058" y="1593533"/>
            <a:ext cx="1074340" cy="1639707"/>
          </a:xfrm>
          <a:prstGeom prst="rect">
            <a:avLst/>
          </a:prstGeom>
        </p:spPr>
      </p:pic>
      <p:pic>
        <p:nvPicPr>
          <p:cNvPr id="11" name="Picture 10" descr="A colorful lines and dots&#10;&#10;Description automatically generated with medium confidence">
            <a:extLst>
              <a:ext uri="{FF2B5EF4-FFF2-40B4-BE49-F238E27FC236}">
                <a16:creationId xmlns:a16="http://schemas.microsoft.com/office/drawing/2014/main" id="{B4BCF0F2-B2E2-48F1-2959-418266A13901}"/>
              </a:ext>
            </a:extLst>
          </p:cNvPr>
          <p:cNvPicPr>
            <a:picLocks noChangeAspect="1"/>
          </p:cNvPicPr>
          <p:nvPr/>
        </p:nvPicPr>
        <p:blipFill rotWithShape="1">
          <a:blip r:embed="rId3">
            <a:extLst>
              <a:ext uri="{28A0092B-C50C-407E-A947-70E740481C1C}">
                <a14:useLocalDpi xmlns:a14="http://schemas.microsoft.com/office/drawing/2010/main" val="0"/>
              </a:ext>
            </a:extLst>
          </a:blip>
          <a:srcRect l="47113" t="15152" r="14340" b="7018"/>
          <a:stretch/>
        </p:blipFill>
        <p:spPr>
          <a:xfrm rot="16862922">
            <a:off x="3792154" y="1401288"/>
            <a:ext cx="1691868" cy="1639708"/>
          </a:xfrm>
          <a:prstGeom prst="rect">
            <a:avLst/>
          </a:prstGeom>
        </p:spPr>
      </p:pic>
    </p:spTree>
    <p:extLst>
      <p:ext uri="{BB962C8B-B14F-4D97-AF65-F5344CB8AC3E}">
        <p14:creationId xmlns:p14="http://schemas.microsoft.com/office/powerpoint/2010/main" val="1829710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1644456" y="401277"/>
            <a:ext cx="8842482" cy="848822"/>
          </a:xfrm>
          <a:prstGeom prst="rect">
            <a:avLst/>
          </a:prstGeom>
        </p:spPr>
        <p:txBody>
          <a:bodyPr lIns="0" tIns="0" rIns="0" bIns="0" rtlCol="0" anchor="t">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5400" b="0" i="0" u="none" strike="noStrike" kern="1200" cap="none" spc="0" normalizeH="0" baseline="0" noProof="0">
                <a:ln>
                  <a:noFill/>
                </a:ln>
                <a:solidFill>
                  <a:srgbClr val="000000"/>
                </a:solidFill>
                <a:effectLst/>
                <a:uLnTx/>
                <a:uFillTx/>
                <a:latin typeface="Arial Nova Light" panose="020B0304020202020204" pitchFamily="34" charset="0"/>
                <a:ea typeface="+mn-ea"/>
                <a:cs typeface="+mn-cs"/>
              </a:rPr>
              <a:t>Slide Deck Overview</a:t>
            </a:r>
          </a:p>
        </p:txBody>
      </p:sp>
      <p:sp>
        <p:nvSpPr>
          <p:cNvPr id="10" name="AutoShape 22">
            <a:extLst>
              <a:ext uri="{FF2B5EF4-FFF2-40B4-BE49-F238E27FC236}">
                <a16:creationId xmlns:a16="http://schemas.microsoft.com/office/drawing/2014/main" id="{616ABF2B-253A-4D3F-93B7-0975AB5D539C}"/>
              </a:ext>
            </a:extLst>
          </p:cNvPr>
          <p:cNvSpPr/>
          <p:nvPr/>
        </p:nvSpPr>
        <p:spPr>
          <a:xfrm>
            <a:off x="609600" y="412750"/>
            <a:ext cx="10972800" cy="0"/>
          </a:xfrm>
          <a:prstGeom prst="line">
            <a:avLst/>
          </a:prstGeom>
          <a:ln w="28575" cap="flat">
            <a:solidFill>
              <a:srgbClr val="99CA3D"/>
            </a:solidFill>
            <a:prstDash val="solid"/>
            <a:headEnd type="none" w="sm" len="sm"/>
            <a:tailEnd type="none" w="sm" len="sm"/>
          </a:ln>
        </p:spPr>
        <p:txBody>
          <a:bodyPr/>
          <a:lstStyle/>
          <a:p>
            <a:endParaRPr lang="en-US"/>
          </a:p>
        </p:txBody>
      </p:sp>
      <p:grpSp>
        <p:nvGrpSpPr>
          <p:cNvPr id="3" name="Group 2">
            <a:extLst>
              <a:ext uri="{FF2B5EF4-FFF2-40B4-BE49-F238E27FC236}">
                <a16:creationId xmlns:a16="http://schemas.microsoft.com/office/drawing/2014/main" id="{22F73873-08B3-88C7-77E1-73F8D515C474}"/>
              </a:ext>
            </a:extLst>
          </p:cNvPr>
          <p:cNvGrpSpPr/>
          <p:nvPr/>
        </p:nvGrpSpPr>
        <p:grpSpPr>
          <a:xfrm>
            <a:off x="365615" y="2302635"/>
            <a:ext cx="2047933" cy="2096935"/>
            <a:chOff x="986378" y="2302635"/>
            <a:chExt cx="2047933" cy="2096935"/>
          </a:xfrm>
        </p:grpSpPr>
        <p:pic>
          <p:nvPicPr>
            <p:cNvPr id="18" name="Picture 17" descr="A green circle with a number in it&#10;&#10;Description automatically generated with low confidence">
              <a:hlinkClick r:id="rId3" action="ppaction://hlinksldjump"/>
              <a:extLst>
                <a:ext uri="{FF2B5EF4-FFF2-40B4-BE49-F238E27FC236}">
                  <a16:creationId xmlns:a16="http://schemas.microsoft.com/office/drawing/2014/main" id="{93AC2435-06DA-72B2-3D18-4D67B9C49A1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90478" y="2302635"/>
              <a:ext cx="1005850" cy="1005850"/>
            </a:xfrm>
            <a:prstGeom prst="rect">
              <a:avLst/>
            </a:prstGeom>
          </p:spPr>
        </p:pic>
        <p:sp>
          <p:nvSpPr>
            <p:cNvPr id="27" name="TextBox 26">
              <a:extLst>
                <a:ext uri="{FF2B5EF4-FFF2-40B4-BE49-F238E27FC236}">
                  <a16:creationId xmlns:a16="http://schemas.microsoft.com/office/drawing/2014/main" id="{40379317-F4F6-D8CA-2C93-9FDE5AB15EA3}"/>
                </a:ext>
              </a:extLst>
            </p:cNvPr>
            <p:cNvSpPr txBox="1"/>
            <p:nvPr/>
          </p:nvSpPr>
          <p:spPr>
            <a:xfrm>
              <a:off x="986378" y="3445463"/>
              <a:ext cx="2047933"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Background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Information</a:t>
              </a:r>
            </a:p>
          </p:txBody>
        </p:sp>
      </p:grpSp>
      <p:grpSp>
        <p:nvGrpSpPr>
          <p:cNvPr id="7" name="Group 6">
            <a:extLst>
              <a:ext uri="{FF2B5EF4-FFF2-40B4-BE49-F238E27FC236}">
                <a16:creationId xmlns:a16="http://schemas.microsoft.com/office/drawing/2014/main" id="{C7E87966-BE61-B816-0175-71023CBF90C2}"/>
              </a:ext>
            </a:extLst>
          </p:cNvPr>
          <p:cNvGrpSpPr/>
          <p:nvPr/>
        </p:nvGrpSpPr>
        <p:grpSpPr>
          <a:xfrm>
            <a:off x="5010170" y="2302635"/>
            <a:ext cx="2668645" cy="2096935"/>
            <a:chOff x="6271548" y="2302635"/>
            <a:chExt cx="2668645" cy="2096935"/>
          </a:xfrm>
        </p:grpSpPr>
        <p:pic>
          <p:nvPicPr>
            <p:cNvPr id="24" name="Picture 23" descr="A blue circle with a check mark in it&#10;&#10;Description automatically generated with medium confidence">
              <a:hlinkClick r:id="rId5" action="ppaction://hlinksldjump"/>
              <a:extLst>
                <a:ext uri="{FF2B5EF4-FFF2-40B4-BE49-F238E27FC236}">
                  <a16:creationId xmlns:a16="http://schemas.microsoft.com/office/drawing/2014/main" id="{524CE5F1-DABF-6ECE-FDD9-B6EE3F9E9B6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98654" y="2302635"/>
              <a:ext cx="1005850" cy="1005850"/>
            </a:xfrm>
            <a:prstGeom prst="rect">
              <a:avLst/>
            </a:prstGeom>
          </p:spPr>
        </p:pic>
        <p:sp>
          <p:nvSpPr>
            <p:cNvPr id="28" name="TextBox 27">
              <a:extLst>
                <a:ext uri="{FF2B5EF4-FFF2-40B4-BE49-F238E27FC236}">
                  <a16:creationId xmlns:a16="http://schemas.microsoft.com/office/drawing/2014/main" id="{515A3C69-EB31-76B2-66E8-00582DF094CF}"/>
                </a:ext>
              </a:extLst>
            </p:cNvPr>
            <p:cNvSpPr txBox="1"/>
            <p:nvPr/>
          </p:nvSpPr>
          <p:spPr>
            <a:xfrm>
              <a:off x="6271548" y="3445463"/>
              <a:ext cx="2668645"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Results &amp; Troubleshooting</a:t>
              </a:r>
            </a:p>
          </p:txBody>
        </p:sp>
      </p:grpSp>
      <p:grpSp>
        <p:nvGrpSpPr>
          <p:cNvPr id="6" name="Group 5">
            <a:extLst>
              <a:ext uri="{FF2B5EF4-FFF2-40B4-BE49-F238E27FC236}">
                <a16:creationId xmlns:a16="http://schemas.microsoft.com/office/drawing/2014/main" id="{43D6F4E7-7E1E-C7D7-A2C0-6193F741FCC3}"/>
              </a:ext>
            </a:extLst>
          </p:cNvPr>
          <p:cNvGrpSpPr/>
          <p:nvPr/>
        </p:nvGrpSpPr>
        <p:grpSpPr>
          <a:xfrm>
            <a:off x="2707536" y="2302635"/>
            <a:ext cx="2125710" cy="2096935"/>
            <a:chOff x="3747666" y="2302635"/>
            <a:chExt cx="2125710" cy="2096935"/>
          </a:xfrm>
        </p:grpSpPr>
        <p:pic>
          <p:nvPicPr>
            <p:cNvPr id="30" name="Picture 29" descr="A black and orange circle with a magnifying glass&#10;&#10;Description automatically generated with medium confidence">
              <a:hlinkClick r:id="rId7" action="ppaction://hlinksldjump"/>
              <a:extLst>
                <a:ext uri="{FF2B5EF4-FFF2-40B4-BE49-F238E27FC236}">
                  <a16:creationId xmlns:a16="http://schemas.microsoft.com/office/drawing/2014/main" id="{18859492-367A-8A02-49B5-72729A150F0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309300" y="2302635"/>
              <a:ext cx="1005850" cy="1005850"/>
            </a:xfrm>
            <a:prstGeom prst="rect">
              <a:avLst/>
            </a:prstGeom>
          </p:spPr>
        </p:pic>
        <p:sp>
          <p:nvSpPr>
            <p:cNvPr id="8" name="TextBox 7">
              <a:extLst>
                <a:ext uri="{FF2B5EF4-FFF2-40B4-BE49-F238E27FC236}">
                  <a16:creationId xmlns:a16="http://schemas.microsoft.com/office/drawing/2014/main" id="{215B590D-6146-6E5F-3330-F50CA1C807FF}"/>
                </a:ext>
              </a:extLst>
            </p:cNvPr>
            <p:cNvSpPr txBox="1"/>
            <p:nvPr/>
          </p:nvSpPr>
          <p:spPr>
            <a:xfrm>
              <a:off x="3747666" y="3445463"/>
              <a:ext cx="2125710"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Lab Protocol</a:t>
              </a:r>
            </a:p>
          </p:txBody>
        </p:sp>
      </p:grpSp>
      <p:grpSp>
        <p:nvGrpSpPr>
          <p:cNvPr id="13" name="Group 12">
            <a:extLst>
              <a:ext uri="{FF2B5EF4-FFF2-40B4-BE49-F238E27FC236}">
                <a16:creationId xmlns:a16="http://schemas.microsoft.com/office/drawing/2014/main" id="{FA863793-EBFF-AB5A-2464-63FB35D09B7A}"/>
              </a:ext>
            </a:extLst>
          </p:cNvPr>
          <p:cNvGrpSpPr/>
          <p:nvPr/>
        </p:nvGrpSpPr>
        <p:grpSpPr>
          <a:xfrm>
            <a:off x="9973592" y="2302635"/>
            <a:ext cx="1811842" cy="2096935"/>
            <a:chOff x="9504962" y="2302635"/>
            <a:chExt cx="1811842" cy="2096935"/>
          </a:xfrm>
        </p:grpSpPr>
        <p:grpSp>
          <p:nvGrpSpPr>
            <p:cNvPr id="11" name="Group 10">
              <a:extLst>
                <a:ext uri="{FF2B5EF4-FFF2-40B4-BE49-F238E27FC236}">
                  <a16:creationId xmlns:a16="http://schemas.microsoft.com/office/drawing/2014/main" id="{84F3416F-75B7-D6B9-EFDB-1AA632F21789}"/>
                </a:ext>
              </a:extLst>
            </p:cNvPr>
            <p:cNvGrpSpPr/>
            <p:nvPr/>
          </p:nvGrpSpPr>
          <p:grpSpPr>
            <a:xfrm>
              <a:off x="9504962" y="2302635"/>
              <a:ext cx="1811842" cy="2096935"/>
              <a:chOff x="9504962" y="2302635"/>
              <a:chExt cx="1811842" cy="2096935"/>
            </a:xfrm>
          </p:grpSpPr>
          <p:sp>
            <p:nvSpPr>
              <p:cNvPr id="5" name="Oval 4">
                <a:extLst>
                  <a:ext uri="{FF2B5EF4-FFF2-40B4-BE49-F238E27FC236}">
                    <a16:creationId xmlns:a16="http://schemas.microsoft.com/office/drawing/2014/main" id="{804AE05D-18F2-A107-F376-12B57AFB542B}"/>
                  </a:ext>
                </a:extLst>
              </p:cNvPr>
              <p:cNvSpPr/>
              <p:nvPr/>
            </p:nvSpPr>
            <p:spPr>
              <a:xfrm>
                <a:off x="9888008" y="2302635"/>
                <a:ext cx="1005850" cy="9747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ova Light"/>
                  <a:ea typeface="+mn-ea"/>
                  <a:cs typeface="+mn-cs"/>
                </a:endParaRPr>
              </a:p>
            </p:txBody>
          </p:sp>
          <p:sp>
            <p:nvSpPr>
              <p:cNvPr id="9" name="TextBox 8">
                <a:extLst>
                  <a:ext uri="{FF2B5EF4-FFF2-40B4-BE49-F238E27FC236}">
                    <a16:creationId xmlns:a16="http://schemas.microsoft.com/office/drawing/2014/main" id="{A3355E78-476B-14EF-4047-C0983CE598F4}"/>
                  </a:ext>
                </a:extLst>
              </p:cNvPr>
              <p:cNvSpPr txBox="1"/>
              <p:nvPr/>
            </p:nvSpPr>
            <p:spPr>
              <a:xfrm>
                <a:off x="9504962" y="3445463"/>
                <a:ext cx="1811842"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Instructor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Resources</a:t>
                </a:r>
              </a:p>
            </p:txBody>
          </p:sp>
        </p:grpSp>
        <p:pic>
          <p:nvPicPr>
            <p:cNvPr id="12" name="Picture 11" descr="A picture containing black, darkness&#10;&#10;Description automatically generated">
              <a:extLst>
                <a:ext uri="{FF2B5EF4-FFF2-40B4-BE49-F238E27FC236}">
                  <a16:creationId xmlns:a16="http://schemas.microsoft.com/office/drawing/2014/main" id="{39D6E0D3-118B-43E5-4772-FF5B06E119F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053502" y="2420225"/>
              <a:ext cx="692460" cy="692460"/>
            </a:xfrm>
            <a:prstGeom prst="rect">
              <a:avLst/>
            </a:prstGeom>
          </p:spPr>
        </p:pic>
      </p:grpSp>
      <p:sp>
        <p:nvSpPr>
          <p:cNvPr id="4" name="Rectangle: Rounded Corners 3">
            <a:extLst>
              <a:ext uri="{FF2B5EF4-FFF2-40B4-BE49-F238E27FC236}">
                <a16:creationId xmlns:a16="http://schemas.microsoft.com/office/drawing/2014/main" id="{303C25BD-9005-06D3-17D9-6A7AE9A21B14}"/>
              </a:ext>
            </a:extLst>
          </p:cNvPr>
          <p:cNvSpPr/>
          <p:nvPr/>
        </p:nvSpPr>
        <p:spPr>
          <a:xfrm>
            <a:off x="4074075" y="4875697"/>
            <a:ext cx="3983244" cy="848823"/>
          </a:xfrm>
          <a:prstGeom prst="round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0" kern="1200" dirty="0">
                <a:solidFill>
                  <a:schemeClr val="tx1"/>
                </a:solidFill>
                <a:latin typeface="+mn-lt"/>
                <a:ea typeface="+mn-ea"/>
                <a:cs typeface="+mn-cs"/>
              </a:rPr>
              <a:t>Tips and Notes</a:t>
            </a:r>
          </a:p>
        </p:txBody>
      </p:sp>
      <p:grpSp>
        <p:nvGrpSpPr>
          <p:cNvPr id="21" name="Group 20">
            <a:extLst>
              <a:ext uri="{FF2B5EF4-FFF2-40B4-BE49-F238E27FC236}">
                <a16:creationId xmlns:a16="http://schemas.microsoft.com/office/drawing/2014/main" id="{FA4B1857-E5BA-706B-28F9-7A052B5B7F5C}"/>
              </a:ext>
            </a:extLst>
          </p:cNvPr>
          <p:cNvGrpSpPr/>
          <p:nvPr/>
        </p:nvGrpSpPr>
        <p:grpSpPr>
          <a:xfrm>
            <a:off x="7938849" y="2302635"/>
            <a:ext cx="1648978" cy="2096935"/>
            <a:chOff x="7961709" y="2302635"/>
            <a:chExt cx="1648978" cy="2096935"/>
          </a:xfrm>
        </p:grpSpPr>
        <p:grpSp>
          <p:nvGrpSpPr>
            <p:cNvPr id="15" name="Group 14">
              <a:extLst>
                <a:ext uri="{FF2B5EF4-FFF2-40B4-BE49-F238E27FC236}">
                  <a16:creationId xmlns:a16="http://schemas.microsoft.com/office/drawing/2014/main" id="{0CA9A303-94F7-3E7D-3DCE-266A394DE6FF}"/>
                </a:ext>
              </a:extLst>
            </p:cNvPr>
            <p:cNvGrpSpPr/>
            <p:nvPr/>
          </p:nvGrpSpPr>
          <p:grpSpPr>
            <a:xfrm>
              <a:off x="7961709" y="2302635"/>
              <a:ext cx="1648978" cy="2096935"/>
              <a:chOff x="9586394" y="2302635"/>
              <a:chExt cx="1648978" cy="2096935"/>
            </a:xfrm>
          </p:grpSpPr>
          <p:sp>
            <p:nvSpPr>
              <p:cNvPr id="17" name="Oval 16">
                <a:extLst>
                  <a:ext uri="{FF2B5EF4-FFF2-40B4-BE49-F238E27FC236}">
                    <a16:creationId xmlns:a16="http://schemas.microsoft.com/office/drawing/2014/main" id="{1FA41C8E-EBD9-8592-F83E-B76A9702C35E}"/>
                  </a:ext>
                </a:extLst>
              </p:cNvPr>
              <p:cNvSpPr/>
              <p:nvPr/>
            </p:nvSpPr>
            <p:spPr>
              <a:xfrm>
                <a:off x="9888008" y="2302635"/>
                <a:ext cx="1005850" cy="97477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ova Light"/>
                  <a:ea typeface="+mn-ea"/>
                  <a:cs typeface="+mn-cs"/>
                </a:endParaRPr>
              </a:p>
            </p:txBody>
          </p:sp>
          <p:sp>
            <p:nvSpPr>
              <p:cNvPr id="19" name="TextBox 18">
                <a:extLst>
                  <a:ext uri="{FF2B5EF4-FFF2-40B4-BE49-F238E27FC236}">
                    <a16:creationId xmlns:a16="http://schemas.microsoft.com/office/drawing/2014/main" id="{FD78081E-3A7E-B3BC-B101-E97627FAA93D}"/>
                  </a:ext>
                </a:extLst>
              </p:cNvPr>
              <p:cNvSpPr txBox="1"/>
              <p:nvPr/>
            </p:nvSpPr>
            <p:spPr>
              <a:xfrm>
                <a:off x="9586394" y="3445463"/>
                <a:ext cx="1648978"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Instructor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Prep</a:t>
                </a:r>
              </a:p>
            </p:txBody>
          </p:sp>
        </p:grpSp>
        <p:pic>
          <p:nvPicPr>
            <p:cNvPr id="20" name="Graphic 19">
              <a:extLst>
                <a:ext uri="{FF2B5EF4-FFF2-40B4-BE49-F238E27FC236}">
                  <a16:creationId xmlns:a16="http://schemas.microsoft.com/office/drawing/2014/main" id="{BA2FFC08-6827-992B-853A-51C1F9CD505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436963" y="2440785"/>
              <a:ext cx="671900" cy="671900"/>
            </a:xfrm>
            <a:prstGeom prst="rect">
              <a:avLst/>
            </a:prstGeom>
          </p:spPr>
        </p:pic>
      </p:grpSp>
    </p:spTree>
    <p:extLst>
      <p:ext uri="{BB962C8B-B14F-4D97-AF65-F5344CB8AC3E}">
        <p14:creationId xmlns:p14="http://schemas.microsoft.com/office/powerpoint/2010/main" val="34709318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ELISA </a:t>
            </a:r>
            <a:br>
              <a:rPr lang="en-US" dirty="0"/>
            </a:br>
            <a:r>
              <a:rPr lang="en-US" dirty="0"/>
              <a:t>Variants </a:t>
            </a:r>
            <a:br>
              <a:rPr lang="en-US" dirty="0"/>
            </a:br>
            <a:r>
              <a:rPr lang="en-US" dirty="0"/>
              <a:t>&amp; Uses</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6" name="Picture 5">
            <a:extLst>
              <a:ext uri="{FF2B5EF4-FFF2-40B4-BE49-F238E27FC236}">
                <a16:creationId xmlns:a16="http://schemas.microsoft.com/office/drawing/2014/main" id="{3F4CEA59-EF77-0914-097C-49192D8F7DDE}"/>
              </a:ext>
            </a:extLst>
          </p:cNvPr>
          <p:cNvPicPr>
            <a:picLocks noChangeAspect="1"/>
          </p:cNvPicPr>
          <p:nvPr/>
        </p:nvPicPr>
        <p:blipFill>
          <a:blip r:embed="rId5"/>
          <a:stretch>
            <a:fillRect/>
          </a:stretch>
        </p:blipFill>
        <p:spPr>
          <a:xfrm>
            <a:off x="7505173" y="660987"/>
            <a:ext cx="3966116" cy="2322926"/>
          </a:xfrm>
          <a:prstGeom prst="rect">
            <a:avLst/>
          </a:prstGeom>
        </p:spPr>
      </p:pic>
      <p:pic>
        <p:nvPicPr>
          <p:cNvPr id="9" name="Picture 8">
            <a:extLst>
              <a:ext uri="{FF2B5EF4-FFF2-40B4-BE49-F238E27FC236}">
                <a16:creationId xmlns:a16="http://schemas.microsoft.com/office/drawing/2014/main" id="{04A9EB91-1938-B3BE-91AA-9747DC9D2788}"/>
              </a:ext>
            </a:extLst>
          </p:cNvPr>
          <p:cNvPicPr>
            <a:picLocks noChangeAspect="1"/>
          </p:cNvPicPr>
          <p:nvPr/>
        </p:nvPicPr>
        <p:blipFill>
          <a:blip r:embed="rId6"/>
          <a:stretch>
            <a:fillRect/>
          </a:stretch>
        </p:blipFill>
        <p:spPr>
          <a:xfrm>
            <a:off x="7332988" y="3322122"/>
            <a:ext cx="4409423" cy="2754412"/>
          </a:xfrm>
          <a:prstGeom prst="rect">
            <a:avLst/>
          </a:prstGeom>
        </p:spPr>
      </p:pic>
    </p:spTree>
    <p:extLst>
      <p:ext uri="{BB962C8B-B14F-4D97-AF65-F5344CB8AC3E}">
        <p14:creationId xmlns:p14="http://schemas.microsoft.com/office/powerpoint/2010/main" val="24874004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AE4BF-7ABC-9691-8ECF-242052DFAFCB}"/>
              </a:ext>
            </a:extLst>
          </p:cNvPr>
          <p:cNvSpPr>
            <a:spLocks noGrp="1"/>
          </p:cNvSpPr>
          <p:nvPr>
            <p:ph type="title"/>
          </p:nvPr>
        </p:nvSpPr>
        <p:spPr/>
        <p:txBody>
          <a:bodyPr/>
          <a:lstStyle/>
          <a:p>
            <a:r>
              <a:rPr lang="en-US" dirty="0"/>
              <a:t>Different types of ELISA</a:t>
            </a:r>
          </a:p>
        </p:txBody>
      </p:sp>
      <p:pic>
        <p:nvPicPr>
          <p:cNvPr id="4" name="Picture 3" descr="A screenshot of a computer&#10;&#10;Description automatically generated">
            <a:extLst>
              <a:ext uri="{FF2B5EF4-FFF2-40B4-BE49-F238E27FC236}">
                <a16:creationId xmlns:a16="http://schemas.microsoft.com/office/drawing/2014/main" id="{E1D7E29C-AB35-387F-D7B1-8F5C71BDAB79}"/>
              </a:ext>
            </a:extLst>
          </p:cNvPr>
          <p:cNvPicPr>
            <a:picLocks noChangeAspect="1"/>
          </p:cNvPicPr>
          <p:nvPr/>
        </p:nvPicPr>
        <p:blipFill rotWithShape="1">
          <a:blip r:embed="rId3">
            <a:extLst>
              <a:ext uri="{28A0092B-C50C-407E-A947-70E740481C1C}">
                <a14:useLocalDpi xmlns:a14="http://schemas.microsoft.com/office/drawing/2010/main" val="0"/>
              </a:ext>
            </a:extLst>
          </a:blip>
          <a:srcRect l="16836" r="14745" b="93124"/>
          <a:stretch/>
        </p:blipFill>
        <p:spPr>
          <a:xfrm>
            <a:off x="1059484" y="3741740"/>
            <a:ext cx="9524144" cy="459441"/>
          </a:xfrm>
          <a:prstGeom prst="rect">
            <a:avLst/>
          </a:prstGeom>
        </p:spPr>
      </p:pic>
      <p:pic>
        <p:nvPicPr>
          <p:cNvPr id="5" name="Picture 4" descr="A screenshot of a computer&#10;&#10;Description automatically generated">
            <a:extLst>
              <a:ext uri="{FF2B5EF4-FFF2-40B4-BE49-F238E27FC236}">
                <a16:creationId xmlns:a16="http://schemas.microsoft.com/office/drawing/2014/main" id="{F1378A8F-870D-1579-C8AA-64D039AF1391}"/>
              </a:ext>
            </a:extLst>
          </p:cNvPr>
          <p:cNvPicPr>
            <a:picLocks noChangeAspect="1"/>
          </p:cNvPicPr>
          <p:nvPr/>
        </p:nvPicPr>
        <p:blipFill rotWithShape="1">
          <a:blip r:embed="rId3">
            <a:extLst>
              <a:ext uri="{28A0092B-C50C-407E-A947-70E740481C1C}">
                <a14:useLocalDpi xmlns:a14="http://schemas.microsoft.com/office/drawing/2010/main" val="0"/>
              </a:ext>
            </a:extLst>
          </a:blip>
          <a:srcRect l="19653" t="22661" r="67431" b="53857"/>
          <a:stretch/>
        </p:blipFill>
        <p:spPr>
          <a:xfrm>
            <a:off x="1449901" y="2632130"/>
            <a:ext cx="1797978" cy="1569051"/>
          </a:xfrm>
          <a:prstGeom prst="rect">
            <a:avLst/>
          </a:prstGeom>
        </p:spPr>
      </p:pic>
      <p:pic>
        <p:nvPicPr>
          <p:cNvPr id="6" name="Picture 5" descr="A screenshot of a computer&#10;&#10;Description automatically generated">
            <a:extLst>
              <a:ext uri="{FF2B5EF4-FFF2-40B4-BE49-F238E27FC236}">
                <a16:creationId xmlns:a16="http://schemas.microsoft.com/office/drawing/2014/main" id="{DEA97689-6AE1-483A-787E-54B92D0A2297}"/>
              </a:ext>
            </a:extLst>
          </p:cNvPr>
          <p:cNvPicPr>
            <a:picLocks noChangeAspect="1"/>
          </p:cNvPicPr>
          <p:nvPr/>
        </p:nvPicPr>
        <p:blipFill rotWithShape="1">
          <a:blip r:embed="rId3">
            <a:extLst>
              <a:ext uri="{28A0092B-C50C-407E-A947-70E740481C1C}">
                <a14:useLocalDpi xmlns:a14="http://schemas.microsoft.com/office/drawing/2010/main" val="0"/>
              </a:ext>
            </a:extLst>
          </a:blip>
          <a:srcRect l="35090" t="18002" r="51047" b="56633"/>
          <a:stretch/>
        </p:blipFill>
        <p:spPr>
          <a:xfrm>
            <a:off x="3757229" y="2309835"/>
            <a:ext cx="1929830" cy="1694909"/>
          </a:xfrm>
          <a:prstGeom prst="rect">
            <a:avLst/>
          </a:prstGeom>
        </p:spPr>
      </p:pic>
      <p:pic>
        <p:nvPicPr>
          <p:cNvPr id="7" name="Picture 6" descr="A screenshot of a computer&#10;&#10;Description automatically generated">
            <a:extLst>
              <a:ext uri="{FF2B5EF4-FFF2-40B4-BE49-F238E27FC236}">
                <a16:creationId xmlns:a16="http://schemas.microsoft.com/office/drawing/2014/main" id="{350889F4-F0B9-9F1E-49D7-1E4F08A78D9F}"/>
              </a:ext>
            </a:extLst>
          </p:cNvPr>
          <p:cNvPicPr>
            <a:picLocks noChangeAspect="1"/>
          </p:cNvPicPr>
          <p:nvPr/>
        </p:nvPicPr>
        <p:blipFill rotWithShape="1">
          <a:blip r:embed="rId3">
            <a:extLst>
              <a:ext uri="{28A0092B-C50C-407E-A947-70E740481C1C}">
                <a14:useLocalDpi xmlns:a14="http://schemas.microsoft.com/office/drawing/2010/main" val="0"/>
              </a:ext>
            </a:extLst>
          </a:blip>
          <a:srcRect l="48966" t="11023" r="35246" b="56941"/>
          <a:stretch/>
        </p:blipFill>
        <p:spPr>
          <a:xfrm>
            <a:off x="6308645" y="1858116"/>
            <a:ext cx="2197815" cy="2140709"/>
          </a:xfrm>
          <a:prstGeom prst="rect">
            <a:avLst/>
          </a:prstGeom>
        </p:spPr>
      </p:pic>
      <p:pic>
        <p:nvPicPr>
          <p:cNvPr id="8" name="Picture 7" descr="A screenshot of a computer&#10;&#10;Description automatically generated">
            <a:extLst>
              <a:ext uri="{FF2B5EF4-FFF2-40B4-BE49-F238E27FC236}">
                <a16:creationId xmlns:a16="http://schemas.microsoft.com/office/drawing/2014/main" id="{D809DD9C-6A1F-A1C3-3E06-1E1550E8E07E}"/>
              </a:ext>
            </a:extLst>
          </p:cNvPr>
          <p:cNvPicPr>
            <a:picLocks noChangeAspect="1"/>
          </p:cNvPicPr>
          <p:nvPr/>
        </p:nvPicPr>
        <p:blipFill rotWithShape="1">
          <a:blip r:embed="rId3">
            <a:extLst>
              <a:ext uri="{28A0092B-C50C-407E-A947-70E740481C1C}">
                <a14:useLocalDpi xmlns:a14="http://schemas.microsoft.com/office/drawing/2010/main" val="0"/>
              </a:ext>
            </a:extLst>
          </a:blip>
          <a:srcRect l="65203" t="24091" r="21143" b="55865"/>
          <a:stretch/>
        </p:blipFill>
        <p:spPr>
          <a:xfrm>
            <a:off x="8710379" y="2731520"/>
            <a:ext cx="1900720" cy="1339330"/>
          </a:xfrm>
          <a:prstGeom prst="rect">
            <a:avLst/>
          </a:prstGeom>
        </p:spPr>
      </p:pic>
      <p:sp>
        <p:nvSpPr>
          <p:cNvPr id="12" name="TextBox 11">
            <a:extLst>
              <a:ext uri="{FF2B5EF4-FFF2-40B4-BE49-F238E27FC236}">
                <a16:creationId xmlns:a16="http://schemas.microsoft.com/office/drawing/2014/main" id="{E22D64B6-7206-F729-8D3D-F92601700F20}"/>
              </a:ext>
            </a:extLst>
          </p:cNvPr>
          <p:cNvSpPr txBox="1"/>
          <p:nvPr/>
        </p:nvSpPr>
        <p:spPr>
          <a:xfrm>
            <a:off x="1585140" y="4120944"/>
            <a:ext cx="1058175" cy="461665"/>
          </a:xfrm>
          <a:prstGeom prst="rect">
            <a:avLst/>
          </a:prstGeom>
          <a:noFill/>
        </p:spPr>
        <p:txBody>
          <a:bodyPr wrap="none" rtlCol="0">
            <a:spAutoFit/>
          </a:bodyPr>
          <a:lstStyle/>
          <a:p>
            <a:pPr algn="ctr"/>
            <a:r>
              <a:rPr lang="en-US" sz="2400" dirty="0"/>
              <a:t>Direct </a:t>
            </a:r>
          </a:p>
        </p:txBody>
      </p:sp>
      <p:sp>
        <p:nvSpPr>
          <p:cNvPr id="13" name="TextBox 12">
            <a:extLst>
              <a:ext uri="{FF2B5EF4-FFF2-40B4-BE49-F238E27FC236}">
                <a16:creationId xmlns:a16="http://schemas.microsoft.com/office/drawing/2014/main" id="{6433FFB1-E260-5968-5206-69190A177AF2}"/>
              </a:ext>
            </a:extLst>
          </p:cNvPr>
          <p:cNvSpPr txBox="1"/>
          <p:nvPr/>
        </p:nvSpPr>
        <p:spPr>
          <a:xfrm>
            <a:off x="3953813" y="4120944"/>
            <a:ext cx="1246880" cy="461665"/>
          </a:xfrm>
          <a:prstGeom prst="rect">
            <a:avLst/>
          </a:prstGeom>
          <a:noFill/>
        </p:spPr>
        <p:txBody>
          <a:bodyPr wrap="none" rtlCol="0">
            <a:spAutoFit/>
          </a:bodyPr>
          <a:lstStyle/>
          <a:p>
            <a:pPr algn="ctr"/>
            <a:r>
              <a:rPr lang="en-US" sz="2400" dirty="0"/>
              <a:t>Indirect </a:t>
            </a:r>
          </a:p>
        </p:txBody>
      </p:sp>
      <p:sp>
        <p:nvSpPr>
          <p:cNvPr id="14" name="TextBox 13">
            <a:extLst>
              <a:ext uri="{FF2B5EF4-FFF2-40B4-BE49-F238E27FC236}">
                <a16:creationId xmlns:a16="http://schemas.microsoft.com/office/drawing/2014/main" id="{BC857886-0099-12D6-9814-985825CFF4CB}"/>
              </a:ext>
            </a:extLst>
          </p:cNvPr>
          <p:cNvSpPr txBox="1"/>
          <p:nvPr/>
        </p:nvSpPr>
        <p:spPr>
          <a:xfrm>
            <a:off x="6133509" y="4120944"/>
            <a:ext cx="1471878" cy="461665"/>
          </a:xfrm>
          <a:prstGeom prst="rect">
            <a:avLst/>
          </a:prstGeom>
          <a:noFill/>
        </p:spPr>
        <p:txBody>
          <a:bodyPr wrap="none" rtlCol="0">
            <a:spAutoFit/>
          </a:bodyPr>
          <a:lstStyle/>
          <a:p>
            <a:pPr algn="ctr"/>
            <a:r>
              <a:rPr lang="en-US" sz="2400" dirty="0"/>
              <a:t>Sandwich</a:t>
            </a:r>
          </a:p>
        </p:txBody>
      </p:sp>
      <p:sp>
        <p:nvSpPr>
          <p:cNvPr id="15" name="TextBox 14">
            <a:extLst>
              <a:ext uri="{FF2B5EF4-FFF2-40B4-BE49-F238E27FC236}">
                <a16:creationId xmlns:a16="http://schemas.microsoft.com/office/drawing/2014/main" id="{829E2F64-1648-1549-0A7C-D181CF5667FE}"/>
              </a:ext>
            </a:extLst>
          </p:cNvPr>
          <p:cNvSpPr txBox="1"/>
          <p:nvPr/>
        </p:nvSpPr>
        <p:spPr>
          <a:xfrm>
            <a:off x="8727044" y="4120944"/>
            <a:ext cx="1832874" cy="461665"/>
          </a:xfrm>
          <a:prstGeom prst="rect">
            <a:avLst/>
          </a:prstGeom>
          <a:noFill/>
        </p:spPr>
        <p:txBody>
          <a:bodyPr wrap="none" rtlCol="0">
            <a:spAutoFit/>
          </a:bodyPr>
          <a:lstStyle/>
          <a:p>
            <a:pPr algn="ctr"/>
            <a:r>
              <a:rPr lang="en-US" sz="2400" dirty="0"/>
              <a:t>Competitive </a:t>
            </a:r>
          </a:p>
        </p:txBody>
      </p:sp>
      <p:sp>
        <p:nvSpPr>
          <p:cNvPr id="17" name="Rectangle: Rounded Corners 16">
            <a:extLst>
              <a:ext uri="{FF2B5EF4-FFF2-40B4-BE49-F238E27FC236}">
                <a16:creationId xmlns:a16="http://schemas.microsoft.com/office/drawing/2014/main" id="{CA25590A-2A00-BFCA-15D5-73190F5229EA}"/>
              </a:ext>
            </a:extLst>
          </p:cNvPr>
          <p:cNvSpPr/>
          <p:nvPr/>
        </p:nvSpPr>
        <p:spPr>
          <a:xfrm>
            <a:off x="1343892" y="2179292"/>
            <a:ext cx="4456708" cy="2403317"/>
          </a:xfrm>
          <a:prstGeom prst="roundRect">
            <a:avLst/>
          </a:pr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114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9BCBC-B449-1CCE-ED4B-6005CCC7D862}"/>
              </a:ext>
            </a:extLst>
          </p:cNvPr>
          <p:cNvSpPr>
            <a:spLocks noGrp="1"/>
          </p:cNvSpPr>
          <p:nvPr>
            <p:ph type="title"/>
          </p:nvPr>
        </p:nvSpPr>
        <p:spPr/>
        <p:txBody>
          <a:bodyPr/>
          <a:lstStyle/>
          <a:p>
            <a:r>
              <a:rPr lang="en-US" dirty="0">
                <a:latin typeface="Arial Nova Light"/>
              </a:rPr>
              <a:t>ELISA for antigen detection</a:t>
            </a:r>
          </a:p>
        </p:txBody>
      </p:sp>
      <p:pic>
        <p:nvPicPr>
          <p:cNvPr id="9" name="Picture 8">
            <a:extLst>
              <a:ext uri="{FF2B5EF4-FFF2-40B4-BE49-F238E27FC236}">
                <a16:creationId xmlns:a16="http://schemas.microsoft.com/office/drawing/2014/main" id="{BDD071DC-C0C9-407A-36B5-D439ABA354E1}"/>
              </a:ext>
            </a:extLst>
          </p:cNvPr>
          <p:cNvPicPr>
            <a:picLocks noChangeAspect="1"/>
          </p:cNvPicPr>
          <p:nvPr/>
        </p:nvPicPr>
        <p:blipFill rotWithShape="1">
          <a:blip r:embed="rId5">
            <a:extLst>
              <a:ext uri="{28A0092B-C50C-407E-A947-70E740481C1C}">
                <a14:useLocalDpi xmlns:a14="http://schemas.microsoft.com/office/drawing/2010/main" val="0"/>
              </a:ext>
            </a:extLst>
          </a:blip>
          <a:srcRect l="56177" t="52209" r="25614" b="11025"/>
          <a:stretch/>
        </p:blipFill>
        <p:spPr>
          <a:xfrm>
            <a:off x="5593531" y="3037313"/>
            <a:ext cx="2404693" cy="2326497"/>
          </a:xfrm>
          <a:prstGeom prst="rect">
            <a:avLst/>
          </a:prstGeom>
        </p:spPr>
      </p:pic>
      <p:sp>
        <p:nvSpPr>
          <p:cNvPr id="10" name="Oval 9">
            <a:extLst>
              <a:ext uri="{FF2B5EF4-FFF2-40B4-BE49-F238E27FC236}">
                <a16:creationId xmlns:a16="http://schemas.microsoft.com/office/drawing/2014/main" id="{EE0F28DD-0A06-97CE-4821-65B2804781D4}"/>
              </a:ext>
            </a:extLst>
          </p:cNvPr>
          <p:cNvSpPr/>
          <p:nvPr/>
        </p:nvSpPr>
        <p:spPr>
          <a:xfrm>
            <a:off x="6327579" y="4966804"/>
            <a:ext cx="212654" cy="212654"/>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3B74CA44-FDF6-2B7E-7591-452B513E493E}"/>
              </a:ext>
            </a:extLst>
          </p:cNvPr>
          <p:cNvPicPr>
            <a:picLocks noChangeAspect="1"/>
          </p:cNvPicPr>
          <p:nvPr/>
        </p:nvPicPr>
        <p:blipFill rotWithShape="1">
          <a:blip r:embed="rId6">
            <a:extLst>
              <a:ext uri="{28A0092B-C50C-407E-A947-70E740481C1C}">
                <a14:useLocalDpi xmlns:a14="http://schemas.microsoft.com/office/drawing/2010/main" val="0"/>
              </a:ext>
            </a:extLst>
          </a:blip>
          <a:srcRect l="57039" t="65245" r="31571" b="9055"/>
          <a:stretch/>
        </p:blipFill>
        <p:spPr>
          <a:xfrm rot="10800000">
            <a:off x="6435836" y="4457793"/>
            <a:ext cx="541929" cy="585988"/>
          </a:xfrm>
          <a:prstGeom prst="rect">
            <a:avLst/>
          </a:prstGeom>
        </p:spPr>
      </p:pic>
      <p:pic>
        <p:nvPicPr>
          <p:cNvPr id="12" name="Picture 11">
            <a:extLst>
              <a:ext uri="{FF2B5EF4-FFF2-40B4-BE49-F238E27FC236}">
                <a16:creationId xmlns:a16="http://schemas.microsoft.com/office/drawing/2014/main" id="{8F95BEB1-0CC8-3C9E-022E-C77BC3140E7A}"/>
              </a:ext>
            </a:extLst>
          </p:cNvPr>
          <p:cNvPicPr>
            <a:picLocks noChangeAspect="1"/>
          </p:cNvPicPr>
          <p:nvPr/>
        </p:nvPicPr>
        <p:blipFill rotWithShape="1">
          <a:blip r:embed="rId7">
            <a:extLst>
              <a:ext uri="{28A0092B-C50C-407E-A947-70E740481C1C}">
                <a14:useLocalDpi xmlns:a14="http://schemas.microsoft.com/office/drawing/2010/main" val="0"/>
              </a:ext>
            </a:extLst>
          </a:blip>
          <a:srcRect l="22156" t="64773" r="73008" b="22445"/>
          <a:stretch/>
        </p:blipFill>
        <p:spPr>
          <a:xfrm>
            <a:off x="6690296" y="3561425"/>
            <a:ext cx="504053" cy="638353"/>
          </a:xfrm>
          <a:prstGeom prst="rect">
            <a:avLst/>
          </a:prstGeom>
        </p:spPr>
      </p:pic>
      <p:grpSp>
        <p:nvGrpSpPr>
          <p:cNvPr id="13" name="Group 12">
            <a:extLst>
              <a:ext uri="{FF2B5EF4-FFF2-40B4-BE49-F238E27FC236}">
                <a16:creationId xmlns:a16="http://schemas.microsoft.com/office/drawing/2014/main" id="{1E443B5D-8962-04B9-1F23-7BD27F9244E4}"/>
              </a:ext>
            </a:extLst>
          </p:cNvPr>
          <p:cNvGrpSpPr/>
          <p:nvPr/>
        </p:nvGrpSpPr>
        <p:grpSpPr>
          <a:xfrm rot="320044">
            <a:off x="6685240" y="3784194"/>
            <a:ext cx="578437" cy="818861"/>
            <a:chOff x="7130445" y="754936"/>
            <a:chExt cx="1342534" cy="1900544"/>
          </a:xfrm>
        </p:grpSpPr>
        <p:pic>
          <p:nvPicPr>
            <p:cNvPr id="14" name="Picture 13">
              <a:extLst>
                <a:ext uri="{FF2B5EF4-FFF2-40B4-BE49-F238E27FC236}">
                  <a16:creationId xmlns:a16="http://schemas.microsoft.com/office/drawing/2014/main" id="{2C84A329-F19C-1CF0-7683-60DD740C70BB}"/>
                </a:ext>
              </a:extLst>
            </p:cNvPr>
            <p:cNvPicPr>
              <a:picLocks noChangeAspect="1"/>
            </p:cNvPicPr>
            <p:nvPr/>
          </p:nvPicPr>
          <p:blipFill rotWithShape="1">
            <a:blip r:embed="rId6">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15" name="Picture 14">
              <a:extLst>
                <a:ext uri="{FF2B5EF4-FFF2-40B4-BE49-F238E27FC236}">
                  <a16:creationId xmlns:a16="http://schemas.microsoft.com/office/drawing/2014/main" id="{4E56F6A6-0D68-01A8-0CD5-9C7E6903AF30}"/>
                </a:ext>
              </a:extLst>
            </p:cNvPr>
            <p:cNvPicPr>
              <a:picLocks noChangeAspect="1"/>
            </p:cNvPicPr>
            <p:nvPr/>
          </p:nvPicPr>
          <p:blipFill rotWithShape="1">
            <a:blip r:embed="rId8">
              <a:extLst>
                <a:ext uri="{28A0092B-C50C-407E-A947-70E740481C1C}">
                  <a14:useLocalDpi xmlns:a14="http://schemas.microsoft.com/office/drawing/2010/main" val="0"/>
                </a:ext>
              </a:extLst>
            </a:blip>
            <a:srcRect l="31286" t="67162" r="62281" b="21549"/>
            <a:stretch/>
          </p:blipFill>
          <p:spPr>
            <a:xfrm rot="21207813">
              <a:off x="7130445" y="754936"/>
              <a:ext cx="1342534" cy="1128948"/>
            </a:xfrm>
            <a:prstGeom prst="rect">
              <a:avLst/>
            </a:prstGeom>
          </p:spPr>
        </p:pic>
      </p:grpSp>
      <p:grpSp>
        <p:nvGrpSpPr>
          <p:cNvPr id="16" name="Group 15">
            <a:extLst>
              <a:ext uri="{FF2B5EF4-FFF2-40B4-BE49-F238E27FC236}">
                <a16:creationId xmlns:a16="http://schemas.microsoft.com/office/drawing/2014/main" id="{13F0F347-8D9C-1271-D089-6B3978AD7BCE}"/>
              </a:ext>
            </a:extLst>
          </p:cNvPr>
          <p:cNvGrpSpPr/>
          <p:nvPr/>
        </p:nvGrpSpPr>
        <p:grpSpPr>
          <a:xfrm>
            <a:off x="907019" y="2488475"/>
            <a:ext cx="758963" cy="2443491"/>
            <a:chOff x="9193191" y="1593451"/>
            <a:chExt cx="1140264" cy="3671098"/>
          </a:xfrm>
        </p:grpSpPr>
        <p:pic>
          <p:nvPicPr>
            <p:cNvPr id="17" name="Picture 16">
              <a:extLst>
                <a:ext uri="{FF2B5EF4-FFF2-40B4-BE49-F238E27FC236}">
                  <a16:creationId xmlns:a16="http://schemas.microsoft.com/office/drawing/2014/main" id="{F5C4A9E8-B54F-D260-943C-CF585D4F7279}"/>
                </a:ext>
              </a:extLst>
            </p:cNvPr>
            <p:cNvPicPr>
              <a:picLocks noChangeAspect="1"/>
            </p:cNvPicPr>
            <p:nvPr>
              <p:custDataLst>
                <p:tags r:id="rId2"/>
              </p:custDataLst>
            </p:nvPr>
          </p:nvPicPr>
          <p:blipFill rotWithShape="1">
            <a:blip r:embed="rId9"/>
            <a:srcRect l="64887" t="22910" r="27880" b="28432"/>
            <a:stretch/>
          </p:blipFill>
          <p:spPr>
            <a:xfrm>
              <a:off x="9193191" y="1593451"/>
              <a:ext cx="1140264" cy="3671098"/>
            </a:xfrm>
            <a:prstGeom prst="rect">
              <a:avLst/>
            </a:prstGeom>
          </p:spPr>
        </p:pic>
        <p:sp>
          <p:nvSpPr>
            <p:cNvPr id="18" name="Oval 17">
              <a:extLst>
                <a:ext uri="{FF2B5EF4-FFF2-40B4-BE49-F238E27FC236}">
                  <a16:creationId xmlns:a16="http://schemas.microsoft.com/office/drawing/2014/main" id="{736A62B5-8095-BB81-EA6A-0A759CB200A8}"/>
                </a:ext>
              </a:extLst>
            </p:cNvPr>
            <p:cNvSpPr/>
            <p:nvPr/>
          </p:nvSpPr>
          <p:spPr>
            <a:xfrm>
              <a:off x="9741592" y="4499811"/>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7AE92ADB-AEF8-5179-F03D-34F9AFD34974}"/>
                </a:ext>
              </a:extLst>
            </p:cNvPr>
            <p:cNvSpPr/>
            <p:nvPr/>
          </p:nvSpPr>
          <p:spPr>
            <a:xfrm>
              <a:off x="9581976" y="4303849"/>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EF203269-3717-ADA0-857B-07FC79AB31F8}"/>
                </a:ext>
              </a:extLst>
            </p:cNvPr>
            <p:cNvSpPr/>
            <p:nvPr/>
          </p:nvSpPr>
          <p:spPr>
            <a:xfrm>
              <a:off x="9741592" y="4002599"/>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4" name="Picture 23">
            <a:extLst>
              <a:ext uri="{FF2B5EF4-FFF2-40B4-BE49-F238E27FC236}">
                <a16:creationId xmlns:a16="http://schemas.microsoft.com/office/drawing/2014/main" id="{BACDFB08-2204-912D-4049-08EC3E5E4356}"/>
              </a:ext>
            </a:extLst>
          </p:cNvPr>
          <p:cNvPicPr>
            <a:picLocks noChangeAspect="1"/>
          </p:cNvPicPr>
          <p:nvPr/>
        </p:nvPicPr>
        <p:blipFill rotWithShape="1">
          <a:blip r:embed="rId10">
            <a:extLst>
              <a:ext uri="{28A0092B-C50C-407E-A947-70E740481C1C}">
                <a14:useLocalDpi xmlns:a14="http://schemas.microsoft.com/office/drawing/2010/main" val="0"/>
              </a:ext>
            </a:extLst>
          </a:blip>
          <a:srcRect l="18670" t="20018" r="55263" b="41077"/>
          <a:stretch/>
        </p:blipFill>
        <p:spPr>
          <a:xfrm>
            <a:off x="2385710" y="3173186"/>
            <a:ext cx="2877610" cy="2057848"/>
          </a:xfrm>
          <a:prstGeom prst="rect">
            <a:avLst/>
          </a:prstGeom>
        </p:spPr>
      </p:pic>
      <p:sp>
        <p:nvSpPr>
          <p:cNvPr id="39" name="TextBox 38">
            <a:extLst>
              <a:ext uri="{FF2B5EF4-FFF2-40B4-BE49-F238E27FC236}">
                <a16:creationId xmlns:a16="http://schemas.microsoft.com/office/drawing/2014/main" id="{052FC29B-2865-A1F6-9C7E-8C3AA2C4A928}"/>
              </a:ext>
            </a:extLst>
          </p:cNvPr>
          <p:cNvSpPr txBox="1"/>
          <p:nvPr/>
        </p:nvSpPr>
        <p:spPr>
          <a:xfrm>
            <a:off x="154880" y="4995803"/>
            <a:ext cx="2217796" cy="1477328"/>
          </a:xfrm>
          <a:prstGeom prst="rect">
            <a:avLst/>
          </a:prstGeom>
          <a:noFill/>
        </p:spPr>
        <p:txBody>
          <a:bodyPr wrap="square" rtlCol="0">
            <a:spAutoFit/>
          </a:bodyPr>
          <a:lstStyle/>
          <a:p>
            <a:pPr algn="ctr"/>
            <a:r>
              <a:rPr lang="en-US" dirty="0"/>
              <a:t>Sample:</a:t>
            </a:r>
          </a:p>
          <a:p>
            <a:pPr algn="ctr"/>
            <a:r>
              <a:rPr lang="en-US" dirty="0"/>
              <a:t>blood, plasma, saliva, urine, cerebrospinal fluid, etc.</a:t>
            </a:r>
          </a:p>
        </p:txBody>
      </p:sp>
      <p:sp>
        <p:nvSpPr>
          <p:cNvPr id="48" name="TextBox 47">
            <a:extLst>
              <a:ext uri="{FF2B5EF4-FFF2-40B4-BE49-F238E27FC236}">
                <a16:creationId xmlns:a16="http://schemas.microsoft.com/office/drawing/2014/main" id="{CA48023B-FFD2-7F83-7F0A-E674CC62290F}"/>
              </a:ext>
            </a:extLst>
          </p:cNvPr>
          <p:cNvSpPr txBox="1"/>
          <p:nvPr/>
        </p:nvSpPr>
        <p:spPr>
          <a:xfrm>
            <a:off x="2597380" y="5568937"/>
            <a:ext cx="2442057" cy="369332"/>
          </a:xfrm>
          <a:prstGeom prst="rect">
            <a:avLst/>
          </a:prstGeom>
          <a:noFill/>
        </p:spPr>
        <p:txBody>
          <a:bodyPr wrap="square" rtlCol="0">
            <a:spAutoFit/>
          </a:bodyPr>
          <a:lstStyle/>
          <a:p>
            <a:pPr algn="ctr"/>
            <a:r>
              <a:rPr lang="en-US" dirty="0"/>
              <a:t>96-well plate</a:t>
            </a:r>
          </a:p>
        </p:txBody>
      </p:sp>
      <p:pic>
        <p:nvPicPr>
          <p:cNvPr id="21" name="Picture 20">
            <a:extLst>
              <a:ext uri="{FF2B5EF4-FFF2-40B4-BE49-F238E27FC236}">
                <a16:creationId xmlns:a16="http://schemas.microsoft.com/office/drawing/2014/main" id="{3796BAD3-0824-5DF6-FB6E-874218510A0E}"/>
              </a:ext>
            </a:extLst>
          </p:cNvPr>
          <p:cNvPicPr>
            <a:picLocks noChangeAspect="1"/>
          </p:cNvPicPr>
          <p:nvPr>
            <p:custDataLst>
              <p:tags r:id="rId1"/>
            </p:custDataLst>
          </p:nvPr>
        </p:nvPicPr>
        <p:blipFill rotWithShape="1">
          <a:blip r:embed="rId11"/>
          <a:srcRect l="34995" t="55584" r="48544" b="28144"/>
          <a:stretch/>
        </p:blipFill>
        <p:spPr>
          <a:xfrm>
            <a:off x="1644465" y="2429747"/>
            <a:ext cx="2217796" cy="811071"/>
          </a:xfrm>
          <a:prstGeom prst="rect">
            <a:avLst/>
          </a:prstGeom>
        </p:spPr>
      </p:pic>
      <p:sp>
        <p:nvSpPr>
          <p:cNvPr id="75" name="TextBox 74">
            <a:extLst>
              <a:ext uri="{FF2B5EF4-FFF2-40B4-BE49-F238E27FC236}">
                <a16:creationId xmlns:a16="http://schemas.microsoft.com/office/drawing/2014/main" id="{C6EAFCB6-42CD-2685-5DE0-C5A6A8C3B4D5}"/>
              </a:ext>
            </a:extLst>
          </p:cNvPr>
          <p:cNvSpPr txBox="1"/>
          <p:nvPr/>
        </p:nvSpPr>
        <p:spPr>
          <a:xfrm>
            <a:off x="609599" y="1150482"/>
            <a:ext cx="11223010" cy="869469"/>
          </a:xfrm>
          <a:prstGeom prst="rect">
            <a:avLst/>
          </a:prstGeom>
          <a:noFill/>
        </p:spPr>
        <p:txBody>
          <a:bodyPr wrap="square" lIns="91440" tIns="45720" rIns="91440" bIns="45720" anchor="t">
            <a:spAutoFit/>
          </a:bodyPr>
          <a:lstStyle/>
          <a:p>
            <a:pPr>
              <a:spcAft>
                <a:spcPts val="300"/>
              </a:spcAft>
            </a:pPr>
            <a:r>
              <a:rPr lang="en-US" sz="2400" dirty="0">
                <a:solidFill>
                  <a:srgbClr val="374151"/>
                </a:solidFill>
                <a:latin typeface="+mj-lt"/>
              </a:rPr>
              <a:t>Is an </a:t>
            </a:r>
            <a:r>
              <a:rPr lang="en-US" sz="2400" i="1" dirty="0">
                <a:solidFill>
                  <a:srgbClr val="374151"/>
                </a:solidFill>
                <a:latin typeface="+mj-lt"/>
              </a:rPr>
              <a:t>antigen </a:t>
            </a:r>
            <a:r>
              <a:rPr lang="en-US" sz="2400" dirty="0">
                <a:solidFill>
                  <a:srgbClr val="374151"/>
                </a:solidFill>
                <a:latin typeface="+mj-lt"/>
              </a:rPr>
              <a:t>present? </a:t>
            </a:r>
          </a:p>
          <a:p>
            <a:pPr>
              <a:spcAft>
                <a:spcPts val="300"/>
              </a:spcAft>
            </a:pPr>
            <a:r>
              <a:rPr lang="en-US" sz="2400" dirty="0">
                <a:solidFill>
                  <a:srgbClr val="374151"/>
                </a:solidFill>
                <a:latin typeface="+mj-lt"/>
              </a:rPr>
              <a:t>For example: a virus, bacterium, specific protein or hormone.</a:t>
            </a:r>
            <a:endParaRPr lang="en-US" dirty="0"/>
          </a:p>
        </p:txBody>
      </p:sp>
      <p:sp>
        <p:nvSpPr>
          <p:cNvPr id="77" name="TextBox 76">
            <a:extLst>
              <a:ext uri="{FF2B5EF4-FFF2-40B4-BE49-F238E27FC236}">
                <a16:creationId xmlns:a16="http://schemas.microsoft.com/office/drawing/2014/main" id="{D14C7930-39AA-0BDA-847B-184BAEA2012B}"/>
              </a:ext>
            </a:extLst>
          </p:cNvPr>
          <p:cNvSpPr txBox="1"/>
          <p:nvPr/>
        </p:nvSpPr>
        <p:spPr>
          <a:xfrm>
            <a:off x="8069119" y="2207325"/>
            <a:ext cx="3600665" cy="4078039"/>
          </a:xfrm>
          <a:prstGeom prst="rect">
            <a:avLst/>
          </a:prstGeom>
          <a:noFill/>
        </p:spPr>
        <p:txBody>
          <a:bodyPr wrap="square" lIns="91440" tIns="45720" rIns="91440" bIns="45720" anchor="t">
            <a:spAutoFit/>
          </a:bodyPr>
          <a:lstStyle/>
          <a:p>
            <a:pPr marL="800100" lvl="1" indent="-342900">
              <a:spcAft>
                <a:spcPts val="1000"/>
              </a:spcAft>
              <a:buFont typeface="+mj-lt"/>
              <a:buAutoNum type="arabicPeriod"/>
            </a:pPr>
            <a:r>
              <a:rPr lang="en-US" dirty="0">
                <a:solidFill>
                  <a:srgbClr val="374151"/>
                </a:solidFill>
                <a:latin typeface="+mj-lt"/>
              </a:rPr>
              <a:t>Add sample</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primary antibodies that detect a specific antigen / protein / hormone (ex: rabbit anti-HIV antibodies</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enzyme-linked secondary antibodies that bind to the primary antibody (ex: goat-anti-rabbit antibody</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substrate and look for color change</a:t>
            </a:r>
            <a:r>
              <a:rPr lang="en-US">
                <a:solidFill>
                  <a:srgbClr val="374151"/>
                </a:solidFill>
                <a:latin typeface="+mj-lt"/>
              </a:rPr>
              <a:t>.</a:t>
            </a:r>
            <a:endParaRPr lang="en-US" dirty="0"/>
          </a:p>
        </p:txBody>
      </p:sp>
      <p:sp>
        <p:nvSpPr>
          <p:cNvPr id="78" name="Arrow: Right 77">
            <a:extLst>
              <a:ext uri="{FF2B5EF4-FFF2-40B4-BE49-F238E27FC236}">
                <a16:creationId xmlns:a16="http://schemas.microsoft.com/office/drawing/2014/main" id="{2E1DE23C-A98D-E3E4-8E1D-FAF4791F4040}"/>
              </a:ext>
            </a:extLst>
          </p:cNvPr>
          <p:cNvSpPr/>
          <p:nvPr/>
        </p:nvSpPr>
        <p:spPr>
          <a:xfrm>
            <a:off x="5793851" y="4903496"/>
            <a:ext cx="442329" cy="326926"/>
          </a:xfrm>
          <a:prstGeom prst="rightArrow">
            <a:avLst>
              <a:gd name="adj1" fmla="val 38770"/>
              <a:gd name="adj2" fmla="val 50000"/>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4435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par>
                                <p:cTn id="28" presetID="1" presetClass="entr" presetSubtype="0" fill="hold" grpId="0" nodeType="withEffect">
                                  <p:stCondLst>
                                    <p:cond delay="0"/>
                                  </p:stCondLst>
                                  <p:childTnLst>
                                    <p:set>
                                      <p:cBhvr>
                                        <p:cTn id="29" dur="1" fill="hold">
                                          <p:stCondLst>
                                            <p:cond delay="0"/>
                                          </p:stCondLst>
                                        </p:cTn>
                                        <p:tgtEl>
                                          <p:spTgt spid="77">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1" presetClass="entr" presetSubtype="0" fill="hold" grpId="0" nodeType="withEffect">
                                  <p:stCondLst>
                                    <p:cond delay="0"/>
                                  </p:stCondLst>
                                  <p:childTnLst>
                                    <p:set>
                                      <p:cBhvr>
                                        <p:cTn id="38" dur="1" fill="hold">
                                          <p:stCondLst>
                                            <p:cond delay="0"/>
                                          </p:stCondLst>
                                        </p:cTn>
                                        <p:tgtEl>
                                          <p:spTgt spid="77">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par>
                                <p:cTn id="46" presetID="1" presetClass="entr" presetSubtype="0" fill="hold" grpId="0" nodeType="withEffect">
                                  <p:stCondLst>
                                    <p:cond delay="0"/>
                                  </p:stCondLst>
                                  <p:childTnLst>
                                    <p:set>
                                      <p:cBhvr>
                                        <p:cTn id="47" dur="1" fill="hold">
                                          <p:stCondLst>
                                            <p:cond delay="0"/>
                                          </p:stCondLst>
                                        </p:cTn>
                                        <p:tgtEl>
                                          <p:spTgt spid="77">
                                            <p:txEl>
                                              <p:pRg st="2" end="2"/>
                                            </p:txEl>
                                          </p:spTgt>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47" presetClass="entr" presetSubtype="0" fill="hold" nodeType="click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1000"/>
                                        <p:tgtEl>
                                          <p:spTgt spid="12"/>
                                        </p:tgtEl>
                                      </p:cBhvr>
                                    </p:animEffect>
                                    <p:anim calcmode="lin" valueType="num">
                                      <p:cBhvr>
                                        <p:cTn id="53" dur="1000" fill="hold"/>
                                        <p:tgtEl>
                                          <p:spTgt spid="12"/>
                                        </p:tgtEl>
                                        <p:attrNameLst>
                                          <p:attrName>ppt_x</p:attrName>
                                        </p:attrNameLst>
                                      </p:cBhvr>
                                      <p:tavLst>
                                        <p:tav tm="0">
                                          <p:val>
                                            <p:strVal val="#ppt_x"/>
                                          </p:val>
                                        </p:tav>
                                        <p:tav tm="100000">
                                          <p:val>
                                            <p:strVal val="#ppt_x"/>
                                          </p:val>
                                        </p:tav>
                                      </p:tavLst>
                                    </p:anim>
                                    <p:anim calcmode="lin" valueType="num">
                                      <p:cBhvr>
                                        <p:cTn id="54" dur="1000" fill="hold"/>
                                        <p:tgtEl>
                                          <p:spTgt spid="12"/>
                                        </p:tgtEl>
                                        <p:attrNameLst>
                                          <p:attrName>ppt_y</p:attrName>
                                        </p:attrNameLst>
                                      </p:cBhvr>
                                      <p:tavLst>
                                        <p:tav tm="0">
                                          <p:val>
                                            <p:strVal val="#ppt_y-.1"/>
                                          </p:val>
                                        </p:tav>
                                        <p:tav tm="100000">
                                          <p:val>
                                            <p:strVal val="#ppt_y"/>
                                          </p:val>
                                        </p:tav>
                                      </p:tavLst>
                                    </p:anim>
                                  </p:childTnLst>
                                </p:cTn>
                              </p:par>
                              <p:par>
                                <p:cTn id="55" presetID="1" presetClass="entr" presetSubtype="0" fill="hold" grpId="0" nodeType="withEffect">
                                  <p:stCondLst>
                                    <p:cond delay="0"/>
                                  </p:stCondLst>
                                  <p:childTnLst>
                                    <p:set>
                                      <p:cBhvr>
                                        <p:cTn id="56" dur="1" fill="hold">
                                          <p:stCondLst>
                                            <p:cond delay="0"/>
                                          </p:stCondLst>
                                        </p:cTn>
                                        <p:tgtEl>
                                          <p:spTgt spid="77">
                                            <p:txEl>
                                              <p:pRg st="3" end="3"/>
                                            </p:txEl>
                                          </p:spTgt>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9" grpId="0"/>
      <p:bldP spid="48" grpId="0"/>
      <p:bldP spid="77" grpId="0" uiExpand="1" build="p"/>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D90707-A20C-124E-64F8-B21A443E79A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8BAD1A4-1373-E713-BF8A-0265DF331AA0}"/>
              </a:ext>
            </a:extLst>
          </p:cNvPr>
          <p:cNvSpPr>
            <a:spLocks noGrp="1"/>
          </p:cNvSpPr>
          <p:nvPr>
            <p:ph type="title"/>
          </p:nvPr>
        </p:nvSpPr>
        <p:spPr/>
        <p:txBody>
          <a:bodyPr/>
          <a:lstStyle/>
          <a:p>
            <a:r>
              <a:rPr lang="en-US" dirty="0"/>
              <a:t>ELISA for antibody detection</a:t>
            </a:r>
          </a:p>
        </p:txBody>
      </p:sp>
      <p:pic>
        <p:nvPicPr>
          <p:cNvPr id="9" name="Picture 8">
            <a:extLst>
              <a:ext uri="{FF2B5EF4-FFF2-40B4-BE49-F238E27FC236}">
                <a16:creationId xmlns:a16="http://schemas.microsoft.com/office/drawing/2014/main" id="{B89DA187-6122-0981-3698-8016A1075C8B}"/>
              </a:ext>
            </a:extLst>
          </p:cNvPr>
          <p:cNvPicPr>
            <a:picLocks noChangeAspect="1"/>
          </p:cNvPicPr>
          <p:nvPr/>
        </p:nvPicPr>
        <p:blipFill rotWithShape="1">
          <a:blip r:embed="rId10">
            <a:extLst>
              <a:ext uri="{28A0092B-C50C-407E-A947-70E740481C1C}">
                <a14:useLocalDpi xmlns:a14="http://schemas.microsoft.com/office/drawing/2010/main" val="0"/>
              </a:ext>
            </a:extLst>
          </a:blip>
          <a:srcRect l="56177" t="52209" r="25614" b="11025"/>
          <a:stretch/>
        </p:blipFill>
        <p:spPr>
          <a:xfrm>
            <a:off x="5593531" y="3037313"/>
            <a:ext cx="2404693" cy="2326497"/>
          </a:xfrm>
          <a:prstGeom prst="rect">
            <a:avLst/>
          </a:prstGeom>
        </p:spPr>
      </p:pic>
      <p:pic>
        <p:nvPicPr>
          <p:cNvPr id="17" name="Picture 16">
            <a:extLst>
              <a:ext uri="{FF2B5EF4-FFF2-40B4-BE49-F238E27FC236}">
                <a16:creationId xmlns:a16="http://schemas.microsoft.com/office/drawing/2014/main" id="{89B3F39F-1F33-D669-5A69-3FB54679510B}"/>
              </a:ext>
            </a:extLst>
          </p:cNvPr>
          <p:cNvPicPr>
            <a:picLocks noChangeAspect="1"/>
          </p:cNvPicPr>
          <p:nvPr>
            <p:custDataLst>
              <p:tags r:id="rId1"/>
            </p:custDataLst>
          </p:nvPr>
        </p:nvPicPr>
        <p:blipFill rotWithShape="1">
          <a:blip r:embed="rId11"/>
          <a:srcRect l="64887" t="22910" r="27880" b="28432"/>
          <a:stretch/>
        </p:blipFill>
        <p:spPr>
          <a:xfrm>
            <a:off x="907019" y="2488475"/>
            <a:ext cx="758963" cy="2443491"/>
          </a:xfrm>
          <a:prstGeom prst="rect">
            <a:avLst/>
          </a:prstGeom>
        </p:spPr>
      </p:pic>
      <p:pic>
        <p:nvPicPr>
          <p:cNvPr id="24" name="Picture 23">
            <a:extLst>
              <a:ext uri="{FF2B5EF4-FFF2-40B4-BE49-F238E27FC236}">
                <a16:creationId xmlns:a16="http://schemas.microsoft.com/office/drawing/2014/main" id="{704828C8-7654-C366-62BC-035183799FBD}"/>
              </a:ext>
            </a:extLst>
          </p:cNvPr>
          <p:cNvPicPr>
            <a:picLocks noChangeAspect="1"/>
          </p:cNvPicPr>
          <p:nvPr/>
        </p:nvPicPr>
        <p:blipFill rotWithShape="1">
          <a:blip r:embed="rId12">
            <a:extLst>
              <a:ext uri="{28A0092B-C50C-407E-A947-70E740481C1C}">
                <a14:useLocalDpi xmlns:a14="http://schemas.microsoft.com/office/drawing/2010/main" val="0"/>
              </a:ext>
            </a:extLst>
          </a:blip>
          <a:srcRect l="18670" t="20018" r="55263" b="41077"/>
          <a:stretch/>
        </p:blipFill>
        <p:spPr>
          <a:xfrm>
            <a:off x="2385710" y="3173186"/>
            <a:ext cx="2877610" cy="2057848"/>
          </a:xfrm>
          <a:prstGeom prst="rect">
            <a:avLst/>
          </a:prstGeom>
        </p:spPr>
      </p:pic>
      <p:sp>
        <p:nvSpPr>
          <p:cNvPr id="39" name="TextBox 38">
            <a:extLst>
              <a:ext uri="{FF2B5EF4-FFF2-40B4-BE49-F238E27FC236}">
                <a16:creationId xmlns:a16="http://schemas.microsoft.com/office/drawing/2014/main" id="{98FC8744-25E9-2F06-8515-20C6C280053A}"/>
              </a:ext>
            </a:extLst>
          </p:cNvPr>
          <p:cNvSpPr txBox="1"/>
          <p:nvPr/>
        </p:nvSpPr>
        <p:spPr>
          <a:xfrm>
            <a:off x="154880" y="4995803"/>
            <a:ext cx="2217796" cy="646331"/>
          </a:xfrm>
          <a:prstGeom prst="rect">
            <a:avLst/>
          </a:prstGeom>
          <a:noFill/>
        </p:spPr>
        <p:txBody>
          <a:bodyPr wrap="square" rtlCol="0">
            <a:spAutoFit/>
          </a:bodyPr>
          <a:lstStyle/>
          <a:p>
            <a:pPr algn="ctr"/>
            <a:r>
              <a:rPr lang="en-US" dirty="0"/>
              <a:t>Sample:</a:t>
            </a:r>
          </a:p>
          <a:p>
            <a:pPr algn="ctr"/>
            <a:r>
              <a:rPr lang="en-US" dirty="0"/>
              <a:t>blood or plasma</a:t>
            </a:r>
          </a:p>
        </p:txBody>
      </p:sp>
      <p:sp>
        <p:nvSpPr>
          <p:cNvPr id="48" name="TextBox 47">
            <a:extLst>
              <a:ext uri="{FF2B5EF4-FFF2-40B4-BE49-F238E27FC236}">
                <a16:creationId xmlns:a16="http://schemas.microsoft.com/office/drawing/2014/main" id="{2D3EAE3D-0086-681F-1728-41C09BDC5AA3}"/>
              </a:ext>
            </a:extLst>
          </p:cNvPr>
          <p:cNvSpPr txBox="1"/>
          <p:nvPr/>
        </p:nvSpPr>
        <p:spPr>
          <a:xfrm>
            <a:off x="2597380" y="5568937"/>
            <a:ext cx="2442057" cy="369332"/>
          </a:xfrm>
          <a:prstGeom prst="rect">
            <a:avLst/>
          </a:prstGeom>
          <a:noFill/>
        </p:spPr>
        <p:txBody>
          <a:bodyPr wrap="square" rtlCol="0">
            <a:spAutoFit/>
          </a:bodyPr>
          <a:lstStyle/>
          <a:p>
            <a:pPr algn="ctr"/>
            <a:r>
              <a:rPr lang="en-US" dirty="0"/>
              <a:t>96-well plate</a:t>
            </a:r>
          </a:p>
        </p:txBody>
      </p:sp>
      <p:pic>
        <p:nvPicPr>
          <p:cNvPr id="21" name="Picture 20">
            <a:extLst>
              <a:ext uri="{FF2B5EF4-FFF2-40B4-BE49-F238E27FC236}">
                <a16:creationId xmlns:a16="http://schemas.microsoft.com/office/drawing/2014/main" id="{003F1E9A-0702-B4A9-2EEC-DAE3F0E41D0F}"/>
              </a:ext>
            </a:extLst>
          </p:cNvPr>
          <p:cNvPicPr>
            <a:picLocks noChangeAspect="1"/>
          </p:cNvPicPr>
          <p:nvPr>
            <p:custDataLst>
              <p:tags r:id="rId2"/>
            </p:custDataLst>
          </p:nvPr>
        </p:nvPicPr>
        <p:blipFill rotWithShape="1">
          <a:blip r:embed="rId13"/>
          <a:srcRect l="34995" t="55584" r="48544" b="28144"/>
          <a:stretch/>
        </p:blipFill>
        <p:spPr>
          <a:xfrm>
            <a:off x="1644465" y="2429747"/>
            <a:ext cx="2217796" cy="811071"/>
          </a:xfrm>
          <a:prstGeom prst="rect">
            <a:avLst/>
          </a:prstGeom>
        </p:spPr>
      </p:pic>
      <p:sp>
        <p:nvSpPr>
          <p:cNvPr id="75" name="TextBox 74">
            <a:extLst>
              <a:ext uri="{FF2B5EF4-FFF2-40B4-BE49-F238E27FC236}">
                <a16:creationId xmlns:a16="http://schemas.microsoft.com/office/drawing/2014/main" id="{FB8EFEC4-0F66-9014-0B05-B204B394FA8C}"/>
              </a:ext>
            </a:extLst>
          </p:cNvPr>
          <p:cNvSpPr txBox="1"/>
          <p:nvPr/>
        </p:nvSpPr>
        <p:spPr>
          <a:xfrm>
            <a:off x="609599" y="1202634"/>
            <a:ext cx="8643100" cy="461665"/>
          </a:xfrm>
          <a:prstGeom prst="rect">
            <a:avLst/>
          </a:prstGeom>
          <a:noFill/>
        </p:spPr>
        <p:txBody>
          <a:bodyPr wrap="square">
            <a:spAutoFit/>
          </a:bodyPr>
          <a:lstStyle/>
          <a:p>
            <a:pPr>
              <a:spcAft>
                <a:spcPts val="1000"/>
              </a:spcAft>
            </a:pPr>
            <a:r>
              <a:rPr lang="en-US" sz="2400" dirty="0">
                <a:solidFill>
                  <a:srgbClr val="374151"/>
                </a:solidFill>
                <a:latin typeface="+mj-lt"/>
              </a:rPr>
              <a:t>Does the sample have antibodies to a particular pathogen?</a:t>
            </a:r>
          </a:p>
        </p:txBody>
      </p:sp>
      <p:sp>
        <p:nvSpPr>
          <p:cNvPr id="77" name="TextBox 76">
            <a:extLst>
              <a:ext uri="{FF2B5EF4-FFF2-40B4-BE49-F238E27FC236}">
                <a16:creationId xmlns:a16="http://schemas.microsoft.com/office/drawing/2014/main" id="{555C2FA9-FF9F-BE67-F3D8-960ECE97D97D}"/>
              </a:ext>
            </a:extLst>
          </p:cNvPr>
          <p:cNvSpPr txBox="1"/>
          <p:nvPr/>
        </p:nvSpPr>
        <p:spPr>
          <a:xfrm>
            <a:off x="7998224" y="2225919"/>
            <a:ext cx="3600665" cy="3524042"/>
          </a:xfrm>
          <a:prstGeom prst="rect">
            <a:avLst/>
          </a:prstGeom>
          <a:noFill/>
        </p:spPr>
        <p:txBody>
          <a:bodyPr wrap="square" lIns="91440" tIns="45720" rIns="91440" bIns="45720" anchor="t">
            <a:spAutoFit/>
          </a:bodyPr>
          <a:lstStyle/>
          <a:p>
            <a:pPr marL="800100" lvl="1" indent="-342900">
              <a:spcAft>
                <a:spcPts val="1000"/>
              </a:spcAft>
              <a:buFont typeface="+mj-lt"/>
              <a:buAutoNum type="arabicPeriod"/>
            </a:pPr>
            <a:r>
              <a:rPr lang="en-US" dirty="0">
                <a:solidFill>
                  <a:srgbClr val="374151"/>
                </a:solidFill>
              </a:rPr>
              <a:t>Add purified antigen</a:t>
            </a:r>
            <a:r>
              <a:rPr lang="en-US">
                <a:solidFill>
                  <a:srgbClr val="374151"/>
                </a:solidFill>
              </a:rPr>
              <a:t>.</a:t>
            </a:r>
            <a:endParaRPr lang="en-US" dirty="0">
              <a:solidFill>
                <a:srgbClr val="374151"/>
              </a:solidFill>
            </a:endParaRPr>
          </a:p>
          <a:p>
            <a:pPr marL="800100" lvl="1" indent="-342900">
              <a:spcAft>
                <a:spcPts val="1000"/>
              </a:spcAft>
              <a:buFont typeface="+mj-lt"/>
              <a:buAutoNum type="arabicPeriod"/>
            </a:pPr>
            <a:r>
              <a:rPr lang="en-US" dirty="0">
                <a:solidFill>
                  <a:srgbClr val="374151"/>
                </a:solidFill>
              </a:rPr>
              <a:t>Add patient sample to detect serum antibodies against that specific antigen</a:t>
            </a:r>
            <a:r>
              <a:rPr lang="en-US">
                <a:solidFill>
                  <a:srgbClr val="374151"/>
                </a:solidFill>
              </a:rPr>
              <a:t>.</a:t>
            </a:r>
            <a:endParaRPr lang="en-US" dirty="0">
              <a:solidFill>
                <a:srgbClr val="374151"/>
              </a:solidFill>
            </a:endParaRPr>
          </a:p>
          <a:p>
            <a:pPr marL="800100" lvl="1" indent="-342900">
              <a:spcAft>
                <a:spcPts val="1000"/>
              </a:spcAft>
              <a:buFont typeface="+mj-lt"/>
              <a:buAutoNum type="arabicPeriod"/>
            </a:pPr>
            <a:r>
              <a:rPr lang="en-US" dirty="0">
                <a:solidFill>
                  <a:srgbClr val="374151"/>
                </a:solidFill>
              </a:rPr>
              <a:t>Add enzyme-linked secondary antibodies that bind to the antibodies in the patient sample.</a:t>
            </a:r>
          </a:p>
          <a:p>
            <a:pPr marL="800100" lvl="1" indent="-342900">
              <a:spcAft>
                <a:spcPts val="1000"/>
              </a:spcAft>
              <a:buFont typeface="+mj-lt"/>
              <a:buAutoNum type="arabicPeriod"/>
            </a:pPr>
            <a:r>
              <a:rPr lang="en-US" dirty="0">
                <a:solidFill>
                  <a:srgbClr val="374151"/>
                </a:solidFill>
              </a:rPr>
              <a:t>Add substrate and look for color change</a:t>
            </a:r>
            <a:r>
              <a:rPr lang="en-US">
                <a:solidFill>
                  <a:srgbClr val="374151"/>
                </a:solidFill>
              </a:rPr>
              <a:t>.</a:t>
            </a:r>
            <a:endParaRPr lang="en-US" dirty="0"/>
          </a:p>
        </p:txBody>
      </p:sp>
      <p:sp>
        <p:nvSpPr>
          <p:cNvPr id="78" name="Arrow: Right 77">
            <a:extLst>
              <a:ext uri="{FF2B5EF4-FFF2-40B4-BE49-F238E27FC236}">
                <a16:creationId xmlns:a16="http://schemas.microsoft.com/office/drawing/2014/main" id="{CED6434D-DDE3-93C2-1895-75D85B32B69B}"/>
              </a:ext>
            </a:extLst>
          </p:cNvPr>
          <p:cNvSpPr/>
          <p:nvPr/>
        </p:nvSpPr>
        <p:spPr>
          <a:xfrm>
            <a:off x="6149116" y="4550370"/>
            <a:ext cx="442329" cy="326926"/>
          </a:xfrm>
          <a:prstGeom prst="rightArrow">
            <a:avLst>
              <a:gd name="adj1" fmla="val 38770"/>
              <a:gd name="adj2" fmla="val 50000"/>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793123D-D67D-6BF5-ADDA-D3525B533F35}"/>
              </a:ext>
            </a:extLst>
          </p:cNvPr>
          <p:cNvSpPr/>
          <p:nvPr/>
        </p:nvSpPr>
        <p:spPr>
          <a:xfrm>
            <a:off x="6436500" y="4991290"/>
            <a:ext cx="186849" cy="186849"/>
          </a:xfrm>
          <a:prstGeom prst="ellipse">
            <a:avLst/>
          </a:prstGeom>
          <a:solidFill>
            <a:srgbClr val="E7872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Picture 29">
            <a:extLst>
              <a:ext uri="{FF2B5EF4-FFF2-40B4-BE49-F238E27FC236}">
                <a16:creationId xmlns:a16="http://schemas.microsoft.com/office/drawing/2014/main" id="{8C2E9AA0-2E44-A4EC-3FD5-F7A860904B4F}"/>
              </a:ext>
            </a:extLst>
          </p:cNvPr>
          <p:cNvPicPr>
            <a:picLocks noChangeAspect="1"/>
          </p:cNvPicPr>
          <p:nvPr/>
        </p:nvPicPr>
        <p:blipFill rotWithShape="1">
          <a:blip r:embed="rId14">
            <a:extLst>
              <a:ext uri="{28A0092B-C50C-407E-A947-70E740481C1C}">
                <a14:useLocalDpi xmlns:a14="http://schemas.microsoft.com/office/drawing/2010/main" val="0"/>
              </a:ext>
            </a:extLst>
          </a:blip>
          <a:srcRect l="22156" t="64773" r="73008" b="22445"/>
          <a:stretch/>
        </p:blipFill>
        <p:spPr>
          <a:xfrm>
            <a:off x="6804560" y="3707496"/>
            <a:ext cx="442886" cy="560889"/>
          </a:xfrm>
          <a:prstGeom prst="rect">
            <a:avLst/>
          </a:prstGeom>
        </p:spPr>
      </p:pic>
      <p:pic>
        <p:nvPicPr>
          <p:cNvPr id="33" name="Picture 32">
            <a:extLst>
              <a:ext uri="{FF2B5EF4-FFF2-40B4-BE49-F238E27FC236}">
                <a16:creationId xmlns:a16="http://schemas.microsoft.com/office/drawing/2014/main" id="{22F6104C-23A9-A69D-CA46-E8F13C7B8026}"/>
              </a:ext>
            </a:extLst>
          </p:cNvPr>
          <p:cNvPicPr>
            <a:picLocks noChangeAspect="1"/>
          </p:cNvPicPr>
          <p:nvPr>
            <p:custDataLst>
              <p:tags r:id="rId3"/>
            </p:custDataLst>
          </p:nvPr>
        </p:nvPicPr>
        <p:blipFill rotWithShape="1">
          <a:blip r:embed="rId13"/>
          <a:srcRect l="33239" t="21631" r="54648" b="52135"/>
          <a:stretch/>
        </p:blipFill>
        <p:spPr>
          <a:xfrm rot="10800000">
            <a:off x="6491618" y="4523805"/>
            <a:ext cx="544913" cy="565513"/>
          </a:xfrm>
          <a:prstGeom prst="rect">
            <a:avLst/>
          </a:prstGeom>
        </p:spPr>
      </p:pic>
      <p:pic>
        <p:nvPicPr>
          <p:cNvPr id="34" name="Picture 33">
            <a:extLst>
              <a:ext uri="{FF2B5EF4-FFF2-40B4-BE49-F238E27FC236}">
                <a16:creationId xmlns:a16="http://schemas.microsoft.com/office/drawing/2014/main" id="{9B7A2521-8C75-7D10-705E-FBBFCCD5C09B}"/>
              </a:ext>
            </a:extLst>
          </p:cNvPr>
          <p:cNvPicPr>
            <a:picLocks noChangeAspect="1"/>
          </p:cNvPicPr>
          <p:nvPr>
            <p:custDataLst>
              <p:tags r:id="rId4"/>
            </p:custDataLst>
          </p:nvPr>
        </p:nvPicPr>
        <p:blipFill rotWithShape="1">
          <a:blip r:embed="rId13"/>
          <a:srcRect l="47590" t="22140" r="40297" b="51626"/>
          <a:stretch/>
        </p:blipFill>
        <p:spPr>
          <a:xfrm rot="10800000">
            <a:off x="6756552" y="4084140"/>
            <a:ext cx="544913" cy="565513"/>
          </a:xfrm>
          <a:prstGeom prst="rect">
            <a:avLst/>
          </a:prstGeom>
        </p:spPr>
      </p:pic>
      <p:pic>
        <p:nvPicPr>
          <p:cNvPr id="35" name="Picture 34">
            <a:extLst>
              <a:ext uri="{FF2B5EF4-FFF2-40B4-BE49-F238E27FC236}">
                <a16:creationId xmlns:a16="http://schemas.microsoft.com/office/drawing/2014/main" id="{012BB2C0-037B-1C68-FF35-642923C6E106}"/>
              </a:ext>
            </a:extLst>
          </p:cNvPr>
          <p:cNvPicPr>
            <a:picLocks noChangeAspect="1"/>
          </p:cNvPicPr>
          <p:nvPr/>
        </p:nvPicPr>
        <p:blipFill rotWithShape="1">
          <a:blip r:embed="rId15">
            <a:extLst>
              <a:ext uri="{28A0092B-C50C-407E-A947-70E740481C1C}">
                <a14:useLocalDpi xmlns:a14="http://schemas.microsoft.com/office/drawing/2010/main" val="0"/>
              </a:ext>
            </a:extLst>
          </a:blip>
          <a:srcRect l="31286" t="67162" r="62281" b="21549"/>
          <a:stretch/>
        </p:blipFill>
        <p:spPr>
          <a:xfrm rot="21527857">
            <a:off x="6810950" y="3899877"/>
            <a:ext cx="508245" cy="427388"/>
          </a:xfrm>
          <a:prstGeom prst="rect">
            <a:avLst/>
          </a:prstGeom>
        </p:spPr>
      </p:pic>
      <p:pic>
        <p:nvPicPr>
          <p:cNvPr id="40" name="Picture 39">
            <a:extLst>
              <a:ext uri="{FF2B5EF4-FFF2-40B4-BE49-F238E27FC236}">
                <a16:creationId xmlns:a16="http://schemas.microsoft.com/office/drawing/2014/main" id="{3F3CEF68-4FE3-71EC-BB6A-9840B27DF20F}"/>
              </a:ext>
            </a:extLst>
          </p:cNvPr>
          <p:cNvPicPr>
            <a:picLocks noChangeAspect="1"/>
          </p:cNvPicPr>
          <p:nvPr>
            <p:custDataLst>
              <p:tags r:id="rId5"/>
            </p:custDataLst>
          </p:nvPr>
        </p:nvPicPr>
        <p:blipFill rotWithShape="1">
          <a:blip r:embed="rId13"/>
          <a:srcRect l="33239" t="21631" r="54648" b="52135"/>
          <a:stretch/>
        </p:blipFill>
        <p:spPr>
          <a:xfrm rot="710735">
            <a:off x="1129008" y="4405349"/>
            <a:ext cx="290936" cy="301936"/>
          </a:xfrm>
          <a:prstGeom prst="rect">
            <a:avLst/>
          </a:prstGeom>
        </p:spPr>
      </p:pic>
      <p:pic>
        <p:nvPicPr>
          <p:cNvPr id="41" name="Picture 40">
            <a:extLst>
              <a:ext uri="{FF2B5EF4-FFF2-40B4-BE49-F238E27FC236}">
                <a16:creationId xmlns:a16="http://schemas.microsoft.com/office/drawing/2014/main" id="{7DE05B32-6D54-0893-3FFB-1974348C6C75}"/>
              </a:ext>
            </a:extLst>
          </p:cNvPr>
          <p:cNvPicPr>
            <a:picLocks noChangeAspect="1"/>
          </p:cNvPicPr>
          <p:nvPr>
            <p:custDataLst>
              <p:tags r:id="rId6"/>
            </p:custDataLst>
          </p:nvPr>
        </p:nvPicPr>
        <p:blipFill rotWithShape="1">
          <a:blip r:embed="rId13"/>
          <a:srcRect l="33239" t="21631" r="54648" b="52135"/>
          <a:stretch/>
        </p:blipFill>
        <p:spPr>
          <a:xfrm rot="9402635">
            <a:off x="1110660" y="4095375"/>
            <a:ext cx="290936" cy="301936"/>
          </a:xfrm>
          <a:prstGeom prst="rect">
            <a:avLst/>
          </a:prstGeom>
        </p:spPr>
      </p:pic>
      <p:pic>
        <p:nvPicPr>
          <p:cNvPr id="42" name="Picture 41">
            <a:extLst>
              <a:ext uri="{FF2B5EF4-FFF2-40B4-BE49-F238E27FC236}">
                <a16:creationId xmlns:a16="http://schemas.microsoft.com/office/drawing/2014/main" id="{D1FC3991-CC22-843B-7720-CC8B5D0E551E}"/>
              </a:ext>
            </a:extLst>
          </p:cNvPr>
          <p:cNvPicPr>
            <a:picLocks noChangeAspect="1"/>
          </p:cNvPicPr>
          <p:nvPr>
            <p:custDataLst>
              <p:tags r:id="rId7"/>
            </p:custDataLst>
          </p:nvPr>
        </p:nvPicPr>
        <p:blipFill rotWithShape="1">
          <a:blip r:embed="rId13"/>
          <a:srcRect l="33239" t="21631" r="54648" b="52135"/>
          <a:stretch/>
        </p:blipFill>
        <p:spPr>
          <a:xfrm rot="16528904">
            <a:off x="1132350" y="3713656"/>
            <a:ext cx="290936" cy="301936"/>
          </a:xfrm>
          <a:prstGeom prst="rect">
            <a:avLst/>
          </a:prstGeom>
        </p:spPr>
      </p:pic>
    </p:spTree>
    <p:extLst>
      <p:ext uri="{BB962C8B-B14F-4D97-AF65-F5344CB8AC3E}">
        <p14:creationId xmlns:p14="http://schemas.microsoft.com/office/powerpoint/2010/main" val="33316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1000" fill="hold"/>
                                        <p:tgtEl>
                                          <p:spTgt spid="29"/>
                                        </p:tgtEl>
                                        <p:attrNameLst>
                                          <p:attrName>ppt_y</p:attrName>
                                        </p:attrNameLst>
                                      </p:cBhvr>
                                      <p:tavLst>
                                        <p:tav tm="0">
                                          <p:val>
                                            <p:strVal val="#ppt_y-.1"/>
                                          </p:val>
                                        </p:tav>
                                        <p:tav tm="100000">
                                          <p:val>
                                            <p:strVal val="#ppt_y"/>
                                          </p:val>
                                        </p:tav>
                                      </p:tavLst>
                                    </p:anim>
                                  </p:childTnLst>
                                </p:cTn>
                              </p:par>
                              <p:par>
                                <p:cTn id="36" presetID="1" presetClass="entr" presetSubtype="0" fill="hold" grpId="0" nodeType="withEffect">
                                  <p:stCondLst>
                                    <p:cond delay="0"/>
                                  </p:stCondLst>
                                  <p:childTnLst>
                                    <p:set>
                                      <p:cBhvr>
                                        <p:cTn id="37" dur="1" fill="hold">
                                          <p:stCondLst>
                                            <p:cond delay="0"/>
                                          </p:stCondLst>
                                        </p:cTn>
                                        <p:tgtEl>
                                          <p:spTgt spid="77">
                                            <p:txEl>
                                              <p:pRg st="0" end="0"/>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1000"/>
                                        <p:tgtEl>
                                          <p:spTgt spid="33"/>
                                        </p:tgtEl>
                                      </p:cBhvr>
                                    </p:animEffect>
                                    <p:anim calcmode="lin" valueType="num">
                                      <p:cBhvr>
                                        <p:cTn id="43" dur="1000" fill="hold"/>
                                        <p:tgtEl>
                                          <p:spTgt spid="33"/>
                                        </p:tgtEl>
                                        <p:attrNameLst>
                                          <p:attrName>ppt_x</p:attrName>
                                        </p:attrNameLst>
                                      </p:cBhvr>
                                      <p:tavLst>
                                        <p:tav tm="0">
                                          <p:val>
                                            <p:strVal val="#ppt_x"/>
                                          </p:val>
                                        </p:tav>
                                        <p:tav tm="100000">
                                          <p:val>
                                            <p:strVal val="#ppt_x"/>
                                          </p:val>
                                        </p:tav>
                                      </p:tavLst>
                                    </p:anim>
                                    <p:anim calcmode="lin" valueType="num">
                                      <p:cBhvr>
                                        <p:cTn id="44" dur="1000" fill="hold"/>
                                        <p:tgtEl>
                                          <p:spTgt spid="33"/>
                                        </p:tgtEl>
                                        <p:attrNameLst>
                                          <p:attrName>ppt_y</p:attrName>
                                        </p:attrNameLst>
                                      </p:cBhvr>
                                      <p:tavLst>
                                        <p:tav tm="0">
                                          <p:val>
                                            <p:strVal val="#ppt_y-.1"/>
                                          </p:val>
                                        </p:tav>
                                        <p:tav tm="100000">
                                          <p:val>
                                            <p:strVal val="#ppt_y"/>
                                          </p:val>
                                        </p:tav>
                                      </p:tavLst>
                                    </p:anim>
                                  </p:childTnLst>
                                </p:cTn>
                              </p:par>
                              <p:par>
                                <p:cTn id="45" presetID="1" presetClass="entr" presetSubtype="0" fill="hold" grpId="0" nodeType="withEffect">
                                  <p:stCondLst>
                                    <p:cond delay="0"/>
                                  </p:stCondLst>
                                  <p:childTnLst>
                                    <p:set>
                                      <p:cBhvr>
                                        <p:cTn id="46" dur="1" fill="hold">
                                          <p:stCondLst>
                                            <p:cond delay="0"/>
                                          </p:stCondLst>
                                        </p:cTn>
                                        <p:tgtEl>
                                          <p:spTgt spid="77">
                                            <p:txEl>
                                              <p:pRg st="1" end="1"/>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47" presetClass="entr" presetSubtype="0" fill="hold" nodeType="click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1000"/>
                                        <p:tgtEl>
                                          <p:spTgt spid="34"/>
                                        </p:tgtEl>
                                      </p:cBhvr>
                                    </p:animEffect>
                                    <p:anim calcmode="lin" valueType="num">
                                      <p:cBhvr>
                                        <p:cTn id="52" dur="1000" fill="hold"/>
                                        <p:tgtEl>
                                          <p:spTgt spid="34"/>
                                        </p:tgtEl>
                                        <p:attrNameLst>
                                          <p:attrName>ppt_x</p:attrName>
                                        </p:attrNameLst>
                                      </p:cBhvr>
                                      <p:tavLst>
                                        <p:tav tm="0">
                                          <p:val>
                                            <p:strVal val="#ppt_x"/>
                                          </p:val>
                                        </p:tav>
                                        <p:tav tm="100000">
                                          <p:val>
                                            <p:strVal val="#ppt_x"/>
                                          </p:val>
                                        </p:tav>
                                      </p:tavLst>
                                    </p:anim>
                                    <p:anim calcmode="lin" valueType="num">
                                      <p:cBhvr>
                                        <p:cTn id="53" dur="1000" fill="hold"/>
                                        <p:tgtEl>
                                          <p:spTgt spid="34"/>
                                        </p:tgtEl>
                                        <p:attrNameLst>
                                          <p:attrName>ppt_y</p:attrName>
                                        </p:attrNameLst>
                                      </p:cBhvr>
                                      <p:tavLst>
                                        <p:tav tm="0">
                                          <p:val>
                                            <p:strVal val="#ppt_y-.1"/>
                                          </p:val>
                                        </p:tav>
                                        <p:tav tm="100000">
                                          <p:val>
                                            <p:strVal val="#ppt_y"/>
                                          </p:val>
                                        </p:tav>
                                      </p:tavLst>
                                    </p:anim>
                                  </p:childTnLst>
                                </p:cTn>
                              </p:par>
                              <p:par>
                                <p:cTn id="54" presetID="47" presetClass="entr" presetSubtype="0"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1" presetClass="entr" presetSubtype="0" fill="hold" grpId="0" nodeType="withEffect">
                                  <p:stCondLst>
                                    <p:cond delay="0"/>
                                  </p:stCondLst>
                                  <p:childTnLst>
                                    <p:set>
                                      <p:cBhvr>
                                        <p:cTn id="60" dur="1" fill="hold">
                                          <p:stCondLst>
                                            <p:cond delay="0"/>
                                          </p:stCondLst>
                                        </p:cTn>
                                        <p:tgtEl>
                                          <p:spTgt spid="77">
                                            <p:txEl>
                                              <p:pRg st="2" end="2"/>
                                            </p:txEl>
                                          </p:spTgt>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par>
                                <p:cTn id="66" presetID="1" presetClass="entr" presetSubtype="0" fill="hold" grpId="0" nodeType="withEffect">
                                  <p:stCondLst>
                                    <p:cond delay="0"/>
                                  </p:stCondLst>
                                  <p:childTnLst>
                                    <p:set>
                                      <p:cBhvr>
                                        <p:cTn id="67" dur="1" fill="hold">
                                          <p:stCondLst>
                                            <p:cond delay="0"/>
                                          </p:stCondLst>
                                        </p:cTn>
                                        <p:tgtEl>
                                          <p:spTgt spid="77">
                                            <p:txEl>
                                              <p:pRg st="3" end="3"/>
                                            </p:txEl>
                                          </p:spTgt>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77" grpId="0" uiExpand="1" build="p"/>
      <p:bldP spid="78" grpId="0" animBg="1"/>
      <p:bldP spid="2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B24AF7-9B79-7D3A-8B05-A3BB7E8D5B47}"/>
              </a:ext>
            </a:extLst>
          </p:cNvPr>
          <p:cNvSpPr>
            <a:spLocks noGrp="1"/>
          </p:cNvSpPr>
          <p:nvPr>
            <p:ph type="title"/>
          </p:nvPr>
        </p:nvSpPr>
        <p:spPr/>
        <p:txBody>
          <a:bodyPr/>
          <a:lstStyle/>
          <a:p>
            <a:r>
              <a:rPr lang="en-US" dirty="0"/>
              <a:t>Qualitative vs. quantitative ELISA</a:t>
            </a:r>
          </a:p>
        </p:txBody>
      </p:sp>
      <p:pic>
        <p:nvPicPr>
          <p:cNvPr id="4" name="Picture 3">
            <a:extLst>
              <a:ext uri="{FF2B5EF4-FFF2-40B4-BE49-F238E27FC236}">
                <a16:creationId xmlns:a16="http://schemas.microsoft.com/office/drawing/2014/main" id="{71F9C1C9-BF1A-EF25-EF44-261C09975780}"/>
              </a:ext>
            </a:extLst>
          </p:cNvPr>
          <p:cNvPicPr>
            <a:picLocks noChangeAspect="1"/>
          </p:cNvPicPr>
          <p:nvPr/>
        </p:nvPicPr>
        <p:blipFill>
          <a:blip r:embed="rId3"/>
          <a:stretch>
            <a:fillRect/>
          </a:stretch>
        </p:blipFill>
        <p:spPr>
          <a:xfrm>
            <a:off x="834476" y="3113080"/>
            <a:ext cx="6429121" cy="1518129"/>
          </a:xfrm>
          <a:prstGeom prst="rect">
            <a:avLst/>
          </a:prstGeom>
        </p:spPr>
      </p:pic>
      <p:pic>
        <p:nvPicPr>
          <p:cNvPr id="6" name="Picture 5">
            <a:extLst>
              <a:ext uri="{FF2B5EF4-FFF2-40B4-BE49-F238E27FC236}">
                <a16:creationId xmlns:a16="http://schemas.microsoft.com/office/drawing/2014/main" id="{0AF6945C-E9AF-5774-A623-EBD11E8EF5D0}"/>
              </a:ext>
            </a:extLst>
          </p:cNvPr>
          <p:cNvPicPr>
            <a:picLocks noChangeAspect="1"/>
          </p:cNvPicPr>
          <p:nvPr/>
        </p:nvPicPr>
        <p:blipFill>
          <a:blip r:embed="rId4"/>
          <a:stretch>
            <a:fillRect/>
          </a:stretch>
        </p:blipFill>
        <p:spPr>
          <a:xfrm>
            <a:off x="9091047" y="3280858"/>
            <a:ext cx="2822632" cy="3392957"/>
          </a:xfrm>
          <a:prstGeom prst="rect">
            <a:avLst/>
          </a:prstGeom>
        </p:spPr>
      </p:pic>
      <p:pic>
        <p:nvPicPr>
          <p:cNvPr id="9" name="Picture 8">
            <a:extLst>
              <a:ext uri="{FF2B5EF4-FFF2-40B4-BE49-F238E27FC236}">
                <a16:creationId xmlns:a16="http://schemas.microsoft.com/office/drawing/2014/main" id="{CEC5424B-8627-F6B6-3CFA-86C725684817}"/>
              </a:ext>
            </a:extLst>
          </p:cNvPr>
          <p:cNvPicPr>
            <a:picLocks noChangeAspect="1"/>
          </p:cNvPicPr>
          <p:nvPr/>
        </p:nvPicPr>
        <p:blipFill rotWithShape="1">
          <a:blip r:embed="rId5">
            <a:extLst>
              <a:ext uri="{28A0092B-C50C-407E-A947-70E740481C1C}">
                <a14:useLocalDpi xmlns:a14="http://schemas.microsoft.com/office/drawing/2010/main" val="0"/>
              </a:ext>
            </a:extLst>
          </a:blip>
          <a:srcRect l="19187" t="28140" r="22223" b="55090"/>
          <a:stretch/>
        </p:blipFill>
        <p:spPr>
          <a:xfrm>
            <a:off x="609599" y="1653091"/>
            <a:ext cx="6429121" cy="881743"/>
          </a:xfrm>
          <a:prstGeom prst="rect">
            <a:avLst/>
          </a:prstGeom>
        </p:spPr>
      </p:pic>
      <p:pic>
        <p:nvPicPr>
          <p:cNvPr id="10" name="Picture 9">
            <a:extLst>
              <a:ext uri="{FF2B5EF4-FFF2-40B4-BE49-F238E27FC236}">
                <a16:creationId xmlns:a16="http://schemas.microsoft.com/office/drawing/2014/main" id="{5CCAA7FF-81F0-166B-0C79-254829269324}"/>
              </a:ext>
            </a:extLst>
          </p:cNvPr>
          <p:cNvPicPr>
            <a:picLocks noChangeAspect="1"/>
          </p:cNvPicPr>
          <p:nvPr/>
        </p:nvPicPr>
        <p:blipFill rotWithShape="1">
          <a:blip r:embed="rId5">
            <a:extLst>
              <a:ext uri="{28A0092B-C50C-407E-A947-70E740481C1C}">
                <a14:useLocalDpi xmlns:a14="http://schemas.microsoft.com/office/drawing/2010/main" val="0"/>
              </a:ext>
            </a:extLst>
          </a:blip>
          <a:srcRect l="12170" t="57756" r="29241" b="25474"/>
          <a:stretch/>
        </p:blipFill>
        <p:spPr>
          <a:xfrm>
            <a:off x="631370" y="4636886"/>
            <a:ext cx="6429121" cy="881743"/>
          </a:xfrm>
          <a:prstGeom prst="rect">
            <a:avLst/>
          </a:prstGeom>
        </p:spPr>
      </p:pic>
      <p:pic>
        <p:nvPicPr>
          <p:cNvPr id="11" name="Picture 10">
            <a:extLst>
              <a:ext uri="{FF2B5EF4-FFF2-40B4-BE49-F238E27FC236}">
                <a16:creationId xmlns:a16="http://schemas.microsoft.com/office/drawing/2014/main" id="{BC40DDB2-F319-DF33-9378-7588E874FBBE}"/>
              </a:ext>
            </a:extLst>
          </p:cNvPr>
          <p:cNvPicPr>
            <a:picLocks noChangeAspect="1"/>
          </p:cNvPicPr>
          <p:nvPr/>
        </p:nvPicPr>
        <p:blipFill rotWithShape="1">
          <a:blip r:embed="rId5">
            <a:extLst>
              <a:ext uri="{28A0092B-C50C-407E-A947-70E740481C1C}">
                <a14:useLocalDpi xmlns:a14="http://schemas.microsoft.com/office/drawing/2010/main" val="0"/>
              </a:ext>
            </a:extLst>
          </a:blip>
          <a:srcRect l="24769" t="75197" r="16642" b="8033"/>
          <a:stretch/>
        </p:blipFill>
        <p:spPr>
          <a:xfrm>
            <a:off x="1992084" y="5518629"/>
            <a:ext cx="6429121" cy="881743"/>
          </a:xfrm>
          <a:prstGeom prst="rect">
            <a:avLst/>
          </a:prstGeom>
        </p:spPr>
      </p:pic>
      <p:sp>
        <p:nvSpPr>
          <p:cNvPr id="12" name="TextBox 11">
            <a:extLst>
              <a:ext uri="{FF2B5EF4-FFF2-40B4-BE49-F238E27FC236}">
                <a16:creationId xmlns:a16="http://schemas.microsoft.com/office/drawing/2014/main" id="{EE85DFD3-81FC-F5F4-6633-8FE9F1CCC1DD}"/>
              </a:ext>
            </a:extLst>
          </p:cNvPr>
          <p:cNvSpPr txBox="1"/>
          <p:nvPr/>
        </p:nvSpPr>
        <p:spPr>
          <a:xfrm>
            <a:off x="2738990" y="1249150"/>
            <a:ext cx="2822632" cy="461665"/>
          </a:xfrm>
          <a:prstGeom prst="rect">
            <a:avLst/>
          </a:prstGeom>
          <a:noFill/>
        </p:spPr>
        <p:txBody>
          <a:bodyPr wrap="none" rtlCol="0">
            <a:spAutoFit/>
          </a:bodyPr>
          <a:lstStyle/>
          <a:p>
            <a:r>
              <a:rPr lang="en-US" sz="2400" dirty="0"/>
              <a:t>Qualitative: Yes / No</a:t>
            </a:r>
          </a:p>
        </p:txBody>
      </p:sp>
      <p:sp>
        <p:nvSpPr>
          <p:cNvPr id="13" name="TextBox 12">
            <a:extLst>
              <a:ext uri="{FF2B5EF4-FFF2-40B4-BE49-F238E27FC236}">
                <a16:creationId xmlns:a16="http://schemas.microsoft.com/office/drawing/2014/main" id="{671438BC-898F-27EB-2B49-18DFD8CDBA80}"/>
              </a:ext>
            </a:extLst>
          </p:cNvPr>
          <p:cNvSpPr txBox="1"/>
          <p:nvPr/>
        </p:nvSpPr>
        <p:spPr>
          <a:xfrm>
            <a:off x="2632867" y="2712216"/>
            <a:ext cx="3492687" cy="461665"/>
          </a:xfrm>
          <a:prstGeom prst="rect">
            <a:avLst/>
          </a:prstGeom>
          <a:noFill/>
        </p:spPr>
        <p:txBody>
          <a:bodyPr wrap="none" rtlCol="0">
            <a:spAutoFit/>
          </a:bodyPr>
          <a:lstStyle/>
          <a:p>
            <a:r>
              <a:rPr lang="en-US" sz="2400" dirty="0"/>
              <a:t>Quantitative: How much?</a:t>
            </a:r>
          </a:p>
        </p:txBody>
      </p:sp>
      <p:pic>
        <p:nvPicPr>
          <p:cNvPr id="15" name="Picture 14">
            <a:extLst>
              <a:ext uri="{FF2B5EF4-FFF2-40B4-BE49-F238E27FC236}">
                <a16:creationId xmlns:a16="http://schemas.microsoft.com/office/drawing/2014/main" id="{F502B923-0B29-8FB2-F7F0-86DBB7A41EDB}"/>
              </a:ext>
            </a:extLst>
          </p:cNvPr>
          <p:cNvPicPr>
            <a:picLocks noChangeAspect="1"/>
          </p:cNvPicPr>
          <p:nvPr/>
        </p:nvPicPr>
        <p:blipFill>
          <a:blip r:embed="rId6"/>
          <a:stretch>
            <a:fillRect/>
          </a:stretch>
        </p:blipFill>
        <p:spPr>
          <a:xfrm>
            <a:off x="8180013" y="1239976"/>
            <a:ext cx="2545994" cy="1707971"/>
          </a:xfrm>
          <a:prstGeom prst="rect">
            <a:avLst/>
          </a:prstGeom>
        </p:spPr>
      </p:pic>
      <p:sp>
        <p:nvSpPr>
          <p:cNvPr id="17" name="TextBox 16">
            <a:extLst>
              <a:ext uri="{FF2B5EF4-FFF2-40B4-BE49-F238E27FC236}">
                <a16:creationId xmlns:a16="http://schemas.microsoft.com/office/drawing/2014/main" id="{DB3445DD-D7E7-1116-DB29-CF59948FA4DF}"/>
              </a:ext>
            </a:extLst>
          </p:cNvPr>
          <p:cNvSpPr txBox="1"/>
          <p:nvPr/>
        </p:nvSpPr>
        <p:spPr>
          <a:xfrm>
            <a:off x="6825343" y="4977337"/>
            <a:ext cx="1121228" cy="369332"/>
          </a:xfrm>
          <a:prstGeom prst="rect">
            <a:avLst/>
          </a:prstGeom>
          <a:noFill/>
        </p:spPr>
        <p:txBody>
          <a:bodyPr wrap="square">
            <a:spAutoFit/>
          </a:bodyPr>
          <a:lstStyle/>
          <a:p>
            <a:r>
              <a:rPr lang="en-US" sz="1800" dirty="0"/>
              <a:t>Standard</a:t>
            </a:r>
            <a:endParaRPr lang="en-US" dirty="0"/>
          </a:p>
        </p:txBody>
      </p:sp>
      <p:sp>
        <p:nvSpPr>
          <p:cNvPr id="18" name="TextBox 17">
            <a:extLst>
              <a:ext uri="{FF2B5EF4-FFF2-40B4-BE49-F238E27FC236}">
                <a16:creationId xmlns:a16="http://schemas.microsoft.com/office/drawing/2014/main" id="{AA8C0D65-C9D1-CED8-F164-2FB835E1246E}"/>
              </a:ext>
            </a:extLst>
          </p:cNvPr>
          <p:cNvSpPr txBox="1"/>
          <p:nvPr/>
        </p:nvSpPr>
        <p:spPr>
          <a:xfrm>
            <a:off x="1601759" y="5909548"/>
            <a:ext cx="1121228" cy="369332"/>
          </a:xfrm>
          <a:prstGeom prst="rect">
            <a:avLst/>
          </a:prstGeom>
          <a:noFill/>
        </p:spPr>
        <p:txBody>
          <a:bodyPr wrap="square">
            <a:spAutoFit/>
          </a:bodyPr>
          <a:lstStyle/>
          <a:p>
            <a:r>
              <a:rPr lang="en-US" sz="1800" dirty="0"/>
              <a:t>Test</a:t>
            </a:r>
            <a:endParaRPr lang="en-US" dirty="0"/>
          </a:p>
        </p:txBody>
      </p:sp>
    </p:spTree>
    <p:extLst>
      <p:ext uri="{BB962C8B-B14F-4D97-AF65-F5344CB8AC3E}">
        <p14:creationId xmlns:p14="http://schemas.microsoft.com/office/powerpoint/2010/main" val="1907666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normAutofit/>
          </a:bodyPr>
          <a:lstStyle/>
          <a:p>
            <a:r>
              <a:rPr lang="en-US" dirty="0"/>
              <a:t>How is ELISA used in the real world?</a:t>
            </a:r>
          </a:p>
        </p:txBody>
      </p:sp>
      <p:sp>
        <p:nvSpPr>
          <p:cNvPr id="4" name="TextBox 3">
            <a:extLst>
              <a:ext uri="{FF2B5EF4-FFF2-40B4-BE49-F238E27FC236}">
                <a16:creationId xmlns:a16="http://schemas.microsoft.com/office/drawing/2014/main" id="{FFCD1C84-D6C1-92B0-5394-C913F86AA6DD}"/>
              </a:ext>
            </a:extLst>
          </p:cNvPr>
          <p:cNvSpPr txBox="1"/>
          <p:nvPr/>
        </p:nvSpPr>
        <p:spPr>
          <a:xfrm>
            <a:off x="609599" y="1202634"/>
            <a:ext cx="11230100" cy="5570756"/>
          </a:xfrm>
          <a:prstGeom prst="rect">
            <a:avLst/>
          </a:prstGeom>
          <a:noFill/>
        </p:spPr>
        <p:txBody>
          <a:bodyPr wrap="square" lIns="91440" tIns="45720" rIns="91440" bIns="45720" anchor="t">
            <a:spAutoFit/>
          </a:bodyPr>
          <a:lstStyle/>
          <a:p>
            <a:pPr marL="285750" indent="-285750">
              <a:spcAft>
                <a:spcPts val="800"/>
              </a:spcAft>
            </a:pPr>
            <a:r>
              <a:rPr lang="en-US" sz="2400" i="0" dirty="0">
                <a:effectLst/>
                <a:latin typeface="+mj-lt"/>
              </a:rPr>
              <a:t>Healthcare</a:t>
            </a:r>
            <a:endParaRPr lang="en-US" i="0" dirty="0">
              <a:effectLst/>
              <a:latin typeface="+mj-lt"/>
            </a:endParaRPr>
          </a:p>
          <a:p>
            <a:pPr marL="285750" indent="-285750">
              <a:spcAft>
                <a:spcPts val="800"/>
              </a:spcAft>
              <a:buFont typeface="Arial" panose="020B0604020202020204" pitchFamily="34" charset="0"/>
              <a:buChar char="•"/>
            </a:pPr>
            <a:r>
              <a:rPr lang="en-US" b="1" i="0" dirty="0">
                <a:effectLst/>
                <a:latin typeface="+mj-lt"/>
              </a:rPr>
              <a:t>Detection of Antibodies: </a:t>
            </a:r>
            <a:r>
              <a:rPr lang="en-US" dirty="0">
                <a:solidFill>
                  <a:srgbClr val="0D0D0D"/>
                </a:solidFill>
                <a:highlight>
                  <a:srgbClr val="FFFFFF"/>
                </a:highlight>
                <a:latin typeface="+mj-lt"/>
              </a:rPr>
              <a:t>an</a:t>
            </a:r>
            <a:r>
              <a:rPr lang="en-US" b="0" i="0" dirty="0">
                <a:solidFill>
                  <a:srgbClr val="0D0D0D"/>
                </a:solidFill>
                <a:effectLst/>
                <a:highlight>
                  <a:srgbClr val="FFFFFF"/>
                </a:highlight>
                <a:latin typeface="+mj-lt"/>
              </a:rPr>
              <a:t>tibodies produced by the immune system in response to infection, vaccination, or exposure to a specific pathogen. </a:t>
            </a:r>
            <a:r>
              <a:rPr lang="en-US" dirty="0">
                <a:solidFill>
                  <a:srgbClr val="0D0D0D"/>
                </a:solidFill>
                <a:highlight>
                  <a:srgbClr val="FFFFFF"/>
                </a:highlight>
                <a:latin typeface="+mj-lt"/>
              </a:rPr>
              <a:t>Examples</a:t>
            </a:r>
            <a:r>
              <a:rPr lang="en-US" b="0" i="0" dirty="0">
                <a:solidFill>
                  <a:srgbClr val="0D0D0D"/>
                </a:solidFill>
                <a:effectLst/>
                <a:highlight>
                  <a:srgbClr val="FFFFFF"/>
                </a:highlight>
                <a:latin typeface="+mj-lt"/>
              </a:rPr>
              <a:t>: </a:t>
            </a:r>
            <a:r>
              <a:rPr lang="en-US" i="0" dirty="0">
                <a:effectLst/>
                <a:latin typeface="+mj-lt"/>
              </a:rPr>
              <a:t>HIV, hepatitis B, hepatitis C, Lyme disease, autoimmune disorders (such as systemic lupus erythematosus and rheumatoid arthritis), allergic reactions (to food allergens, pollen, or animal dander), influenza, dengue fever, Zika virus, RSV, and COVID-19</a:t>
            </a:r>
          </a:p>
          <a:p>
            <a:pPr marL="285750" indent="-285750">
              <a:spcAft>
                <a:spcPts val="800"/>
              </a:spcAft>
              <a:buFont typeface="Arial" panose="020B0604020202020204" pitchFamily="34" charset="0"/>
              <a:buChar char="•"/>
            </a:pPr>
            <a:r>
              <a:rPr lang="en-US" b="1" dirty="0">
                <a:latin typeface="+mj-lt"/>
              </a:rPr>
              <a:t>Detection of Antigens: </a:t>
            </a:r>
            <a:r>
              <a:rPr lang="en-US" dirty="0">
                <a:latin typeface="+mj-lt"/>
              </a:rPr>
              <a:t>antigens like </a:t>
            </a:r>
            <a:r>
              <a:rPr lang="en-US" b="0" i="0" dirty="0">
                <a:solidFill>
                  <a:srgbClr val="0D0D0D"/>
                </a:solidFill>
                <a:effectLst/>
                <a:highlight>
                  <a:srgbClr val="FFFFFF"/>
                </a:highlight>
                <a:latin typeface="+mj-lt"/>
              </a:rPr>
              <a:t>viral proteins, bacterial components, or other disease markers. Examples: </a:t>
            </a:r>
            <a:r>
              <a:rPr lang="en-US" dirty="0">
                <a:latin typeface="+mj-lt"/>
              </a:rPr>
              <a:t>HIV, hepatitis B, hepatitis C, influenza, Lyme disease, streptococcal infections, </a:t>
            </a:r>
            <a:r>
              <a:rPr lang="en-US" i="1" dirty="0">
                <a:latin typeface="+mj-lt"/>
              </a:rPr>
              <a:t>Helicobacter pylori </a:t>
            </a:r>
            <a:r>
              <a:rPr lang="en-US" dirty="0">
                <a:latin typeface="+mj-lt"/>
              </a:rPr>
              <a:t>infection, malaria, schistosomiasis, dengue fever, Zika virus, RSV, and toxoplasmosis.</a:t>
            </a:r>
          </a:p>
          <a:p>
            <a:pPr marL="285750" indent="-285750" algn="l">
              <a:spcAft>
                <a:spcPts val="800"/>
              </a:spcAft>
              <a:buFont typeface="Arial" panose="020B0604020202020204" pitchFamily="34" charset="0"/>
              <a:buChar char="•"/>
            </a:pPr>
            <a:r>
              <a:rPr lang="en-US" b="1" i="0" dirty="0">
                <a:effectLst/>
                <a:latin typeface="+mj-lt"/>
              </a:rPr>
              <a:t>Detection of Cancer Biomarkers: </a:t>
            </a:r>
            <a:r>
              <a:rPr lang="en-US" i="0" dirty="0">
                <a:effectLst/>
                <a:latin typeface="+mj-lt"/>
              </a:rPr>
              <a:t>specific proteins (antigens) or antibodies associated with certain types of cancer, aiding in early diagnosis, prognosis, and monitoring of treatment effectiveness.</a:t>
            </a:r>
          </a:p>
          <a:p>
            <a:pPr marL="285750" indent="-285750" algn="l">
              <a:spcAft>
                <a:spcPts val="800"/>
              </a:spcAft>
            </a:pPr>
            <a:r>
              <a:rPr lang="en-US" sz="2200" dirty="0">
                <a:latin typeface="+mj-lt"/>
              </a:rPr>
              <a:t>Animal Science</a:t>
            </a:r>
            <a:endParaRPr lang="en-US" sz="2200" i="0" dirty="0">
              <a:effectLst/>
              <a:latin typeface="+mj-lt"/>
            </a:endParaRPr>
          </a:p>
          <a:p>
            <a:pPr marL="285750" indent="-285750">
              <a:spcAft>
                <a:spcPts val="800"/>
              </a:spcAft>
              <a:buFont typeface="Arial" panose="020B0604020202020204" pitchFamily="34" charset="0"/>
              <a:buChar char="•"/>
            </a:pPr>
            <a:r>
              <a:rPr lang="en-US" b="1" i="0" dirty="0">
                <a:effectLst/>
                <a:latin typeface="+mj-lt"/>
              </a:rPr>
              <a:t>Veterinary Diagnostics: </a:t>
            </a:r>
            <a:r>
              <a:rPr lang="en-US" i="0" dirty="0">
                <a:effectLst/>
                <a:latin typeface="+mj-lt"/>
              </a:rPr>
              <a:t>to detect antibodies or antigens specific to pathogens such as viruses, bacteria, fungi, and parasites. (canine parvovirus, feline leukemia virus, bovine respiratory syncytial virus, and equine infectious anemia, etc.)</a:t>
            </a:r>
          </a:p>
          <a:p>
            <a:pPr marL="285750" indent="-285750">
              <a:spcAft>
                <a:spcPts val="800"/>
              </a:spcAft>
              <a:buFont typeface="Arial" panose="020B0604020202020204" pitchFamily="34" charset="0"/>
              <a:buChar char="•"/>
            </a:pPr>
            <a:r>
              <a:rPr lang="en-US" b="1" i="0" dirty="0">
                <a:effectLst/>
                <a:latin typeface="+mj-lt"/>
              </a:rPr>
              <a:t>Monitoring Animal Health and Immunity: </a:t>
            </a:r>
            <a:r>
              <a:rPr lang="en-US" i="0" dirty="0">
                <a:effectLst/>
                <a:latin typeface="+mj-lt"/>
              </a:rPr>
              <a:t>by measuring antibody levels or other immune markers in blood or tissue samp</a:t>
            </a:r>
            <a:r>
              <a:rPr lang="en-US" dirty="0">
                <a:latin typeface="+mj-lt"/>
              </a:rPr>
              <a:t>les, to assess immune function, track disease prevalence, or evaluate the impact of environmental factors on animal health. </a:t>
            </a:r>
            <a:r>
              <a:rPr lang="en-US" i="0" dirty="0">
                <a:effectLst/>
                <a:latin typeface="+mj-lt"/>
              </a:rPr>
              <a:t>Important in research studies, livestock production, and wildlife conservation efforts.</a:t>
            </a:r>
          </a:p>
        </p:txBody>
      </p:sp>
    </p:spTree>
    <p:extLst>
      <p:ext uri="{BB962C8B-B14F-4D97-AF65-F5344CB8AC3E}">
        <p14:creationId xmlns:p14="http://schemas.microsoft.com/office/powerpoint/2010/main" val="18235537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normAutofit/>
          </a:bodyPr>
          <a:lstStyle/>
          <a:p>
            <a:r>
              <a:rPr lang="en-US" dirty="0"/>
              <a:t>How is ELISA used in the real world?</a:t>
            </a:r>
          </a:p>
        </p:txBody>
      </p:sp>
      <p:sp>
        <p:nvSpPr>
          <p:cNvPr id="4" name="TextBox 3">
            <a:extLst>
              <a:ext uri="{FF2B5EF4-FFF2-40B4-BE49-F238E27FC236}">
                <a16:creationId xmlns:a16="http://schemas.microsoft.com/office/drawing/2014/main" id="{FFCD1C84-D6C1-92B0-5394-C913F86AA6DD}"/>
              </a:ext>
            </a:extLst>
          </p:cNvPr>
          <p:cNvSpPr txBox="1"/>
          <p:nvPr/>
        </p:nvSpPr>
        <p:spPr>
          <a:xfrm>
            <a:off x="609600" y="1202634"/>
            <a:ext cx="11277600" cy="5314275"/>
          </a:xfrm>
          <a:prstGeom prst="rect">
            <a:avLst/>
          </a:prstGeom>
          <a:noFill/>
        </p:spPr>
        <p:txBody>
          <a:bodyPr wrap="square" lIns="91440" tIns="45720" rIns="91440" bIns="45720" anchor="t">
            <a:spAutoFit/>
          </a:bodyPr>
          <a:lstStyle/>
          <a:p>
            <a:pPr algn="l">
              <a:spcAft>
                <a:spcPts val="800"/>
              </a:spcAft>
            </a:pPr>
            <a:r>
              <a:rPr lang="en-US" sz="2200" i="0" dirty="0">
                <a:effectLst/>
                <a:latin typeface="+mj-lt"/>
              </a:rPr>
              <a:t>Biomanufacturing</a:t>
            </a:r>
          </a:p>
          <a:p>
            <a:pPr marL="342900" indent="-342900" algn="l">
              <a:spcAft>
                <a:spcPts val="800"/>
              </a:spcAft>
              <a:buFont typeface="Arial" panose="020B0604020202020204" pitchFamily="34" charset="0"/>
              <a:buChar char="•"/>
            </a:pPr>
            <a:r>
              <a:rPr lang="en-US" b="1" i="0" dirty="0">
                <a:effectLst/>
                <a:latin typeface="+mj-lt"/>
              </a:rPr>
              <a:t>Monitoring Bioprocesses:</a:t>
            </a:r>
            <a:r>
              <a:rPr lang="en-US" i="0" dirty="0">
                <a:effectLst/>
                <a:latin typeface="+mj-lt"/>
              </a:rPr>
              <a:t> </a:t>
            </a:r>
            <a:r>
              <a:rPr lang="en-US" dirty="0">
                <a:latin typeface="+mj-lt"/>
              </a:rPr>
              <a:t>i</a:t>
            </a:r>
            <a:r>
              <a:rPr lang="en-US" i="0" dirty="0">
                <a:effectLst/>
                <a:latin typeface="+mj-lt"/>
              </a:rPr>
              <a:t>n biotechnology and pharmaceutical industries, to monitor the production of proteins, antibodies, or other biologics during manufacturing processes.</a:t>
            </a:r>
            <a:endParaRPr lang="en-US" dirty="0">
              <a:latin typeface="+mj-lt"/>
            </a:endParaRPr>
          </a:p>
          <a:p>
            <a:pPr algn="l">
              <a:spcAft>
                <a:spcPts val="800"/>
              </a:spcAft>
            </a:pPr>
            <a:r>
              <a:rPr lang="en-US" sz="2200" i="0" dirty="0">
                <a:effectLst/>
                <a:latin typeface="+mj-lt"/>
              </a:rPr>
              <a:t>Food Safety</a:t>
            </a:r>
          </a:p>
          <a:p>
            <a:pPr marL="342900" indent="-342900" algn="l">
              <a:spcAft>
                <a:spcPts val="800"/>
              </a:spcAft>
              <a:buFont typeface="Arial" panose="020B0604020202020204" pitchFamily="34" charset="0"/>
              <a:buChar char="•"/>
            </a:pPr>
            <a:r>
              <a:rPr lang="en-US" b="1" i="0" dirty="0">
                <a:effectLst/>
                <a:latin typeface="+mj-lt"/>
              </a:rPr>
              <a:t>Quality Control in Food and Beverage Industry: </a:t>
            </a:r>
            <a:r>
              <a:rPr lang="en-US" i="0" dirty="0">
                <a:effectLst/>
                <a:latin typeface="+mj-lt"/>
              </a:rPr>
              <a:t>to verify the presence or absence of specific ingredients or contaminants in food and beverage products to prevent contamination and comply with regulatory standards (hormones, pesticides, gluten, artificial substances, peanut allergens, vitamins, etc.).</a:t>
            </a:r>
            <a:endParaRPr lang="en-US" dirty="0">
              <a:latin typeface="+mj-lt"/>
            </a:endParaRPr>
          </a:p>
          <a:p>
            <a:pPr marL="342900" indent="-342900" algn="l">
              <a:spcAft>
                <a:spcPts val="800"/>
              </a:spcAft>
              <a:buFont typeface="Arial" panose="020B0604020202020204" pitchFamily="34" charset="0"/>
              <a:buChar char="•"/>
            </a:pPr>
            <a:r>
              <a:rPr lang="en-US" b="1" i="0" dirty="0">
                <a:effectLst/>
                <a:latin typeface="+mj-lt"/>
              </a:rPr>
              <a:t>Detection of Toxins in </a:t>
            </a:r>
            <a:r>
              <a:rPr lang="en-US" b="1" dirty="0"/>
              <a:t>Food: </a:t>
            </a:r>
            <a:r>
              <a:rPr lang="en-US" i="0" dirty="0">
                <a:effectLst/>
                <a:latin typeface="+mj-lt"/>
              </a:rPr>
              <a:t>produced by molds or bacteria in food products, such as aflatoxin in nuts or mycotoxins in grains.</a:t>
            </a:r>
          </a:p>
          <a:p>
            <a:pPr algn="l">
              <a:spcAft>
                <a:spcPts val="800"/>
              </a:spcAft>
            </a:pPr>
            <a:r>
              <a:rPr lang="en-US" sz="2200" dirty="0">
                <a:latin typeface="+mj-lt"/>
              </a:rPr>
              <a:t>Forensics</a:t>
            </a:r>
            <a:endParaRPr lang="en-US" sz="2200" i="0" dirty="0">
              <a:effectLst/>
              <a:latin typeface="+mj-lt"/>
            </a:endParaRPr>
          </a:p>
          <a:p>
            <a:pPr marL="342900" indent="-342900" algn="l">
              <a:spcAft>
                <a:spcPts val="800"/>
              </a:spcAft>
              <a:buFont typeface="Arial" panose="020B0604020202020204" pitchFamily="34" charset="0"/>
              <a:buChar char="•"/>
            </a:pPr>
            <a:r>
              <a:rPr lang="en-US" b="1" i="0" dirty="0">
                <a:effectLst/>
                <a:latin typeface="+mj-lt"/>
              </a:rPr>
              <a:t>Detection of Illegal Substances: </a:t>
            </a:r>
            <a:r>
              <a:rPr lang="en-US" i="0" dirty="0">
                <a:effectLst/>
                <a:latin typeface="+mj-lt"/>
              </a:rPr>
              <a:t>in forensic analysis and drug testing to identify illicit drugs, performance-enhancing substances, or toxins in body fluids or tissue samples.</a:t>
            </a:r>
          </a:p>
          <a:p>
            <a:pPr algn="l">
              <a:spcAft>
                <a:spcPts val="800"/>
              </a:spcAft>
            </a:pPr>
            <a:r>
              <a:rPr lang="en-US" sz="2200" dirty="0">
                <a:latin typeface="+mj-lt"/>
              </a:rPr>
              <a:t>Environmental Monitoring</a:t>
            </a:r>
            <a:endParaRPr lang="en-US" sz="2200" i="0" dirty="0">
              <a:effectLst/>
              <a:latin typeface="+mj-lt"/>
            </a:endParaRPr>
          </a:p>
          <a:p>
            <a:pPr marL="342900" indent="-342900" algn="l">
              <a:spcAft>
                <a:spcPts val="800"/>
              </a:spcAft>
              <a:buFont typeface="Arial" panose="020B0604020202020204" pitchFamily="34" charset="0"/>
              <a:buChar char="•"/>
            </a:pPr>
            <a:r>
              <a:rPr lang="en-US" b="1" i="0" dirty="0">
                <a:effectLst/>
                <a:latin typeface="+mj-lt"/>
              </a:rPr>
              <a:t>Monitoring of Environmental Antibiotic Resistance: </a:t>
            </a:r>
            <a:r>
              <a:rPr lang="en-US" i="0" dirty="0">
                <a:effectLst/>
                <a:latin typeface="+mj-lt"/>
              </a:rPr>
              <a:t>detect antibiotic resistance markers in environmental samples, tracking the spread of antibiotic-resistance genes.</a:t>
            </a:r>
          </a:p>
        </p:txBody>
      </p:sp>
    </p:spTree>
    <p:extLst>
      <p:ext uri="{BB962C8B-B14F-4D97-AF65-F5344CB8AC3E}">
        <p14:creationId xmlns:p14="http://schemas.microsoft.com/office/powerpoint/2010/main" val="360734192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Details of </a:t>
            </a:r>
            <a:br>
              <a:rPr lang="en-US" dirty="0"/>
            </a:br>
            <a:r>
              <a:rPr lang="en-US" dirty="0"/>
              <a:t>ELISA </a:t>
            </a:r>
            <a:br>
              <a:rPr lang="en-US" dirty="0"/>
            </a:br>
            <a:r>
              <a:rPr lang="en-US" dirty="0"/>
              <a:t>Protocol</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4" name="Picture 3">
            <a:extLst>
              <a:ext uri="{FF2B5EF4-FFF2-40B4-BE49-F238E27FC236}">
                <a16:creationId xmlns:a16="http://schemas.microsoft.com/office/drawing/2014/main" id="{ECE0B72F-1A0D-B68E-F1A7-62CB6B9380C1}"/>
              </a:ext>
            </a:extLst>
          </p:cNvPr>
          <p:cNvPicPr>
            <a:picLocks noChangeAspect="1"/>
          </p:cNvPicPr>
          <p:nvPr/>
        </p:nvPicPr>
        <p:blipFill>
          <a:blip r:embed="rId5"/>
          <a:stretch>
            <a:fillRect/>
          </a:stretch>
        </p:blipFill>
        <p:spPr>
          <a:xfrm>
            <a:off x="7283520" y="1364854"/>
            <a:ext cx="4489681" cy="4324572"/>
          </a:xfrm>
          <a:prstGeom prst="rect">
            <a:avLst/>
          </a:prstGeom>
        </p:spPr>
      </p:pic>
    </p:spTree>
    <p:extLst>
      <p:ext uri="{BB962C8B-B14F-4D97-AF65-F5344CB8AC3E}">
        <p14:creationId xmlns:p14="http://schemas.microsoft.com/office/powerpoint/2010/main" val="37880255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ELISAs are usually performed in triplicate</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266752" y="3429000"/>
            <a:ext cx="3118402" cy="3016998"/>
          </a:xfrm>
          <a:prstGeom prst="rect">
            <a:avLst/>
          </a:prstGeom>
        </p:spPr>
      </p:pic>
      <p:pic>
        <p:nvPicPr>
          <p:cNvPr id="18" name="Picture 17">
            <a:extLst>
              <a:ext uri="{FF2B5EF4-FFF2-40B4-BE49-F238E27FC236}">
                <a16:creationId xmlns:a16="http://schemas.microsoft.com/office/drawing/2014/main" id="{5068987B-A2C5-EBB7-6E89-E818C85B49AE}"/>
              </a:ext>
            </a:extLst>
          </p:cNvPr>
          <p:cNvPicPr>
            <a:picLocks noChangeAspect="1"/>
          </p:cNvPicPr>
          <p:nvPr/>
        </p:nvPicPr>
        <p:blipFill rotWithShape="1">
          <a:blip r:embed="rId4">
            <a:extLst>
              <a:ext uri="{28A0092B-C50C-407E-A947-70E740481C1C}">
                <a14:useLocalDpi xmlns:a14="http://schemas.microsoft.com/office/drawing/2010/main" val="0"/>
              </a:ext>
            </a:extLst>
          </a:blip>
          <a:srcRect l="18670" t="20018" r="55263" b="41077"/>
          <a:stretch/>
        </p:blipFill>
        <p:spPr>
          <a:xfrm>
            <a:off x="765511" y="1675140"/>
            <a:ext cx="3118402" cy="2230044"/>
          </a:xfrm>
          <a:prstGeom prst="rect">
            <a:avLst/>
          </a:prstGeom>
        </p:spPr>
      </p:pic>
      <p:grpSp>
        <p:nvGrpSpPr>
          <p:cNvPr id="27" name="Group 26">
            <a:extLst>
              <a:ext uri="{FF2B5EF4-FFF2-40B4-BE49-F238E27FC236}">
                <a16:creationId xmlns:a16="http://schemas.microsoft.com/office/drawing/2014/main" id="{5069CEA0-85CB-8D6A-93C4-CCF8C6071168}"/>
              </a:ext>
            </a:extLst>
          </p:cNvPr>
          <p:cNvGrpSpPr/>
          <p:nvPr/>
        </p:nvGrpSpPr>
        <p:grpSpPr>
          <a:xfrm>
            <a:off x="957947" y="1923298"/>
            <a:ext cx="9775367" cy="789885"/>
            <a:chOff x="957947" y="1923298"/>
            <a:chExt cx="9515513" cy="789885"/>
          </a:xfrm>
        </p:grpSpPr>
        <p:grpSp>
          <p:nvGrpSpPr>
            <p:cNvPr id="3" name="Group 2">
              <a:extLst>
                <a:ext uri="{FF2B5EF4-FFF2-40B4-BE49-F238E27FC236}">
                  <a16:creationId xmlns:a16="http://schemas.microsoft.com/office/drawing/2014/main" id="{1D044628-0753-34A0-3A11-E61F81F5C079}"/>
                </a:ext>
              </a:extLst>
            </p:cNvPr>
            <p:cNvGrpSpPr/>
            <p:nvPr/>
          </p:nvGrpSpPr>
          <p:grpSpPr>
            <a:xfrm rot="16200000">
              <a:off x="2600089" y="281156"/>
              <a:ext cx="789885" cy="4074169"/>
              <a:chOff x="4932798" y="1641703"/>
              <a:chExt cx="789885" cy="4074169"/>
            </a:xfrm>
          </p:grpSpPr>
          <p:sp>
            <p:nvSpPr>
              <p:cNvPr id="14" name="Rectangle 13">
                <a:extLst>
                  <a:ext uri="{FF2B5EF4-FFF2-40B4-BE49-F238E27FC236}">
                    <a16:creationId xmlns:a16="http://schemas.microsoft.com/office/drawing/2014/main" id="{C2433C85-1826-E23E-B029-6936B84B59FC}"/>
                  </a:ext>
                </a:extLst>
              </p:cNvPr>
              <p:cNvSpPr/>
              <p:nvPr/>
            </p:nvSpPr>
            <p:spPr>
              <a:xfrm>
                <a:off x="5206793" y="1641703"/>
                <a:ext cx="261257" cy="2816763"/>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cxnSp>
            <p:nvCxnSpPr>
              <p:cNvPr id="17" name="Straight Connector 16">
                <a:extLst>
                  <a:ext uri="{FF2B5EF4-FFF2-40B4-BE49-F238E27FC236}">
                    <a16:creationId xmlns:a16="http://schemas.microsoft.com/office/drawing/2014/main" id="{9664EE5E-3A9E-B6D1-ACDE-E3376C1B636A}"/>
                  </a:ext>
                </a:extLst>
              </p:cNvPr>
              <p:cNvCxnSpPr>
                <a:cxnSpLocks/>
              </p:cNvCxnSpPr>
              <p:nvPr/>
            </p:nvCxnSpPr>
            <p:spPr>
              <a:xfrm rot="5400000">
                <a:off x="4432330" y="4921807"/>
                <a:ext cx="1281559" cy="280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D0716CB-297E-41BC-2A2C-F7943BA1C936}"/>
                  </a:ext>
                </a:extLst>
              </p:cNvPr>
              <p:cNvCxnSpPr>
                <a:cxnSpLocks/>
              </p:cNvCxnSpPr>
              <p:nvPr/>
            </p:nvCxnSpPr>
            <p:spPr>
              <a:xfrm rot="5400000" flipV="1">
                <a:off x="4948101" y="4941290"/>
                <a:ext cx="1294531" cy="2546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Rectangle 24">
              <a:extLst>
                <a:ext uri="{FF2B5EF4-FFF2-40B4-BE49-F238E27FC236}">
                  <a16:creationId xmlns:a16="http://schemas.microsoft.com/office/drawing/2014/main" id="{7006C88C-0E34-1114-20D8-C56863D064F3}"/>
                </a:ext>
              </a:extLst>
            </p:cNvPr>
            <p:cNvSpPr/>
            <p:nvPr/>
          </p:nvSpPr>
          <p:spPr>
            <a:xfrm rot="16200000">
              <a:off x="7357846" y="-402432"/>
              <a:ext cx="789883" cy="5441344"/>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grpSp>
      <p:pic>
        <p:nvPicPr>
          <p:cNvPr id="4" name="Picture 3">
            <a:extLst>
              <a:ext uri="{FF2B5EF4-FFF2-40B4-BE49-F238E27FC236}">
                <a16:creationId xmlns:a16="http://schemas.microsoft.com/office/drawing/2014/main" id="{FF3B4B90-8F32-83F4-955F-BB2908001700}"/>
              </a:ext>
            </a:extLst>
          </p:cNvPr>
          <p:cNvPicPr>
            <a:picLocks noChangeAspect="1"/>
          </p:cNvPicPr>
          <p:nvPr/>
        </p:nvPicPr>
        <p:blipFill>
          <a:blip r:embed="rId5"/>
          <a:stretch>
            <a:fillRect/>
          </a:stretch>
        </p:blipFill>
        <p:spPr>
          <a:xfrm>
            <a:off x="5207870" y="1969278"/>
            <a:ext cx="5309134" cy="703804"/>
          </a:xfrm>
          <a:prstGeom prst="rect">
            <a:avLst/>
          </a:prstGeom>
        </p:spPr>
      </p:pic>
      <p:grpSp>
        <p:nvGrpSpPr>
          <p:cNvPr id="28" name="Group 27">
            <a:extLst>
              <a:ext uri="{FF2B5EF4-FFF2-40B4-BE49-F238E27FC236}">
                <a16:creationId xmlns:a16="http://schemas.microsoft.com/office/drawing/2014/main" id="{B8215533-8CFB-6E60-603A-BEE12D3B4A70}"/>
              </a:ext>
            </a:extLst>
          </p:cNvPr>
          <p:cNvGrpSpPr/>
          <p:nvPr/>
        </p:nvGrpSpPr>
        <p:grpSpPr>
          <a:xfrm>
            <a:off x="6419508" y="1943420"/>
            <a:ext cx="2840604" cy="1609146"/>
            <a:chOff x="5308827" y="3583578"/>
            <a:chExt cx="2814279" cy="1670426"/>
          </a:xfrm>
        </p:grpSpPr>
        <p:sp>
          <p:nvSpPr>
            <p:cNvPr id="29" name="Rectangle 28">
              <a:extLst>
                <a:ext uri="{FF2B5EF4-FFF2-40B4-BE49-F238E27FC236}">
                  <a16:creationId xmlns:a16="http://schemas.microsoft.com/office/drawing/2014/main" id="{F18221D0-48E2-9112-0861-AFB366973E66}"/>
                </a:ext>
              </a:extLst>
            </p:cNvPr>
            <p:cNvSpPr/>
            <p:nvPr/>
          </p:nvSpPr>
          <p:spPr>
            <a:xfrm>
              <a:off x="7058728" y="3583578"/>
              <a:ext cx="446541" cy="769680"/>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cxnSp>
          <p:nvCxnSpPr>
            <p:cNvPr id="30" name="Straight Connector 29">
              <a:extLst>
                <a:ext uri="{FF2B5EF4-FFF2-40B4-BE49-F238E27FC236}">
                  <a16:creationId xmlns:a16="http://schemas.microsoft.com/office/drawing/2014/main" id="{9660A6C9-4459-2ABD-1FEF-7AC218A7B728}"/>
                </a:ext>
              </a:extLst>
            </p:cNvPr>
            <p:cNvCxnSpPr>
              <a:cxnSpLocks/>
            </p:cNvCxnSpPr>
            <p:nvPr/>
          </p:nvCxnSpPr>
          <p:spPr>
            <a:xfrm flipH="1">
              <a:off x="5308827" y="4367870"/>
              <a:ext cx="1749901" cy="8861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74DD4E2-91DC-7DFA-A39A-912ABB4F021F}"/>
                </a:ext>
              </a:extLst>
            </p:cNvPr>
            <p:cNvCxnSpPr>
              <a:cxnSpLocks/>
            </p:cNvCxnSpPr>
            <p:nvPr/>
          </p:nvCxnSpPr>
          <p:spPr>
            <a:xfrm>
              <a:off x="7505269" y="4345047"/>
              <a:ext cx="617837" cy="90895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55119533-50FA-4D42-721A-EFC56F80A04C}"/>
              </a:ext>
            </a:extLst>
          </p:cNvPr>
          <p:cNvSpPr txBox="1"/>
          <p:nvPr/>
        </p:nvSpPr>
        <p:spPr>
          <a:xfrm>
            <a:off x="1076439" y="3905184"/>
            <a:ext cx="2217796" cy="646331"/>
          </a:xfrm>
          <a:prstGeom prst="rect">
            <a:avLst/>
          </a:prstGeom>
          <a:noFill/>
        </p:spPr>
        <p:txBody>
          <a:bodyPr wrap="square" rtlCol="0">
            <a:spAutoFit/>
          </a:bodyPr>
          <a:lstStyle/>
          <a:p>
            <a:pPr algn="ctr"/>
            <a:r>
              <a:rPr lang="en-US" dirty="0"/>
              <a:t>Polystyrene 96-well plate</a:t>
            </a:r>
          </a:p>
        </p:txBody>
      </p:sp>
    </p:spTree>
    <p:extLst>
      <p:ext uri="{BB962C8B-B14F-4D97-AF65-F5344CB8AC3E}">
        <p14:creationId xmlns:p14="http://schemas.microsoft.com/office/powerpoint/2010/main" val="2867648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27"/>
                                        </p:tgtEl>
                                        <p:attrNameLst>
                                          <p:attrName>style.visibility</p:attrName>
                                        </p:attrNameLst>
                                      </p:cBhvr>
                                      <p:to>
                                        <p:strVal val="hidden"/>
                                      </p:to>
                                    </p:set>
                                  </p:childTnLst>
                                </p:cTn>
                              </p:par>
                              <p:par>
                                <p:cTn id="20" presetID="22" presetClass="entr" presetSubtype="1"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500"/>
                                        <p:tgtEl>
                                          <p:spTgt spid="28"/>
                                        </p:tgtEl>
                                      </p:cBhvr>
                                    </p:animEffect>
                                  </p:childTnLst>
                                </p:cTn>
                              </p:par>
                            </p:childTnLst>
                          </p:cTn>
                        </p:par>
                        <p:par>
                          <p:cTn id="23" fill="hold">
                            <p:stCondLst>
                              <p:cond delay="500"/>
                            </p:stCondLst>
                            <p:childTnLst>
                              <p:par>
                                <p:cTn id="24" presetID="1" presetClass="entr" presetSubtype="0"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Direct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628623" y="1543519"/>
            <a:ext cx="4755995" cy="4601339"/>
          </a:xfrm>
          <a:prstGeom prst="rect">
            <a:avLst/>
          </a:prstGeom>
        </p:spPr>
      </p:pic>
      <p:pic>
        <p:nvPicPr>
          <p:cNvPr id="7" name="Picture 6">
            <a:extLst>
              <a:ext uri="{FF2B5EF4-FFF2-40B4-BE49-F238E27FC236}">
                <a16:creationId xmlns:a16="http://schemas.microsoft.com/office/drawing/2014/main" id="{5CC60EE6-98E1-367A-AFC7-ACD5137DB8EE}"/>
              </a:ext>
            </a:extLst>
          </p:cNvPr>
          <p:cNvPicPr>
            <a:picLocks noChangeAspect="1"/>
          </p:cNvPicPr>
          <p:nvPr/>
        </p:nvPicPr>
        <p:blipFill rotWithShape="1">
          <a:blip r:embed="rId4">
            <a:alphaModFix amt="70000"/>
            <a:extLst>
              <a:ext uri="{28A0092B-C50C-407E-A947-70E740481C1C}">
                <a14:useLocalDpi xmlns:a14="http://schemas.microsoft.com/office/drawing/2010/main" val="0"/>
              </a:ext>
            </a:extLst>
          </a:blip>
          <a:srcRect l="74683" t="12486" r="8426" b="61465"/>
          <a:stretch/>
        </p:blipFill>
        <p:spPr>
          <a:xfrm>
            <a:off x="6783687" y="2727480"/>
            <a:ext cx="4423789" cy="3268923"/>
          </a:xfrm>
          <a:prstGeom prst="rect">
            <a:avLst/>
          </a:prstGeom>
        </p:spPr>
      </p:pic>
      <p:pic>
        <p:nvPicPr>
          <p:cNvPr id="20" name="Picture 19">
            <a:extLst>
              <a:ext uri="{FF2B5EF4-FFF2-40B4-BE49-F238E27FC236}">
                <a16:creationId xmlns:a16="http://schemas.microsoft.com/office/drawing/2014/main" id="{CB2E035E-F0C8-C571-933E-1781BB6B6471}"/>
              </a:ext>
            </a:extLst>
          </p:cNvPr>
          <p:cNvPicPr>
            <a:picLocks noChangeAspect="1"/>
          </p:cNvPicPr>
          <p:nvPr/>
        </p:nvPicPr>
        <p:blipFill rotWithShape="1">
          <a:blip r:embed="rId3">
            <a:extLst>
              <a:ext uri="{28A0092B-C50C-407E-A947-70E740481C1C}">
                <a14:useLocalDpi xmlns:a14="http://schemas.microsoft.com/office/drawing/2010/main" val="0"/>
              </a:ext>
            </a:extLst>
          </a:blip>
          <a:srcRect l="74976" t="52073" r="6815" b="11161"/>
          <a:stretch/>
        </p:blipFill>
        <p:spPr>
          <a:xfrm>
            <a:off x="6758748" y="1526892"/>
            <a:ext cx="4755995" cy="4601339"/>
          </a:xfrm>
          <a:prstGeom prst="rect">
            <a:avLst/>
          </a:prstGeom>
        </p:spPr>
      </p:pic>
      <p:pic>
        <p:nvPicPr>
          <p:cNvPr id="9" name="Picture 8">
            <a:extLst>
              <a:ext uri="{FF2B5EF4-FFF2-40B4-BE49-F238E27FC236}">
                <a16:creationId xmlns:a16="http://schemas.microsoft.com/office/drawing/2014/main" id="{187F64D3-EC9D-1DCC-D31E-326A871A58B0}"/>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a:off x="8343460" y="3865422"/>
            <a:ext cx="888187" cy="682278"/>
          </a:xfrm>
          <a:prstGeom prst="rect">
            <a:avLst/>
          </a:prstGeom>
        </p:spPr>
      </p:pic>
      <p:pic>
        <p:nvPicPr>
          <p:cNvPr id="8" name="Picture 7">
            <a:extLst>
              <a:ext uri="{FF2B5EF4-FFF2-40B4-BE49-F238E27FC236}">
                <a16:creationId xmlns:a16="http://schemas.microsoft.com/office/drawing/2014/main" id="{16254E1F-D412-BB15-3522-2A6C8941DACF}"/>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a:off x="8358576" y="3672361"/>
            <a:ext cx="888187" cy="1124836"/>
          </a:xfrm>
          <a:prstGeom prst="rect">
            <a:avLst/>
          </a:prstGeom>
        </p:spPr>
      </p:pic>
      <p:sp>
        <p:nvSpPr>
          <p:cNvPr id="43" name="Isosceles Triangle 42">
            <a:extLst>
              <a:ext uri="{FF2B5EF4-FFF2-40B4-BE49-F238E27FC236}">
                <a16:creationId xmlns:a16="http://schemas.microsoft.com/office/drawing/2014/main" id="{19A996C5-0D37-900D-6552-1723C83D6AFA}"/>
              </a:ext>
            </a:extLst>
          </p:cNvPr>
          <p:cNvSpPr/>
          <p:nvPr/>
        </p:nvSpPr>
        <p:spPr>
          <a:xfrm>
            <a:off x="7209265" y="5384947"/>
            <a:ext cx="506781" cy="436880"/>
          </a:xfrm>
          <a:prstGeom prst="triangl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47CA644-0E8C-BA27-E02F-60CEE77C233D}"/>
              </a:ext>
            </a:extLst>
          </p:cNvPr>
          <p:cNvSpPr/>
          <p:nvPr/>
        </p:nvSpPr>
        <p:spPr>
          <a:xfrm>
            <a:off x="9724810" y="5284355"/>
            <a:ext cx="376765" cy="537472"/>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EC1EDAEF-7B90-1D4E-2CD3-1BABB721F874}"/>
              </a:ext>
            </a:extLst>
          </p:cNvPr>
          <p:cNvSpPr/>
          <p:nvPr/>
        </p:nvSpPr>
        <p:spPr>
          <a:xfrm rot="18877704">
            <a:off x="10195697" y="4460793"/>
            <a:ext cx="489023" cy="376764"/>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08261F2-A137-E4B6-7F91-DE23D036E286}"/>
              </a:ext>
            </a:extLst>
          </p:cNvPr>
          <p:cNvSpPr txBox="1"/>
          <p:nvPr/>
        </p:nvSpPr>
        <p:spPr>
          <a:xfrm>
            <a:off x="546824" y="1690321"/>
            <a:ext cx="4861491" cy="4555093"/>
          </a:xfrm>
          <a:prstGeom prst="rect">
            <a:avLst/>
          </a:prstGeom>
          <a:noFill/>
        </p:spPr>
        <p:txBody>
          <a:bodyPr wrap="square" rtlCol="0">
            <a:spAutoFit/>
          </a:bodyPr>
          <a:lstStyle/>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Add the patient sample to wells. </a:t>
            </a:r>
            <a:r>
              <a:rPr lang="en-US" b="1" dirty="0">
                <a:solidFill>
                  <a:srgbClr val="449B4C"/>
                </a:solidFill>
                <a:latin typeface="+mj-lt"/>
              </a:rPr>
              <a:t>Antigens</a:t>
            </a:r>
            <a:r>
              <a:rPr lang="en-US" dirty="0">
                <a:solidFill>
                  <a:srgbClr val="374151"/>
                </a:solidFill>
                <a:latin typeface="+mj-lt"/>
              </a:rPr>
              <a:t> bind nonspecifically to plastic wells. </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unbound antigens and block uncoated surfaces of the wells.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Add </a:t>
            </a:r>
            <a:r>
              <a:rPr lang="en-US" b="1" dirty="0">
                <a:solidFill>
                  <a:srgbClr val="912EB8"/>
                </a:solidFill>
                <a:latin typeface="+mj-lt"/>
              </a:rPr>
              <a:t>enzyme-linked primary antibody</a:t>
            </a:r>
            <a:r>
              <a:rPr lang="en-US" dirty="0">
                <a:solidFill>
                  <a:srgbClr val="374151"/>
                </a:solidFill>
                <a:latin typeface="+mj-lt"/>
              </a:rPr>
              <a:t>. The variable regions of the antibody will bind to a specific antigen. </a:t>
            </a:r>
            <a:r>
              <a:rPr lang="en-US" i="0" dirty="0">
                <a:solidFill>
                  <a:srgbClr val="374151"/>
                </a:solidFill>
                <a:effectLst/>
                <a:latin typeface="+mj-lt"/>
              </a:rPr>
              <a:t>Add</a:t>
            </a:r>
            <a:r>
              <a:rPr lang="en-US" b="1" i="0" dirty="0">
                <a:solidFill>
                  <a:srgbClr val="374151"/>
                </a:solidFill>
                <a:effectLst/>
                <a:latin typeface="+mj-lt"/>
              </a:rPr>
              <a:t> </a:t>
            </a:r>
            <a:r>
              <a:rPr lang="en-US" i="0" dirty="0">
                <a:solidFill>
                  <a:srgbClr val="374151"/>
                </a:solidFill>
                <a:effectLst/>
                <a:latin typeface="+mj-lt"/>
              </a:rPr>
              <a:t>wash buffer to wash </a:t>
            </a:r>
            <a:r>
              <a:rPr lang="en-US" b="0" i="0" dirty="0">
                <a:solidFill>
                  <a:srgbClr val="374151"/>
                </a:solidFill>
                <a:effectLst/>
                <a:latin typeface="+mj-lt"/>
              </a:rPr>
              <a:t>out any unbound antibody.</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1" dirty="0">
                <a:solidFill>
                  <a:srgbClr val="006AD6"/>
                </a:solidFill>
                <a:latin typeface="+mj-lt"/>
              </a:rPr>
              <a:t>substrate</a:t>
            </a:r>
            <a:r>
              <a:rPr lang="en-US" dirty="0">
                <a:solidFill>
                  <a:srgbClr val="374151"/>
                </a:solidFill>
                <a:latin typeface="+mj-lt"/>
              </a:rPr>
              <a:t>. When it binds with the enzyme-linked antibody, there is a color change, enabling detection.</a:t>
            </a:r>
            <a:endParaRPr lang="en-US" dirty="0">
              <a:latin typeface="+mj-lt"/>
            </a:endParaRPr>
          </a:p>
        </p:txBody>
      </p:sp>
      <p:pic>
        <p:nvPicPr>
          <p:cNvPr id="11" name="Graphic 10" descr="Water with solid fill">
            <a:extLst>
              <a:ext uri="{FF2B5EF4-FFF2-40B4-BE49-F238E27FC236}">
                <a16:creationId xmlns:a16="http://schemas.microsoft.com/office/drawing/2014/main" id="{4C9A3B62-694B-3D3D-4E0C-E18E861DF66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22553" y="2095220"/>
            <a:ext cx="914400" cy="914400"/>
          </a:xfrm>
          <a:prstGeom prst="rect">
            <a:avLst/>
          </a:prstGeom>
        </p:spPr>
      </p:pic>
      <p:pic>
        <p:nvPicPr>
          <p:cNvPr id="19" name="Graphic 18" descr="Water with solid fill">
            <a:extLst>
              <a:ext uri="{FF2B5EF4-FFF2-40B4-BE49-F238E27FC236}">
                <a16:creationId xmlns:a16="http://schemas.microsoft.com/office/drawing/2014/main" id="{A4E15733-726B-F9D5-2C4E-68475D4D695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22553" y="2095220"/>
            <a:ext cx="914400" cy="914400"/>
          </a:xfrm>
          <a:prstGeom prst="rect">
            <a:avLst/>
          </a:prstGeom>
        </p:spPr>
      </p:pic>
      <p:grpSp>
        <p:nvGrpSpPr>
          <p:cNvPr id="25" name="Group 24">
            <a:extLst>
              <a:ext uri="{FF2B5EF4-FFF2-40B4-BE49-F238E27FC236}">
                <a16:creationId xmlns:a16="http://schemas.microsoft.com/office/drawing/2014/main" id="{5E99D707-6383-AFD9-369A-4CD9202E6B4D}"/>
              </a:ext>
            </a:extLst>
          </p:cNvPr>
          <p:cNvGrpSpPr/>
          <p:nvPr/>
        </p:nvGrpSpPr>
        <p:grpSpPr>
          <a:xfrm>
            <a:off x="8237863" y="3977767"/>
            <a:ext cx="1342534" cy="1660622"/>
            <a:chOff x="8780520" y="227027"/>
            <a:chExt cx="1342534" cy="1660622"/>
          </a:xfrm>
        </p:grpSpPr>
        <p:pic>
          <p:nvPicPr>
            <p:cNvPr id="21" name="Picture 20">
              <a:extLst>
                <a:ext uri="{FF2B5EF4-FFF2-40B4-BE49-F238E27FC236}">
                  <a16:creationId xmlns:a16="http://schemas.microsoft.com/office/drawing/2014/main" id="{D45C6BA2-D4F1-3414-526A-C4BE81F4EDEF}"/>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884669" y="743908"/>
              <a:ext cx="1057745" cy="1143741"/>
            </a:xfrm>
            <a:prstGeom prst="rect">
              <a:avLst/>
            </a:prstGeom>
          </p:spPr>
        </p:pic>
        <p:pic>
          <p:nvPicPr>
            <p:cNvPr id="23" name="Picture 22">
              <a:extLst>
                <a:ext uri="{FF2B5EF4-FFF2-40B4-BE49-F238E27FC236}">
                  <a16:creationId xmlns:a16="http://schemas.microsoft.com/office/drawing/2014/main" id="{480A363E-D44C-E6B3-5D32-6D7E8E6F4112}"/>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a:off x="8780520" y="227027"/>
              <a:ext cx="1342534" cy="1128952"/>
            </a:xfrm>
            <a:prstGeom prst="rect">
              <a:avLst/>
            </a:prstGeom>
          </p:spPr>
        </p:pic>
      </p:grpSp>
      <p:grpSp>
        <p:nvGrpSpPr>
          <p:cNvPr id="27" name="Group 26">
            <a:extLst>
              <a:ext uri="{FF2B5EF4-FFF2-40B4-BE49-F238E27FC236}">
                <a16:creationId xmlns:a16="http://schemas.microsoft.com/office/drawing/2014/main" id="{3E4C0DE5-1DF2-8189-4CF6-EBA30CF84722}"/>
              </a:ext>
            </a:extLst>
          </p:cNvPr>
          <p:cNvGrpSpPr/>
          <p:nvPr/>
        </p:nvGrpSpPr>
        <p:grpSpPr>
          <a:xfrm rot="20084647">
            <a:off x="9576641" y="3376250"/>
            <a:ext cx="1342534" cy="1660622"/>
            <a:chOff x="8780520" y="227027"/>
            <a:chExt cx="1342534" cy="1660622"/>
          </a:xfrm>
        </p:grpSpPr>
        <p:pic>
          <p:nvPicPr>
            <p:cNvPr id="28" name="Picture 27">
              <a:extLst>
                <a:ext uri="{FF2B5EF4-FFF2-40B4-BE49-F238E27FC236}">
                  <a16:creationId xmlns:a16="http://schemas.microsoft.com/office/drawing/2014/main" id="{3B761C72-2655-B5EC-D6C6-829D793980CA}"/>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884669" y="743908"/>
              <a:ext cx="1057745" cy="1143741"/>
            </a:xfrm>
            <a:prstGeom prst="rect">
              <a:avLst/>
            </a:prstGeom>
          </p:spPr>
        </p:pic>
        <p:pic>
          <p:nvPicPr>
            <p:cNvPr id="29" name="Picture 28">
              <a:extLst>
                <a:ext uri="{FF2B5EF4-FFF2-40B4-BE49-F238E27FC236}">
                  <a16:creationId xmlns:a16="http://schemas.microsoft.com/office/drawing/2014/main" id="{B352D85D-AE4C-0B59-F328-52E8356A5F9E}"/>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a:off x="8780520" y="227027"/>
              <a:ext cx="1342534" cy="1128952"/>
            </a:xfrm>
            <a:prstGeom prst="rect">
              <a:avLst/>
            </a:prstGeom>
          </p:spPr>
        </p:pic>
      </p:grpSp>
      <p:sp>
        <p:nvSpPr>
          <p:cNvPr id="3" name="Oval 2">
            <a:extLst>
              <a:ext uri="{FF2B5EF4-FFF2-40B4-BE49-F238E27FC236}">
                <a16:creationId xmlns:a16="http://schemas.microsoft.com/office/drawing/2014/main" id="{50837B1B-2887-F729-A1B5-6DCABE37047F}"/>
              </a:ext>
            </a:extLst>
          </p:cNvPr>
          <p:cNvSpPr/>
          <p:nvPr/>
        </p:nvSpPr>
        <p:spPr>
          <a:xfrm>
            <a:off x="8105812" y="5400069"/>
            <a:ext cx="436880" cy="43688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1352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47" presetClass="entr" presetSubtype="0" fill="hold" grpId="0" nodeType="withEffect">
                                  <p:stCondLst>
                                    <p:cond delay="0"/>
                                  </p:stCondLst>
                                  <p:childTnLst>
                                    <p:set>
                                      <p:cBhvr>
                                        <p:cTn id="8" dur="1" fill="hold">
                                          <p:stCondLst>
                                            <p:cond delay="0"/>
                                          </p:stCondLst>
                                        </p:cTn>
                                        <p:tgtEl>
                                          <p:spTgt spid="43"/>
                                        </p:tgtEl>
                                        <p:attrNameLst>
                                          <p:attrName>style.visibility</p:attrName>
                                        </p:attrNameLst>
                                      </p:cBhvr>
                                      <p:to>
                                        <p:strVal val="visible"/>
                                      </p:to>
                                    </p:set>
                                    <p:animEffect transition="in" filter="fade">
                                      <p:cBhvr>
                                        <p:cTn id="9" dur="1000"/>
                                        <p:tgtEl>
                                          <p:spTgt spid="43"/>
                                        </p:tgtEl>
                                      </p:cBhvr>
                                    </p:animEffect>
                                    <p:anim calcmode="lin" valueType="num">
                                      <p:cBhvr>
                                        <p:cTn id="10" dur="1000" fill="hold"/>
                                        <p:tgtEl>
                                          <p:spTgt spid="43"/>
                                        </p:tgtEl>
                                        <p:attrNameLst>
                                          <p:attrName>ppt_x</p:attrName>
                                        </p:attrNameLst>
                                      </p:cBhvr>
                                      <p:tavLst>
                                        <p:tav tm="0">
                                          <p:val>
                                            <p:strVal val="#ppt_x"/>
                                          </p:val>
                                        </p:tav>
                                        <p:tav tm="100000">
                                          <p:val>
                                            <p:strVal val="#ppt_x"/>
                                          </p:val>
                                        </p:tav>
                                      </p:tavLst>
                                    </p:anim>
                                    <p:anim calcmode="lin" valueType="num">
                                      <p:cBhvr>
                                        <p:cTn id="11" dur="1000" fill="hold"/>
                                        <p:tgtEl>
                                          <p:spTgt spid="43"/>
                                        </p:tgtEl>
                                        <p:attrNameLst>
                                          <p:attrName>ppt_y</p:attrName>
                                        </p:attrNameLst>
                                      </p:cBhvr>
                                      <p:tavLst>
                                        <p:tav tm="0">
                                          <p:val>
                                            <p:strVal val="#ppt_y-.1"/>
                                          </p:val>
                                        </p:tav>
                                        <p:tav tm="100000">
                                          <p:val>
                                            <p:strVal val="#ppt_y"/>
                                          </p:val>
                                        </p:tav>
                                      </p:tavLst>
                                    </p:anim>
                                  </p:childTnLst>
                                </p:cTn>
                              </p:par>
                              <p:par>
                                <p:cTn id="12" presetID="47"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childTnLst>
                                </p:cTn>
                              </p:par>
                              <p:par>
                                <p:cTn id="31" presetID="47" presetClass="entr" presetSubtype="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par>
                                <p:cTn id="36" presetID="37" presetClass="path" presetSubtype="0" accel="50000" decel="50000" fill="hold" nodeType="withEffect">
                                  <p:stCondLst>
                                    <p:cond delay="0"/>
                                  </p:stCondLst>
                                  <p:childTnLst>
                                    <p:animMotion origin="layout" path="M -1.66667E-6 -2.22222E-6 L 0.06979 0.33033 C 0.08438 0.40463 0.10625 0.44491 0.12917 0.44491 C 0.15521 0.44491 0.17604 0.40463 0.19063 0.33033 L 0.26055 -2.22222E-6 " pathEditMode="relative" rAng="0" ptsTypes="AAAAA">
                                      <p:cBhvr>
                                        <p:cTn id="37" dur="2000" fill="hold"/>
                                        <p:tgtEl>
                                          <p:spTgt spid="11"/>
                                        </p:tgtEl>
                                        <p:attrNameLst>
                                          <p:attrName>ppt_x</p:attrName>
                                          <p:attrName>ppt_y</p:attrName>
                                        </p:attrNameLst>
                                      </p:cBhvr>
                                      <p:rCtr x="13021" y="22245"/>
                                    </p:animMotion>
                                  </p:childTnLst>
                                </p:cTn>
                              </p:par>
                            </p:childTnLst>
                          </p:cTn>
                        </p:par>
                        <p:par>
                          <p:cTn id="38" fill="hold">
                            <p:stCondLst>
                              <p:cond delay="2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1000"/>
                                        <p:tgtEl>
                                          <p:spTgt spid="7"/>
                                        </p:tgtEl>
                                      </p:cBhvr>
                                    </p:animEffect>
                                  </p:childTnLst>
                                </p:cTn>
                              </p:par>
                              <p:par>
                                <p:cTn id="42" presetID="10" presetClass="exit" presetSubtype="0" fill="hold" nodeType="withEffect">
                                  <p:stCondLst>
                                    <p:cond delay="0"/>
                                  </p:stCondLst>
                                  <p:childTnLst>
                                    <p:animEffect transition="out" filter="fade">
                                      <p:cBhvr>
                                        <p:cTn id="43" dur="1000"/>
                                        <p:tgtEl>
                                          <p:spTgt spid="11"/>
                                        </p:tgtEl>
                                      </p:cBhvr>
                                    </p:animEffect>
                                    <p:set>
                                      <p:cBhvr>
                                        <p:cTn id="44" dur="1" fill="hold">
                                          <p:stCondLst>
                                            <p:cond delay="999"/>
                                          </p:stCondLst>
                                        </p:cTn>
                                        <p:tgtEl>
                                          <p:spTgt spid="11"/>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45"/>
                                        </p:tgtEl>
                                      </p:cBhvr>
                                    </p:animEffect>
                                    <p:set>
                                      <p:cBhvr>
                                        <p:cTn id="47" dur="1" fill="hold">
                                          <p:stCondLst>
                                            <p:cond delay="999"/>
                                          </p:stCondLst>
                                        </p:cTn>
                                        <p:tgtEl>
                                          <p:spTgt spid="45"/>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6">
                                            <p:txEl>
                                              <p:pRg st="2" end="2"/>
                                            </p:txEl>
                                          </p:spTgt>
                                        </p:tgtEl>
                                        <p:attrNameLst>
                                          <p:attrName>style.visibility</p:attrName>
                                        </p:attrNameLst>
                                      </p:cBhvr>
                                      <p:to>
                                        <p:strVal val="visible"/>
                                      </p:to>
                                    </p:set>
                                  </p:childTnLst>
                                </p:cTn>
                              </p:par>
                              <p:par>
                                <p:cTn id="52" presetID="47"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1000"/>
                                        <p:tgtEl>
                                          <p:spTgt spid="27"/>
                                        </p:tgtEl>
                                      </p:cBhvr>
                                    </p:animEffect>
                                    <p:anim calcmode="lin" valueType="num">
                                      <p:cBhvr>
                                        <p:cTn id="55" dur="1000" fill="hold"/>
                                        <p:tgtEl>
                                          <p:spTgt spid="27"/>
                                        </p:tgtEl>
                                        <p:attrNameLst>
                                          <p:attrName>ppt_x</p:attrName>
                                        </p:attrNameLst>
                                      </p:cBhvr>
                                      <p:tavLst>
                                        <p:tav tm="0">
                                          <p:val>
                                            <p:strVal val="#ppt_x"/>
                                          </p:val>
                                        </p:tav>
                                        <p:tav tm="100000">
                                          <p:val>
                                            <p:strVal val="#ppt_x"/>
                                          </p:val>
                                        </p:tav>
                                      </p:tavLst>
                                    </p:anim>
                                    <p:anim calcmode="lin" valueType="num">
                                      <p:cBhvr>
                                        <p:cTn id="56" dur="1000" fill="hold"/>
                                        <p:tgtEl>
                                          <p:spTgt spid="27"/>
                                        </p:tgtEl>
                                        <p:attrNameLst>
                                          <p:attrName>ppt_y</p:attrName>
                                        </p:attrNameLst>
                                      </p:cBhvr>
                                      <p:tavLst>
                                        <p:tav tm="0">
                                          <p:val>
                                            <p:strVal val="#ppt_y-.1"/>
                                          </p:val>
                                        </p:tav>
                                        <p:tav tm="100000">
                                          <p:val>
                                            <p:strVal val="#ppt_y"/>
                                          </p:val>
                                        </p:tav>
                                      </p:tavLst>
                                    </p:anim>
                                  </p:childTnLst>
                                </p:cTn>
                              </p:par>
                              <p:par>
                                <p:cTn id="57" presetID="47" presetClass="entr" presetSubtype="0"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1000"/>
                                        <p:tgtEl>
                                          <p:spTgt spid="25"/>
                                        </p:tgtEl>
                                      </p:cBhvr>
                                    </p:animEffect>
                                    <p:anim calcmode="lin" valueType="num">
                                      <p:cBhvr>
                                        <p:cTn id="60" dur="1000" fill="hold"/>
                                        <p:tgtEl>
                                          <p:spTgt spid="25"/>
                                        </p:tgtEl>
                                        <p:attrNameLst>
                                          <p:attrName>ppt_x</p:attrName>
                                        </p:attrNameLst>
                                      </p:cBhvr>
                                      <p:tavLst>
                                        <p:tav tm="0">
                                          <p:val>
                                            <p:strVal val="#ppt_x"/>
                                          </p:val>
                                        </p:tav>
                                        <p:tav tm="100000">
                                          <p:val>
                                            <p:strVal val="#ppt_x"/>
                                          </p:val>
                                        </p:tav>
                                      </p:tavLst>
                                    </p:anim>
                                    <p:anim calcmode="lin" valueType="num">
                                      <p:cBhvr>
                                        <p:cTn id="6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nodeType="click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fade">
                                      <p:cBhvr>
                                        <p:cTn id="66" dur="1000"/>
                                        <p:tgtEl>
                                          <p:spTgt spid="19"/>
                                        </p:tgtEl>
                                      </p:cBhvr>
                                    </p:animEffect>
                                    <p:anim calcmode="lin" valueType="num">
                                      <p:cBhvr>
                                        <p:cTn id="67" dur="1000" fill="hold"/>
                                        <p:tgtEl>
                                          <p:spTgt spid="19"/>
                                        </p:tgtEl>
                                        <p:attrNameLst>
                                          <p:attrName>ppt_x</p:attrName>
                                        </p:attrNameLst>
                                      </p:cBhvr>
                                      <p:tavLst>
                                        <p:tav tm="0">
                                          <p:val>
                                            <p:strVal val="#ppt_x"/>
                                          </p:val>
                                        </p:tav>
                                        <p:tav tm="100000">
                                          <p:val>
                                            <p:strVal val="#ppt_x"/>
                                          </p:val>
                                        </p:tav>
                                      </p:tavLst>
                                    </p:anim>
                                    <p:anim calcmode="lin" valueType="num">
                                      <p:cBhvr>
                                        <p:cTn id="68" dur="1000" fill="hold"/>
                                        <p:tgtEl>
                                          <p:spTgt spid="19"/>
                                        </p:tgtEl>
                                        <p:attrNameLst>
                                          <p:attrName>ppt_y</p:attrName>
                                        </p:attrNameLst>
                                      </p:cBhvr>
                                      <p:tavLst>
                                        <p:tav tm="0">
                                          <p:val>
                                            <p:strVal val="#ppt_y-.1"/>
                                          </p:val>
                                        </p:tav>
                                        <p:tav tm="100000">
                                          <p:val>
                                            <p:strVal val="#ppt_y"/>
                                          </p:val>
                                        </p:tav>
                                      </p:tavLst>
                                    </p:anim>
                                  </p:childTnLst>
                                </p:cTn>
                              </p:par>
                            </p:childTnLst>
                          </p:cTn>
                        </p:par>
                        <p:par>
                          <p:cTn id="69" fill="hold">
                            <p:stCondLst>
                              <p:cond delay="1000"/>
                            </p:stCondLst>
                            <p:childTnLst>
                              <p:par>
                                <p:cTn id="70" presetID="37" presetClass="path" presetSubtype="0" accel="50000" decel="50000" fill="hold" nodeType="afterEffect">
                                  <p:stCondLst>
                                    <p:cond delay="0"/>
                                  </p:stCondLst>
                                  <p:childTnLst>
                                    <p:animMotion origin="layout" path="M -1.66667E-6 -2.22222E-6 L 0.06979 0.33033 C 0.08438 0.40463 0.10625 0.44491 0.12917 0.44491 C 0.15521 0.44491 0.17604 0.40463 0.19063 0.33033 L 0.26055 -2.22222E-6 " pathEditMode="relative" rAng="0" ptsTypes="AAAAA">
                                      <p:cBhvr>
                                        <p:cTn id="71" dur="2000" fill="hold"/>
                                        <p:tgtEl>
                                          <p:spTgt spid="19"/>
                                        </p:tgtEl>
                                        <p:attrNameLst>
                                          <p:attrName>ppt_x</p:attrName>
                                          <p:attrName>ppt_y</p:attrName>
                                        </p:attrNameLst>
                                      </p:cBhvr>
                                      <p:rCtr x="13021" y="22245"/>
                                    </p:animMotion>
                                  </p:childTnLst>
                                </p:cTn>
                              </p:par>
                              <p:par>
                                <p:cTn id="72" presetID="10" presetClass="exit" presetSubtype="0" fill="hold" nodeType="withEffect">
                                  <p:stCondLst>
                                    <p:cond delay="1000"/>
                                  </p:stCondLst>
                                  <p:childTnLst>
                                    <p:animEffect transition="out" filter="fade">
                                      <p:cBhvr>
                                        <p:cTn id="73" dur="1000"/>
                                        <p:tgtEl>
                                          <p:spTgt spid="19"/>
                                        </p:tgtEl>
                                      </p:cBhvr>
                                    </p:animEffect>
                                    <p:set>
                                      <p:cBhvr>
                                        <p:cTn id="74" dur="1" fill="hold">
                                          <p:stCondLst>
                                            <p:cond delay="999"/>
                                          </p:stCondLst>
                                        </p:cTn>
                                        <p:tgtEl>
                                          <p:spTgt spid="19"/>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1000"/>
                                        <p:tgtEl>
                                          <p:spTgt spid="27"/>
                                        </p:tgtEl>
                                      </p:cBhvr>
                                    </p:animEffect>
                                    <p:set>
                                      <p:cBhvr>
                                        <p:cTn id="77" dur="1" fill="hold">
                                          <p:stCondLst>
                                            <p:cond delay="999"/>
                                          </p:stCondLst>
                                        </p:cTn>
                                        <p:tgtEl>
                                          <p:spTgt spid="27"/>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6">
                                            <p:txEl>
                                              <p:pRg st="3" end="3"/>
                                            </p:txEl>
                                          </p:spTgt>
                                        </p:tgtEl>
                                        <p:attrNameLst>
                                          <p:attrName>style.visibility</p:attrName>
                                        </p:attrNameLst>
                                      </p:cBhvr>
                                      <p:to>
                                        <p:strVal val="visible"/>
                                      </p:to>
                                    </p:set>
                                  </p:childTnLst>
                                </p:cTn>
                              </p:par>
                              <p:par>
                                <p:cTn id="82" presetID="47" presetClass="entr" presetSubtype="0"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1000"/>
                                        <p:tgtEl>
                                          <p:spTgt spid="9"/>
                                        </p:tgtEl>
                                      </p:cBhvr>
                                    </p:animEffect>
                                    <p:anim calcmode="lin" valueType="num">
                                      <p:cBhvr>
                                        <p:cTn id="85" dur="1000" fill="hold"/>
                                        <p:tgtEl>
                                          <p:spTgt spid="9"/>
                                        </p:tgtEl>
                                        <p:attrNameLst>
                                          <p:attrName>ppt_x</p:attrName>
                                        </p:attrNameLst>
                                      </p:cBhvr>
                                      <p:tavLst>
                                        <p:tav tm="0">
                                          <p:val>
                                            <p:strVal val="#ppt_x"/>
                                          </p:val>
                                        </p:tav>
                                        <p:tav tm="100000">
                                          <p:val>
                                            <p:strVal val="#ppt_x"/>
                                          </p:val>
                                        </p:tav>
                                      </p:tavLst>
                                    </p:anim>
                                    <p:anim calcmode="lin" valueType="num">
                                      <p:cBhvr>
                                        <p:cTn id="86" dur="1000" fill="hold"/>
                                        <p:tgtEl>
                                          <p:spTgt spid="9"/>
                                        </p:tgtEl>
                                        <p:attrNameLst>
                                          <p:attrName>ppt_y</p:attrName>
                                        </p:attrNameLst>
                                      </p:cBhvr>
                                      <p:tavLst>
                                        <p:tav tm="0">
                                          <p:val>
                                            <p:strVal val="#ppt_y-.1"/>
                                          </p:val>
                                        </p:tav>
                                        <p:tav tm="100000">
                                          <p:val>
                                            <p:strVal val="#ppt_y"/>
                                          </p:val>
                                        </p:tav>
                                      </p:tavLst>
                                    </p:anim>
                                  </p:childTnLst>
                                </p:cTn>
                              </p:par>
                            </p:childTnLst>
                          </p:cTn>
                        </p:par>
                        <p:par>
                          <p:cTn id="87" fill="hold">
                            <p:stCondLst>
                              <p:cond delay="1000"/>
                            </p:stCondLst>
                            <p:childTnLst>
                              <p:par>
                                <p:cTn id="88" presetID="10" presetClass="exit" presetSubtype="0" fill="hold" nodeType="afterEffect">
                                  <p:stCondLst>
                                    <p:cond delay="0"/>
                                  </p:stCondLst>
                                  <p:childTnLst>
                                    <p:animEffect transition="out" filter="fade">
                                      <p:cBhvr>
                                        <p:cTn id="89" dur="500"/>
                                        <p:tgtEl>
                                          <p:spTgt spid="9"/>
                                        </p:tgtEl>
                                      </p:cBhvr>
                                    </p:animEffect>
                                    <p:set>
                                      <p:cBhvr>
                                        <p:cTn id="90" dur="1" fill="hold">
                                          <p:stCondLst>
                                            <p:cond delay="499"/>
                                          </p:stCondLst>
                                        </p:cTn>
                                        <p:tgtEl>
                                          <p:spTgt spid="9"/>
                                        </p:tgtEl>
                                        <p:attrNameLst>
                                          <p:attrName>style.visibility</p:attrName>
                                        </p:attrNameLst>
                                      </p:cBhvr>
                                      <p:to>
                                        <p:strVal val="hidden"/>
                                      </p:to>
                                    </p:set>
                                  </p:childTnLst>
                                </p:cTn>
                              </p:par>
                              <p:par>
                                <p:cTn id="91" presetID="10" presetClass="entr" presetSubtype="0" fill="hold"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fade">
                                      <p:cBhvr>
                                        <p:cTn id="93" dur="500"/>
                                        <p:tgtEl>
                                          <p:spTgt spid="8"/>
                                        </p:tgtEl>
                                      </p:cBhvr>
                                    </p:animEffect>
                                  </p:childTnLst>
                                </p:cTn>
                              </p:par>
                              <p:par>
                                <p:cTn id="94" presetID="10" presetClass="entr" presetSubtype="0" fill="hold" nodeType="with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fade">
                                      <p:cBhvr>
                                        <p:cTn id="96" dur="12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5" grpId="1" animBg="1"/>
      <p:bldP spid="6" grpId="0" uiExpand="1" build="p"/>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BE2AC2-70A7-6EFD-4643-617EFE55CF64}"/>
              </a:ext>
            </a:extLst>
          </p:cNvPr>
          <p:cNvSpPr>
            <a:spLocks noGrp="1"/>
          </p:cNvSpPr>
          <p:nvPr>
            <p:ph type="title"/>
          </p:nvPr>
        </p:nvSpPr>
        <p:spPr/>
        <p:txBody>
          <a:bodyPr/>
          <a:lstStyle/>
          <a:p>
            <a:r>
              <a:rPr lang="en-US" dirty="0"/>
              <a:t>About the ELISA Immuno Explorer Kit</a:t>
            </a:r>
          </a:p>
        </p:txBody>
      </p:sp>
      <p:sp>
        <p:nvSpPr>
          <p:cNvPr id="3" name="TextBox 2">
            <a:extLst>
              <a:ext uri="{FF2B5EF4-FFF2-40B4-BE49-F238E27FC236}">
                <a16:creationId xmlns:a16="http://schemas.microsoft.com/office/drawing/2014/main" id="{910386EC-1902-E8F6-9E05-88797513731E}"/>
              </a:ext>
            </a:extLst>
          </p:cNvPr>
          <p:cNvSpPr txBox="1"/>
          <p:nvPr/>
        </p:nvSpPr>
        <p:spPr>
          <a:xfrm>
            <a:off x="609597" y="1058255"/>
            <a:ext cx="10972799" cy="923330"/>
          </a:xfrm>
          <a:prstGeom prst="rect">
            <a:avLst/>
          </a:prstGeom>
          <a:noFill/>
        </p:spPr>
        <p:txBody>
          <a:bodyPr wrap="square" lIns="91440" tIns="45720" rIns="91440" bIns="45720" rtlCol="0" anchor="t">
            <a:spAutoFit/>
          </a:bodyPr>
          <a:lstStyle/>
          <a:p>
            <a:pPr>
              <a:spcAft>
                <a:spcPts val="1800"/>
              </a:spcAft>
            </a:pPr>
            <a:r>
              <a:rPr lang="en-US" dirty="0"/>
              <a:t>This kit gives you the flexibility to perform one of three different ELISA-based protocols with your students, detecting either antigens or antibodies. </a:t>
            </a:r>
            <a:r>
              <a:rPr lang="en-US" b="1" dirty="0"/>
              <a:t>This slide deck is for Protocol I: Tracking Disease Outbreaks</a:t>
            </a:r>
            <a:r>
              <a:rPr lang="en-US" dirty="0"/>
              <a:t>. Other slide decks on our website are available for the other two protocols, as well as for alternative scenarios.  </a:t>
            </a:r>
          </a:p>
        </p:txBody>
      </p:sp>
      <p:graphicFrame>
        <p:nvGraphicFramePr>
          <p:cNvPr id="7" name="Table 6">
            <a:extLst>
              <a:ext uri="{FF2B5EF4-FFF2-40B4-BE49-F238E27FC236}">
                <a16:creationId xmlns:a16="http://schemas.microsoft.com/office/drawing/2014/main" id="{137C0DA9-1EE5-55F3-8790-023C3B4050B2}"/>
              </a:ext>
            </a:extLst>
          </p:cNvPr>
          <p:cNvGraphicFramePr>
            <a:graphicFrameLocks noGrp="1"/>
          </p:cNvGraphicFramePr>
          <p:nvPr>
            <p:extLst>
              <p:ext uri="{D42A27DB-BD31-4B8C-83A1-F6EECF244321}">
                <p14:modId xmlns:p14="http://schemas.microsoft.com/office/powerpoint/2010/main" val="3295048887"/>
              </p:ext>
            </p:extLst>
          </p:nvPr>
        </p:nvGraphicFramePr>
        <p:xfrm>
          <a:off x="511338" y="2125964"/>
          <a:ext cx="11169318" cy="4754880"/>
        </p:xfrm>
        <a:graphic>
          <a:graphicData uri="http://schemas.openxmlformats.org/drawingml/2006/table">
            <a:tbl>
              <a:tblPr firstRow="1" bandRow="1">
                <a:tableStyleId>{5C22544A-7EE6-4342-B048-85BDC9FD1C3A}</a:tableStyleId>
              </a:tblPr>
              <a:tblGrid>
                <a:gridCol w="5528515">
                  <a:extLst>
                    <a:ext uri="{9D8B030D-6E8A-4147-A177-3AD203B41FA5}">
                      <a16:colId xmlns:a16="http://schemas.microsoft.com/office/drawing/2014/main" val="71520896"/>
                    </a:ext>
                  </a:extLst>
                </a:gridCol>
                <a:gridCol w="4373111">
                  <a:extLst>
                    <a:ext uri="{9D8B030D-6E8A-4147-A177-3AD203B41FA5}">
                      <a16:colId xmlns:a16="http://schemas.microsoft.com/office/drawing/2014/main" val="1309839112"/>
                    </a:ext>
                  </a:extLst>
                </a:gridCol>
                <a:gridCol w="1267692">
                  <a:extLst>
                    <a:ext uri="{9D8B030D-6E8A-4147-A177-3AD203B41FA5}">
                      <a16:colId xmlns:a16="http://schemas.microsoft.com/office/drawing/2014/main" val="1758717078"/>
                    </a:ext>
                  </a:extLst>
                </a:gridCol>
              </a:tblGrid>
              <a:tr h="370840">
                <a:tc>
                  <a:txBody>
                    <a:bodyPr/>
                    <a:lstStyle/>
                    <a:p>
                      <a:pPr algn="ctr"/>
                      <a:r>
                        <a:rPr lang="en-US" dirty="0"/>
                        <a:t>Type of ELISA</a:t>
                      </a:r>
                    </a:p>
                  </a:txBody>
                  <a:tcPr/>
                </a:tc>
                <a:tc>
                  <a:txBody>
                    <a:bodyPr/>
                    <a:lstStyle/>
                    <a:p>
                      <a:pPr algn="ctr"/>
                      <a:r>
                        <a:rPr lang="en-US" dirty="0"/>
                        <a:t>Real-World Application</a:t>
                      </a:r>
                    </a:p>
                  </a:txBody>
                  <a:tcPr/>
                </a:tc>
                <a:tc>
                  <a:txBody>
                    <a:bodyPr/>
                    <a:lstStyle/>
                    <a:p>
                      <a:pPr algn="ctr"/>
                      <a:r>
                        <a:rPr lang="en-US" dirty="0"/>
                        <a:t>Positive Control</a:t>
                      </a:r>
                    </a:p>
                  </a:txBody>
                  <a:tcPr/>
                </a:tc>
                <a:extLst>
                  <a:ext uri="{0D108BD9-81ED-4DB2-BD59-A6C34878D82A}">
                    <a16:rowId xmlns:a16="http://schemas.microsoft.com/office/drawing/2014/main" val="350649619"/>
                  </a:ext>
                </a:extLst>
              </a:tr>
              <a:tr h="370840">
                <a:tc>
                  <a:txBody>
                    <a:bodyPr/>
                    <a:lstStyle/>
                    <a:p>
                      <a:r>
                        <a:rPr lang="en-US" b="1" dirty="0"/>
                        <a:t>Protocol I: ELISA for Tracking Disease Outbreaks</a:t>
                      </a:r>
                      <a:br>
                        <a:rPr lang="en-US" dirty="0"/>
                      </a:br>
                      <a:r>
                        <a:rPr lang="en-US" dirty="0"/>
                        <a:t>Step 1: Students exchange simulated bodily fluids</a:t>
                      </a:r>
                    </a:p>
                    <a:p>
                      <a:r>
                        <a:rPr lang="en-US" dirty="0"/>
                        <a:t>Step 2: Antigen detection ELISA protocol to see how far infection spread</a:t>
                      </a:r>
                    </a:p>
                    <a:p>
                      <a:r>
                        <a:rPr lang="en-US" dirty="0"/>
                        <a:t>Step 3: Track disease transmission</a:t>
                      </a:r>
                    </a:p>
                  </a:txBody>
                  <a:tcPr anchor="ctr"/>
                </a:tc>
                <a:tc>
                  <a:txBody>
                    <a:bodyPr/>
                    <a:lstStyle/>
                    <a:p>
                      <a:r>
                        <a:rPr lang="en-US" dirty="0"/>
                        <a:t>Communicable diseases like COVID, HIV, common cold, influenza, STDs, smallpox, </a:t>
                      </a:r>
                    </a:p>
                  </a:txBody>
                  <a:tcPr anchor="ctr"/>
                </a:tc>
                <a:tc>
                  <a:txBody>
                    <a:bodyPr/>
                    <a:lstStyle/>
                    <a:p>
                      <a:pPr algn="ctr"/>
                      <a:r>
                        <a:rPr lang="en-US" dirty="0"/>
                        <a:t>Antigen</a:t>
                      </a:r>
                    </a:p>
                  </a:txBody>
                  <a:tcPr anchor="ctr"/>
                </a:tc>
                <a:extLst>
                  <a:ext uri="{0D108BD9-81ED-4DB2-BD59-A6C34878D82A}">
                    <a16:rowId xmlns:a16="http://schemas.microsoft.com/office/drawing/2014/main" val="2381346268"/>
                  </a:ext>
                </a:extLst>
              </a:tr>
              <a:tr h="370840">
                <a:tc>
                  <a:txBody>
                    <a:bodyPr/>
                    <a:lstStyle/>
                    <a:p>
                      <a:r>
                        <a:rPr lang="en-US" b="1" dirty="0"/>
                        <a:t>Protocol II: Antigen Detection ELISA</a:t>
                      </a:r>
                    </a:p>
                    <a:p>
                      <a:r>
                        <a:rPr lang="en-US" dirty="0"/>
                        <a:t>For detecting specific antigens in a sample</a:t>
                      </a:r>
                    </a:p>
                  </a:txBody>
                  <a:tcPr anchor="ctr"/>
                </a:tc>
                <a:tc>
                  <a:txBody>
                    <a:bodyPr/>
                    <a:lstStyle/>
                    <a:p>
                      <a:r>
                        <a:rPr lang="en-US" dirty="0"/>
                        <a:t>Virus, bacterial, or fungal infections, tumor biomarkers (HER2, p53, PSA), hormones (FSH, testosterone), pregnancy, drug allergens, toxins or pathogens in air, food, or water</a:t>
                      </a:r>
                    </a:p>
                  </a:txBody>
                  <a:tcPr anchor="ctr"/>
                </a:tc>
                <a:tc>
                  <a:txBody>
                    <a:bodyPr/>
                    <a:lstStyle/>
                    <a:p>
                      <a:pPr algn="ctr"/>
                      <a:r>
                        <a:rPr lang="en-US" dirty="0"/>
                        <a:t>Antigen</a:t>
                      </a:r>
                    </a:p>
                  </a:txBody>
                  <a:tcPr anchor="ctr"/>
                </a:tc>
                <a:extLst>
                  <a:ext uri="{0D108BD9-81ED-4DB2-BD59-A6C34878D82A}">
                    <a16:rowId xmlns:a16="http://schemas.microsoft.com/office/drawing/2014/main" val="2655319105"/>
                  </a:ext>
                </a:extLst>
              </a:tr>
              <a:tr h="370840">
                <a:tc>
                  <a:txBody>
                    <a:bodyPr/>
                    <a:lstStyle/>
                    <a:p>
                      <a:r>
                        <a:rPr lang="en-US" b="1" dirty="0"/>
                        <a:t>Protocol III: Antibody Detection ELISA</a:t>
                      </a:r>
                    </a:p>
                    <a:p>
                      <a:r>
                        <a:rPr lang="en-US" dirty="0"/>
                        <a:t>For diagnosing exposure to a pathogen or vaccination status by testing for antibodies in a simulated blood sample. </a:t>
                      </a:r>
                    </a:p>
                  </a:txBody>
                  <a:tcPr anchor="ctr"/>
                </a:tc>
                <a:tc>
                  <a:txBody>
                    <a:bodyPr/>
                    <a:lstStyle/>
                    <a:p>
                      <a:r>
                        <a:rPr lang="en-US" dirty="0"/>
                        <a:t>HIV, Lyme disease, West Nile virus, COVID</a:t>
                      </a:r>
                    </a:p>
                  </a:txBody>
                  <a:tcPr anchor="ctr"/>
                </a:tc>
                <a:tc>
                  <a:txBody>
                    <a:bodyPr/>
                    <a:lstStyle/>
                    <a:p>
                      <a:pPr algn="ctr"/>
                      <a:r>
                        <a:rPr lang="en-US" dirty="0"/>
                        <a:t>Antibody</a:t>
                      </a:r>
                    </a:p>
                  </a:txBody>
                  <a:tcPr anchor="ctr"/>
                </a:tc>
                <a:extLst>
                  <a:ext uri="{0D108BD9-81ED-4DB2-BD59-A6C34878D82A}">
                    <a16:rowId xmlns:a16="http://schemas.microsoft.com/office/drawing/2014/main" val="3235281228"/>
                  </a:ext>
                </a:extLst>
              </a:tr>
            </a:tbl>
          </a:graphicData>
        </a:graphic>
      </p:graphicFrame>
    </p:spTree>
    <p:extLst>
      <p:ext uri="{BB962C8B-B14F-4D97-AF65-F5344CB8AC3E}">
        <p14:creationId xmlns:p14="http://schemas.microsoft.com/office/powerpoint/2010/main" val="1852652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Indirect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783687" y="1411041"/>
            <a:ext cx="4755995" cy="4601339"/>
          </a:xfrm>
          <a:prstGeom prst="rect">
            <a:avLst/>
          </a:prstGeom>
        </p:spPr>
      </p:pic>
      <p:sp>
        <p:nvSpPr>
          <p:cNvPr id="5" name="TextBox 4">
            <a:extLst>
              <a:ext uri="{FF2B5EF4-FFF2-40B4-BE49-F238E27FC236}">
                <a16:creationId xmlns:a16="http://schemas.microsoft.com/office/drawing/2014/main" id="{7B6FCCB1-6FD9-D914-0EF3-AB53DE1BED31}"/>
              </a:ext>
            </a:extLst>
          </p:cNvPr>
          <p:cNvSpPr txBox="1"/>
          <p:nvPr/>
        </p:nvSpPr>
        <p:spPr>
          <a:xfrm>
            <a:off x="546824" y="1292976"/>
            <a:ext cx="5856978" cy="4909036"/>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the patient sample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unbound antigens and block uncoated surfaces of the wells. </a:t>
            </a:r>
            <a:endParaRPr lang="en-US" b="0" i="0" dirty="0">
              <a:solidFill>
                <a:srgbClr val="374151"/>
              </a:solidFill>
              <a:effectLst/>
              <a:latin typeface="+mj-lt"/>
            </a:endParaRPr>
          </a:p>
          <a:p>
            <a:pPr marL="342900" indent="-342900">
              <a:spcAft>
                <a:spcPts val="600"/>
              </a:spcAft>
              <a:buFont typeface="+mj-lt"/>
              <a:buAutoNum type="arabicPeriod"/>
            </a:pPr>
            <a:r>
              <a:rPr lang="en-US" b="1" dirty="0">
                <a:solidFill>
                  <a:srgbClr val="374151"/>
                </a:solidFill>
                <a:latin typeface="+mj-lt"/>
              </a:rPr>
              <a:t>Detection</a:t>
            </a:r>
            <a:r>
              <a:rPr lang="en-US" dirty="0">
                <a:solidFill>
                  <a:srgbClr val="374151"/>
                </a:solidFill>
                <a:latin typeface="+mj-lt"/>
              </a:rPr>
              <a:t>: </a:t>
            </a:r>
          </a:p>
          <a:p>
            <a:pPr marL="800100" lvl="1" indent="-342900">
              <a:spcAft>
                <a:spcPts val="600"/>
              </a:spcAft>
              <a:buFont typeface="+mj-lt"/>
              <a:buAutoNum type="alphaLcPeriod"/>
            </a:pPr>
            <a:r>
              <a:rPr lang="en-US" dirty="0">
                <a:solidFill>
                  <a:srgbClr val="374151"/>
                </a:solidFill>
                <a:latin typeface="+mj-lt"/>
              </a:rPr>
              <a:t>Add </a:t>
            </a:r>
            <a:r>
              <a:rPr lang="en-US" b="1" dirty="0">
                <a:solidFill>
                  <a:srgbClr val="912EB8"/>
                </a:solidFill>
                <a:latin typeface="+mj-lt"/>
              </a:rPr>
              <a:t>primary antibody</a:t>
            </a:r>
            <a:r>
              <a:rPr lang="en-US" dirty="0">
                <a:solidFill>
                  <a:srgbClr val="374151"/>
                </a:solidFill>
                <a:latin typeface="+mj-lt"/>
              </a:rPr>
              <a:t>. The variable regions of the primary antibody will bind to a specific antigen. Add </a:t>
            </a:r>
            <a:r>
              <a:rPr lang="en-US" b="1" dirty="0">
                <a:solidFill>
                  <a:srgbClr val="84BBF4"/>
                </a:solidFill>
                <a:latin typeface="+mj-lt"/>
              </a:rPr>
              <a:t>wash buffer </a:t>
            </a:r>
            <a:r>
              <a:rPr lang="en-US" dirty="0">
                <a:solidFill>
                  <a:srgbClr val="374151"/>
                </a:solidFill>
                <a:latin typeface="+mj-lt"/>
              </a:rPr>
              <a:t>to w</a:t>
            </a:r>
            <a:r>
              <a:rPr lang="en-US" i="0" dirty="0">
                <a:solidFill>
                  <a:srgbClr val="374151"/>
                </a:solidFill>
                <a:effectLst/>
                <a:latin typeface="+mj-lt"/>
              </a:rPr>
              <a:t>ash</a:t>
            </a:r>
            <a:r>
              <a:rPr lang="en-US" b="0" i="0" dirty="0">
                <a:solidFill>
                  <a:srgbClr val="374151"/>
                </a:solidFill>
                <a:effectLst/>
                <a:latin typeface="+mj-lt"/>
              </a:rPr>
              <a:t> out any unbound primary antibody.</a:t>
            </a:r>
          </a:p>
          <a:p>
            <a:pPr marL="800100" lvl="1" indent="-342900">
              <a:spcAft>
                <a:spcPts val="600"/>
              </a:spcAft>
              <a:buFont typeface="+mj-lt"/>
              <a:buAutoNum type="alphaLcPeriod"/>
            </a:pPr>
            <a:r>
              <a:rPr lang="en-US" dirty="0">
                <a:solidFill>
                  <a:srgbClr val="374151"/>
                </a:solidFill>
                <a:latin typeface="+mj-lt"/>
              </a:rPr>
              <a:t>Add the enzyme-linked </a:t>
            </a:r>
            <a:r>
              <a:rPr lang="en-US" b="1" dirty="0">
                <a:solidFill>
                  <a:srgbClr val="EC51A2"/>
                </a:solidFill>
                <a:latin typeface="+mj-lt"/>
              </a:rPr>
              <a:t>secondary antibody</a:t>
            </a:r>
            <a:r>
              <a:rPr lang="en-US" dirty="0">
                <a:solidFill>
                  <a:srgbClr val="374151"/>
                </a:solidFill>
                <a:latin typeface="+mj-lt"/>
              </a:rPr>
              <a:t>. The secondary antibody will bind to the constant region of the primary antibody. Add </a:t>
            </a:r>
            <a:r>
              <a:rPr lang="en-US" b="1" dirty="0">
                <a:solidFill>
                  <a:srgbClr val="84BBF4"/>
                </a:solidFill>
                <a:latin typeface="+mj-lt"/>
              </a:rPr>
              <a:t>wash buffer </a:t>
            </a:r>
            <a:r>
              <a:rPr lang="en-US" dirty="0">
                <a:solidFill>
                  <a:srgbClr val="374151"/>
                </a:solidFill>
                <a:latin typeface="+mj-lt"/>
              </a:rPr>
              <a:t>to w</a:t>
            </a:r>
            <a:r>
              <a:rPr lang="en-US" i="0" dirty="0">
                <a:solidFill>
                  <a:srgbClr val="374151"/>
                </a:solidFill>
                <a:effectLst/>
                <a:latin typeface="+mj-lt"/>
              </a:rPr>
              <a:t>ash</a:t>
            </a:r>
            <a:r>
              <a:rPr lang="en-US" b="0" i="0" dirty="0">
                <a:solidFill>
                  <a:srgbClr val="374151"/>
                </a:solidFill>
                <a:effectLst/>
                <a:latin typeface="+mj-lt"/>
              </a:rPr>
              <a:t> out any unbound secondary antibod</a:t>
            </a:r>
            <a:r>
              <a:rPr lang="en-US" dirty="0">
                <a:solidFill>
                  <a:srgbClr val="374151"/>
                </a:solidFill>
                <a:latin typeface="+mj-lt"/>
              </a:rPr>
              <a:t>y</a:t>
            </a:r>
            <a:r>
              <a:rPr lang="en-US" b="0" i="0" dirty="0">
                <a:solidFill>
                  <a:srgbClr val="374151"/>
                </a:solidFill>
                <a:effectLst/>
                <a:latin typeface="+mj-lt"/>
              </a:rPr>
              <a:t>.</a:t>
            </a:r>
          </a:p>
          <a:p>
            <a:pPr marL="342900" indent="-342900">
              <a:spcAft>
                <a:spcPts val="6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1" dirty="0">
                <a:solidFill>
                  <a:srgbClr val="006AD6"/>
                </a:solidFill>
                <a:latin typeface="+mj-lt"/>
              </a:rPr>
              <a:t>substrate</a:t>
            </a:r>
            <a:r>
              <a:rPr lang="en-US" dirty="0">
                <a:solidFill>
                  <a:srgbClr val="374151"/>
                </a:solidFill>
                <a:latin typeface="+mj-lt"/>
              </a:rPr>
              <a:t>. When it binds with the enzyme-linked secondary antibody, there is a color change, enabling detection.</a:t>
            </a:r>
            <a:endParaRPr lang="en-US" dirty="0">
              <a:latin typeface="+mj-lt"/>
            </a:endParaRPr>
          </a:p>
        </p:txBody>
      </p:sp>
      <p:pic>
        <p:nvPicPr>
          <p:cNvPr id="48" name="Picture 47">
            <a:extLst>
              <a:ext uri="{FF2B5EF4-FFF2-40B4-BE49-F238E27FC236}">
                <a16:creationId xmlns:a16="http://schemas.microsoft.com/office/drawing/2014/main" id="{36067ADE-0EF9-C031-689D-098C684E3AAD}"/>
              </a:ext>
            </a:extLst>
          </p:cNvPr>
          <p:cNvPicPr>
            <a:picLocks noChangeAspect="1"/>
          </p:cNvPicPr>
          <p:nvPr/>
        </p:nvPicPr>
        <p:blipFill rotWithShape="1">
          <a:blip r:embed="rId4">
            <a:alphaModFix amt="70000"/>
            <a:extLst>
              <a:ext uri="{28A0092B-C50C-407E-A947-70E740481C1C}">
                <a14:useLocalDpi xmlns:a14="http://schemas.microsoft.com/office/drawing/2010/main" val="0"/>
              </a:ext>
            </a:extLst>
          </a:blip>
          <a:srcRect l="74683" t="12486" r="8426" b="61465"/>
          <a:stretch/>
        </p:blipFill>
        <p:spPr>
          <a:xfrm>
            <a:off x="6938751" y="2595002"/>
            <a:ext cx="4423789" cy="3268923"/>
          </a:xfrm>
          <a:prstGeom prst="rect">
            <a:avLst/>
          </a:prstGeom>
        </p:spPr>
      </p:pic>
      <p:pic>
        <p:nvPicPr>
          <p:cNvPr id="71" name="Picture 70">
            <a:extLst>
              <a:ext uri="{FF2B5EF4-FFF2-40B4-BE49-F238E27FC236}">
                <a16:creationId xmlns:a16="http://schemas.microsoft.com/office/drawing/2014/main" id="{9B6A5156-BFDD-A03D-51E4-972D8234F6DB}"/>
              </a:ext>
            </a:extLst>
          </p:cNvPr>
          <p:cNvPicPr>
            <a:picLocks noChangeAspect="1"/>
          </p:cNvPicPr>
          <p:nvPr/>
        </p:nvPicPr>
        <p:blipFill rotWithShape="1">
          <a:blip r:embed="rId3">
            <a:extLst>
              <a:ext uri="{28A0092B-C50C-407E-A947-70E740481C1C}">
                <a14:useLocalDpi xmlns:a14="http://schemas.microsoft.com/office/drawing/2010/main" val="0"/>
              </a:ext>
            </a:extLst>
          </a:blip>
          <a:srcRect l="74976" t="52073" r="6815" b="11161"/>
          <a:stretch/>
        </p:blipFill>
        <p:spPr>
          <a:xfrm>
            <a:off x="6913812" y="1394414"/>
            <a:ext cx="4755995" cy="4601339"/>
          </a:xfrm>
          <a:prstGeom prst="rect">
            <a:avLst/>
          </a:prstGeom>
        </p:spPr>
      </p:pic>
      <p:pic>
        <p:nvPicPr>
          <p:cNvPr id="9" name="Picture 8">
            <a:extLst>
              <a:ext uri="{FF2B5EF4-FFF2-40B4-BE49-F238E27FC236}">
                <a16:creationId xmlns:a16="http://schemas.microsoft.com/office/drawing/2014/main" id="{187F64D3-EC9D-1DCC-D31E-326A871A58B0}"/>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a:off x="8960538" y="2835159"/>
            <a:ext cx="888187" cy="682278"/>
          </a:xfrm>
          <a:prstGeom prst="rect">
            <a:avLst/>
          </a:prstGeom>
        </p:spPr>
      </p:pic>
      <p:pic>
        <p:nvPicPr>
          <p:cNvPr id="35" name="Picture 34">
            <a:extLst>
              <a:ext uri="{FF2B5EF4-FFF2-40B4-BE49-F238E27FC236}">
                <a16:creationId xmlns:a16="http://schemas.microsoft.com/office/drawing/2014/main" id="{7B19E7B9-8CB5-85E4-065F-8EBBEDE4EED8}"/>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rot="19021082">
            <a:off x="7250205" y="3562050"/>
            <a:ext cx="888187" cy="682278"/>
          </a:xfrm>
          <a:prstGeom prst="rect">
            <a:avLst/>
          </a:prstGeom>
        </p:spPr>
      </p:pic>
      <p:pic>
        <p:nvPicPr>
          <p:cNvPr id="8" name="Picture 7">
            <a:extLst>
              <a:ext uri="{FF2B5EF4-FFF2-40B4-BE49-F238E27FC236}">
                <a16:creationId xmlns:a16="http://schemas.microsoft.com/office/drawing/2014/main" id="{16254E1F-D412-BB15-3522-2A6C8941DACF}"/>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a:off x="8986193" y="2620426"/>
            <a:ext cx="888187" cy="1124836"/>
          </a:xfrm>
          <a:prstGeom prst="rect">
            <a:avLst/>
          </a:prstGeom>
        </p:spPr>
      </p:pic>
      <p:pic>
        <p:nvPicPr>
          <p:cNvPr id="36" name="Picture 35">
            <a:extLst>
              <a:ext uri="{FF2B5EF4-FFF2-40B4-BE49-F238E27FC236}">
                <a16:creationId xmlns:a16="http://schemas.microsoft.com/office/drawing/2014/main" id="{818F560E-86A8-E188-2999-E11989C2F2C6}"/>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rot="19371051">
            <a:off x="7274679" y="3364535"/>
            <a:ext cx="888187" cy="1124836"/>
          </a:xfrm>
          <a:prstGeom prst="rect">
            <a:avLst/>
          </a:prstGeom>
        </p:spPr>
      </p:pic>
      <p:sp>
        <p:nvSpPr>
          <p:cNvPr id="43" name="Isosceles Triangle 42">
            <a:extLst>
              <a:ext uri="{FF2B5EF4-FFF2-40B4-BE49-F238E27FC236}">
                <a16:creationId xmlns:a16="http://schemas.microsoft.com/office/drawing/2014/main" id="{19A996C5-0D37-900D-6552-1723C83D6AFA}"/>
              </a:ext>
            </a:extLst>
          </p:cNvPr>
          <p:cNvSpPr/>
          <p:nvPr/>
        </p:nvSpPr>
        <p:spPr>
          <a:xfrm>
            <a:off x="7364329" y="5252469"/>
            <a:ext cx="506781" cy="436880"/>
          </a:xfrm>
          <a:prstGeom prst="triangl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47CA644-0E8C-BA27-E02F-60CEE77C233D}"/>
              </a:ext>
            </a:extLst>
          </p:cNvPr>
          <p:cNvSpPr/>
          <p:nvPr/>
        </p:nvSpPr>
        <p:spPr>
          <a:xfrm>
            <a:off x="9879874" y="5151877"/>
            <a:ext cx="376765" cy="537472"/>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EC1EDAEF-7B90-1D4E-2CD3-1BABB721F874}"/>
              </a:ext>
            </a:extLst>
          </p:cNvPr>
          <p:cNvSpPr/>
          <p:nvPr/>
        </p:nvSpPr>
        <p:spPr>
          <a:xfrm rot="13955570">
            <a:off x="10180633" y="4144070"/>
            <a:ext cx="489023" cy="376764"/>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pic>
        <p:nvPicPr>
          <p:cNvPr id="46" name="Graphic 45" descr="Water with solid fill">
            <a:extLst>
              <a:ext uri="{FF2B5EF4-FFF2-40B4-BE49-F238E27FC236}">
                <a16:creationId xmlns:a16="http://schemas.microsoft.com/office/drawing/2014/main" id="{6C6665C9-0088-92F1-34D5-69D7ECB8CE8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90309" y="1962742"/>
            <a:ext cx="914400" cy="914400"/>
          </a:xfrm>
          <a:prstGeom prst="rect">
            <a:avLst/>
          </a:prstGeom>
        </p:spPr>
      </p:pic>
      <p:pic>
        <p:nvPicPr>
          <p:cNvPr id="51" name="Graphic 50" descr="Water with solid fill">
            <a:extLst>
              <a:ext uri="{FF2B5EF4-FFF2-40B4-BE49-F238E27FC236}">
                <a16:creationId xmlns:a16="http://schemas.microsoft.com/office/drawing/2014/main" id="{6D1CD91A-A4D3-E2C1-324C-D4EF13809D5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77617" y="1942524"/>
            <a:ext cx="914400" cy="914400"/>
          </a:xfrm>
          <a:prstGeom prst="rect">
            <a:avLst/>
          </a:prstGeom>
        </p:spPr>
      </p:pic>
      <p:grpSp>
        <p:nvGrpSpPr>
          <p:cNvPr id="64" name="Group 63">
            <a:extLst>
              <a:ext uri="{FF2B5EF4-FFF2-40B4-BE49-F238E27FC236}">
                <a16:creationId xmlns:a16="http://schemas.microsoft.com/office/drawing/2014/main" id="{BF3FF18F-D2FF-4B0F-29F7-A3DCA8C00F75}"/>
              </a:ext>
            </a:extLst>
          </p:cNvPr>
          <p:cNvGrpSpPr/>
          <p:nvPr/>
        </p:nvGrpSpPr>
        <p:grpSpPr>
          <a:xfrm rot="351338">
            <a:off x="8901230" y="2983424"/>
            <a:ext cx="1144324" cy="1619948"/>
            <a:chOff x="7130452" y="754939"/>
            <a:chExt cx="1342534" cy="1900541"/>
          </a:xfrm>
        </p:grpSpPr>
        <p:pic>
          <p:nvPicPr>
            <p:cNvPr id="62" name="Picture 61">
              <a:extLst>
                <a:ext uri="{FF2B5EF4-FFF2-40B4-BE49-F238E27FC236}">
                  <a16:creationId xmlns:a16="http://schemas.microsoft.com/office/drawing/2014/main" id="{2DF9001A-41E9-11CC-57C3-B62B36DFD81D}"/>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63" name="Picture 62">
              <a:extLst>
                <a:ext uri="{FF2B5EF4-FFF2-40B4-BE49-F238E27FC236}">
                  <a16:creationId xmlns:a16="http://schemas.microsoft.com/office/drawing/2014/main" id="{07AFB51B-8E34-821A-72A0-2C15C7971894}"/>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2" y="754939"/>
              <a:ext cx="1342534" cy="1128952"/>
            </a:xfrm>
            <a:prstGeom prst="rect">
              <a:avLst/>
            </a:prstGeom>
          </p:spPr>
        </p:pic>
      </p:grpSp>
      <p:pic>
        <p:nvPicPr>
          <p:cNvPr id="55" name="Graphic 54" descr="Water with solid fill">
            <a:extLst>
              <a:ext uri="{FF2B5EF4-FFF2-40B4-BE49-F238E27FC236}">
                <a16:creationId xmlns:a16="http://schemas.microsoft.com/office/drawing/2014/main" id="{6A6CCDC7-CB75-389B-17BF-7CBD27EC865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77617" y="1962742"/>
            <a:ext cx="914400" cy="914400"/>
          </a:xfrm>
          <a:prstGeom prst="rect">
            <a:avLst/>
          </a:prstGeom>
        </p:spPr>
      </p:pic>
      <p:sp>
        <p:nvSpPr>
          <p:cNvPr id="56" name="Oval 55">
            <a:extLst>
              <a:ext uri="{FF2B5EF4-FFF2-40B4-BE49-F238E27FC236}">
                <a16:creationId xmlns:a16="http://schemas.microsoft.com/office/drawing/2014/main" id="{23B83A42-BC51-AECE-2C6D-F5CF4B194CEC}"/>
              </a:ext>
            </a:extLst>
          </p:cNvPr>
          <p:cNvSpPr/>
          <p:nvPr/>
        </p:nvSpPr>
        <p:spPr>
          <a:xfrm>
            <a:off x="8260876" y="5267591"/>
            <a:ext cx="436880" cy="43688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 name="Picture 56">
            <a:extLst>
              <a:ext uri="{FF2B5EF4-FFF2-40B4-BE49-F238E27FC236}">
                <a16:creationId xmlns:a16="http://schemas.microsoft.com/office/drawing/2014/main" id="{69695EBB-A834-C3C8-764F-73709BEA7895}"/>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447787" y="4250508"/>
            <a:ext cx="1113348" cy="1203864"/>
          </a:xfrm>
          <a:prstGeom prst="rect">
            <a:avLst/>
          </a:prstGeom>
        </p:spPr>
      </p:pic>
      <p:pic>
        <p:nvPicPr>
          <p:cNvPr id="60" name="Picture 59">
            <a:extLst>
              <a:ext uri="{FF2B5EF4-FFF2-40B4-BE49-F238E27FC236}">
                <a16:creationId xmlns:a16="http://schemas.microsoft.com/office/drawing/2014/main" id="{79A80ECA-A812-095E-4EB0-EFAAF81A64DB}"/>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1661320">
            <a:off x="7372294" y="3855935"/>
            <a:ext cx="1113349" cy="1203865"/>
          </a:xfrm>
          <a:prstGeom prst="rect">
            <a:avLst/>
          </a:prstGeom>
        </p:spPr>
      </p:pic>
      <p:pic>
        <p:nvPicPr>
          <p:cNvPr id="61" name="Picture 60">
            <a:extLst>
              <a:ext uri="{FF2B5EF4-FFF2-40B4-BE49-F238E27FC236}">
                <a16:creationId xmlns:a16="http://schemas.microsoft.com/office/drawing/2014/main" id="{160E309F-3305-2AB5-3AB4-1166DB30BF65}"/>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019087">
            <a:off x="9548567" y="3858451"/>
            <a:ext cx="1113346" cy="1203861"/>
          </a:xfrm>
          <a:prstGeom prst="rect">
            <a:avLst/>
          </a:prstGeom>
        </p:spPr>
      </p:pic>
      <p:grpSp>
        <p:nvGrpSpPr>
          <p:cNvPr id="65" name="Group 64">
            <a:extLst>
              <a:ext uri="{FF2B5EF4-FFF2-40B4-BE49-F238E27FC236}">
                <a16:creationId xmlns:a16="http://schemas.microsoft.com/office/drawing/2014/main" id="{39FC1B33-985A-377D-2562-3412D380CDF9}"/>
              </a:ext>
            </a:extLst>
          </p:cNvPr>
          <p:cNvGrpSpPr/>
          <p:nvPr/>
        </p:nvGrpSpPr>
        <p:grpSpPr>
          <a:xfrm rot="19465396">
            <a:off x="7589219" y="3522478"/>
            <a:ext cx="1144324" cy="1619948"/>
            <a:chOff x="7130450" y="754939"/>
            <a:chExt cx="1342534" cy="1900541"/>
          </a:xfrm>
        </p:grpSpPr>
        <p:pic>
          <p:nvPicPr>
            <p:cNvPr id="66" name="Picture 65">
              <a:extLst>
                <a:ext uri="{FF2B5EF4-FFF2-40B4-BE49-F238E27FC236}">
                  <a16:creationId xmlns:a16="http://schemas.microsoft.com/office/drawing/2014/main" id="{1945845C-AB2D-FA14-4EA4-5CD8B8BCFB5B}"/>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67" name="Picture 66">
              <a:extLst>
                <a:ext uri="{FF2B5EF4-FFF2-40B4-BE49-F238E27FC236}">
                  <a16:creationId xmlns:a16="http://schemas.microsoft.com/office/drawing/2014/main" id="{B7A9E2AA-69D2-2AE4-926E-C5B7A6063CB3}"/>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0" y="754939"/>
              <a:ext cx="1342534" cy="1128951"/>
            </a:xfrm>
            <a:prstGeom prst="rect">
              <a:avLst/>
            </a:prstGeom>
          </p:spPr>
        </p:pic>
      </p:grpSp>
      <p:grpSp>
        <p:nvGrpSpPr>
          <p:cNvPr id="68" name="Group 67">
            <a:extLst>
              <a:ext uri="{FF2B5EF4-FFF2-40B4-BE49-F238E27FC236}">
                <a16:creationId xmlns:a16="http://schemas.microsoft.com/office/drawing/2014/main" id="{AADA0232-6117-B911-25EC-92540C7F46BF}"/>
              </a:ext>
            </a:extLst>
          </p:cNvPr>
          <p:cNvGrpSpPr/>
          <p:nvPr/>
        </p:nvGrpSpPr>
        <p:grpSpPr>
          <a:xfrm rot="785133">
            <a:off x="9886156" y="3571017"/>
            <a:ext cx="1144324" cy="1619948"/>
            <a:chOff x="7130452" y="754939"/>
            <a:chExt cx="1342534" cy="1900541"/>
          </a:xfrm>
        </p:grpSpPr>
        <p:pic>
          <p:nvPicPr>
            <p:cNvPr id="69" name="Picture 68">
              <a:extLst>
                <a:ext uri="{FF2B5EF4-FFF2-40B4-BE49-F238E27FC236}">
                  <a16:creationId xmlns:a16="http://schemas.microsoft.com/office/drawing/2014/main" id="{492338A0-4C78-3729-699D-36EFE9B0FBCD}"/>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70" name="Picture 69">
              <a:extLst>
                <a:ext uri="{FF2B5EF4-FFF2-40B4-BE49-F238E27FC236}">
                  <a16:creationId xmlns:a16="http://schemas.microsoft.com/office/drawing/2014/main" id="{074FFD40-BEEB-3183-A37A-B2D5E4A37647}"/>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2" y="754939"/>
              <a:ext cx="1342534" cy="1128952"/>
            </a:xfrm>
            <a:prstGeom prst="rect">
              <a:avLst/>
            </a:prstGeom>
          </p:spPr>
        </p:pic>
      </p:grpSp>
    </p:spTree>
    <p:extLst>
      <p:ext uri="{BB962C8B-B14F-4D97-AF65-F5344CB8AC3E}">
        <p14:creationId xmlns:p14="http://schemas.microsoft.com/office/powerpoint/2010/main" val="3818824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par>
                                <p:cTn id="7" presetID="47" presetClass="entr" presetSubtype="0" fill="hold" grpId="0" nodeType="withEffect">
                                  <p:stCondLst>
                                    <p:cond delay="0"/>
                                  </p:stCondLst>
                                  <p:childTnLst>
                                    <p:set>
                                      <p:cBhvr>
                                        <p:cTn id="8" dur="1" fill="hold">
                                          <p:stCondLst>
                                            <p:cond delay="0"/>
                                          </p:stCondLst>
                                        </p:cTn>
                                        <p:tgtEl>
                                          <p:spTgt spid="56"/>
                                        </p:tgtEl>
                                        <p:attrNameLst>
                                          <p:attrName>style.visibility</p:attrName>
                                        </p:attrNameLst>
                                      </p:cBhvr>
                                      <p:to>
                                        <p:strVal val="visible"/>
                                      </p:to>
                                    </p:set>
                                    <p:animEffect transition="in" filter="fade">
                                      <p:cBhvr>
                                        <p:cTn id="9" dur="1000"/>
                                        <p:tgtEl>
                                          <p:spTgt spid="56"/>
                                        </p:tgtEl>
                                      </p:cBhvr>
                                    </p:animEffect>
                                    <p:anim calcmode="lin" valueType="num">
                                      <p:cBhvr>
                                        <p:cTn id="10" dur="1000" fill="hold"/>
                                        <p:tgtEl>
                                          <p:spTgt spid="56"/>
                                        </p:tgtEl>
                                        <p:attrNameLst>
                                          <p:attrName>ppt_x</p:attrName>
                                        </p:attrNameLst>
                                      </p:cBhvr>
                                      <p:tavLst>
                                        <p:tav tm="0">
                                          <p:val>
                                            <p:strVal val="#ppt_x"/>
                                          </p:val>
                                        </p:tav>
                                        <p:tav tm="100000">
                                          <p:val>
                                            <p:strVal val="#ppt_x"/>
                                          </p:val>
                                        </p:tav>
                                      </p:tavLst>
                                    </p:anim>
                                    <p:anim calcmode="lin" valueType="num">
                                      <p:cBhvr>
                                        <p:cTn id="11" dur="1000" fill="hold"/>
                                        <p:tgtEl>
                                          <p:spTgt spid="56"/>
                                        </p:tgtEl>
                                        <p:attrNameLst>
                                          <p:attrName>ppt_y</p:attrName>
                                        </p:attrNameLst>
                                      </p:cBhvr>
                                      <p:tavLst>
                                        <p:tav tm="0">
                                          <p:val>
                                            <p:strVal val="#ppt_y-.1"/>
                                          </p:val>
                                        </p:tav>
                                        <p:tav tm="100000">
                                          <p:val>
                                            <p:strVal val="#ppt_y"/>
                                          </p:val>
                                        </p:tav>
                                      </p:tavLst>
                                    </p:anim>
                                  </p:childTnLst>
                                </p:cTn>
                              </p:par>
                              <p:par>
                                <p:cTn id="12" presetID="47"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xEl>
                                              <p:pRg st="1" end="1"/>
                                            </p:txEl>
                                          </p:spTgt>
                                        </p:tgtEl>
                                        <p:attrNameLst>
                                          <p:attrName>style.visibility</p:attrName>
                                        </p:attrNameLst>
                                      </p:cBhvr>
                                      <p:to>
                                        <p:strVal val="visible"/>
                                      </p:to>
                                    </p:set>
                                  </p:childTnLst>
                                </p:cTn>
                              </p:par>
                              <p:par>
                                <p:cTn id="31" presetID="47" presetClass="entr" presetSubtype="0" fill="hold"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1000"/>
                                        <p:tgtEl>
                                          <p:spTgt spid="46"/>
                                        </p:tgtEl>
                                      </p:cBhvr>
                                    </p:animEffect>
                                    <p:anim calcmode="lin" valueType="num">
                                      <p:cBhvr>
                                        <p:cTn id="34" dur="1000" fill="hold"/>
                                        <p:tgtEl>
                                          <p:spTgt spid="46"/>
                                        </p:tgtEl>
                                        <p:attrNameLst>
                                          <p:attrName>ppt_x</p:attrName>
                                        </p:attrNameLst>
                                      </p:cBhvr>
                                      <p:tavLst>
                                        <p:tav tm="0">
                                          <p:val>
                                            <p:strVal val="#ppt_x"/>
                                          </p:val>
                                        </p:tav>
                                        <p:tav tm="100000">
                                          <p:val>
                                            <p:strVal val="#ppt_x"/>
                                          </p:val>
                                        </p:tav>
                                      </p:tavLst>
                                    </p:anim>
                                    <p:anim calcmode="lin" valueType="num">
                                      <p:cBhvr>
                                        <p:cTn id="35" dur="1000" fill="hold"/>
                                        <p:tgtEl>
                                          <p:spTgt spid="46"/>
                                        </p:tgtEl>
                                        <p:attrNameLst>
                                          <p:attrName>ppt_y</p:attrName>
                                        </p:attrNameLst>
                                      </p:cBhvr>
                                      <p:tavLst>
                                        <p:tav tm="0">
                                          <p:val>
                                            <p:strVal val="#ppt_y-.1"/>
                                          </p:val>
                                        </p:tav>
                                        <p:tav tm="100000">
                                          <p:val>
                                            <p:strVal val="#ppt_y"/>
                                          </p:val>
                                        </p:tav>
                                      </p:tavLst>
                                    </p:anim>
                                  </p:childTnLst>
                                </p:cTn>
                              </p:par>
                              <p:par>
                                <p:cTn id="36" presetID="37" presetClass="path" presetSubtype="0" accel="50000" decel="50000" fill="hold" nodeType="withEffect">
                                  <p:stCondLst>
                                    <p:cond delay="0"/>
                                  </p:stCondLst>
                                  <p:childTnLst>
                                    <p:animMotion origin="layout" path="M -3.54167E-6 2.22222E-6 L 0.0698 0.33032 C 0.08438 0.40463 0.10625 0.44491 0.12917 0.44491 C 0.15521 0.44491 0.17605 0.40463 0.19063 0.33032 L 0.26055 2.22222E-6 " pathEditMode="relative" rAng="0" ptsTypes="AAAAA">
                                      <p:cBhvr>
                                        <p:cTn id="37" dur="2000" fill="hold"/>
                                        <p:tgtEl>
                                          <p:spTgt spid="46"/>
                                        </p:tgtEl>
                                        <p:attrNameLst>
                                          <p:attrName>ppt_x</p:attrName>
                                          <p:attrName>ppt_y</p:attrName>
                                        </p:attrNameLst>
                                      </p:cBhvr>
                                      <p:rCtr x="13021" y="22245"/>
                                    </p:animMotion>
                                  </p:childTnLst>
                                </p:cTn>
                              </p:par>
                              <p:par>
                                <p:cTn id="38" presetID="10" presetClass="entr" presetSubtype="0" fill="hold" nodeType="withEffect">
                                  <p:stCondLst>
                                    <p:cond delay="50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1000"/>
                                        <p:tgtEl>
                                          <p:spTgt spid="48"/>
                                        </p:tgtEl>
                                      </p:cBhvr>
                                    </p:animEffect>
                                  </p:childTnLst>
                                </p:cTn>
                              </p:par>
                              <p:par>
                                <p:cTn id="41" presetID="10" presetClass="exit" presetSubtype="0" fill="hold" nodeType="withEffect">
                                  <p:stCondLst>
                                    <p:cond delay="500"/>
                                  </p:stCondLst>
                                  <p:childTnLst>
                                    <p:animEffect transition="out" filter="fade">
                                      <p:cBhvr>
                                        <p:cTn id="42" dur="1000"/>
                                        <p:tgtEl>
                                          <p:spTgt spid="46"/>
                                        </p:tgtEl>
                                      </p:cBhvr>
                                    </p:animEffect>
                                    <p:set>
                                      <p:cBhvr>
                                        <p:cTn id="43" dur="1" fill="hold">
                                          <p:stCondLst>
                                            <p:cond delay="999"/>
                                          </p:stCondLst>
                                        </p:cTn>
                                        <p:tgtEl>
                                          <p:spTgt spid="46"/>
                                        </p:tgtEl>
                                        <p:attrNameLst>
                                          <p:attrName>style.visibility</p:attrName>
                                        </p:attrNameLst>
                                      </p:cBhvr>
                                      <p:to>
                                        <p:strVal val="hidden"/>
                                      </p:to>
                                    </p:set>
                                  </p:childTnLst>
                                </p:cTn>
                              </p:par>
                              <p:par>
                                <p:cTn id="44" presetID="10" presetClass="exit" presetSubtype="0" fill="hold" grpId="1" nodeType="withEffect">
                                  <p:stCondLst>
                                    <p:cond delay="1000"/>
                                  </p:stCondLst>
                                  <p:childTnLst>
                                    <p:animEffect transition="out" filter="fade">
                                      <p:cBhvr>
                                        <p:cTn id="45" dur="1000"/>
                                        <p:tgtEl>
                                          <p:spTgt spid="45"/>
                                        </p:tgtEl>
                                      </p:cBhvr>
                                    </p:animEffect>
                                    <p:set>
                                      <p:cBhvr>
                                        <p:cTn id="46" dur="1" fill="hold">
                                          <p:stCondLst>
                                            <p:cond delay="999"/>
                                          </p:stCondLst>
                                        </p:cTn>
                                        <p:tgtEl>
                                          <p:spTgt spid="4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
                                            <p:txEl>
                                              <p:pRg st="2" end="2"/>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
                                            <p:txEl>
                                              <p:pRg st="3" end="3"/>
                                            </p:txEl>
                                          </p:spTgt>
                                        </p:tgtEl>
                                        <p:attrNameLst>
                                          <p:attrName>style.visibility</p:attrName>
                                        </p:attrNameLst>
                                      </p:cBhvr>
                                      <p:to>
                                        <p:strVal val="visible"/>
                                      </p:to>
                                    </p:set>
                                  </p:childTnLst>
                                </p:cTn>
                              </p:par>
                              <p:par>
                                <p:cTn id="53" presetID="47"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1000"/>
                                        <p:tgtEl>
                                          <p:spTgt spid="57"/>
                                        </p:tgtEl>
                                      </p:cBhvr>
                                    </p:animEffect>
                                    <p:anim calcmode="lin" valueType="num">
                                      <p:cBhvr>
                                        <p:cTn id="56" dur="1000" fill="hold"/>
                                        <p:tgtEl>
                                          <p:spTgt spid="57"/>
                                        </p:tgtEl>
                                        <p:attrNameLst>
                                          <p:attrName>ppt_x</p:attrName>
                                        </p:attrNameLst>
                                      </p:cBhvr>
                                      <p:tavLst>
                                        <p:tav tm="0">
                                          <p:val>
                                            <p:strVal val="#ppt_x"/>
                                          </p:val>
                                        </p:tav>
                                        <p:tav tm="100000">
                                          <p:val>
                                            <p:strVal val="#ppt_x"/>
                                          </p:val>
                                        </p:tav>
                                      </p:tavLst>
                                    </p:anim>
                                    <p:anim calcmode="lin" valueType="num">
                                      <p:cBhvr>
                                        <p:cTn id="57" dur="1000" fill="hold"/>
                                        <p:tgtEl>
                                          <p:spTgt spid="57"/>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fade">
                                      <p:cBhvr>
                                        <p:cTn id="60" dur="1000"/>
                                        <p:tgtEl>
                                          <p:spTgt spid="60"/>
                                        </p:tgtEl>
                                      </p:cBhvr>
                                    </p:animEffect>
                                    <p:anim calcmode="lin" valueType="num">
                                      <p:cBhvr>
                                        <p:cTn id="61" dur="1000" fill="hold"/>
                                        <p:tgtEl>
                                          <p:spTgt spid="60"/>
                                        </p:tgtEl>
                                        <p:attrNameLst>
                                          <p:attrName>ppt_x</p:attrName>
                                        </p:attrNameLst>
                                      </p:cBhvr>
                                      <p:tavLst>
                                        <p:tav tm="0">
                                          <p:val>
                                            <p:strVal val="#ppt_x"/>
                                          </p:val>
                                        </p:tav>
                                        <p:tav tm="100000">
                                          <p:val>
                                            <p:strVal val="#ppt_x"/>
                                          </p:val>
                                        </p:tav>
                                      </p:tavLst>
                                    </p:anim>
                                    <p:anim calcmode="lin" valueType="num">
                                      <p:cBhvr>
                                        <p:cTn id="62" dur="1000" fill="hold"/>
                                        <p:tgtEl>
                                          <p:spTgt spid="60"/>
                                        </p:tgtEl>
                                        <p:attrNameLst>
                                          <p:attrName>ppt_y</p:attrName>
                                        </p:attrNameLst>
                                      </p:cBhvr>
                                      <p:tavLst>
                                        <p:tav tm="0">
                                          <p:val>
                                            <p:strVal val="#ppt_y-.1"/>
                                          </p:val>
                                        </p:tav>
                                        <p:tav tm="100000">
                                          <p:val>
                                            <p:strVal val="#ppt_y"/>
                                          </p:val>
                                        </p:tav>
                                      </p:tavLst>
                                    </p:anim>
                                  </p:childTnLst>
                                </p:cTn>
                              </p:par>
                              <p:par>
                                <p:cTn id="63" presetID="47"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1000"/>
                                        <p:tgtEl>
                                          <p:spTgt spid="61"/>
                                        </p:tgtEl>
                                      </p:cBhvr>
                                    </p:animEffect>
                                    <p:anim calcmode="lin" valueType="num">
                                      <p:cBhvr>
                                        <p:cTn id="66" dur="1000" fill="hold"/>
                                        <p:tgtEl>
                                          <p:spTgt spid="61"/>
                                        </p:tgtEl>
                                        <p:attrNameLst>
                                          <p:attrName>ppt_x</p:attrName>
                                        </p:attrNameLst>
                                      </p:cBhvr>
                                      <p:tavLst>
                                        <p:tav tm="0">
                                          <p:val>
                                            <p:strVal val="#ppt_x"/>
                                          </p:val>
                                        </p:tav>
                                        <p:tav tm="100000">
                                          <p:val>
                                            <p:strVal val="#ppt_x"/>
                                          </p:val>
                                        </p:tav>
                                      </p:tavLst>
                                    </p:anim>
                                    <p:anim calcmode="lin" valueType="num">
                                      <p:cBhvr>
                                        <p:cTn id="67"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7" presetClass="entr" presetSubtype="0" fill="hold" nodeType="clickEffect">
                                  <p:stCondLst>
                                    <p:cond delay="0"/>
                                  </p:stCondLst>
                                  <p:childTnLst>
                                    <p:set>
                                      <p:cBhvr>
                                        <p:cTn id="71" dur="1" fill="hold">
                                          <p:stCondLst>
                                            <p:cond delay="0"/>
                                          </p:stCondLst>
                                        </p:cTn>
                                        <p:tgtEl>
                                          <p:spTgt spid="51"/>
                                        </p:tgtEl>
                                        <p:attrNameLst>
                                          <p:attrName>style.visibility</p:attrName>
                                        </p:attrNameLst>
                                      </p:cBhvr>
                                      <p:to>
                                        <p:strVal val="visible"/>
                                      </p:to>
                                    </p:set>
                                    <p:animEffect transition="in" filter="fade">
                                      <p:cBhvr>
                                        <p:cTn id="72" dur="1000"/>
                                        <p:tgtEl>
                                          <p:spTgt spid="51"/>
                                        </p:tgtEl>
                                      </p:cBhvr>
                                    </p:animEffect>
                                    <p:anim calcmode="lin" valueType="num">
                                      <p:cBhvr>
                                        <p:cTn id="73" dur="1000" fill="hold"/>
                                        <p:tgtEl>
                                          <p:spTgt spid="51"/>
                                        </p:tgtEl>
                                        <p:attrNameLst>
                                          <p:attrName>ppt_x</p:attrName>
                                        </p:attrNameLst>
                                      </p:cBhvr>
                                      <p:tavLst>
                                        <p:tav tm="0">
                                          <p:val>
                                            <p:strVal val="#ppt_x"/>
                                          </p:val>
                                        </p:tav>
                                        <p:tav tm="100000">
                                          <p:val>
                                            <p:strVal val="#ppt_x"/>
                                          </p:val>
                                        </p:tav>
                                      </p:tavLst>
                                    </p:anim>
                                    <p:anim calcmode="lin" valueType="num">
                                      <p:cBhvr>
                                        <p:cTn id="74" dur="1000" fill="hold"/>
                                        <p:tgtEl>
                                          <p:spTgt spid="51"/>
                                        </p:tgtEl>
                                        <p:attrNameLst>
                                          <p:attrName>ppt_y</p:attrName>
                                        </p:attrNameLst>
                                      </p:cBhvr>
                                      <p:tavLst>
                                        <p:tav tm="0">
                                          <p:val>
                                            <p:strVal val="#ppt_y-.1"/>
                                          </p:val>
                                        </p:tav>
                                        <p:tav tm="100000">
                                          <p:val>
                                            <p:strVal val="#ppt_y"/>
                                          </p:val>
                                        </p:tav>
                                      </p:tavLst>
                                    </p:anim>
                                  </p:childTnLst>
                                </p:cTn>
                              </p:par>
                            </p:childTnLst>
                          </p:cTn>
                        </p:par>
                        <p:par>
                          <p:cTn id="75" fill="hold">
                            <p:stCondLst>
                              <p:cond delay="1000"/>
                            </p:stCondLst>
                            <p:childTnLst>
                              <p:par>
                                <p:cTn id="76" presetID="37" presetClass="path" presetSubtype="0" accel="50000" decel="50000" fill="hold" nodeType="afterEffect">
                                  <p:stCondLst>
                                    <p:cond delay="0"/>
                                  </p:stCondLst>
                                  <p:childTnLst>
                                    <p:animMotion origin="layout" path="M -1.875E-6 0 L 0.06979 0.33032 C 0.08438 0.40463 0.10625 0.44491 0.12917 0.44491 C 0.15521 0.44491 0.17604 0.40463 0.19063 0.33032 L 0.26055 0 " pathEditMode="relative" rAng="0" ptsTypes="AAAAA">
                                      <p:cBhvr>
                                        <p:cTn id="77" dur="2000" fill="hold"/>
                                        <p:tgtEl>
                                          <p:spTgt spid="51"/>
                                        </p:tgtEl>
                                        <p:attrNameLst>
                                          <p:attrName>ppt_x</p:attrName>
                                          <p:attrName>ppt_y</p:attrName>
                                        </p:attrNameLst>
                                      </p:cBhvr>
                                      <p:rCtr x="13021" y="22245"/>
                                    </p:animMotion>
                                  </p:childTnLst>
                                </p:cTn>
                              </p:par>
                              <p:par>
                                <p:cTn id="78" presetID="10" presetClass="exit" presetSubtype="0" fill="hold" nodeType="withEffect">
                                  <p:stCondLst>
                                    <p:cond delay="0"/>
                                  </p:stCondLst>
                                  <p:childTnLst>
                                    <p:animEffect transition="out" filter="fade">
                                      <p:cBhvr>
                                        <p:cTn id="79" dur="1000"/>
                                        <p:tgtEl>
                                          <p:spTgt spid="51"/>
                                        </p:tgtEl>
                                      </p:cBhvr>
                                    </p:animEffect>
                                    <p:set>
                                      <p:cBhvr>
                                        <p:cTn id="80" dur="1" fill="hold">
                                          <p:stCondLst>
                                            <p:cond delay="999"/>
                                          </p:stCondLst>
                                        </p:cTn>
                                        <p:tgtEl>
                                          <p:spTgt spid="5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1000"/>
                                        <p:tgtEl>
                                          <p:spTgt spid="60"/>
                                        </p:tgtEl>
                                      </p:cBhvr>
                                    </p:animEffect>
                                    <p:set>
                                      <p:cBhvr>
                                        <p:cTn id="83" dur="1" fill="hold">
                                          <p:stCondLst>
                                            <p:cond delay="999"/>
                                          </p:stCondLst>
                                        </p:cTn>
                                        <p:tgtEl>
                                          <p:spTgt spid="60"/>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1000"/>
                                        <p:tgtEl>
                                          <p:spTgt spid="61"/>
                                        </p:tgtEl>
                                      </p:cBhvr>
                                    </p:animEffect>
                                    <p:set>
                                      <p:cBhvr>
                                        <p:cTn id="86" dur="1" fill="hold">
                                          <p:stCondLst>
                                            <p:cond delay="999"/>
                                          </p:stCondLst>
                                        </p:cTn>
                                        <p:tgtEl>
                                          <p:spTgt spid="61"/>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
                                            <p:txEl>
                                              <p:pRg st="4" end="4"/>
                                            </p:txEl>
                                          </p:spTgt>
                                        </p:tgtEl>
                                        <p:attrNameLst>
                                          <p:attrName>style.visibility</p:attrName>
                                        </p:attrNameLst>
                                      </p:cBhvr>
                                      <p:to>
                                        <p:strVal val="visible"/>
                                      </p:to>
                                    </p:set>
                                  </p:childTnLst>
                                </p:cTn>
                              </p:par>
                              <p:par>
                                <p:cTn id="91" presetID="47" presetClass="entr" presetSubtype="0" fill="hold" nodeType="withEffect">
                                  <p:stCondLst>
                                    <p:cond delay="0"/>
                                  </p:stCondLst>
                                  <p:childTnLst>
                                    <p:set>
                                      <p:cBhvr>
                                        <p:cTn id="92" dur="1" fill="hold">
                                          <p:stCondLst>
                                            <p:cond delay="0"/>
                                          </p:stCondLst>
                                        </p:cTn>
                                        <p:tgtEl>
                                          <p:spTgt spid="64"/>
                                        </p:tgtEl>
                                        <p:attrNameLst>
                                          <p:attrName>style.visibility</p:attrName>
                                        </p:attrNameLst>
                                      </p:cBhvr>
                                      <p:to>
                                        <p:strVal val="visible"/>
                                      </p:to>
                                    </p:set>
                                    <p:animEffect transition="in" filter="fade">
                                      <p:cBhvr>
                                        <p:cTn id="93" dur="1000"/>
                                        <p:tgtEl>
                                          <p:spTgt spid="64"/>
                                        </p:tgtEl>
                                      </p:cBhvr>
                                    </p:animEffect>
                                    <p:anim calcmode="lin" valueType="num">
                                      <p:cBhvr>
                                        <p:cTn id="94" dur="1000" fill="hold"/>
                                        <p:tgtEl>
                                          <p:spTgt spid="64"/>
                                        </p:tgtEl>
                                        <p:attrNameLst>
                                          <p:attrName>ppt_x</p:attrName>
                                        </p:attrNameLst>
                                      </p:cBhvr>
                                      <p:tavLst>
                                        <p:tav tm="0">
                                          <p:val>
                                            <p:strVal val="#ppt_x"/>
                                          </p:val>
                                        </p:tav>
                                        <p:tav tm="100000">
                                          <p:val>
                                            <p:strVal val="#ppt_x"/>
                                          </p:val>
                                        </p:tav>
                                      </p:tavLst>
                                    </p:anim>
                                    <p:anim calcmode="lin" valueType="num">
                                      <p:cBhvr>
                                        <p:cTn id="95" dur="1000" fill="hold"/>
                                        <p:tgtEl>
                                          <p:spTgt spid="64"/>
                                        </p:tgtEl>
                                        <p:attrNameLst>
                                          <p:attrName>ppt_y</p:attrName>
                                        </p:attrNameLst>
                                      </p:cBhvr>
                                      <p:tavLst>
                                        <p:tav tm="0">
                                          <p:val>
                                            <p:strVal val="#ppt_y-.1"/>
                                          </p:val>
                                        </p:tav>
                                        <p:tav tm="100000">
                                          <p:val>
                                            <p:strVal val="#ppt_y"/>
                                          </p:val>
                                        </p:tav>
                                      </p:tavLst>
                                    </p:anim>
                                  </p:childTnLst>
                                </p:cTn>
                              </p:par>
                              <p:par>
                                <p:cTn id="96" presetID="47" presetClass="entr" presetSubtype="0" fill="hold" nodeType="withEffect">
                                  <p:stCondLst>
                                    <p:cond delay="0"/>
                                  </p:stCondLst>
                                  <p:childTnLst>
                                    <p:set>
                                      <p:cBhvr>
                                        <p:cTn id="97" dur="1" fill="hold">
                                          <p:stCondLst>
                                            <p:cond delay="0"/>
                                          </p:stCondLst>
                                        </p:cTn>
                                        <p:tgtEl>
                                          <p:spTgt spid="65"/>
                                        </p:tgtEl>
                                        <p:attrNameLst>
                                          <p:attrName>style.visibility</p:attrName>
                                        </p:attrNameLst>
                                      </p:cBhvr>
                                      <p:to>
                                        <p:strVal val="visible"/>
                                      </p:to>
                                    </p:set>
                                    <p:animEffect transition="in" filter="fade">
                                      <p:cBhvr>
                                        <p:cTn id="98" dur="1000"/>
                                        <p:tgtEl>
                                          <p:spTgt spid="65"/>
                                        </p:tgtEl>
                                      </p:cBhvr>
                                    </p:animEffect>
                                    <p:anim calcmode="lin" valueType="num">
                                      <p:cBhvr>
                                        <p:cTn id="99" dur="1000" fill="hold"/>
                                        <p:tgtEl>
                                          <p:spTgt spid="65"/>
                                        </p:tgtEl>
                                        <p:attrNameLst>
                                          <p:attrName>ppt_x</p:attrName>
                                        </p:attrNameLst>
                                      </p:cBhvr>
                                      <p:tavLst>
                                        <p:tav tm="0">
                                          <p:val>
                                            <p:strVal val="#ppt_x"/>
                                          </p:val>
                                        </p:tav>
                                        <p:tav tm="100000">
                                          <p:val>
                                            <p:strVal val="#ppt_x"/>
                                          </p:val>
                                        </p:tav>
                                      </p:tavLst>
                                    </p:anim>
                                    <p:anim calcmode="lin" valueType="num">
                                      <p:cBhvr>
                                        <p:cTn id="100" dur="1000" fill="hold"/>
                                        <p:tgtEl>
                                          <p:spTgt spid="65"/>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0"/>
                                  </p:stCondLst>
                                  <p:childTnLst>
                                    <p:set>
                                      <p:cBhvr>
                                        <p:cTn id="102" dur="1" fill="hold">
                                          <p:stCondLst>
                                            <p:cond delay="0"/>
                                          </p:stCondLst>
                                        </p:cTn>
                                        <p:tgtEl>
                                          <p:spTgt spid="68"/>
                                        </p:tgtEl>
                                        <p:attrNameLst>
                                          <p:attrName>style.visibility</p:attrName>
                                        </p:attrNameLst>
                                      </p:cBhvr>
                                      <p:to>
                                        <p:strVal val="visible"/>
                                      </p:to>
                                    </p:set>
                                    <p:animEffect transition="in" filter="fade">
                                      <p:cBhvr>
                                        <p:cTn id="103" dur="1000"/>
                                        <p:tgtEl>
                                          <p:spTgt spid="68"/>
                                        </p:tgtEl>
                                      </p:cBhvr>
                                    </p:animEffect>
                                    <p:anim calcmode="lin" valueType="num">
                                      <p:cBhvr>
                                        <p:cTn id="104" dur="1000" fill="hold"/>
                                        <p:tgtEl>
                                          <p:spTgt spid="68"/>
                                        </p:tgtEl>
                                        <p:attrNameLst>
                                          <p:attrName>ppt_x</p:attrName>
                                        </p:attrNameLst>
                                      </p:cBhvr>
                                      <p:tavLst>
                                        <p:tav tm="0">
                                          <p:val>
                                            <p:strVal val="#ppt_x"/>
                                          </p:val>
                                        </p:tav>
                                        <p:tav tm="100000">
                                          <p:val>
                                            <p:strVal val="#ppt_x"/>
                                          </p:val>
                                        </p:tav>
                                      </p:tavLst>
                                    </p:anim>
                                    <p:anim calcmode="lin" valueType="num">
                                      <p:cBhvr>
                                        <p:cTn id="10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47" presetClass="entr" presetSubtype="0" fill="hold" nodeType="click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1000"/>
                                        <p:tgtEl>
                                          <p:spTgt spid="55"/>
                                        </p:tgtEl>
                                      </p:cBhvr>
                                    </p:animEffect>
                                    <p:anim calcmode="lin" valueType="num">
                                      <p:cBhvr>
                                        <p:cTn id="111" dur="1000" fill="hold"/>
                                        <p:tgtEl>
                                          <p:spTgt spid="55"/>
                                        </p:tgtEl>
                                        <p:attrNameLst>
                                          <p:attrName>ppt_x</p:attrName>
                                        </p:attrNameLst>
                                      </p:cBhvr>
                                      <p:tavLst>
                                        <p:tav tm="0">
                                          <p:val>
                                            <p:strVal val="#ppt_x"/>
                                          </p:val>
                                        </p:tav>
                                        <p:tav tm="100000">
                                          <p:val>
                                            <p:strVal val="#ppt_x"/>
                                          </p:val>
                                        </p:tav>
                                      </p:tavLst>
                                    </p:anim>
                                    <p:anim calcmode="lin" valueType="num">
                                      <p:cBhvr>
                                        <p:cTn id="112" dur="10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00"/>
                            </p:stCondLst>
                            <p:childTnLst>
                              <p:par>
                                <p:cTn id="114" presetID="37" presetClass="path" presetSubtype="0" accel="50000" decel="50000" fill="hold" nodeType="afterEffect">
                                  <p:stCondLst>
                                    <p:cond delay="0"/>
                                  </p:stCondLst>
                                  <p:childTnLst>
                                    <p:animMotion origin="layout" path="M -1.875E-6 2.22222E-6 L 0.06979 0.33032 C 0.08438 0.40463 0.10625 0.44491 0.12917 0.44491 C 0.15521 0.44491 0.17604 0.40463 0.19063 0.33032 L 0.26055 2.22222E-6 " pathEditMode="relative" rAng="0" ptsTypes="AAAAA">
                                      <p:cBhvr>
                                        <p:cTn id="115" dur="2000" fill="hold"/>
                                        <p:tgtEl>
                                          <p:spTgt spid="55"/>
                                        </p:tgtEl>
                                        <p:attrNameLst>
                                          <p:attrName>ppt_x</p:attrName>
                                          <p:attrName>ppt_y</p:attrName>
                                        </p:attrNameLst>
                                      </p:cBhvr>
                                      <p:rCtr x="13021" y="22245"/>
                                    </p:animMotion>
                                  </p:childTnLst>
                                </p:cTn>
                              </p:par>
                              <p:par>
                                <p:cTn id="116" presetID="10" presetClass="exit" presetSubtype="0" fill="hold" nodeType="withEffect">
                                  <p:stCondLst>
                                    <p:cond delay="0"/>
                                  </p:stCondLst>
                                  <p:childTnLst>
                                    <p:animEffect transition="out" filter="fade">
                                      <p:cBhvr>
                                        <p:cTn id="117" dur="1000"/>
                                        <p:tgtEl>
                                          <p:spTgt spid="55"/>
                                        </p:tgtEl>
                                      </p:cBhvr>
                                    </p:animEffect>
                                    <p:set>
                                      <p:cBhvr>
                                        <p:cTn id="118" dur="1" fill="hold">
                                          <p:stCondLst>
                                            <p:cond delay="999"/>
                                          </p:stCondLst>
                                        </p:cTn>
                                        <p:tgtEl>
                                          <p:spTgt spid="55"/>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1000"/>
                                        <p:tgtEl>
                                          <p:spTgt spid="68"/>
                                        </p:tgtEl>
                                      </p:cBhvr>
                                    </p:animEffect>
                                    <p:set>
                                      <p:cBhvr>
                                        <p:cTn id="121" dur="1" fill="hold">
                                          <p:stCondLst>
                                            <p:cond delay="999"/>
                                          </p:stCondLst>
                                        </p:cTn>
                                        <p:tgtEl>
                                          <p:spTgt spid="68"/>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5">
                                            <p:txEl>
                                              <p:pRg st="5" end="5"/>
                                            </p:txEl>
                                          </p:spTgt>
                                        </p:tgtEl>
                                        <p:attrNameLst>
                                          <p:attrName>style.visibility</p:attrName>
                                        </p:attrNameLst>
                                      </p:cBhvr>
                                      <p:to>
                                        <p:strVal val="visible"/>
                                      </p:to>
                                    </p:set>
                                  </p:childTnLst>
                                </p:cTn>
                              </p:par>
                              <p:par>
                                <p:cTn id="126" presetID="47" presetClass="entr" presetSubtype="0" fill="hold" nodeType="withEffect">
                                  <p:stCondLst>
                                    <p:cond delay="0"/>
                                  </p:stCondLst>
                                  <p:childTnLst>
                                    <p:set>
                                      <p:cBhvr>
                                        <p:cTn id="127" dur="1" fill="hold">
                                          <p:stCondLst>
                                            <p:cond delay="0"/>
                                          </p:stCondLst>
                                        </p:cTn>
                                        <p:tgtEl>
                                          <p:spTgt spid="9"/>
                                        </p:tgtEl>
                                        <p:attrNameLst>
                                          <p:attrName>style.visibility</p:attrName>
                                        </p:attrNameLst>
                                      </p:cBhvr>
                                      <p:to>
                                        <p:strVal val="visible"/>
                                      </p:to>
                                    </p:set>
                                    <p:animEffect transition="in" filter="fade">
                                      <p:cBhvr>
                                        <p:cTn id="128" dur="1000"/>
                                        <p:tgtEl>
                                          <p:spTgt spid="9"/>
                                        </p:tgtEl>
                                      </p:cBhvr>
                                    </p:animEffect>
                                    <p:anim calcmode="lin" valueType="num">
                                      <p:cBhvr>
                                        <p:cTn id="129" dur="1000" fill="hold"/>
                                        <p:tgtEl>
                                          <p:spTgt spid="9"/>
                                        </p:tgtEl>
                                        <p:attrNameLst>
                                          <p:attrName>ppt_x</p:attrName>
                                        </p:attrNameLst>
                                      </p:cBhvr>
                                      <p:tavLst>
                                        <p:tav tm="0">
                                          <p:val>
                                            <p:strVal val="#ppt_x"/>
                                          </p:val>
                                        </p:tav>
                                        <p:tav tm="100000">
                                          <p:val>
                                            <p:strVal val="#ppt_x"/>
                                          </p:val>
                                        </p:tav>
                                      </p:tavLst>
                                    </p:anim>
                                    <p:anim calcmode="lin" valueType="num">
                                      <p:cBhvr>
                                        <p:cTn id="130" dur="1000" fill="hold"/>
                                        <p:tgtEl>
                                          <p:spTgt spid="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fade">
                                      <p:cBhvr>
                                        <p:cTn id="133" dur="1000"/>
                                        <p:tgtEl>
                                          <p:spTgt spid="35"/>
                                        </p:tgtEl>
                                      </p:cBhvr>
                                    </p:animEffect>
                                    <p:anim calcmode="lin" valueType="num">
                                      <p:cBhvr>
                                        <p:cTn id="134" dur="1000" fill="hold"/>
                                        <p:tgtEl>
                                          <p:spTgt spid="35"/>
                                        </p:tgtEl>
                                        <p:attrNameLst>
                                          <p:attrName>ppt_x</p:attrName>
                                        </p:attrNameLst>
                                      </p:cBhvr>
                                      <p:tavLst>
                                        <p:tav tm="0">
                                          <p:val>
                                            <p:strVal val="#ppt_x"/>
                                          </p:val>
                                        </p:tav>
                                        <p:tav tm="100000">
                                          <p:val>
                                            <p:strVal val="#ppt_x"/>
                                          </p:val>
                                        </p:tav>
                                      </p:tavLst>
                                    </p:anim>
                                    <p:anim calcmode="lin" valueType="num">
                                      <p:cBhvr>
                                        <p:cTn id="135" dur="1000" fill="hold"/>
                                        <p:tgtEl>
                                          <p:spTgt spid="35"/>
                                        </p:tgtEl>
                                        <p:attrNameLst>
                                          <p:attrName>ppt_y</p:attrName>
                                        </p:attrNameLst>
                                      </p:cBhvr>
                                      <p:tavLst>
                                        <p:tav tm="0">
                                          <p:val>
                                            <p:strVal val="#ppt_y-.1"/>
                                          </p:val>
                                        </p:tav>
                                        <p:tav tm="100000">
                                          <p:val>
                                            <p:strVal val="#ppt_y"/>
                                          </p:val>
                                        </p:tav>
                                      </p:tavLst>
                                    </p:anim>
                                  </p:childTnLst>
                                </p:cTn>
                              </p:par>
                            </p:childTnLst>
                          </p:cTn>
                        </p:par>
                        <p:par>
                          <p:cTn id="136" fill="hold">
                            <p:stCondLst>
                              <p:cond delay="1000"/>
                            </p:stCondLst>
                            <p:childTnLst>
                              <p:par>
                                <p:cTn id="137" presetID="10" presetClass="exit" presetSubtype="0" fill="hold" nodeType="afterEffect">
                                  <p:stCondLst>
                                    <p:cond delay="0"/>
                                  </p:stCondLst>
                                  <p:childTnLst>
                                    <p:animEffect transition="out" filter="fade">
                                      <p:cBhvr>
                                        <p:cTn id="138" dur="500"/>
                                        <p:tgtEl>
                                          <p:spTgt spid="9"/>
                                        </p:tgtEl>
                                      </p:cBhvr>
                                    </p:animEffect>
                                    <p:set>
                                      <p:cBhvr>
                                        <p:cTn id="139" dur="1" fill="hold">
                                          <p:stCondLst>
                                            <p:cond delay="499"/>
                                          </p:stCondLst>
                                        </p:cTn>
                                        <p:tgtEl>
                                          <p:spTgt spid="9"/>
                                        </p:tgtEl>
                                        <p:attrNameLst>
                                          <p:attrName>style.visibility</p:attrName>
                                        </p:attrNameLst>
                                      </p:cBhvr>
                                      <p:to>
                                        <p:strVal val="hidden"/>
                                      </p:to>
                                    </p:set>
                                  </p:childTnLst>
                                </p:cTn>
                              </p:par>
                              <p:par>
                                <p:cTn id="140" presetID="10" presetClass="entr" presetSubtype="0" fill="hold" nodeType="withEffect">
                                  <p:stCondLst>
                                    <p:cond delay="0"/>
                                  </p:stCondLst>
                                  <p:childTnLst>
                                    <p:set>
                                      <p:cBhvr>
                                        <p:cTn id="141" dur="1" fill="hold">
                                          <p:stCondLst>
                                            <p:cond delay="0"/>
                                          </p:stCondLst>
                                        </p:cTn>
                                        <p:tgtEl>
                                          <p:spTgt spid="8"/>
                                        </p:tgtEl>
                                        <p:attrNameLst>
                                          <p:attrName>style.visibility</p:attrName>
                                        </p:attrNameLst>
                                      </p:cBhvr>
                                      <p:to>
                                        <p:strVal val="visible"/>
                                      </p:to>
                                    </p:set>
                                    <p:animEffect transition="in" filter="fade">
                                      <p:cBhvr>
                                        <p:cTn id="142" dur="500"/>
                                        <p:tgtEl>
                                          <p:spTgt spid="8"/>
                                        </p:tgtEl>
                                      </p:cBhvr>
                                    </p:animEffect>
                                  </p:childTnLst>
                                </p:cTn>
                              </p:par>
                              <p:par>
                                <p:cTn id="143" presetID="10" presetClass="exit" presetSubtype="0" fill="hold" nodeType="withEffect">
                                  <p:stCondLst>
                                    <p:cond delay="0"/>
                                  </p:stCondLst>
                                  <p:childTnLst>
                                    <p:animEffect transition="out" filter="fade">
                                      <p:cBhvr>
                                        <p:cTn id="144" dur="500"/>
                                        <p:tgtEl>
                                          <p:spTgt spid="35"/>
                                        </p:tgtEl>
                                      </p:cBhvr>
                                    </p:animEffect>
                                    <p:set>
                                      <p:cBhvr>
                                        <p:cTn id="145" dur="1" fill="hold">
                                          <p:stCondLst>
                                            <p:cond delay="499"/>
                                          </p:stCondLst>
                                        </p:cTn>
                                        <p:tgtEl>
                                          <p:spTgt spid="35"/>
                                        </p:tgtEl>
                                        <p:attrNameLst>
                                          <p:attrName>style.visibility</p:attrName>
                                        </p:attrNameLst>
                                      </p:cBhvr>
                                      <p:to>
                                        <p:strVal val="hidden"/>
                                      </p:to>
                                    </p:set>
                                  </p:childTnLst>
                                </p:cTn>
                              </p:par>
                              <p:par>
                                <p:cTn id="146" presetID="10" presetClass="entr" presetSubtype="0" fill="hold" nodeType="withEffect">
                                  <p:stCondLst>
                                    <p:cond delay="0"/>
                                  </p:stCondLst>
                                  <p:childTnLst>
                                    <p:set>
                                      <p:cBhvr>
                                        <p:cTn id="147" dur="1" fill="hold">
                                          <p:stCondLst>
                                            <p:cond delay="0"/>
                                          </p:stCondLst>
                                        </p:cTn>
                                        <p:tgtEl>
                                          <p:spTgt spid="36"/>
                                        </p:tgtEl>
                                        <p:attrNameLst>
                                          <p:attrName>style.visibility</p:attrName>
                                        </p:attrNameLst>
                                      </p:cBhvr>
                                      <p:to>
                                        <p:strVal val="visible"/>
                                      </p:to>
                                    </p:set>
                                    <p:animEffect transition="in" filter="fade">
                                      <p:cBhvr>
                                        <p:cTn id="148" dur="500"/>
                                        <p:tgtEl>
                                          <p:spTgt spid="36"/>
                                        </p:tgtEl>
                                      </p:cBhvr>
                                    </p:animEffect>
                                  </p:childTnLst>
                                </p:cTn>
                              </p:par>
                              <p:par>
                                <p:cTn id="149" presetID="10" presetClass="entr" presetSubtype="0" fill="hold" nodeType="withEffect">
                                  <p:stCondLst>
                                    <p:cond delay="0"/>
                                  </p:stCondLst>
                                  <p:childTnLst>
                                    <p:set>
                                      <p:cBhvr>
                                        <p:cTn id="150" dur="1" fill="hold">
                                          <p:stCondLst>
                                            <p:cond delay="0"/>
                                          </p:stCondLst>
                                        </p:cTn>
                                        <p:tgtEl>
                                          <p:spTgt spid="71"/>
                                        </p:tgtEl>
                                        <p:attrNameLst>
                                          <p:attrName>style.visibility</p:attrName>
                                        </p:attrNameLst>
                                      </p:cBhvr>
                                      <p:to>
                                        <p:strVal val="visible"/>
                                      </p:to>
                                    </p:set>
                                    <p:animEffect transition="in" filter="fade">
                                      <p:cBhvr>
                                        <p:cTn id="151" dur="1200"/>
                                        <p:tgtEl>
                                          <p:spTgt spid="71"/>
                                        </p:tgtEl>
                                      </p:cBhvr>
                                    </p:animEffect>
                                  </p:childTnLst>
                                </p:cTn>
                              </p:par>
                              <p:par>
                                <p:cTn id="152" presetID="10" presetClass="exit" presetSubtype="0" fill="hold" nodeType="withEffect">
                                  <p:stCondLst>
                                    <p:cond delay="0"/>
                                  </p:stCondLst>
                                  <p:childTnLst>
                                    <p:animEffect transition="out" filter="fade">
                                      <p:cBhvr>
                                        <p:cTn id="153" dur="500"/>
                                        <p:tgtEl>
                                          <p:spTgt spid="15"/>
                                        </p:tgtEl>
                                      </p:cBhvr>
                                    </p:animEffect>
                                    <p:set>
                                      <p:cBhvr>
                                        <p:cTn id="15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43" grpId="0" animBg="1"/>
      <p:bldP spid="44" grpId="0" animBg="1"/>
      <p:bldP spid="45" grpId="0" animBg="1"/>
      <p:bldP spid="45" grpId="1" animBg="1"/>
      <p:bldP spid="5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grpSp>
        <p:nvGrpSpPr>
          <p:cNvPr id="255" name="Google Shape;255;p23"/>
          <p:cNvGrpSpPr/>
          <p:nvPr/>
        </p:nvGrpSpPr>
        <p:grpSpPr>
          <a:xfrm>
            <a:off x="3954324" y="1335080"/>
            <a:ext cx="5334000" cy="4955291"/>
            <a:chOff x="0" y="52718187"/>
            <a:chExt cx="2147483647" cy="2094765459"/>
          </a:xfrm>
        </p:grpSpPr>
        <p:pic>
          <p:nvPicPr>
            <p:cNvPr id="256" name="Google Shape;256;p23" descr="Polystyrene formation.PNG"/>
            <p:cNvPicPr preferRelativeResize="0"/>
            <p:nvPr/>
          </p:nvPicPr>
          <p:blipFill rotWithShape="1">
            <a:blip r:embed="rId3">
              <a:alphaModFix/>
            </a:blip>
            <a:srcRect t="12799" r="33085"/>
            <a:stretch/>
          </p:blipFill>
          <p:spPr>
            <a:xfrm>
              <a:off x="0" y="1217888169"/>
              <a:ext cx="2147483647" cy="682419663"/>
            </a:xfrm>
            <a:prstGeom prst="rect">
              <a:avLst/>
            </a:prstGeom>
            <a:noFill/>
            <a:ln>
              <a:noFill/>
            </a:ln>
          </p:spPr>
        </p:pic>
        <p:pic>
          <p:nvPicPr>
            <p:cNvPr id="257" name="Google Shape;257;p23" descr="135683"/>
            <p:cNvPicPr preferRelativeResize="0"/>
            <p:nvPr/>
          </p:nvPicPr>
          <p:blipFill rotWithShape="1">
            <a:blip r:embed="rId4">
              <a:alphaModFix/>
            </a:blip>
            <a:srcRect l="76261" t="53334" b="6707"/>
            <a:stretch/>
          </p:blipFill>
          <p:spPr>
            <a:xfrm>
              <a:off x="240991227" y="257668869"/>
              <a:ext cx="832149913" cy="1030675476"/>
            </a:xfrm>
            <a:prstGeom prst="rect">
              <a:avLst/>
            </a:prstGeom>
            <a:noFill/>
            <a:ln>
              <a:noFill/>
            </a:ln>
          </p:spPr>
        </p:pic>
        <p:sp>
          <p:nvSpPr>
            <p:cNvPr id="258" name="Google Shape;258;p23"/>
            <p:cNvSpPr txBox="1"/>
            <p:nvPr/>
          </p:nvSpPr>
          <p:spPr>
            <a:xfrm>
              <a:off x="981706820" y="450920518"/>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sp>
          <p:nvSpPr>
            <p:cNvPr id="259" name="Google Shape;259;p23"/>
            <p:cNvSpPr txBox="1"/>
            <p:nvPr/>
          </p:nvSpPr>
          <p:spPr>
            <a:xfrm>
              <a:off x="306783330" y="483129153"/>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pic>
          <p:nvPicPr>
            <p:cNvPr id="260" name="Google Shape;260;p23" descr="135683"/>
            <p:cNvPicPr preferRelativeResize="0"/>
            <p:nvPr/>
          </p:nvPicPr>
          <p:blipFill rotWithShape="1">
            <a:blip r:embed="rId4">
              <a:alphaModFix/>
            </a:blip>
            <a:srcRect l="55368" t="53334" r="26253" b="6707"/>
            <a:stretch/>
          </p:blipFill>
          <p:spPr>
            <a:xfrm>
              <a:off x="1073741810" y="193251650"/>
              <a:ext cx="644245104" cy="1030675487"/>
            </a:xfrm>
            <a:prstGeom prst="rect">
              <a:avLst/>
            </a:prstGeom>
            <a:noFill/>
            <a:ln>
              <a:noFill/>
            </a:ln>
          </p:spPr>
        </p:pic>
        <p:cxnSp>
          <p:nvCxnSpPr>
            <p:cNvPr id="261" name="Google Shape;261;p23"/>
            <p:cNvCxnSpPr/>
            <p:nvPr/>
          </p:nvCxnSpPr>
          <p:spPr>
            <a:xfrm>
              <a:off x="889671831" y="547546317"/>
              <a:ext cx="153391693" cy="0"/>
            </a:xfrm>
            <a:prstGeom prst="straightConnector1">
              <a:avLst/>
            </a:prstGeom>
            <a:noFill/>
            <a:ln w="25400" cap="flat" cmpd="sng">
              <a:solidFill>
                <a:schemeClr val="dk1"/>
              </a:solidFill>
              <a:prstDash val="solid"/>
              <a:miter lim="800000"/>
              <a:headEnd type="none" w="med" len="med"/>
              <a:tailEnd type="none" w="med" len="med"/>
            </a:ln>
          </p:spPr>
        </p:cxnSp>
        <p:sp>
          <p:nvSpPr>
            <p:cNvPr id="262" name="Google Shape;262;p23"/>
            <p:cNvSpPr txBox="1"/>
            <p:nvPr/>
          </p:nvSpPr>
          <p:spPr>
            <a:xfrm>
              <a:off x="1656630209" y="483129153"/>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cxnSp>
          <p:nvCxnSpPr>
            <p:cNvPr id="263" name="Google Shape;263;p23"/>
            <p:cNvCxnSpPr/>
            <p:nvPr/>
          </p:nvCxnSpPr>
          <p:spPr>
            <a:xfrm>
              <a:off x="245426705" y="547546317"/>
              <a:ext cx="153391693" cy="0"/>
            </a:xfrm>
            <a:prstGeom prst="straightConnector1">
              <a:avLst/>
            </a:prstGeom>
            <a:noFill/>
            <a:ln w="25400" cap="flat" cmpd="sng">
              <a:solidFill>
                <a:schemeClr val="dk1"/>
              </a:solidFill>
              <a:prstDash val="solid"/>
              <a:miter lim="800000"/>
              <a:headEnd type="none" w="med" len="med"/>
              <a:tailEnd type="none" w="med" len="med"/>
            </a:ln>
          </p:spPr>
        </p:cxnSp>
        <p:sp>
          <p:nvSpPr>
            <p:cNvPr id="264" name="Google Shape;264;p23"/>
            <p:cNvSpPr txBox="1"/>
            <p:nvPr/>
          </p:nvSpPr>
          <p:spPr>
            <a:xfrm>
              <a:off x="1595273482" y="450920518"/>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sp>
          <p:nvSpPr>
            <p:cNvPr id="265" name="Google Shape;265;p23"/>
            <p:cNvSpPr txBox="1"/>
            <p:nvPr/>
          </p:nvSpPr>
          <p:spPr>
            <a:xfrm>
              <a:off x="105456585" y="437835983"/>
              <a:ext cx="184070027"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dk1"/>
                  </a:solidFill>
                  <a:ea typeface="Arial"/>
                  <a:cs typeface="Arial"/>
                  <a:sym typeface="Arial"/>
                </a:rPr>
                <a:t>R</a:t>
              </a:r>
              <a:endParaRPr dirty="0"/>
            </a:p>
          </p:txBody>
        </p:sp>
        <p:sp>
          <p:nvSpPr>
            <p:cNvPr id="266" name="Google Shape;266;p23"/>
            <p:cNvSpPr txBox="1"/>
            <p:nvPr/>
          </p:nvSpPr>
          <p:spPr>
            <a:xfrm>
              <a:off x="1578016800" y="441631280"/>
              <a:ext cx="184070027"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dk1"/>
                  </a:solidFill>
                  <a:ea typeface="Arial"/>
                  <a:cs typeface="Arial"/>
                  <a:sym typeface="Arial"/>
                </a:rPr>
                <a:t>R</a:t>
              </a:r>
              <a:endParaRPr sz="1400" dirty="0"/>
            </a:p>
          </p:txBody>
        </p:sp>
        <p:sp>
          <p:nvSpPr>
            <p:cNvPr id="267" name="Google Shape;267;p23"/>
            <p:cNvSpPr txBox="1"/>
            <p:nvPr/>
          </p:nvSpPr>
          <p:spPr>
            <a:xfrm>
              <a:off x="1043063547" y="322086084"/>
              <a:ext cx="184070027" cy="128834428"/>
            </a:xfrm>
            <a:prstGeom prst="rect">
              <a:avLst/>
            </a:prstGeom>
            <a:noFill/>
            <a:ln>
              <a:noFill/>
            </a:ln>
          </p:spPr>
          <p:txBody>
            <a:bodyPr spcFirstLastPara="1" wrap="square" lIns="91425" tIns="45700" rIns="91425" bIns="45700" anchor="t" anchorCtr="0">
              <a:noAutofit/>
            </a:bodyPr>
            <a:lstStyle/>
            <a:p>
              <a:pPr>
                <a:buClr>
                  <a:schemeClr val="dk1"/>
                </a:buClr>
                <a:buSzPts val="1400"/>
              </a:pPr>
              <a:r>
                <a:rPr lang="en-US" sz="1400">
                  <a:solidFill>
                    <a:schemeClr val="dk1"/>
                  </a:solidFill>
                  <a:latin typeface="Arial"/>
                  <a:ea typeface="Arial"/>
                  <a:cs typeface="Arial"/>
                  <a:sym typeface="Arial"/>
                </a:rPr>
                <a:t>H</a:t>
              </a:r>
              <a:endParaRPr/>
            </a:p>
          </p:txBody>
        </p:sp>
        <p:sp>
          <p:nvSpPr>
            <p:cNvPr id="268" name="Google Shape;268;p23"/>
            <p:cNvSpPr txBox="1"/>
            <p:nvPr/>
          </p:nvSpPr>
          <p:spPr>
            <a:xfrm>
              <a:off x="398818421" y="322086084"/>
              <a:ext cx="184070027" cy="128834428"/>
            </a:xfrm>
            <a:prstGeom prst="rect">
              <a:avLst/>
            </a:prstGeom>
            <a:noFill/>
            <a:ln>
              <a:noFill/>
            </a:ln>
          </p:spPr>
          <p:txBody>
            <a:bodyPr spcFirstLastPara="1" wrap="square" lIns="91425" tIns="45700" rIns="91425" bIns="45700" anchor="t" anchorCtr="0">
              <a:noAutofit/>
            </a:bodyPr>
            <a:lstStyle/>
            <a:p>
              <a:pPr>
                <a:buClr>
                  <a:schemeClr val="dk1"/>
                </a:buClr>
                <a:buSzPts val="1400"/>
              </a:pPr>
              <a:r>
                <a:rPr lang="en-US" sz="1400">
                  <a:solidFill>
                    <a:schemeClr val="dk1"/>
                  </a:solidFill>
                  <a:latin typeface="Arial"/>
                  <a:ea typeface="Arial"/>
                  <a:cs typeface="Arial"/>
                  <a:sym typeface="Arial"/>
                </a:rPr>
                <a:t>H</a:t>
              </a:r>
              <a:endParaRPr/>
            </a:p>
          </p:txBody>
        </p:sp>
        <p:cxnSp>
          <p:nvCxnSpPr>
            <p:cNvPr id="269" name="Google Shape;269;p23"/>
            <p:cNvCxnSpPr/>
            <p:nvPr/>
          </p:nvCxnSpPr>
          <p:spPr>
            <a:xfrm>
              <a:off x="460174945" y="450920518"/>
              <a:ext cx="0" cy="32208607"/>
            </a:xfrm>
            <a:prstGeom prst="straightConnector1">
              <a:avLst/>
            </a:prstGeom>
            <a:noFill/>
            <a:ln w="25400" cap="flat" cmpd="sng">
              <a:solidFill>
                <a:schemeClr val="dk1"/>
              </a:solidFill>
              <a:prstDash val="solid"/>
              <a:miter lim="800000"/>
              <a:headEnd type="none" w="med" len="med"/>
              <a:tailEnd type="none" w="med" len="med"/>
            </a:ln>
          </p:spPr>
        </p:cxnSp>
        <p:cxnSp>
          <p:nvCxnSpPr>
            <p:cNvPr id="270" name="Google Shape;270;p23"/>
            <p:cNvCxnSpPr/>
            <p:nvPr/>
          </p:nvCxnSpPr>
          <p:spPr>
            <a:xfrm>
              <a:off x="1104420072" y="450920518"/>
              <a:ext cx="0" cy="32208607"/>
            </a:xfrm>
            <a:prstGeom prst="straightConnector1">
              <a:avLst/>
            </a:prstGeom>
            <a:noFill/>
            <a:ln w="25400" cap="flat" cmpd="sng">
              <a:solidFill>
                <a:schemeClr val="dk1"/>
              </a:solidFill>
              <a:prstDash val="solid"/>
              <a:miter lim="800000"/>
              <a:headEnd type="none" w="med" len="med"/>
              <a:tailEnd type="none" w="med" len="med"/>
            </a:ln>
          </p:spPr>
        </p:cxnSp>
        <p:sp>
          <p:nvSpPr>
            <p:cNvPr id="271" name="Google Shape;271;p23"/>
            <p:cNvSpPr txBox="1"/>
            <p:nvPr/>
          </p:nvSpPr>
          <p:spPr>
            <a:xfrm>
              <a:off x="61356625" y="1900307927"/>
              <a:ext cx="2009431171" cy="247175719"/>
            </a:xfrm>
            <a:prstGeom prst="rect">
              <a:avLst/>
            </a:prstGeom>
            <a:noFill/>
            <a:ln>
              <a:noFill/>
            </a:ln>
          </p:spPr>
          <p:txBody>
            <a:bodyPr spcFirstLastPara="1" wrap="square" lIns="91425" tIns="45700" rIns="91425" bIns="45700" anchor="t" anchorCtr="0">
              <a:noAutofit/>
            </a:bodyPr>
            <a:lstStyle/>
            <a:p>
              <a:pPr algn="ctr">
                <a:buClr>
                  <a:schemeClr val="dk1"/>
                </a:buClr>
                <a:buSzPts val="3200"/>
              </a:pPr>
              <a:r>
                <a:rPr lang="en-US" sz="2400" dirty="0">
                  <a:solidFill>
                    <a:srgbClr val="007DB7"/>
                  </a:solidFill>
                  <a:ea typeface="Arial"/>
                  <a:cs typeface="Arial"/>
                  <a:sym typeface="Arial"/>
                </a:rPr>
                <a:t>Polystyrene (plate)</a:t>
              </a:r>
              <a:endParaRPr sz="2400" dirty="0">
                <a:solidFill>
                  <a:srgbClr val="007DB7"/>
                </a:solidFill>
              </a:endParaRPr>
            </a:p>
          </p:txBody>
        </p:sp>
        <p:sp>
          <p:nvSpPr>
            <p:cNvPr id="272" name="Google Shape;272;p23"/>
            <p:cNvSpPr txBox="1"/>
            <p:nvPr/>
          </p:nvSpPr>
          <p:spPr>
            <a:xfrm>
              <a:off x="446753496" y="52718187"/>
              <a:ext cx="1411203539"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accent6"/>
                  </a:solidFill>
                  <a:ea typeface="Arial"/>
                  <a:cs typeface="Arial"/>
                  <a:sym typeface="Arial"/>
                </a:rPr>
                <a:t>Protein (Antigen)</a:t>
              </a:r>
              <a:endParaRPr sz="2400" dirty="0">
                <a:solidFill>
                  <a:schemeClr val="accent6"/>
                </a:solidFill>
              </a:endParaRPr>
            </a:p>
          </p:txBody>
        </p:sp>
        <p:sp>
          <p:nvSpPr>
            <p:cNvPr id="273" name="Google Shape;273;p23"/>
            <p:cNvSpPr txBox="1"/>
            <p:nvPr/>
          </p:nvSpPr>
          <p:spPr>
            <a:xfrm>
              <a:off x="359563808" y="837423930"/>
              <a:ext cx="1162078930" cy="773006607"/>
            </a:xfrm>
            <a:prstGeom prst="rect">
              <a:avLst/>
            </a:prstGeom>
            <a:solidFill>
              <a:srgbClr val="FF0000">
                <a:alpha val="21568"/>
              </a:srgbClr>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grpSp>
      <p:sp>
        <p:nvSpPr>
          <p:cNvPr id="275" name="Google Shape;275;p23"/>
          <p:cNvSpPr txBox="1"/>
          <p:nvPr/>
        </p:nvSpPr>
        <p:spPr>
          <a:xfrm>
            <a:off x="1484616" y="3374041"/>
            <a:ext cx="2514600" cy="1066800"/>
          </a:xfrm>
          <a:prstGeom prst="rect">
            <a:avLst/>
          </a:prstGeom>
          <a:noFill/>
          <a:ln>
            <a:noFill/>
          </a:ln>
        </p:spPr>
        <p:txBody>
          <a:bodyPr spcFirstLastPara="1" wrap="square" lIns="91425" tIns="45700" rIns="91425" bIns="45700" anchor="t" anchorCtr="0">
            <a:noAutofit/>
          </a:bodyPr>
          <a:lstStyle/>
          <a:p>
            <a:pPr algn="r">
              <a:buClr>
                <a:schemeClr val="dk1"/>
              </a:buClr>
              <a:buSzPts val="3200"/>
            </a:pPr>
            <a:r>
              <a:rPr lang="en-US" sz="2400" dirty="0">
                <a:solidFill>
                  <a:schemeClr val="dk1"/>
                </a:solidFill>
                <a:ea typeface="Arial"/>
                <a:cs typeface="Arial"/>
                <a:sym typeface="Arial"/>
              </a:rPr>
              <a:t>Hydrophobic interactions</a:t>
            </a:r>
            <a:endParaRPr sz="2400" dirty="0"/>
          </a:p>
        </p:txBody>
      </p:sp>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lstStyle/>
          <a:p>
            <a:r>
              <a:rPr lang="en-US" dirty="0"/>
              <a:t>How do proteins adsorb to the plastic wells?</a:t>
            </a:r>
          </a:p>
        </p:txBody>
      </p:sp>
    </p:spTree>
    <p:extLst>
      <p:ext uri="{BB962C8B-B14F-4D97-AF65-F5344CB8AC3E}">
        <p14:creationId xmlns:p14="http://schemas.microsoft.com/office/powerpoint/2010/main" val="39255614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10AD45-2AA0-7EE6-3D57-B426FF443EFC}"/>
              </a:ext>
            </a:extLst>
          </p:cNvPr>
          <p:cNvSpPr>
            <a:spLocks noGrp="1"/>
          </p:cNvSpPr>
          <p:nvPr>
            <p:ph type="title"/>
          </p:nvPr>
        </p:nvSpPr>
        <p:spPr/>
        <p:txBody>
          <a:bodyPr/>
          <a:lstStyle/>
          <a:p>
            <a:r>
              <a:rPr lang="en-US" dirty="0"/>
              <a:t>Why add wash buffer?</a:t>
            </a:r>
          </a:p>
        </p:txBody>
      </p:sp>
      <p:pic>
        <p:nvPicPr>
          <p:cNvPr id="5" name="Picture 4">
            <a:extLst>
              <a:ext uri="{FF2B5EF4-FFF2-40B4-BE49-F238E27FC236}">
                <a16:creationId xmlns:a16="http://schemas.microsoft.com/office/drawing/2014/main" id="{5704C16B-4260-DF95-520D-32E0C6907A47}"/>
              </a:ext>
            </a:extLst>
          </p:cNvPr>
          <p:cNvPicPr>
            <a:picLocks noChangeAspect="1"/>
          </p:cNvPicPr>
          <p:nvPr/>
        </p:nvPicPr>
        <p:blipFill>
          <a:blip r:embed="rId3"/>
          <a:stretch>
            <a:fillRect/>
          </a:stretch>
        </p:blipFill>
        <p:spPr>
          <a:xfrm>
            <a:off x="694840" y="1779652"/>
            <a:ext cx="2918188" cy="2889213"/>
          </a:xfrm>
          <a:prstGeom prst="rect">
            <a:avLst/>
          </a:prstGeom>
        </p:spPr>
      </p:pic>
      <p:pic>
        <p:nvPicPr>
          <p:cNvPr id="7" name="Picture 6">
            <a:extLst>
              <a:ext uri="{FF2B5EF4-FFF2-40B4-BE49-F238E27FC236}">
                <a16:creationId xmlns:a16="http://schemas.microsoft.com/office/drawing/2014/main" id="{BD221D21-87F5-9C68-6123-055CE9BDF77A}"/>
              </a:ext>
            </a:extLst>
          </p:cNvPr>
          <p:cNvPicPr>
            <a:picLocks noChangeAspect="1"/>
          </p:cNvPicPr>
          <p:nvPr/>
        </p:nvPicPr>
        <p:blipFill>
          <a:blip r:embed="rId4"/>
          <a:stretch>
            <a:fillRect/>
          </a:stretch>
        </p:blipFill>
        <p:spPr>
          <a:xfrm>
            <a:off x="4404525" y="1816906"/>
            <a:ext cx="2922326" cy="2851959"/>
          </a:xfrm>
          <a:prstGeom prst="rect">
            <a:avLst/>
          </a:prstGeom>
        </p:spPr>
      </p:pic>
      <p:pic>
        <p:nvPicPr>
          <p:cNvPr id="9" name="Picture 8">
            <a:extLst>
              <a:ext uri="{FF2B5EF4-FFF2-40B4-BE49-F238E27FC236}">
                <a16:creationId xmlns:a16="http://schemas.microsoft.com/office/drawing/2014/main" id="{7057F4E1-F301-D9A7-EB15-E7F3F963D9BC}"/>
              </a:ext>
            </a:extLst>
          </p:cNvPr>
          <p:cNvPicPr>
            <a:picLocks noChangeAspect="1"/>
          </p:cNvPicPr>
          <p:nvPr/>
        </p:nvPicPr>
        <p:blipFill>
          <a:blip r:embed="rId5"/>
          <a:stretch>
            <a:fillRect/>
          </a:stretch>
        </p:blipFill>
        <p:spPr>
          <a:xfrm>
            <a:off x="8118348" y="1821045"/>
            <a:ext cx="2963720" cy="2847820"/>
          </a:xfrm>
          <a:prstGeom prst="rect">
            <a:avLst/>
          </a:prstGeom>
        </p:spPr>
      </p:pic>
      <p:pic>
        <p:nvPicPr>
          <p:cNvPr id="10" name="Graphic 9" descr="Water with solid fill">
            <a:extLst>
              <a:ext uri="{FF2B5EF4-FFF2-40B4-BE49-F238E27FC236}">
                <a16:creationId xmlns:a16="http://schemas.microsoft.com/office/drawing/2014/main" id="{EE6510B9-7D3A-56E5-507B-B3F8334F7E3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90541" y="2851534"/>
            <a:ext cx="782702" cy="782702"/>
          </a:xfrm>
          <a:prstGeom prst="rect">
            <a:avLst/>
          </a:prstGeom>
        </p:spPr>
      </p:pic>
      <p:sp>
        <p:nvSpPr>
          <p:cNvPr id="11" name="TextBox 10">
            <a:extLst>
              <a:ext uri="{FF2B5EF4-FFF2-40B4-BE49-F238E27FC236}">
                <a16:creationId xmlns:a16="http://schemas.microsoft.com/office/drawing/2014/main" id="{BB637F22-4462-8255-96C7-CEE71D109E57}"/>
              </a:ext>
            </a:extLst>
          </p:cNvPr>
          <p:cNvSpPr txBox="1"/>
          <p:nvPr/>
        </p:nvSpPr>
        <p:spPr>
          <a:xfrm>
            <a:off x="778903" y="5118107"/>
            <a:ext cx="10618841" cy="877163"/>
          </a:xfrm>
          <a:prstGeom prst="rect">
            <a:avLst/>
          </a:prstGeom>
          <a:noFill/>
        </p:spPr>
        <p:txBody>
          <a:bodyPr wrap="square" lIns="91440" tIns="45720" rIns="91440" bIns="45720" rtlCol="0" anchor="t">
            <a:spAutoFit/>
          </a:bodyPr>
          <a:lstStyle/>
          <a:p>
            <a:pPr marL="342900" indent="-342900" algn="ctr">
              <a:spcAft>
                <a:spcPts val="1800"/>
              </a:spcAft>
              <a:buAutoNum type="arabicPeriod"/>
            </a:pPr>
            <a:r>
              <a:rPr lang="en-US" b="1" dirty="0"/>
              <a:t>Wash</a:t>
            </a:r>
            <a:r>
              <a:rPr lang="en-US" dirty="0"/>
              <a:t> out antigens or antibodies that did not bind to the wells</a:t>
            </a:r>
          </a:p>
          <a:p>
            <a:pPr marL="342900" indent="-342900" algn="ctr">
              <a:spcAft>
                <a:spcPts val="1800"/>
              </a:spcAft>
              <a:buAutoNum type="arabicPeriod"/>
            </a:pPr>
            <a:r>
              <a:rPr lang="en-US" b="1" dirty="0"/>
              <a:t>Block</a:t>
            </a:r>
            <a:r>
              <a:rPr lang="en-US" dirty="0"/>
              <a:t> the exposed surface of the wells so that antibodies don’t bind non-specifically in the next step</a:t>
            </a:r>
          </a:p>
        </p:txBody>
      </p:sp>
    </p:spTree>
    <p:extLst>
      <p:ext uri="{BB962C8B-B14F-4D97-AF65-F5344CB8AC3E}">
        <p14:creationId xmlns:p14="http://schemas.microsoft.com/office/powerpoint/2010/main" val="122528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37" presetClass="path" presetSubtype="0" accel="50000" decel="50000" fill="hold" nodeType="withEffect">
                                  <p:stCondLst>
                                    <p:cond delay="0"/>
                                  </p:stCondLst>
                                  <p:childTnLst>
                                    <p:animMotion origin="layout" path="M -4.375E-6 -0.04213 L 0.04128 0.0405 C 0.05 0.05925 0.0629 0.06967 0.07644 0.06967 C 0.09193 0.06967 0.1043 0.05925 0.1129 0.0405 L 0.15443 -0.04213 " pathEditMode="relative" rAng="0" ptsTypes="AAAAA">
                                      <p:cBhvr>
                                        <p:cTn id="11" dur="2000" fill="hold"/>
                                        <p:tgtEl>
                                          <p:spTgt spid="10"/>
                                        </p:tgtEl>
                                        <p:attrNameLst>
                                          <p:attrName>ppt_x</p:attrName>
                                          <p:attrName>ppt_y</p:attrName>
                                        </p:attrNameLst>
                                      </p:cBhvr>
                                      <p:rCtr x="7721" y="5579"/>
                                    </p:animMotion>
                                  </p:childTnLst>
                                </p:cTn>
                              </p:par>
                              <p:par>
                                <p:cTn id="12" presetID="10" presetClass="exit" presetSubtype="0" fill="hold" nodeType="withEffect">
                                  <p:stCondLst>
                                    <p:cond delay="1000"/>
                                  </p:stCondLst>
                                  <p:childTnLst>
                                    <p:animEffect transition="out" filter="fade">
                                      <p:cBhvr>
                                        <p:cTn id="13" dur="1000"/>
                                        <p:tgtEl>
                                          <p:spTgt spid="10"/>
                                        </p:tgtEl>
                                      </p:cBhvr>
                                    </p:animEffect>
                                    <p:set>
                                      <p:cBhvr>
                                        <p:cTn id="14" dur="1" fill="hold">
                                          <p:stCondLst>
                                            <p:cond delay="999"/>
                                          </p:stCondLst>
                                        </p:cTn>
                                        <p:tgtEl>
                                          <p:spTgt spid="1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94568-490B-C733-4F53-2AFF1C275F01}"/>
              </a:ext>
            </a:extLst>
          </p:cNvPr>
          <p:cNvSpPr>
            <a:spLocks noGrp="1"/>
          </p:cNvSpPr>
          <p:nvPr>
            <p:ph type="title"/>
          </p:nvPr>
        </p:nvSpPr>
        <p:spPr/>
        <p:txBody>
          <a:bodyPr/>
          <a:lstStyle/>
          <a:p>
            <a:r>
              <a:rPr lang="en-US" dirty="0"/>
              <a:t>Why do we use secondary antibodies?</a:t>
            </a:r>
          </a:p>
        </p:txBody>
      </p:sp>
      <p:pic>
        <p:nvPicPr>
          <p:cNvPr id="4" name="Picture 3">
            <a:extLst>
              <a:ext uri="{FF2B5EF4-FFF2-40B4-BE49-F238E27FC236}">
                <a16:creationId xmlns:a16="http://schemas.microsoft.com/office/drawing/2014/main" id="{D46AA262-122F-7BFB-268F-85FDD3219626}"/>
              </a:ext>
            </a:extLst>
          </p:cNvPr>
          <p:cNvPicPr>
            <a:picLocks noChangeAspect="1"/>
          </p:cNvPicPr>
          <p:nvPr/>
        </p:nvPicPr>
        <p:blipFill>
          <a:blip r:embed="rId3"/>
          <a:stretch>
            <a:fillRect/>
          </a:stretch>
        </p:blipFill>
        <p:spPr>
          <a:xfrm>
            <a:off x="7202255" y="1588245"/>
            <a:ext cx="3069789" cy="2945800"/>
          </a:xfrm>
          <a:prstGeom prst="rect">
            <a:avLst/>
          </a:prstGeom>
        </p:spPr>
      </p:pic>
      <p:sp>
        <p:nvSpPr>
          <p:cNvPr id="8" name="TextBox 7">
            <a:extLst>
              <a:ext uri="{FF2B5EF4-FFF2-40B4-BE49-F238E27FC236}">
                <a16:creationId xmlns:a16="http://schemas.microsoft.com/office/drawing/2014/main" id="{4DFF5E11-F4E9-55F7-6FA0-F688DD1AF46B}"/>
              </a:ext>
            </a:extLst>
          </p:cNvPr>
          <p:cNvSpPr txBox="1"/>
          <p:nvPr/>
        </p:nvSpPr>
        <p:spPr>
          <a:xfrm>
            <a:off x="1589182" y="4586257"/>
            <a:ext cx="3779399" cy="738664"/>
          </a:xfrm>
          <a:prstGeom prst="rect">
            <a:avLst/>
          </a:prstGeom>
          <a:noFill/>
        </p:spPr>
        <p:txBody>
          <a:bodyPr wrap="square">
            <a:spAutoFit/>
          </a:bodyPr>
          <a:lstStyle/>
          <a:p>
            <a:pPr algn="ctr"/>
            <a:r>
              <a:rPr lang="en-US" sz="2400" dirty="0">
                <a:solidFill>
                  <a:srgbClr val="374151"/>
                </a:solidFill>
                <a:latin typeface="+mj-lt"/>
              </a:rPr>
              <a:t>Direct ELISA </a:t>
            </a:r>
          </a:p>
          <a:p>
            <a:pPr algn="ctr"/>
            <a:r>
              <a:rPr lang="en-US" dirty="0">
                <a:solidFill>
                  <a:srgbClr val="374151"/>
                </a:solidFill>
                <a:latin typeface="+mj-lt"/>
              </a:rPr>
              <a:t>1 antigen : 1 antibody</a:t>
            </a:r>
            <a:endParaRPr lang="en-US" dirty="0"/>
          </a:p>
        </p:txBody>
      </p:sp>
      <p:sp>
        <p:nvSpPr>
          <p:cNvPr id="9" name="TextBox 8">
            <a:extLst>
              <a:ext uri="{FF2B5EF4-FFF2-40B4-BE49-F238E27FC236}">
                <a16:creationId xmlns:a16="http://schemas.microsoft.com/office/drawing/2014/main" id="{A765E1BC-8C6C-F02E-E430-F000FDB3FE20}"/>
              </a:ext>
            </a:extLst>
          </p:cNvPr>
          <p:cNvSpPr txBox="1"/>
          <p:nvPr/>
        </p:nvSpPr>
        <p:spPr>
          <a:xfrm>
            <a:off x="4057708" y="5676959"/>
            <a:ext cx="3779399" cy="461665"/>
          </a:xfrm>
          <a:prstGeom prst="rect">
            <a:avLst/>
          </a:prstGeom>
          <a:noFill/>
        </p:spPr>
        <p:txBody>
          <a:bodyPr wrap="square" lIns="91440" tIns="45720" rIns="91440" bIns="45720" anchor="t">
            <a:spAutoFit/>
          </a:bodyPr>
          <a:lstStyle/>
          <a:p>
            <a:pPr marL="457200" indent="-457200" algn="ctr">
              <a:buAutoNum type="arabicParenR"/>
            </a:pPr>
            <a:r>
              <a:rPr lang="en-US" sz="2400" dirty="0">
                <a:solidFill>
                  <a:srgbClr val="374151"/>
                </a:solidFill>
                <a:latin typeface="+mj-lt"/>
              </a:rPr>
              <a:t>Signal amplification!</a:t>
            </a:r>
            <a:endParaRPr lang="en-US" dirty="0"/>
          </a:p>
        </p:txBody>
      </p:sp>
      <p:sp>
        <p:nvSpPr>
          <p:cNvPr id="10" name="TextBox 9">
            <a:extLst>
              <a:ext uri="{FF2B5EF4-FFF2-40B4-BE49-F238E27FC236}">
                <a16:creationId xmlns:a16="http://schemas.microsoft.com/office/drawing/2014/main" id="{F2132DB1-9981-20C9-9A24-D426D6AA2B6D}"/>
              </a:ext>
            </a:extLst>
          </p:cNvPr>
          <p:cNvSpPr txBox="1"/>
          <p:nvPr/>
        </p:nvSpPr>
        <p:spPr>
          <a:xfrm>
            <a:off x="6847449" y="4535852"/>
            <a:ext cx="3779399" cy="738664"/>
          </a:xfrm>
          <a:prstGeom prst="rect">
            <a:avLst/>
          </a:prstGeom>
          <a:noFill/>
        </p:spPr>
        <p:txBody>
          <a:bodyPr wrap="square">
            <a:spAutoFit/>
          </a:bodyPr>
          <a:lstStyle/>
          <a:p>
            <a:pPr algn="ctr"/>
            <a:r>
              <a:rPr lang="en-US" sz="2400" dirty="0">
                <a:solidFill>
                  <a:srgbClr val="374151"/>
                </a:solidFill>
                <a:latin typeface="+mj-lt"/>
              </a:rPr>
              <a:t>Indirect ELISA </a:t>
            </a:r>
          </a:p>
          <a:p>
            <a:pPr algn="ctr"/>
            <a:r>
              <a:rPr lang="en-US" dirty="0">
                <a:solidFill>
                  <a:srgbClr val="374151"/>
                </a:solidFill>
                <a:latin typeface="+mj-lt"/>
              </a:rPr>
              <a:t>1 antigen : many antibodies</a:t>
            </a:r>
            <a:endParaRPr lang="en-US" dirty="0"/>
          </a:p>
        </p:txBody>
      </p:sp>
      <p:pic>
        <p:nvPicPr>
          <p:cNvPr id="12" name="Graphic 11" descr="Megaphone with solid fill">
            <a:extLst>
              <a:ext uri="{FF2B5EF4-FFF2-40B4-BE49-F238E27FC236}">
                <a16:creationId xmlns:a16="http://schemas.microsoft.com/office/drawing/2014/main" id="{C976D94E-9D3A-A798-D958-02366DDC7E5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79907" y="5450591"/>
            <a:ext cx="914400" cy="914400"/>
          </a:xfrm>
          <a:prstGeom prst="rect">
            <a:avLst/>
          </a:prstGeom>
        </p:spPr>
      </p:pic>
      <p:pic>
        <p:nvPicPr>
          <p:cNvPr id="5" name="Picture 4">
            <a:extLst>
              <a:ext uri="{FF2B5EF4-FFF2-40B4-BE49-F238E27FC236}">
                <a16:creationId xmlns:a16="http://schemas.microsoft.com/office/drawing/2014/main" id="{FF1DC5C2-E65F-2643-AC32-B1523E32C770}"/>
              </a:ext>
            </a:extLst>
          </p:cNvPr>
          <p:cNvPicPr>
            <a:picLocks noChangeAspect="1"/>
          </p:cNvPicPr>
          <p:nvPr/>
        </p:nvPicPr>
        <p:blipFill>
          <a:blip r:embed="rId6"/>
          <a:stretch>
            <a:fillRect/>
          </a:stretch>
        </p:blipFill>
        <p:spPr>
          <a:xfrm>
            <a:off x="2060161" y="1601036"/>
            <a:ext cx="3069789" cy="2985221"/>
          </a:xfrm>
          <a:prstGeom prst="rect">
            <a:avLst/>
          </a:prstGeom>
        </p:spPr>
      </p:pic>
    </p:spTree>
    <p:extLst>
      <p:ext uri="{BB962C8B-B14F-4D97-AF65-F5344CB8AC3E}">
        <p14:creationId xmlns:p14="http://schemas.microsoft.com/office/powerpoint/2010/main" val="1717803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a:extLst>
              <a:ext uri="{FF2B5EF4-FFF2-40B4-BE49-F238E27FC236}">
                <a16:creationId xmlns:a16="http://schemas.microsoft.com/office/drawing/2014/main" id="{CFC55CAF-3483-86C8-4087-A4B9ED6B0936}"/>
              </a:ext>
            </a:extLst>
          </p:cNvPr>
          <p:cNvPicPr>
            <a:picLocks noChangeAspect="1"/>
          </p:cNvPicPr>
          <p:nvPr/>
        </p:nvPicPr>
        <p:blipFill>
          <a:blip r:embed="rId3"/>
          <a:stretch>
            <a:fillRect/>
          </a:stretch>
        </p:blipFill>
        <p:spPr>
          <a:xfrm>
            <a:off x="708434" y="2154400"/>
            <a:ext cx="3995847" cy="2570794"/>
          </a:xfrm>
          <a:prstGeom prst="rect">
            <a:avLst/>
          </a:prstGeom>
        </p:spPr>
      </p:pic>
      <p:sp>
        <p:nvSpPr>
          <p:cNvPr id="2" name="Title 1">
            <a:extLst>
              <a:ext uri="{FF2B5EF4-FFF2-40B4-BE49-F238E27FC236}">
                <a16:creationId xmlns:a16="http://schemas.microsoft.com/office/drawing/2014/main" id="{CB494568-490B-C733-4F53-2AFF1C275F01}"/>
              </a:ext>
            </a:extLst>
          </p:cNvPr>
          <p:cNvSpPr>
            <a:spLocks noGrp="1"/>
          </p:cNvSpPr>
          <p:nvPr>
            <p:ph type="title"/>
          </p:nvPr>
        </p:nvSpPr>
        <p:spPr/>
        <p:txBody>
          <a:bodyPr/>
          <a:lstStyle/>
          <a:p>
            <a:r>
              <a:rPr lang="en-US" dirty="0"/>
              <a:t>Why do we use secondary antibodies?</a:t>
            </a:r>
          </a:p>
        </p:txBody>
      </p:sp>
      <p:sp>
        <p:nvSpPr>
          <p:cNvPr id="17" name="TextBox 16">
            <a:extLst>
              <a:ext uri="{FF2B5EF4-FFF2-40B4-BE49-F238E27FC236}">
                <a16:creationId xmlns:a16="http://schemas.microsoft.com/office/drawing/2014/main" id="{71620DFA-952A-F916-F07F-E9A63421550F}"/>
              </a:ext>
            </a:extLst>
          </p:cNvPr>
          <p:cNvSpPr txBox="1"/>
          <p:nvPr/>
        </p:nvSpPr>
        <p:spPr>
          <a:xfrm>
            <a:off x="4970185" y="1429002"/>
            <a:ext cx="2177237" cy="1477328"/>
          </a:xfrm>
          <a:prstGeom prst="rect">
            <a:avLst/>
          </a:prstGeom>
          <a:noFill/>
        </p:spPr>
        <p:txBody>
          <a:bodyPr wrap="square" lIns="91440" tIns="45720" rIns="91440" bIns="45720" rtlCol="0" anchor="t">
            <a:spAutoFit/>
          </a:bodyPr>
          <a:lstStyle/>
          <a:p>
            <a:pPr algn="ctr"/>
            <a:r>
              <a:rPr lang="en-US" dirty="0"/>
              <a:t>Can use the SAME </a:t>
            </a:r>
          </a:p>
          <a:p>
            <a:pPr algn="ctr"/>
            <a:r>
              <a:rPr lang="en-US" dirty="0"/>
              <a:t>goat anti-rabbit secondary antibody to detect multiple rabbit antibodies</a:t>
            </a:r>
          </a:p>
        </p:txBody>
      </p:sp>
      <p:sp>
        <p:nvSpPr>
          <p:cNvPr id="27" name="TextBox 26">
            <a:extLst>
              <a:ext uri="{FF2B5EF4-FFF2-40B4-BE49-F238E27FC236}">
                <a16:creationId xmlns:a16="http://schemas.microsoft.com/office/drawing/2014/main" id="{4F04B707-83CD-59F1-9ABA-535EF81A45C6}"/>
              </a:ext>
            </a:extLst>
          </p:cNvPr>
          <p:cNvSpPr txBox="1"/>
          <p:nvPr/>
        </p:nvSpPr>
        <p:spPr>
          <a:xfrm>
            <a:off x="3903467" y="5676960"/>
            <a:ext cx="3779399" cy="461665"/>
          </a:xfrm>
          <a:prstGeom prst="rect">
            <a:avLst/>
          </a:prstGeom>
          <a:noFill/>
        </p:spPr>
        <p:txBody>
          <a:bodyPr wrap="square" lIns="91440" tIns="45720" rIns="91440" bIns="45720" anchor="t">
            <a:spAutoFit/>
          </a:bodyPr>
          <a:lstStyle/>
          <a:p>
            <a:pPr algn="ctr"/>
            <a:r>
              <a:rPr lang="en-US" sz="2400" dirty="0">
                <a:solidFill>
                  <a:srgbClr val="374151"/>
                </a:solidFill>
                <a:latin typeface="+mj-lt"/>
              </a:rPr>
              <a:t>2) Cost!</a:t>
            </a:r>
            <a:endParaRPr lang="en-US" dirty="0"/>
          </a:p>
        </p:txBody>
      </p:sp>
      <p:pic>
        <p:nvPicPr>
          <p:cNvPr id="30" name="Graphic 29" descr="Dollar with solid fill">
            <a:extLst>
              <a:ext uri="{FF2B5EF4-FFF2-40B4-BE49-F238E27FC236}">
                <a16:creationId xmlns:a16="http://schemas.microsoft.com/office/drawing/2014/main" id="{8F642220-59C2-CB06-87ED-D666AC5C028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233022" y="5450592"/>
            <a:ext cx="914400" cy="914400"/>
          </a:xfrm>
          <a:prstGeom prst="rect">
            <a:avLst/>
          </a:prstGeom>
        </p:spPr>
      </p:pic>
      <p:pic>
        <p:nvPicPr>
          <p:cNvPr id="32" name="Picture 31">
            <a:extLst>
              <a:ext uri="{FF2B5EF4-FFF2-40B4-BE49-F238E27FC236}">
                <a16:creationId xmlns:a16="http://schemas.microsoft.com/office/drawing/2014/main" id="{91EB6E50-7CAA-62BE-C9A5-E0094E77BC3A}"/>
              </a:ext>
            </a:extLst>
          </p:cNvPr>
          <p:cNvPicPr>
            <a:picLocks noChangeAspect="1"/>
          </p:cNvPicPr>
          <p:nvPr/>
        </p:nvPicPr>
        <p:blipFill>
          <a:blip r:embed="rId6"/>
          <a:stretch>
            <a:fillRect/>
          </a:stretch>
        </p:blipFill>
        <p:spPr>
          <a:xfrm>
            <a:off x="7423639" y="1994794"/>
            <a:ext cx="3802040" cy="2730400"/>
          </a:xfrm>
          <a:prstGeom prst="rect">
            <a:avLst/>
          </a:prstGeom>
        </p:spPr>
      </p:pic>
      <p:cxnSp>
        <p:nvCxnSpPr>
          <p:cNvPr id="36" name="Straight Arrow Connector 35">
            <a:extLst>
              <a:ext uri="{FF2B5EF4-FFF2-40B4-BE49-F238E27FC236}">
                <a16:creationId xmlns:a16="http://schemas.microsoft.com/office/drawing/2014/main" id="{22734C6F-96ED-07A5-5F1E-B5E6F52A3791}"/>
              </a:ext>
            </a:extLst>
          </p:cNvPr>
          <p:cNvCxnSpPr/>
          <p:nvPr/>
        </p:nvCxnSpPr>
        <p:spPr>
          <a:xfrm flipH="1">
            <a:off x="3903467" y="1966310"/>
            <a:ext cx="957955" cy="80174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37" name="Straight Arrow Connector 36">
            <a:extLst>
              <a:ext uri="{FF2B5EF4-FFF2-40B4-BE49-F238E27FC236}">
                <a16:creationId xmlns:a16="http://schemas.microsoft.com/office/drawing/2014/main" id="{0B6B647A-05C5-62C6-426D-403F7C654522}"/>
              </a:ext>
            </a:extLst>
          </p:cNvPr>
          <p:cNvCxnSpPr>
            <a:cxnSpLocks/>
          </p:cNvCxnSpPr>
          <p:nvPr/>
        </p:nvCxnSpPr>
        <p:spPr>
          <a:xfrm>
            <a:off x="7147422" y="1901743"/>
            <a:ext cx="838275" cy="773512"/>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6567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ELISA Paper Model</a:t>
            </a:r>
          </a:p>
        </p:txBody>
      </p:sp>
      <p:sp>
        <p:nvSpPr>
          <p:cNvPr id="3" name="Subtitle 2">
            <a:extLst>
              <a:ext uri="{FF2B5EF4-FFF2-40B4-BE49-F238E27FC236}">
                <a16:creationId xmlns:a16="http://schemas.microsoft.com/office/drawing/2014/main" id="{418B639F-82AC-53E2-8805-2BB927DAAFBD}"/>
              </a:ext>
            </a:extLst>
          </p:cNvPr>
          <p:cNvSpPr>
            <a:spLocks noGrp="1"/>
          </p:cNvSpPr>
          <p:nvPr>
            <p:ph type="subTitle" idx="1"/>
          </p:nvPr>
        </p:nvSpPr>
        <p:spPr/>
        <p:txBody>
          <a:bodyPr/>
          <a:lstStyle/>
          <a:p>
            <a:r>
              <a:rPr lang="en-US" dirty="0"/>
              <a:t>Overview</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6" name="Picture 5">
            <a:extLst>
              <a:ext uri="{FF2B5EF4-FFF2-40B4-BE49-F238E27FC236}">
                <a16:creationId xmlns:a16="http://schemas.microsoft.com/office/drawing/2014/main" id="{5A22D420-A85F-9EE5-AB71-3227C2622583}"/>
              </a:ext>
            </a:extLst>
          </p:cNvPr>
          <p:cNvPicPr>
            <a:picLocks noChangeAspect="1"/>
          </p:cNvPicPr>
          <p:nvPr/>
        </p:nvPicPr>
        <p:blipFill>
          <a:blip r:embed="rId5"/>
          <a:stretch>
            <a:fillRect/>
          </a:stretch>
        </p:blipFill>
        <p:spPr>
          <a:xfrm>
            <a:off x="7129407" y="1090872"/>
            <a:ext cx="4784254" cy="4676256"/>
          </a:xfrm>
          <a:prstGeom prst="rect">
            <a:avLst/>
          </a:prstGeom>
        </p:spPr>
      </p:pic>
    </p:spTree>
    <p:extLst>
      <p:ext uri="{BB962C8B-B14F-4D97-AF65-F5344CB8AC3E}">
        <p14:creationId xmlns:p14="http://schemas.microsoft.com/office/powerpoint/2010/main" val="21667010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A984D58-4365-32ED-4C17-08909FE78806}"/>
              </a:ext>
            </a:extLst>
          </p:cNvPr>
          <p:cNvSpPr>
            <a:spLocks noGrp="1"/>
          </p:cNvSpPr>
          <p:nvPr>
            <p:ph type="title"/>
          </p:nvPr>
        </p:nvSpPr>
        <p:spPr/>
        <p:txBody>
          <a:bodyPr/>
          <a:lstStyle/>
          <a:p>
            <a:r>
              <a:rPr lang="en-US" dirty="0"/>
              <a:t>ELISA paper model</a:t>
            </a:r>
          </a:p>
        </p:txBody>
      </p:sp>
      <p:pic>
        <p:nvPicPr>
          <p:cNvPr id="8" name="Picture 7">
            <a:extLst>
              <a:ext uri="{FF2B5EF4-FFF2-40B4-BE49-F238E27FC236}">
                <a16:creationId xmlns:a16="http://schemas.microsoft.com/office/drawing/2014/main" id="{1F8510C6-C4A5-B56C-5E43-802B86022BA7}"/>
              </a:ext>
            </a:extLst>
          </p:cNvPr>
          <p:cNvPicPr>
            <a:picLocks noChangeAspect="1"/>
          </p:cNvPicPr>
          <p:nvPr/>
        </p:nvPicPr>
        <p:blipFill>
          <a:blip r:embed="rId3"/>
          <a:stretch>
            <a:fillRect/>
          </a:stretch>
        </p:blipFill>
        <p:spPr>
          <a:xfrm>
            <a:off x="6108067" y="1698202"/>
            <a:ext cx="5558522" cy="4238289"/>
          </a:xfrm>
          <a:prstGeom prst="rect">
            <a:avLst/>
          </a:prstGeom>
        </p:spPr>
      </p:pic>
      <p:sp>
        <p:nvSpPr>
          <p:cNvPr id="10" name="TextBox 9">
            <a:extLst>
              <a:ext uri="{FF2B5EF4-FFF2-40B4-BE49-F238E27FC236}">
                <a16:creationId xmlns:a16="http://schemas.microsoft.com/office/drawing/2014/main" id="{43E73EA6-B01D-B1F9-699C-6DA02DCBAB38}"/>
              </a:ext>
            </a:extLst>
          </p:cNvPr>
          <p:cNvSpPr txBox="1"/>
          <p:nvPr/>
        </p:nvSpPr>
        <p:spPr>
          <a:xfrm>
            <a:off x="7043379" y="1068998"/>
            <a:ext cx="2154807" cy="369332"/>
          </a:xfrm>
          <a:prstGeom prst="rect">
            <a:avLst/>
          </a:prstGeom>
          <a:noFill/>
        </p:spPr>
        <p:txBody>
          <a:bodyPr wrap="square" rtlCol="0">
            <a:spAutoFit/>
          </a:bodyPr>
          <a:lstStyle/>
          <a:p>
            <a:pPr algn="ctr"/>
            <a:r>
              <a:rPr lang="en-US" dirty="0"/>
              <a:t>primary antibodies</a:t>
            </a:r>
          </a:p>
        </p:txBody>
      </p:sp>
      <p:sp>
        <p:nvSpPr>
          <p:cNvPr id="11" name="Left Bracket 10">
            <a:extLst>
              <a:ext uri="{FF2B5EF4-FFF2-40B4-BE49-F238E27FC236}">
                <a16:creationId xmlns:a16="http://schemas.microsoft.com/office/drawing/2014/main" id="{2967AAF3-EBFD-D841-1694-FD7EA18B6A05}"/>
              </a:ext>
            </a:extLst>
          </p:cNvPr>
          <p:cNvSpPr/>
          <p:nvPr/>
        </p:nvSpPr>
        <p:spPr>
          <a:xfrm rot="5400000">
            <a:off x="8061458" y="-341900"/>
            <a:ext cx="118650" cy="3782017"/>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 name="TextBox 11">
            <a:extLst>
              <a:ext uri="{FF2B5EF4-FFF2-40B4-BE49-F238E27FC236}">
                <a16:creationId xmlns:a16="http://schemas.microsoft.com/office/drawing/2014/main" id="{28667A50-E159-26E3-A2EE-C66503FC2DE7}"/>
              </a:ext>
            </a:extLst>
          </p:cNvPr>
          <p:cNvSpPr txBox="1"/>
          <p:nvPr/>
        </p:nvSpPr>
        <p:spPr>
          <a:xfrm>
            <a:off x="7325361" y="6039398"/>
            <a:ext cx="2336514" cy="369332"/>
          </a:xfrm>
          <a:prstGeom prst="rect">
            <a:avLst/>
          </a:prstGeom>
          <a:noFill/>
        </p:spPr>
        <p:txBody>
          <a:bodyPr wrap="square" rtlCol="0">
            <a:spAutoFit/>
          </a:bodyPr>
          <a:lstStyle/>
          <a:p>
            <a:r>
              <a:rPr lang="en-US" dirty="0"/>
              <a:t>secondary antibodies</a:t>
            </a:r>
          </a:p>
        </p:txBody>
      </p:sp>
      <p:sp>
        <p:nvSpPr>
          <p:cNvPr id="13" name="Left Bracket 12">
            <a:extLst>
              <a:ext uri="{FF2B5EF4-FFF2-40B4-BE49-F238E27FC236}">
                <a16:creationId xmlns:a16="http://schemas.microsoft.com/office/drawing/2014/main" id="{E20AB8B6-D53C-1C09-114B-6F929C97BF4C}"/>
              </a:ext>
            </a:extLst>
          </p:cNvPr>
          <p:cNvSpPr/>
          <p:nvPr/>
        </p:nvSpPr>
        <p:spPr>
          <a:xfrm rot="5400000" flipH="1">
            <a:off x="8363236" y="3528989"/>
            <a:ext cx="205813" cy="4815005"/>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 name="TextBox 13">
            <a:extLst>
              <a:ext uri="{FF2B5EF4-FFF2-40B4-BE49-F238E27FC236}">
                <a16:creationId xmlns:a16="http://schemas.microsoft.com/office/drawing/2014/main" id="{42FB1A02-7348-BFCF-A8F3-2B096B4C3626}"/>
              </a:ext>
            </a:extLst>
          </p:cNvPr>
          <p:cNvSpPr txBox="1"/>
          <p:nvPr/>
        </p:nvSpPr>
        <p:spPr>
          <a:xfrm rot="5400000">
            <a:off x="11345688" y="2409527"/>
            <a:ext cx="1236153" cy="369332"/>
          </a:xfrm>
          <a:prstGeom prst="rect">
            <a:avLst/>
          </a:prstGeom>
          <a:noFill/>
        </p:spPr>
        <p:txBody>
          <a:bodyPr wrap="square" rtlCol="0">
            <a:spAutoFit/>
          </a:bodyPr>
          <a:lstStyle/>
          <a:p>
            <a:r>
              <a:rPr lang="en-US" dirty="0"/>
              <a:t>antigens</a:t>
            </a:r>
          </a:p>
        </p:txBody>
      </p:sp>
      <p:sp>
        <p:nvSpPr>
          <p:cNvPr id="15" name="Left Bracket 14">
            <a:extLst>
              <a:ext uri="{FF2B5EF4-FFF2-40B4-BE49-F238E27FC236}">
                <a16:creationId xmlns:a16="http://schemas.microsoft.com/office/drawing/2014/main" id="{71ED43D6-5EEC-519F-A013-B8D86F0425AD}"/>
              </a:ext>
            </a:extLst>
          </p:cNvPr>
          <p:cNvSpPr/>
          <p:nvPr/>
        </p:nvSpPr>
        <p:spPr>
          <a:xfrm rot="10800000">
            <a:off x="11586507" y="1761362"/>
            <a:ext cx="147443" cy="1367073"/>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733E15D9-23C8-6B49-064D-DAFD67735801}"/>
              </a:ext>
            </a:extLst>
          </p:cNvPr>
          <p:cNvSpPr txBox="1"/>
          <p:nvPr/>
        </p:nvSpPr>
        <p:spPr>
          <a:xfrm rot="5400000">
            <a:off x="11262726" y="4486412"/>
            <a:ext cx="1367075" cy="369332"/>
          </a:xfrm>
          <a:prstGeom prst="rect">
            <a:avLst/>
          </a:prstGeom>
          <a:noFill/>
        </p:spPr>
        <p:txBody>
          <a:bodyPr wrap="square" rtlCol="0">
            <a:spAutoFit/>
          </a:bodyPr>
          <a:lstStyle/>
          <a:p>
            <a:r>
              <a:rPr lang="en-US" dirty="0"/>
              <a:t>substrate</a:t>
            </a:r>
          </a:p>
        </p:txBody>
      </p:sp>
      <p:sp>
        <p:nvSpPr>
          <p:cNvPr id="17" name="Left Bracket 16">
            <a:extLst>
              <a:ext uri="{FF2B5EF4-FFF2-40B4-BE49-F238E27FC236}">
                <a16:creationId xmlns:a16="http://schemas.microsoft.com/office/drawing/2014/main" id="{1668A192-BD60-72A7-F7D4-3ED1B1DEBA25}"/>
              </a:ext>
            </a:extLst>
          </p:cNvPr>
          <p:cNvSpPr/>
          <p:nvPr/>
        </p:nvSpPr>
        <p:spPr>
          <a:xfrm rot="10800000">
            <a:off x="11590713" y="3253555"/>
            <a:ext cx="147442" cy="2580030"/>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8" name="Google Shape;160;p12">
            <a:extLst>
              <a:ext uri="{FF2B5EF4-FFF2-40B4-BE49-F238E27FC236}">
                <a16:creationId xmlns:a16="http://schemas.microsoft.com/office/drawing/2014/main" id="{420A58F5-9AAB-D904-FFF9-7ACF182D72E8}"/>
              </a:ext>
            </a:extLst>
          </p:cNvPr>
          <p:cNvSpPr txBox="1">
            <a:spLocks/>
          </p:cNvSpPr>
          <p:nvPr/>
        </p:nvSpPr>
        <p:spPr>
          <a:xfrm>
            <a:off x="345441" y="1159531"/>
            <a:ext cx="5650118" cy="3809027"/>
          </a:xfrm>
          <a:prstGeom prst="rect">
            <a:avLst/>
          </a:prstGeom>
          <a:noFill/>
          <a:ln>
            <a:noFill/>
          </a:ln>
        </p:spPr>
        <p:txBody>
          <a:bodyPr spcFirstLastPara="1" vert="horz" wrap="square" lIns="91425" tIns="45700" rIns="91425" bIns="45700" rtlCol="0" anchor="t" anchorCtr="0">
            <a:noAutofit/>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Print out the paper model shapes on the </a:t>
            </a:r>
            <a:r>
              <a:rPr lang="en-US" sz="1800" dirty="0">
                <a:latin typeface="Arial Nova Light"/>
                <a:hlinkClick r:id="rId4" action="ppaction://hlinksldjump"/>
              </a:rPr>
              <a:t>LAST slide </a:t>
            </a:r>
            <a:r>
              <a:rPr lang="en-US" sz="1800" dirty="0">
                <a:latin typeface="Arial Nova Light"/>
              </a:rPr>
              <a:t>in this presentation. Click on the last slide, then go to </a:t>
            </a:r>
            <a:r>
              <a:rPr lang="en-US" sz="1800" i="1" dirty="0">
                <a:latin typeface="Arial Nova Light"/>
              </a:rPr>
              <a:t>File &gt; Print</a:t>
            </a:r>
            <a:r>
              <a:rPr lang="en-US" sz="1800" dirty="0">
                <a:latin typeface="Arial Nova Light"/>
              </a:rPr>
              <a:t>, and change </a:t>
            </a:r>
            <a:r>
              <a:rPr lang="en-US" sz="1800" i="1" dirty="0">
                <a:latin typeface="Arial Nova Light"/>
              </a:rPr>
              <a:t>Print All Slides </a:t>
            </a:r>
            <a:r>
              <a:rPr lang="en-US" sz="1800" dirty="0">
                <a:latin typeface="Arial Nova Light"/>
              </a:rPr>
              <a:t>to </a:t>
            </a:r>
            <a:r>
              <a:rPr lang="en-US" sz="1800" i="1" dirty="0">
                <a:latin typeface="Arial Nova Light"/>
              </a:rPr>
              <a:t>Print Current Slide</a:t>
            </a:r>
            <a:r>
              <a:rPr lang="en-US" sz="1800" dirty="0">
                <a:latin typeface="Arial Nova Light"/>
              </a:rPr>
              <a:t>. Under </a:t>
            </a:r>
            <a:r>
              <a:rPr lang="en-US" sz="1800" i="1" dirty="0">
                <a:latin typeface="Arial Nova Light"/>
              </a:rPr>
              <a:t>Settings</a:t>
            </a:r>
            <a:r>
              <a:rPr lang="en-US" sz="1800" dirty="0">
                <a:latin typeface="Arial Nova Light"/>
              </a:rPr>
              <a:t>, turn </a:t>
            </a:r>
            <a:r>
              <a:rPr lang="en-US" sz="1800" b="1" i="1" dirty="0">
                <a:latin typeface="Arial Nova Light"/>
              </a:rPr>
              <a:t>OFF</a:t>
            </a:r>
            <a:r>
              <a:rPr lang="en-US" sz="1800" i="1" dirty="0">
                <a:latin typeface="Arial Nova Light"/>
              </a:rPr>
              <a:t> Scale to Fit Paper</a:t>
            </a:r>
            <a:r>
              <a:rPr lang="en-US" sz="1800" dirty="0">
                <a:latin typeface="Arial Nova Light"/>
              </a:rPr>
              <a:t>. Make one copy for each lab group. </a:t>
            </a:r>
            <a:endParaRPr lang="en-US" sz="1800" dirty="0"/>
          </a:p>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Laminate if you want to reuse the pieces. Cut out each shape. Store each set in a zip-top baggie. </a:t>
            </a:r>
            <a:endParaRPr lang="en-US" sz="1800" dirty="0"/>
          </a:p>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Have students use a blank piece of paper as a “well” to construct their model in. </a:t>
            </a:r>
            <a:endParaRPr lang="en-US" sz="1800" dirty="0"/>
          </a:p>
          <a:p>
            <a:pPr marL="0" indent="0">
              <a:spcBef>
                <a:spcPts val="0"/>
              </a:spcBef>
              <a:spcAft>
                <a:spcPts val="1800"/>
              </a:spcAft>
              <a:buSzPts val="1800"/>
              <a:buFont typeface="Arial" panose="020B0604020202020204" pitchFamily="34" charset="0"/>
              <a:buNone/>
            </a:pPr>
            <a:r>
              <a:rPr lang="en-US" sz="1800" b="1" dirty="0">
                <a:latin typeface="Arial Nova Light"/>
              </a:rPr>
              <a:t>Tip</a:t>
            </a:r>
            <a:r>
              <a:rPr lang="en-US" sz="1800" dirty="0">
                <a:latin typeface="Arial Nova Light"/>
              </a:rPr>
              <a:t>: label each piece on the back and add the volume used in the procedure. After students build their ELISA model, they can then flip over the pieces and follow the protocol.</a:t>
            </a:r>
          </a:p>
          <a:p>
            <a:pPr marL="0" indent="0">
              <a:spcBef>
                <a:spcPts val="0"/>
              </a:spcBef>
              <a:spcAft>
                <a:spcPts val="1800"/>
              </a:spcAft>
              <a:buSzPts val="1800"/>
              <a:buNone/>
            </a:pPr>
            <a:r>
              <a:rPr lang="en-US" sz="1800" b="1" dirty="0">
                <a:latin typeface="Arial Nova Light"/>
              </a:rPr>
              <a:t>Note</a:t>
            </a:r>
            <a:r>
              <a:rPr lang="en-US" sz="1800" dirty="0">
                <a:latin typeface="Arial Nova Light"/>
              </a:rPr>
              <a:t>: for this protocol, you will only use one of the primary antibodies with the solid black variable regions. You will not be using the other primary antibodies. </a:t>
            </a:r>
            <a:endParaRPr lang="en-US" sz="1800" dirty="0"/>
          </a:p>
          <a:p>
            <a:pPr marL="635" indent="0">
              <a:spcBef>
                <a:spcPts val="2000"/>
              </a:spcBef>
              <a:spcAft>
                <a:spcPts val="1800"/>
              </a:spcAft>
              <a:buClr>
                <a:srgbClr val="262626"/>
              </a:buClr>
              <a:buSzPts val="1800"/>
              <a:buFont typeface="Arial" panose="020B0604020202020204" pitchFamily="34" charset="0"/>
              <a:buNone/>
            </a:pPr>
            <a:endParaRPr lang="en-US" sz="1800" dirty="0"/>
          </a:p>
        </p:txBody>
      </p:sp>
    </p:spTree>
    <p:extLst>
      <p:ext uri="{BB962C8B-B14F-4D97-AF65-F5344CB8AC3E}">
        <p14:creationId xmlns:p14="http://schemas.microsoft.com/office/powerpoint/2010/main" val="104493287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7"/>
        <p:cNvGrpSpPr/>
        <p:nvPr/>
      </p:nvGrpSpPr>
      <p:grpSpPr>
        <a:xfrm>
          <a:off x="0" y="0"/>
          <a:ext cx="0" cy="0"/>
          <a:chOff x="0" y="0"/>
          <a:chExt cx="0" cy="0"/>
        </a:xfrm>
      </p:grpSpPr>
      <p:pic>
        <p:nvPicPr>
          <p:cNvPr id="188" name="Google Shape;188;p13"/>
          <p:cNvPicPr preferRelativeResize="0"/>
          <p:nvPr/>
        </p:nvPicPr>
        <p:blipFill>
          <a:blip r:embed="rId3">
            <a:alphaModFix/>
          </a:blip>
          <a:stretch>
            <a:fillRect/>
          </a:stretch>
        </p:blipFill>
        <p:spPr>
          <a:xfrm rot="10800000">
            <a:off x="5479831" y="4110808"/>
            <a:ext cx="836451" cy="859190"/>
          </a:xfrm>
          <a:prstGeom prst="rect">
            <a:avLst/>
          </a:prstGeom>
          <a:noFill/>
          <a:ln>
            <a:noFill/>
          </a:ln>
        </p:spPr>
      </p:pic>
      <p:sp>
        <p:nvSpPr>
          <p:cNvPr id="192" name="Google Shape;192;p13"/>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dk1"/>
              </a:buClr>
              <a:buSzPts val="4400"/>
              <a:buFont typeface="Arial"/>
              <a:buNone/>
            </a:pPr>
            <a:r>
              <a:rPr lang="en-US" dirty="0"/>
              <a:t>ELISA paper model – pattern matching</a:t>
            </a:r>
            <a:endParaRPr dirty="0"/>
          </a:p>
        </p:txBody>
      </p:sp>
      <p:sp>
        <p:nvSpPr>
          <p:cNvPr id="189" name="Google Shape;189;p13"/>
          <p:cNvSpPr txBox="1">
            <a:spLocks noGrp="1"/>
          </p:cNvSpPr>
          <p:nvPr>
            <p:ph type="body" idx="4294967295"/>
          </p:nvPr>
        </p:nvSpPr>
        <p:spPr>
          <a:xfrm>
            <a:off x="609597" y="1482335"/>
            <a:ext cx="4021975" cy="4694627"/>
          </a:xfrm>
          <a:prstGeom prst="rect">
            <a:avLst/>
          </a:prstGeom>
          <a:noFill/>
          <a:ln>
            <a:noFill/>
          </a:ln>
        </p:spPr>
        <p:txBody>
          <a:bodyPr spcFirstLastPara="1" wrap="square" lIns="91425" tIns="45700" rIns="91425" bIns="45700" anchor="t" anchorCtr="0">
            <a:noAutofit/>
          </a:bodyPr>
          <a:lstStyle/>
          <a:p>
            <a:pPr>
              <a:spcBef>
                <a:spcPts val="0"/>
              </a:spcBef>
              <a:spcAft>
                <a:spcPts val="1800"/>
              </a:spcAft>
              <a:buClr>
                <a:srgbClr val="262626"/>
              </a:buClr>
              <a:buSzPts val="1812"/>
            </a:pPr>
            <a:r>
              <a:rPr lang="en-US" sz="1800" dirty="0"/>
              <a:t>The patterns on the variable regions of the primary antibodies match specific patterns on the antigens. </a:t>
            </a:r>
          </a:p>
          <a:p>
            <a:pPr>
              <a:spcBef>
                <a:spcPts val="0"/>
              </a:spcBef>
              <a:spcAft>
                <a:spcPts val="1800"/>
              </a:spcAft>
              <a:buClr>
                <a:srgbClr val="262626"/>
              </a:buClr>
              <a:buSzPts val="1812"/>
            </a:pPr>
            <a:r>
              <a:rPr lang="en-US" sz="1800" dirty="0"/>
              <a:t>The pattern and shape of the secondary antibodies match the pattern and shape on the constant region of the primary antibody. </a:t>
            </a:r>
            <a:endParaRPr sz="1800" dirty="0"/>
          </a:p>
          <a:p>
            <a:pPr marL="0" lvl="0" indent="0" algn="l" rtl="0">
              <a:lnSpc>
                <a:spcPct val="90000"/>
              </a:lnSpc>
              <a:spcBef>
                <a:spcPts val="2000"/>
              </a:spcBef>
              <a:spcAft>
                <a:spcPts val="0"/>
              </a:spcAft>
              <a:buClr>
                <a:srgbClr val="262626"/>
              </a:buClr>
              <a:buSzPts val="1812"/>
              <a:buNone/>
            </a:pPr>
            <a:r>
              <a:rPr lang="en-US" sz="1800" dirty="0"/>
              <a:t>These patterns and shapes represent both the specificity and the location of antigen-antibody, and antibody-antibody binding. </a:t>
            </a:r>
            <a:endParaRPr sz="1800" dirty="0"/>
          </a:p>
          <a:p>
            <a:pPr marL="0" lvl="0" indent="0" algn="l" rtl="0">
              <a:lnSpc>
                <a:spcPct val="70000"/>
              </a:lnSpc>
              <a:spcBef>
                <a:spcPts val="2000"/>
              </a:spcBef>
              <a:spcAft>
                <a:spcPts val="0"/>
              </a:spcAft>
              <a:buClr>
                <a:srgbClr val="262626"/>
              </a:buClr>
              <a:buSzPts val="1750"/>
              <a:buNone/>
            </a:pPr>
            <a:endParaRPr sz="1600" dirty="0"/>
          </a:p>
          <a:p>
            <a:pPr marL="0" lvl="0" indent="0" algn="l" rtl="0">
              <a:lnSpc>
                <a:spcPct val="70000"/>
              </a:lnSpc>
              <a:spcBef>
                <a:spcPts val="2000"/>
              </a:spcBef>
              <a:spcAft>
                <a:spcPts val="0"/>
              </a:spcAft>
              <a:buClr>
                <a:srgbClr val="262626"/>
              </a:buClr>
              <a:buSzPts val="1750"/>
              <a:buNone/>
            </a:pPr>
            <a:endParaRPr sz="1600" dirty="0"/>
          </a:p>
        </p:txBody>
      </p:sp>
      <p:pic>
        <p:nvPicPr>
          <p:cNvPr id="193" name="Google Shape;193;p13"/>
          <p:cNvPicPr preferRelativeResize="0"/>
          <p:nvPr/>
        </p:nvPicPr>
        <p:blipFill>
          <a:blip r:embed="rId4">
            <a:alphaModFix/>
          </a:blip>
          <a:stretch>
            <a:fillRect/>
          </a:stretch>
        </p:blipFill>
        <p:spPr>
          <a:xfrm rot="5525037">
            <a:off x="7476710" y="3940483"/>
            <a:ext cx="934376" cy="939499"/>
          </a:xfrm>
          <a:prstGeom prst="rect">
            <a:avLst/>
          </a:prstGeom>
          <a:noFill/>
          <a:ln>
            <a:noFill/>
          </a:ln>
        </p:spPr>
      </p:pic>
      <p:pic>
        <p:nvPicPr>
          <p:cNvPr id="194" name="Google Shape;194;p13"/>
          <p:cNvPicPr preferRelativeResize="0"/>
          <p:nvPr/>
        </p:nvPicPr>
        <p:blipFill>
          <a:blip r:embed="rId5">
            <a:alphaModFix/>
          </a:blip>
          <a:stretch>
            <a:fillRect/>
          </a:stretch>
        </p:blipFill>
        <p:spPr>
          <a:xfrm rot="5352884">
            <a:off x="6294590" y="2742299"/>
            <a:ext cx="2195950" cy="1368924"/>
          </a:xfrm>
          <a:prstGeom prst="rect">
            <a:avLst/>
          </a:prstGeom>
          <a:noFill/>
          <a:ln>
            <a:noFill/>
          </a:ln>
        </p:spPr>
      </p:pic>
      <p:pic>
        <p:nvPicPr>
          <p:cNvPr id="195" name="Google Shape;195;p13"/>
          <p:cNvPicPr preferRelativeResize="0"/>
          <p:nvPr/>
        </p:nvPicPr>
        <p:blipFill>
          <a:blip r:embed="rId5">
            <a:alphaModFix/>
          </a:blip>
          <a:stretch>
            <a:fillRect/>
          </a:stretch>
        </p:blipFill>
        <p:spPr>
          <a:xfrm rot="5352884">
            <a:off x="4355915" y="2792849"/>
            <a:ext cx="2195950" cy="1368924"/>
          </a:xfrm>
          <a:prstGeom prst="rect">
            <a:avLst/>
          </a:prstGeom>
          <a:noFill/>
          <a:ln>
            <a:noFill/>
          </a:ln>
        </p:spPr>
      </p:pic>
      <p:pic>
        <p:nvPicPr>
          <p:cNvPr id="196" name="Google Shape;196;p13"/>
          <p:cNvPicPr preferRelativeResize="0"/>
          <p:nvPr/>
        </p:nvPicPr>
        <p:blipFill>
          <a:blip r:embed="rId4">
            <a:alphaModFix/>
          </a:blip>
          <a:stretch>
            <a:fillRect/>
          </a:stretch>
        </p:blipFill>
        <p:spPr>
          <a:xfrm rot="5525037">
            <a:off x="9347404" y="3918258"/>
            <a:ext cx="934376" cy="939499"/>
          </a:xfrm>
          <a:prstGeom prst="rect">
            <a:avLst/>
          </a:prstGeom>
          <a:noFill/>
          <a:ln>
            <a:noFill/>
          </a:ln>
        </p:spPr>
      </p:pic>
      <p:pic>
        <p:nvPicPr>
          <p:cNvPr id="197" name="Google Shape;197;p13"/>
          <p:cNvPicPr preferRelativeResize="0"/>
          <p:nvPr/>
        </p:nvPicPr>
        <p:blipFill>
          <a:blip r:embed="rId6">
            <a:alphaModFix/>
          </a:blip>
          <a:stretch>
            <a:fillRect/>
          </a:stretch>
        </p:blipFill>
        <p:spPr>
          <a:xfrm rot="5399995">
            <a:off x="8024409" y="2497655"/>
            <a:ext cx="2374775" cy="1401026"/>
          </a:xfrm>
          <a:prstGeom prst="rect">
            <a:avLst/>
          </a:prstGeom>
          <a:noFill/>
          <a:ln>
            <a:noFill/>
          </a:ln>
        </p:spPr>
      </p:pic>
      <p:pic>
        <p:nvPicPr>
          <p:cNvPr id="198" name="Google Shape;198;p13"/>
          <p:cNvPicPr preferRelativeResize="0"/>
          <p:nvPr/>
        </p:nvPicPr>
        <p:blipFill>
          <a:blip r:embed="rId5">
            <a:alphaModFix/>
          </a:blip>
          <a:stretch>
            <a:fillRect/>
          </a:stretch>
        </p:blipFill>
        <p:spPr>
          <a:xfrm rot="5352884">
            <a:off x="10111040" y="4380224"/>
            <a:ext cx="2195950" cy="1368924"/>
          </a:xfrm>
          <a:prstGeom prst="rect">
            <a:avLst/>
          </a:prstGeom>
          <a:noFill/>
          <a:ln>
            <a:noFill/>
          </a:ln>
        </p:spPr>
      </p:pic>
      <p:pic>
        <p:nvPicPr>
          <p:cNvPr id="199" name="Google Shape;199;p13"/>
          <p:cNvPicPr preferRelativeResize="0"/>
          <p:nvPr/>
        </p:nvPicPr>
        <p:blipFill>
          <a:blip r:embed="rId6">
            <a:alphaModFix/>
          </a:blip>
          <a:stretch>
            <a:fillRect/>
          </a:stretch>
        </p:blipFill>
        <p:spPr>
          <a:xfrm rot="6956295">
            <a:off x="9997110" y="2156004"/>
            <a:ext cx="2374774" cy="1401026"/>
          </a:xfrm>
          <a:prstGeom prst="rect">
            <a:avLst/>
          </a:prstGeom>
          <a:noFill/>
          <a:ln>
            <a:noFill/>
          </a:ln>
        </p:spPr>
      </p:pic>
      <p:pic>
        <p:nvPicPr>
          <p:cNvPr id="200" name="Google Shape;200;p13"/>
          <p:cNvPicPr preferRelativeResize="0"/>
          <p:nvPr/>
        </p:nvPicPr>
        <p:blipFill>
          <a:blip r:embed="rId7">
            <a:alphaModFix/>
          </a:blip>
          <a:stretch>
            <a:fillRect/>
          </a:stretch>
        </p:blipFill>
        <p:spPr>
          <a:xfrm>
            <a:off x="6758047" y="2625463"/>
            <a:ext cx="1398900" cy="1398917"/>
          </a:xfrm>
          <a:prstGeom prst="rect">
            <a:avLst/>
          </a:prstGeom>
          <a:noFill/>
          <a:ln>
            <a:noFill/>
          </a:ln>
        </p:spPr>
      </p:pic>
      <p:pic>
        <p:nvPicPr>
          <p:cNvPr id="201" name="Google Shape;201;p13"/>
          <p:cNvPicPr preferRelativeResize="0"/>
          <p:nvPr/>
        </p:nvPicPr>
        <p:blipFill>
          <a:blip r:embed="rId7">
            <a:alphaModFix/>
          </a:blip>
          <a:stretch>
            <a:fillRect/>
          </a:stretch>
        </p:blipFill>
        <p:spPr>
          <a:xfrm>
            <a:off x="10289097" y="2651113"/>
            <a:ext cx="1398900" cy="1398917"/>
          </a:xfrm>
          <a:prstGeom prst="rect">
            <a:avLst/>
          </a:prstGeom>
          <a:noFill/>
          <a:ln>
            <a:noFill/>
          </a:ln>
        </p:spPr>
      </p:pic>
      <p:pic>
        <p:nvPicPr>
          <p:cNvPr id="202" name="Google Shape;202;p13"/>
          <p:cNvPicPr preferRelativeResize="0"/>
          <p:nvPr/>
        </p:nvPicPr>
        <p:blipFill>
          <a:blip r:embed="rId8">
            <a:alphaModFix/>
          </a:blip>
          <a:stretch>
            <a:fillRect/>
          </a:stretch>
        </p:blipFill>
        <p:spPr>
          <a:xfrm>
            <a:off x="4792265" y="2638047"/>
            <a:ext cx="1272625" cy="1272625"/>
          </a:xfrm>
          <a:prstGeom prst="rect">
            <a:avLst/>
          </a:prstGeom>
          <a:noFill/>
          <a:ln>
            <a:noFill/>
          </a:ln>
        </p:spPr>
      </p:pic>
      <p:pic>
        <p:nvPicPr>
          <p:cNvPr id="203" name="Google Shape;203;p13"/>
          <p:cNvPicPr preferRelativeResize="0"/>
          <p:nvPr/>
        </p:nvPicPr>
        <p:blipFill>
          <a:blip r:embed="rId8">
            <a:alphaModFix/>
          </a:blip>
          <a:stretch>
            <a:fillRect/>
          </a:stretch>
        </p:blipFill>
        <p:spPr>
          <a:xfrm>
            <a:off x="8561415" y="2715372"/>
            <a:ext cx="1272625" cy="1272625"/>
          </a:xfrm>
          <a:prstGeom prst="rect">
            <a:avLst/>
          </a:prstGeom>
          <a:noFill/>
          <a:ln>
            <a:noFill/>
          </a:ln>
        </p:spPr>
      </p:pic>
      <p:sp>
        <p:nvSpPr>
          <p:cNvPr id="2" name="TextBox 1">
            <a:extLst>
              <a:ext uri="{FF2B5EF4-FFF2-40B4-BE49-F238E27FC236}">
                <a16:creationId xmlns:a16="http://schemas.microsoft.com/office/drawing/2014/main" id="{23CC8DF0-FDE1-5E4A-1529-D0920693988A}"/>
              </a:ext>
            </a:extLst>
          </p:cNvPr>
          <p:cNvSpPr txBox="1"/>
          <p:nvPr/>
        </p:nvSpPr>
        <p:spPr>
          <a:xfrm>
            <a:off x="5341478" y="1830594"/>
            <a:ext cx="2154807" cy="369332"/>
          </a:xfrm>
          <a:prstGeom prst="rect">
            <a:avLst/>
          </a:prstGeom>
          <a:noFill/>
        </p:spPr>
        <p:txBody>
          <a:bodyPr wrap="square" rtlCol="0">
            <a:spAutoFit/>
          </a:bodyPr>
          <a:lstStyle/>
          <a:p>
            <a:pPr algn="ctr"/>
            <a:r>
              <a:rPr lang="en-US" dirty="0"/>
              <a:t>Primary antibodies</a:t>
            </a:r>
          </a:p>
        </p:txBody>
      </p:sp>
      <p:sp>
        <p:nvSpPr>
          <p:cNvPr id="3" name="TextBox 2">
            <a:extLst>
              <a:ext uri="{FF2B5EF4-FFF2-40B4-BE49-F238E27FC236}">
                <a16:creationId xmlns:a16="http://schemas.microsoft.com/office/drawing/2014/main" id="{DD9D43D3-87CD-B4FC-9A57-0C44A90193F6}"/>
              </a:ext>
            </a:extLst>
          </p:cNvPr>
          <p:cNvSpPr txBox="1"/>
          <p:nvPr/>
        </p:nvSpPr>
        <p:spPr>
          <a:xfrm>
            <a:off x="9120840" y="1399407"/>
            <a:ext cx="2336514" cy="369332"/>
          </a:xfrm>
          <a:prstGeom prst="rect">
            <a:avLst/>
          </a:prstGeom>
          <a:noFill/>
        </p:spPr>
        <p:txBody>
          <a:bodyPr wrap="square" rtlCol="0">
            <a:spAutoFit/>
          </a:bodyPr>
          <a:lstStyle/>
          <a:p>
            <a:r>
              <a:rPr lang="en-US" dirty="0"/>
              <a:t>Secondary antibodies</a:t>
            </a:r>
          </a:p>
        </p:txBody>
      </p:sp>
      <p:sp>
        <p:nvSpPr>
          <p:cNvPr id="4" name="TextBox 3">
            <a:extLst>
              <a:ext uri="{FF2B5EF4-FFF2-40B4-BE49-F238E27FC236}">
                <a16:creationId xmlns:a16="http://schemas.microsoft.com/office/drawing/2014/main" id="{61E5CACD-6F1D-F478-A4E1-1639A13D9EEA}"/>
              </a:ext>
            </a:extLst>
          </p:cNvPr>
          <p:cNvSpPr txBox="1"/>
          <p:nvPr/>
        </p:nvSpPr>
        <p:spPr>
          <a:xfrm>
            <a:off x="6231987" y="4917374"/>
            <a:ext cx="1236153" cy="369332"/>
          </a:xfrm>
          <a:prstGeom prst="rect">
            <a:avLst/>
          </a:prstGeom>
          <a:noFill/>
        </p:spPr>
        <p:txBody>
          <a:bodyPr wrap="square" rtlCol="0">
            <a:spAutoFit/>
          </a:bodyPr>
          <a:lstStyle/>
          <a:p>
            <a:r>
              <a:rPr lang="en-US" dirty="0"/>
              <a:t>Antigens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9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0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9">
                                            <p:txEl>
                                              <p:pRg st="1" end="1"/>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9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9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0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0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9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8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uiExpand="1" build="p"/>
      <p:bldP spid="2" grpId="0"/>
      <p:bldP spid="3" grpId="0"/>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Modeling an indirect antigen detection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7166106" y="1840699"/>
            <a:ext cx="4755995" cy="4601339"/>
          </a:xfrm>
          <a:prstGeom prst="rect">
            <a:avLst/>
          </a:prstGeom>
        </p:spPr>
      </p:pic>
      <p:pic>
        <p:nvPicPr>
          <p:cNvPr id="18" name="Google Shape;460;p28">
            <a:extLst>
              <a:ext uri="{FF2B5EF4-FFF2-40B4-BE49-F238E27FC236}">
                <a16:creationId xmlns:a16="http://schemas.microsoft.com/office/drawing/2014/main" id="{005DCFFD-E109-5D9C-0714-115DC00E2161}"/>
              </a:ext>
            </a:extLst>
          </p:cNvPr>
          <p:cNvPicPr preferRelativeResize="0"/>
          <p:nvPr/>
        </p:nvPicPr>
        <p:blipFill>
          <a:blip r:embed="rId4">
            <a:alphaModFix/>
          </a:blip>
          <a:stretch>
            <a:fillRect/>
          </a:stretch>
        </p:blipFill>
        <p:spPr>
          <a:xfrm rot="9928175">
            <a:off x="9025825" y="5684220"/>
            <a:ext cx="458023" cy="460532"/>
          </a:xfrm>
          <a:prstGeom prst="rect">
            <a:avLst/>
          </a:prstGeom>
          <a:noFill/>
          <a:ln>
            <a:noFill/>
          </a:ln>
        </p:spPr>
      </p:pic>
      <p:pic>
        <p:nvPicPr>
          <p:cNvPr id="19" name="Google Shape;461;p28">
            <a:extLst>
              <a:ext uri="{FF2B5EF4-FFF2-40B4-BE49-F238E27FC236}">
                <a16:creationId xmlns:a16="http://schemas.microsoft.com/office/drawing/2014/main" id="{EA193B3E-478C-C909-9411-7ABBC7E08A59}"/>
              </a:ext>
            </a:extLst>
          </p:cNvPr>
          <p:cNvPicPr preferRelativeResize="0"/>
          <p:nvPr/>
        </p:nvPicPr>
        <p:blipFill>
          <a:blip r:embed="rId5">
            <a:alphaModFix/>
          </a:blip>
          <a:stretch>
            <a:fillRect/>
          </a:stretch>
        </p:blipFill>
        <p:spPr>
          <a:xfrm rot="10800000">
            <a:off x="10438233" y="5697593"/>
            <a:ext cx="281667" cy="433785"/>
          </a:xfrm>
          <a:prstGeom prst="rect">
            <a:avLst/>
          </a:prstGeom>
          <a:noFill/>
          <a:ln>
            <a:noFill/>
          </a:ln>
        </p:spPr>
      </p:pic>
      <p:pic>
        <p:nvPicPr>
          <p:cNvPr id="20" name="Google Shape;462;p28">
            <a:extLst>
              <a:ext uri="{FF2B5EF4-FFF2-40B4-BE49-F238E27FC236}">
                <a16:creationId xmlns:a16="http://schemas.microsoft.com/office/drawing/2014/main" id="{4B7FC5FC-8D11-1148-DB4C-278E0C038511}"/>
              </a:ext>
            </a:extLst>
          </p:cNvPr>
          <p:cNvPicPr preferRelativeResize="0"/>
          <p:nvPr/>
        </p:nvPicPr>
        <p:blipFill>
          <a:blip r:embed="rId6">
            <a:alphaModFix/>
          </a:blip>
          <a:stretch>
            <a:fillRect/>
          </a:stretch>
        </p:blipFill>
        <p:spPr>
          <a:xfrm rot="-6927525">
            <a:off x="7724852" y="5786436"/>
            <a:ext cx="430441" cy="442142"/>
          </a:xfrm>
          <a:prstGeom prst="rect">
            <a:avLst/>
          </a:prstGeom>
          <a:noFill/>
          <a:ln>
            <a:noFill/>
          </a:ln>
        </p:spPr>
      </p:pic>
      <p:pic>
        <p:nvPicPr>
          <p:cNvPr id="21" name="Google Shape;468;p28">
            <a:extLst>
              <a:ext uri="{FF2B5EF4-FFF2-40B4-BE49-F238E27FC236}">
                <a16:creationId xmlns:a16="http://schemas.microsoft.com/office/drawing/2014/main" id="{D760371C-7B60-A578-A93E-284DD273AF99}"/>
              </a:ext>
            </a:extLst>
          </p:cNvPr>
          <p:cNvPicPr preferRelativeResize="0"/>
          <p:nvPr/>
        </p:nvPicPr>
        <p:blipFill>
          <a:blip r:embed="rId7">
            <a:alphaModFix/>
          </a:blip>
          <a:stretch>
            <a:fillRect/>
          </a:stretch>
        </p:blipFill>
        <p:spPr>
          <a:xfrm rot="5400000">
            <a:off x="8970244" y="4990202"/>
            <a:ext cx="1215072" cy="757472"/>
          </a:xfrm>
          <a:prstGeom prst="rect">
            <a:avLst/>
          </a:prstGeom>
          <a:noFill/>
          <a:ln>
            <a:noFill/>
          </a:ln>
        </p:spPr>
      </p:pic>
      <p:pic>
        <p:nvPicPr>
          <p:cNvPr id="22" name="Google Shape;471;p28">
            <a:extLst>
              <a:ext uri="{FF2B5EF4-FFF2-40B4-BE49-F238E27FC236}">
                <a16:creationId xmlns:a16="http://schemas.microsoft.com/office/drawing/2014/main" id="{8CA1713F-EFD3-04FE-6410-52D9942DF7AB}"/>
              </a:ext>
            </a:extLst>
          </p:cNvPr>
          <p:cNvPicPr preferRelativeResize="0"/>
          <p:nvPr/>
        </p:nvPicPr>
        <p:blipFill>
          <a:blip r:embed="rId8">
            <a:alphaModFix/>
          </a:blip>
          <a:stretch>
            <a:fillRect/>
          </a:stretch>
        </p:blipFill>
        <p:spPr>
          <a:xfrm rot="4769382">
            <a:off x="9999394" y="4164512"/>
            <a:ext cx="1325317" cy="781889"/>
          </a:xfrm>
          <a:prstGeom prst="rect">
            <a:avLst/>
          </a:prstGeom>
          <a:noFill/>
          <a:ln>
            <a:noFill/>
          </a:ln>
        </p:spPr>
      </p:pic>
      <p:pic>
        <p:nvPicPr>
          <p:cNvPr id="23" name="Google Shape;472;p28">
            <a:extLst>
              <a:ext uri="{FF2B5EF4-FFF2-40B4-BE49-F238E27FC236}">
                <a16:creationId xmlns:a16="http://schemas.microsoft.com/office/drawing/2014/main" id="{C72CE480-DCF1-2E3C-0065-932A9D039946}"/>
              </a:ext>
            </a:extLst>
          </p:cNvPr>
          <p:cNvPicPr preferRelativeResize="0"/>
          <p:nvPr/>
        </p:nvPicPr>
        <p:blipFill>
          <a:blip r:embed="rId8">
            <a:alphaModFix/>
          </a:blip>
          <a:stretch>
            <a:fillRect/>
          </a:stretch>
        </p:blipFill>
        <p:spPr>
          <a:xfrm rot="1942429">
            <a:off x="8168615" y="4541221"/>
            <a:ext cx="1325316" cy="781888"/>
          </a:xfrm>
          <a:prstGeom prst="rect">
            <a:avLst/>
          </a:prstGeom>
          <a:noFill/>
          <a:ln>
            <a:noFill/>
          </a:ln>
        </p:spPr>
      </p:pic>
      <p:pic>
        <p:nvPicPr>
          <p:cNvPr id="27" name="Google Shape;479;p28">
            <a:extLst>
              <a:ext uri="{FF2B5EF4-FFF2-40B4-BE49-F238E27FC236}">
                <a16:creationId xmlns:a16="http://schemas.microsoft.com/office/drawing/2014/main" id="{2A32D153-77C9-9734-6ABD-C1060B8D5134}"/>
              </a:ext>
            </a:extLst>
          </p:cNvPr>
          <p:cNvPicPr preferRelativeResize="0"/>
          <p:nvPr/>
        </p:nvPicPr>
        <p:blipFill>
          <a:blip r:embed="rId9">
            <a:alphaModFix/>
          </a:blip>
          <a:stretch>
            <a:fillRect/>
          </a:stretch>
        </p:blipFill>
        <p:spPr>
          <a:xfrm rot="18376534">
            <a:off x="7996508" y="4446129"/>
            <a:ext cx="605102" cy="278707"/>
          </a:xfrm>
          <a:prstGeom prst="rect">
            <a:avLst/>
          </a:prstGeom>
          <a:noFill/>
          <a:ln>
            <a:noFill/>
          </a:ln>
        </p:spPr>
      </p:pic>
      <p:pic>
        <p:nvPicPr>
          <p:cNvPr id="28" name="Picture 27">
            <a:extLst>
              <a:ext uri="{FF2B5EF4-FFF2-40B4-BE49-F238E27FC236}">
                <a16:creationId xmlns:a16="http://schemas.microsoft.com/office/drawing/2014/main" id="{7BCADC0F-C1C3-BFD4-EFB2-2F1168CB150B}"/>
              </a:ext>
            </a:extLst>
          </p:cNvPr>
          <p:cNvPicPr>
            <a:picLocks noChangeAspect="1"/>
          </p:cNvPicPr>
          <p:nvPr/>
        </p:nvPicPr>
        <p:blipFill>
          <a:blip r:embed="rId10"/>
          <a:stretch>
            <a:fillRect/>
          </a:stretch>
        </p:blipFill>
        <p:spPr>
          <a:xfrm rot="10800000">
            <a:off x="10856642" y="4700059"/>
            <a:ext cx="360603" cy="370349"/>
          </a:xfrm>
          <a:prstGeom prst="rect">
            <a:avLst/>
          </a:prstGeom>
        </p:spPr>
      </p:pic>
      <p:sp>
        <p:nvSpPr>
          <p:cNvPr id="29" name="TextBox 28">
            <a:extLst>
              <a:ext uri="{FF2B5EF4-FFF2-40B4-BE49-F238E27FC236}">
                <a16:creationId xmlns:a16="http://schemas.microsoft.com/office/drawing/2014/main" id="{96C6E48D-EFDF-A6BC-4B55-274E71FE468E}"/>
              </a:ext>
            </a:extLst>
          </p:cNvPr>
          <p:cNvSpPr txBox="1"/>
          <p:nvPr/>
        </p:nvSpPr>
        <p:spPr>
          <a:xfrm>
            <a:off x="546824" y="1648576"/>
            <a:ext cx="6449590" cy="4985980"/>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the patient sample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rPr>
              <a:t>Blocking</a:t>
            </a:r>
            <a:r>
              <a:rPr lang="en-US" dirty="0">
                <a:solidFill>
                  <a:srgbClr val="374151"/>
                </a:solidFill>
              </a:rPr>
              <a:t>: Add </a:t>
            </a:r>
            <a:r>
              <a:rPr lang="en-US" b="1" dirty="0">
                <a:solidFill>
                  <a:srgbClr val="84BBF4"/>
                </a:solidFill>
              </a:rPr>
              <a:t>wash buffer </a:t>
            </a:r>
            <a:r>
              <a:rPr lang="en-US" dirty="0">
                <a:solidFill>
                  <a:srgbClr val="374151"/>
                </a:solidFill>
              </a:rPr>
              <a:t>to wash out unbound antigens and block uncoated surfaces of the wells. </a:t>
            </a:r>
          </a:p>
          <a:p>
            <a:pPr marL="342900" indent="-342900">
              <a:spcAft>
                <a:spcPts val="600"/>
              </a:spcAft>
              <a:buFont typeface="+mj-lt"/>
              <a:buAutoNum type="arabicPeriod"/>
            </a:pPr>
            <a:r>
              <a:rPr lang="en-US" b="1" dirty="0">
                <a:solidFill>
                  <a:srgbClr val="374151"/>
                </a:solidFill>
              </a:rPr>
              <a:t>Detection</a:t>
            </a:r>
            <a:r>
              <a:rPr lang="en-US" dirty="0">
                <a:solidFill>
                  <a:srgbClr val="374151"/>
                </a:solidFill>
              </a:rPr>
              <a:t>: </a:t>
            </a:r>
          </a:p>
          <a:p>
            <a:pPr marL="800100" lvl="1" indent="-342900">
              <a:spcAft>
                <a:spcPts val="600"/>
              </a:spcAft>
              <a:buFont typeface="+mj-lt"/>
              <a:buAutoNum type="alphaLcPeriod"/>
            </a:pPr>
            <a:r>
              <a:rPr lang="en-US" dirty="0">
                <a:solidFill>
                  <a:srgbClr val="374151"/>
                </a:solidFill>
              </a:rPr>
              <a:t>Add </a:t>
            </a:r>
            <a:r>
              <a:rPr lang="en-US" b="1" dirty="0">
                <a:solidFill>
                  <a:srgbClr val="912EB8"/>
                </a:solidFill>
              </a:rPr>
              <a:t>primary antibody</a:t>
            </a:r>
            <a:r>
              <a:rPr lang="en-US" dirty="0">
                <a:solidFill>
                  <a:srgbClr val="374151"/>
                </a:solidFill>
              </a:rPr>
              <a:t>. The variable regions of the primary antibody will bind to a specific antigen. Add </a:t>
            </a:r>
            <a:r>
              <a:rPr lang="en-US" b="1" dirty="0">
                <a:solidFill>
                  <a:srgbClr val="84BBF4"/>
                </a:solidFill>
              </a:rPr>
              <a:t>wash buffer </a:t>
            </a:r>
            <a:r>
              <a:rPr lang="en-US" dirty="0">
                <a:solidFill>
                  <a:srgbClr val="374151"/>
                </a:solidFill>
              </a:rPr>
              <a:t>to wash out any unbound primary antibody.</a:t>
            </a:r>
          </a:p>
          <a:p>
            <a:pPr marL="800100" lvl="1" indent="-342900">
              <a:spcAft>
                <a:spcPts val="600"/>
              </a:spcAft>
              <a:buFont typeface="+mj-lt"/>
              <a:buAutoNum type="alphaLcPeriod"/>
            </a:pPr>
            <a:r>
              <a:rPr lang="en-US" dirty="0">
                <a:solidFill>
                  <a:srgbClr val="374151"/>
                </a:solidFill>
              </a:rPr>
              <a:t>Add the enzyme-linked </a:t>
            </a:r>
            <a:r>
              <a:rPr lang="en-US" b="1" dirty="0">
                <a:solidFill>
                  <a:srgbClr val="EC51A2"/>
                </a:solidFill>
              </a:rPr>
              <a:t>secondary antibody</a:t>
            </a:r>
            <a:r>
              <a:rPr lang="en-US" dirty="0">
                <a:solidFill>
                  <a:srgbClr val="374151"/>
                </a:solidFill>
              </a:rPr>
              <a:t>. The secondary antibody will bind to the constant region of the primary antibody. Add </a:t>
            </a:r>
            <a:r>
              <a:rPr lang="en-US" b="1" dirty="0">
                <a:solidFill>
                  <a:srgbClr val="84BBF4"/>
                </a:solidFill>
              </a:rPr>
              <a:t>wash buffer </a:t>
            </a:r>
            <a:r>
              <a:rPr lang="en-US" dirty="0">
                <a:solidFill>
                  <a:srgbClr val="374151"/>
                </a:solidFill>
              </a:rPr>
              <a:t>to wash out any unbound secondary antibody.</a:t>
            </a:r>
          </a:p>
          <a:p>
            <a:pPr marL="342900" indent="-342900">
              <a:spcAft>
                <a:spcPts val="600"/>
              </a:spcAft>
              <a:buFont typeface="+mj-lt"/>
              <a:buAutoNum type="arabicPeriod"/>
            </a:pPr>
            <a:r>
              <a:rPr lang="en-US" b="1" dirty="0">
                <a:solidFill>
                  <a:srgbClr val="374151"/>
                </a:solidFill>
              </a:rPr>
              <a:t>Signal measurement</a:t>
            </a:r>
            <a:r>
              <a:rPr lang="en-US" dirty="0">
                <a:solidFill>
                  <a:srgbClr val="374151"/>
                </a:solidFill>
              </a:rPr>
              <a:t>: Add the </a:t>
            </a:r>
            <a:r>
              <a:rPr lang="en-US" b="1" dirty="0">
                <a:solidFill>
                  <a:srgbClr val="006AD6"/>
                </a:solidFill>
              </a:rPr>
              <a:t>substrate</a:t>
            </a:r>
            <a:r>
              <a:rPr lang="en-US" dirty="0">
                <a:solidFill>
                  <a:srgbClr val="374151"/>
                </a:solidFill>
              </a:rPr>
              <a:t>. When it binds with the enzyme-linked secondary antibody, there is a color change, enabling detection.</a:t>
            </a:r>
            <a:endParaRPr lang="en-US" dirty="0"/>
          </a:p>
          <a:p>
            <a:pPr marL="342900" indent="-342900">
              <a:spcAft>
                <a:spcPts val="600"/>
              </a:spcAft>
              <a:buFont typeface="+mj-lt"/>
              <a:buAutoNum type="arabicPeriod"/>
            </a:pPr>
            <a:endParaRPr lang="en-US" dirty="0">
              <a:latin typeface="+mj-lt"/>
            </a:endParaRPr>
          </a:p>
        </p:txBody>
      </p:sp>
      <p:pic>
        <p:nvPicPr>
          <p:cNvPr id="31" name="Picture 30">
            <a:extLst>
              <a:ext uri="{FF2B5EF4-FFF2-40B4-BE49-F238E27FC236}">
                <a16:creationId xmlns:a16="http://schemas.microsoft.com/office/drawing/2014/main" id="{9A69D89E-D5DF-ACBF-05AC-C49EB4CD93AC}"/>
              </a:ext>
            </a:extLst>
          </p:cNvPr>
          <p:cNvPicPr>
            <a:picLocks noChangeAspect="1"/>
          </p:cNvPicPr>
          <p:nvPr/>
        </p:nvPicPr>
        <p:blipFill>
          <a:blip r:embed="rId11"/>
          <a:stretch>
            <a:fillRect/>
          </a:stretch>
        </p:blipFill>
        <p:spPr>
          <a:xfrm>
            <a:off x="8006228" y="3220011"/>
            <a:ext cx="336176" cy="578704"/>
          </a:xfrm>
          <a:prstGeom prst="rect">
            <a:avLst/>
          </a:prstGeom>
        </p:spPr>
      </p:pic>
      <p:pic>
        <p:nvPicPr>
          <p:cNvPr id="37" name="Google Shape;468;p28">
            <a:extLst>
              <a:ext uri="{FF2B5EF4-FFF2-40B4-BE49-F238E27FC236}">
                <a16:creationId xmlns:a16="http://schemas.microsoft.com/office/drawing/2014/main" id="{B056DD88-D3A6-8963-E2B6-BBD3E731734B}"/>
              </a:ext>
            </a:extLst>
          </p:cNvPr>
          <p:cNvPicPr preferRelativeResize="0"/>
          <p:nvPr/>
        </p:nvPicPr>
        <p:blipFill>
          <a:blip r:embed="rId7">
            <a:alphaModFix/>
          </a:blip>
          <a:stretch>
            <a:fillRect/>
          </a:stretch>
        </p:blipFill>
        <p:spPr>
          <a:xfrm rot="3549688">
            <a:off x="9799044" y="4381934"/>
            <a:ext cx="1215072" cy="757472"/>
          </a:xfrm>
          <a:prstGeom prst="rect">
            <a:avLst/>
          </a:prstGeom>
          <a:noFill/>
          <a:ln>
            <a:noFill/>
          </a:ln>
        </p:spPr>
      </p:pic>
      <p:pic>
        <p:nvPicPr>
          <p:cNvPr id="38" name="Picture 37">
            <a:extLst>
              <a:ext uri="{FF2B5EF4-FFF2-40B4-BE49-F238E27FC236}">
                <a16:creationId xmlns:a16="http://schemas.microsoft.com/office/drawing/2014/main" id="{AB615A3E-C504-2B45-AC20-E4BF13F74896}"/>
              </a:ext>
            </a:extLst>
          </p:cNvPr>
          <p:cNvPicPr>
            <a:picLocks noChangeAspect="1"/>
          </p:cNvPicPr>
          <p:nvPr/>
        </p:nvPicPr>
        <p:blipFill>
          <a:blip r:embed="rId11"/>
          <a:stretch>
            <a:fillRect/>
          </a:stretch>
        </p:blipFill>
        <p:spPr>
          <a:xfrm>
            <a:off x="8038503" y="3220011"/>
            <a:ext cx="336176" cy="578704"/>
          </a:xfrm>
          <a:prstGeom prst="rect">
            <a:avLst/>
          </a:prstGeom>
        </p:spPr>
      </p:pic>
      <p:pic>
        <p:nvPicPr>
          <p:cNvPr id="39" name="Google Shape;471;p28">
            <a:extLst>
              <a:ext uri="{FF2B5EF4-FFF2-40B4-BE49-F238E27FC236}">
                <a16:creationId xmlns:a16="http://schemas.microsoft.com/office/drawing/2014/main" id="{823A436A-E903-7FD0-7A57-FAA9CF6918AF}"/>
              </a:ext>
            </a:extLst>
          </p:cNvPr>
          <p:cNvPicPr preferRelativeResize="0"/>
          <p:nvPr/>
        </p:nvPicPr>
        <p:blipFill>
          <a:blip r:embed="rId8">
            <a:alphaModFix/>
          </a:blip>
          <a:stretch>
            <a:fillRect/>
          </a:stretch>
        </p:blipFill>
        <p:spPr>
          <a:xfrm rot="7533501">
            <a:off x="9004899" y="3749732"/>
            <a:ext cx="1325317" cy="781889"/>
          </a:xfrm>
          <a:prstGeom prst="rect">
            <a:avLst/>
          </a:prstGeom>
          <a:noFill/>
          <a:ln>
            <a:noFill/>
          </a:ln>
        </p:spPr>
      </p:pic>
      <p:pic>
        <p:nvPicPr>
          <p:cNvPr id="40" name="Picture 39">
            <a:extLst>
              <a:ext uri="{FF2B5EF4-FFF2-40B4-BE49-F238E27FC236}">
                <a16:creationId xmlns:a16="http://schemas.microsoft.com/office/drawing/2014/main" id="{463275B8-E649-B07F-1B0C-76AD557EDC9F}"/>
              </a:ext>
            </a:extLst>
          </p:cNvPr>
          <p:cNvPicPr>
            <a:picLocks noChangeAspect="1"/>
          </p:cNvPicPr>
          <p:nvPr/>
        </p:nvPicPr>
        <p:blipFill>
          <a:blip r:embed="rId11"/>
          <a:stretch>
            <a:fillRect/>
          </a:stretch>
        </p:blipFill>
        <p:spPr>
          <a:xfrm>
            <a:off x="8022366" y="3220011"/>
            <a:ext cx="336176" cy="578704"/>
          </a:xfrm>
          <a:prstGeom prst="rect">
            <a:avLst/>
          </a:prstGeom>
        </p:spPr>
      </p:pic>
      <p:pic>
        <p:nvPicPr>
          <p:cNvPr id="25" name="Google Shape;478;p28">
            <a:extLst>
              <a:ext uri="{FF2B5EF4-FFF2-40B4-BE49-F238E27FC236}">
                <a16:creationId xmlns:a16="http://schemas.microsoft.com/office/drawing/2014/main" id="{A81CAB73-C55B-5B1D-6112-AA0CAE2F2EAB}"/>
              </a:ext>
            </a:extLst>
          </p:cNvPr>
          <p:cNvPicPr preferRelativeResize="0"/>
          <p:nvPr/>
        </p:nvPicPr>
        <p:blipFill>
          <a:blip r:embed="rId9">
            <a:alphaModFix/>
          </a:blip>
          <a:stretch>
            <a:fillRect/>
          </a:stretch>
        </p:blipFill>
        <p:spPr>
          <a:xfrm rot="2206415">
            <a:off x="9742635" y="3462875"/>
            <a:ext cx="605102" cy="278707"/>
          </a:xfrm>
          <a:prstGeom prst="rect">
            <a:avLst/>
          </a:prstGeom>
          <a:noFill/>
          <a:ln>
            <a:noFill/>
          </a:ln>
        </p:spPr>
      </p:pic>
    </p:spTree>
    <p:extLst>
      <p:ext uri="{BB962C8B-B14F-4D97-AF65-F5344CB8AC3E}">
        <p14:creationId xmlns:p14="http://schemas.microsoft.com/office/powerpoint/2010/main" val="194760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par>
                                <p:cTn id="7" presetID="47"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1000"/>
                                        <p:tgtEl>
                                          <p:spTgt spid="18"/>
                                        </p:tgtEl>
                                      </p:cBhvr>
                                    </p:animEffect>
                                    <p:anim calcmode="lin" valueType="num">
                                      <p:cBhvr>
                                        <p:cTn id="10" dur="1000" fill="hold"/>
                                        <p:tgtEl>
                                          <p:spTgt spid="18"/>
                                        </p:tgtEl>
                                        <p:attrNameLst>
                                          <p:attrName>ppt_x</p:attrName>
                                        </p:attrNameLst>
                                      </p:cBhvr>
                                      <p:tavLst>
                                        <p:tav tm="0">
                                          <p:val>
                                            <p:strVal val="#ppt_x"/>
                                          </p:val>
                                        </p:tav>
                                        <p:tav tm="100000">
                                          <p:val>
                                            <p:strVal val="#ppt_x"/>
                                          </p:val>
                                        </p:tav>
                                      </p:tavLst>
                                    </p:anim>
                                    <p:anim calcmode="lin" valueType="num">
                                      <p:cBhvr>
                                        <p:cTn id="11" dur="1000" fill="hold"/>
                                        <p:tgtEl>
                                          <p:spTgt spid="18"/>
                                        </p:tgtEl>
                                        <p:attrNameLst>
                                          <p:attrName>ppt_y</p:attrName>
                                        </p:attrNameLst>
                                      </p:cBhvr>
                                      <p:tavLst>
                                        <p:tav tm="0">
                                          <p:val>
                                            <p:strVal val="#ppt_y-.1"/>
                                          </p:val>
                                        </p:tav>
                                        <p:tav tm="100000">
                                          <p:val>
                                            <p:strVal val="#ppt_y"/>
                                          </p:val>
                                        </p:tav>
                                      </p:tavLst>
                                    </p:anim>
                                  </p:childTnLst>
                                </p:cTn>
                              </p:par>
                              <p:par>
                                <p:cTn id="12" presetID="47" presetClass="entr" presetSubtype="0" fill="hold"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xEl>
                                              <p:pRg st="1" end="1"/>
                                            </p:txEl>
                                          </p:spTgt>
                                        </p:tgtEl>
                                        <p:attrNameLst>
                                          <p:attrName>style.visibility</p:attrName>
                                        </p:attrNameLst>
                                      </p:cBhvr>
                                      <p:to>
                                        <p:strVal val="visible"/>
                                      </p:to>
                                    </p:set>
                                  </p:childTnLst>
                                </p:cTn>
                              </p:par>
                            </p:childTnLst>
                          </p:cTn>
                        </p:par>
                        <p:par>
                          <p:cTn id="31" fill="hold">
                            <p:stCondLst>
                              <p:cond delay="1000"/>
                            </p:stCondLst>
                            <p:childTnLst>
                              <p:par>
                                <p:cTn id="32" presetID="47" presetClass="entr" presetSubtype="0"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1000"/>
                                        <p:tgtEl>
                                          <p:spTgt spid="31"/>
                                        </p:tgtEl>
                                      </p:cBhvr>
                                    </p:animEffect>
                                    <p:anim calcmode="lin" valueType="num">
                                      <p:cBhvr>
                                        <p:cTn id="35" dur="1000" fill="hold"/>
                                        <p:tgtEl>
                                          <p:spTgt spid="31"/>
                                        </p:tgtEl>
                                        <p:attrNameLst>
                                          <p:attrName>ppt_x</p:attrName>
                                        </p:attrNameLst>
                                      </p:cBhvr>
                                      <p:tavLst>
                                        <p:tav tm="0">
                                          <p:val>
                                            <p:strVal val="#ppt_x"/>
                                          </p:val>
                                        </p:tav>
                                        <p:tav tm="100000">
                                          <p:val>
                                            <p:strVal val="#ppt_x"/>
                                          </p:val>
                                        </p:tav>
                                      </p:tavLst>
                                    </p:anim>
                                    <p:anim calcmode="lin" valueType="num">
                                      <p:cBhvr>
                                        <p:cTn id="36" dur="1000" fill="hold"/>
                                        <p:tgtEl>
                                          <p:spTgt spid="31"/>
                                        </p:tgtEl>
                                        <p:attrNameLst>
                                          <p:attrName>ppt_y</p:attrName>
                                        </p:attrNameLst>
                                      </p:cBhvr>
                                      <p:tavLst>
                                        <p:tav tm="0">
                                          <p:val>
                                            <p:strVal val="#ppt_y-.1"/>
                                          </p:val>
                                        </p:tav>
                                        <p:tav tm="100000">
                                          <p:val>
                                            <p:strVal val="#ppt_y"/>
                                          </p:val>
                                        </p:tav>
                                      </p:tavLst>
                                    </p:anim>
                                  </p:childTnLst>
                                </p:cTn>
                              </p:par>
                            </p:childTnLst>
                          </p:cTn>
                        </p:par>
                        <p:par>
                          <p:cTn id="37" fill="hold">
                            <p:stCondLst>
                              <p:cond delay="2000"/>
                            </p:stCondLst>
                            <p:childTnLst>
                              <p:par>
                                <p:cTn id="38" presetID="10" presetClass="exit" presetSubtype="0" fill="hold" nodeType="afterEffect">
                                  <p:stCondLst>
                                    <p:cond delay="0"/>
                                  </p:stCondLst>
                                  <p:childTnLst>
                                    <p:animEffect transition="out" filter="fade">
                                      <p:cBhvr>
                                        <p:cTn id="39" dur="1500"/>
                                        <p:tgtEl>
                                          <p:spTgt spid="31"/>
                                        </p:tgtEl>
                                      </p:cBhvr>
                                    </p:animEffect>
                                    <p:set>
                                      <p:cBhvr>
                                        <p:cTn id="40" dur="1" fill="hold">
                                          <p:stCondLst>
                                            <p:cond delay="1499"/>
                                          </p:stCondLst>
                                        </p:cTn>
                                        <p:tgtEl>
                                          <p:spTgt spid="3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28"/>
                                        </p:tgtEl>
                                      </p:cBhvr>
                                    </p:animEffect>
                                    <p:set>
                                      <p:cBhvr>
                                        <p:cTn id="43" dur="1" fill="hold">
                                          <p:stCondLst>
                                            <p:cond delay="999"/>
                                          </p:stCondLst>
                                        </p:cTn>
                                        <p:tgtEl>
                                          <p:spTgt spid="28"/>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9">
                                            <p:txEl>
                                              <p:pRg st="2" end="2"/>
                                            </p:txEl>
                                          </p:spTgt>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29">
                                            <p:txEl>
                                              <p:pRg st="3" end="3"/>
                                            </p:txEl>
                                          </p:spTgt>
                                        </p:tgtEl>
                                        <p:attrNameLst>
                                          <p:attrName>style.visibility</p:attrName>
                                        </p:attrNameLst>
                                      </p:cBhvr>
                                      <p:to>
                                        <p:strVal val="visible"/>
                                      </p:to>
                                    </p:set>
                                  </p:childTnLst>
                                </p:cTn>
                              </p:par>
                              <p:par>
                                <p:cTn id="50" presetID="47" presetClass="entr" presetSubtype="0" fill="hold"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1000"/>
                                        <p:tgtEl>
                                          <p:spTgt spid="37"/>
                                        </p:tgtEl>
                                      </p:cBhvr>
                                    </p:animEffect>
                                    <p:anim calcmode="lin" valueType="num">
                                      <p:cBhvr>
                                        <p:cTn id="58" dur="1000" fill="hold"/>
                                        <p:tgtEl>
                                          <p:spTgt spid="37"/>
                                        </p:tgtEl>
                                        <p:attrNameLst>
                                          <p:attrName>ppt_x</p:attrName>
                                        </p:attrNameLst>
                                      </p:cBhvr>
                                      <p:tavLst>
                                        <p:tav tm="0">
                                          <p:val>
                                            <p:strVal val="#ppt_x"/>
                                          </p:val>
                                        </p:tav>
                                        <p:tav tm="100000">
                                          <p:val>
                                            <p:strVal val="#ppt_x"/>
                                          </p:val>
                                        </p:tav>
                                      </p:tavLst>
                                    </p:anim>
                                    <p:anim calcmode="lin" valueType="num">
                                      <p:cBhvr>
                                        <p:cTn id="5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nodeType="click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1000"/>
                                        <p:tgtEl>
                                          <p:spTgt spid="38"/>
                                        </p:tgtEl>
                                      </p:cBhvr>
                                    </p:animEffect>
                                    <p:anim calcmode="lin" valueType="num">
                                      <p:cBhvr>
                                        <p:cTn id="65" dur="1000" fill="hold"/>
                                        <p:tgtEl>
                                          <p:spTgt spid="38"/>
                                        </p:tgtEl>
                                        <p:attrNameLst>
                                          <p:attrName>ppt_x</p:attrName>
                                        </p:attrNameLst>
                                      </p:cBhvr>
                                      <p:tavLst>
                                        <p:tav tm="0">
                                          <p:val>
                                            <p:strVal val="#ppt_x"/>
                                          </p:val>
                                        </p:tav>
                                        <p:tav tm="100000">
                                          <p:val>
                                            <p:strVal val="#ppt_x"/>
                                          </p:val>
                                        </p:tav>
                                      </p:tavLst>
                                    </p:anim>
                                    <p:anim calcmode="lin" valueType="num">
                                      <p:cBhvr>
                                        <p:cTn id="66" dur="1000" fill="hold"/>
                                        <p:tgtEl>
                                          <p:spTgt spid="38"/>
                                        </p:tgtEl>
                                        <p:attrNameLst>
                                          <p:attrName>ppt_y</p:attrName>
                                        </p:attrNameLst>
                                      </p:cBhvr>
                                      <p:tavLst>
                                        <p:tav tm="0">
                                          <p:val>
                                            <p:strVal val="#ppt_y-.1"/>
                                          </p:val>
                                        </p:tav>
                                        <p:tav tm="100000">
                                          <p:val>
                                            <p:strVal val="#ppt_y"/>
                                          </p:val>
                                        </p:tav>
                                      </p:tavLst>
                                    </p:anim>
                                  </p:childTnLst>
                                </p:cTn>
                              </p:par>
                            </p:childTnLst>
                          </p:cTn>
                        </p:par>
                        <p:par>
                          <p:cTn id="67" fill="hold">
                            <p:stCondLst>
                              <p:cond delay="1000"/>
                            </p:stCondLst>
                            <p:childTnLst>
                              <p:par>
                                <p:cTn id="68" presetID="10" presetClass="exit" presetSubtype="0" fill="hold" nodeType="afterEffect">
                                  <p:stCondLst>
                                    <p:cond delay="0"/>
                                  </p:stCondLst>
                                  <p:childTnLst>
                                    <p:animEffect transition="out" filter="fade">
                                      <p:cBhvr>
                                        <p:cTn id="69" dur="1500"/>
                                        <p:tgtEl>
                                          <p:spTgt spid="38"/>
                                        </p:tgtEl>
                                      </p:cBhvr>
                                    </p:animEffect>
                                    <p:set>
                                      <p:cBhvr>
                                        <p:cTn id="70" dur="1" fill="hold">
                                          <p:stCondLst>
                                            <p:cond delay="1499"/>
                                          </p:stCondLst>
                                        </p:cTn>
                                        <p:tgtEl>
                                          <p:spTgt spid="38"/>
                                        </p:tgtEl>
                                        <p:attrNameLst>
                                          <p:attrName>style.visibility</p:attrName>
                                        </p:attrNameLst>
                                      </p:cBhvr>
                                      <p:to>
                                        <p:strVal val="hidden"/>
                                      </p:to>
                                    </p:set>
                                  </p:childTnLst>
                                </p:cTn>
                              </p:par>
                              <p:par>
                                <p:cTn id="71" presetID="10" presetClass="exit" presetSubtype="0" fill="hold" nodeType="withEffect">
                                  <p:stCondLst>
                                    <p:cond delay="500"/>
                                  </p:stCondLst>
                                  <p:childTnLst>
                                    <p:animEffect transition="out" filter="fade">
                                      <p:cBhvr>
                                        <p:cTn id="72" dur="1000"/>
                                        <p:tgtEl>
                                          <p:spTgt spid="37"/>
                                        </p:tgtEl>
                                      </p:cBhvr>
                                    </p:animEffect>
                                    <p:set>
                                      <p:cBhvr>
                                        <p:cTn id="73" dur="1" fill="hold">
                                          <p:stCondLst>
                                            <p:cond delay="999"/>
                                          </p:stCondLst>
                                        </p:cTn>
                                        <p:tgtEl>
                                          <p:spTgt spid="37"/>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29">
                                            <p:txEl>
                                              <p:pRg st="4" end="4"/>
                                            </p:txEl>
                                          </p:spTgt>
                                        </p:tgtEl>
                                        <p:attrNameLst>
                                          <p:attrName>style.visibility</p:attrName>
                                        </p:attrNameLst>
                                      </p:cBhvr>
                                      <p:to>
                                        <p:strVal val="visible"/>
                                      </p:to>
                                    </p:set>
                                  </p:childTnLst>
                                </p:cTn>
                              </p:par>
                              <p:par>
                                <p:cTn id="78" presetID="47" presetClass="entr" presetSubtype="0" fill="hold" nodeType="withEffect">
                                  <p:stCondLst>
                                    <p:cond delay="0"/>
                                  </p:stCondLst>
                                  <p:childTnLst>
                                    <p:set>
                                      <p:cBhvr>
                                        <p:cTn id="79" dur="1" fill="hold">
                                          <p:stCondLst>
                                            <p:cond delay="0"/>
                                          </p:stCondLst>
                                        </p:cTn>
                                        <p:tgtEl>
                                          <p:spTgt spid="23"/>
                                        </p:tgtEl>
                                        <p:attrNameLst>
                                          <p:attrName>style.visibility</p:attrName>
                                        </p:attrNameLst>
                                      </p:cBhvr>
                                      <p:to>
                                        <p:strVal val="visible"/>
                                      </p:to>
                                    </p:set>
                                    <p:animEffect transition="in" filter="fade">
                                      <p:cBhvr>
                                        <p:cTn id="80" dur="1000"/>
                                        <p:tgtEl>
                                          <p:spTgt spid="23"/>
                                        </p:tgtEl>
                                      </p:cBhvr>
                                    </p:animEffect>
                                    <p:anim calcmode="lin" valueType="num">
                                      <p:cBhvr>
                                        <p:cTn id="81" dur="1000" fill="hold"/>
                                        <p:tgtEl>
                                          <p:spTgt spid="23"/>
                                        </p:tgtEl>
                                        <p:attrNameLst>
                                          <p:attrName>ppt_x</p:attrName>
                                        </p:attrNameLst>
                                      </p:cBhvr>
                                      <p:tavLst>
                                        <p:tav tm="0">
                                          <p:val>
                                            <p:strVal val="#ppt_x"/>
                                          </p:val>
                                        </p:tav>
                                        <p:tav tm="100000">
                                          <p:val>
                                            <p:strVal val="#ppt_x"/>
                                          </p:val>
                                        </p:tav>
                                      </p:tavLst>
                                    </p:anim>
                                    <p:anim calcmode="lin" valueType="num">
                                      <p:cBhvr>
                                        <p:cTn id="82" dur="1000" fill="hold"/>
                                        <p:tgtEl>
                                          <p:spTgt spid="23"/>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fade">
                                      <p:cBhvr>
                                        <p:cTn id="85" dur="1000"/>
                                        <p:tgtEl>
                                          <p:spTgt spid="22"/>
                                        </p:tgtEl>
                                      </p:cBhvr>
                                    </p:animEffect>
                                    <p:anim calcmode="lin" valueType="num">
                                      <p:cBhvr>
                                        <p:cTn id="86" dur="1000" fill="hold"/>
                                        <p:tgtEl>
                                          <p:spTgt spid="22"/>
                                        </p:tgtEl>
                                        <p:attrNameLst>
                                          <p:attrName>ppt_x</p:attrName>
                                        </p:attrNameLst>
                                      </p:cBhvr>
                                      <p:tavLst>
                                        <p:tav tm="0">
                                          <p:val>
                                            <p:strVal val="#ppt_x"/>
                                          </p:val>
                                        </p:tav>
                                        <p:tav tm="100000">
                                          <p:val>
                                            <p:strVal val="#ppt_x"/>
                                          </p:val>
                                        </p:tav>
                                      </p:tavLst>
                                    </p:anim>
                                    <p:anim calcmode="lin" valueType="num">
                                      <p:cBhvr>
                                        <p:cTn id="87" dur="1000" fill="hold"/>
                                        <p:tgtEl>
                                          <p:spTgt spid="22"/>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39"/>
                                        </p:tgtEl>
                                        <p:attrNameLst>
                                          <p:attrName>style.visibility</p:attrName>
                                        </p:attrNameLst>
                                      </p:cBhvr>
                                      <p:to>
                                        <p:strVal val="visible"/>
                                      </p:to>
                                    </p:set>
                                    <p:animEffect transition="in" filter="fade">
                                      <p:cBhvr>
                                        <p:cTn id="90" dur="1000"/>
                                        <p:tgtEl>
                                          <p:spTgt spid="39"/>
                                        </p:tgtEl>
                                      </p:cBhvr>
                                    </p:animEffect>
                                    <p:anim calcmode="lin" valueType="num">
                                      <p:cBhvr>
                                        <p:cTn id="91" dur="1000" fill="hold"/>
                                        <p:tgtEl>
                                          <p:spTgt spid="39"/>
                                        </p:tgtEl>
                                        <p:attrNameLst>
                                          <p:attrName>ppt_x</p:attrName>
                                        </p:attrNameLst>
                                      </p:cBhvr>
                                      <p:tavLst>
                                        <p:tav tm="0">
                                          <p:val>
                                            <p:strVal val="#ppt_x"/>
                                          </p:val>
                                        </p:tav>
                                        <p:tav tm="100000">
                                          <p:val>
                                            <p:strVal val="#ppt_x"/>
                                          </p:val>
                                        </p:tav>
                                      </p:tavLst>
                                    </p:anim>
                                    <p:anim calcmode="lin" valueType="num">
                                      <p:cBhvr>
                                        <p:cTn id="9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7" presetClass="entr" presetSubtype="0" fill="hold" nodeType="click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par>
                          <p:cTn id="100" fill="hold">
                            <p:stCondLst>
                              <p:cond delay="1000"/>
                            </p:stCondLst>
                            <p:childTnLst>
                              <p:par>
                                <p:cTn id="101" presetID="10" presetClass="exit" presetSubtype="0" fill="hold" nodeType="afterEffect">
                                  <p:stCondLst>
                                    <p:cond delay="0"/>
                                  </p:stCondLst>
                                  <p:childTnLst>
                                    <p:animEffect transition="out" filter="fade">
                                      <p:cBhvr>
                                        <p:cTn id="102" dur="1500"/>
                                        <p:tgtEl>
                                          <p:spTgt spid="40"/>
                                        </p:tgtEl>
                                      </p:cBhvr>
                                    </p:animEffect>
                                    <p:set>
                                      <p:cBhvr>
                                        <p:cTn id="103" dur="1" fill="hold">
                                          <p:stCondLst>
                                            <p:cond delay="1499"/>
                                          </p:stCondLst>
                                        </p:cTn>
                                        <p:tgtEl>
                                          <p:spTgt spid="40"/>
                                        </p:tgtEl>
                                        <p:attrNameLst>
                                          <p:attrName>style.visibility</p:attrName>
                                        </p:attrNameLst>
                                      </p:cBhvr>
                                      <p:to>
                                        <p:strVal val="hidden"/>
                                      </p:to>
                                    </p:set>
                                  </p:childTnLst>
                                </p:cTn>
                              </p:par>
                              <p:par>
                                <p:cTn id="104" presetID="10" presetClass="exit" presetSubtype="0" fill="hold" nodeType="withEffect">
                                  <p:stCondLst>
                                    <p:cond delay="500"/>
                                  </p:stCondLst>
                                  <p:childTnLst>
                                    <p:animEffect transition="out" filter="fade">
                                      <p:cBhvr>
                                        <p:cTn id="105" dur="1000"/>
                                        <p:tgtEl>
                                          <p:spTgt spid="22"/>
                                        </p:tgtEl>
                                      </p:cBhvr>
                                    </p:animEffect>
                                    <p:set>
                                      <p:cBhvr>
                                        <p:cTn id="106" dur="1" fill="hold">
                                          <p:stCondLst>
                                            <p:cond delay="999"/>
                                          </p:stCondLst>
                                        </p:cTn>
                                        <p:tgtEl>
                                          <p:spTgt spid="22"/>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29">
                                            <p:txEl>
                                              <p:pRg st="5" end="5"/>
                                            </p:txEl>
                                          </p:spTgt>
                                        </p:tgtEl>
                                        <p:attrNameLst>
                                          <p:attrName>style.visibility</p:attrName>
                                        </p:attrNameLst>
                                      </p:cBhvr>
                                      <p:to>
                                        <p:strVal val="visible"/>
                                      </p:to>
                                    </p:set>
                                  </p:childTnLst>
                                </p:cTn>
                              </p:par>
                              <p:par>
                                <p:cTn id="111" presetID="47" presetClass="entr" presetSubtype="0"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Effect transition="in" filter="fade">
                                      <p:cBhvr>
                                        <p:cTn id="113" dur="1000"/>
                                        <p:tgtEl>
                                          <p:spTgt spid="25"/>
                                        </p:tgtEl>
                                      </p:cBhvr>
                                    </p:animEffect>
                                    <p:anim calcmode="lin" valueType="num">
                                      <p:cBhvr>
                                        <p:cTn id="114" dur="1000" fill="hold"/>
                                        <p:tgtEl>
                                          <p:spTgt spid="25"/>
                                        </p:tgtEl>
                                        <p:attrNameLst>
                                          <p:attrName>ppt_x</p:attrName>
                                        </p:attrNameLst>
                                      </p:cBhvr>
                                      <p:tavLst>
                                        <p:tav tm="0">
                                          <p:val>
                                            <p:strVal val="#ppt_x"/>
                                          </p:val>
                                        </p:tav>
                                        <p:tav tm="100000">
                                          <p:val>
                                            <p:strVal val="#ppt_x"/>
                                          </p:val>
                                        </p:tav>
                                      </p:tavLst>
                                    </p:anim>
                                    <p:anim calcmode="lin" valueType="num">
                                      <p:cBhvr>
                                        <p:cTn id="115" dur="1000" fill="hold"/>
                                        <p:tgtEl>
                                          <p:spTgt spid="25"/>
                                        </p:tgtEl>
                                        <p:attrNameLst>
                                          <p:attrName>ppt_y</p:attrName>
                                        </p:attrNameLst>
                                      </p:cBhvr>
                                      <p:tavLst>
                                        <p:tav tm="0">
                                          <p:val>
                                            <p:strVal val="#ppt_y-.1"/>
                                          </p:val>
                                        </p:tav>
                                        <p:tav tm="100000">
                                          <p:val>
                                            <p:strVal val="#ppt_y"/>
                                          </p:val>
                                        </p:tav>
                                      </p:tavLst>
                                    </p:anim>
                                  </p:childTnLst>
                                </p:cTn>
                              </p:par>
                              <p:par>
                                <p:cTn id="116" presetID="47" presetClass="entr" presetSubtype="0" fill="hold" nodeType="withEffect">
                                  <p:stCondLst>
                                    <p:cond delay="0"/>
                                  </p:stCondLst>
                                  <p:childTnLst>
                                    <p:set>
                                      <p:cBhvr>
                                        <p:cTn id="117" dur="1" fill="hold">
                                          <p:stCondLst>
                                            <p:cond delay="0"/>
                                          </p:stCondLst>
                                        </p:cTn>
                                        <p:tgtEl>
                                          <p:spTgt spid="27"/>
                                        </p:tgtEl>
                                        <p:attrNameLst>
                                          <p:attrName>style.visibility</p:attrName>
                                        </p:attrNameLst>
                                      </p:cBhvr>
                                      <p:to>
                                        <p:strVal val="visible"/>
                                      </p:to>
                                    </p:set>
                                    <p:animEffect transition="in" filter="fade">
                                      <p:cBhvr>
                                        <p:cTn id="118" dur="1000"/>
                                        <p:tgtEl>
                                          <p:spTgt spid="27"/>
                                        </p:tgtEl>
                                      </p:cBhvr>
                                    </p:animEffect>
                                    <p:anim calcmode="lin" valueType="num">
                                      <p:cBhvr>
                                        <p:cTn id="119" dur="1000" fill="hold"/>
                                        <p:tgtEl>
                                          <p:spTgt spid="27"/>
                                        </p:tgtEl>
                                        <p:attrNameLst>
                                          <p:attrName>ppt_x</p:attrName>
                                        </p:attrNameLst>
                                      </p:cBhvr>
                                      <p:tavLst>
                                        <p:tav tm="0">
                                          <p:val>
                                            <p:strVal val="#ppt_x"/>
                                          </p:val>
                                        </p:tav>
                                        <p:tav tm="100000">
                                          <p:val>
                                            <p:strVal val="#ppt_x"/>
                                          </p:val>
                                        </p:tav>
                                      </p:tavLst>
                                    </p:anim>
                                    <p:anim calcmode="lin" valueType="num">
                                      <p:cBhvr>
                                        <p:cTn id="12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uiExpand="1"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Modeling an antibody detection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7166106" y="1840699"/>
            <a:ext cx="4755995" cy="4601339"/>
          </a:xfrm>
          <a:prstGeom prst="rect">
            <a:avLst/>
          </a:prstGeom>
        </p:spPr>
      </p:pic>
      <p:pic>
        <p:nvPicPr>
          <p:cNvPr id="18" name="Google Shape;460;p28">
            <a:extLst>
              <a:ext uri="{FF2B5EF4-FFF2-40B4-BE49-F238E27FC236}">
                <a16:creationId xmlns:a16="http://schemas.microsoft.com/office/drawing/2014/main" id="{005DCFFD-E109-5D9C-0714-115DC00E2161}"/>
              </a:ext>
            </a:extLst>
          </p:cNvPr>
          <p:cNvPicPr preferRelativeResize="0"/>
          <p:nvPr/>
        </p:nvPicPr>
        <p:blipFill>
          <a:blip r:embed="rId4">
            <a:alphaModFix/>
          </a:blip>
          <a:stretch>
            <a:fillRect/>
          </a:stretch>
        </p:blipFill>
        <p:spPr>
          <a:xfrm rot="9928175">
            <a:off x="9025825" y="5684220"/>
            <a:ext cx="458023" cy="460532"/>
          </a:xfrm>
          <a:prstGeom prst="rect">
            <a:avLst/>
          </a:prstGeom>
          <a:noFill/>
          <a:ln>
            <a:noFill/>
          </a:ln>
        </p:spPr>
      </p:pic>
      <p:pic>
        <p:nvPicPr>
          <p:cNvPr id="21" name="Google Shape;468;p28">
            <a:extLst>
              <a:ext uri="{FF2B5EF4-FFF2-40B4-BE49-F238E27FC236}">
                <a16:creationId xmlns:a16="http://schemas.microsoft.com/office/drawing/2014/main" id="{D760371C-7B60-A578-A93E-284DD273AF99}"/>
              </a:ext>
            </a:extLst>
          </p:cNvPr>
          <p:cNvPicPr preferRelativeResize="0"/>
          <p:nvPr/>
        </p:nvPicPr>
        <p:blipFill>
          <a:blip r:embed="rId5">
            <a:alphaModFix/>
          </a:blip>
          <a:stretch>
            <a:fillRect/>
          </a:stretch>
        </p:blipFill>
        <p:spPr>
          <a:xfrm rot="5400000">
            <a:off x="8970244" y="4990202"/>
            <a:ext cx="1215072" cy="757472"/>
          </a:xfrm>
          <a:prstGeom prst="rect">
            <a:avLst/>
          </a:prstGeom>
          <a:noFill/>
          <a:ln>
            <a:noFill/>
          </a:ln>
        </p:spPr>
      </p:pic>
      <p:pic>
        <p:nvPicPr>
          <p:cNvPr id="22" name="Google Shape;471;p28">
            <a:extLst>
              <a:ext uri="{FF2B5EF4-FFF2-40B4-BE49-F238E27FC236}">
                <a16:creationId xmlns:a16="http://schemas.microsoft.com/office/drawing/2014/main" id="{8CA1713F-EFD3-04FE-6410-52D9942DF7AB}"/>
              </a:ext>
            </a:extLst>
          </p:cNvPr>
          <p:cNvPicPr preferRelativeResize="0"/>
          <p:nvPr/>
        </p:nvPicPr>
        <p:blipFill>
          <a:blip r:embed="rId6">
            <a:alphaModFix/>
          </a:blip>
          <a:stretch>
            <a:fillRect/>
          </a:stretch>
        </p:blipFill>
        <p:spPr>
          <a:xfrm rot="4769382">
            <a:off x="9999394" y="4164512"/>
            <a:ext cx="1325317" cy="781889"/>
          </a:xfrm>
          <a:prstGeom prst="rect">
            <a:avLst/>
          </a:prstGeom>
          <a:noFill/>
          <a:ln>
            <a:noFill/>
          </a:ln>
        </p:spPr>
      </p:pic>
      <p:pic>
        <p:nvPicPr>
          <p:cNvPr id="23" name="Google Shape;472;p28">
            <a:extLst>
              <a:ext uri="{FF2B5EF4-FFF2-40B4-BE49-F238E27FC236}">
                <a16:creationId xmlns:a16="http://schemas.microsoft.com/office/drawing/2014/main" id="{C72CE480-DCF1-2E3C-0065-932A9D039946}"/>
              </a:ext>
            </a:extLst>
          </p:cNvPr>
          <p:cNvPicPr preferRelativeResize="0"/>
          <p:nvPr/>
        </p:nvPicPr>
        <p:blipFill>
          <a:blip r:embed="rId6">
            <a:alphaModFix/>
          </a:blip>
          <a:stretch>
            <a:fillRect/>
          </a:stretch>
        </p:blipFill>
        <p:spPr>
          <a:xfrm rot="1942429">
            <a:off x="8168615" y="4541221"/>
            <a:ext cx="1325316" cy="781888"/>
          </a:xfrm>
          <a:prstGeom prst="rect">
            <a:avLst/>
          </a:prstGeom>
          <a:noFill/>
          <a:ln>
            <a:noFill/>
          </a:ln>
        </p:spPr>
      </p:pic>
      <p:pic>
        <p:nvPicPr>
          <p:cNvPr id="27" name="Google Shape;479;p28">
            <a:extLst>
              <a:ext uri="{FF2B5EF4-FFF2-40B4-BE49-F238E27FC236}">
                <a16:creationId xmlns:a16="http://schemas.microsoft.com/office/drawing/2014/main" id="{2A32D153-77C9-9734-6ABD-C1060B8D5134}"/>
              </a:ext>
            </a:extLst>
          </p:cNvPr>
          <p:cNvPicPr preferRelativeResize="0"/>
          <p:nvPr/>
        </p:nvPicPr>
        <p:blipFill>
          <a:blip r:embed="rId7">
            <a:alphaModFix/>
          </a:blip>
          <a:stretch>
            <a:fillRect/>
          </a:stretch>
        </p:blipFill>
        <p:spPr>
          <a:xfrm rot="18376534">
            <a:off x="7996508" y="4446129"/>
            <a:ext cx="605102" cy="278707"/>
          </a:xfrm>
          <a:prstGeom prst="rect">
            <a:avLst/>
          </a:prstGeom>
          <a:noFill/>
          <a:ln>
            <a:noFill/>
          </a:ln>
        </p:spPr>
      </p:pic>
      <p:sp>
        <p:nvSpPr>
          <p:cNvPr id="29" name="TextBox 28">
            <a:extLst>
              <a:ext uri="{FF2B5EF4-FFF2-40B4-BE49-F238E27FC236}">
                <a16:creationId xmlns:a16="http://schemas.microsoft.com/office/drawing/2014/main" id="{96C6E48D-EFDF-A6BC-4B55-274E71FE468E}"/>
              </a:ext>
            </a:extLst>
          </p:cNvPr>
          <p:cNvSpPr txBox="1"/>
          <p:nvPr/>
        </p:nvSpPr>
        <p:spPr>
          <a:xfrm>
            <a:off x="546824" y="1648576"/>
            <a:ext cx="6449590" cy="5262979"/>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purified antigen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rPr>
              <a:t>Blocking</a:t>
            </a:r>
            <a:r>
              <a:rPr lang="en-US" dirty="0">
                <a:solidFill>
                  <a:srgbClr val="374151"/>
                </a:solidFill>
              </a:rPr>
              <a:t>: Add </a:t>
            </a:r>
            <a:r>
              <a:rPr lang="en-US" b="1" dirty="0">
                <a:solidFill>
                  <a:srgbClr val="84BBF4"/>
                </a:solidFill>
              </a:rPr>
              <a:t>wash buffer </a:t>
            </a:r>
            <a:r>
              <a:rPr lang="en-US" dirty="0">
                <a:solidFill>
                  <a:srgbClr val="374151"/>
                </a:solidFill>
              </a:rPr>
              <a:t>to wash out unbound antigens and block uncoated surfaces of the wells. </a:t>
            </a:r>
          </a:p>
          <a:p>
            <a:pPr marL="342900" indent="-342900">
              <a:spcAft>
                <a:spcPts val="600"/>
              </a:spcAft>
              <a:buFont typeface="+mj-lt"/>
              <a:buAutoNum type="arabicPeriod"/>
            </a:pPr>
            <a:r>
              <a:rPr lang="en-US" b="1" dirty="0">
                <a:solidFill>
                  <a:srgbClr val="374151"/>
                </a:solidFill>
              </a:rPr>
              <a:t>Detection</a:t>
            </a:r>
            <a:r>
              <a:rPr lang="en-US" dirty="0">
                <a:solidFill>
                  <a:srgbClr val="374151"/>
                </a:solidFill>
              </a:rPr>
              <a:t>: </a:t>
            </a:r>
          </a:p>
          <a:p>
            <a:pPr marL="800100" lvl="1" indent="-342900">
              <a:spcAft>
                <a:spcPts val="600"/>
              </a:spcAft>
              <a:buFont typeface="+mj-lt"/>
              <a:buAutoNum type="alphaLcPeriod"/>
            </a:pPr>
            <a:r>
              <a:rPr lang="en-US" dirty="0">
                <a:solidFill>
                  <a:srgbClr val="374151"/>
                </a:solidFill>
              </a:rPr>
              <a:t>Add </a:t>
            </a:r>
            <a:r>
              <a:rPr lang="en-US" b="1" dirty="0">
                <a:solidFill>
                  <a:srgbClr val="912EB8"/>
                </a:solidFill>
              </a:rPr>
              <a:t>serum samples (which may or may not contain antibody)</a:t>
            </a:r>
            <a:r>
              <a:rPr lang="en-US" dirty="0">
                <a:solidFill>
                  <a:srgbClr val="374151"/>
                </a:solidFill>
              </a:rPr>
              <a:t>. The variable regions of the antibody will bind to a specific antigen. Add </a:t>
            </a:r>
            <a:r>
              <a:rPr lang="en-US" b="1" dirty="0">
                <a:solidFill>
                  <a:srgbClr val="84BBF4"/>
                </a:solidFill>
              </a:rPr>
              <a:t>wash buffer </a:t>
            </a:r>
            <a:r>
              <a:rPr lang="en-US" dirty="0">
                <a:solidFill>
                  <a:srgbClr val="374151"/>
                </a:solidFill>
              </a:rPr>
              <a:t>to wash out any unbound antibody.</a:t>
            </a:r>
          </a:p>
          <a:p>
            <a:pPr marL="800100" lvl="1" indent="-342900">
              <a:spcAft>
                <a:spcPts val="600"/>
              </a:spcAft>
              <a:buFont typeface="+mj-lt"/>
              <a:buAutoNum type="alphaLcPeriod"/>
            </a:pPr>
            <a:r>
              <a:rPr lang="en-US" dirty="0">
                <a:solidFill>
                  <a:srgbClr val="374151"/>
                </a:solidFill>
              </a:rPr>
              <a:t>Add the enzyme-linked </a:t>
            </a:r>
            <a:r>
              <a:rPr lang="en-US" b="1" dirty="0">
                <a:solidFill>
                  <a:srgbClr val="EC51A2"/>
                </a:solidFill>
              </a:rPr>
              <a:t>secondary antibody</a:t>
            </a:r>
            <a:r>
              <a:rPr lang="en-US" dirty="0">
                <a:solidFill>
                  <a:srgbClr val="374151"/>
                </a:solidFill>
              </a:rPr>
              <a:t>. The secondary antibody will bind to the constant region of the primary antibody. Add </a:t>
            </a:r>
            <a:r>
              <a:rPr lang="en-US" b="1" dirty="0">
                <a:solidFill>
                  <a:srgbClr val="84BBF4"/>
                </a:solidFill>
              </a:rPr>
              <a:t>wash buffer </a:t>
            </a:r>
            <a:r>
              <a:rPr lang="en-US" dirty="0">
                <a:solidFill>
                  <a:srgbClr val="374151"/>
                </a:solidFill>
              </a:rPr>
              <a:t>to wash out any unbound secondary antibody.</a:t>
            </a:r>
          </a:p>
          <a:p>
            <a:pPr marL="342900" indent="-342900">
              <a:spcAft>
                <a:spcPts val="600"/>
              </a:spcAft>
              <a:buFont typeface="+mj-lt"/>
              <a:buAutoNum type="arabicPeriod"/>
            </a:pPr>
            <a:r>
              <a:rPr lang="en-US" b="1" dirty="0">
                <a:solidFill>
                  <a:srgbClr val="374151"/>
                </a:solidFill>
              </a:rPr>
              <a:t>Signal measurement</a:t>
            </a:r>
            <a:r>
              <a:rPr lang="en-US" dirty="0">
                <a:solidFill>
                  <a:srgbClr val="374151"/>
                </a:solidFill>
              </a:rPr>
              <a:t>: Add the </a:t>
            </a:r>
            <a:r>
              <a:rPr lang="en-US" b="1" dirty="0">
                <a:solidFill>
                  <a:srgbClr val="006AD6"/>
                </a:solidFill>
              </a:rPr>
              <a:t>substrate</a:t>
            </a:r>
            <a:r>
              <a:rPr lang="en-US" dirty="0">
                <a:solidFill>
                  <a:srgbClr val="374151"/>
                </a:solidFill>
              </a:rPr>
              <a:t>. When it binds with the enzyme-linked secondary antibody, there is a color change, enabling detection.</a:t>
            </a:r>
            <a:endParaRPr lang="en-US" dirty="0"/>
          </a:p>
          <a:p>
            <a:pPr marL="342900" indent="-342900">
              <a:spcAft>
                <a:spcPts val="600"/>
              </a:spcAft>
              <a:buFont typeface="+mj-lt"/>
              <a:buAutoNum type="arabicPeriod"/>
            </a:pPr>
            <a:endParaRPr lang="en-US" dirty="0">
              <a:latin typeface="+mj-lt"/>
            </a:endParaRPr>
          </a:p>
        </p:txBody>
      </p:sp>
      <p:pic>
        <p:nvPicPr>
          <p:cNvPr id="31" name="Picture 30">
            <a:extLst>
              <a:ext uri="{FF2B5EF4-FFF2-40B4-BE49-F238E27FC236}">
                <a16:creationId xmlns:a16="http://schemas.microsoft.com/office/drawing/2014/main" id="{9A69D89E-D5DF-ACBF-05AC-C49EB4CD93AC}"/>
              </a:ext>
            </a:extLst>
          </p:cNvPr>
          <p:cNvPicPr>
            <a:picLocks noChangeAspect="1"/>
          </p:cNvPicPr>
          <p:nvPr/>
        </p:nvPicPr>
        <p:blipFill>
          <a:blip r:embed="rId8"/>
          <a:stretch>
            <a:fillRect/>
          </a:stretch>
        </p:blipFill>
        <p:spPr>
          <a:xfrm>
            <a:off x="8006228" y="3220011"/>
            <a:ext cx="336176" cy="578704"/>
          </a:xfrm>
          <a:prstGeom prst="rect">
            <a:avLst/>
          </a:prstGeom>
        </p:spPr>
      </p:pic>
      <p:pic>
        <p:nvPicPr>
          <p:cNvPr id="37" name="Google Shape;468;p28">
            <a:extLst>
              <a:ext uri="{FF2B5EF4-FFF2-40B4-BE49-F238E27FC236}">
                <a16:creationId xmlns:a16="http://schemas.microsoft.com/office/drawing/2014/main" id="{B056DD88-D3A6-8963-E2B6-BBD3E731734B}"/>
              </a:ext>
            </a:extLst>
          </p:cNvPr>
          <p:cNvPicPr preferRelativeResize="0"/>
          <p:nvPr/>
        </p:nvPicPr>
        <p:blipFill>
          <a:blip r:embed="rId5">
            <a:alphaModFix/>
          </a:blip>
          <a:stretch>
            <a:fillRect/>
          </a:stretch>
        </p:blipFill>
        <p:spPr>
          <a:xfrm rot="3549688">
            <a:off x="9799044" y="4381934"/>
            <a:ext cx="1215072" cy="757472"/>
          </a:xfrm>
          <a:prstGeom prst="rect">
            <a:avLst/>
          </a:prstGeom>
          <a:noFill/>
          <a:ln>
            <a:noFill/>
          </a:ln>
        </p:spPr>
      </p:pic>
      <p:pic>
        <p:nvPicPr>
          <p:cNvPr id="38" name="Picture 37">
            <a:extLst>
              <a:ext uri="{FF2B5EF4-FFF2-40B4-BE49-F238E27FC236}">
                <a16:creationId xmlns:a16="http://schemas.microsoft.com/office/drawing/2014/main" id="{AB615A3E-C504-2B45-AC20-E4BF13F74896}"/>
              </a:ext>
            </a:extLst>
          </p:cNvPr>
          <p:cNvPicPr>
            <a:picLocks noChangeAspect="1"/>
          </p:cNvPicPr>
          <p:nvPr/>
        </p:nvPicPr>
        <p:blipFill>
          <a:blip r:embed="rId8"/>
          <a:stretch>
            <a:fillRect/>
          </a:stretch>
        </p:blipFill>
        <p:spPr>
          <a:xfrm>
            <a:off x="8038503" y="3220011"/>
            <a:ext cx="336176" cy="578704"/>
          </a:xfrm>
          <a:prstGeom prst="rect">
            <a:avLst/>
          </a:prstGeom>
        </p:spPr>
      </p:pic>
      <p:pic>
        <p:nvPicPr>
          <p:cNvPr id="39" name="Google Shape;471;p28">
            <a:extLst>
              <a:ext uri="{FF2B5EF4-FFF2-40B4-BE49-F238E27FC236}">
                <a16:creationId xmlns:a16="http://schemas.microsoft.com/office/drawing/2014/main" id="{823A436A-E903-7FD0-7A57-FAA9CF6918AF}"/>
              </a:ext>
            </a:extLst>
          </p:cNvPr>
          <p:cNvPicPr preferRelativeResize="0"/>
          <p:nvPr/>
        </p:nvPicPr>
        <p:blipFill>
          <a:blip r:embed="rId6">
            <a:alphaModFix/>
          </a:blip>
          <a:stretch>
            <a:fillRect/>
          </a:stretch>
        </p:blipFill>
        <p:spPr>
          <a:xfrm rot="7533501">
            <a:off x="9004899" y="3749732"/>
            <a:ext cx="1325317" cy="781889"/>
          </a:xfrm>
          <a:prstGeom prst="rect">
            <a:avLst/>
          </a:prstGeom>
          <a:noFill/>
          <a:ln>
            <a:noFill/>
          </a:ln>
        </p:spPr>
      </p:pic>
      <p:pic>
        <p:nvPicPr>
          <p:cNvPr id="40" name="Picture 39">
            <a:extLst>
              <a:ext uri="{FF2B5EF4-FFF2-40B4-BE49-F238E27FC236}">
                <a16:creationId xmlns:a16="http://schemas.microsoft.com/office/drawing/2014/main" id="{463275B8-E649-B07F-1B0C-76AD557EDC9F}"/>
              </a:ext>
            </a:extLst>
          </p:cNvPr>
          <p:cNvPicPr>
            <a:picLocks noChangeAspect="1"/>
          </p:cNvPicPr>
          <p:nvPr/>
        </p:nvPicPr>
        <p:blipFill>
          <a:blip r:embed="rId8"/>
          <a:stretch>
            <a:fillRect/>
          </a:stretch>
        </p:blipFill>
        <p:spPr>
          <a:xfrm>
            <a:off x="8022366" y="3220011"/>
            <a:ext cx="336176" cy="578704"/>
          </a:xfrm>
          <a:prstGeom prst="rect">
            <a:avLst/>
          </a:prstGeom>
        </p:spPr>
      </p:pic>
      <p:pic>
        <p:nvPicPr>
          <p:cNvPr id="25" name="Google Shape;478;p28">
            <a:extLst>
              <a:ext uri="{FF2B5EF4-FFF2-40B4-BE49-F238E27FC236}">
                <a16:creationId xmlns:a16="http://schemas.microsoft.com/office/drawing/2014/main" id="{A81CAB73-C55B-5B1D-6112-AA0CAE2F2EAB}"/>
              </a:ext>
            </a:extLst>
          </p:cNvPr>
          <p:cNvPicPr preferRelativeResize="0"/>
          <p:nvPr/>
        </p:nvPicPr>
        <p:blipFill>
          <a:blip r:embed="rId7">
            <a:alphaModFix/>
          </a:blip>
          <a:stretch>
            <a:fillRect/>
          </a:stretch>
        </p:blipFill>
        <p:spPr>
          <a:xfrm rot="2206415">
            <a:off x="9742635" y="3462875"/>
            <a:ext cx="605102" cy="278707"/>
          </a:xfrm>
          <a:prstGeom prst="rect">
            <a:avLst/>
          </a:prstGeom>
          <a:noFill/>
          <a:ln>
            <a:noFill/>
          </a:ln>
        </p:spPr>
      </p:pic>
    </p:spTree>
    <p:extLst>
      <p:ext uri="{BB962C8B-B14F-4D97-AF65-F5344CB8AC3E}">
        <p14:creationId xmlns:p14="http://schemas.microsoft.com/office/powerpoint/2010/main" val="2747611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par>
                                <p:cTn id="7" presetID="47"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1000"/>
                                        <p:tgtEl>
                                          <p:spTgt spid="18"/>
                                        </p:tgtEl>
                                      </p:cBhvr>
                                    </p:animEffect>
                                    <p:anim calcmode="lin" valueType="num">
                                      <p:cBhvr>
                                        <p:cTn id="10" dur="1000" fill="hold"/>
                                        <p:tgtEl>
                                          <p:spTgt spid="18"/>
                                        </p:tgtEl>
                                        <p:attrNameLst>
                                          <p:attrName>ppt_x</p:attrName>
                                        </p:attrNameLst>
                                      </p:cBhvr>
                                      <p:tavLst>
                                        <p:tav tm="0">
                                          <p:val>
                                            <p:strVal val="#ppt_x"/>
                                          </p:val>
                                        </p:tav>
                                        <p:tav tm="100000">
                                          <p:val>
                                            <p:strVal val="#ppt_x"/>
                                          </p:val>
                                        </p:tav>
                                      </p:tavLst>
                                    </p:anim>
                                    <p:anim calcmode="lin" valueType="num">
                                      <p:cBhvr>
                                        <p:cTn id="1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9">
                                            <p:txEl>
                                              <p:pRg st="1" end="1"/>
                                            </p:txEl>
                                          </p:spTgt>
                                        </p:tgtEl>
                                        <p:attrNameLst>
                                          <p:attrName>style.visibility</p:attrName>
                                        </p:attrNameLst>
                                      </p:cBhvr>
                                      <p:to>
                                        <p:strVal val="visible"/>
                                      </p:to>
                                    </p:set>
                                  </p:childTnLst>
                                </p:cTn>
                              </p:par>
                            </p:childTnLst>
                          </p:cTn>
                        </p:par>
                        <p:par>
                          <p:cTn id="16" fill="hold">
                            <p:stCondLst>
                              <p:cond delay="0"/>
                            </p:stCondLst>
                            <p:childTnLst>
                              <p:par>
                                <p:cTn id="17" presetID="47"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1000" fill="hold"/>
                                        <p:tgtEl>
                                          <p:spTgt spid="31"/>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0" presetClass="exit" presetSubtype="0" fill="hold" nodeType="afterEffect">
                                  <p:stCondLst>
                                    <p:cond delay="0"/>
                                  </p:stCondLst>
                                  <p:childTnLst>
                                    <p:animEffect transition="out" filter="fade">
                                      <p:cBhvr>
                                        <p:cTn id="24" dur="1500"/>
                                        <p:tgtEl>
                                          <p:spTgt spid="31"/>
                                        </p:tgtEl>
                                      </p:cBhvr>
                                    </p:animEffect>
                                    <p:set>
                                      <p:cBhvr>
                                        <p:cTn id="25" dur="1" fill="hold">
                                          <p:stCondLst>
                                            <p:cond delay="1499"/>
                                          </p:stCondLst>
                                        </p:cTn>
                                        <p:tgtEl>
                                          <p:spTgt spid="31"/>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9">
                                            <p:txEl>
                                              <p:pRg st="2" end="2"/>
                                            </p:txEl>
                                          </p:spTgt>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9">
                                            <p:txEl>
                                              <p:pRg st="3" end="3"/>
                                            </p:txEl>
                                          </p:spTgt>
                                        </p:tgtEl>
                                        <p:attrNameLst>
                                          <p:attrName>style.visibility</p:attrName>
                                        </p:attrNameLst>
                                      </p:cBhvr>
                                      <p:to>
                                        <p:strVal val="visible"/>
                                      </p:to>
                                    </p:set>
                                  </p:childTnLst>
                                </p:cTn>
                              </p:par>
                              <p:par>
                                <p:cTn id="32" presetID="47" presetClass="entr" presetSubtype="0"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1000"/>
                                        <p:tgtEl>
                                          <p:spTgt spid="21"/>
                                        </p:tgtEl>
                                      </p:cBhvr>
                                    </p:animEffect>
                                    <p:anim calcmode="lin" valueType="num">
                                      <p:cBhvr>
                                        <p:cTn id="35" dur="1000" fill="hold"/>
                                        <p:tgtEl>
                                          <p:spTgt spid="21"/>
                                        </p:tgtEl>
                                        <p:attrNameLst>
                                          <p:attrName>ppt_x</p:attrName>
                                        </p:attrNameLst>
                                      </p:cBhvr>
                                      <p:tavLst>
                                        <p:tav tm="0">
                                          <p:val>
                                            <p:strVal val="#ppt_x"/>
                                          </p:val>
                                        </p:tav>
                                        <p:tav tm="100000">
                                          <p:val>
                                            <p:strVal val="#ppt_x"/>
                                          </p:val>
                                        </p:tav>
                                      </p:tavLst>
                                    </p:anim>
                                    <p:anim calcmode="lin" valueType="num">
                                      <p:cBhvr>
                                        <p:cTn id="36" dur="1000" fill="hold"/>
                                        <p:tgtEl>
                                          <p:spTgt spid="2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1000"/>
                                        <p:tgtEl>
                                          <p:spTgt spid="37"/>
                                        </p:tgtEl>
                                      </p:cBhvr>
                                    </p:animEffect>
                                    <p:anim calcmode="lin" valueType="num">
                                      <p:cBhvr>
                                        <p:cTn id="40" dur="1000" fill="hold"/>
                                        <p:tgtEl>
                                          <p:spTgt spid="37"/>
                                        </p:tgtEl>
                                        <p:attrNameLst>
                                          <p:attrName>ppt_x</p:attrName>
                                        </p:attrNameLst>
                                      </p:cBhvr>
                                      <p:tavLst>
                                        <p:tav tm="0">
                                          <p:val>
                                            <p:strVal val="#ppt_x"/>
                                          </p:val>
                                        </p:tav>
                                        <p:tav tm="100000">
                                          <p:val>
                                            <p:strVal val="#ppt_x"/>
                                          </p:val>
                                        </p:tav>
                                      </p:tavLst>
                                    </p:anim>
                                    <p:anim calcmode="lin" valueType="num">
                                      <p:cBhvr>
                                        <p:cTn id="41"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nodeType="click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1000"/>
                                        <p:tgtEl>
                                          <p:spTgt spid="38"/>
                                        </p:tgtEl>
                                      </p:cBhvr>
                                    </p:animEffect>
                                    <p:anim calcmode="lin" valueType="num">
                                      <p:cBhvr>
                                        <p:cTn id="47" dur="1000" fill="hold"/>
                                        <p:tgtEl>
                                          <p:spTgt spid="38"/>
                                        </p:tgtEl>
                                        <p:attrNameLst>
                                          <p:attrName>ppt_x</p:attrName>
                                        </p:attrNameLst>
                                      </p:cBhvr>
                                      <p:tavLst>
                                        <p:tav tm="0">
                                          <p:val>
                                            <p:strVal val="#ppt_x"/>
                                          </p:val>
                                        </p:tav>
                                        <p:tav tm="100000">
                                          <p:val>
                                            <p:strVal val="#ppt_x"/>
                                          </p:val>
                                        </p:tav>
                                      </p:tavLst>
                                    </p:anim>
                                    <p:anim calcmode="lin" valueType="num">
                                      <p:cBhvr>
                                        <p:cTn id="48" dur="1000" fill="hold"/>
                                        <p:tgtEl>
                                          <p:spTgt spid="38"/>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10" presetClass="exit" presetSubtype="0" fill="hold" nodeType="afterEffect">
                                  <p:stCondLst>
                                    <p:cond delay="0"/>
                                  </p:stCondLst>
                                  <p:childTnLst>
                                    <p:animEffect transition="out" filter="fade">
                                      <p:cBhvr>
                                        <p:cTn id="51" dur="1500"/>
                                        <p:tgtEl>
                                          <p:spTgt spid="38"/>
                                        </p:tgtEl>
                                      </p:cBhvr>
                                    </p:animEffect>
                                    <p:set>
                                      <p:cBhvr>
                                        <p:cTn id="52" dur="1" fill="hold">
                                          <p:stCondLst>
                                            <p:cond delay="1499"/>
                                          </p:stCondLst>
                                        </p:cTn>
                                        <p:tgtEl>
                                          <p:spTgt spid="38"/>
                                        </p:tgtEl>
                                        <p:attrNameLst>
                                          <p:attrName>style.visibility</p:attrName>
                                        </p:attrNameLst>
                                      </p:cBhvr>
                                      <p:to>
                                        <p:strVal val="hidden"/>
                                      </p:to>
                                    </p:set>
                                  </p:childTnLst>
                                </p:cTn>
                              </p:par>
                              <p:par>
                                <p:cTn id="53" presetID="10" presetClass="exit" presetSubtype="0" fill="hold" nodeType="withEffect">
                                  <p:stCondLst>
                                    <p:cond delay="500"/>
                                  </p:stCondLst>
                                  <p:childTnLst>
                                    <p:animEffect transition="out" filter="fade">
                                      <p:cBhvr>
                                        <p:cTn id="54" dur="1000"/>
                                        <p:tgtEl>
                                          <p:spTgt spid="37"/>
                                        </p:tgtEl>
                                      </p:cBhvr>
                                    </p:animEffect>
                                    <p:set>
                                      <p:cBhvr>
                                        <p:cTn id="55" dur="1" fill="hold">
                                          <p:stCondLst>
                                            <p:cond delay="999"/>
                                          </p:stCondLst>
                                        </p:cTn>
                                        <p:tgtEl>
                                          <p:spTgt spid="37"/>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9">
                                            <p:txEl>
                                              <p:pRg st="4" end="4"/>
                                            </p:txEl>
                                          </p:spTgt>
                                        </p:tgtEl>
                                        <p:attrNameLst>
                                          <p:attrName>style.visibility</p:attrName>
                                        </p:attrNameLst>
                                      </p:cBhvr>
                                      <p:to>
                                        <p:strVal val="visible"/>
                                      </p:to>
                                    </p:set>
                                  </p:childTnLst>
                                </p:cTn>
                              </p:par>
                              <p:par>
                                <p:cTn id="60" presetID="47" presetClass="entr" presetSubtype="0" fill="hold" nodeType="with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fade">
                                      <p:cBhvr>
                                        <p:cTn id="62" dur="1000"/>
                                        <p:tgtEl>
                                          <p:spTgt spid="23"/>
                                        </p:tgtEl>
                                      </p:cBhvr>
                                    </p:animEffect>
                                    <p:anim calcmode="lin" valueType="num">
                                      <p:cBhvr>
                                        <p:cTn id="63" dur="1000" fill="hold"/>
                                        <p:tgtEl>
                                          <p:spTgt spid="23"/>
                                        </p:tgtEl>
                                        <p:attrNameLst>
                                          <p:attrName>ppt_x</p:attrName>
                                        </p:attrNameLst>
                                      </p:cBhvr>
                                      <p:tavLst>
                                        <p:tav tm="0">
                                          <p:val>
                                            <p:strVal val="#ppt_x"/>
                                          </p:val>
                                        </p:tav>
                                        <p:tav tm="100000">
                                          <p:val>
                                            <p:strVal val="#ppt_x"/>
                                          </p:val>
                                        </p:tav>
                                      </p:tavLst>
                                    </p:anim>
                                    <p:anim calcmode="lin" valueType="num">
                                      <p:cBhvr>
                                        <p:cTn id="64" dur="1000" fill="hold"/>
                                        <p:tgtEl>
                                          <p:spTgt spid="23"/>
                                        </p:tgtEl>
                                        <p:attrNameLst>
                                          <p:attrName>ppt_y</p:attrName>
                                        </p:attrNameLst>
                                      </p:cBhvr>
                                      <p:tavLst>
                                        <p:tav tm="0">
                                          <p:val>
                                            <p:strVal val="#ppt_y-.1"/>
                                          </p:val>
                                        </p:tav>
                                        <p:tav tm="100000">
                                          <p:val>
                                            <p:strVal val="#ppt_y"/>
                                          </p:val>
                                        </p:tav>
                                      </p:tavLst>
                                    </p:anim>
                                  </p:childTnLst>
                                </p:cTn>
                              </p:par>
                              <p:par>
                                <p:cTn id="65" presetID="47" presetClass="entr" presetSubtype="0" fill="hold" nodeType="with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fade">
                                      <p:cBhvr>
                                        <p:cTn id="67" dur="1000"/>
                                        <p:tgtEl>
                                          <p:spTgt spid="22"/>
                                        </p:tgtEl>
                                      </p:cBhvr>
                                    </p:animEffect>
                                    <p:anim calcmode="lin" valueType="num">
                                      <p:cBhvr>
                                        <p:cTn id="68" dur="1000" fill="hold"/>
                                        <p:tgtEl>
                                          <p:spTgt spid="22"/>
                                        </p:tgtEl>
                                        <p:attrNameLst>
                                          <p:attrName>ppt_x</p:attrName>
                                        </p:attrNameLst>
                                      </p:cBhvr>
                                      <p:tavLst>
                                        <p:tav tm="0">
                                          <p:val>
                                            <p:strVal val="#ppt_x"/>
                                          </p:val>
                                        </p:tav>
                                        <p:tav tm="100000">
                                          <p:val>
                                            <p:strVal val="#ppt_x"/>
                                          </p:val>
                                        </p:tav>
                                      </p:tavLst>
                                    </p:anim>
                                    <p:anim calcmode="lin" valueType="num">
                                      <p:cBhvr>
                                        <p:cTn id="69" dur="1000" fill="hold"/>
                                        <p:tgtEl>
                                          <p:spTgt spid="22"/>
                                        </p:tgtEl>
                                        <p:attrNameLst>
                                          <p:attrName>ppt_y</p:attrName>
                                        </p:attrNameLst>
                                      </p:cBhvr>
                                      <p:tavLst>
                                        <p:tav tm="0">
                                          <p:val>
                                            <p:strVal val="#ppt_y-.1"/>
                                          </p:val>
                                        </p:tav>
                                        <p:tav tm="100000">
                                          <p:val>
                                            <p:strVal val="#ppt_y"/>
                                          </p:val>
                                        </p:tav>
                                      </p:tavLst>
                                    </p:anim>
                                  </p:childTnLst>
                                </p:cTn>
                              </p:par>
                              <p:par>
                                <p:cTn id="70" presetID="47" presetClass="entr" presetSubtype="0"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7" presetClass="entr" presetSubtype="0" fill="hold" nodeType="click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fade">
                                      <p:cBhvr>
                                        <p:cTn id="79" dur="1000"/>
                                        <p:tgtEl>
                                          <p:spTgt spid="40"/>
                                        </p:tgtEl>
                                      </p:cBhvr>
                                    </p:animEffect>
                                    <p:anim calcmode="lin" valueType="num">
                                      <p:cBhvr>
                                        <p:cTn id="80" dur="1000" fill="hold"/>
                                        <p:tgtEl>
                                          <p:spTgt spid="40"/>
                                        </p:tgtEl>
                                        <p:attrNameLst>
                                          <p:attrName>ppt_x</p:attrName>
                                        </p:attrNameLst>
                                      </p:cBhvr>
                                      <p:tavLst>
                                        <p:tav tm="0">
                                          <p:val>
                                            <p:strVal val="#ppt_x"/>
                                          </p:val>
                                        </p:tav>
                                        <p:tav tm="100000">
                                          <p:val>
                                            <p:strVal val="#ppt_x"/>
                                          </p:val>
                                        </p:tav>
                                      </p:tavLst>
                                    </p:anim>
                                    <p:anim calcmode="lin" valueType="num">
                                      <p:cBhvr>
                                        <p:cTn id="81" dur="1000" fill="hold"/>
                                        <p:tgtEl>
                                          <p:spTgt spid="40"/>
                                        </p:tgtEl>
                                        <p:attrNameLst>
                                          <p:attrName>ppt_y</p:attrName>
                                        </p:attrNameLst>
                                      </p:cBhvr>
                                      <p:tavLst>
                                        <p:tav tm="0">
                                          <p:val>
                                            <p:strVal val="#ppt_y-.1"/>
                                          </p:val>
                                        </p:tav>
                                        <p:tav tm="100000">
                                          <p:val>
                                            <p:strVal val="#ppt_y"/>
                                          </p:val>
                                        </p:tav>
                                      </p:tavLst>
                                    </p:anim>
                                  </p:childTnLst>
                                </p:cTn>
                              </p:par>
                            </p:childTnLst>
                          </p:cTn>
                        </p:par>
                        <p:par>
                          <p:cTn id="82" fill="hold">
                            <p:stCondLst>
                              <p:cond delay="1000"/>
                            </p:stCondLst>
                            <p:childTnLst>
                              <p:par>
                                <p:cTn id="83" presetID="10" presetClass="exit" presetSubtype="0" fill="hold" nodeType="afterEffect">
                                  <p:stCondLst>
                                    <p:cond delay="0"/>
                                  </p:stCondLst>
                                  <p:childTnLst>
                                    <p:animEffect transition="out" filter="fade">
                                      <p:cBhvr>
                                        <p:cTn id="84" dur="1500"/>
                                        <p:tgtEl>
                                          <p:spTgt spid="40"/>
                                        </p:tgtEl>
                                      </p:cBhvr>
                                    </p:animEffect>
                                    <p:set>
                                      <p:cBhvr>
                                        <p:cTn id="85" dur="1" fill="hold">
                                          <p:stCondLst>
                                            <p:cond delay="1499"/>
                                          </p:stCondLst>
                                        </p:cTn>
                                        <p:tgtEl>
                                          <p:spTgt spid="40"/>
                                        </p:tgtEl>
                                        <p:attrNameLst>
                                          <p:attrName>style.visibility</p:attrName>
                                        </p:attrNameLst>
                                      </p:cBhvr>
                                      <p:to>
                                        <p:strVal val="hidden"/>
                                      </p:to>
                                    </p:set>
                                  </p:childTnLst>
                                </p:cTn>
                              </p:par>
                              <p:par>
                                <p:cTn id="86" presetID="10" presetClass="exit" presetSubtype="0" fill="hold" nodeType="withEffect">
                                  <p:stCondLst>
                                    <p:cond delay="500"/>
                                  </p:stCondLst>
                                  <p:childTnLst>
                                    <p:animEffect transition="out" filter="fade">
                                      <p:cBhvr>
                                        <p:cTn id="87" dur="1000"/>
                                        <p:tgtEl>
                                          <p:spTgt spid="22"/>
                                        </p:tgtEl>
                                      </p:cBhvr>
                                    </p:animEffect>
                                    <p:set>
                                      <p:cBhvr>
                                        <p:cTn id="88" dur="1" fill="hold">
                                          <p:stCondLst>
                                            <p:cond delay="999"/>
                                          </p:stCondLst>
                                        </p:cTn>
                                        <p:tgtEl>
                                          <p:spTgt spid="22"/>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29">
                                            <p:txEl>
                                              <p:pRg st="5" end="5"/>
                                            </p:txEl>
                                          </p:spTgt>
                                        </p:tgtEl>
                                        <p:attrNameLst>
                                          <p:attrName>style.visibility</p:attrName>
                                        </p:attrNameLst>
                                      </p:cBhvr>
                                      <p:to>
                                        <p:strVal val="visible"/>
                                      </p:to>
                                    </p:set>
                                  </p:childTnLst>
                                </p:cTn>
                              </p:par>
                              <p:par>
                                <p:cTn id="93" presetID="47" presetClass="entr" presetSubtype="0" fill="hold" nodeType="withEffect">
                                  <p:stCondLst>
                                    <p:cond delay="0"/>
                                  </p:stCondLst>
                                  <p:childTnLst>
                                    <p:set>
                                      <p:cBhvr>
                                        <p:cTn id="94" dur="1" fill="hold">
                                          <p:stCondLst>
                                            <p:cond delay="0"/>
                                          </p:stCondLst>
                                        </p:cTn>
                                        <p:tgtEl>
                                          <p:spTgt spid="25"/>
                                        </p:tgtEl>
                                        <p:attrNameLst>
                                          <p:attrName>style.visibility</p:attrName>
                                        </p:attrNameLst>
                                      </p:cBhvr>
                                      <p:to>
                                        <p:strVal val="visible"/>
                                      </p:to>
                                    </p:set>
                                    <p:animEffect transition="in" filter="fade">
                                      <p:cBhvr>
                                        <p:cTn id="95" dur="1000"/>
                                        <p:tgtEl>
                                          <p:spTgt spid="25"/>
                                        </p:tgtEl>
                                      </p:cBhvr>
                                    </p:animEffect>
                                    <p:anim calcmode="lin" valueType="num">
                                      <p:cBhvr>
                                        <p:cTn id="96" dur="1000" fill="hold"/>
                                        <p:tgtEl>
                                          <p:spTgt spid="25"/>
                                        </p:tgtEl>
                                        <p:attrNameLst>
                                          <p:attrName>ppt_x</p:attrName>
                                        </p:attrNameLst>
                                      </p:cBhvr>
                                      <p:tavLst>
                                        <p:tav tm="0">
                                          <p:val>
                                            <p:strVal val="#ppt_x"/>
                                          </p:val>
                                        </p:tav>
                                        <p:tav tm="100000">
                                          <p:val>
                                            <p:strVal val="#ppt_x"/>
                                          </p:val>
                                        </p:tav>
                                      </p:tavLst>
                                    </p:anim>
                                    <p:anim calcmode="lin" valueType="num">
                                      <p:cBhvr>
                                        <p:cTn id="97" dur="1000" fill="hold"/>
                                        <p:tgtEl>
                                          <p:spTgt spid="25"/>
                                        </p:tgtEl>
                                        <p:attrNameLst>
                                          <p:attrName>ppt_y</p:attrName>
                                        </p:attrNameLst>
                                      </p:cBhvr>
                                      <p:tavLst>
                                        <p:tav tm="0">
                                          <p:val>
                                            <p:strVal val="#ppt_y-.1"/>
                                          </p:val>
                                        </p:tav>
                                        <p:tav tm="100000">
                                          <p:val>
                                            <p:strVal val="#ppt_y"/>
                                          </p:val>
                                        </p:tav>
                                      </p:tavLst>
                                    </p:anim>
                                  </p:childTnLst>
                                </p:cTn>
                              </p:par>
                              <p:par>
                                <p:cTn id="98" presetID="47" presetClass="entr" presetSubtype="0" fill="hold" nodeType="withEffect">
                                  <p:stCondLst>
                                    <p:cond delay="0"/>
                                  </p:stCondLst>
                                  <p:childTnLst>
                                    <p:set>
                                      <p:cBhvr>
                                        <p:cTn id="99" dur="1" fill="hold">
                                          <p:stCondLst>
                                            <p:cond delay="0"/>
                                          </p:stCondLst>
                                        </p:cTn>
                                        <p:tgtEl>
                                          <p:spTgt spid="27"/>
                                        </p:tgtEl>
                                        <p:attrNameLst>
                                          <p:attrName>style.visibility</p:attrName>
                                        </p:attrNameLst>
                                      </p:cBhvr>
                                      <p:to>
                                        <p:strVal val="visible"/>
                                      </p:to>
                                    </p:set>
                                    <p:animEffect transition="in" filter="fade">
                                      <p:cBhvr>
                                        <p:cTn id="100" dur="1000"/>
                                        <p:tgtEl>
                                          <p:spTgt spid="27"/>
                                        </p:tgtEl>
                                      </p:cBhvr>
                                    </p:animEffect>
                                    <p:anim calcmode="lin" valueType="num">
                                      <p:cBhvr>
                                        <p:cTn id="101" dur="1000" fill="hold"/>
                                        <p:tgtEl>
                                          <p:spTgt spid="27"/>
                                        </p:tgtEl>
                                        <p:attrNameLst>
                                          <p:attrName>ppt_x</p:attrName>
                                        </p:attrNameLst>
                                      </p:cBhvr>
                                      <p:tavLst>
                                        <p:tav tm="0">
                                          <p:val>
                                            <p:strVal val="#ppt_x"/>
                                          </p:val>
                                        </p:tav>
                                        <p:tav tm="100000">
                                          <p:val>
                                            <p:strVal val="#ppt_x"/>
                                          </p:val>
                                        </p:tav>
                                      </p:tavLst>
                                    </p:anim>
                                    <p:anim calcmode="lin" valueType="num">
                                      <p:cBhvr>
                                        <p:cTn id="102"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8CF9E-AF98-E33E-E031-2FA1D06196F2}"/>
              </a:ext>
            </a:extLst>
          </p:cNvPr>
          <p:cNvSpPr>
            <a:spLocks noGrp="1"/>
          </p:cNvSpPr>
          <p:nvPr>
            <p:ph type="title"/>
          </p:nvPr>
        </p:nvSpPr>
        <p:spPr/>
        <p:txBody>
          <a:bodyPr/>
          <a:lstStyle/>
          <a:p>
            <a:r>
              <a:rPr lang="en-US" dirty="0">
                <a:hlinkClick r:id="rId2"/>
              </a:rPr>
              <a:t>Bio-Rad ELISA Immuno Explorer Kit</a:t>
            </a:r>
            <a:endParaRPr lang="en-US" dirty="0"/>
          </a:p>
        </p:txBody>
      </p:sp>
      <p:pic>
        <p:nvPicPr>
          <p:cNvPr id="1026" name="Picture 2">
            <a:extLst>
              <a:ext uri="{FF2B5EF4-FFF2-40B4-BE49-F238E27FC236}">
                <a16:creationId xmlns:a16="http://schemas.microsoft.com/office/drawing/2014/main" id="{D647C2AA-3608-02D1-7743-0680FF8E72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89" t="20165" r="1830" b="25036"/>
          <a:stretch/>
        </p:blipFill>
        <p:spPr bwMode="auto">
          <a:xfrm>
            <a:off x="511537" y="2047318"/>
            <a:ext cx="4986670" cy="28892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E37C28-4660-CF01-996B-6D727BD14B92}"/>
              </a:ext>
            </a:extLst>
          </p:cNvPr>
          <p:cNvSpPr txBox="1"/>
          <p:nvPr/>
        </p:nvSpPr>
        <p:spPr>
          <a:xfrm>
            <a:off x="5791158" y="1585653"/>
            <a:ext cx="1994457" cy="461665"/>
          </a:xfrm>
          <a:prstGeom prst="rect">
            <a:avLst/>
          </a:prstGeom>
          <a:noFill/>
        </p:spPr>
        <p:txBody>
          <a:bodyPr wrap="none" rtlCol="0">
            <a:spAutoFit/>
          </a:bodyPr>
          <a:lstStyle/>
          <a:p>
            <a:r>
              <a:rPr lang="en-US" sz="2400" b="1"/>
              <a:t>1662400EDU</a:t>
            </a:r>
          </a:p>
        </p:txBody>
      </p:sp>
      <p:sp>
        <p:nvSpPr>
          <p:cNvPr id="6" name="TextBox 5">
            <a:extLst>
              <a:ext uri="{FF2B5EF4-FFF2-40B4-BE49-F238E27FC236}">
                <a16:creationId xmlns:a16="http://schemas.microsoft.com/office/drawing/2014/main" id="{A8731789-282C-9540-9BDA-E7BA76F1C9E6}"/>
              </a:ext>
            </a:extLst>
          </p:cNvPr>
          <p:cNvSpPr txBox="1"/>
          <p:nvPr/>
        </p:nvSpPr>
        <p:spPr>
          <a:xfrm>
            <a:off x="5693229" y="2197933"/>
            <a:ext cx="6368523" cy="4247317"/>
          </a:xfrm>
          <a:prstGeom prst="rect">
            <a:avLst/>
          </a:prstGeom>
          <a:noFill/>
        </p:spPr>
        <p:txBody>
          <a:bodyPr wrap="square" rtlCol="0">
            <a:spAutoFit/>
          </a:bodyPr>
          <a:lstStyle/>
          <a:p>
            <a:pPr marL="342900" indent="-342900">
              <a:spcAft>
                <a:spcPts val="1800"/>
              </a:spcAft>
              <a:buFont typeface="Arial" panose="020B0604020202020204" pitchFamily="34" charset="0"/>
              <a:buChar char="•"/>
            </a:pPr>
            <a:r>
              <a:rPr lang="en-US" sz="2400" dirty="0"/>
              <a:t>48 students (12 lab groups)</a:t>
            </a:r>
          </a:p>
          <a:p>
            <a:pPr marL="342900" indent="-342900" algn="l" fontAlgn="base">
              <a:spcAft>
                <a:spcPts val="1800"/>
              </a:spcAft>
              <a:buFont typeface="Arial" panose="020B0604020202020204" pitchFamily="34" charset="0"/>
              <a:buChar char="•"/>
            </a:pPr>
            <a:r>
              <a:rPr lang="en-US" sz="2400" dirty="0"/>
              <a:t>3 different scenarios: </a:t>
            </a:r>
            <a:r>
              <a:rPr lang="en-US" sz="2400" dirty="0">
                <a:solidFill>
                  <a:srgbClr val="1C2721"/>
                </a:solidFill>
                <a:latin typeface="+mj-lt"/>
              </a:rPr>
              <a:t>t</a:t>
            </a:r>
            <a:r>
              <a:rPr lang="en-US" sz="2400" b="0" i="0" dirty="0">
                <a:solidFill>
                  <a:srgbClr val="1C2721"/>
                </a:solidFill>
                <a:effectLst/>
                <a:latin typeface="+mj-lt"/>
              </a:rPr>
              <a:t>rack a disease outbreak; detect antigens (virus, pregnancy hormone, drug, or disease detection); or detect antibodies (past exposure or vaccination to virus or other disease)</a:t>
            </a:r>
          </a:p>
          <a:p>
            <a:pPr marL="342900" indent="-342900">
              <a:spcAft>
                <a:spcPts val="1800"/>
              </a:spcAft>
              <a:buFont typeface="Arial" panose="020B0604020202020204" pitchFamily="34" charset="0"/>
              <a:buChar char="•"/>
            </a:pPr>
            <a:r>
              <a:rPr lang="en-US" sz="2400" dirty="0">
                <a:latin typeface="+mj-lt"/>
              </a:rPr>
              <a:t>Includes </a:t>
            </a:r>
            <a:r>
              <a:rPr lang="en-US" sz="2400" b="0" i="0" dirty="0">
                <a:solidFill>
                  <a:srgbClr val="1C2721"/>
                </a:solidFill>
                <a:effectLst/>
                <a:latin typeface="+mj-lt"/>
              </a:rPr>
              <a:t>antigen, antibodies, HRP enzyme substrate, 10x PBS, 10% Tween, disposable plastic transfer pipets, tubes, microplates,&amp; curriculum.</a:t>
            </a:r>
            <a:endParaRPr lang="en-US" sz="2400" dirty="0">
              <a:latin typeface="+mj-lt"/>
            </a:endParaRPr>
          </a:p>
        </p:txBody>
      </p:sp>
    </p:spTree>
    <p:extLst>
      <p:ext uri="{BB962C8B-B14F-4D97-AF65-F5344CB8AC3E}">
        <p14:creationId xmlns:p14="http://schemas.microsoft.com/office/powerpoint/2010/main" val="280073362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04FFB41-FA84-0F8D-EE92-6597EFBE5EE0}"/>
              </a:ext>
            </a:extLst>
          </p:cNvPr>
          <p:cNvSpPr>
            <a:spLocks noGrp="1"/>
          </p:cNvSpPr>
          <p:nvPr>
            <p:ph type="ctrTitle"/>
          </p:nvPr>
        </p:nvSpPr>
        <p:spPr/>
        <p:txBody>
          <a:bodyPr/>
          <a:lstStyle/>
          <a:p>
            <a:r>
              <a:rPr lang="en-US" dirty="0"/>
              <a:t>ELISA Lab: Detecting Disease Outbreaks</a:t>
            </a:r>
          </a:p>
        </p:txBody>
      </p:sp>
      <p:sp>
        <p:nvSpPr>
          <p:cNvPr id="4" name="Subtitle 3">
            <a:extLst>
              <a:ext uri="{FF2B5EF4-FFF2-40B4-BE49-F238E27FC236}">
                <a16:creationId xmlns:a16="http://schemas.microsoft.com/office/drawing/2014/main" id="{DBB7605A-8C0A-E6C9-6412-FA54B8C9EAE5}"/>
              </a:ext>
            </a:extLst>
          </p:cNvPr>
          <p:cNvSpPr>
            <a:spLocks noGrp="1"/>
          </p:cNvSpPr>
          <p:nvPr>
            <p:ph type="subTitle" idx="1"/>
          </p:nvPr>
        </p:nvSpPr>
        <p:spPr/>
        <p:txBody>
          <a:bodyPr/>
          <a:lstStyle/>
          <a:p>
            <a:r>
              <a:rPr lang="en-US" dirty="0"/>
              <a:t>Student Protocol</a:t>
            </a:r>
          </a:p>
        </p:txBody>
      </p:sp>
      <p:pic>
        <p:nvPicPr>
          <p:cNvPr id="10" name="Graphic 9">
            <a:extLst>
              <a:ext uri="{FF2B5EF4-FFF2-40B4-BE49-F238E27FC236}">
                <a16:creationId xmlns:a16="http://schemas.microsoft.com/office/drawing/2014/main" id="{01EAE736-551C-5584-2459-E5ABD56E9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17563" y="3168363"/>
            <a:ext cx="658524" cy="658524"/>
          </a:xfrm>
          <a:prstGeom prst="rect">
            <a:avLst/>
          </a:prstGeom>
        </p:spPr>
      </p:pic>
      <p:sp>
        <p:nvSpPr>
          <p:cNvPr id="7" name="Rectangle 6">
            <a:extLst>
              <a:ext uri="{FF2B5EF4-FFF2-40B4-BE49-F238E27FC236}">
                <a16:creationId xmlns:a16="http://schemas.microsoft.com/office/drawing/2014/main" id="{934CB879-1B4F-E299-DBB1-0930971938D8}"/>
              </a:ext>
            </a:extLst>
          </p:cNvPr>
          <p:cNvSpPr>
            <a:spLocks noGrp="1" noRot="1" noMove="1" noResize="1" noEditPoints="1" noAdjustHandles="1" noChangeArrowheads="1" noChangeShapeType="1"/>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9" name="Picture 8">
            <a:extLst>
              <a:ext uri="{FF2B5EF4-FFF2-40B4-BE49-F238E27FC236}">
                <a16:creationId xmlns:a16="http://schemas.microsoft.com/office/drawing/2014/main" id="{D18F66C8-616A-55EE-3C32-D487D58D7F94}"/>
              </a:ext>
            </a:extLst>
          </p:cNvPr>
          <p:cNvPicPr>
            <a:picLocks noChangeAspect="1"/>
          </p:cNvPicPr>
          <p:nvPr/>
        </p:nvPicPr>
        <p:blipFill>
          <a:blip r:embed="rId5"/>
          <a:stretch>
            <a:fillRect/>
          </a:stretch>
        </p:blipFill>
        <p:spPr>
          <a:xfrm>
            <a:off x="8874853" y="425563"/>
            <a:ext cx="1476670" cy="809500"/>
          </a:xfrm>
          <a:prstGeom prst="rect">
            <a:avLst/>
          </a:prstGeom>
        </p:spPr>
      </p:pic>
      <p:pic>
        <p:nvPicPr>
          <p:cNvPr id="12" name="Picture 11">
            <a:extLst>
              <a:ext uri="{FF2B5EF4-FFF2-40B4-BE49-F238E27FC236}">
                <a16:creationId xmlns:a16="http://schemas.microsoft.com/office/drawing/2014/main" id="{900927F0-01C1-AFA0-D473-AD51A9A397E5}"/>
              </a:ext>
            </a:extLst>
          </p:cNvPr>
          <p:cNvPicPr>
            <a:picLocks noChangeAspect="1"/>
          </p:cNvPicPr>
          <p:nvPr/>
        </p:nvPicPr>
        <p:blipFill>
          <a:blip r:embed="rId6"/>
          <a:stretch>
            <a:fillRect/>
          </a:stretch>
        </p:blipFill>
        <p:spPr>
          <a:xfrm>
            <a:off x="7306870" y="487091"/>
            <a:ext cx="1503355" cy="729439"/>
          </a:xfrm>
          <a:prstGeom prst="rect">
            <a:avLst/>
          </a:prstGeom>
        </p:spPr>
      </p:pic>
      <p:pic>
        <p:nvPicPr>
          <p:cNvPr id="18" name="Picture 17">
            <a:extLst>
              <a:ext uri="{FF2B5EF4-FFF2-40B4-BE49-F238E27FC236}">
                <a16:creationId xmlns:a16="http://schemas.microsoft.com/office/drawing/2014/main" id="{F50C0272-1062-3250-D569-0300DE196EF4}"/>
              </a:ext>
            </a:extLst>
          </p:cNvPr>
          <p:cNvPicPr>
            <a:picLocks noChangeAspect="1"/>
          </p:cNvPicPr>
          <p:nvPr/>
        </p:nvPicPr>
        <p:blipFill>
          <a:blip r:embed="rId7"/>
          <a:stretch>
            <a:fillRect/>
          </a:stretch>
        </p:blipFill>
        <p:spPr>
          <a:xfrm>
            <a:off x="8324748" y="3123704"/>
            <a:ext cx="614476" cy="1303465"/>
          </a:xfrm>
          <a:prstGeom prst="rect">
            <a:avLst/>
          </a:prstGeom>
        </p:spPr>
      </p:pic>
      <p:pic>
        <p:nvPicPr>
          <p:cNvPr id="14" name="Picture 13">
            <a:extLst>
              <a:ext uri="{FF2B5EF4-FFF2-40B4-BE49-F238E27FC236}">
                <a16:creationId xmlns:a16="http://schemas.microsoft.com/office/drawing/2014/main" id="{9FB5E7D8-BF03-7253-6CA1-DC5439FB382D}"/>
              </a:ext>
            </a:extLst>
          </p:cNvPr>
          <p:cNvPicPr>
            <a:picLocks noChangeAspect="1"/>
          </p:cNvPicPr>
          <p:nvPr/>
        </p:nvPicPr>
        <p:blipFill>
          <a:blip r:embed="rId8"/>
          <a:stretch>
            <a:fillRect/>
          </a:stretch>
        </p:blipFill>
        <p:spPr>
          <a:xfrm>
            <a:off x="10416152" y="391955"/>
            <a:ext cx="1441086" cy="809500"/>
          </a:xfrm>
          <a:prstGeom prst="rect">
            <a:avLst/>
          </a:prstGeom>
        </p:spPr>
      </p:pic>
      <p:pic>
        <p:nvPicPr>
          <p:cNvPr id="16" name="Picture 15">
            <a:extLst>
              <a:ext uri="{FF2B5EF4-FFF2-40B4-BE49-F238E27FC236}">
                <a16:creationId xmlns:a16="http://schemas.microsoft.com/office/drawing/2014/main" id="{12CF523B-2335-EF30-3186-3DEBF5A2B139}"/>
              </a:ext>
            </a:extLst>
          </p:cNvPr>
          <p:cNvPicPr>
            <a:picLocks noChangeAspect="1"/>
          </p:cNvPicPr>
          <p:nvPr/>
        </p:nvPicPr>
        <p:blipFill>
          <a:blip r:embed="rId9"/>
          <a:stretch>
            <a:fillRect/>
          </a:stretch>
        </p:blipFill>
        <p:spPr>
          <a:xfrm>
            <a:off x="7536769" y="1484642"/>
            <a:ext cx="4043354" cy="1651980"/>
          </a:xfrm>
          <a:prstGeom prst="rect">
            <a:avLst/>
          </a:prstGeom>
        </p:spPr>
      </p:pic>
      <p:pic>
        <p:nvPicPr>
          <p:cNvPr id="20" name="Picture 19">
            <a:extLst>
              <a:ext uri="{FF2B5EF4-FFF2-40B4-BE49-F238E27FC236}">
                <a16:creationId xmlns:a16="http://schemas.microsoft.com/office/drawing/2014/main" id="{E4D47C21-66EF-2385-BBD7-53C7B472F63C}"/>
              </a:ext>
            </a:extLst>
          </p:cNvPr>
          <p:cNvPicPr>
            <a:picLocks noChangeAspect="1"/>
          </p:cNvPicPr>
          <p:nvPr/>
        </p:nvPicPr>
        <p:blipFill>
          <a:blip r:embed="rId10"/>
          <a:stretch>
            <a:fillRect/>
          </a:stretch>
        </p:blipFill>
        <p:spPr>
          <a:xfrm>
            <a:off x="9216631" y="3337625"/>
            <a:ext cx="455703" cy="1089267"/>
          </a:xfrm>
          <a:prstGeom prst="rect">
            <a:avLst/>
          </a:prstGeom>
        </p:spPr>
      </p:pic>
      <p:pic>
        <p:nvPicPr>
          <p:cNvPr id="22" name="Picture 21">
            <a:extLst>
              <a:ext uri="{FF2B5EF4-FFF2-40B4-BE49-F238E27FC236}">
                <a16:creationId xmlns:a16="http://schemas.microsoft.com/office/drawing/2014/main" id="{5D7C285E-D8DB-4864-4DE3-B9CFBB98D3E2}"/>
              </a:ext>
            </a:extLst>
          </p:cNvPr>
          <p:cNvPicPr>
            <a:picLocks noChangeAspect="1"/>
          </p:cNvPicPr>
          <p:nvPr/>
        </p:nvPicPr>
        <p:blipFill>
          <a:blip r:embed="rId11"/>
          <a:stretch>
            <a:fillRect/>
          </a:stretch>
        </p:blipFill>
        <p:spPr>
          <a:xfrm>
            <a:off x="9934032" y="3301795"/>
            <a:ext cx="482120" cy="1125097"/>
          </a:xfrm>
          <a:prstGeom prst="rect">
            <a:avLst/>
          </a:prstGeom>
        </p:spPr>
      </p:pic>
      <p:pic>
        <p:nvPicPr>
          <p:cNvPr id="24" name="Picture 23">
            <a:extLst>
              <a:ext uri="{FF2B5EF4-FFF2-40B4-BE49-F238E27FC236}">
                <a16:creationId xmlns:a16="http://schemas.microsoft.com/office/drawing/2014/main" id="{8037CDE6-A5FF-4E36-7854-F150A555FCC6}"/>
              </a:ext>
            </a:extLst>
          </p:cNvPr>
          <p:cNvPicPr>
            <a:picLocks noChangeAspect="1"/>
          </p:cNvPicPr>
          <p:nvPr/>
        </p:nvPicPr>
        <p:blipFill>
          <a:blip r:embed="rId12"/>
          <a:stretch>
            <a:fillRect/>
          </a:stretch>
        </p:blipFill>
        <p:spPr>
          <a:xfrm>
            <a:off x="7190722" y="5552110"/>
            <a:ext cx="4402464" cy="580929"/>
          </a:xfrm>
          <a:prstGeom prst="rect">
            <a:avLst/>
          </a:prstGeom>
        </p:spPr>
      </p:pic>
      <p:pic>
        <p:nvPicPr>
          <p:cNvPr id="26" name="Picture 25">
            <a:extLst>
              <a:ext uri="{FF2B5EF4-FFF2-40B4-BE49-F238E27FC236}">
                <a16:creationId xmlns:a16="http://schemas.microsoft.com/office/drawing/2014/main" id="{B53D5C89-6AE1-3BD5-5FE0-39C4E2441B29}"/>
              </a:ext>
            </a:extLst>
          </p:cNvPr>
          <p:cNvPicPr>
            <a:picLocks noChangeAspect="1"/>
          </p:cNvPicPr>
          <p:nvPr/>
        </p:nvPicPr>
        <p:blipFill>
          <a:blip r:embed="rId13"/>
          <a:stretch>
            <a:fillRect/>
          </a:stretch>
        </p:blipFill>
        <p:spPr>
          <a:xfrm>
            <a:off x="7311298" y="4552305"/>
            <a:ext cx="4334140" cy="729439"/>
          </a:xfrm>
          <a:prstGeom prst="rect">
            <a:avLst/>
          </a:prstGeom>
        </p:spPr>
      </p:pic>
    </p:spTree>
    <p:extLst>
      <p:ext uri="{BB962C8B-B14F-4D97-AF65-F5344CB8AC3E}">
        <p14:creationId xmlns:p14="http://schemas.microsoft.com/office/powerpoint/2010/main" val="324486134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349663"/>
            <a:ext cx="10972799" cy="4893647"/>
          </a:xfrm>
          <a:prstGeom prst="rect">
            <a:avLst/>
          </a:prstGeom>
          <a:noFill/>
        </p:spPr>
        <p:txBody>
          <a:bodyPr wrap="square" lIns="91440" tIns="45720" rIns="91440" bIns="45720" rtlCol="0" anchor="t">
            <a:spAutoFit/>
          </a:bodyPr>
          <a:lstStyle/>
          <a:p>
            <a:pPr marL="285750" indent="-285750">
              <a:spcAft>
                <a:spcPts val="1800"/>
              </a:spcAft>
              <a:buFont typeface="Arial" panose="020B0604020202020204" pitchFamily="34" charset="0"/>
              <a:buChar char="•"/>
            </a:pPr>
            <a:r>
              <a:rPr lang="en-US" dirty="0"/>
              <a:t>The suggested incubation time in the manual is 5 minutes for each step. This ensures best results but can be shortened to 2 minutes, if needed. </a:t>
            </a:r>
          </a:p>
          <a:p>
            <a:pPr marL="285750" indent="-285750">
              <a:spcAft>
                <a:spcPts val="1800"/>
              </a:spcAft>
              <a:buFont typeface="Arial" panose="020B0604020202020204" pitchFamily="34" charset="0"/>
              <a:buChar char="•"/>
            </a:pPr>
            <a:r>
              <a:rPr lang="en-US" dirty="0"/>
              <a:t>It works well to let the students add their reagents to the wells, and then go through the concepts on the slide during the wait time (for example, add the slide about how proteins adsorb to the wells after they add the samples to the wells). </a:t>
            </a:r>
          </a:p>
          <a:p>
            <a:pPr marL="285750" indent="-285750">
              <a:spcAft>
                <a:spcPts val="1800"/>
              </a:spcAft>
              <a:buFont typeface="Arial" panose="020B0604020202020204" pitchFamily="34" charset="0"/>
              <a:buChar char="•"/>
            </a:pPr>
            <a:r>
              <a:rPr lang="en-US" dirty="0"/>
              <a:t>If students are using their paper models along with the protocol, they can use a dry erase marker to write the volumes and timing on the back of each piece (50 μl / 5 min for antigen, primary antibody, secondary antibody, and substrate). </a:t>
            </a:r>
          </a:p>
          <a:p>
            <a:pPr marL="285750" indent="-285750">
              <a:spcAft>
                <a:spcPts val="1800"/>
              </a:spcAft>
              <a:buFont typeface="Arial" panose="020B0604020202020204" pitchFamily="34" charset="0"/>
              <a:buChar char="•"/>
            </a:pPr>
            <a:r>
              <a:rPr lang="en-US" dirty="0"/>
              <a:t>The lab is designed for students working in groups of 4, with two 12-well microplates and one set of tubes per group. They’ll load 2 patient samples in triplicate in each 12-well microplate. </a:t>
            </a:r>
          </a:p>
          <a:p>
            <a:pPr marL="285750" indent="-285750">
              <a:spcAft>
                <a:spcPts val="1800"/>
              </a:spcAft>
              <a:buFont typeface="Arial" panose="020B0604020202020204" pitchFamily="34" charset="0"/>
              <a:buChar char="•"/>
            </a:pPr>
            <a:r>
              <a:rPr lang="en-US" dirty="0"/>
              <a:t>A disposable pipet can be used instead of adjustable micropipets to add antigen, primary antibody, secondary antibody, and substrate. Instead of adding 50 μl, they would just add one drop from the disposable pipet. You may need to supplement the pipets that come in the kit, since the protocol is written for using adjustable micropipets and tips. </a:t>
            </a:r>
          </a:p>
        </p:txBody>
      </p:sp>
    </p:spTree>
    <p:extLst>
      <p:ext uri="{BB962C8B-B14F-4D97-AF65-F5344CB8AC3E}">
        <p14:creationId xmlns:p14="http://schemas.microsoft.com/office/powerpoint/2010/main" val="375599933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349663"/>
            <a:ext cx="10972799" cy="6447919"/>
          </a:xfrm>
          <a:prstGeom prst="rect">
            <a:avLst/>
          </a:prstGeom>
          <a:noFill/>
        </p:spPr>
        <p:txBody>
          <a:bodyPr wrap="square" lIns="91440" tIns="45720" rIns="91440" bIns="45720" rtlCol="0" anchor="t">
            <a:spAutoFit/>
          </a:bodyPr>
          <a:lstStyle/>
          <a:p>
            <a:pPr>
              <a:spcAft>
                <a:spcPts val="1800"/>
              </a:spcAft>
            </a:pPr>
            <a:r>
              <a:rPr lang="en-US" dirty="0"/>
              <a:t>To determine the number of initial students to “infect” and how many swaps to do, decide what percentage of the class you want to be positive at the end. For each student infected:</a:t>
            </a:r>
          </a:p>
          <a:p>
            <a:pPr marL="742950" lvl="1" indent="-285750">
              <a:spcAft>
                <a:spcPts val="1800"/>
              </a:spcAft>
              <a:buFont typeface="Arial" panose="020B0604020202020204" pitchFamily="34" charset="0"/>
              <a:buChar char="•"/>
            </a:pPr>
            <a:r>
              <a:rPr lang="en-US" dirty="0"/>
              <a:t>After 1</a:t>
            </a:r>
            <a:r>
              <a:rPr lang="en-US" baseline="30000" dirty="0"/>
              <a:t>st</a:t>
            </a:r>
            <a:r>
              <a:rPr lang="en-US" dirty="0"/>
              <a:t> round of swapping: 2 students infected</a:t>
            </a:r>
          </a:p>
          <a:p>
            <a:pPr marL="742950" lvl="1" indent="-285750">
              <a:spcAft>
                <a:spcPts val="1800"/>
              </a:spcAft>
              <a:buFont typeface="Arial" panose="020B0604020202020204" pitchFamily="34" charset="0"/>
              <a:buChar char="•"/>
            </a:pPr>
            <a:r>
              <a:rPr lang="en-US" dirty="0"/>
              <a:t>After 2</a:t>
            </a:r>
            <a:r>
              <a:rPr lang="en-US" baseline="30000" dirty="0"/>
              <a:t>nd</a:t>
            </a:r>
            <a:r>
              <a:rPr lang="en-US" dirty="0"/>
              <a:t> round of swapping: 4 students infected</a:t>
            </a:r>
          </a:p>
          <a:p>
            <a:pPr marL="742950" lvl="1" indent="-285750">
              <a:spcAft>
                <a:spcPts val="1800"/>
              </a:spcAft>
              <a:buFont typeface="Arial" panose="020B0604020202020204" pitchFamily="34" charset="0"/>
              <a:buChar char="•"/>
            </a:pPr>
            <a:r>
              <a:rPr lang="en-US" dirty="0"/>
              <a:t>After 3</a:t>
            </a:r>
            <a:r>
              <a:rPr lang="en-US" baseline="30000" dirty="0"/>
              <a:t>rd</a:t>
            </a:r>
            <a:r>
              <a:rPr lang="en-US" dirty="0"/>
              <a:t> round of swapping: 8 students infected</a:t>
            </a:r>
          </a:p>
          <a:p>
            <a:pPr>
              <a:spcAft>
                <a:spcPts val="1800"/>
              </a:spcAft>
            </a:pPr>
            <a:r>
              <a:rPr lang="en-US" dirty="0"/>
              <a:t>In a larger class with 32 students, you might want to start off with 2 students initially infected, so that half the class have positive ELISA tests. </a:t>
            </a:r>
          </a:p>
          <a:p>
            <a:pPr>
              <a:spcAft>
                <a:spcPts val="1800"/>
              </a:spcAft>
            </a:pPr>
            <a:r>
              <a:rPr lang="en-US" dirty="0"/>
              <a:t>In a smaller class of 10 students, you might only want to do two rounds of sharing, since after 3 rounds almost everyone will have positive tests. </a:t>
            </a:r>
          </a:p>
          <a:p>
            <a:pPr>
              <a:spcAft>
                <a:spcPts val="1800"/>
              </a:spcAft>
            </a:pPr>
            <a:r>
              <a:rPr lang="en-US" dirty="0"/>
              <a:t>Make sure each student has a swapping partner before telling everyone to swap fluids at the same time. </a:t>
            </a:r>
          </a:p>
          <a:p>
            <a:pPr>
              <a:spcAft>
                <a:spcPts val="1800"/>
              </a:spcAft>
            </a:pPr>
            <a:r>
              <a:rPr lang="en-US" dirty="0"/>
              <a:t>After each round, have them find a new partner and wait for them to tell you it’s ok to swap – this will prevent students from getting stuck with the same partner (you can have them switch before they swap if they’re waiting for your cue).  </a:t>
            </a:r>
          </a:p>
          <a:p>
            <a:pPr>
              <a:spcAft>
                <a:spcPts val="1800"/>
              </a:spcAft>
            </a:pPr>
            <a:endParaRPr lang="en-US" sz="2200" dirty="0"/>
          </a:p>
          <a:p>
            <a:pPr marL="285750" indent="-285750">
              <a:spcAft>
                <a:spcPts val="1800"/>
              </a:spcAft>
              <a:buFont typeface="Arial" panose="020B0604020202020204" pitchFamily="34" charset="0"/>
              <a:buChar char="•"/>
            </a:pPr>
            <a:endParaRPr lang="en-US" sz="2200" dirty="0"/>
          </a:p>
        </p:txBody>
      </p:sp>
    </p:spTree>
    <p:extLst>
      <p:ext uri="{BB962C8B-B14F-4D97-AF65-F5344CB8AC3E}">
        <p14:creationId xmlns:p14="http://schemas.microsoft.com/office/powerpoint/2010/main" val="243251594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B2321-AFFF-B73D-E40C-D70A53667185}"/>
              </a:ext>
            </a:extLst>
          </p:cNvPr>
          <p:cNvSpPr>
            <a:spLocks noGrp="1"/>
          </p:cNvSpPr>
          <p:nvPr>
            <p:ph type="title"/>
          </p:nvPr>
        </p:nvSpPr>
        <p:spPr/>
        <p:txBody>
          <a:bodyPr>
            <a:normAutofit/>
          </a:bodyPr>
          <a:lstStyle/>
          <a:p>
            <a:r>
              <a:rPr lang="en-US" sz="4000" dirty="0"/>
              <a:t>Transfer pipet measurements</a:t>
            </a:r>
          </a:p>
        </p:txBody>
      </p:sp>
      <p:sp>
        <p:nvSpPr>
          <p:cNvPr id="3" name="Text Placeholder 2">
            <a:extLst>
              <a:ext uri="{FF2B5EF4-FFF2-40B4-BE49-F238E27FC236}">
                <a16:creationId xmlns:a16="http://schemas.microsoft.com/office/drawing/2014/main" id="{A4BC36EB-63B7-9E71-08A0-0A56D4FB313C}"/>
              </a:ext>
            </a:extLst>
          </p:cNvPr>
          <p:cNvSpPr>
            <a:spLocks noGrp="1"/>
          </p:cNvSpPr>
          <p:nvPr>
            <p:ph type="body" sz="quarter" idx="17"/>
          </p:nvPr>
        </p:nvSpPr>
        <p:spPr>
          <a:xfrm>
            <a:off x="4832270" y="2745225"/>
            <a:ext cx="974725" cy="544512"/>
          </a:xfrm>
        </p:spPr>
        <p:txBody>
          <a:bodyPr/>
          <a:lstStyle/>
          <a:p>
            <a:r>
              <a:rPr lang="en-US" dirty="0"/>
              <a:t>1 ml</a:t>
            </a:r>
          </a:p>
        </p:txBody>
      </p:sp>
      <p:pic>
        <p:nvPicPr>
          <p:cNvPr id="8" name="Picture 7" descr="A picture containing tool&#10;&#10;Description automatically generated">
            <a:extLst>
              <a:ext uri="{FF2B5EF4-FFF2-40B4-BE49-F238E27FC236}">
                <a16:creationId xmlns:a16="http://schemas.microsoft.com/office/drawing/2014/main" id="{673D09C5-65B7-81DE-F013-CBDBEEDBFD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8604288">
            <a:off x="1844730" y="1118581"/>
            <a:ext cx="2381321" cy="5586944"/>
          </a:xfrm>
          <a:prstGeom prst="rect">
            <a:avLst/>
          </a:prstGeom>
        </p:spPr>
      </p:pic>
      <p:cxnSp>
        <p:nvCxnSpPr>
          <p:cNvPr id="10" name="Straight Connector 9">
            <a:extLst>
              <a:ext uri="{FF2B5EF4-FFF2-40B4-BE49-F238E27FC236}">
                <a16:creationId xmlns:a16="http://schemas.microsoft.com/office/drawing/2014/main" id="{FC141176-D310-7CE5-909D-78DB3000E214}"/>
              </a:ext>
            </a:extLst>
          </p:cNvPr>
          <p:cNvCxnSpPr>
            <a:cxnSpLocks/>
          </p:cNvCxnSpPr>
          <p:nvPr/>
        </p:nvCxnSpPr>
        <p:spPr>
          <a:xfrm flipH="1">
            <a:off x="2743914" y="3017481"/>
            <a:ext cx="2032000"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B2D8286-FEEE-309A-92AF-8C08068FCBFB}"/>
              </a:ext>
            </a:extLst>
          </p:cNvPr>
          <p:cNvCxnSpPr>
            <a:cxnSpLocks/>
          </p:cNvCxnSpPr>
          <p:nvPr/>
        </p:nvCxnSpPr>
        <p:spPr>
          <a:xfrm flipH="1">
            <a:off x="3086190" y="3588981"/>
            <a:ext cx="16897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D86C76-950C-A7A6-CCF9-16990ED4D3B5}"/>
              </a:ext>
            </a:extLst>
          </p:cNvPr>
          <p:cNvCxnSpPr>
            <a:cxnSpLocks/>
          </p:cNvCxnSpPr>
          <p:nvPr/>
        </p:nvCxnSpPr>
        <p:spPr>
          <a:xfrm flipH="1">
            <a:off x="3429090" y="4223981"/>
            <a:ext cx="13468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130F473-0246-3A24-388B-46D6492D7AC2}"/>
              </a:ext>
            </a:extLst>
          </p:cNvPr>
          <p:cNvCxnSpPr>
            <a:cxnSpLocks/>
          </p:cNvCxnSpPr>
          <p:nvPr/>
        </p:nvCxnSpPr>
        <p:spPr>
          <a:xfrm flipH="1">
            <a:off x="3759290" y="4820881"/>
            <a:ext cx="10166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 Placeholder 2">
            <a:extLst>
              <a:ext uri="{FF2B5EF4-FFF2-40B4-BE49-F238E27FC236}">
                <a16:creationId xmlns:a16="http://schemas.microsoft.com/office/drawing/2014/main" id="{ACA9CCA6-6296-B86C-FAF9-EC68388C8ED0}"/>
              </a:ext>
            </a:extLst>
          </p:cNvPr>
          <p:cNvSpPr txBox="1">
            <a:spLocks/>
          </p:cNvSpPr>
          <p:nvPr/>
        </p:nvSpPr>
        <p:spPr>
          <a:xfrm>
            <a:off x="4857670" y="3367541"/>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750 μl</a:t>
            </a:r>
          </a:p>
        </p:txBody>
      </p:sp>
      <p:sp>
        <p:nvSpPr>
          <p:cNvPr id="20" name="Text Placeholder 2">
            <a:extLst>
              <a:ext uri="{FF2B5EF4-FFF2-40B4-BE49-F238E27FC236}">
                <a16:creationId xmlns:a16="http://schemas.microsoft.com/office/drawing/2014/main" id="{219ABD1E-A430-AF42-03E3-C4FCB045C5F4}"/>
              </a:ext>
            </a:extLst>
          </p:cNvPr>
          <p:cNvSpPr txBox="1">
            <a:spLocks/>
          </p:cNvSpPr>
          <p:nvPr/>
        </p:nvSpPr>
        <p:spPr>
          <a:xfrm>
            <a:off x="4870370" y="3989857"/>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500 μl</a:t>
            </a:r>
          </a:p>
        </p:txBody>
      </p:sp>
      <p:sp>
        <p:nvSpPr>
          <p:cNvPr id="21" name="Text Placeholder 2">
            <a:extLst>
              <a:ext uri="{FF2B5EF4-FFF2-40B4-BE49-F238E27FC236}">
                <a16:creationId xmlns:a16="http://schemas.microsoft.com/office/drawing/2014/main" id="{723C3250-E180-AC8E-EF96-3A27B77EAFA8}"/>
              </a:ext>
            </a:extLst>
          </p:cNvPr>
          <p:cNvSpPr txBox="1">
            <a:spLocks/>
          </p:cNvSpPr>
          <p:nvPr/>
        </p:nvSpPr>
        <p:spPr>
          <a:xfrm>
            <a:off x="4870370" y="4548625"/>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250 μl</a:t>
            </a:r>
          </a:p>
        </p:txBody>
      </p:sp>
      <p:cxnSp>
        <p:nvCxnSpPr>
          <p:cNvPr id="22" name="Straight Connector 21">
            <a:extLst>
              <a:ext uri="{FF2B5EF4-FFF2-40B4-BE49-F238E27FC236}">
                <a16:creationId xmlns:a16="http://schemas.microsoft.com/office/drawing/2014/main" id="{56AF0014-9F76-8EEE-EEC7-F0792FAA5516}"/>
              </a:ext>
            </a:extLst>
          </p:cNvPr>
          <p:cNvCxnSpPr>
            <a:cxnSpLocks/>
          </p:cNvCxnSpPr>
          <p:nvPr/>
        </p:nvCxnSpPr>
        <p:spPr>
          <a:xfrm flipH="1">
            <a:off x="4121722" y="5416530"/>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D67CD563-D9E4-CCDC-284B-4CBE781E6FBC}"/>
              </a:ext>
            </a:extLst>
          </p:cNvPr>
          <p:cNvSpPr txBox="1">
            <a:spLocks/>
          </p:cNvSpPr>
          <p:nvPr/>
        </p:nvSpPr>
        <p:spPr>
          <a:xfrm>
            <a:off x="4889902" y="5144274"/>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100 μl</a:t>
            </a:r>
          </a:p>
        </p:txBody>
      </p:sp>
      <p:cxnSp>
        <p:nvCxnSpPr>
          <p:cNvPr id="6" name="Straight Connector 5">
            <a:extLst>
              <a:ext uri="{FF2B5EF4-FFF2-40B4-BE49-F238E27FC236}">
                <a16:creationId xmlns:a16="http://schemas.microsoft.com/office/drawing/2014/main" id="{5C87FFBB-EC16-5483-6D74-18516D1592E6}"/>
              </a:ext>
            </a:extLst>
          </p:cNvPr>
          <p:cNvCxnSpPr>
            <a:cxnSpLocks/>
          </p:cNvCxnSpPr>
          <p:nvPr/>
        </p:nvCxnSpPr>
        <p:spPr>
          <a:xfrm flipH="1">
            <a:off x="4325492" y="5927622"/>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7" name="Text Placeholder 2">
            <a:extLst>
              <a:ext uri="{FF2B5EF4-FFF2-40B4-BE49-F238E27FC236}">
                <a16:creationId xmlns:a16="http://schemas.microsoft.com/office/drawing/2014/main" id="{52AECD94-BAFF-01CD-C88D-1D972ACBD3DF}"/>
              </a:ext>
            </a:extLst>
          </p:cNvPr>
          <p:cNvSpPr txBox="1">
            <a:spLocks/>
          </p:cNvSpPr>
          <p:nvPr/>
        </p:nvSpPr>
        <p:spPr>
          <a:xfrm>
            <a:off x="5093672" y="5655366"/>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 μl</a:t>
            </a:r>
          </a:p>
        </p:txBody>
      </p:sp>
    </p:spTree>
    <p:extLst>
      <p:ext uri="{BB962C8B-B14F-4D97-AF65-F5344CB8AC3E}">
        <p14:creationId xmlns:p14="http://schemas.microsoft.com/office/powerpoint/2010/main" val="6101803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Lab station</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1934286155"/>
              </p:ext>
            </p:extLst>
          </p:nvPr>
        </p:nvGraphicFramePr>
        <p:xfrm>
          <a:off x="727307" y="1555404"/>
          <a:ext cx="10367413" cy="4968240"/>
        </p:xfrm>
        <a:graphic>
          <a:graphicData uri="http://schemas.openxmlformats.org/drawingml/2006/table">
            <a:tbl>
              <a:tblPr firstRow="1" bandRow="1">
                <a:tableStyleId>{0E3FDE45-AF77-4B5C-9715-49D594BDF05E}</a:tableStyleId>
              </a:tblPr>
              <a:tblGrid>
                <a:gridCol w="296397">
                  <a:extLst>
                    <a:ext uri="{9D8B030D-6E8A-4147-A177-3AD203B41FA5}">
                      <a16:colId xmlns:a16="http://schemas.microsoft.com/office/drawing/2014/main" val="3261714863"/>
                    </a:ext>
                  </a:extLst>
                </a:gridCol>
                <a:gridCol w="4908466">
                  <a:extLst>
                    <a:ext uri="{9D8B030D-6E8A-4147-A177-3AD203B41FA5}">
                      <a16:colId xmlns:a16="http://schemas.microsoft.com/office/drawing/2014/main" val="661712146"/>
                    </a:ext>
                  </a:extLst>
                </a:gridCol>
                <a:gridCol w="3177540">
                  <a:extLst>
                    <a:ext uri="{9D8B030D-6E8A-4147-A177-3AD203B41FA5}">
                      <a16:colId xmlns:a16="http://schemas.microsoft.com/office/drawing/2014/main" val="3786728688"/>
                    </a:ext>
                  </a:extLst>
                </a:gridCol>
                <a:gridCol w="1985010">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Yellow tubes (#)</a:t>
                      </a:r>
                    </a:p>
                  </a:txBody>
                  <a:tcPr/>
                </a:tc>
                <a:tc>
                  <a:txBody>
                    <a:bodyPr/>
                    <a:lstStyle/>
                    <a:p>
                      <a:r>
                        <a:rPr lang="en-US" sz="1600"/>
                        <a:t>0.25 </a:t>
                      </a:r>
                      <a:r>
                        <a:rPr lang="en-US" sz="1600" dirty="0"/>
                        <a:t>ml student test samples</a:t>
                      </a:r>
                    </a:p>
                  </a:txBody>
                  <a:tcPr/>
                </a:tc>
                <a:tc>
                  <a:txBody>
                    <a:bodyPr/>
                    <a:lstStyle/>
                    <a:p>
                      <a:r>
                        <a:rPr lang="en-US" sz="1600" dirty="0"/>
                        <a:t>4 (1 per student)</a:t>
                      </a:r>
                    </a:p>
                  </a:txBody>
                  <a:tcPr/>
                </a:tc>
                <a:extLst>
                  <a:ext uri="{0D108BD9-81ED-4DB2-BD59-A6C34878D82A}">
                    <a16:rowId xmlns:a16="http://schemas.microsoft.com/office/drawing/2014/main" val="2203584419"/>
                  </a:ext>
                </a:extLst>
              </a:tr>
              <a:tr h="331713">
                <a:tc>
                  <a:txBody>
                    <a:bodyPr/>
                    <a:lstStyle/>
                    <a:p>
                      <a:endParaRPr lang="en-US" sz="1600" dirty="0"/>
                    </a:p>
                  </a:txBody>
                  <a:tcPr/>
                </a:tc>
                <a:tc>
                  <a:txBody>
                    <a:bodyPr/>
                    <a:lstStyle/>
                    <a:p>
                      <a:r>
                        <a:rPr lang="en-US" sz="1600" dirty="0"/>
                        <a:t>Purple tube (+)</a:t>
                      </a:r>
                    </a:p>
                  </a:txBody>
                  <a:tcPr/>
                </a:tc>
                <a:tc>
                  <a:txBody>
                    <a:bodyPr/>
                    <a:lstStyle/>
                    <a:p>
                      <a:r>
                        <a:rPr lang="en-US" sz="1600" dirty="0"/>
                        <a:t>0.5 ml 1x Ag</a:t>
                      </a:r>
                    </a:p>
                  </a:txBody>
                  <a:tcPr/>
                </a:tc>
                <a:tc>
                  <a:txBody>
                    <a:bodyPr/>
                    <a:lstStyle/>
                    <a:p>
                      <a:r>
                        <a:rPr lang="en-US" sz="1600" dirty="0"/>
                        <a:t>1</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Blue tube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PBS</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Green (PA)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1.5 m 1x PA</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Orange (SA)</a:t>
                      </a:r>
                    </a:p>
                  </a:txBody>
                  <a:tcPr/>
                </a:tc>
                <a:tc>
                  <a:txBody>
                    <a:bodyPr/>
                    <a:lstStyle/>
                    <a:p>
                      <a:r>
                        <a:rPr lang="en-US" sz="1600" dirty="0"/>
                        <a:t>1.5 ml 1x SA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kumimoji="0" lang="en-US" sz="1600" b="0" u="none" strike="noStrike" kern="1200" cap="none" spc="0" normalizeH="0" baseline="0" noProof="0" dirty="0">
                          <a:ln>
                            <a:noFill/>
                          </a:ln>
                          <a:solidFill>
                            <a:prstClr val="black"/>
                          </a:solidFill>
                          <a:effectLst/>
                          <a:uLnTx/>
                          <a:uFillTx/>
                        </a:rPr>
                        <a:t>Brown (SUB)</a:t>
                      </a:r>
                      <a:endParaRPr lang="en-US" sz="1600" dirty="0"/>
                    </a:p>
                  </a:txBody>
                  <a:tcPr/>
                </a:tc>
                <a:tc>
                  <a:txBody>
                    <a:bodyPr/>
                    <a:lstStyle/>
                    <a:p>
                      <a:r>
                        <a:rPr lang="en-US" sz="1600" dirty="0"/>
                        <a:t>1.5 ml Substrate</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~50 ml wash buffer in beaker or small cup</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5</a:t>
                      </a:r>
                    </a:p>
                  </a:txBody>
                  <a:tcPr/>
                </a:tc>
                <a:extLst>
                  <a:ext uri="{0D108BD9-81ED-4DB2-BD59-A6C34878D82A}">
                    <a16:rowId xmlns:a16="http://schemas.microsoft.com/office/drawing/2014/main" val="3060225597"/>
                  </a:ext>
                </a:extLst>
              </a:tr>
              <a:tr h="331713">
                <a:tc>
                  <a:txBody>
                    <a:bodyPr/>
                    <a:lstStyle/>
                    <a:p>
                      <a:endParaRPr lang="en-US" sz="1600"/>
                    </a:p>
                  </a:txBody>
                  <a:tcPr/>
                </a:tc>
                <a:tc>
                  <a:txBody>
                    <a:bodyPr/>
                    <a:lstStyle/>
                    <a:p>
                      <a:r>
                        <a:rPr lang="en-US" sz="1600" dirty="0"/>
                        <a:t>12-well microplate strip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2</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147653836"/>
                  </a:ext>
                </a:extLst>
              </a:tr>
              <a:tr h="331713">
                <a:tc>
                  <a:txBody>
                    <a:bodyPr/>
                    <a:lstStyle/>
                    <a:p>
                      <a:endParaRPr lang="en-US" sz="1600" dirty="0"/>
                    </a:p>
                  </a:txBody>
                  <a:tcPr/>
                </a:tc>
                <a:tc>
                  <a:txBody>
                    <a:bodyPr/>
                    <a:lstStyle/>
                    <a:p>
                      <a:r>
                        <a:rPr lang="en-US" sz="1600" dirty="0"/>
                        <a:t>p200 micropipet or 50 μl fixed-volume pipet and tips</a:t>
                      </a:r>
                    </a:p>
                    <a:p>
                      <a:r>
                        <a:rPr lang="en-US" sz="1600" dirty="0"/>
                        <a:t>(optional – can use disposable pipets as well)</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2846003359"/>
                  </a:ext>
                </a:extLst>
              </a:tr>
              <a:tr h="331713">
                <a:tc>
                  <a:txBody>
                    <a:bodyPr/>
                    <a:lstStyle/>
                    <a:p>
                      <a:endParaRPr lang="en-US" sz="1600"/>
                    </a:p>
                  </a:txBody>
                  <a:tcPr/>
                </a:tc>
                <a:tc>
                  <a:txBody>
                    <a:bodyPr/>
                    <a:lstStyle/>
                    <a:p>
                      <a:r>
                        <a:rPr lang="en-US" sz="1600" dirty="0"/>
                        <a:t>Paper towels or napkins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20+</a:t>
                      </a:r>
                    </a:p>
                  </a:txBody>
                  <a:tcPr/>
                </a:tc>
                <a:extLst>
                  <a:ext uri="{0D108BD9-81ED-4DB2-BD59-A6C34878D82A}">
                    <a16:rowId xmlns:a16="http://schemas.microsoft.com/office/drawing/2014/main" val="4182094636"/>
                  </a:ext>
                </a:extLst>
              </a:tr>
              <a:tr h="331713">
                <a:tc>
                  <a:txBody>
                    <a:bodyPr/>
                    <a:lstStyle/>
                    <a:p>
                      <a:endParaRPr lang="en-US" sz="1600"/>
                    </a:p>
                  </a:txBody>
                  <a:tcPr/>
                </a:tc>
                <a:tc>
                  <a:txBody>
                    <a:bodyPr/>
                    <a:lstStyle/>
                    <a:p>
                      <a:r>
                        <a:rPr lang="en-US" sz="1600" dirty="0"/>
                        <a:t>Permanent marker</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3033749939"/>
                  </a:ext>
                </a:extLst>
              </a:tr>
              <a:tr h="331713">
                <a:tc>
                  <a:txBody>
                    <a:bodyPr/>
                    <a:lstStyle/>
                    <a:p>
                      <a:endParaRPr lang="en-US" sz="1600" dirty="0"/>
                    </a:p>
                  </a:txBody>
                  <a:tcPr/>
                </a:tc>
                <a:tc>
                  <a:txBody>
                    <a:bodyPr/>
                    <a:lstStyle/>
                    <a:p>
                      <a:r>
                        <a:rPr lang="en-US" sz="1600" dirty="0"/>
                        <a:t>Waste cup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924525247"/>
                  </a:ext>
                </a:extLst>
              </a:tr>
            </a:tbl>
          </a:graphicData>
        </a:graphic>
      </p:graphicFrame>
    </p:spTree>
    <p:extLst>
      <p:ext uri="{BB962C8B-B14F-4D97-AF65-F5344CB8AC3E}">
        <p14:creationId xmlns:p14="http://schemas.microsoft.com/office/powerpoint/2010/main" val="64667704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Share “bodily fluids”</a:t>
            </a:r>
          </a:p>
        </p:txBody>
      </p:sp>
      <p:sp>
        <p:nvSpPr>
          <p:cNvPr id="48" name="Text Placeholder 5">
            <a:extLst>
              <a:ext uri="{FF2B5EF4-FFF2-40B4-BE49-F238E27FC236}">
                <a16:creationId xmlns:a16="http://schemas.microsoft.com/office/drawing/2014/main" id="{B158BDEF-D27D-5003-05F7-CBF0AF91165D}"/>
              </a:ext>
            </a:extLst>
          </p:cNvPr>
          <p:cNvSpPr txBox="1">
            <a:spLocks/>
          </p:cNvSpPr>
          <p:nvPr/>
        </p:nvSpPr>
        <p:spPr>
          <a:xfrm>
            <a:off x="607069" y="1380378"/>
            <a:ext cx="8008525" cy="1136687"/>
          </a:xfrm>
          <a:prstGeom prst="rect">
            <a:avLst/>
          </a:prstGeom>
        </p:spPr>
        <p:txBody>
          <a:bodyPr vert="horz" lIns="91440" tIns="45720" rIns="91440" bIns="45720" rtlCol="0" anchor="t">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1" dirty="0">
                <a:latin typeface="Arial Nova Light"/>
              </a:rPr>
              <a:t>Sharing Round 1</a:t>
            </a:r>
            <a:r>
              <a:rPr lang="en-US" sz="2400" dirty="0">
                <a:latin typeface="Arial Nova Light"/>
              </a:rPr>
              <a:t>: Find a partner to share “bodily fluids” with and wait for your instructor to tell you to swap. To share, one person will transfer all the sample in their yellow tube into their partner’s tube, then take back 750 </a:t>
            </a:r>
            <a:r>
              <a:rPr lang="en-US" sz="2400" dirty="0" err="1">
                <a:latin typeface="Arial Nova Light"/>
              </a:rPr>
              <a:t>μl</a:t>
            </a:r>
            <a:r>
              <a:rPr lang="en-US" sz="2400" dirty="0">
                <a:latin typeface="Arial Nova Light"/>
              </a:rPr>
              <a:t> (about ½). Record your sharing partner.</a:t>
            </a:r>
          </a:p>
          <a:p>
            <a:endParaRPr lang="en-US" sz="2400" dirty="0"/>
          </a:p>
        </p:txBody>
      </p:sp>
      <p:sp>
        <p:nvSpPr>
          <p:cNvPr id="7" name="Text Placeholder 5">
            <a:extLst>
              <a:ext uri="{FF2B5EF4-FFF2-40B4-BE49-F238E27FC236}">
                <a16:creationId xmlns:a16="http://schemas.microsoft.com/office/drawing/2014/main" id="{DE024AD3-27A5-4714-7B7E-4DB45BD0BDB6}"/>
              </a:ext>
            </a:extLst>
          </p:cNvPr>
          <p:cNvSpPr txBox="1">
            <a:spLocks/>
          </p:cNvSpPr>
          <p:nvPr/>
        </p:nvSpPr>
        <p:spPr>
          <a:xfrm>
            <a:off x="607069" y="3349036"/>
            <a:ext cx="8008525" cy="1136687"/>
          </a:xfrm>
          <a:prstGeom prst="rect">
            <a:avLst/>
          </a:prstGeom>
        </p:spPr>
        <p:txBody>
          <a:bodyPr vert="horz" lIns="91440" tIns="45720" rIns="91440" bIns="45720" rtlCol="0" anchor="t">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1" dirty="0">
                <a:latin typeface="Arial Nova Light"/>
              </a:rPr>
              <a:t>Sharing Round 2</a:t>
            </a:r>
            <a:r>
              <a:rPr lang="en-US" sz="2400" dirty="0">
                <a:latin typeface="Arial Nova Light"/>
              </a:rPr>
              <a:t>: Find a new partner, wait for your instructor to tell you to swap, then share your sample. Record sharing partner.</a:t>
            </a:r>
          </a:p>
          <a:p>
            <a:endParaRPr lang="en-US" sz="2400" dirty="0"/>
          </a:p>
        </p:txBody>
      </p:sp>
      <p:sp>
        <p:nvSpPr>
          <p:cNvPr id="9" name="Text Placeholder 5">
            <a:extLst>
              <a:ext uri="{FF2B5EF4-FFF2-40B4-BE49-F238E27FC236}">
                <a16:creationId xmlns:a16="http://schemas.microsoft.com/office/drawing/2014/main" id="{A8AA4C1A-9008-AEFD-8362-329188387A02}"/>
              </a:ext>
            </a:extLst>
          </p:cNvPr>
          <p:cNvSpPr txBox="1">
            <a:spLocks/>
          </p:cNvSpPr>
          <p:nvPr/>
        </p:nvSpPr>
        <p:spPr>
          <a:xfrm>
            <a:off x="607069" y="4832232"/>
            <a:ext cx="8008525" cy="1136687"/>
          </a:xfrm>
          <a:prstGeom prst="rect">
            <a:avLst/>
          </a:prstGeom>
        </p:spPr>
        <p:txBody>
          <a:bodyPr vert="horz" lIns="91440" tIns="45720" rIns="91440" bIns="45720" rtlCol="0" anchor="t">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1" dirty="0">
                <a:latin typeface="Arial Nova Light"/>
              </a:rPr>
              <a:t>Sharing Round 3</a:t>
            </a:r>
            <a:r>
              <a:rPr lang="en-US" sz="2400" dirty="0">
                <a:latin typeface="Arial Nova Light"/>
              </a:rPr>
              <a:t>: Find a new partner, wait for your instructor to tell you to swap, then share your sample. Record sharing partner.</a:t>
            </a:r>
          </a:p>
          <a:p>
            <a:endParaRPr lang="en-US" sz="2400" dirty="0"/>
          </a:p>
        </p:txBody>
      </p:sp>
      <p:grpSp>
        <p:nvGrpSpPr>
          <p:cNvPr id="11" name="Group 10">
            <a:extLst>
              <a:ext uri="{FF2B5EF4-FFF2-40B4-BE49-F238E27FC236}">
                <a16:creationId xmlns:a16="http://schemas.microsoft.com/office/drawing/2014/main" id="{F3EFBD4A-0C79-464D-FE4E-4E01FA1A00C8}"/>
              </a:ext>
            </a:extLst>
          </p:cNvPr>
          <p:cNvGrpSpPr/>
          <p:nvPr/>
        </p:nvGrpSpPr>
        <p:grpSpPr>
          <a:xfrm>
            <a:off x="9529122" y="2222665"/>
            <a:ext cx="672740" cy="1001798"/>
            <a:chOff x="4873256" y="1754370"/>
            <a:chExt cx="978195" cy="1456661"/>
          </a:xfrm>
        </p:grpSpPr>
        <p:pic>
          <p:nvPicPr>
            <p:cNvPr id="12" name="Picture 11">
              <a:extLst>
                <a:ext uri="{FF2B5EF4-FFF2-40B4-BE49-F238E27FC236}">
                  <a16:creationId xmlns:a16="http://schemas.microsoft.com/office/drawing/2014/main" id="{12C058BE-CFC0-7D89-0CAE-565F586D0623}"/>
                </a:ext>
              </a:extLst>
            </p:cNvPr>
            <p:cNvPicPr>
              <a:picLocks noChangeAspect="1"/>
            </p:cNvPicPr>
            <p:nvPr/>
          </p:nvPicPr>
          <p:blipFill rotWithShape="1">
            <a:blip r:embed="rId3">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3" name="TextBox 12">
              <a:extLst>
                <a:ext uri="{FF2B5EF4-FFF2-40B4-BE49-F238E27FC236}">
                  <a16:creationId xmlns:a16="http://schemas.microsoft.com/office/drawing/2014/main" id="{F08F15BD-D7D6-3AFD-1064-A5D01EA94A98}"/>
                </a:ext>
              </a:extLst>
            </p:cNvPr>
            <p:cNvSpPr txBox="1"/>
            <p:nvPr/>
          </p:nvSpPr>
          <p:spPr>
            <a:xfrm>
              <a:off x="5248940" y="2293462"/>
              <a:ext cx="331871" cy="461665"/>
            </a:xfrm>
            <a:prstGeom prst="rect">
              <a:avLst/>
            </a:prstGeom>
            <a:noFill/>
          </p:spPr>
          <p:txBody>
            <a:bodyPr wrap="square">
              <a:spAutoFit/>
            </a:bodyPr>
            <a:lstStyle/>
            <a:p>
              <a:r>
                <a:rPr lang="en-US" sz="1400" dirty="0"/>
                <a:t>1</a:t>
              </a:r>
            </a:p>
          </p:txBody>
        </p:sp>
      </p:grpSp>
      <p:grpSp>
        <p:nvGrpSpPr>
          <p:cNvPr id="14" name="Group 13">
            <a:extLst>
              <a:ext uri="{FF2B5EF4-FFF2-40B4-BE49-F238E27FC236}">
                <a16:creationId xmlns:a16="http://schemas.microsoft.com/office/drawing/2014/main" id="{973CDEA4-288A-6949-DAF7-C158379683AD}"/>
              </a:ext>
            </a:extLst>
          </p:cNvPr>
          <p:cNvGrpSpPr/>
          <p:nvPr/>
        </p:nvGrpSpPr>
        <p:grpSpPr>
          <a:xfrm>
            <a:off x="10934520" y="2222665"/>
            <a:ext cx="672740" cy="1001798"/>
            <a:chOff x="4904511" y="3429000"/>
            <a:chExt cx="978195" cy="1456661"/>
          </a:xfrm>
        </p:grpSpPr>
        <p:pic>
          <p:nvPicPr>
            <p:cNvPr id="15" name="Picture 14">
              <a:extLst>
                <a:ext uri="{FF2B5EF4-FFF2-40B4-BE49-F238E27FC236}">
                  <a16:creationId xmlns:a16="http://schemas.microsoft.com/office/drawing/2014/main" id="{78B7BA1F-3C8F-B602-9DF6-ECB0179AE52B}"/>
                </a:ext>
              </a:extLst>
            </p:cNvPr>
            <p:cNvPicPr>
              <a:picLocks noChangeAspect="1"/>
            </p:cNvPicPr>
            <p:nvPr/>
          </p:nvPicPr>
          <p:blipFill rotWithShape="1">
            <a:blip r:embed="rId3">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16" name="TextBox 15">
              <a:extLst>
                <a:ext uri="{FF2B5EF4-FFF2-40B4-BE49-F238E27FC236}">
                  <a16:creationId xmlns:a16="http://schemas.microsoft.com/office/drawing/2014/main" id="{D7878A64-316F-D629-BD2F-38C54E1CB5AD}"/>
                </a:ext>
              </a:extLst>
            </p:cNvPr>
            <p:cNvSpPr txBox="1"/>
            <p:nvPr/>
          </p:nvSpPr>
          <p:spPr>
            <a:xfrm>
              <a:off x="5291020" y="3926498"/>
              <a:ext cx="331871" cy="447522"/>
            </a:xfrm>
            <a:prstGeom prst="rect">
              <a:avLst/>
            </a:prstGeom>
            <a:noFill/>
          </p:spPr>
          <p:txBody>
            <a:bodyPr wrap="square">
              <a:spAutoFit/>
            </a:bodyPr>
            <a:lstStyle/>
            <a:p>
              <a:r>
                <a:rPr lang="en-US" sz="1400" dirty="0"/>
                <a:t>2</a:t>
              </a:r>
            </a:p>
          </p:txBody>
        </p:sp>
      </p:grpSp>
      <p:pic>
        <p:nvPicPr>
          <p:cNvPr id="17" name="Picture 16" descr="A picture containing tool&#10;&#10;Description automatically generated">
            <a:extLst>
              <a:ext uri="{FF2B5EF4-FFF2-40B4-BE49-F238E27FC236}">
                <a16:creationId xmlns:a16="http://schemas.microsoft.com/office/drawing/2014/main" id="{3E5404F5-3447-862A-084B-86289B7100C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526137">
            <a:off x="10457859" y="407339"/>
            <a:ext cx="895623" cy="2101269"/>
          </a:xfrm>
          <a:prstGeom prst="rect">
            <a:avLst/>
          </a:prstGeom>
        </p:spPr>
      </p:pic>
      <p:sp>
        <p:nvSpPr>
          <p:cNvPr id="18" name="TextBox 17">
            <a:extLst>
              <a:ext uri="{FF2B5EF4-FFF2-40B4-BE49-F238E27FC236}">
                <a16:creationId xmlns:a16="http://schemas.microsoft.com/office/drawing/2014/main" id="{3079B690-F740-5ED8-638F-512F92D016CF}"/>
              </a:ext>
            </a:extLst>
          </p:cNvPr>
          <p:cNvSpPr txBox="1"/>
          <p:nvPr/>
        </p:nvSpPr>
        <p:spPr>
          <a:xfrm>
            <a:off x="9892162" y="973109"/>
            <a:ext cx="1120919" cy="369332"/>
          </a:xfrm>
          <a:prstGeom prst="rect">
            <a:avLst/>
          </a:prstGeom>
          <a:noFill/>
        </p:spPr>
        <p:txBody>
          <a:bodyPr wrap="square">
            <a:spAutoFit/>
          </a:bodyPr>
          <a:lstStyle/>
          <a:p>
            <a:r>
              <a:rPr lang="en-US" dirty="0"/>
              <a:t>750 μl </a:t>
            </a:r>
          </a:p>
        </p:txBody>
      </p:sp>
      <p:grpSp>
        <p:nvGrpSpPr>
          <p:cNvPr id="20" name="Group 19">
            <a:extLst>
              <a:ext uri="{FF2B5EF4-FFF2-40B4-BE49-F238E27FC236}">
                <a16:creationId xmlns:a16="http://schemas.microsoft.com/office/drawing/2014/main" id="{FE3651B8-9364-2C10-319F-3E472EB4ECF2}"/>
              </a:ext>
            </a:extLst>
          </p:cNvPr>
          <p:cNvGrpSpPr/>
          <p:nvPr/>
        </p:nvGrpSpPr>
        <p:grpSpPr>
          <a:xfrm>
            <a:off x="9529122" y="3429000"/>
            <a:ext cx="672740" cy="1001798"/>
            <a:chOff x="4873256" y="1754370"/>
            <a:chExt cx="978195" cy="1456661"/>
          </a:xfrm>
        </p:grpSpPr>
        <p:pic>
          <p:nvPicPr>
            <p:cNvPr id="21" name="Picture 20">
              <a:extLst>
                <a:ext uri="{FF2B5EF4-FFF2-40B4-BE49-F238E27FC236}">
                  <a16:creationId xmlns:a16="http://schemas.microsoft.com/office/drawing/2014/main" id="{564F938B-F5D8-374B-19CD-A36D11FE41CA}"/>
                </a:ext>
              </a:extLst>
            </p:cNvPr>
            <p:cNvPicPr>
              <a:picLocks noChangeAspect="1"/>
            </p:cNvPicPr>
            <p:nvPr/>
          </p:nvPicPr>
          <p:blipFill rotWithShape="1">
            <a:blip r:embed="rId3">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22" name="TextBox 21">
              <a:extLst>
                <a:ext uri="{FF2B5EF4-FFF2-40B4-BE49-F238E27FC236}">
                  <a16:creationId xmlns:a16="http://schemas.microsoft.com/office/drawing/2014/main" id="{EDD2F202-703C-BD01-3F0E-AEF9C30EB64F}"/>
                </a:ext>
              </a:extLst>
            </p:cNvPr>
            <p:cNvSpPr txBox="1"/>
            <p:nvPr/>
          </p:nvSpPr>
          <p:spPr>
            <a:xfrm>
              <a:off x="5248940" y="2293462"/>
              <a:ext cx="331871" cy="461665"/>
            </a:xfrm>
            <a:prstGeom prst="rect">
              <a:avLst/>
            </a:prstGeom>
            <a:noFill/>
          </p:spPr>
          <p:txBody>
            <a:bodyPr wrap="square">
              <a:spAutoFit/>
            </a:bodyPr>
            <a:lstStyle/>
            <a:p>
              <a:r>
                <a:rPr lang="en-US" sz="1400" dirty="0"/>
                <a:t>1</a:t>
              </a:r>
            </a:p>
          </p:txBody>
        </p:sp>
      </p:grpSp>
      <p:grpSp>
        <p:nvGrpSpPr>
          <p:cNvPr id="23" name="Group 22">
            <a:extLst>
              <a:ext uri="{FF2B5EF4-FFF2-40B4-BE49-F238E27FC236}">
                <a16:creationId xmlns:a16="http://schemas.microsoft.com/office/drawing/2014/main" id="{A6765AC2-DD2B-D273-5C6D-249DAF877B9C}"/>
              </a:ext>
            </a:extLst>
          </p:cNvPr>
          <p:cNvGrpSpPr/>
          <p:nvPr/>
        </p:nvGrpSpPr>
        <p:grpSpPr>
          <a:xfrm>
            <a:off x="10934520" y="3429000"/>
            <a:ext cx="672740" cy="1001798"/>
            <a:chOff x="4904511" y="3429000"/>
            <a:chExt cx="978195" cy="1456661"/>
          </a:xfrm>
        </p:grpSpPr>
        <p:pic>
          <p:nvPicPr>
            <p:cNvPr id="24" name="Picture 23">
              <a:extLst>
                <a:ext uri="{FF2B5EF4-FFF2-40B4-BE49-F238E27FC236}">
                  <a16:creationId xmlns:a16="http://schemas.microsoft.com/office/drawing/2014/main" id="{95CA77E1-FE55-8617-8705-5FA1F8F4F707}"/>
                </a:ext>
              </a:extLst>
            </p:cNvPr>
            <p:cNvPicPr>
              <a:picLocks noChangeAspect="1"/>
            </p:cNvPicPr>
            <p:nvPr/>
          </p:nvPicPr>
          <p:blipFill rotWithShape="1">
            <a:blip r:embed="rId3">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25" name="TextBox 24">
              <a:extLst>
                <a:ext uri="{FF2B5EF4-FFF2-40B4-BE49-F238E27FC236}">
                  <a16:creationId xmlns:a16="http://schemas.microsoft.com/office/drawing/2014/main" id="{194D4B84-AF40-B4CF-B606-117D21D7D876}"/>
                </a:ext>
              </a:extLst>
            </p:cNvPr>
            <p:cNvSpPr txBox="1"/>
            <p:nvPr/>
          </p:nvSpPr>
          <p:spPr>
            <a:xfrm>
              <a:off x="5291020" y="3926498"/>
              <a:ext cx="331871" cy="447522"/>
            </a:xfrm>
            <a:prstGeom prst="rect">
              <a:avLst/>
            </a:prstGeom>
            <a:noFill/>
          </p:spPr>
          <p:txBody>
            <a:bodyPr wrap="square">
              <a:spAutoFit/>
            </a:bodyPr>
            <a:lstStyle/>
            <a:p>
              <a:r>
                <a:rPr lang="en-US" sz="1400" dirty="0"/>
                <a:t>8</a:t>
              </a:r>
            </a:p>
          </p:txBody>
        </p:sp>
      </p:grpSp>
      <p:grpSp>
        <p:nvGrpSpPr>
          <p:cNvPr id="26" name="Group 25">
            <a:extLst>
              <a:ext uri="{FF2B5EF4-FFF2-40B4-BE49-F238E27FC236}">
                <a16:creationId xmlns:a16="http://schemas.microsoft.com/office/drawing/2014/main" id="{0D0470B9-7398-D54E-3B8B-F829F369F806}"/>
              </a:ext>
            </a:extLst>
          </p:cNvPr>
          <p:cNvGrpSpPr/>
          <p:nvPr/>
        </p:nvGrpSpPr>
        <p:grpSpPr>
          <a:xfrm>
            <a:off x="9529122" y="4801551"/>
            <a:ext cx="672740" cy="1001798"/>
            <a:chOff x="4873256" y="1754370"/>
            <a:chExt cx="978195" cy="1456661"/>
          </a:xfrm>
        </p:grpSpPr>
        <p:pic>
          <p:nvPicPr>
            <p:cNvPr id="27" name="Picture 26">
              <a:extLst>
                <a:ext uri="{FF2B5EF4-FFF2-40B4-BE49-F238E27FC236}">
                  <a16:creationId xmlns:a16="http://schemas.microsoft.com/office/drawing/2014/main" id="{B7002A58-A3CC-EB31-84FF-A155D80D951A}"/>
                </a:ext>
              </a:extLst>
            </p:cNvPr>
            <p:cNvPicPr>
              <a:picLocks noChangeAspect="1"/>
            </p:cNvPicPr>
            <p:nvPr/>
          </p:nvPicPr>
          <p:blipFill rotWithShape="1">
            <a:blip r:embed="rId3">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28" name="TextBox 27">
              <a:extLst>
                <a:ext uri="{FF2B5EF4-FFF2-40B4-BE49-F238E27FC236}">
                  <a16:creationId xmlns:a16="http://schemas.microsoft.com/office/drawing/2014/main" id="{FC13C318-DB1C-B5CD-7D06-C80C5B780F1B}"/>
                </a:ext>
              </a:extLst>
            </p:cNvPr>
            <p:cNvSpPr txBox="1"/>
            <p:nvPr/>
          </p:nvSpPr>
          <p:spPr>
            <a:xfrm>
              <a:off x="5248940" y="2293462"/>
              <a:ext cx="331871" cy="461665"/>
            </a:xfrm>
            <a:prstGeom prst="rect">
              <a:avLst/>
            </a:prstGeom>
            <a:noFill/>
          </p:spPr>
          <p:txBody>
            <a:bodyPr wrap="square">
              <a:spAutoFit/>
            </a:bodyPr>
            <a:lstStyle/>
            <a:p>
              <a:r>
                <a:rPr lang="en-US" sz="1400" dirty="0"/>
                <a:t>1</a:t>
              </a:r>
            </a:p>
          </p:txBody>
        </p:sp>
      </p:grpSp>
      <p:grpSp>
        <p:nvGrpSpPr>
          <p:cNvPr id="29" name="Group 28">
            <a:extLst>
              <a:ext uri="{FF2B5EF4-FFF2-40B4-BE49-F238E27FC236}">
                <a16:creationId xmlns:a16="http://schemas.microsoft.com/office/drawing/2014/main" id="{6E879766-8E6D-77AA-FE5A-E99217347548}"/>
              </a:ext>
            </a:extLst>
          </p:cNvPr>
          <p:cNvGrpSpPr/>
          <p:nvPr/>
        </p:nvGrpSpPr>
        <p:grpSpPr>
          <a:xfrm>
            <a:off x="10934520" y="4801551"/>
            <a:ext cx="672740" cy="1001798"/>
            <a:chOff x="4904511" y="3429000"/>
            <a:chExt cx="978195" cy="1456661"/>
          </a:xfrm>
        </p:grpSpPr>
        <p:pic>
          <p:nvPicPr>
            <p:cNvPr id="30" name="Picture 29">
              <a:extLst>
                <a:ext uri="{FF2B5EF4-FFF2-40B4-BE49-F238E27FC236}">
                  <a16:creationId xmlns:a16="http://schemas.microsoft.com/office/drawing/2014/main" id="{2D9F8FF7-F81C-6908-92EE-FC81063907E9}"/>
                </a:ext>
              </a:extLst>
            </p:cNvPr>
            <p:cNvPicPr>
              <a:picLocks noChangeAspect="1"/>
            </p:cNvPicPr>
            <p:nvPr/>
          </p:nvPicPr>
          <p:blipFill rotWithShape="1">
            <a:blip r:embed="rId3">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31" name="TextBox 30">
              <a:extLst>
                <a:ext uri="{FF2B5EF4-FFF2-40B4-BE49-F238E27FC236}">
                  <a16:creationId xmlns:a16="http://schemas.microsoft.com/office/drawing/2014/main" id="{E460F7EA-0846-B0CB-F60F-673CB4A55D26}"/>
                </a:ext>
              </a:extLst>
            </p:cNvPr>
            <p:cNvSpPr txBox="1"/>
            <p:nvPr/>
          </p:nvSpPr>
          <p:spPr>
            <a:xfrm>
              <a:off x="5291020" y="3926498"/>
              <a:ext cx="331871" cy="447522"/>
            </a:xfrm>
            <a:prstGeom prst="rect">
              <a:avLst/>
            </a:prstGeom>
            <a:noFill/>
          </p:spPr>
          <p:txBody>
            <a:bodyPr wrap="square">
              <a:spAutoFit/>
            </a:bodyPr>
            <a:lstStyle/>
            <a:p>
              <a:r>
                <a:rPr lang="en-US" sz="1400" dirty="0"/>
                <a:t>4</a:t>
              </a:r>
            </a:p>
          </p:txBody>
        </p:sp>
      </p:grpSp>
      <p:pic>
        <p:nvPicPr>
          <p:cNvPr id="34" name="Picture 33">
            <a:extLst>
              <a:ext uri="{FF2B5EF4-FFF2-40B4-BE49-F238E27FC236}">
                <a16:creationId xmlns:a16="http://schemas.microsoft.com/office/drawing/2014/main" id="{5694D5A4-D41E-61C1-E0E6-2B812F8829C6}"/>
              </a:ext>
            </a:extLst>
          </p:cNvPr>
          <p:cNvPicPr>
            <a:picLocks noChangeAspect="1"/>
          </p:cNvPicPr>
          <p:nvPr/>
        </p:nvPicPr>
        <p:blipFill>
          <a:blip r:embed="rId5"/>
          <a:stretch>
            <a:fillRect/>
          </a:stretch>
        </p:blipFill>
        <p:spPr>
          <a:xfrm>
            <a:off x="10220392" y="2421668"/>
            <a:ext cx="736639" cy="695361"/>
          </a:xfrm>
          <a:prstGeom prst="rect">
            <a:avLst/>
          </a:prstGeom>
        </p:spPr>
      </p:pic>
      <p:pic>
        <p:nvPicPr>
          <p:cNvPr id="35" name="Picture 34">
            <a:extLst>
              <a:ext uri="{FF2B5EF4-FFF2-40B4-BE49-F238E27FC236}">
                <a16:creationId xmlns:a16="http://schemas.microsoft.com/office/drawing/2014/main" id="{FEB1CC5F-A196-7DEA-EA6D-D922787C4558}"/>
              </a:ext>
            </a:extLst>
          </p:cNvPr>
          <p:cNvPicPr>
            <a:picLocks noChangeAspect="1"/>
          </p:cNvPicPr>
          <p:nvPr/>
        </p:nvPicPr>
        <p:blipFill>
          <a:blip r:embed="rId5"/>
          <a:stretch>
            <a:fillRect/>
          </a:stretch>
        </p:blipFill>
        <p:spPr>
          <a:xfrm>
            <a:off x="10220392" y="3633538"/>
            <a:ext cx="736639" cy="695361"/>
          </a:xfrm>
          <a:prstGeom prst="rect">
            <a:avLst/>
          </a:prstGeom>
        </p:spPr>
      </p:pic>
      <p:pic>
        <p:nvPicPr>
          <p:cNvPr id="36" name="Picture 35">
            <a:extLst>
              <a:ext uri="{FF2B5EF4-FFF2-40B4-BE49-F238E27FC236}">
                <a16:creationId xmlns:a16="http://schemas.microsoft.com/office/drawing/2014/main" id="{AD2A7A7F-567A-09DC-BAC0-495191E3B456}"/>
              </a:ext>
            </a:extLst>
          </p:cNvPr>
          <p:cNvPicPr>
            <a:picLocks noChangeAspect="1"/>
          </p:cNvPicPr>
          <p:nvPr/>
        </p:nvPicPr>
        <p:blipFill>
          <a:blip r:embed="rId5"/>
          <a:stretch>
            <a:fillRect/>
          </a:stretch>
        </p:blipFill>
        <p:spPr>
          <a:xfrm>
            <a:off x="10220392" y="5012725"/>
            <a:ext cx="736639" cy="695361"/>
          </a:xfrm>
          <a:prstGeom prst="rect">
            <a:avLst/>
          </a:prstGeom>
        </p:spPr>
      </p:pic>
      <p:cxnSp>
        <p:nvCxnSpPr>
          <p:cNvPr id="4" name="Straight Arrow Connector 3">
            <a:extLst>
              <a:ext uri="{FF2B5EF4-FFF2-40B4-BE49-F238E27FC236}">
                <a16:creationId xmlns:a16="http://schemas.microsoft.com/office/drawing/2014/main" id="{605B7C33-D9A7-E951-F984-9B3DDAB8AAAD}"/>
              </a:ext>
            </a:extLst>
          </p:cNvPr>
          <p:cNvCxnSpPr/>
          <p:nvPr/>
        </p:nvCxnSpPr>
        <p:spPr>
          <a:xfrm>
            <a:off x="9935722" y="1313176"/>
            <a:ext cx="941299"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92429939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Label 12-well microplate strip</a:t>
            </a:r>
          </a:p>
        </p:txBody>
      </p:sp>
      <p:sp>
        <p:nvSpPr>
          <p:cNvPr id="48" name="Text Placeholder 5">
            <a:extLst>
              <a:ext uri="{FF2B5EF4-FFF2-40B4-BE49-F238E27FC236}">
                <a16:creationId xmlns:a16="http://schemas.microsoft.com/office/drawing/2014/main" id="{B158BDEF-D27D-5003-05F7-CBF0AF91165D}"/>
              </a:ext>
            </a:extLst>
          </p:cNvPr>
          <p:cNvSpPr txBox="1">
            <a:spLocks/>
          </p:cNvSpPr>
          <p:nvPr/>
        </p:nvSpPr>
        <p:spPr>
          <a:xfrm>
            <a:off x="1412201" y="1322869"/>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Use a permanent marker to label wells as shown. The numbers reflect the numbers on your yellow “bodily fluid” tubes. </a:t>
            </a:r>
            <a:r>
              <a:rPr lang="en-US" sz="2400"/>
              <a:t>Two students will share each 12-well strip. </a:t>
            </a:r>
            <a:endParaRPr lang="en-US" sz="2400" dirty="0"/>
          </a:p>
        </p:txBody>
      </p:sp>
      <p:sp>
        <p:nvSpPr>
          <p:cNvPr id="49" name="Text Placeholder 6">
            <a:extLst>
              <a:ext uri="{FF2B5EF4-FFF2-40B4-BE49-F238E27FC236}">
                <a16:creationId xmlns:a16="http://schemas.microsoft.com/office/drawing/2014/main" id="{2ED407D2-1C9B-0332-BF3B-2290F2579E6F}"/>
              </a:ext>
            </a:extLst>
          </p:cNvPr>
          <p:cNvSpPr txBox="1">
            <a:spLocks/>
          </p:cNvSpPr>
          <p:nvPr/>
        </p:nvSpPr>
        <p:spPr>
          <a:xfrm>
            <a:off x="609600" y="1312234"/>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4. </a:t>
            </a:r>
          </a:p>
        </p:txBody>
      </p:sp>
      <p:pic>
        <p:nvPicPr>
          <p:cNvPr id="56" name="Picture 55">
            <a:extLst>
              <a:ext uri="{FF2B5EF4-FFF2-40B4-BE49-F238E27FC236}">
                <a16:creationId xmlns:a16="http://schemas.microsoft.com/office/drawing/2014/main" id="{67E7C17E-9A94-5F29-D59E-59CA3AC972E6}"/>
              </a:ext>
            </a:extLst>
          </p:cNvPr>
          <p:cNvPicPr>
            <a:picLocks noChangeAspect="1"/>
          </p:cNvPicPr>
          <p:nvPr/>
        </p:nvPicPr>
        <p:blipFill>
          <a:blip r:embed="rId3"/>
          <a:stretch>
            <a:fillRect/>
          </a:stretch>
        </p:blipFill>
        <p:spPr>
          <a:xfrm>
            <a:off x="1867262" y="3531869"/>
            <a:ext cx="8053336" cy="1067589"/>
          </a:xfrm>
          <a:prstGeom prst="rect">
            <a:avLst/>
          </a:prstGeom>
        </p:spPr>
      </p:pic>
      <p:sp>
        <p:nvSpPr>
          <p:cNvPr id="2" name="TextBox 1">
            <a:extLst>
              <a:ext uri="{FF2B5EF4-FFF2-40B4-BE49-F238E27FC236}">
                <a16:creationId xmlns:a16="http://schemas.microsoft.com/office/drawing/2014/main" id="{9DE84F0A-108A-6158-F783-15F2BEA22BB5}"/>
              </a:ext>
            </a:extLst>
          </p:cNvPr>
          <p:cNvSpPr txBox="1"/>
          <p:nvPr/>
        </p:nvSpPr>
        <p:spPr>
          <a:xfrm>
            <a:off x="5773004" y="4611801"/>
            <a:ext cx="3657601" cy="923330"/>
          </a:xfrm>
          <a:prstGeom prst="rect">
            <a:avLst/>
          </a:prstGeom>
          <a:noFill/>
        </p:spPr>
        <p:txBody>
          <a:bodyPr wrap="square">
            <a:spAutoFit/>
          </a:bodyPr>
          <a:lstStyle/>
          <a:p>
            <a:pPr algn="ctr"/>
            <a:r>
              <a:rPr lang="en-US" dirty="0"/>
              <a:t>Write the numbers from yours and your lab partner’s yellow tubes on the last 6 wells</a:t>
            </a:r>
          </a:p>
        </p:txBody>
      </p:sp>
    </p:spTree>
    <p:extLst>
      <p:ext uri="{BB962C8B-B14F-4D97-AF65-F5344CB8AC3E}">
        <p14:creationId xmlns:p14="http://schemas.microsoft.com/office/powerpoint/2010/main" val="23037046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controls and samples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263494"/>
            <a:ext cx="10283609" cy="1136687"/>
          </a:xfrm>
        </p:spPr>
        <p:txBody>
          <a:bodyPr/>
          <a:lstStyle/>
          <a:p>
            <a:r>
              <a:rPr lang="en-US" sz="2400" dirty="0"/>
              <a:t>Using a new tip, add 50 μl of the positive control (+), negative control (-), sample 1 (1), and sample 2 (2) into their respective wells (x3). (If you are using a disposable pipet, add 1 drop instead of 50 μl.)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252859"/>
            <a:ext cx="688975" cy="477837"/>
          </a:xfrm>
        </p:spPr>
        <p:txBody>
          <a:bodyPr>
            <a:normAutofit/>
          </a:bodyPr>
          <a:lstStyle/>
          <a:p>
            <a:r>
              <a:rPr lang="en-US" sz="2400" dirty="0"/>
              <a:t>5.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411396" y="2503675"/>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64049" y="2491245"/>
            <a:ext cx="734526"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6. </a:t>
            </a:r>
          </a:p>
        </p:txBody>
      </p:sp>
      <p:pic>
        <p:nvPicPr>
          <p:cNvPr id="25" name="Picture 24">
            <a:extLst>
              <a:ext uri="{FF2B5EF4-FFF2-40B4-BE49-F238E27FC236}">
                <a16:creationId xmlns:a16="http://schemas.microsoft.com/office/drawing/2014/main" id="{82802D96-A5BF-22FD-5954-0B731981F359}"/>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103264" y="3393282"/>
            <a:ext cx="904557" cy="1347004"/>
          </a:xfrm>
          <a:prstGeom prst="rect">
            <a:avLst/>
          </a:prstGeom>
        </p:spPr>
      </p:pic>
      <p:pic>
        <p:nvPicPr>
          <p:cNvPr id="10" name="Picture 9">
            <a:extLst>
              <a:ext uri="{FF2B5EF4-FFF2-40B4-BE49-F238E27FC236}">
                <a16:creationId xmlns:a16="http://schemas.microsoft.com/office/drawing/2014/main" id="{71DB976A-FED3-1478-4E96-F93780B3C73B}"/>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1423715" y="3430902"/>
            <a:ext cx="904557" cy="1347004"/>
          </a:xfrm>
          <a:prstGeom prst="rect">
            <a:avLst/>
          </a:prstGeom>
        </p:spPr>
      </p:pic>
      <p:grpSp>
        <p:nvGrpSpPr>
          <p:cNvPr id="11" name="Group 10">
            <a:extLst>
              <a:ext uri="{FF2B5EF4-FFF2-40B4-BE49-F238E27FC236}">
                <a16:creationId xmlns:a16="http://schemas.microsoft.com/office/drawing/2014/main" id="{CF793D1A-8F58-9040-92E1-5FAD47B408D1}"/>
              </a:ext>
            </a:extLst>
          </p:cNvPr>
          <p:cNvGrpSpPr/>
          <p:nvPr/>
        </p:nvGrpSpPr>
        <p:grpSpPr>
          <a:xfrm>
            <a:off x="1371699" y="4041269"/>
            <a:ext cx="871942" cy="1345679"/>
            <a:chOff x="2721935" y="1754372"/>
            <a:chExt cx="978195" cy="1456661"/>
          </a:xfrm>
        </p:grpSpPr>
        <p:pic>
          <p:nvPicPr>
            <p:cNvPr id="12" name="Picture 11">
              <a:extLst>
                <a:ext uri="{FF2B5EF4-FFF2-40B4-BE49-F238E27FC236}">
                  <a16:creationId xmlns:a16="http://schemas.microsoft.com/office/drawing/2014/main" id="{0E3BA6B1-6DDF-472A-6893-802C60BE86D2}"/>
                </a:ext>
              </a:extLst>
            </p:cNvPr>
            <p:cNvPicPr>
              <a:picLocks noChangeAspect="1"/>
            </p:cNvPicPr>
            <p:nvPr/>
          </p:nvPicPr>
          <p:blipFill rotWithShape="1">
            <a:blip r:embed="rId2">
              <a:extLst>
                <a:ext uri="{28A0092B-C50C-407E-A947-70E740481C1C}">
                  <a14:useLocalDpi xmlns:a14="http://schemas.microsoft.com/office/drawing/2010/main" val="0"/>
                </a:ext>
              </a:extLst>
            </a:blip>
            <a:srcRect l="19251" t="18149" r="71835" b="54147"/>
            <a:stretch/>
          </p:blipFill>
          <p:spPr>
            <a:xfrm>
              <a:off x="2721935" y="1754372"/>
              <a:ext cx="978195" cy="1456661"/>
            </a:xfrm>
            <a:prstGeom prst="rect">
              <a:avLst/>
            </a:prstGeom>
          </p:spPr>
        </p:pic>
        <p:sp>
          <p:nvSpPr>
            <p:cNvPr id="13" name="TextBox 12">
              <a:extLst>
                <a:ext uri="{FF2B5EF4-FFF2-40B4-BE49-F238E27FC236}">
                  <a16:creationId xmlns:a16="http://schemas.microsoft.com/office/drawing/2014/main" id="{09B2E7EE-75F4-7077-792A-60DD9C0D0D49}"/>
                </a:ext>
              </a:extLst>
            </p:cNvPr>
            <p:cNvSpPr txBox="1"/>
            <p:nvPr/>
          </p:nvSpPr>
          <p:spPr>
            <a:xfrm>
              <a:off x="3094993" y="2171288"/>
              <a:ext cx="513021" cy="584775"/>
            </a:xfrm>
            <a:prstGeom prst="rect">
              <a:avLst/>
            </a:prstGeom>
            <a:noFill/>
          </p:spPr>
          <p:txBody>
            <a:bodyPr wrap="square">
              <a:spAutoFit/>
            </a:bodyPr>
            <a:lstStyle/>
            <a:p>
              <a:r>
                <a:rPr lang="en-US" sz="3200" dirty="0"/>
                <a:t>+</a:t>
              </a:r>
              <a:endParaRPr lang="en-US" sz="4000" dirty="0"/>
            </a:p>
          </p:txBody>
        </p:sp>
      </p:grpSp>
      <p:pic>
        <p:nvPicPr>
          <p:cNvPr id="28" name="Picture 27">
            <a:extLst>
              <a:ext uri="{FF2B5EF4-FFF2-40B4-BE49-F238E27FC236}">
                <a16:creationId xmlns:a16="http://schemas.microsoft.com/office/drawing/2014/main" id="{84B45063-6D68-F706-CB36-E411806EFCF8}"/>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6709152" y="3367703"/>
            <a:ext cx="904557" cy="1347004"/>
          </a:xfrm>
          <a:prstGeom prst="rect">
            <a:avLst/>
          </a:prstGeom>
        </p:spPr>
      </p:pic>
      <p:pic>
        <p:nvPicPr>
          <p:cNvPr id="29" name="Picture 28">
            <a:extLst>
              <a:ext uri="{FF2B5EF4-FFF2-40B4-BE49-F238E27FC236}">
                <a16:creationId xmlns:a16="http://schemas.microsoft.com/office/drawing/2014/main" id="{C79DDFD6-68A8-49FB-63B5-00AB612D3EF0}"/>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4985704" y="3367703"/>
            <a:ext cx="904557" cy="1347004"/>
          </a:xfrm>
          <a:prstGeom prst="rect">
            <a:avLst/>
          </a:prstGeom>
        </p:spPr>
      </p:pic>
      <p:grpSp>
        <p:nvGrpSpPr>
          <p:cNvPr id="14" name="Group 13">
            <a:extLst>
              <a:ext uri="{FF2B5EF4-FFF2-40B4-BE49-F238E27FC236}">
                <a16:creationId xmlns:a16="http://schemas.microsoft.com/office/drawing/2014/main" id="{2B7A41A9-5F9E-52A3-E2D6-BF5B40446144}"/>
              </a:ext>
            </a:extLst>
          </p:cNvPr>
          <p:cNvGrpSpPr/>
          <p:nvPr/>
        </p:nvGrpSpPr>
        <p:grpSpPr>
          <a:xfrm>
            <a:off x="2950971" y="3977402"/>
            <a:ext cx="951724" cy="1417242"/>
            <a:chOff x="3895061" y="1743442"/>
            <a:chExt cx="978195" cy="1456661"/>
          </a:xfrm>
        </p:grpSpPr>
        <p:pic>
          <p:nvPicPr>
            <p:cNvPr id="15" name="Picture 14">
              <a:extLst>
                <a:ext uri="{FF2B5EF4-FFF2-40B4-BE49-F238E27FC236}">
                  <a16:creationId xmlns:a16="http://schemas.microsoft.com/office/drawing/2014/main" id="{AE3FCC4C-082C-BA2D-1D12-9BCF43BCC3DF}"/>
                </a:ext>
              </a:extLst>
            </p:cNvPr>
            <p:cNvPicPr>
              <a:picLocks noChangeAspect="1"/>
            </p:cNvPicPr>
            <p:nvPr/>
          </p:nvPicPr>
          <p:blipFill rotWithShape="1">
            <a:blip r:embed="rId2">
              <a:extLst>
                <a:ext uri="{28A0092B-C50C-407E-A947-70E740481C1C}">
                  <a14:useLocalDpi xmlns:a14="http://schemas.microsoft.com/office/drawing/2010/main" val="0"/>
                </a:ext>
              </a:extLst>
            </a:blip>
            <a:srcRect l="31944" t="18151" r="59142" b="54145"/>
            <a:stretch/>
          </p:blipFill>
          <p:spPr>
            <a:xfrm>
              <a:off x="3895061" y="1743442"/>
              <a:ext cx="978195" cy="1456661"/>
            </a:xfrm>
            <a:prstGeom prst="rect">
              <a:avLst/>
            </a:prstGeom>
          </p:spPr>
        </p:pic>
        <p:sp>
          <p:nvSpPr>
            <p:cNvPr id="16" name="TextBox 15">
              <a:extLst>
                <a:ext uri="{FF2B5EF4-FFF2-40B4-BE49-F238E27FC236}">
                  <a16:creationId xmlns:a16="http://schemas.microsoft.com/office/drawing/2014/main" id="{9D6DDFC3-BED1-08EC-7B59-EEA5237A39DB}"/>
                </a:ext>
              </a:extLst>
            </p:cNvPr>
            <p:cNvSpPr txBox="1"/>
            <p:nvPr/>
          </p:nvSpPr>
          <p:spPr>
            <a:xfrm>
              <a:off x="4330060" y="2142938"/>
              <a:ext cx="331871" cy="584775"/>
            </a:xfrm>
            <a:prstGeom prst="rect">
              <a:avLst/>
            </a:prstGeom>
            <a:noFill/>
          </p:spPr>
          <p:txBody>
            <a:bodyPr wrap="square">
              <a:spAutoFit/>
            </a:bodyPr>
            <a:lstStyle/>
            <a:p>
              <a:r>
                <a:rPr lang="en-US" sz="3200" dirty="0"/>
                <a:t>-</a:t>
              </a:r>
              <a:endParaRPr lang="en-US" sz="4000" dirty="0"/>
            </a:p>
          </p:txBody>
        </p:sp>
      </p:grpSp>
      <p:grpSp>
        <p:nvGrpSpPr>
          <p:cNvPr id="17" name="Group 16">
            <a:extLst>
              <a:ext uri="{FF2B5EF4-FFF2-40B4-BE49-F238E27FC236}">
                <a16:creationId xmlns:a16="http://schemas.microsoft.com/office/drawing/2014/main" id="{41956ED3-3C57-95BA-5EEA-432F3C6C6DA9}"/>
              </a:ext>
            </a:extLst>
          </p:cNvPr>
          <p:cNvGrpSpPr/>
          <p:nvPr/>
        </p:nvGrpSpPr>
        <p:grpSpPr>
          <a:xfrm>
            <a:off x="4881878" y="3965617"/>
            <a:ext cx="951724" cy="1417242"/>
            <a:chOff x="4873256" y="1754370"/>
            <a:chExt cx="978195" cy="1456661"/>
          </a:xfrm>
        </p:grpSpPr>
        <p:pic>
          <p:nvPicPr>
            <p:cNvPr id="18" name="Picture 17">
              <a:extLst>
                <a:ext uri="{FF2B5EF4-FFF2-40B4-BE49-F238E27FC236}">
                  <a16:creationId xmlns:a16="http://schemas.microsoft.com/office/drawing/2014/main" id="{0BB42376-1BE1-2C48-5217-39AD900AF2D1}"/>
                </a:ext>
              </a:extLst>
            </p:cNvPr>
            <p:cNvPicPr>
              <a:picLocks noChangeAspect="1"/>
            </p:cNvPicPr>
            <p:nvPr/>
          </p:nvPicPr>
          <p:blipFill rotWithShape="1">
            <a:blip r:embed="rId2">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9" name="TextBox 18">
              <a:extLst>
                <a:ext uri="{FF2B5EF4-FFF2-40B4-BE49-F238E27FC236}">
                  <a16:creationId xmlns:a16="http://schemas.microsoft.com/office/drawing/2014/main" id="{7A21843B-F0D8-FF56-4B14-BD47461A3098}"/>
                </a:ext>
              </a:extLst>
            </p:cNvPr>
            <p:cNvSpPr txBox="1"/>
            <p:nvPr/>
          </p:nvSpPr>
          <p:spPr>
            <a:xfrm>
              <a:off x="5248940" y="2293462"/>
              <a:ext cx="331871" cy="461665"/>
            </a:xfrm>
            <a:prstGeom prst="rect">
              <a:avLst/>
            </a:prstGeom>
            <a:noFill/>
          </p:spPr>
          <p:txBody>
            <a:bodyPr wrap="square">
              <a:spAutoFit/>
            </a:bodyPr>
            <a:lstStyle/>
            <a:p>
              <a:r>
                <a:rPr lang="en-US" sz="2400" dirty="0"/>
                <a:t>1</a:t>
              </a:r>
            </a:p>
          </p:txBody>
        </p:sp>
      </p:grpSp>
      <p:grpSp>
        <p:nvGrpSpPr>
          <p:cNvPr id="20" name="Group 19">
            <a:extLst>
              <a:ext uri="{FF2B5EF4-FFF2-40B4-BE49-F238E27FC236}">
                <a16:creationId xmlns:a16="http://schemas.microsoft.com/office/drawing/2014/main" id="{BD603B78-F5A8-7E40-901C-815D56477176}"/>
              </a:ext>
            </a:extLst>
          </p:cNvPr>
          <p:cNvGrpSpPr/>
          <p:nvPr/>
        </p:nvGrpSpPr>
        <p:grpSpPr>
          <a:xfrm>
            <a:off x="6586660" y="3956158"/>
            <a:ext cx="951724" cy="1417242"/>
            <a:chOff x="4904511" y="3429000"/>
            <a:chExt cx="978195" cy="1456661"/>
          </a:xfrm>
        </p:grpSpPr>
        <p:pic>
          <p:nvPicPr>
            <p:cNvPr id="21" name="Picture 20">
              <a:extLst>
                <a:ext uri="{FF2B5EF4-FFF2-40B4-BE49-F238E27FC236}">
                  <a16:creationId xmlns:a16="http://schemas.microsoft.com/office/drawing/2014/main" id="{AD375F39-59BE-BA7D-39AF-5F66B686D575}"/>
                </a:ext>
              </a:extLst>
            </p:cNvPr>
            <p:cNvPicPr>
              <a:picLocks noChangeAspect="1"/>
            </p:cNvPicPr>
            <p:nvPr/>
          </p:nvPicPr>
          <p:blipFill rotWithShape="1">
            <a:blip r:embed="rId2">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22" name="TextBox 21">
              <a:extLst>
                <a:ext uri="{FF2B5EF4-FFF2-40B4-BE49-F238E27FC236}">
                  <a16:creationId xmlns:a16="http://schemas.microsoft.com/office/drawing/2014/main" id="{83572DDF-7D06-522D-310E-0959B9EE2B1E}"/>
                </a:ext>
              </a:extLst>
            </p:cNvPr>
            <p:cNvSpPr txBox="1"/>
            <p:nvPr/>
          </p:nvSpPr>
          <p:spPr>
            <a:xfrm>
              <a:off x="5291020" y="3926497"/>
              <a:ext cx="331871" cy="461665"/>
            </a:xfrm>
            <a:prstGeom prst="rect">
              <a:avLst/>
            </a:prstGeom>
            <a:noFill/>
          </p:spPr>
          <p:txBody>
            <a:bodyPr wrap="square">
              <a:spAutoFit/>
            </a:bodyPr>
            <a:lstStyle/>
            <a:p>
              <a:r>
                <a:rPr lang="en-US" sz="2400" dirty="0"/>
                <a:t>2</a:t>
              </a:r>
            </a:p>
          </p:txBody>
        </p:sp>
      </p:grpSp>
      <p:sp>
        <p:nvSpPr>
          <p:cNvPr id="23" name="Left Bracket 22">
            <a:extLst>
              <a:ext uri="{FF2B5EF4-FFF2-40B4-BE49-F238E27FC236}">
                <a16:creationId xmlns:a16="http://schemas.microsoft.com/office/drawing/2014/main" id="{C57A9FEC-515C-0608-8EDD-7E1D6FEA6ECA}"/>
              </a:ext>
            </a:extLst>
          </p:cNvPr>
          <p:cNvSpPr/>
          <p:nvPr/>
        </p:nvSpPr>
        <p:spPr>
          <a:xfrm rot="5400000">
            <a:off x="1805120"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 name="Left Bracket 23">
            <a:extLst>
              <a:ext uri="{FF2B5EF4-FFF2-40B4-BE49-F238E27FC236}">
                <a16:creationId xmlns:a16="http://schemas.microsoft.com/office/drawing/2014/main" id="{CDF167B2-CBE5-8F30-5D22-041A6CB14FCB}"/>
              </a:ext>
            </a:extLst>
          </p:cNvPr>
          <p:cNvSpPr/>
          <p:nvPr/>
        </p:nvSpPr>
        <p:spPr>
          <a:xfrm rot="5400000">
            <a:off x="3576876"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 name="Left Bracket 25">
            <a:extLst>
              <a:ext uri="{FF2B5EF4-FFF2-40B4-BE49-F238E27FC236}">
                <a16:creationId xmlns:a16="http://schemas.microsoft.com/office/drawing/2014/main" id="{85C5C7B0-0A43-886D-DB5F-F29CE5DC67EC}"/>
              </a:ext>
            </a:extLst>
          </p:cNvPr>
          <p:cNvSpPr/>
          <p:nvPr/>
        </p:nvSpPr>
        <p:spPr>
          <a:xfrm rot="5400000">
            <a:off x="5348632"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7" name="Left Bracket 26">
            <a:extLst>
              <a:ext uri="{FF2B5EF4-FFF2-40B4-BE49-F238E27FC236}">
                <a16:creationId xmlns:a16="http://schemas.microsoft.com/office/drawing/2014/main" id="{9E168AFE-D44F-5834-59ED-9727581A9D99}"/>
              </a:ext>
            </a:extLst>
          </p:cNvPr>
          <p:cNvSpPr/>
          <p:nvPr/>
        </p:nvSpPr>
        <p:spPr>
          <a:xfrm rot="5400000">
            <a:off x="7120389"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id="{086362D9-B94E-D8B5-9AF8-164CD8157400}"/>
              </a:ext>
            </a:extLst>
          </p:cNvPr>
          <p:cNvSpPr txBox="1"/>
          <p:nvPr/>
        </p:nvSpPr>
        <p:spPr>
          <a:xfrm>
            <a:off x="9741009" y="4488136"/>
            <a:ext cx="1344352" cy="369332"/>
          </a:xfrm>
          <a:prstGeom prst="rect">
            <a:avLst/>
          </a:prstGeom>
          <a:noFill/>
        </p:spPr>
        <p:txBody>
          <a:bodyPr wrap="square">
            <a:spAutoFit/>
          </a:bodyPr>
          <a:lstStyle/>
          <a:p>
            <a:r>
              <a:rPr lang="en-US" dirty="0"/>
              <a:t>2-5 minutes</a:t>
            </a:r>
          </a:p>
        </p:txBody>
      </p:sp>
      <p:pic>
        <p:nvPicPr>
          <p:cNvPr id="66" name="Graphic 65" descr="Stopwatch 25% with solid fill">
            <a:extLst>
              <a:ext uri="{FF2B5EF4-FFF2-40B4-BE49-F238E27FC236}">
                <a16:creationId xmlns:a16="http://schemas.microsoft.com/office/drawing/2014/main" id="{44F52A21-4C6A-FC00-A192-B2DC3AE7A6C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67" name="TextBox 66">
            <a:extLst>
              <a:ext uri="{FF2B5EF4-FFF2-40B4-BE49-F238E27FC236}">
                <a16:creationId xmlns:a16="http://schemas.microsoft.com/office/drawing/2014/main" id="{9335A59D-A203-D509-11A6-8CCB51EE81F4}"/>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68" name="Picture 67">
            <a:extLst>
              <a:ext uri="{FF2B5EF4-FFF2-40B4-BE49-F238E27FC236}">
                <a16:creationId xmlns:a16="http://schemas.microsoft.com/office/drawing/2014/main" id="{E5B7A7FC-3E27-BAFA-7C0C-51BC8F5D65B6}"/>
              </a:ext>
            </a:extLst>
          </p:cNvPr>
          <p:cNvPicPr>
            <a:picLocks noChangeAspect="1"/>
          </p:cNvPicPr>
          <p:nvPr/>
        </p:nvPicPr>
        <p:blipFill>
          <a:blip r:embed="rId5"/>
          <a:stretch>
            <a:fillRect/>
          </a:stretch>
        </p:blipFill>
        <p:spPr>
          <a:xfrm>
            <a:off x="609600" y="5574182"/>
            <a:ext cx="8053336" cy="1067589"/>
          </a:xfrm>
          <a:prstGeom prst="rect">
            <a:avLst/>
          </a:prstGeom>
        </p:spPr>
      </p:pic>
      <p:pic>
        <p:nvPicPr>
          <p:cNvPr id="70" name="Picture 69">
            <a:extLst>
              <a:ext uri="{FF2B5EF4-FFF2-40B4-BE49-F238E27FC236}">
                <a16:creationId xmlns:a16="http://schemas.microsoft.com/office/drawing/2014/main" id="{39750C42-E2FB-8DD2-73B1-8C154C5F8D12}"/>
              </a:ext>
            </a:extLst>
          </p:cNvPr>
          <p:cNvPicPr>
            <a:picLocks noChangeAspect="1"/>
          </p:cNvPicPr>
          <p:nvPr/>
        </p:nvPicPr>
        <p:blipFill>
          <a:blip r:embed="rId6"/>
          <a:stretch>
            <a:fillRect/>
          </a:stretch>
        </p:blipFill>
        <p:spPr>
          <a:xfrm>
            <a:off x="9806223" y="4445012"/>
            <a:ext cx="2261551" cy="2180237"/>
          </a:xfrm>
          <a:prstGeom prst="rect">
            <a:avLst/>
          </a:prstGeom>
        </p:spPr>
      </p:pic>
      <p:pic>
        <p:nvPicPr>
          <p:cNvPr id="72" name="Picture 71">
            <a:extLst>
              <a:ext uri="{FF2B5EF4-FFF2-40B4-BE49-F238E27FC236}">
                <a16:creationId xmlns:a16="http://schemas.microsoft.com/office/drawing/2014/main" id="{8BB0D333-B8B6-9CC9-A2CA-BAF1210CE650}"/>
              </a:ext>
            </a:extLst>
          </p:cNvPr>
          <p:cNvPicPr>
            <a:picLocks noChangeAspect="1"/>
          </p:cNvPicPr>
          <p:nvPr/>
        </p:nvPicPr>
        <p:blipFill>
          <a:blip r:embed="rId7"/>
          <a:stretch>
            <a:fillRect/>
          </a:stretch>
        </p:blipFill>
        <p:spPr>
          <a:xfrm>
            <a:off x="9824310" y="4461534"/>
            <a:ext cx="2273899" cy="2180237"/>
          </a:xfrm>
          <a:prstGeom prst="rect">
            <a:avLst/>
          </a:prstGeom>
        </p:spPr>
      </p:pic>
      <p:sp>
        <p:nvSpPr>
          <p:cNvPr id="8" name="TextBox 7">
            <a:extLst>
              <a:ext uri="{FF2B5EF4-FFF2-40B4-BE49-F238E27FC236}">
                <a16:creationId xmlns:a16="http://schemas.microsoft.com/office/drawing/2014/main" id="{988DA12E-7EA1-BEEA-F010-952E23620C35}"/>
              </a:ext>
            </a:extLst>
          </p:cNvPr>
          <p:cNvSpPr txBox="1"/>
          <p:nvPr/>
        </p:nvSpPr>
        <p:spPr>
          <a:xfrm>
            <a:off x="7236356" y="3919148"/>
            <a:ext cx="1120919" cy="369332"/>
          </a:xfrm>
          <a:prstGeom prst="rect">
            <a:avLst/>
          </a:prstGeom>
          <a:noFill/>
        </p:spPr>
        <p:txBody>
          <a:bodyPr wrap="square">
            <a:spAutoFit/>
          </a:bodyPr>
          <a:lstStyle/>
          <a:p>
            <a:r>
              <a:rPr lang="en-US" dirty="0"/>
              <a:t>50 μl </a:t>
            </a:r>
          </a:p>
        </p:txBody>
      </p:sp>
      <p:sp>
        <p:nvSpPr>
          <p:cNvPr id="9" name="TextBox 8">
            <a:extLst>
              <a:ext uri="{FF2B5EF4-FFF2-40B4-BE49-F238E27FC236}">
                <a16:creationId xmlns:a16="http://schemas.microsoft.com/office/drawing/2014/main" id="{2672F517-8AFC-A571-5133-AF0E87285418}"/>
              </a:ext>
            </a:extLst>
          </p:cNvPr>
          <p:cNvSpPr txBox="1"/>
          <p:nvPr/>
        </p:nvSpPr>
        <p:spPr>
          <a:xfrm>
            <a:off x="5511241" y="3937848"/>
            <a:ext cx="1120919" cy="369332"/>
          </a:xfrm>
          <a:prstGeom prst="rect">
            <a:avLst/>
          </a:prstGeom>
          <a:noFill/>
        </p:spPr>
        <p:txBody>
          <a:bodyPr wrap="square">
            <a:spAutoFit/>
          </a:bodyPr>
          <a:lstStyle/>
          <a:p>
            <a:r>
              <a:rPr lang="en-US" dirty="0"/>
              <a:t>50 μl </a:t>
            </a:r>
          </a:p>
        </p:txBody>
      </p:sp>
      <p:sp>
        <p:nvSpPr>
          <p:cNvPr id="30" name="TextBox 29">
            <a:extLst>
              <a:ext uri="{FF2B5EF4-FFF2-40B4-BE49-F238E27FC236}">
                <a16:creationId xmlns:a16="http://schemas.microsoft.com/office/drawing/2014/main" id="{75CFFC9B-4E14-8075-4F7C-006ED5D06ABA}"/>
              </a:ext>
            </a:extLst>
          </p:cNvPr>
          <p:cNvSpPr txBox="1"/>
          <p:nvPr/>
        </p:nvSpPr>
        <p:spPr>
          <a:xfrm>
            <a:off x="3639057" y="3963734"/>
            <a:ext cx="1120919" cy="369332"/>
          </a:xfrm>
          <a:prstGeom prst="rect">
            <a:avLst/>
          </a:prstGeom>
          <a:noFill/>
        </p:spPr>
        <p:txBody>
          <a:bodyPr wrap="square">
            <a:spAutoFit/>
          </a:bodyPr>
          <a:lstStyle/>
          <a:p>
            <a:r>
              <a:rPr lang="en-US" dirty="0"/>
              <a:t>50 μl </a:t>
            </a:r>
          </a:p>
        </p:txBody>
      </p:sp>
      <p:sp>
        <p:nvSpPr>
          <p:cNvPr id="31" name="TextBox 30">
            <a:extLst>
              <a:ext uri="{FF2B5EF4-FFF2-40B4-BE49-F238E27FC236}">
                <a16:creationId xmlns:a16="http://schemas.microsoft.com/office/drawing/2014/main" id="{EA66DFAB-72C1-6846-E659-903BD6377AAD}"/>
              </a:ext>
            </a:extLst>
          </p:cNvPr>
          <p:cNvSpPr txBox="1"/>
          <p:nvPr/>
        </p:nvSpPr>
        <p:spPr>
          <a:xfrm>
            <a:off x="1939344" y="3990926"/>
            <a:ext cx="1120919" cy="369332"/>
          </a:xfrm>
          <a:prstGeom prst="rect">
            <a:avLst/>
          </a:prstGeom>
          <a:noFill/>
        </p:spPr>
        <p:txBody>
          <a:bodyPr wrap="square">
            <a:spAutoFit/>
          </a:bodyPr>
          <a:lstStyle/>
          <a:p>
            <a:r>
              <a:rPr lang="en-US" dirty="0"/>
              <a:t>50 μl </a:t>
            </a:r>
          </a:p>
        </p:txBody>
      </p:sp>
    </p:spTree>
    <p:extLst>
      <p:ext uri="{BB962C8B-B14F-4D97-AF65-F5344CB8AC3E}">
        <p14:creationId xmlns:p14="http://schemas.microsoft.com/office/powerpoint/2010/main" val="324169103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2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Do not touch the wells with the pipet, and do not fill the wells too much so that they overflow into the next well. If your pipet touches a well, change pipets.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7.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71074" y="3341376"/>
            <a:ext cx="10211326"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685928" y="3341376"/>
            <a:ext cx="721732"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8.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748852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primary antibody (PA)</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primary antibody (PA)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9. </a:t>
            </a:r>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10. </a:t>
            </a:r>
          </a:p>
        </p:txBody>
      </p:sp>
      <p:pic>
        <p:nvPicPr>
          <p:cNvPr id="67" name="Picture 66">
            <a:extLst>
              <a:ext uri="{FF2B5EF4-FFF2-40B4-BE49-F238E27FC236}">
                <a16:creationId xmlns:a16="http://schemas.microsoft.com/office/drawing/2014/main" id="{DB0412BF-4FC6-C2A6-02B5-C4D5220390C5}"/>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pic>
        <p:nvPicPr>
          <p:cNvPr id="68" name="Graphic 67" descr="Stopwatch 25% with solid fill">
            <a:extLst>
              <a:ext uri="{FF2B5EF4-FFF2-40B4-BE49-F238E27FC236}">
                <a16:creationId xmlns:a16="http://schemas.microsoft.com/office/drawing/2014/main" id="{8ACE4975-2D1D-411E-C387-3B74D82F457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69" name="TextBox 68">
            <a:extLst>
              <a:ext uri="{FF2B5EF4-FFF2-40B4-BE49-F238E27FC236}">
                <a16:creationId xmlns:a16="http://schemas.microsoft.com/office/drawing/2014/main" id="{766CD1C6-A42F-EA02-D05B-3B878A9904FD}"/>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70" name="Picture 69">
            <a:extLst>
              <a:ext uri="{FF2B5EF4-FFF2-40B4-BE49-F238E27FC236}">
                <a16:creationId xmlns:a16="http://schemas.microsoft.com/office/drawing/2014/main" id="{1A0121C7-25D0-6B42-2375-7868CB67556F}"/>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71" name="Left Bracket 70">
            <a:extLst>
              <a:ext uri="{FF2B5EF4-FFF2-40B4-BE49-F238E27FC236}">
                <a16:creationId xmlns:a16="http://schemas.microsoft.com/office/drawing/2014/main" id="{F513D5B0-424E-DA39-D3F7-20110C933053}"/>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pic>
        <p:nvPicPr>
          <p:cNvPr id="72" name="Picture 71">
            <a:extLst>
              <a:ext uri="{FF2B5EF4-FFF2-40B4-BE49-F238E27FC236}">
                <a16:creationId xmlns:a16="http://schemas.microsoft.com/office/drawing/2014/main" id="{CEB374DC-6DCC-FBE2-95D2-EEEFF9781392}"/>
              </a:ext>
            </a:extLst>
          </p:cNvPr>
          <p:cNvPicPr>
            <a:picLocks noChangeAspect="1"/>
          </p:cNvPicPr>
          <p:nvPr/>
        </p:nvPicPr>
        <p:blipFill>
          <a:blip r:embed="rId6"/>
          <a:stretch>
            <a:fillRect/>
          </a:stretch>
        </p:blipFill>
        <p:spPr>
          <a:xfrm>
            <a:off x="9806223" y="4445012"/>
            <a:ext cx="2261551" cy="2180237"/>
          </a:xfrm>
          <a:prstGeom prst="rect">
            <a:avLst/>
          </a:prstGeom>
        </p:spPr>
      </p:pic>
      <p:grpSp>
        <p:nvGrpSpPr>
          <p:cNvPr id="49" name="Group 48">
            <a:extLst>
              <a:ext uri="{FF2B5EF4-FFF2-40B4-BE49-F238E27FC236}">
                <a16:creationId xmlns:a16="http://schemas.microsoft.com/office/drawing/2014/main" id="{18A4B4AA-C847-07E0-190A-86F3ED46BA21}"/>
              </a:ext>
            </a:extLst>
          </p:cNvPr>
          <p:cNvGrpSpPr/>
          <p:nvPr/>
        </p:nvGrpSpPr>
        <p:grpSpPr>
          <a:xfrm>
            <a:off x="3712471" y="3995672"/>
            <a:ext cx="1028695" cy="1347005"/>
            <a:chOff x="8459972" y="1630322"/>
            <a:chExt cx="1118033" cy="1456661"/>
          </a:xfrm>
        </p:grpSpPr>
        <p:pic>
          <p:nvPicPr>
            <p:cNvPr id="50" name="Picture 49">
              <a:extLst>
                <a:ext uri="{FF2B5EF4-FFF2-40B4-BE49-F238E27FC236}">
                  <a16:creationId xmlns:a16="http://schemas.microsoft.com/office/drawing/2014/main" id="{BFB207DD-A420-B363-6F59-76BE03E07343}"/>
                </a:ext>
              </a:extLst>
            </p:cNvPr>
            <p:cNvPicPr>
              <a:picLocks noChangeAspect="1"/>
            </p:cNvPicPr>
            <p:nvPr/>
          </p:nvPicPr>
          <p:blipFill rotWithShape="1">
            <a:blip r:embed="rId2">
              <a:extLst>
                <a:ext uri="{28A0092B-C50C-407E-A947-70E740481C1C}">
                  <a14:useLocalDpi xmlns:a14="http://schemas.microsoft.com/office/drawing/2010/main" val="0"/>
                </a:ext>
              </a:extLst>
            </a:blip>
            <a:srcRect l="82685" t="18352" r="8401" b="53944"/>
            <a:stretch/>
          </p:blipFill>
          <p:spPr>
            <a:xfrm>
              <a:off x="8459972" y="1630322"/>
              <a:ext cx="978195" cy="1456661"/>
            </a:xfrm>
            <a:prstGeom prst="rect">
              <a:avLst/>
            </a:prstGeom>
          </p:spPr>
        </p:pic>
        <p:sp>
          <p:nvSpPr>
            <p:cNvPr id="51" name="TextBox 50">
              <a:extLst>
                <a:ext uri="{FF2B5EF4-FFF2-40B4-BE49-F238E27FC236}">
                  <a16:creationId xmlns:a16="http://schemas.microsoft.com/office/drawing/2014/main" id="{14CF9423-6E3E-BA1A-90E8-C9D5AA31BC7E}"/>
                </a:ext>
              </a:extLst>
            </p:cNvPr>
            <p:cNvSpPr txBox="1"/>
            <p:nvPr/>
          </p:nvSpPr>
          <p:spPr>
            <a:xfrm>
              <a:off x="8929739" y="2124184"/>
              <a:ext cx="648266" cy="369332"/>
            </a:xfrm>
            <a:prstGeom prst="rect">
              <a:avLst/>
            </a:prstGeom>
            <a:noFill/>
          </p:spPr>
          <p:txBody>
            <a:bodyPr wrap="square">
              <a:spAutoFit/>
            </a:bodyPr>
            <a:lstStyle/>
            <a:p>
              <a:r>
                <a:rPr lang="en-US" dirty="0"/>
                <a:t>PA</a:t>
              </a:r>
              <a:endParaRPr lang="en-US" sz="2400" dirty="0"/>
            </a:p>
          </p:txBody>
        </p:sp>
      </p:grpSp>
      <p:pic>
        <p:nvPicPr>
          <p:cNvPr id="57" name="Picture 56">
            <a:extLst>
              <a:ext uri="{FF2B5EF4-FFF2-40B4-BE49-F238E27FC236}">
                <a16:creationId xmlns:a16="http://schemas.microsoft.com/office/drawing/2014/main" id="{3BB1D8F8-056A-2D57-D314-01137AFCF743}"/>
              </a:ext>
            </a:extLst>
          </p:cNvPr>
          <p:cNvPicPr>
            <a:picLocks noChangeAspect="1"/>
          </p:cNvPicPr>
          <p:nvPr/>
        </p:nvPicPr>
        <p:blipFill>
          <a:blip r:embed="rId7"/>
          <a:stretch>
            <a:fillRect/>
          </a:stretch>
        </p:blipFill>
        <p:spPr>
          <a:xfrm>
            <a:off x="9806223" y="4462458"/>
            <a:ext cx="2261552" cy="2179313"/>
          </a:xfrm>
          <a:prstGeom prst="rect">
            <a:avLst/>
          </a:prstGeom>
        </p:spPr>
      </p:pic>
    </p:spTree>
    <p:extLst>
      <p:ext uri="{BB962C8B-B14F-4D97-AF65-F5344CB8AC3E}">
        <p14:creationId xmlns:p14="http://schemas.microsoft.com/office/powerpoint/2010/main" val="1710373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FD32D-AD43-FBC5-4B91-0879331C03D2}"/>
              </a:ext>
            </a:extLst>
          </p:cNvPr>
          <p:cNvSpPr>
            <a:spLocks noGrp="1"/>
          </p:cNvSpPr>
          <p:nvPr>
            <p:ph type="title"/>
          </p:nvPr>
        </p:nvSpPr>
        <p:spPr/>
        <p:txBody>
          <a:bodyPr>
            <a:normAutofit/>
          </a:bodyPr>
          <a:lstStyle/>
          <a:p>
            <a:r>
              <a:rPr lang="en-US" sz="4000" dirty="0"/>
              <a:t>Notes to instructor:</a:t>
            </a:r>
          </a:p>
        </p:txBody>
      </p:sp>
      <p:sp>
        <p:nvSpPr>
          <p:cNvPr id="3" name="TextBox 2">
            <a:extLst>
              <a:ext uri="{FF2B5EF4-FFF2-40B4-BE49-F238E27FC236}">
                <a16:creationId xmlns:a16="http://schemas.microsoft.com/office/drawing/2014/main" id="{62AECCF5-BC8F-857F-43F3-DECA15DB436E}"/>
              </a:ext>
            </a:extLst>
          </p:cNvPr>
          <p:cNvSpPr txBox="1"/>
          <p:nvPr/>
        </p:nvSpPr>
        <p:spPr>
          <a:xfrm>
            <a:off x="609598" y="1349663"/>
            <a:ext cx="10972799" cy="5201424"/>
          </a:xfrm>
          <a:prstGeom prst="rect">
            <a:avLst/>
          </a:prstGeom>
          <a:noFill/>
        </p:spPr>
        <p:txBody>
          <a:bodyPr wrap="square" lIns="91440" tIns="45720" rIns="91440" bIns="45720" rtlCol="0" anchor="t">
            <a:spAutoFit/>
          </a:bodyPr>
          <a:lstStyle/>
          <a:p>
            <a:pPr marL="285750" indent="-285750">
              <a:spcAft>
                <a:spcPts val="1200"/>
              </a:spcAft>
              <a:buFont typeface="Arial" panose="020B0604020202020204" pitchFamily="34" charset="0"/>
              <a:buChar char="•"/>
            </a:pPr>
            <a:r>
              <a:rPr lang="en-US" dirty="0"/>
              <a:t>This is your copy of this slide deck. Modify it however you’d like. </a:t>
            </a:r>
          </a:p>
          <a:p>
            <a:pPr marL="285750" indent="-285750">
              <a:spcAft>
                <a:spcPts val="1200"/>
              </a:spcAft>
              <a:buFont typeface="Arial" panose="020B0604020202020204" pitchFamily="34" charset="0"/>
              <a:buChar char="•"/>
            </a:pPr>
            <a:r>
              <a:rPr lang="en-US" dirty="0"/>
              <a:t>The font used is Arial Nova Light – you can download it free from Microsoft.</a:t>
            </a:r>
          </a:p>
          <a:p>
            <a:pPr marL="285750" indent="-285750">
              <a:spcAft>
                <a:spcPts val="1200"/>
              </a:spcAft>
              <a:buFont typeface="Arial" panose="020B0604020202020204" pitchFamily="34" charset="0"/>
              <a:buChar char="•"/>
            </a:pPr>
            <a:r>
              <a:rPr lang="en-US" dirty="0"/>
              <a:t>This slide deck does not include any specific disease/pathogen scenario – tailor it however you see fit. Download the ELISA Scenarios slide deck for some examples. </a:t>
            </a:r>
          </a:p>
          <a:p>
            <a:pPr marL="285750" indent="-285750">
              <a:spcAft>
                <a:spcPts val="1200"/>
              </a:spcAft>
              <a:buFont typeface="Arial" panose="020B0604020202020204" pitchFamily="34" charset="0"/>
              <a:buChar char="•"/>
            </a:pPr>
            <a:r>
              <a:rPr lang="en-US" dirty="0"/>
              <a:t>Background slides have green lines at the top, and student protocol or activity slides have orange lines. Rearrange the slides to suit your course. </a:t>
            </a:r>
          </a:p>
          <a:p>
            <a:pPr marL="285750" indent="-285750">
              <a:spcAft>
                <a:spcPts val="1200"/>
              </a:spcAft>
              <a:buFont typeface="Arial" panose="020B0604020202020204" pitchFamily="34" charset="0"/>
              <a:buChar char="•"/>
            </a:pPr>
            <a:r>
              <a:rPr lang="en-US" dirty="0"/>
              <a:t>View the slides in presentation mode – some have animations that will not appear in the “normal” view (edit mode). </a:t>
            </a:r>
          </a:p>
          <a:p>
            <a:pPr marL="285750" indent="-285750">
              <a:spcAft>
                <a:spcPts val="1200"/>
              </a:spcAft>
              <a:buFont typeface="Arial" panose="020B0604020202020204" pitchFamily="34" charset="0"/>
              <a:buChar char="•"/>
            </a:pPr>
            <a:r>
              <a:rPr lang="en-US" dirty="0"/>
              <a:t>You can click on the thumbnails on the summary section slide (next) to jump to each section – you’ll need to be in presentation mode. </a:t>
            </a:r>
          </a:p>
          <a:p>
            <a:pPr marL="285750" indent="-285750">
              <a:spcAft>
                <a:spcPts val="1200"/>
              </a:spcAft>
              <a:buFont typeface="Arial" panose="020B0604020202020204" pitchFamily="34" charset="0"/>
              <a:buChar char="•"/>
            </a:pPr>
            <a:r>
              <a:rPr lang="en-US" dirty="0"/>
              <a:t>The notes section has links and information copied from the Bio-Rad Biotechnology textbook and/or </a:t>
            </a:r>
            <a:br>
              <a:rPr lang="en-US" dirty="0"/>
            </a:br>
            <a:r>
              <a:rPr lang="en-US" dirty="0"/>
              <a:t>Bio-Rad kit manuals. </a:t>
            </a:r>
          </a:p>
          <a:p>
            <a:pPr marL="285750" indent="-285750">
              <a:spcAft>
                <a:spcPts val="1200"/>
              </a:spcAft>
              <a:buFont typeface="Arial" panose="020B0604020202020204" pitchFamily="34" charset="0"/>
              <a:buChar char="•"/>
            </a:pPr>
            <a:r>
              <a:rPr lang="en-US" dirty="0"/>
              <a:t>Images created with </a:t>
            </a:r>
            <a:r>
              <a:rPr lang="en-US" dirty="0">
                <a:hlinkClick r:id="rId3"/>
              </a:rPr>
              <a:t>BioRender.com </a:t>
            </a:r>
            <a:endParaRPr lang="en-US" dirty="0"/>
          </a:p>
          <a:p>
            <a:pPr marL="285750" indent="-285750">
              <a:spcAft>
                <a:spcPts val="1200"/>
              </a:spcAft>
              <a:buFont typeface="Arial" panose="020B0604020202020204" pitchFamily="34" charset="0"/>
              <a:buChar char="•"/>
            </a:pPr>
            <a:r>
              <a:rPr lang="en-US" dirty="0"/>
              <a:t>Please contact us at </a:t>
            </a:r>
            <a:r>
              <a:rPr lang="en-US" dirty="0">
                <a:hlinkClick r:id="rId4"/>
              </a:rPr>
              <a:t>explorer@bio-rad.com</a:t>
            </a:r>
            <a:r>
              <a:rPr lang="en-US" dirty="0"/>
              <a:t> with any questions, suggestions, or comments. Enjoy!</a:t>
            </a:r>
          </a:p>
        </p:txBody>
      </p:sp>
    </p:spTree>
    <p:extLst>
      <p:ext uri="{BB962C8B-B14F-4D97-AF65-F5344CB8AC3E}">
        <p14:creationId xmlns:p14="http://schemas.microsoft.com/office/powerpoint/2010/main" val="7954259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2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11.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71074" y="2568537"/>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25780" y="2568537"/>
            <a:ext cx="784048"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12.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2988105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secondary antibody (SA)</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secondary antibody (SA)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13. </a:t>
            </a:r>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14. </a:t>
            </a:r>
          </a:p>
        </p:txBody>
      </p:sp>
      <p:pic>
        <p:nvPicPr>
          <p:cNvPr id="8" name="Picture 7">
            <a:extLst>
              <a:ext uri="{FF2B5EF4-FFF2-40B4-BE49-F238E27FC236}">
                <a16:creationId xmlns:a16="http://schemas.microsoft.com/office/drawing/2014/main" id="{DBA89B52-0A07-93EB-DD2A-29B50D024581}"/>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pic>
        <p:nvPicPr>
          <p:cNvPr id="9" name="Graphic 8" descr="Stopwatch 25% with solid fill">
            <a:extLst>
              <a:ext uri="{FF2B5EF4-FFF2-40B4-BE49-F238E27FC236}">
                <a16:creationId xmlns:a16="http://schemas.microsoft.com/office/drawing/2014/main" id="{E32B15BE-566A-6645-C8C3-C4195562E08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10" name="TextBox 9">
            <a:extLst>
              <a:ext uri="{FF2B5EF4-FFF2-40B4-BE49-F238E27FC236}">
                <a16:creationId xmlns:a16="http://schemas.microsoft.com/office/drawing/2014/main" id="{47A91E41-8E49-73AB-4CA1-6D783F069440}"/>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11" name="Picture 10">
            <a:extLst>
              <a:ext uri="{FF2B5EF4-FFF2-40B4-BE49-F238E27FC236}">
                <a16:creationId xmlns:a16="http://schemas.microsoft.com/office/drawing/2014/main" id="{7BEBE1D4-51A3-A7F4-CFF8-9CA9E677DB4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12" name="Left Bracket 11">
            <a:extLst>
              <a:ext uri="{FF2B5EF4-FFF2-40B4-BE49-F238E27FC236}">
                <a16:creationId xmlns:a16="http://schemas.microsoft.com/office/drawing/2014/main" id="{BDEA523F-F514-8AD8-CB67-9E6D023CDA75}"/>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pic>
        <p:nvPicPr>
          <p:cNvPr id="16" name="Picture 15">
            <a:extLst>
              <a:ext uri="{FF2B5EF4-FFF2-40B4-BE49-F238E27FC236}">
                <a16:creationId xmlns:a16="http://schemas.microsoft.com/office/drawing/2014/main" id="{E9782E6A-9F46-4F2A-4DBC-AA10D6B3BB15}"/>
              </a:ext>
            </a:extLst>
          </p:cNvPr>
          <p:cNvPicPr>
            <a:picLocks noChangeAspect="1"/>
          </p:cNvPicPr>
          <p:nvPr/>
        </p:nvPicPr>
        <p:blipFill>
          <a:blip r:embed="rId6"/>
          <a:stretch>
            <a:fillRect/>
          </a:stretch>
        </p:blipFill>
        <p:spPr>
          <a:xfrm>
            <a:off x="9791272" y="4440122"/>
            <a:ext cx="2276502" cy="2225113"/>
          </a:xfrm>
          <a:prstGeom prst="rect">
            <a:avLst/>
          </a:prstGeom>
        </p:spPr>
      </p:pic>
      <p:grpSp>
        <p:nvGrpSpPr>
          <p:cNvPr id="2" name="Group 1">
            <a:extLst>
              <a:ext uri="{FF2B5EF4-FFF2-40B4-BE49-F238E27FC236}">
                <a16:creationId xmlns:a16="http://schemas.microsoft.com/office/drawing/2014/main" id="{48E2AE66-B90D-645D-591A-6C4EFFA02AB9}"/>
              </a:ext>
            </a:extLst>
          </p:cNvPr>
          <p:cNvGrpSpPr/>
          <p:nvPr/>
        </p:nvGrpSpPr>
        <p:grpSpPr>
          <a:xfrm>
            <a:off x="3697024" y="3895344"/>
            <a:ext cx="1068272" cy="1437394"/>
            <a:chOff x="5971954" y="1754369"/>
            <a:chExt cx="1082591" cy="1456661"/>
          </a:xfrm>
        </p:grpSpPr>
        <p:pic>
          <p:nvPicPr>
            <p:cNvPr id="3" name="Picture 2">
              <a:extLst>
                <a:ext uri="{FF2B5EF4-FFF2-40B4-BE49-F238E27FC236}">
                  <a16:creationId xmlns:a16="http://schemas.microsoft.com/office/drawing/2014/main" id="{205578D9-6468-D37C-2E52-37C652302E0B}"/>
                </a:ext>
              </a:extLst>
            </p:cNvPr>
            <p:cNvPicPr>
              <a:picLocks noChangeAspect="1"/>
            </p:cNvPicPr>
            <p:nvPr/>
          </p:nvPicPr>
          <p:blipFill rotWithShape="1">
            <a:blip r:embed="rId2">
              <a:extLst>
                <a:ext uri="{28A0092B-C50C-407E-A947-70E740481C1C}">
                  <a14:useLocalDpi xmlns:a14="http://schemas.microsoft.com/office/drawing/2010/main" val="0"/>
                </a:ext>
              </a:extLst>
            </a:blip>
            <a:srcRect l="57136" t="18150" r="33950" b="54146"/>
            <a:stretch/>
          </p:blipFill>
          <p:spPr>
            <a:xfrm>
              <a:off x="5971954" y="1754369"/>
              <a:ext cx="978195" cy="1456661"/>
            </a:xfrm>
            <a:prstGeom prst="rect">
              <a:avLst/>
            </a:prstGeom>
          </p:spPr>
        </p:pic>
        <p:sp>
          <p:nvSpPr>
            <p:cNvPr id="4" name="TextBox 3">
              <a:extLst>
                <a:ext uri="{FF2B5EF4-FFF2-40B4-BE49-F238E27FC236}">
                  <a16:creationId xmlns:a16="http://schemas.microsoft.com/office/drawing/2014/main" id="{03DFACD5-E133-B58C-F687-2EE37E45EC0D}"/>
                </a:ext>
              </a:extLst>
            </p:cNvPr>
            <p:cNvSpPr txBox="1"/>
            <p:nvPr/>
          </p:nvSpPr>
          <p:spPr>
            <a:xfrm>
              <a:off x="6406279" y="2279009"/>
              <a:ext cx="648266" cy="369332"/>
            </a:xfrm>
            <a:prstGeom prst="rect">
              <a:avLst/>
            </a:prstGeom>
            <a:noFill/>
          </p:spPr>
          <p:txBody>
            <a:bodyPr wrap="square">
              <a:spAutoFit/>
            </a:bodyPr>
            <a:lstStyle/>
            <a:p>
              <a:r>
                <a:rPr lang="en-US" dirty="0"/>
                <a:t>SA</a:t>
              </a:r>
              <a:endParaRPr lang="en-US" sz="2400" dirty="0"/>
            </a:p>
          </p:txBody>
        </p:sp>
      </p:grpSp>
      <p:pic>
        <p:nvPicPr>
          <p:cNvPr id="18" name="Picture 17">
            <a:extLst>
              <a:ext uri="{FF2B5EF4-FFF2-40B4-BE49-F238E27FC236}">
                <a16:creationId xmlns:a16="http://schemas.microsoft.com/office/drawing/2014/main" id="{5176A9B5-477A-B5A2-78DB-A01468A79358}"/>
              </a:ext>
            </a:extLst>
          </p:cNvPr>
          <p:cNvPicPr>
            <a:picLocks noChangeAspect="1"/>
          </p:cNvPicPr>
          <p:nvPr/>
        </p:nvPicPr>
        <p:blipFill>
          <a:blip r:embed="rId7"/>
          <a:stretch>
            <a:fillRect/>
          </a:stretch>
        </p:blipFill>
        <p:spPr>
          <a:xfrm>
            <a:off x="9806223" y="4445012"/>
            <a:ext cx="2261551" cy="2180237"/>
          </a:xfrm>
          <a:prstGeom prst="rect">
            <a:avLst/>
          </a:prstGeom>
        </p:spPr>
      </p:pic>
    </p:spTree>
    <p:extLst>
      <p:ext uri="{BB962C8B-B14F-4D97-AF65-F5344CB8AC3E}">
        <p14:creationId xmlns:p14="http://schemas.microsoft.com/office/powerpoint/2010/main" val="245864772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3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15.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60113" y="2610883"/>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Repeat wash 1 more time (3 washes total).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14350" y="2610883"/>
            <a:ext cx="784517"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16.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21369940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51">
            <a:extLst>
              <a:ext uri="{FF2B5EF4-FFF2-40B4-BE49-F238E27FC236}">
                <a16:creationId xmlns:a16="http://schemas.microsoft.com/office/drawing/2014/main" id="{D7B4CC23-5AD5-4FBB-133F-AC236EE10C8B}"/>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substrate (SUB)</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substrate(SUB)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17. </a:t>
            </a:r>
          </a:p>
        </p:txBody>
      </p:sp>
      <p:pic>
        <p:nvPicPr>
          <p:cNvPr id="31" name="Graphic 30" descr="Stopwatch 25% with solid fill">
            <a:extLst>
              <a:ext uri="{FF2B5EF4-FFF2-40B4-BE49-F238E27FC236}">
                <a16:creationId xmlns:a16="http://schemas.microsoft.com/office/drawing/2014/main" id="{0FD66932-DDD5-B74A-F834-5425A5E797A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33" name="TextBox 32">
            <a:extLst>
              <a:ext uri="{FF2B5EF4-FFF2-40B4-BE49-F238E27FC236}">
                <a16:creationId xmlns:a16="http://schemas.microsoft.com/office/drawing/2014/main" id="{D5659431-08BE-D864-9EDE-9A4847A6CF07}"/>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48" name="Picture 47">
            <a:extLst>
              <a:ext uri="{FF2B5EF4-FFF2-40B4-BE49-F238E27FC236}">
                <a16:creationId xmlns:a16="http://schemas.microsoft.com/office/drawing/2014/main" id="{E38C11A1-14CC-0A37-AE1B-748179FF5AD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53" name="Left Bracket 52">
            <a:extLst>
              <a:ext uri="{FF2B5EF4-FFF2-40B4-BE49-F238E27FC236}">
                <a16:creationId xmlns:a16="http://schemas.microsoft.com/office/drawing/2014/main" id="{48676EE1-72BF-1C19-E451-1A8EC34E983A}"/>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and watch for a color change.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18. </a:t>
            </a:r>
          </a:p>
        </p:txBody>
      </p:sp>
      <p:grpSp>
        <p:nvGrpSpPr>
          <p:cNvPr id="8" name="Group 7">
            <a:extLst>
              <a:ext uri="{FF2B5EF4-FFF2-40B4-BE49-F238E27FC236}">
                <a16:creationId xmlns:a16="http://schemas.microsoft.com/office/drawing/2014/main" id="{8AB6AEBE-4317-D996-F119-61FC56FE6C5C}"/>
              </a:ext>
            </a:extLst>
          </p:cNvPr>
          <p:cNvGrpSpPr/>
          <p:nvPr/>
        </p:nvGrpSpPr>
        <p:grpSpPr>
          <a:xfrm>
            <a:off x="3735731" y="3921341"/>
            <a:ext cx="978195" cy="1456661"/>
            <a:chOff x="7325833" y="1630322"/>
            <a:chExt cx="978195" cy="1456661"/>
          </a:xfrm>
        </p:grpSpPr>
        <p:pic>
          <p:nvPicPr>
            <p:cNvPr id="9" name="Picture 8">
              <a:extLst>
                <a:ext uri="{FF2B5EF4-FFF2-40B4-BE49-F238E27FC236}">
                  <a16:creationId xmlns:a16="http://schemas.microsoft.com/office/drawing/2014/main" id="{0EE0771B-7D9D-55ED-A970-FFC351710226}"/>
                </a:ext>
              </a:extLst>
            </p:cNvPr>
            <p:cNvPicPr>
              <a:picLocks noChangeAspect="1"/>
            </p:cNvPicPr>
            <p:nvPr/>
          </p:nvPicPr>
          <p:blipFill rotWithShape="1">
            <a:blip r:embed="rId2">
              <a:extLst>
                <a:ext uri="{28A0092B-C50C-407E-A947-70E740481C1C}">
                  <a14:useLocalDpi xmlns:a14="http://schemas.microsoft.com/office/drawing/2010/main" val="0"/>
                </a:ext>
              </a:extLst>
            </a:blip>
            <a:srcRect l="70798" t="18150" r="20288" b="54146"/>
            <a:stretch/>
          </p:blipFill>
          <p:spPr>
            <a:xfrm>
              <a:off x="7325833" y="1630322"/>
              <a:ext cx="978195" cy="1456661"/>
            </a:xfrm>
            <a:prstGeom prst="rect">
              <a:avLst/>
            </a:prstGeom>
            <a:ln>
              <a:noFill/>
            </a:ln>
          </p:spPr>
        </p:pic>
        <p:sp>
          <p:nvSpPr>
            <p:cNvPr id="10" name="TextBox 9">
              <a:extLst>
                <a:ext uri="{FF2B5EF4-FFF2-40B4-BE49-F238E27FC236}">
                  <a16:creationId xmlns:a16="http://schemas.microsoft.com/office/drawing/2014/main" id="{BD5A7D8D-A265-F9B2-9208-A4C5BCA97388}"/>
                </a:ext>
              </a:extLst>
            </p:cNvPr>
            <p:cNvSpPr txBox="1"/>
            <p:nvPr/>
          </p:nvSpPr>
          <p:spPr>
            <a:xfrm>
              <a:off x="7650001" y="2173986"/>
              <a:ext cx="648266" cy="307777"/>
            </a:xfrm>
            <a:prstGeom prst="rect">
              <a:avLst/>
            </a:prstGeom>
            <a:noFill/>
            <a:ln>
              <a:noFill/>
            </a:ln>
          </p:spPr>
          <p:txBody>
            <a:bodyPr wrap="square">
              <a:spAutoFit/>
            </a:bodyPr>
            <a:lstStyle/>
            <a:p>
              <a:r>
                <a:rPr lang="en-US" sz="1400" dirty="0"/>
                <a:t>SUB</a:t>
              </a:r>
              <a:endParaRPr lang="en-US" sz="2400" dirty="0"/>
            </a:p>
          </p:txBody>
        </p:sp>
      </p:grpSp>
      <p:pic>
        <p:nvPicPr>
          <p:cNvPr id="12" name="Picture 11">
            <a:extLst>
              <a:ext uri="{FF2B5EF4-FFF2-40B4-BE49-F238E27FC236}">
                <a16:creationId xmlns:a16="http://schemas.microsoft.com/office/drawing/2014/main" id="{7809F3DD-09C9-4461-9C56-91734AF5DC75}"/>
              </a:ext>
            </a:extLst>
          </p:cNvPr>
          <p:cNvPicPr>
            <a:picLocks noChangeAspect="1"/>
          </p:cNvPicPr>
          <p:nvPr/>
        </p:nvPicPr>
        <p:blipFill>
          <a:blip r:embed="rId6"/>
          <a:stretch>
            <a:fillRect/>
          </a:stretch>
        </p:blipFill>
        <p:spPr>
          <a:xfrm>
            <a:off x="9791272" y="4440122"/>
            <a:ext cx="2276502" cy="2225113"/>
          </a:xfrm>
          <a:prstGeom prst="rect">
            <a:avLst/>
          </a:prstGeom>
        </p:spPr>
      </p:pic>
    </p:spTree>
    <p:extLst>
      <p:ext uri="{BB962C8B-B14F-4D97-AF65-F5344CB8AC3E}">
        <p14:creationId xmlns:p14="http://schemas.microsoft.com/office/powerpoint/2010/main" val="121411540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D1A1A6-4A7F-5DAF-4AE3-82A72DE7E6E5}"/>
              </a:ext>
            </a:extLst>
          </p:cNvPr>
          <p:cNvSpPr>
            <a:spLocks noGrp="1"/>
          </p:cNvSpPr>
          <p:nvPr>
            <p:ph type="title"/>
          </p:nvPr>
        </p:nvSpPr>
        <p:spPr/>
        <p:txBody>
          <a:bodyPr/>
          <a:lstStyle/>
          <a:p>
            <a:r>
              <a:rPr lang="en-US" dirty="0"/>
              <a:t>Interpret results and identify patient zero</a:t>
            </a:r>
          </a:p>
        </p:txBody>
      </p:sp>
      <p:sp>
        <p:nvSpPr>
          <p:cNvPr id="5" name="Text Placeholder 5">
            <a:extLst>
              <a:ext uri="{FF2B5EF4-FFF2-40B4-BE49-F238E27FC236}">
                <a16:creationId xmlns:a16="http://schemas.microsoft.com/office/drawing/2014/main" id="{B784A459-FC53-E1ED-D7E7-7F71E19B62B3}"/>
              </a:ext>
            </a:extLst>
          </p:cNvPr>
          <p:cNvSpPr txBox="1">
            <a:spLocks/>
          </p:cNvSpPr>
          <p:nvPr/>
        </p:nvSpPr>
        <p:spPr>
          <a:xfrm>
            <a:off x="954193" y="1332296"/>
            <a:ext cx="10283609" cy="1136687"/>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Everyone stand up.</a:t>
            </a:r>
          </a:p>
          <a:p>
            <a:r>
              <a:rPr lang="en-US" sz="2400" dirty="0"/>
              <a:t>If your sample was NEGATIVE – sit down (you are not patient zero).</a:t>
            </a:r>
          </a:p>
          <a:p>
            <a:r>
              <a:rPr lang="en-US" sz="2400" dirty="0"/>
              <a:t>If you TRADED with someone sitting down, you sit down too (patient zero didn’t infect you in round 1 or 2). </a:t>
            </a:r>
          </a:p>
          <a:p>
            <a:pPr marL="0" indent="0">
              <a:buNone/>
            </a:pPr>
            <a:endParaRPr lang="en-US" sz="2400" dirty="0"/>
          </a:p>
          <a:p>
            <a:pPr marL="0" indent="0">
              <a:buNone/>
            </a:pPr>
            <a:r>
              <a:rPr lang="en-US" sz="2400" dirty="0"/>
              <a:t>Note: this technique will OFTEN leave you with the candidate(s) for patient zero (or rather, patient zero + their initial partner), however if someone who is not patient zero trades with infected partners in both rounds 2 and 3, they’ll be “implicated” in this set as well. At the very least, this can help narrow things down and the students can often work out the rest.   </a:t>
            </a:r>
          </a:p>
          <a:p>
            <a:pPr marL="0" indent="0">
              <a:buNone/>
            </a:pPr>
            <a:r>
              <a:rPr lang="en-US" sz="2400" dirty="0"/>
              <a:t> </a:t>
            </a:r>
          </a:p>
          <a:p>
            <a:pPr marL="0" indent="0">
              <a:buNone/>
            </a:pPr>
            <a:endParaRPr lang="en-US" dirty="0"/>
          </a:p>
        </p:txBody>
      </p:sp>
    </p:spTree>
    <p:extLst>
      <p:ext uri="{BB962C8B-B14F-4D97-AF65-F5344CB8AC3E}">
        <p14:creationId xmlns:p14="http://schemas.microsoft.com/office/powerpoint/2010/main" val="24175321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B8CB2B-80FB-09DE-3038-07E3D03FCBB2}"/>
              </a:ext>
            </a:extLst>
          </p:cNvPr>
          <p:cNvSpPr>
            <a:spLocks noGrp="1"/>
          </p:cNvSpPr>
          <p:nvPr>
            <p:ph type="ctrTitle"/>
          </p:nvPr>
        </p:nvSpPr>
        <p:spPr/>
        <p:txBody>
          <a:bodyPr/>
          <a:lstStyle/>
          <a:p>
            <a:r>
              <a:rPr lang="en-US"/>
              <a:t>Results &amp; Analysis</a:t>
            </a:r>
          </a:p>
        </p:txBody>
      </p:sp>
      <p:sp>
        <p:nvSpPr>
          <p:cNvPr id="6" name="Rectangle 5">
            <a:extLst>
              <a:ext uri="{FF2B5EF4-FFF2-40B4-BE49-F238E27FC236}">
                <a16:creationId xmlns:a16="http://schemas.microsoft.com/office/drawing/2014/main" id="{59A38A4F-6B14-751A-DD3C-5631422BBA55}"/>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13" name="Graphic 12">
            <a:extLst>
              <a:ext uri="{FF2B5EF4-FFF2-40B4-BE49-F238E27FC236}">
                <a16:creationId xmlns:a16="http://schemas.microsoft.com/office/drawing/2014/main" id="{0CB0F9EC-F71F-E74E-35B1-C77980A3B6E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28599" y="3199713"/>
            <a:ext cx="667802" cy="667802"/>
          </a:xfrm>
          <a:prstGeom prst="rect">
            <a:avLst/>
          </a:prstGeom>
        </p:spPr>
      </p:pic>
      <p:pic>
        <p:nvPicPr>
          <p:cNvPr id="3" name="Picture 2">
            <a:extLst>
              <a:ext uri="{FF2B5EF4-FFF2-40B4-BE49-F238E27FC236}">
                <a16:creationId xmlns:a16="http://schemas.microsoft.com/office/drawing/2014/main" id="{F13E8A72-385B-397D-4658-6CB8CA3DF9BD}"/>
              </a:ext>
            </a:extLst>
          </p:cNvPr>
          <p:cNvPicPr>
            <a:picLocks noChangeAspect="1"/>
          </p:cNvPicPr>
          <p:nvPr/>
        </p:nvPicPr>
        <p:blipFill>
          <a:blip r:embed="rId4"/>
          <a:stretch>
            <a:fillRect/>
          </a:stretch>
        </p:blipFill>
        <p:spPr>
          <a:xfrm>
            <a:off x="7215057" y="1681172"/>
            <a:ext cx="4491577" cy="659523"/>
          </a:xfrm>
          <a:prstGeom prst="rect">
            <a:avLst/>
          </a:prstGeom>
        </p:spPr>
      </p:pic>
      <p:pic>
        <p:nvPicPr>
          <p:cNvPr id="37" name="Picture 36">
            <a:extLst>
              <a:ext uri="{FF2B5EF4-FFF2-40B4-BE49-F238E27FC236}">
                <a16:creationId xmlns:a16="http://schemas.microsoft.com/office/drawing/2014/main" id="{16C57D08-0CA1-F620-CFF6-C88A305F3016}"/>
              </a:ext>
            </a:extLst>
          </p:cNvPr>
          <p:cNvPicPr>
            <a:picLocks noChangeAspect="1"/>
          </p:cNvPicPr>
          <p:nvPr/>
        </p:nvPicPr>
        <p:blipFill>
          <a:blip r:embed="rId5"/>
          <a:stretch>
            <a:fillRect/>
          </a:stretch>
        </p:blipFill>
        <p:spPr>
          <a:xfrm>
            <a:off x="7215057" y="2537966"/>
            <a:ext cx="4430053" cy="2094771"/>
          </a:xfrm>
          <a:prstGeom prst="rect">
            <a:avLst/>
          </a:prstGeom>
        </p:spPr>
      </p:pic>
    </p:spTree>
    <p:extLst>
      <p:ext uri="{BB962C8B-B14F-4D97-AF65-F5344CB8AC3E}">
        <p14:creationId xmlns:p14="http://schemas.microsoft.com/office/powerpoint/2010/main" val="175352496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7222B-3686-CF03-D975-829C0AEA12C6}"/>
              </a:ext>
            </a:extLst>
          </p:cNvPr>
          <p:cNvSpPr>
            <a:spLocks noGrp="1"/>
          </p:cNvSpPr>
          <p:nvPr>
            <p:ph type="title"/>
          </p:nvPr>
        </p:nvSpPr>
        <p:spPr/>
        <p:txBody>
          <a:bodyPr>
            <a:normAutofit/>
          </a:bodyPr>
          <a:lstStyle/>
          <a:p>
            <a:r>
              <a:rPr lang="en-US" sz="4000" dirty="0"/>
              <a:t>Example results</a:t>
            </a:r>
          </a:p>
        </p:txBody>
      </p:sp>
      <p:pic>
        <p:nvPicPr>
          <p:cNvPr id="3" name="Picture 2">
            <a:extLst>
              <a:ext uri="{FF2B5EF4-FFF2-40B4-BE49-F238E27FC236}">
                <a16:creationId xmlns:a16="http://schemas.microsoft.com/office/drawing/2014/main" id="{3CFA8F8B-FA81-046F-70C0-A4B51937C698}"/>
              </a:ext>
            </a:extLst>
          </p:cNvPr>
          <p:cNvPicPr>
            <a:picLocks noChangeAspect="1"/>
          </p:cNvPicPr>
          <p:nvPr/>
        </p:nvPicPr>
        <p:blipFill>
          <a:blip r:embed="rId3"/>
          <a:stretch>
            <a:fillRect/>
          </a:stretch>
        </p:blipFill>
        <p:spPr>
          <a:xfrm>
            <a:off x="2169611" y="2938068"/>
            <a:ext cx="8053336" cy="1067589"/>
          </a:xfrm>
          <a:prstGeom prst="rect">
            <a:avLst/>
          </a:prstGeom>
        </p:spPr>
      </p:pic>
      <p:pic>
        <p:nvPicPr>
          <p:cNvPr id="8" name="Picture 7">
            <a:extLst>
              <a:ext uri="{FF2B5EF4-FFF2-40B4-BE49-F238E27FC236}">
                <a16:creationId xmlns:a16="http://schemas.microsoft.com/office/drawing/2014/main" id="{00D397FD-0495-6958-B8CA-279B7C6C7817}"/>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2507860" y="3308297"/>
            <a:ext cx="739738" cy="697360"/>
          </a:xfrm>
          <a:prstGeom prst="rect">
            <a:avLst/>
          </a:prstGeom>
        </p:spPr>
      </p:pic>
      <p:pic>
        <p:nvPicPr>
          <p:cNvPr id="9" name="Picture 8">
            <a:extLst>
              <a:ext uri="{FF2B5EF4-FFF2-40B4-BE49-F238E27FC236}">
                <a16:creationId xmlns:a16="http://schemas.microsoft.com/office/drawing/2014/main" id="{7F01B3FC-4CC5-AD8B-5E00-8385F86A3C1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3091774" y="3308297"/>
            <a:ext cx="739738" cy="697360"/>
          </a:xfrm>
          <a:prstGeom prst="rect">
            <a:avLst/>
          </a:prstGeom>
        </p:spPr>
      </p:pic>
      <p:pic>
        <p:nvPicPr>
          <p:cNvPr id="12" name="Picture 11">
            <a:extLst>
              <a:ext uri="{FF2B5EF4-FFF2-40B4-BE49-F238E27FC236}">
                <a16:creationId xmlns:a16="http://schemas.microsoft.com/office/drawing/2014/main" id="{D355C4F8-C6F6-ECBB-29A3-D0EF4DEA94FD}"/>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3685962" y="3308297"/>
            <a:ext cx="739738" cy="697360"/>
          </a:xfrm>
          <a:prstGeom prst="rect">
            <a:avLst/>
          </a:prstGeom>
        </p:spPr>
      </p:pic>
      <p:pic>
        <p:nvPicPr>
          <p:cNvPr id="13" name="Picture 12">
            <a:extLst>
              <a:ext uri="{FF2B5EF4-FFF2-40B4-BE49-F238E27FC236}">
                <a16:creationId xmlns:a16="http://schemas.microsoft.com/office/drawing/2014/main" id="{68DEAD96-8C7B-4D6C-14AA-3FDF0F1A760D}"/>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6067854" y="3294994"/>
            <a:ext cx="739738" cy="697360"/>
          </a:xfrm>
          <a:prstGeom prst="rect">
            <a:avLst/>
          </a:prstGeom>
        </p:spPr>
      </p:pic>
      <p:pic>
        <p:nvPicPr>
          <p:cNvPr id="14" name="Picture 13">
            <a:extLst>
              <a:ext uri="{FF2B5EF4-FFF2-40B4-BE49-F238E27FC236}">
                <a16:creationId xmlns:a16="http://schemas.microsoft.com/office/drawing/2014/main" id="{1E6CD156-3AB8-B94F-9B0A-B5228B0326D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6662042" y="3314949"/>
            <a:ext cx="739738" cy="697360"/>
          </a:xfrm>
          <a:prstGeom prst="rect">
            <a:avLst/>
          </a:prstGeom>
        </p:spPr>
      </p:pic>
      <p:pic>
        <p:nvPicPr>
          <p:cNvPr id="15" name="Picture 14">
            <a:extLst>
              <a:ext uri="{FF2B5EF4-FFF2-40B4-BE49-F238E27FC236}">
                <a16:creationId xmlns:a16="http://schemas.microsoft.com/office/drawing/2014/main" id="{0E631F66-AE03-4C36-79BE-C080525FF50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7256230" y="3308297"/>
            <a:ext cx="739738" cy="697360"/>
          </a:xfrm>
          <a:prstGeom prst="rect">
            <a:avLst/>
          </a:prstGeom>
        </p:spPr>
      </p:pic>
      <p:sp>
        <p:nvSpPr>
          <p:cNvPr id="4" name="TextBox 3">
            <a:extLst>
              <a:ext uri="{FF2B5EF4-FFF2-40B4-BE49-F238E27FC236}">
                <a16:creationId xmlns:a16="http://schemas.microsoft.com/office/drawing/2014/main" id="{43ACE4CC-285B-C50E-F55B-1DDDFD442880}"/>
              </a:ext>
            </a:extLst>
          </p:cNvPr>
          <p:cNvSpPr txBox="1"/>
          <p:nvPr/>
        </p:nvSpPr>
        <p:spPr>
          <a:xfrm>
            <a:off x="4693899" y="4066024"/>
            <a:ext cx="2401940" cy="646331"/>
          </a:xfrm>
          <a:prstGeom prst="rect">
            <a:avLst/>
          </a:prstGeom>
          <a:noFill/>
        </p:spPr>
        <p:txBody>
          <a:bodyPr wrap="none" rtlCol="0">
            <a:spAutoFit/>
          </a:bodyPr>
          <a:lstStyle/>
          <a:p>
            <a:r>
              <a:rPr lang="en-US" dirty="0"/>
              <a:t>Sample 1: infected</a:t>
            </a:r>
          </a:p>
          <a:p>
            <a:r>
              <a:rPr lang="en-US" dirty="0"/>
              <a:t>Sample 2: not infected</a:t>
            </a:r>
          </a:p>
        </p:txBody>
      </p:sp>
    </p:spTree>
    <p:extLst>
      <p:ext uri="{BB962C8B-B14F-4D97-AF65-F5344CB8AC3E}">
        <p14:creationId xmlns:p14="http://schemas.microsoft.com/office/powerpoint/2010/main" val="11497337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7222B-3686-CF03-D975-829C0AEA12C6}"/>
              </a:ext>
            </a:extLst>
          </p:cNvPr>
          <p:cNvSpPr>
            <a:spLocks noGrp="1"/>
          </p:cNvSpPr>
          <p:nvPr>
            <p:ph type="title"/>
          </p:nvPr>
        </p:nvSpPr>
        <p:spPr/>
        <p:txBody>
          <a:bodyPr>
            <a:normAutofit/>
          </a:bodyPr>
          <a:lstStyle/>
          <a:p>
            <a:r>
              <a:rPr lang="en-US" sz="4000" dirty="0"/>
              <a:t>Troubleshooting</a:t>
            </a:r>
          </a:p>
        </p:txBody>
      </p:sp>
      <p:pic>
        <p:nvPicPr>
          <p:cNvPr id="3" name="Picture 2">
            <a:extLst>
              <a:ext uri="{FF2B5EF4-FFF2-40B4-BE49-F238E27FC236}">
                <a16:creationId xmlns:a16="http://schemas.microsoft.com/office/drawing/2014/main" id="{A571B5B0-039B-56FB-3D7A-2990BE42588E}"/>
              </a:ext>
            </a:extLst>
          </p:cNvPr>
          <p:cNvPicPr>
            <a:picLocks noChangeAspect="1"/>
          </p:cNvPicPr>
          <p:nvPr/>
        </p:nvPicPr>
        <p:blipFill>
          <a:blip r:embed="rId2"/>
          <a:stretch>
            <a:fillRect/>
          </a:stretch>
        </p:blipFill>
        <p:spPr>
          <a:xfrm>
            <a:off x="2069332" y="1282776"/>
            <a:ext cx="8053336" cy="1067589"/>
          </a:xfrm>
          <a:prstGeom prst="rect">
            <a:avLst/>
          </a:prstGeom>
        </p:spPr>
      </p:pic>
      <p:pic>
        <p:nvPicPr>
          <p:cNvPr id="4" name="Picture 3">
            <a:extLst>
              <a:ext uri="{FF2B5EF4-FFF2-40B4-BE49-F238E27FC236}">
                <a16:creationId xmlns:a16="http://schemas.microsoft.com/office/drawing/2014/main" id="{B3CCCBA5-5E47-3940-E061-48CCAE96369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407581" y="1653005"/>
            <a:ext cx="739738" cy="697360"/>
          </a:xfrm>
          <a:prstGeom prst="rect">
            <a:avLst/>
          </a:prstGeom>
        </p:spPr>
      </p:pic>
      <p:pic>
        <p:nvPicPr>
          <p:cNvPr id="5" name="Picture 4">
            <a:extLst>
              <a:ext uri="{FF2B5EF4-FFF2-40B4-BE49-F238E27FC236}">
                <a16:creationId xmlns:a16="http://schemas.microsoft.com/office/drawing/2014/main" id="{4B623C0C-DDD6-2282-5500-91EC80B7FA2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991495" y="1653005"/>
            <a:ext cx="739738" cy="697360"/>
          </a:xfrm>
          <a:prstGeom prst="rect">
            <a:avLst/>
          </a:prstGeom>
        </p:spPr>
      </p:pic>
      <p:pic>
        <p:nvPicPr>
          <p:cNvPr id="6" name="Picture 5">
            <a:extLst>
              <a:ext uri="{FF2B5EF4-FFF2-40B4-BE49-F238E27FC236}">
                <a16:creationId xmlns:a16="http://schemas.microsoft.com/office/drawing/2014/main" id="{24379367-D4AD-3554-F29B-2565673CDDB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3585683" y="1653005"/>
            <a:ext cx="739738" cy="697360"/>
          </a:xfrm>
          <a:prstGeom prst="rect">
            <a:avLst/>
          </a:prstGeom>
        </p:spPr>
      </p:pic>
      <p:pic>
        <p:nvPicPr>
          <p:cNvPr id="7" name="Picture 6">
            <a:extLst>
              <a:ext uri="{FF2B5EF4-FFF2-40B4-BE49-F238E27FC236}">
                <a16:creationId xmlns:a16="http://schemas.microsoft.com/office/drawing/2014/main" id="{1F517A56-7C7B-5C32-D235-B4BEA6A0E3F2}"/>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967575" y="1639702"/>
            <a:ext cx="739738" cy="697360"/>
          </a:xfrm>
          <a:prstGeom prst="rect">
            <a:avLst/>
          </a:prstGeom>
        </p:spPr>
      </p:pic>
      <p:pic>
        <p:nvPicPr>
          <p:cNvPr id="8" name="Picture 7">
            <a:extLst>
              <a:ext uri="{FF2B5EF4-FFF2-40B4-BE49-F238E27FC236}">
                <a16:creationId xmlns:a16="http://schemas.microsoft.com/office/drawing/2014/main" id="{7C24366C-7B71-98EC-322F-9BD7467BCECA}"/>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6561763" y="1659657"/>
            <a:ext cx="739738" cy="697360"/>
          </a:xfrm>
          <a:prstGeom prst="rect">
            <a:avLst/>
          </a:prstGeom>
        </p:spPr>
      </p:pic>
      <p:pic>
        <p:nvPicPr>
          <p:cNvPr id="9" name="Picture 8">
            <a:extLst>
              <a:ext uri="{FF2B5EF4-FFF2-40B4-BE49-F238E27FC236}">
                <a16:creationId xmlns:a16="http://schemas.microsoft.com/office/drawing/2014/main" id="{0127D500-7B20-2C28-21EB-7630F5C2DE61}"/>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155951" y="1653005"/>
            <a:ext cx="739738" cy="697360"/>
          </a:xfrm>
          <a:prstGeom prst="rect">
            <a:avLst/>
          </a:prstGeom>
        </p:spPr>
      </p:pic>
      <p:pic>
        <p:nvPicPr>
          <p:cNvPr id="17" name="Picture 16">
            <a:extLst>
              <a:ext uri="{FF2B5EF4-FFF2-40B4-BE49-F238E27FC236}">
                <a16:creationId xmlns:a16="http://schemas.microsoft.com/office/drawing/2014/main" id="{F4B2D935-B13D-AC5F-F7FF-56EE0FB880CE}"/>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4194804" y="1646354"/>
            <a:ext cx="739738" cy="697360"/>
          </a:xfrm>
          <a:prstGeom prst="rect">
            <a:avLst/>
          </a:prstGeom>
        </p:spPr>
      </p:pic>
      <p:pic>
        <p:nvPicPr>
          <p:cNvPr id="18" name="Picture 17">
            <a:extLst>
              <a:ext uri="{FF2B5EF4-FFF2-40B4-BE49-F238E27FC236}">
                <a16:creationId xmlns:a16="http://schemas.microsoft.com/office/drawing/2014/main" id="{B761386B-EF29-E2BD-1A1C-4B61FAFD2E1E}"/>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4778718" y="1646354"/>
            <a:ext cx="739738" cy="697360"/>
          </a:xfrm>
          <a:prstGeom prst="rect">
            <a:avLst/>
          </a:prstGeom>
        </p:spPr>
      </p:pic>
      <p:pic>
        <p:nvPicPr>
          <p:cNvPr id="19" name="Picture 18">
            <a:extLst>
              <a:ext uri="{FF2B5EF4-FFF2-40B4-BE49-F238E27FC236}">
                <a16:creationId xmlns:a16="http://schemas.microsoft.com/office/drawing/2014/main" id="{6DAF6632-D510-889B-2A11-4615E5165C47}"/>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372906" y="1646354"/>
            <a:ext cx="739738" cy="697360"/>
          </a:xfrm>
          <a:prstGeom prst="rect">
            <a:avLst/>
          </a:prstGeom>
        </p:spPr>
      </p:pic>
      <p:pic>
        <p:nvPicPr>
          <p:cNvPr id="20" name="Picture 19">
            <a:extLst>
              <a:ext uri="{FF2B5EF4-FFF2-40B4-BE49-F238E27FC236}">
                <a16:creationId xmlns:a16="http://schemas.microsoft.com/office/drawing/2014/main" id="{4EF8162F-0CBB-1469-DB7F-7F6BAB87A074}"/>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755875" y="1639702"/>
            <a:ext cx="739738" cy="697360"/>
          </a:xfrm>
          <a:prstGeom prst="rect">
            <a:avLst/>
          </a:prstGeom>
        </p:spPr>
      </p:pic>
      <p:pic>
        <p:nvPicPr>
          <p:cNvPr id="21" name="Picture 20">
            <a:extLst>
              <a:ext uri="{FF2B5EF4-FFF2-40B4-BE49-F238E27FC236}">
                <a16:creationId xmlns:a16="http://schemas.microsoft.com/office/drawing/2014/main" id="{4F1676A1-5C1C-AAEB-7689-53E1A7F4E441}"/>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8339789" y="1639702"/>
            <a:ext cx="739738" cy="697360"/>
          </a:xfrm>
          <a:prstGeom prst="rect">
            <a:avLst/>
          </a:prstGeom>
        </p:spPr>
      </p:pic>
      <p:pic>
        <p:nvPicPr>
          <p:cNvPr id="22" name="Picture 21">
            <a:extLst>
              <a:ext uri="{FF2B5EF4-FFF2-40B4-BE49-F238E27FC236}">
                <a16:creationId xmlns:a16="http://schemas.microsoft.com/office/drawing/2014/main" id="{62BF7AF6-8201-AAAC-C37A-87B6FC9C2865}"/>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8933977" y="1639702"/>
            <a:ext cx="739738" cy="697360"/>
          </a:xfrm>
          <a:prstGeom prst="rect">
            <a:avLst/>
          </a:prstGeom>
        </p:spPr>
      </p:pic>
      <p:pic>
        <p:nvPicPr>
          <p:cNvPr id="23" name="Picture 22">
            <a:extLst>
              <a:ext uri="{FF2B5EF4-FFF2-40B4-BE49-F238E27FC236}">
                <a16:creationId xmlns:a16="http://schemas.microsoft.com/office/drawing/2014/main" id="{E22D2755-72D7-4E06-E6D4-8598630F84F1}"/>
              </a:ext>
            </a:extLst>
          </p:cNvPr>
          <p:cNvPicPr>
            <a:picLocks noChangeAspect="1"/>
          </p:cNvPicPr>
          <p:nvPr/>
        </p:nvPicPr>
        <p:blipFill>
          <a:blip r:embed="rId2"/>
          <a:stretch>
            <a:fillRect/>
          </a:stretch>
        </p:blipFill>
        <p:spPr>
          <a:xfrm>
            <a:off x="2069332" y="3074955"/>
            <a:ext cx="8053336" cy="1067589"/>
          </a:xfrm>
          <a:prstGeom prst="rect">
            <a:avLst/>
          </a:prstGeom>
        </p:spPr>
      </p:pic>
      <p:pic>
        <p:nvPicPr>
          <p:cNvPr id="24" name="Picture 23">
            <a:extLst>
              <a:ext uri="{FF2B5EF4-FFF2-40B4-BE49-F238E27FC236}">
                <a16:creationId xmlns:a16="http://schemas.microsoft.com/office/drawing/2014/main" id="{0BB0DC75-4EB1-7679-723F-BAAC051C160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407581" y="3445184"/>
            <a:ext cx="739738" cy="697360"/>
          </a:xfrm>
          <a:prstGeom prst="rect">
            <a:avLst/>
          </a:prstGeom>
        </p:spPr>
      </p:pic>
      <p:pic>
        <p:nvPicPr>
          <p:cNvPr id="25" name="Picture 24">
            <a:extLst>
              <a:ext uri="{FF2B5EF4-FFF2-40B4-BE49-F238E27FC236}">
                <a16:creationId xmlns:a16="http://schemas.microsoft.com/office/drawing/2014/main" id="{A5E2B7FF-6C5A-4546-E76C-E2BBAC36E59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991495" y="3445184"/>
            <a:ext cx="739738" cy="697360"/>
          </a:xfrm>
          <a:prstGeom prst="rect">
            <a:avLst/>
          </a:prstGeom>
        </p:spPr>
      </p:pic>
      <p:pic>
        <p:nvPicPr>
          <p:cNvPr id="26" name="Picture 25">
            <a:extLst>
              <a:ext uri="{FF2B5EF4-FFF2-40B4-BE49-F238E27FC236}">
                <a16:creationId xmlns:a16="http://schemas.microsoft.com/office/drawing/2014/main" id="{7614ADBA-817E-4F9A-DC23-B967A85FA4AC}"/>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3585683" y="3445184"/>
            <a:ext cx="739738" cy="697360"/>
          </a:xfrm>
          <a:prstGeom prst="rect">
            <a:avLst/>
          </a:prstGeom>
        </p:spPr>
      </p:pic>
      <p:pic>
        <p:nvPicPr>
          <p:cNvPr id="27" name="Picture 26">
            <a:extLst>
              <a:ext uri="{FF2B5EF4-FFF2-40B4-BE49-F238E27FC236}">
                <a16:creationId xmlns:a16="http://schemas.microsoft.com/office/drawing/2014/main" id="{83BDDCFD-43A9-1CEF-8DAB-FCE590CD2B4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967575" y="3431881"/>
            <a:ext cx="739738" cy="697360"/>
          </a:xfrm>
          <a:prstGeom prst="rect">
            <a:avLst/>
          </a:prstGeom>
        </p:spPr>
      </p:pic>
      <p:pic>
        <p:nvPicPr>
          <p:cNvPr id="28" name="Picture 27">
            <a:extLst>
              <a:ext uri="{FF2B5EF4-FFF2-40B4-BE49-F238E27FC236}">
                <a16:creationId xmlns:a16="http://schemas.microsoft.com/office/drawing/2014/main" id="{63B06DF8-805C-6B05-46FC-463D12310B8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6561763" y="3451836"/>
            <a:ext cx="739738" cy="697360"/>
          </a:xfrm>
          <a:prstGeom prst="rect">
            <a:avLst/>
          </a:prstGeom>
        </p:spPr>
      </p:pic>
      <p:pic>
        <p:nvPicPr>
          <p:cNvPr id="29" name="Picture 28">
            <a:extLst>
              <a:ext uri="{FF2B5EF4-FFF2-40B4-BE49-F238E27FC236}">
                <a16:creationId xmlns:a16="http://schemas.microsoft.com/office/drawing/2014/main" id="{E2509035-60DF-3EA6-EBFF-BE24AF75AD8C}"/>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155951" y="3445184"/>
            <a:ext cx="739738" cy="697360"/>
          </a:xfrm>
          <a:prstGeom prst="rect">
            <a:avLst/>
          </a:prstGeom>
        </p:spPr>
      </p:pic>
      <p:pic>
        <p:nvPicPr>
          <p:cNvPr id="31" name="Picture 30">
            <a:extLst>
              <a:ext uri="{FF2B5EF4-FFF2-40B4-BE49-F238E27FC236}">
                <a16:creationId xmlns:a16="http://schemas.microsoft.com/office/drawing/2014/main" id="{0A729866-765B-3B73-7C93-54AC1C8D7C1D}"/>
              </a:ext>
            </a:extLst>
          </p:cNvPr>
          <p:cNvPicPr>
            <a:picLocks noChangeAspect="1"/>
          </p:cNvPicPr>
          <p:nvPr/>
        </p:nvPicPr>
        <p:blipFill rotWithShape="1">
          <a:blip r:embed="rId3">
            <a:alphaModFix amt="70000"/>
            <a:extLst>
              <a:ext uri="{28A0092B-C50C-407E-A947-70E740481C1C}">
                <a14:useLocalDpi xmlns:a14="http://schemas.microsoft.com/office/drawing/2010/main" val="0"/>
              </a:ext>
            </a:extLst>
          </a:blip>
          <a:srcRect l="47722" t="50000" r="47784" b="41158"/>
          <a:stretch/>
        </p:blipFill>
        <p:spPr>
          <a:xfrm>
            <a:off x="4189562" y="3432866"/>
            <a:ext cx="739738" cy="697360"/>
          </a:xfrm>
          <a:prstGeom prst="rect">
            <a:avLst/>
          </a:prstGeom>
        </p:spPr>
      </p:pic>
      <p:pic>
        <p:nvPicPr>
          <p:cNvPr id="32" name="Picture 31">
            <a:extLst>
              <a:ext uri="{FF2B5EF4-FFF2-40B4-BE49-F238E27FC236}">
                <a16:creationId xmlns:a16="http://schemas.microsoft.com/office/drawing/2014/main" id="{37917A7F-3C6C-5139-D1AF-29C4E808B69A}"/>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47722" t="50000" r="47784" b="41158"/>
          <a:stretch/>
        </p:blipFill>
        <p:spPr>
          <a:xfrm>
            <a:off x="4783750" y="3432866"/>
            <a:ext cx="739738" cy="697360"/>
          </a:xfrm>
          <a:prstGeom prst="rect">
            <a:avLst/>
          </a:prstGeom>
        </p:spPr>
      </p:pic>
      <p:pic>
        <p:nvPicPr>
          <p:cNvPr id="36" name="Picture 35">
            <a:extLst>
              <a:ext uri="{FF2B5EF4-FFF2-40B4-BE49-F238E27FC236}">
                <a16:creationId xmlns:a16="http://schemas.microsoft.com/office/drawing/2014/main" id="{749971EA-43E0-D298-9EB1-6167A5CD8E60}"/>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47722" t="50000" r="47784" b="41158"/>
          <a:stretch/>
        </p:blipFill>
        <p:spPr>
          <a:xfrm>
            <a:off x="5377311" y="3432866"/>
            <a:ext cx="739738" cy="697360"/>
          </a:xfrm>
          <a:prstGeom prst="rect">
            <a:avLst/>
          </a:prstGeom>
        </p:spPr>
      </p:pic>
      <p:pic>
        <p:nvPicPr>
          <p:cNvPr id="37" name="Picture 36">
            <a:extLst>
              <a:ext uri="{FF2B5EF4-FFF2-40B4-BE49-F238E27FC236}">
                <a16:creationId xmlns:a16="http://schemas.microsoft.com/office/drawing/2014/main" id="{0CE4843B-C8D2-33D9-C044-47B1BF7815B2}"/>
              </a:ext>
            </a:extLst>
          </p:cNvPr>
          <p:cNvPicPr>
            <a:picLocks noChangeAspect="1"/>
          </p:cNvPicPr>
          <p:nvPr/>
        </p:nvPicPr>
        <p:blipFill>
          <a:blip r:embed="rId2"/>
          <a:stretch>
            <a:fillRect/>
          </a:stretch>
        </p:blipFill>
        <p:spPr>
          <a:xfrm>
            <a:off x="2085975" y="4826409"/>
            <a:ext cx="8053336" cy="1067589"/>
          </a:xfrm>
          <a:prstGeom prst="rect">
            <a:avLst/>
          </a:prstGeom>
        </p:spPr>
      </p:pic>
      <p:sp>
        <p:nvSpPr>
          <p:cNvPr id="10" name="TextBox 9">
            <a:extLst>
              <a:ext uri="{FF2B5EF4-FFF2-40B4-BE49-F238E27FC236}">
                <a16:creationId xmlns:a16="http://schemas.microsoft.com/office/drawing/2014/main" id="{C260C8D0-CB63-7DBF-01F8-44A513783AC1}"/>
              </a:ext>
            </a:extLst>
          </p:cNvPr>
          <p:cNvSpPr txBox="1"/>
          <p:nvPr/>
        </p:nvSpPr>
        <p:spPr>
          <a:xfrm>
            <a:off x="2267570" y="2275360"/>
            <a:ext cx="7656855" cy="646331"/>
          </a:xfrm>
          <a:prstGeom prst="rect">
            <a:avLst/>
          </a:prstGeom>
          <a:noFill/>
        </p:spPr>
        <p:txBody>
          <a:bodyPr wrap="square" rtlCol="0">
            <a:spAutoFit/>
          </a:bodyPr>
          <a:lstStyle/>
          <a:p>
            <a:r>
              <a:rPr lang="en-US" dirty="0"/>
              <a:t>Several possibilities: contaminated wash buffer, didn’t change pipets in the 1</a:t>
            </a:r>
            <a:r>
              <a:rPr lang="en-US" baseline="30000" dirty="0"/>
              <a:t>st</a:t>
            </a:r>
            <a:r>
              <a:rPr lang="en-US" dirty="0"/>
              <a:t> step, added + control all the way across in step 1</a:t>
            </a:r>
          </a:p>
        </p:txBody>
      </p:sp>
      <p:sp>
        <p:nvSpPr>
          <p:cNvPr id="11" name="TextBox 10">
            <a:extLst>
              <a:ext uri="{FF2B5EF4-FFF2-40B4-BE49-F238E27FC236}">
                <a16:creationId xmlns:a16="http://schemas.microsoft.com/office/drawing/2014/main" id="{6D32338F-81D0-F1F1-3F52-C641187CF56E}"/>
              </a:ext>
            </a:extLst>
          </p:cNvPr>
          <p:cNvSpPr txBox="1"/>
          <p:nvPr/>
        </p:nvSpPr>
        <p:spPr>
          <a:xfrm>
            <a:off x="2284216" y="4072346"/>
            <a:ext cx="7656855" cy="646331"/>
          </a:xfrm>
          <a:prstGeom prst="rect">
            <a:avLst/>
          </a:prstGeom>
          <a:noFill/>
        </p:spPr>
        <p:txBody>
          <a:bodyPr wrap="square" rtlCol="0">
            <a:spAutoFit/>
          </a:bodyPr>
          <a:lstStyle/>
          <a:p>
            <a:r>
              <a:rPr lang="en-US" dirty="0"/>
              <a:t>Likely overflow / spillover from positive control into negative control for the faint blue negative wells. </a:t>
            </a:r>
          </a:p>
        </p:txBody>
      </p:sp>
      <p:sp>
        <p:nvSpPr>
          <p:cNvPr id="12" name="TextBox 11">
            <a:extLst>
              <a:ext uri="{FF2B5EF4-FFF2-40B4-BE49-F238E27FC236}">
                <a16:creationId xmlns:a16="http://schemas.microsoft.com/office/drawing/2014/main" id="{3EB6E03C-E68B-233A-B56F-6CEA615BAEF3}"/>
              </a:ext>
            </a:extLst>
          </p:cNvPr>
          <p:cNvSpPr txBox="1"/>
          <p:nvPr/>
        </p:nvSpPr>
        <p:spPr>
          <a:xfrm>
            <a:off x="2267569" y="5829903"/>
            <a:ext cx="7656855" cy="923330"/>
          </a:xfrm>
          <a:prstGeom prst="rect">
            <a:avLst/>
          </a:prstGeom>
          <a:noFill/>
        </p:spPr>
        <p:txBody>
          <a:bodyPr wrap="square" rtlCol="0">
            <a:spAutoFit/>
          </a:bodyPr>
          <a:lstStyle/>
          <a:p>
            <a:r>
              <a:rPr lang="en-US" dirty="0"/>
              <a:t>If only one group: likely missed a step or did something out of order with PA, SA and SUB. If entire class: likely diluted PA with wash instead of 1X PBS during prep.</a:t>
            </a:r>
          </a:p>
        </p:txBody>
      </p:sp>
    </p:spTree>
    <p:extLst>
      <p:ext uri="{BB962C8B-B14F-4D97-AF65-F5344CB8AC3E}">
        <p14:creationId xmlns:p14="http://schemas.microsoft.com/office/powerpoint/2010/main" val="356303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6A1805-57F3-3D83-F57B-4521B999C1FA}"/>
              </a:ext>
            </a:extLst>
          </p:cNvPr>
          <p:cNvSpPr>
            <a:spLocks noGrp="1"/>
          </p:cNvSpPr>
          <p:nvPr>
            <p:ph type="ctrTitle"/>
          </p:nvPr>
        </p:nvSpPr>
        <p:spPr/>
        <p:txBody>
          <a:bodyPr/>
          <a:lstStyle/>
          <a:p>
            <a:r>
              <a:rPr lang="en-US"/>
              <a:t>Instructor </a:t>
            </a:r>
            <a:br>
              <a:rPr lang="en-US"/>
            </a:br>
            <a:r>
              <a:rPr lang="en-US"/>
              <a:t>Prep</a:t>
            </a:r>
          </a:p>
        </p:txBody>
      </p:sp>
      <p:sp>
        <p:nvSpPr>
          <p:cNvPr id="2" name="Subtitle 1">
            <a:extLst>
              <a:ext uri="{FF2B5EF4-FFF2-40B4-BE49-F238E27FC236}">
                <a16:creationId xmlns:a16="http://schemas.microsoft.com/office/drawing/2014/main" id="{41CAF765-482B-E3C4-C897-995948E1C39B}"/>
              </a:ext>
            </a:extLst>
          </p:cNvPr>
          <p:cNvSpPr>
            <a:spLocks noGrp="1"/>
          </p:cNvSpPr>
          <p:nvPr>
            <p:ph type="subTitle" idx="1"/>
          </p:nvPr>
        </p:nvSpPr>
        <p:spPr/>
        <p:txBody>
          <a:bodyPr/>
          <a:lstStyle/>
          <a:p>
            <a:r>
              <a:rPr lang="en-US" dirty="0"/>
              <a:t>Protocol I: </a:t>
            </a:r>
          </a:p>
          <a:p>
            <a:r>
              <a:rPr lang="en-US" dirty="0"/>
              <a:t>Tracking Disease Outbreaks</a:t>
            </a:r>
          </a:p>
        </p:txBody>
      </p:sp>
      <p:pic>
        <p:nvPicPr>
          <p:cNvPr id="12" name="Graphic 11">
            <a:extLst>
              <a:ext uri="{FF2B5EF4-FFF2-40B4-BE49-F238E27FC236}">
                <a16:creationId xmlns:a16="http://schemas.microsoft.com/office/drawing/2014/main" id="{42E39A46-7F91-40F4-EA9D-69957E70F7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0490" y="3123201"/>
            <a:ext cx="731771" cy="731771"/>
          </a:xfrm>
          <a:prstGeom prst="rect">
            <a:avLst/>
          </a:prstGeom>
        </p:spPr>
      </p:pic>
      <p:sp>
        <p:nvSpPr>
          <p:cNvPr id="4" name="Rectangle 3">
            <a:extLst>
              <a:ext uri="{FF2B5EF4-FFF2-40B4-BE49-F238E27FC236}">
                <a16:creationId xmlns:a16="http://schemas.microsoft.com/office/drawing/2014/main" id="{DF4DD63F-2C78-F8F4-0F73-419D55BC9CD1}"/>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5" name="Picture 4">
            <a:extLst>
              <a:ext uri="{FF2B5EF4-FFF2-40B4-BE49-F238E27FC236}">
                <a16:creationId xmlns:a16="http://schemas.microsoft.com/office/drawing/2014/main" id="{2C608520-2715-A094-D119-081ED7FEC4E0}"/>
              </a:ext>
            </a:extLst>
          </p:cNvPr>
          <p:cNvPicPr>
            <a:picLocks noChangeAspect="1"/>
          </p:cNvPicPr>
          <p:nvPr/>
        </p:nvPicPr>
        <p:blipFill>
          <a:blip r:embed="rId4"/>
          <a:stretch>
            <a:fillRect/>
          </a:stretch>
        </p:blipFill>
        <p:spPr>
          <a:xfrm>
            <a:off x="8251759" y="3429000"/>
            <a:ext cx="2571882" cy="2889398"/>
          </a:xfrm>
          <a:prstGeom prst="rect">
            <a:avLst/>
          </a:prstGeom>
        </p:spPr>
      </p:pic>
      <p:pic>
        <p:nvPicPr>
          <p:cNvPr id="7" name="Picture 6">
            <a:extLst>
              <a:ext uri="{FF2B5EF4-FFF2-40B4-BE49-F238E27FC236}">
                <a16:creationId xmlns:a16="http://schemas.microsoft.com/office/drawing/2014/main" id="{D8F67E69-EDA6-8ED7-53B1-15FF84C706C0}"/>
              </a:ext>
            </a:extLst>
          </p:cNvPr>
          <p:cNvPicPr>
            <a:picLocks noChangeAspect="1"/>
          </p:cNvPicPr>
          <p:nvPr/>
        </p:nvPicPr>
        <p:blipFill>
          <a:blip r:embed="rId5"/>
          <a:stretch>
            <a:fillRect/>
          </a:stretch>
        </p:blipFill>
        <p:spPr>
          <a:xfrm>
            <a:off x="8308912" y="749161"/>
            <a:ext cx="2457576" cy="2711589"/>
          </a:xfrm>
          <a:prstGeom prst="rect">
            <a:avLst/>
          </a:prstGeom>
        </p:spPr>
      </p:pic>
    </p:spTree>
    <p:extLst>
      <p:ext uri="{BB962C8B-B14F-4D97-AF65-F5344CB8AC3E}">
        <p14:creationId xmlns:p14="http://schemas.microsoft.com/office/powerpoint/2010/main" val="314854606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202634"/>
            <a:ext cx="10972799" cy="6093976"/>
          </a:xfrm>
          <a:prstGeom prst="rect">
            <a:avLst/>
          </a:prstGeom>
          <a:noFill/>
        </p:spPr>
        <p:txBody>
          <a:bodyPr wrap="square" lIns="91440" tIns="45720" rIns="91440" bIns="45720" rtlCol="0" anchor="t">
            <a:spAutoFit/>
          </a:bodyPr>
          <a:lstStyle/>
          <a:p>
            <a:pPr marL="285750" indent="-285750">
              <a:spcAft>
                <a:spcPts val="1800"/>
              </a:spcAft>
              <a:buFont typeface="Arial" panose="020B0604020202020204" pitchFamily="34" charset="0"/>
              <a:buChar char="•"/>
            </a:pPr>
            <a:r>
              <a:rPr lang="en-US" sz="2200" dirty="0"/>
              <a:t>Please download the instructor manual (see Resources section) for full directions. This slide deck is meant as a quick reference – there are more details in the manual which are not included here. </a:t>
            </a:r>
          </a:p>
          <a:p>
            <a:pPr marL="285750" indent="-285750">
              <a:spcAft>
                <a:spcPts val="1800"/>
              </a:spcAft>
              <a:buFont typeface="Arial" panose="020B0604020202020204" pitchFamily="34" charset="0"/>
              <a:buChar char="•"/>
            </a:pPr>
            <a:r>
              <a:rPr lang="en-US" sz="2200" b="1" dirty="0"/>
              <a:t>These prep instructions are for Protocol I: Tracking Disease Outbreaks. The prep directions for each protocol are different. </a:t>
            </a:r>
          </a:p>
          <a:p>
            <a:pPr marL="285750" indent="-285750">
              <a:spcAft>
                <a:spcPts val="1800"/>
              </a:spcAft>
              <a:buFont typeface="Arial" panose="020B0604020202020204" pitchFamily="34" charset="0"/>
              <a:buChar char="•"/>
            </a:pPr>
            <a:r>
              <a:rPr lang="en-US" sz="2200" dirty="0"/>
              <a:t>Reserve some of the wash buffer so you can replace it if (when!) students contaminate theirs. Let them know that if they contaminate their wash buffer you can give them more – they just need to let you know! If they do contaminate their wash buffer (for example, by touching a pipet to their 12-well strip and then putting it back in the wash buffer), their results will likely be all positive. </a:t>
            </a:r>
          </a:p>
          <a:p>
            <a:pPr marL="285750" indent="-285750">
              <a:spcAft>
                <a:spcPts val="1800"/>
              </a:spcAft>
              <a:buFont typeface="Arial" panose="020B0604020202020204" pitchFamily="34" charset="0"/>
              <a:buChar char="•"/>
            </a:pPr>
            <a:r>
              <a:rPr lang="en-US" sz="2200" dirty="0"/>
              <a:t>Although this procedure is designed to fit into a single lesson period, you may stop the laboratory activity by adding wash buffer to the microplate wells at any stage after the addition of antigen and prior to the addition of enzyme substrate. Place the microplate strips and all the reagents in the refrigerator at 4°C overnight.</a:t>
            </a:r>
          </a:p>
          <a:p>
            <a:pPr>
              <a:spcAft>
                <a:spcPts val="1800"/>
              </a:spcAft>
            </a:pPr>
            <a:endParaRPr lang="en-US" sz="2200" dirty="0"/>
          </a:p>
        </p:txBody>
      </p:sp>
    </p:spTree>
    <p:extLst>
      <p:ext uri="{BB962C8B-B14F-4D97-AF65-F5344CB8AC3E}">
        <p14:creationId xmlns:p14="http://schemas.microsoft.com/office/powerpoint/2010/main" val="35404545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psuz="http://schemas.microsoft.com/office/powerpoint/2016/summaryzoom" Requires="psuz">
          <p:graphicFrame>
            <p:nvGraphicFramePr>
              <p:cNvPr id="5" name="Summary Zoom 4">
                <a:extLst>
                  <a:ext uri="{FF2B5EF4-FFF2-40B4-BE49-F238E27FC236}">
                    <a16:creationId xmlns:a16="http://schemas.microsoft.com/office/drawing/2014/main" id="{293A69FA-5B7D-1B3A-D028-51F464884991}"/>
                  </a:ext>
                </a:extLst>
              </p:cNvPr>
              <p:cNvGraphicFramePr>
                <a:graphicFrameLocks noChangeAspect="1"/>
              </p:cNvGraphicFramePr>
              <p:nvPr>
                <p:extLst>
                  <p:ext uri="{D42A27DB-BD31-4B8C-83A1-F6EECF244321}">
                    <p14:modId xmlns:p14="http://schemas.microsoft.com/office/powerpoint/2010/main" val="942937241"/>
                  </p:ext>
                </p:extLst>
              </p:nvPr>
            </p:nvGraphicFramePr>
            <p:xfrm>
              <a:off x="609600" y="957927"/>
              <a:ext cx="10972800" cy="4676775"/>
            </p:xfrm>
            <a:graphic>
              <a:graphicData uri="http://schemas.microsoft.com/office/powerpoint/2016/summaryzoom">
                <psuz:summaryZm>
                  <psuz:summaryZmObj sectionId="{D34815E9-774C-4FF6-B843-6A09C2B9056B}">
                    <psuz:zmPr id="{8DBA8BD6-3FCE-49BD-A401-1B4F58F10EDB}" transitionDur="1000">
                      <p166:blipFill xmlns:p166="http://schemas.microsoft.com/office/powerpoint/2016/6/main">
                        <a:blip r:embed="rId2"/>
                        <a:stretch>
                          <a:fillRect/>
                        </a:stretch>
                      </p166:blipFill>
                      <p166:spPr xmlns:p166="http://schemas.microsoft.com/office/powerpoint/2016/6/main">
                        <a:xfrm>
                          <a:off x="1651444" y="140302"/>
                          <a:ext cx="2494280" cy="1403033"/>
                        </a:xfrm>
                        <a:prstGeom prst="rect">
                          <a:avLst/>
                        </a:prstGeom>
                        <a:ln w="3175">
                          <a:solidFill>
                            <a:prstClr val="ltGray"/>
                          </a:solidFill>
                        </a:ln>
                      </p166:spPr>
                    </psuz:zmPr>
                  </psuz:summaryZmObj>
                  <psuz:summaryZmObj sectionId="{64BA99AF-39A9-49ED-ADD5-2FF67ECF0B51}">
                    <psuz:zmPr id="{F6881CD1-2E55-4075-9306-E6A9BF050D60}" transitionDur="1000">
                      <p166:blipFill xmlns:p166="http://schemas.microsoft.com/office/powerpoint/2016/6/main">
                        <a:blip r:embed="rId3"/>
                        <a:stretch>
                          <a:fillRect/>
                        </a:stretch>
                      </p166:blipFill>
                      <p166:spPr xmlns:p166="http://schemas.microsoft.com/office/powerpoint/2016/6/main">
                        <a:xfrm>
                          <a:off x="4239260" y="140302"/>
                          <a:ext cx="2494280" cy="1403033"/>
                        </a:xfrm>
                        <a:prstGeom prst="rect">
                          <a:avLst/>
                        </a:prstGeom>
                        <a:ln w="3175">
                          <a:solidFill>
                            <a:prstClr val="ltGray"/>
                          </a:solidFill>
                        </a:ln>
                      </p166:spPr>
                    </psuz:zmPr>
                  </psuz:summaryZmObj>
                  <psuz:summaryZmObj sectionId="{B3807205-3FD8-4C64-B156-8F790622D12D}">
                    <psuz:zmPr id="{A136491B-515A-48B5-9A6A-2F6D0F21DD62}" transitionDur="1000">
                      <p166:blipFill xmlns:p166="http://schemas.microsoft.com/office/powerpoint/2016/6/main">
                        <a:blip r:embed="rId4"/>
                        <a:stretch>
                          <a:fillRect/>
                        </a:stretch>
                      </p166:blipFill>
                      <p166:spPr xmlns:p166="http://schemas.microsoft.com/office/powerpoint/2016/6/main">
                        <a:xfrm>
                          <a:off x="6827076" y="140302"/>
                          <a:ext cx="2494280" cy="1403033"/>
                        </a:xfrm>
                        <a:prstGeom prst="rect">
                          <a:avLst/>
                        </a:prstGeom>
                        <a:ln w="3175">
                          <a:solidFill>
                            <a:prstClr val="ltGray"/>
                          </a:solidFill>
                        </a:ln>
                      </p166:spPr>
                    </psuz:zmPr>
                  </psuz:summaryZmObj>
                  <psuz:summaryZmObj sectionId="{59019878-C6F8-426B-9C3B-36C3D3B07315}">
                    <psuz:zmPr id="{0F3D03EC-FFC7-48BD-8A45-189955A83FB8}" transitionDur="1000">
                      <p166:blipFill xmlns:p166="http://schemas.microsoft.com/office/powerpoint/2016/6/main">
                        <a:blip r:embed="rId5"/>
                        <a:stretch>
                          <a:fillRect/>
                        </a:stretch>
                      </p166:blipFill>
                      <p166:spPr xmlns:p166="http://schemas.microsoft.com/office/powerpoint/2016/6/main">
                        <a:xfrm>
                          <a:off x="1651444" y="1636871"/>
                          <a:ext cx="2494280" cy="1403033"/>
                        </a:xfrm>
                        <a:prstGeom prst="rect">
                          <a:avLst/>
                        </a:prstGeom>
                        <a:ln w="3175">
                          <a:solidFill>
                            <a:prstClr val="ltGray"/>
                          </a:solidFill>
                        </a:ln>
                      </p166:spPr>
                    </psuz:zmPr>
                  </psuz:summaryZmObj>
                  <psuz:summaryZmObj sectionId="{C9FE6F39-A397-4A7E-9926-7E622DDE06F1}">
                    <psuz:zmPr id="{721F2E06-44DC-4257-B2F4-5D083E9F4657}" transitionDur="1000">
                      <p166:blipFill xmlns:p166="http://schemas.microsoft.com/office/powerpoint/2016/6/main">
                        <a:blip r:embed="rId6"/>
                        <a:stretch>
                          <a:fillRect/>
                        </a:stretch>
                      </p166:blipFill>
                      <p166:spPr xmlns:p166="http://schemas.microsoft.com/office/powerpoint/2016/6/main">
                        <a:xfrm>
                          <a:off x="4239260" y="1636871"/>
                          <a:ext cx="2494280" cy="1403033"/>
                        </a:xfrm>
                        <a:prstGeom prst="rect">
                          <a:avLst/>
                        </a:prstGeom>
                        <a:ln w="3175">
                          <a:solidFill>
                            <a:prstClr val="ltGray"/>
                          </a:solidFill>
                        </a:ln>
                      </p166:spPr>
                    </psuz:zmPr>
                  </psuz:summaryZmObj>
                  <psuz:summaryZmObj sectionId="{A0C7C2EF-A101-441C-A811-69CD197B3803}">
                    <psuz:zmPr id="{82C99FC4-D379-4692-9F81-914C571C1015}" transitionDur="1000">
                      <p166:blipFill xmlns:p166="http://schemas.microsoft.com/office/powerpoint/2016/6/main">
                        <a:blip r:embed="rId7"/>
                        <a:stretch>
                          <a:fillRect/>
                        </a:stretch>
                      </p166:blipFill>
                      <p166:spPr xmlns:p166="http://schemas.microsoft.com/office/powerpoint/2016/6/main">
                        <a:xfrm>
                          <a:off x="6827076" y="1636871"/>
                          <a:ext cx="2494280" cy="1403033"/>
                        </a:xfrm>
                        <a:prstGeom prst="rect">
                          <a:avLst/>
                        </a:prstGeom>
                        <a:ln w="3175">
                          <a:solidFill>
                            <a:prstClr val="ltGray"/>
                          </a:solidFill>
                        </a:ln>
                      </p166:spPr>
                    </psuz:zmPr>
                  </psuz:summaryZmObj>
                  <psuz:summaryZmObj sectionId="{5CAB6BD0-9D5F-4FCA-AB8A-E2AD15989DEF}">
                    <psuz:zmPr id="{579C8E2F-5CD5-4D4E-97B7-48DCABEB27E3}" transitionDur="1000">
                      <p166:blipFill xmlns:p166="http://schemas.microsoft.com/office/powerpoint/2016/6/main">
                        <a:blip r:embed="rId8"/>
                        <a:stretch>
                          <a:fillRect/>
                        </a:stretch>
                      </p166:blipFill>
                      <p166:spPr xmlns:p166="http://schemas.microsoft.com/office/powerpoint/2016/6/main">
                        <a:xfrm>
                          <a:off x="1651444" y="3133440"/>
                          <a:ext cx="2494280" cy="1403033"/>
                        </a:xfrm>
                        <a:prstGeom prst="rect">
                          <a:avLst/>
                        </a:prstGeom>
                        <a:ln w="3175">
                          <a:solidFill>
                            <a:prstClr val="ltGray"/>
                          </a:solidFill>
                        </a:ln>
                      </p166:spPr>
                    </psuz:zmPr>
                  </psuz:summaryZmObj>
                  <psuz:summaryZmObj sectionId="{5BF2494F-48E2-4E03-85D5-9B4B1200F576}">
                    <psuz:zmPr id="{DEBCCFD5-7BDC-43F9-A1A5-C28132D30044}" transitionDur="1000">
                      <p166:blipFill xmlns:p166="http://schemas.microsoft.com/office/powerpoint/2016/6/main">
                        <a:blip r:embed="rId9"/>
                        <a:stretch>
                          <a:fillRect/>
                        </a:stretch>
                      </p166:blipFill>
                      <p166:spPr xmlns:p166="http://schemas.microsoft.com/office/powerpoint/2016/6/main">
                        <a:xfrm>
                          <a:off x="4239260" y="3133440"/>
                          <a:ext cx="2494280" cy="1403033"/>
                        </a:xfrm>
                        <a:prstGeom prst="rect">
                          <a:avLst/>
                        </a:prstGeom>
                        <a:ln w="3175">
                          <a:solidFill>
                            <a:prstClr val="ltGray"/>
                          </a:solidFill>
                        </a:ln>
                      </p166:spPr>
                    </psuz:zmPr>
                  </psuz:summaryZmObj>
                  <psuz:gridLayout/>
                </psuz:summaryZm>
              </a:graphicData>
            </a:graphic>
          </p:graphicFrame>
        </mc:Choice>
        <mc:Fallback>
          <p:grpSp>
            <p:nvGrpSpPr>
              <p:cNvPr id="5" name="Summary Zoom 4">
                <a:extLst>
                  <a:ext uri="{FF2B5EF4-FFF2-40B4-BE49-F238E27FC236}">
                    <a16:creationId xmlns:a16="http://schemas.microsoft.com/office/drawing/2014/main" id="{293A69FA-5B7D-1B3A-D028-51F464884991}"/>
                  </a:ext>
                </a:extLst>
              </p:cNvPr>
              <p:cNvGrpSpPr>
                <a:grpSpLocks noGrp="1" noUngrp="1" noRot="1" noChangeAspect="1" noMove="1" noResize="1"/>
              </p:cNvGrpSpPr>
              <p:nvPr/>
            </p:nvGrpSpPr>
            <p:grpSpPr>
              <a:xfrm>
                <a:off x="609600" y="957927"/>
                <a:ext cx="10972800" cy="4676775"/>
                <a:chOff x="609600" y="957927"/>
                <a:chExt cx="10972800" cy="4676775"/>
              </a:xfrm>
            </p:grpSpPr>
            <p:pic>
              <p:nvPicPr>
                <p:cNvPr id="2" name="Picture 2">
                  <a:hlinkClick r:id="rId10" action="ppaction://hlinksldjump"/>
                </p:cNvPr>
                <p:cNvPicPr>
                  <a:picLocks noSelect="1" noRot="1" noChangeAspect="1" noMove="1" noResize="1" noEditPoints="1" noAdjustHandles="1" noChangeArrowheads="1" noChangeShapeType="1"/>
                </p:cNvPicPr>
                <p:nvPr/>
              </p:nvPicPr>
              <p:blipFill>
                <a:blip r:embed="rId2"/>
                <a:stretch>
                  <a:fillRect/>
                </a:stretch>
              </p:blipFill>
              <p:spPr>
                <a:xfrm>
                  <a:off x="2261044" y="1098229"/>
                  <a:ext cx="2494280" cy="1403033"/>
                </a:xfrm>
                <a:prstGeom prst="rect">
                  <a:avLst/>
                </a:prstGeom>
                <a:ln w="3175">
                  <a:solidFill>
                    <a:prstClr val="ltGray"/>
                  </a:solidFill>
                </a:ln>
              </p:spPr>
            </p:pic>
            <p:pic>
              <p:nvPicPr>
                <p:cNvPr id="3" name="Picture 3">
                  <a:hlinkClick r:id="rId11" action="ppaction://hlinksldjump"/>
                </p:cNvPr>
                <p:cNvPicPr>
                  <a:picLocks noSelect="1" noRot="1" noChangeAspect="1" noMove="1" noResize="1" noEditPoints="1" noAdjustHandles="1" noChangeArrowheads="1" noChangeShapeType="1"/>
                </p:cNvPicPr>
                <p:nvPr/>
              </p:nvPicPr>
              <p:blipFill>
                <a:blip r:embed="rId3"/>
                <a:stretch>
                  <a:fillRect/>
                </a:stretch>
              </p:blipFill>
              <p:spPr>
                <a:xfrm>
                  <a:off x="4848860" y="1098229"/>
                  <a:ext cx="2494280" cy="1403033"/>
                </a:xfrm>
                <a:prstGeom prst="rect">
                  <a:avLst/>
                </a:prstGeom>
                <a:ln w="3175">
                  <a:solidFill>
                    <a:prstClr val="ltGray"/>
                  </a:solidFill>
                </a:ln>
              </p:spPr>
            </p:pic>
            <p:pic>
              <p:nvPicPr>
                <p:cNvPr id="4" name="Picture 4">
                  <a:hlinkClick r:id="rId12" action="ppaction://hlinksldjump"/>
                </p:cNvPr>
                <p:cNvPicPr>
                  <a:picLocks noSelect="1" noRot="1" noChangeAspect="1" noMove="1" noResize="1" noEditPoints="1" noAdjustHandles="1" noChangeArrowheads="1" noChangeShapeType="1"/>
                </p:cNvPicPr>
                <p:nvPr/>
              </p:nvPicPr>
              <p:blipFill>
                <a:blip r:embed="rId4"/>
                <a:stretch>
                  <a:fillRect/>
                </a:stretch>
              </p:blipFill>
              <p:spPr>
                <a:xfrm>
                  <a:off x="7436676" y="1098229"/>
                  <a:ext cx="2494280" cy="1403033"/>
                </a:xfrm>
                <a:prstGeom prst="rect">
                  <a:avLst/>
                </a:prstGeom>
                <a:ln w="3175">
                  <a:solidFill>
                    <a:prstClr val="ltGray"/>
                  </a:solidFill>
                </a:ln>
              </p:spPr>
            </p:pic>
            <p:pic>
              <p:nvPicPr>
                <p:cNvPr id="6" name="Picture 6">
                  <a:hlinkClick r:id="rId13" action="ppaction://hlinksldjump"/>
                </p:cNvPr>
                <p:cNvPicPr>
                  <a:picLocks noSelect="1" noRot="1" noChangeAspect="1" noMove="1" noResize="1" noEditPoints="1" noAdjustHandles="1" noChangeArrowheads="1" noChangeShapeType="1"/>
                </p:cNvPicPr>
                <p:nvPr/>
              </p:nvPicPr>
              <p:blipFill>
                <a:blip r:embed="rId5"/>
                <a:stretch>
                  <a:fillRect/>
                </a:stretch>
              </p:blipFill>
              <p:spPr>
                <a:xfrm>
                  <a:off x="2261044" y="2594798"/>
                  <a:ext cx="2494280" cy="1403033"/>
                </a:xfrm>
                <a:prstGeom prst="rect">
                  <a:avLst/>
                </a:prstGeom>
                <a:ln w="3175">
                  <a:solidFill>
                    <a:prstClr val="ltGray"/>
                  </a:solidFill>
                </a:ln>
              </p:spPr>
            </p:pic>
            <p:pic>
              <p:nvPicPr>
                <p:cNvPr id="7" name="Picture 7">
                  <a:hlinkClick r:id="rId14" action="ppaction://hlinksldjump"/>
                </p:cNvPr>
                <p:cNvPicPr>
                  <a:picLocks noSelect="1" noRot="1" noChangeAspect="1" noMove="1" noResize="1" noEditPoints="1" noAdjustHandles="1" noChangeArrowheads="1" noChangeShapeType="1"/>
                </p:cNvPicPr>
                <p:nvPr/>
              </p:nvPicPr>
              <p:blipFill>
                <a:blip r:embed="rId6"/>
                <a:stretch>
                  <a:fillRect/>
                </a:stretch>
              </p:blipFill>
              <p:spPr>
                <a:xfrm>
                  <a:off x="4848860" y="2594798"/>
                  <a:ext cx="2494280" cy="1403033"/>
                </a:xfrm>
                <a:prstGeom prst="rect">
                  <a:avLst/>
                </a:prstGeom>
                <a:ln w="3175">
                  <a:solidFill>
                    <a:prstClr val="ltGray"/>
                  </a:solidFill>
                </a:ln>
              </p:spPr>
            </p:pic>
            <p:pic>
              <p:nvPicPr>
                <p:cNvPr id="8" name="Picture 8">
                  <a:hlinkClick r:id="rId15" action="ppaction://hlinksldjump"/>
                </p:cNvPr>
                <p:cNvPicPr>
                  <a:picLocks noSelect="1" noRot="1" noChangeAspect="1" noMove="1" noResize="1" noEditPoints="1" noAdjustHandles="1" noChangeArrowheads="1" noChangeShapeType="1"/>
                </p:cNvPicPr>
                <p:nvPr/>
              </p:nvPicPr>
              <p:blipFill>
                <a:blip r:embed="rId7"/>
                <a:stretch>
                  <a:fillRect/>
                </a:stretch>
              </p:blipFill>
              <p:spPr>
                <a:xfrm>
                  <a:off x="7436676" y="2594798"/>
                  <a:ext cx="2494280" cy="1403033"/>
                </a:xfrm>
                <a:prstGeom prst="rect">
                  <a:avLst/>
                </a:prstGeom>
                <a:ln w="3175">
                  <a:solidFill>
                    <a:prstClr val="ltGray"/>
                  </a:solidFill>
                </a:ln>
              </p:spPr>
            </p:pic>
            <p:pic>
              <p:nvPicPr>
                <p:cNvPr id="9" name="Picture 9">
                  <a:hlinkClick r:id="rId16" action="ppaction://hlinksldjump"/>
                </p:cNvPr>
                <p:cNvPicPr>
                  <a:picLocks noSelect="1" noRot="1" noChangeAspect="1" noMove="1" noResize="1" noEditPoints="1" noAdjustHandles="1" noChangeArrowheads="1" noChangeShapeType="1"/>
                </p:cNvPicPr>
                <p:nvPr/>
              </p:nvPicPr>
              <p:blipFill>
                <a:blip r:embed="rId8"/>
                <a:stretch>
                  <a:fillRect/>
                </a:stretch>
              </p:blipFill>
              <p:spPr>
                <a:xfrm>
                  <a:off x="2261044" y="4091367"/>
                  <a:ext cx="2494280" cy="1403033"/>
                </a:xfrm>
                <a:prstGeom prst="rect">
                  <a:avLst/>
                </a:prstGeom>
                <a:ln w="3175">
                  <a:solidFill>
                    <a:prstClr val="ltGray"/>
                  </a:solidFill>
                </a:ln>
              </p:spPr>
            </p:pic>
            <p:pic>
              <p:nvPicPr>
                <p:cNvPr id="10" name="Picture 10">
                  <a:hlinkClick r:id="rId17" action="ppaction://hlinksldjump"/>
                </p:cNvPr>
                <p:cNvPicPr>
                  <a:picLocks noSelect="1" noRot="1" noChangeAspect="1" noMove="1" noResize="1" noEditPoints="1" noAdjustHandles="1" noChangeArrowheads="1" noChangeShapeType="1"/>
                </p:cNvPicPr>
                <p:nvPr/>
              </p:nvPicPr>
              <p:blipFill>
                <a:blip r:embed="rId9"/>
                <a:stretch>
                  <a:fillRect/>
                </a:stretch>
              </p:blipFill>
              <p:spPr>
                <a:xfrm>
                  <a:off x="4848860" y="4091367"/>
                  <a:ext cx="2494280" cy="1403033"/>
                </a:xfrm>
                <a:prstGeom prst="rect">
                  <a:avLst/>
                </a:prstGeom>
                <a:ln w="3175">
                  <a:solidFill>
                    <a:prstClr val="ltGray"/>
                  </a:solidFill>
                </a:ln>
              </p:spPr>
            </p:pic>
          </p:grpSp>
        </mc:Fallback>
      </mc:AlternateContent>
    </p:spTree>
    <p:extLst>
      <p:ext uri="{BB962C8B-B14F-4D97-AF65-F5344CB8AC3E}">
        <p14:creationId xmlns:p14="http://schemas.microsoft.com/office/powerpoint/2010/main" val="5903428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202634"/>
            <a:ext cx="10972799" cy="5539978"/>
          </a:xfrm>
          <a:prstGeom prst="rect">
            <a:avLst/>
          </a:prstGeom>
          <a:noFill/>
        </p:spPr>
        <p:txBody>
          <a:bodyPr wrap="square" lIns="91440" tIns="45720" rIns="91440" bIns="45720" rtlCol="0" anchor="t">
            <a:spAutoFit/>
          </a:bodyPr>
          <a:lstStyle/>
          <a:p>
            <a:pPr>
              <a:spcAft>
                <a:spcPts val="1800"/>
              </a:spcAft>
            </a:pPr>
            <a:r>
              <a:rPr lang="en-US" sz="2200" dirty="0"/>
              <a:t>You will “infect” some of the samples and the infected students will spread the disease to each person they share with. To determine the number of initial samples to “infect” and how many swaps to do, decide what percentage of the class you want to be positive at the end. For each student infected:</a:t>
            </a:r>
          </a:p>
          <a:p>
            <a:pPr marL="742950" lvl="1" indent="-285750">
              <a:spcAft>
                <a:spcPts val="1800"/>
              </a:spcAft>
              <a:buFont typeface="Arial" panose="020B0604020202020204" pitchFamily="34" charset="0"/>
              <a:buChar char="•"/>
            </a:pPr>
            <a:r>
              <a:rPr lang="en-US" sz="2200" dirty="0"/>
              <a:t>After 1</a:t>
            </a:r>
            <a:r>
              <a:rPr lang="en-US" sz="2200" baseline="30000" dirty="0"/>
              <a:t>st</a:t>
            </a:r>
            <a:r>
              <a:rPr lang="en-US" sz="2200" dirty="0"/>
              <a:t> round of swapping: 2 students infected</a:t>
            </a:r>
          </a:p>
          <a:p>
            <a:pPr marL="742950" lvl="1" indent="-285750">
              <a:spcAft>
                <a:spcPts val="1800"/>
              </a:spcAft>
              <a:buFont typeface="Arial" panose="020B0604020202020204" pitchFamily="34" charset="0"/>
              <a:buChar char="•"/>
            </a:pPr>
            <a:r>
              <a:rPr lang="en-US" sz="2200" dirty="0"/>
              <a:t>After 2</a:t>
            </a:r>
            <a:r>
              <a:rPr lang="en-US" sz="2200" baseline="30000" dirty="0"/>
              <a:t>nd</a:t>
            </a:r>
            <a:r>
              <a:rPr lang="en-US" sz="2200" dirty="0"/>
              <a:t> round of swapping: 4 students infected</a:t>
            </a:r>
          </a:p>
          <a:p>
            <a:pPr marL="742950" lvl="1" indent="-285750">
              <a:spcAft>
                <a:spcPts val="1800"/>
              </a:spcAft>
              <a:buFont typeface="Arial" panose="020B0604020202020204" pitchFamily="34" charset="0"/>
              <a:buChar char="•"/>
            </a:pPr>
            <a:r>
              <a:rPr lang="en-US" sz="2200" dirty="0"/>
              <a:t>After 3</a:t>
            </a:r>
            <a:r>
              <a:rPr lang="en-US" sz="2200" baseline="30000" dirty="0"/>
              <a:t>rd</a:t>
            </a:r>
            <a:r>
              <a:rPr lang="en-US" sz="2200" dirty="0"/>
              <a:t> round of swapping: 8 students infected</a:t>
            </a:r>
          </a:p>
          <a:p>
            <a:pPr>
              <a:spcAft>
                <a:spcPts val="1800"/>
              </a:spcAft>
            </a:pPr>
            <a:r>
              <a:rPr lang="en-US" sz="2200" dirty="0"/>
              <a:t>In a larger class with 32 students, you might want to start off with 2 students initially infected, so that half the class have positive ELISA tests. </a:t>
            </a:r>
          </a:p>
          <a:p>
            <a:pPr>
              <a:spcAft>
                <a:spcPts val="1800"/>
              </a:spcAft>
            </a:pPr>
            <a:r>
              <a:rPr lang="en-US" sz="2200" dirty="0"/>
              <a:t>In a smaller class of 10 students, you might only want to do two rounds of sharing, since after 3 rounds almost everyone will have positive tests. </a:t>
            </a:r>
          </a:p>
          <a:p>
            <a:pPr>
              <a:spcAft>
                <a:spcPts val="1800"/>
              </a:spcAft>
            </a:pPr>
            <a:endParaRPr lang="en-US" sz="2200" dirty="0"/>
          </a:p>
        </p:txBody>
      </p:sp>
    </p:spTree>
    <p:extLst>
      <p:ext uri="{BB962C8B-B14F-4D97-AF65-F5344CB8AC3E}">
        <p14:creationId xmlns:p14="http://schemas.microsoft.com/office/powerpoint/2010/main" val="313872404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8669F6-C1D4-AADD-6C96-6AA84FAF75C8}"/>
              </a:ext>
            </a:extLst>
          </p:cNvPr>
          <p:cNvSpPr>
            <a:spLocks noGrp="1"/>
          </p:cNvSpPr>
          <p:nvPr>
            <p:ph type="title"/>
          </p:nvPr>
        </p:nvSpPr>
        <p:spPr/>
        <p:txBody>
          <a:bodyPr>
            <a:normAutofit/>
          </a:bodyPr>
          <a:lstStyle/>
          <a:p>
            <a:r>
              <a:rPr lang="en-US" sz="4000" dirty="0"/>
              <a:t>Gather kit materials</a:t>
            </a:r>
          </a:p>
        </p:txBody>
      </p:sp>
      <p:graphicFrame>
        <p:nvGraphicFramePr>
          <p:cNvPr id="2" name="Table 2">
            <a:extLst>
              <a:ext uri="{FF2B5EF4-FFF2-40B4-BE49-F238E27FC236}">
                <a16:creationId xmlns:a16="http://schemas.microsoft.com/office/drawing/2014/main" id="{7C7031FB-60E7-614A-C4ED-997A4ADCE7FC}"/>
              </a:ext>
            </a:extLst>
          </p:cNvPr>
          <p:cNvGraphicFramePr>
            <a:graphicFrameLocks noGrp="1"/>
          </p:cNvGraphicFramePr>
          <p:nvPr>
            <p:extLst>
              <p:ext uri="{D42A27DB-BD31-4B8C-83A1-F6EECF244321}">
                <p14:modId xmlns:p14="http://schemas.microsoft.com/office/powerpoint/2010/main" val="1667478354"/>
              </p:ext>
            </p:extLst>
          </p:nvPr>
        </p:nvGraphicFramePr>
        <p:xfrm>
          <a:off x="1039291" y="1950431"/>
          <a:ext cx="10113413" cy="3383280"/>
        </p:xfrm>
        <a:graphic>
          <a:graphicData uri="http://schemas.openxmlformats.org/drawingml/2006/table">
            <a:tbl>
              <a:tblPr firstRow="1" bandRow="1">
                <a:tableStyleId>{68D230F3-CF80-4859-8CE7-A43EE81993B5}</a:tableStyleId>
              </a:tblPr>
              <a:tblGrid>
                <a:gridCol w="290623">
                  <a:extLst>
                    <a:ext uri="{9D8B030D-6E8A-4147-A177-3AD203B41FA5}">
                      <a16:colId xmlns:a16="http://schemas.microsoft.com/office/drawing/2014/main" val="3261714863"/>
                    </a:ext>
                  </a:extLst>
                </a:gridCol>
                <a:gridCol w="6389666">
                  <a:extLst>
                    <a:ext uri="{9D8B030D-6E8A-4147-A177-3AD203B41FA5}">
                      <a16:colId xmlns:a16="http://schemas.microsoft.com/office/drawing/2014/main" val="661712146"/>
                    </a:ext>
                  </a:extLst>
                </a:gridCol>
                <a:gridCol w="1716562">
                  <a:extLst>
                    <a:ext uri="{9D8B030D-6E8A-4147-A177-3AD203B41FA5}">
                      <a16:colId xmlns:a16="http://schemas.microsoft.com/office/drawing/2014/main" val="3786728688"/>
                    </a:ext>
                  </a:extLst>
                </a:gridCol>
                <a:gridCol w="1716562">
                  <a:extLst>
                    <a:ext uri="{9D8B030D-6E8A-4147-A177-3AD203B41FA5}">
                      <a16:colId xmlns:a16="http://schemas.microsoft.com/office/drawing/2014/main" val="3259467120"/>
                    </a:ext>
                  </a:extLst>
                </a:gridCol>
              </a:tblGrid>
              <a:tr h="361869">
                <a:tc>
                  <a:txBody>
                    <a:bodyPr/>
                    <a:lstStyle/>
                    <a:p>
                      <a:endParaRPr lang="en-US" dirty="0"/>
                    </a:p>
                  </a:txBody>
                  <a:tcPr/>
                </a:tc>
                <a:tc>
                  <a:txBody>
                    <a:bodyPr/>
                    <a:lstStyle/>
                    <a:p>
                      <a:r>
                        <a:rPr lang="en-US" dirty="0"/>
                        <a:t>Item</a:t>
                      </a:r>
                    </a:p>
                  </a:txBody>
                  <a:tcPr/>
                </a:tc>
                <a:tc>
                  <a:txBody>
                    <a:bodyPr/>
                    <a:lstStyle/>
                    <a:p>
                      <a:r>
                        <a:rPr lang="en-US" dirty="0"/>
                        <a:t>Qty</a:t>
                      </a:r>
                    </a:p>
                  </a:txBody>
                  <a:tcPr/>
                </a:tc>
                <a:tc>
                  <a:txBody>
                    <a:bodyPr/>
                    <a:lstStyle/>
                    <a:p>
                      <a:r>
                        <a:rPr lang="en-US" dirty="0"/>
                        <a:t>Source</a:t>
                      </a:r>
                    </a:p>
                  </a:txBody>
                  <a:tcPr/>
                </a:tc>
                <a:extLst>
                  <a:ext uri="{0D108BD9-81ED-4DB2-BD59-A6C34878D82A}">
                    <a16:rowId xmlns:a16="http://schemas.microsoft.com/office/drawing/2014/main" val="1152028158"/>
                  </a:ext>
                </a:extLst>
              </a:tr>
              <a:tr h="331713">
                <a:tc>
                  <a:txBody>
                    <a:bodyPr/>
                    <a:lstStyle/>
                    <a:p>
                      <a:endParaRPr lang="en-US" sz="1600"/>
                    </a:p>
                  </a:txBody>
                  <a:tcPr/>
                </a:tc>
                <a:tc>
                  <a:txBody>
                    <a:bodyPr/>
                    <a:lstStyle/>
                    <a:p>
                      <a:r>
                        <a:rPr lang="en-US" sz="1600" dirty="0"/>
                        <a:t>Antigen </a:t>
                      </a:r>
                    </a:p>
                  </a:txBody>
                  <a:tcPr/>
                </a:tc>
                <a:tc>
                  <a:txBody>
                    <a:bodyPr/>
                    <a:lstStyle/>
                    <a:p>
                      <a:r>
                        <a:rPr lang="en-US" sz="1600" dirty="0"/>
                        <a:t>1 vial</a:t>
                      </a:r>
                    </a:p>
                  </a:txBody>
                  <a:tcPr/>
                </a:tc>
                <a:tc>
                  <a:txBody>
                    <a:bodyPr/>
                    <a:lstStyle/>
                    <a:p>
                      <a:r>
                        <a:rPr lang="en-US" sz="1600" dirty="0"/>
                        <a:t>kit</a:t>
                      </a:r>
                    </a:p>
                  </a:txBody>
                  <a:tcPr/>
                </a:tc>
                <a:extLst>
                  <a:ext uri="{0D108BD9-81ED-4DB2-BD59-A6C34878D82A}">
                    <a16:rowId xmlns:a16="http://schemas.microsoft.com/office/drawing/2014/main" val="4263487934"/>
                  </a:ext>
                </a:extLst>
              </a:tr>
              <a:tr h="331713">
                <a:tc>
                  <a:txBody>
                    <a:bodyPr/>
                    <a:lstStyle/>
                    <a:p>
                      <a:endParaRPr lang="en-US" sz="1600" dirty="0"/>
                    </a:p>
                  </a:txBody>
                  <a:tcPr/>
                </a:tc>
                <a:tc>
                  <a:txBody>
                    <a:bodyPr/>
                    <a:lstStyle/>
                    <a:p>
                      <a:r>
                        <a:rPr lang="en-US" sz="1600" dirty="0"/>
                        <a:t>Primary antibody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 vial</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kit</a:t>
                      </a: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Secondary antibody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 vial</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kit</a:t>
                      </a: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Substrate  (TMB)</a:t>
                      </a:r>
                    </a:p>
                  </a:txBody>
                  <a:tcPr/>
                </a:tc>
                <a:tc>
                  <a:txBody>
                    <a:bodyPr/>
                    <a:lstStyle/>
                    <a:p>
                      <a:r>
                        <a:rPr lang="en-US" sz="1600" dirty="0"/>
                        <a:t>1 bottle</a:t>
                      </a:r>
                    </a:p>
                  </a:txBody>
                  <a:tcPr/>
                </a:tc>
                <a:tc>
                  <a:txBody>
                    <a:bodyPr/>
                    <a:lstStyle/>
                    <a:p>
                      <a:r>
                        <a:rPr kumimoji="0" lang="en-US" sz="1600" b="0" i="0" u="none" strike="noStrike" kern="1200" cap="none" spc="0" normalizeH="0" baseline="0" noProof="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10x PBS</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 bottle</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kumimoji="0" lang="en-US" sz="1600" b="0" i="0" u="none" strike="noStrike" kern="1200" cap="none" spc="0" normalizeH="0" baseline="0" noProof="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2881857166"/>
                  </a:ext>
                </a:extLst>
              </a:tr>
              <a:tr h="331713">
                <a:tc>
                  <a:txBody>
                    <a:bodyPr/>
                    <a:lstStyle/>
                    <a:p>
                      <a:endParaRPr lang="en-US" sz="1600"/>
                    </a:p>
                  </a:txBody>
                  <a:tcPr/>
                </a:tc>
                <a:tc>
                  <a:txBody>
                    <a:bodyPr/>
                    <a:lstStyle/>
                    <a:p>
                      <a:r>
                        <a:rPr lang="en-US" sz="1600" dirty="0"/>
                        <a:t>10% Tween 20</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 bottle</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pipets</a:t>
                      </a:r>
                    </a:p>
                  </a:txBody>
                  <a:tcPr/>
                </a:tc>
                <a:tc>
                  <a:txBody>
                    <a:bodyPr/>
                    <a:lstStyle/>
                    <a:p>
                      <a:r>
                        <a:rPr lang="en-US" sz="1600" dirty="0"/>
                        <a:t>80</a:t>
                      </a:r>
                    </a:p>
                  </a:txBody>
                  <a:tcPr/>
                </a:tc>
                <a:tc>
                  <a:txBody>
                    <a:bodyPr/>
                    <a:lstStyle/>
                    <a:p>
                      <a:r>
                        <a:rPr lang="en-US" sz="1600" dirty="0"/>
                        <a:t>kit</a:t>
                      </a:r>
                    </a:p>
                  </a:txBody>
                  <a:tcPr/>
                </a:tc>
                <a:extLst>
                  <a:ext uri="{0D108BD9-81ED-4DB2-BD59-A6C34878D82A}">
                    <a16:rowId xmlns:a16="http://schemas.microsoft.com/office/drawing/2014/main" val="1147653836"/>
                  </a:ext>
                </a:extLst>
              </a:tr>
              <a:tr h="331713">
                <a:tc>
                  <a:txBody>
                    <a:bodyPr/>
                    <a:lstStyle/>
                    <a:p>
                      <a:endParaRPr lang="en-US" sz="1600"/>
                    </a:p>
                  </a:txBody>
                  <a:tcPr/>
                </a:tc>
                <a:tc>
                  <a:txBody>
                    <a:bodyPr/>
                    <a:lstStyle/>
                    <a:p>
                      <a:r>
                        <a:rPr lang="en-US" sz="1600" dirty="0"/>
                        <a:t>Multi-colored plastic fliptop tubes</a:t>
                      </a:r>
                    </a:p>
                  </a:txBody>
                  <a:tcPr/>
                </a:tc>
                <a:tc>
                  <a:txBody>
                    <a:bodyPr/>
                    <a:lstStyle/>
                    <a:p>
                      <a:r>
                        <a:rPr lang="en-US" sz="1600" dirty="0"/>
                        <a:t>1 bag</a:t>
                      </a:r>
                    </a:p>
                  </a:txBody>
                  <a:tcPr/>
                </a:tc>
                <a:tc>
                  <a:txBody>
                    <a:bodyPr/>
                    <a:lstStyle/>
                    <a:p>
                      <a:r>
                        <a:rPr lang="en-US" sz="1600" dirty="0"/>
                        <a:t>kit</a:t>
                      </a:r>
                    </a:p>
                  </a:txBody>
                  <a:tcPr/>
                </a:tc>
                <a:extLst>
                  <a:ext uri="{0D108BD9-81ED-4DB2-BD59-A6C34878D82A}">
                    <a16:rowId xmlns:a16="http://schemas.microsoft.com/office/drawing/2014/main" val="1717581608"/>
                  </a:ext>
                </a:extLst>
              </a:tr>
              <a:tr h="331713">
                <a:tc>
                  <a:txBody>
                    <a:bodyPr/>
                    <a:lstStyle/>
                    <a:p>
                      <a:endParaRPr lang="en-US" sz="1600"/>
                    </a:p>
                  </a:txBody>
                  <a:tcPr/>
                </a:tc>
                <a:tc>
                  <a:txBody>
                    <a:bodyPr/>
                    <a:lstStyle/>
                    <a:p>
                      <a:r>
                        <a:rPr lang="en-US" sz="1600" dirty="0"/>
                        <a:t>12-well microstrip plate</a:t>
                      </a:r>
                    </a:p>
                  </a:txBody>
                  <a:tcPr/>
                </a:tc>
                <a:tc>
                  <a:txBody>
                    <a:bodyPr/>
                    <a:lstStyle/>
                    <a:p>
                      <a:r>
                        <a:rPr lang="en-US" sz="1600" dirty="0"/>
                        <a:t>1 bag</a:t>
                      </a:r>
                    </a:p>
                  </a:txBody>
                  <a:tcPr/>
                </a:tc>
                <a:tc>
                  <a:txBody>
                    <a:bodyPr/>
                    <a:lstStyle/>
                    <a:p>
                      <a:r>
                        <a:rPr lang="en-US" sz="1600" dirty="0"/>
                        <a:t>kit</a:t>
                      </a:r>
                    </a:p>
                  </a:txBody>
                  <a:tcPr/>
                </a:tc>
                <a:extLst>
                  <a:ext uri="{0D108BD9-81ED-4DB2-BD59-A6C34878D82A}">
                    <a16:rowId xmlns:a16="http://schemas.microsoft.com/office/drawing/2014/main" val="1679266922"/>
                  </a:ext>
                </a:extLst>
              </a:tr>
            </a:tbl>
          </a:graphicData>
        </a:graphic>
      </p:graphicFrame>
    </p:spTree>
    <p:extLst>
      <p:ext uri="{BB962C8B-B14F-4D97-AF65-F5344CB8AC3E}">
        <p14:creationId xmlns:p14="http://schemas.microsoft.com/office/powerpoint/2010/main" val="30263303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8669F6-C1D4-AADD-6C96-6AA84FAF75C8}"/>
              </a:ext>
            </a:extLst>
          </p:cNvPr>
          <p:cNvSpPr>
            <a:spLocks noGrp="1"/>
          </p:cNvSpPr>
          <p:nvPr>
            <p:ph type="title"/>
          </p:nvPr>
        </p:nvSpPr>
        <p:spPr/>
        <p:txBody>
          <a:bodyPr>
            <a:normAutofit/>
          </a:bodyPr>
          <a:lstStyle/>
          <a:p>
            <a:r>
              <a:rPr lang="en-US" sz="4000" dirty="0"/>
              <a:t>Gather other supplies</a:t>
            </a:r>
          </a:p>
        </p:txBody>
      </p:sp>
      <p:graphicFrame>
        <p:nvGraphicFramePr>
          <p:cNvPr id="2" name="Table 2">
            <a:extLst>
              <a:ext uri="{FF2B5EF4-FFF2-40B4-BE49-F238E27FC236}">
                <a16:creationId xmlns:a16="http://schemas.microsoft.com/office/drawing/2014/main" id="{7C7031FB-60E7-614A-C4ED-997A4ADCE7FC}"/>
              </a:ext>
            </a:extLst>
          </p:cNvPr>
          <p:cNvGraphicFramePr>
            <a:graphicFrameLocks noGrp="1"/>
          </p:cNvGraphicFramePr>
          <p:nvPr>
            <p:extLst>
              <p:ext uri="{D42A27DB-BD31-4B8C-83A1-F6EECF244321}">
                <p14:modId xmlns:p14="http://schemas.microsoft.com/office/powerpoint/2010/main" val="2738139146"/>
              </p:ext>
            </p:extLst>
          </p:nvPr>
        </p:nvGraphicFramePr>
        <p:xfrm>
          <a:off x="863784" y="1936783"/>
          <a:ext cx="10113413" cy="3718560"/>
        </p:xfrm>
        <a:graphic>
          <a:graphicData uri="http://schemas.openxmlformats.org/drawingml/2006/table">
            <a:tbl>
              <a:tblPr firstRow="1" bandRow="1">
                <a:tableStyleId>{68D230F3-CF80-4859-8CE7-A43EE81993B5}</a:tableStyleId>
              </a:tblPr>
              <a:tblGrid>
                <a:gridCol w="290623">
                  <a:extLst>
                    <a:ext uri="{9D8B030D-6E8A-4147-A177-3AD203B41FA5}">
                      <a16:colId xmlns:a16="http://schemas.microsoft.com/office/drawing/2014/main" val="3261714863"/>
                    </a:ext>
                  </a:extLst>
                </a:gridCol>
                <a:gridCol w="6389666">
                  <a:extLst>
                    <a:ext uri="{9D8B030D-6E8A-4147-A177-3AD203B41FA5}">
                      <a16:colId xmlns:a16="http://schemas.microsoft.com/office/drawing/2014/main" val="661712146"/>
                    </a:ext>
                  </a:extLst>
                </a:gridCol>
                <a:gridCol w="1716562">
                  <a:extLst>
                    <a:ext uri="{9D8B030D-6E8A-4147-A177-3AD203B41FA5}">
                      <a16:colId xmlns:a16="http://schemas.microsoft.com/office/drawing/2014/main" val="3786728688"/>
                    </a:ext>
                  </a:extLst>
                </a:gridCol>
                <a:gridCol w="1716562">
                  <a:extLst>
                    <a:ext uri="{9D8B030D-6E8A-4147-A177-3AD203B41FA5}">
                      <a16:colId xmlns:a16="http://schemas.microsoft.com/office/drawing/2014/main" val="3259467120"/>
                    </a:ext>
                  </a:extLst>
                </a:gridCol>
              </a:tblGrid>
              <a:tr h="361869">
                <a:tc>
                  <a:txBody>
                    <a:bodyPr/>
                    <a:lstStyle/>
                    <a:p>
                      <a:endParaRPr lang="en-US" dirty="0"/>
                    </a:p>
                  </a:txBody>
                  <a:tcPr/>
                </a:tc>
                <a:tc>
                  <a:txBody>
                    <a:bodyPr/>
                    <a:lstStyle/>
                    <a:p>
                      <a:r>
                        <a:rPr lang="en-US" dirty="0"/>
                        <a:t>Item</a:t>
                      </a:r>
                    </a:p>
                  </a:txBody>
                  <a:tcPr/>
                </a:tc>
                <a:tc>
                  <a:txBody>
                    <a:bodyPr/>
                    <a:lstStyle/>
                    <a:p>
                      <a:r>
                        <a:rPr lang="en-US" dirty="0"/>
                        <a:t>Qty</a:t>
                      </a:r>
                    </a:p>
                  </a:txBody>
                  <a:tcPr/>
                </a:tc>
                <a:tc>
                  <a:txBody>
                    <a:bodyPr/>
                    <a:lstStyle/>
                    <a:p>
                      <a:r>
                        <a:rPr lang="en-US" dirty="0"/>
                        <a:t>Source</a:t>
                      </a:r>
                    </a:p>
                  </a:txBody>
                  <a:tcPr/>
                </a:tc>
                <a:extLst>
                  <a:ext uri="{0D108BD9-81ED-4DB2-BD59-A6C34878D82A}">
                    <a16:rowId xmlns:a16="http://schemas.microsoft.com/office/drawing/2014/main" val="1152028158"/>
                  </a:ext>
                </a:extLst>
              </a:tr>
              <a:tr h="331713">
                <a:tc>
                  <a:txBody>
                    <a:bodyPr/>
                    <a:lstStyle/>
                    <a:p>
                      <a:endParaRPr lang="en-US" sz="1600"/>
                    </a:p>
                  </a:txBody>
                  <a:tcPr/>
                </a:tc>
                <a:tc>
                  <a:txBody>
                    <a:bodyPr/>
                    <a:lstStyle/>
                    <a:p>
                      <a:r>
                        <a:rPr lang="en-US" sz="1600" dirty="0"/>
                        <a:t>Distilled water</a:t>
                      </a:r>
                    </a:p>
                  </a:txBody>
                  <a:tcPr/>
                </a:tc>
                <a:tc>
                  <a:txBody>
                    <a:bodyPr/>
                    <a:lstStyle/>
                    <a:p>
                      <a:r>
                        <a:rPr lang="en-US" sz="1600" dirty="0"/>
                        <a:t>1 L </a:t>
                      </a:r>
                    </a:p>
                  </a:txBody>
                  <a:tcPr/>
                </a:tc>
                <a:tc>
                  <a:txBody>
                    <a:bodyPr/>
                    <a:lstStyle/>
                    <a:p>
                      <a:endParaRPr lang="en-US" sz="1600" dirty="0"/>
                    </a:p>
                  </a:txBody>
                  <a:tcPr/>
                </a:tc>
                <a:extLst>
                  <a:ext uri="{0D108BD9-81ED-4DB2-BD59-A6C34878D82A}">
                    <a16:rowId xmlns:a16="http://schemas.microsoft.com/office/drawing/2014/main" val="1717581608"/>
                  </a:ext>
                </a:extLst>
              </a:tr>
              <a:tr h="331713">
                <a:tc>
                  <a:txBody>
                    <a:bodyPr/>
                    <a:lstStyle/>
                    <a:p>
                      <a:endParaRPr lang="en-US" sz="1600"/>
                    </a:p>
                  </a:txBody>
                  <a:tcPr/>
                </a:tc>
                <a:tc>
                  <a:txBody>
                    <a:bodyPr/>
                    <a:lstStyle/>
                    <a:p>
                      <a:r>
                        <a:rPr lang="en-US" sz="1600" dirty="0"/>
                        <a:t>Graduated cylinder – 100 ml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1679266922"/>
                  </a:ext>
                </a:extLst>
              </a:tr>
              <a:tr h="331713">
                <a:tc>
                  <a:txBody>
                    <a:bodyPr/>
                    <a:lstStyle/>
                    <a:p>
                      <a:endParaRPr lang="en-US" sz="1600" dirty="0"/>
                    </a:p>
                  </a:txBody>
                  <a:tcPr/>
                </a:tc>
                <a:tc>
                  <a:txBody>
                    <a:bodyPr/>
                    <a:lstStyle/>
                    <a:p>
                      <a:r>
                        <a:rPr lang="en-US" sz="1600" dirty="0"/>
                        <a:t>Graduated cylinder – 500 ml or 1 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4160029695"/>
                  </a:ext>
                </a:extLst>
              </a:tr>
              <a:tr h="331713">
                <a:tc>
                  <a:txBody>
                    <a:bodyPr/>
                    <a:lstStyle/>
                    <a:p>
                      <a:endParaRPr lang="en-US" sz="1600"/>
                    </a:p>
                  </a:txBody>
                  <a:tcPr/>
                </a:tc>
                <a:tc>
                  <a:txBody>
                    <a:bodyPr/>
                    <a:lstStyle/>
                    <a:p>
                      <a:r>
                        <a:rPr lang="en-US" sz="1600" dirty="0"/>
                        <a:t>p200 micropipet &amp; tips</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2673882796"/>
                  </a:ext>
                </a:extLst>
              </a:tr>
              <a:tr h="331713">
                <a:tc>
                  <a:txBody>
                    <a:bodyPr/>
                    <a:lstStyle/>
                    <a:p>
                      <a:endParaRPr lang="en-US" sz="1600"/>
                    </a:p>
                  </a:txBody>
                  <a:tcPr/>
                </a:tc>
                <a:tc>
                  <a:txBody>
                    <a:bodyPr/>
                    <a:lstStyle/>
                    <a:p>
                      <a:r>
                        <a:rPr lang="en-US" sz="1600" dirty="0"/>
                        <a:t>Bottle or flask – 100 ml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2410537711"/>
                  </a:ext>
                </a:extLst>
              </a:tr>
              <a:tr h="331713">
                <a:tc>
                  <a:txBody>
                    <a:bodyPr/>
                    <a:lstStyle/>
                    <a:p>
                      <a:endParaRPr lang="en-US" sz="1600"/>
                    </a:p>
                  </a:txBody>
                  <a:tcPr/>
                </a:tc>
                <a:tc>
                  <a:txBody>
                    <a:bodyPr/>
                    <a:lstStyle/>
                    <a:p>
                      <a:r>
                        <a:rPr lang="en-US" sz="1600" dirty="0"/>
                        <a:t>Bottle or flask – 1 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1834154500"/>
                  </a:ext>
                </a:extLst>
              </a:tr>
              <a:tr h="331713">
                <a:tc>
                  <a:txBody>
                    <a:bodyPr/>
                    <a:lstStyle/>
                    <a:p>
                      <a:endParaRPr lang="en-US" sz="1600"/>
                    </a:p>
                  </a:txBody>
                  <a:tcPr/>
                </a:tc>
                <a:tc>
                  <a:txBody>
                    <a:bodyPr/>
                    <a:lstStyle/>
                    <a:p>
                      <a:r>
                        <a:rPr lang="en-US" sz="1600" dirty="0"/>
                        <a:t>Bottle or conical tube – 50 ml </a:t>
                      </a:r>
                    </a:p>
                  </a:txBody>
                  <a:tcPr/>
                </a:tc>
                <a:tc>
                  <a:txBody>
                    <a:bodyPr/>
                    <a:lstStyle/>
                    <a:p>
                      <a:r>
                        <a:rPr lang="en-US" sz="1600" dirty="0"/>
                        <a:t>3</a:t>
                      </a:r>
                    </a:p>
                  </a:txBody>
                  <a:tcPr/>
                </a:tc>
                <a:tc>
                  <a:txBody>
                    <a:bodyPr/>
                    <a:lstStyle/>
                    <a:p>
                      <a:endParaRPr lang="en-US" sz="1600" dirty="0"/>
                    </a:p>
                  </a:txBody>
                  <a:tcPr/>
                </a:tc>
                <a:extLst>
                  <a:ext uri="{0D108BD9-81ED-4DB2-BD59-A6C34878D82A}">
                    <a16:rowId xmlns:a16="http://schemas.microsoft.com/office/drawing/2014/main" val="3740818388"/>
                  </a:ext>
                </a:extLst>
              </a:tr>
              <a:tr h="331713">
                <a:tc>
                  <a:txBody>
                    <a:bodyPr/>
                    <a:lstStyle/>
                    <a:p>
                      <a:endParaRPr lang="en-US" sz="1600"/>
                    </a:p>
                  </a:txBody>
                  <a:tcPr/>
                </a:tc>
                <a:tc>
                  <a:txBody>
                    <a:bodyPr/>
                    <a:lstStyle/>
                    <a:p>
                      <a:r>
                        <a:rPr lang="en-US" sz="1600" dirty="0"/>
                        <a:t>Paper towels or napkins</a:t>
                      </a:r>
                    </a:p>
                  </a:txBody>
                  <a:tcPr/>
                </a:tc>
                <a:tc>
                  <a:txBody>
                    <a:bodyPr/>
                    <a:lstStyle/>
                    <a:p>
                      <a:r>
                        <a:rPr lang="en-US" sz="1600" dirty="0"/>
                        <a:t>10-20 per group</a:t>
                      </a:r>
                    </a:p>
                  </a:txBody>
                  <a:tcPr/>
                </a:tc>
                <a:tc>
                  <a:txBody>
                    <a:bodyPr/>
                    <a:lstStyle/>
                    <a:p>
                      <a:endParaRPr lang="en-US" sz="1600" dirty="0"/>
                    </a:p>
                  </a:txBody>
                  <a:tcPr/>
                </a:tc>
                <a:extLst>
                  <a:ext uri="{0D108BD9-81ED-4DB2-BD59-A6C34878D82A}">
                    <a16:rowId xmlns:a16="http://schemas.microsoft.com/office/drawing/2014/main" val="3931010296"/>
                  </a:ext>
                </a:extLst>
              </a:tr>
              <a:tr h="331713">
                <a:tc>
                  <a:txBody>
                    <a:bodyPr/>
                    <a:lstStyle/>
                    <a:p>
                      <a:endParaRPr lang="en-US" sz="1600"/>
                    </a:p>
                  </a:txBody>
                  <a:tcPr/>
                </a:tc>
                <a:tc>
                  <a:txBody>
                    <a:bodyPr/>
                    <a:lstStyle/>
                    <a:p>
                      <a:r>
                        <a:rPr lang="en-US" sz="1600" dirty="0"/>
                        <a:t>Permanent marker</a:t>
                      </a:r>
                    </a:p>
                  </a:txBody>
                  <a:tcPr/>
                </a:tc>
                <a:tc>
                  <a:txBody>
                    <a:bodyPr/>
                    <a:lstStyle/>
                    <a:p>
                      <a:r>
                        <a:rPr lang="en-US" sz="1600" dirty="0"/>
                        <a:t>1 per group</a:t>
                      </a:r>
                    </a:p>
                  </a:txBody>
                  <a:tcPr/>
                </a:tc>
                <a:tc>
                  <a:txBody>
                    <a:bodyPr/>
                    <a:lstStyle/>
                    <a:p>
                      <a:endParaRPr lang="en-US" sz="1600" dirty="0"/>
                    </a:p>
                  </a:txBody>
                  <a:tcPr/>
                </a:tc>
                <a:extLst>
                  <a:ext uri="{0D108BD9-81ED-4DB2-BD59-A6C34878D82A}">
                    <a16:rowId xmlns:a16="http://schemas.microsoft.com/office/drawing/2014/main" val="3549107630"/>
                  </a:ext>
                </a:extLst>
              </a:tr>
              <a:tr h="331713">
                <a:tc>
                  <a:txBody>
                    <a:bodyPr/>
                    <a:lstStyle/>
                    <a:p>
                      <a:endParaRPr lang="en-US" sz="1600" dirty="0"/>
                    </a:p>
                  </a:txBody>
                  <a:tcPr/>
                </a:tc>
                <a:tc>
                  <a:txBody>
                    <a:bodyPr/>
                    <a:lstStyle/>
                    <a:p>
                      <a:r>
                        <a:rPr lang="en-US" sz="1600" dirty="0"/>
                        <a:t>trash container</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61656417"/>
                  </a:ext>
                </a:extLst>
              </a:tr>
            </a:tbl>
          </a:graphicData>
        </a:graphic>
      </p:graphicFrame>
    </p:spTree>
    <p:extLst>
      <p:ext uri="{BB962C8B-B14F-4D97-AF65-F5344CB8AC3E}">
        <p14:creationId xmlns:p14="http://schemas.microsoft.com/office/powerpoint/2010/main" val="171698604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B2321-AFFF-B73D-E40C-D70A53667185}"/>
              </a:ext>
            </a:extLst>
          </p:cNvPr>
          <p:cNvSpPr>
            <a:spLocks noGrp="1"/>
          </p:cNvSpPr>
          <p:nvPr>
            <p:ph type="title"/>
          </p:nvPr>
        </p:nvSpPr>
        <p:spPr/>
        <p:txBody>
          <a:bodyPr>
            <a:normAutofit/>
          </a:bodyPr>
          <a:lstStyle/>
          <a:p>
            <a:r>
              <a:rPr lang="en-US" sz="4000" dirty="0"/>
              <a:t>Transfer pipet measurements</a:t>
            </a:r>
          </a:p>
        </p:txBody>
      </p:sp>
      <p:pic>
        <p:nvPicPr>
          <p:cNvPr id="8" name="Picture 7" descr="A picture containing tool&#10;&#10;Description automatically generated">
            <a:extLst>
              <a:ext uri="{FF2B5EF4-FFF2-40B4-BE49-F238E27FC236}">
                <a16:creationId xmlns:a16="http://schemas.microsoft.com/office/drawing/2014/main" id="{673D09C5-65B7-81DE-F013-CBDBEEDBFD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8604288">
            <a:off x="3837916" y="1118582"/>
            <a:ext cx="2381321" cy="5586944"/>
          </a:xfrm>
          <a:prstGeom prst="rect">
            <a:avLst/>
          </a:prstGeom>
        </p:spPr>
      </p:pic>
      <p:cxnSp>
        <p:nvCxnSpPr>
          <p:cNvPr id="10" name="Straight Connector 9">
            <a:extLst>
              <a:ext uri="{FF2B5EF4-FFF2-40B4-BE49-F238E27FC236}">
                <a16:creationId xmlns:a16="http://schemas.microsoft.com/office/drawing/2014/main" id="{FC141176-D310-7CE5-909D-78DB3000E214}"/>
              </a:ext>
            </a:extLst>
          </p:cNvPr>
          <p:cNvCxnSpPr>
            <a:cxnSpLocks/>
          </p:cNvCxnSpPr>
          <p:nvPr/>
        </p:nvCxnSpPr>
        <p:spPr>
          <a:xfrm flipH="1">
            <a:off x="4737100" y="3017482"/>
            <a:ext cx="2032000"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B2D8286-FEEE-309A-92AF-8C08068FCBFB}"/>
              </a:ext>
            </a:extLst>
          </p:cNvPr>
          <p:cNvCxnSpPr>
            <a:cxnSpLocks/>
          </p:cNvCxnSpPr>
          <p:nvPr/>
        </p:nvCxnSpPr>
        <p:spPr>
          <a:xfrm flipH="1">
            <a:off x="5079376" y="3588982"/>
            <a:ext cx="16897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D86C76-950C-A7A6-CCF9-16990ED4D3B5}"/>
              </a:ext>
            </a:extLst>
          </p:cNvPr>
          <p:cNvCxnSpPr>
            <a:cxnSpLocks/>
          </p:cNvCxnSpPr>
          <p:nvPr/>
        </p:nvCxnSpPr>
        <p:spPr>
          <a:xfrm flipH="1">
            <a:off x="5422276" y="4223982"/>
            <a:ext cx="13468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130F473-0246-3A24-388B-46D6492D7AC2}"/>
              </a:ext>
            </a:extLst>
          </p:cNvPr>
          <p:cNvCxnSpPr>
            <a:cxnSpLocks/>
          </p:cNvCxnSpPr>
          <p:nvPr/>
        </p:nvCxnSpPr>
        <p:spPr>
          <a:xfrm flipH="1">
            <a:off x="5752476" y="4820882"/>
            <a:ext cx="10166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 Placeholder 2">
            <a:extLst>
              <a:ext uri="{FF2B5EF4-FFF2-40B4-BE49-F238E27FC236}">
                <a16:creationId xmlns:a16="http://schemas.microsoft.com/office/drawing/2014/main" id="{ACA9CCA6-6296-B86C-FAF9-EC68388C8ED0}"/>
              </a:ext>
            </a:extLst>
          </p:cNvPr>
          <p:cNvSpPr txBox="1">
            <a:spLocks/>
          </p:cNvSpPr>
          <p:nvPr/>
        </p:nvSpPr>
        <p:spPr>
          <a:xfrm>
            <a:off x="6850856" y="3367542"/>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750 μl</a:t>
            </a:r>
          </a:p>
        </p:txBody>
      </p:sp>
      <p:sp>
        <p:nvSpPr>
          <p:cNvPr id="20" name="Text Placeholder 2">
            <a:extLst>
              <a:ext uri="{FF2B5EF4-FFF2-40B4-BE49-F238E27FC236}">
                <a16:creationId xmlns:a16="http://schemas.microsoft.com/office/drawing/2014/main" id="{219ABD1E-A430-AF42-03E3-C4FCB045C5F4}"/>
              </a:ext>
            </a:extLst>
          </p:cNvPr>
          <p:cNvSpPr txBox="1">
            <a:spLocks/>
          </p:cNvSpPr>
          <p:nvPr/>
        </p:nvSpPr>
        <p:spPr>
          <a:xfrm>
            <a:off x="6863556" y="3989858"/>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500 μl</a:t>
            </a:r>
          </a:p>
        </p:txBody>
      </p:sp>
      <p:sp>
        <p:nvSpPr>
          <p:cNvPr id="21" name="Text Placeholder 2">
            <a:extLst>
              <a:ext uri="{FF2B5EF4-FFF2-40B4-BE49-F238E27FC236}">
                <a16:creationId xmlns:a16="http://schemas.microsoft.com/office/drawing/2014/main" id="{723C3250-E180-AC8E-EF96-3A27B77EAFA8}"/>
              </a:ext>
            </a:extLst>
          </p:cNvPr>
          <p:cNvSpPr txBox="1">
            <a:spLocks/>
          </p:cNvSpPr>
          <p:nvPr/>
        </p:nvSpPr>
        <p:spPr>
          <a:xfrm>
            <a:off x="6863556" y="4548626"/>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250 μl</a:t>
            </a:r>
          </a:p>
        </p:txBody>
      </p:sp>
      <p:cxnSp>
        <p:nvCxnSpPr>
          <p:cNvPr id="22" name="Straight Connector 21">
            <a:extLst>
              <a:ext uri="{FF2B5EF4-FFF2-40B4-BE49-F238E27FC236}">
                <a16:creationId xmlns:a16="http://schemas.microsoft.com/office/drawing/2014/main" id="{56AF0014-9F76-8EEE-EEC7-F0792FAA5516}"/>
              </a:ext>
            </a:extLst>
          </p:cNvPr>
          <p:cNvCxnSpPr>
            <a:cxnSpLocks/>
          </p:cNvCxnSpPr>
          <p:nvPr/>
        </p:nvCxnSpPr>
        <p:spPr>
          <a:xfrm flipH="1">
            <a:off x="6114908" y="5416531"/>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D67CD563-D9E4-CCDC-284B-4CBE781E6FBC}"/>
              </a:ext>
            </a:extLst>
          </p:cNvPr>
          <p:cNvSpPr txBox="1">
            <a:spLocks/>
          </p:cNvSpPr>
          <p:nvPr/>
        </p:nvSpPr>
        <p:spPr>
          <a:xfrm>
            <a:off x="6883088" y="5144275"/>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100 μl</a:t>
            </a:r>
          </a:p>
        </p:txBody>
      </p:sp>
      <p:sp>
        <p:nvSpPr>
          <p:cNvPr id="4" name="Text Placeholder 2">
            <a:extLst>
              <a:ext uri="{FF2B5EF4-FFF2-40B4-BE49-F238E27FC236}">
                <a16:creationId xmlns:a16="http://schemas.microsoft.com/office/drawing/2014/main" id="{932BFA18-E7F7-EAF2-A525-3CAB6BBB8656}"/>
              </a:ext>
            </a:extLst>
          </p:cNvPr>
          <p:cNvSpPr txBox="1">
            <a:spLocks/>
          </p:cNvSpPr>
          <p:nvPr/>
        </p:nvSpPr>
        <p:spPr>
          <a:xfrm>
            <a:off x="6824833" y="2776741"/>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 ml</a:t>
            </a:r>
          </a:p>
        </p:txBody>
      </p:sp>
    </p:spTree>
    <p:extLst>
      <p:ext uri="{BB962C8B-B14F-4D97-AF65-F5344CB8AC3E}">
        <p14:creationId xmlns:p14="http://schemas.microsoft.com/office/powerpoint/2010/main" val="23051999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Make 1x PBS </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100 ml bottle or flask, combine:</a:t>
            </a:r>
          </a:p>
          <a:p>
            <a:r>
              <a:rPr lang="en-US" sz="2400" dirty="0"/>
              <a:t>90 ml distilled water and </a:t>
            </a:r>
          </a:p>
          <a:p>
            <a:r>
              <a:rPr lang="en-US" sz="2400" dirty="0"/>
              <a:t>10 ml 10X PBS</a:t>
            </a:r>
          </a:p>
          <a:p>
            <a:pPr marL="0" indent="0">
              <a:buNone/>
            </a:pPr>
            <a:r>
              <a:rPr lang="en-US" sz="2400" dirty="0"/>
              <a:t>Label </a:t>
            </a:r>
            <a:r>
              <a:rPr lang="en-US" sz="2400" b="1" dirty="0"/>
              <a:t>1x PBS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1.</a:t>
            </a:r>
          </a:p>
        </p:txBody>
      </p:sp>
      <p:pic>
        <p:nvPicPr>
          <p:cNvPr id="3" name="Picture 2">
            <a:extLst>
              <a:ext uri="{FF2B5EF4-FFF2-40B4-BE49-F238E27FC236}">
                <a16:creationId xmlns:a16="http://schemas.microsoft.com/office/drawing/2014/main" id="{0C4F8809-1887-AB6C-9459-94A7BB47616C}"/>
              </a:ext>
            </a:extLst>
          </p:cNvPr>
          <p:cNvPicPr>
            <a:picLocks noChangeAspect="1"/>
          </p:cNvPicPr>
          <p:nvPr>
            <p:custDataLst>
              <p:tags r:id="rId1"/>
            </p:custDataLst>
          </p:nvPr>
        </p:nvPicPr>
        <p:blipFill rotWithShape="1">
          <a:blip r:embed="rId7"/>
          <a:srcRect l="22123" r="66171" b="55731"/>
          <a:stretch/>
        </p:blipFill>
        <p:spPr>
          <a:xfrm>
            <a:off x="565604" y="1956932"/>
            <a:ext cx="991926" cy="1719241"/>
          </a:xfrm>
          <a:prstGeom prst="rect">
            <a:avLst/>
          </a:prstGeom>
        </p:spPr>
      </p:pic>
      <p:pic>
        <p:nvPicPr>
          <p:cNvPr id="4" name="Picture 3">
            <a:extLst>
              <a:ext uri="{FF2B5EF4-FFF2-40B4-BE49-F238E27FC236}">
                <a16:creationId xmlns:a16="http://schemas.microsoft.com/office/drawing/2014/main" id="{EAAB4EB8-A230-6B01-853C-2E384AB77171}"/>
              </a:ext>
            </a:extLst>
          </p:cNvPr>
          <p:cNvPicPr>
            <a:picLocks noChangeAspect="1"/>
          </p:cNvPicPr>
          <p:nvPr>
            <p:custDataLst>
              <p:tags r:id="rId2"/>
            </p:custDataLst>
          </p:nvPr>
        </p:nvPicPr>
        <p:blipFill rotWithShape="1">
          <a:blip r:embed="rId7"/>
          <a:srcRect l="19846" t="58225" r="72021" b="14051"/>
          <a:stretch/>
        </p:blipFill>
        <p:spPr>
          <a:xfrm>
            <a:off x="1849632" y="3357737"/>
            <a:ext cx="1551328" cy="2423160"/>
          </a:xfrm>
          <a:prstGeom prst="rect">
            <a:avLst/>
          </a:prstGeom>
        </p:spPr>
      </p:pic>
      <p:pic>
        <p:nvPicPr>
          <p:cNvPr id="7" name="Picture 6">
            <a:extLst>
              <a:ext uri="{FF2B5EF4-FFF2-40B4-BE49-F238E27FC236}">
                <a16:creationId xmlns:a16="http://schemas.microsoft.com/office/drawing/2014/main" id="{3DF26679-35F0-B1C6-4495-C95847E078C6}"/>
              </a:ext>
            </a:extLst>
          </p:cNvPr>
          <p:cNvPicPr>
            <a:picLocks noChangeAspect="1"/>
          </p:cNvPicPr>
          <p:nvPr>
            <p:custDataLst>
              <p:tags r:id="rId3"/>
            </p:custDataLst>
          </p:nvPr>
        </p:nvPicPr>
        <p:blipFill rotWithShape="1">
          <a:blip r:embed="rId8"/>
          <a:srcRect l="86504" b="36713"/>
          <a:stretch/>
        </p:blipFill>
        <p:spPr>
          <a:xfrm>
            <a:off x="3869232" y="1175977"/>
            <a:ext cx="1426028" cy="3069129"/>
          </a:xfrm>
          <a:prstGeom prst="rect">
            <a:avLst/>
          </a:prstGeom>
        </p:spPr>
      </p:pic>
      <p:pic>
        <p:nvPicPr>
          <p:cNvPr id="8" name="Picture 7">
            <a:extLst>
              <a:ext uri="{FF2B5EF4-FFF2-40B4-BE49-F238E27FC236}">
                <a16:creationId xmlns:a16="http://schemas.microsoft.com/office/drawing/2014/main" id="{032313BB-3A9C-0347-E3EF-449F4D3C2091}"/>
              </a:ext>
            </a:extLst>
          </p:cNvPr>
          <p:cNvPicPr>
            <a:picLocks noChangeAspect="1"/>
          </p:cNvPicPr>
          <p:nvPr>
            <p:custDataLst>
              <p:tags r:id="rId4"/>
            </p:custDataLst>
          </p:nvPr>
        </p:nvPicPr>
        <p:blipFill rotWithShape="1">
          <a:blip r:embed="rId9"/>
          <a:srcRect l="63503" t="12016" r="27082" b="69291"/>
          <a:stretch/>
        </p:blipFill>
        <p:spPr>
          <a:xfrm>
            <a:off x="1557530" y="2193687"/>
            <a:ext cx="1153886" cy="1033711"/>
          </a:xfrm>
          <a:prstGeom prst="rect">
            <a:avLst/>
          </a:prstGeom>
        </p:spPr>
      </p:pic>
      <p:pic>
        <p:nvPicPr>
          <p:cNvPr id="9" name="Picture 8">
            <a:extLst>
              <a:ext uri="{FF2B5EF4-FFF2-40B4-BE49-F238E27FC236}">
                <a16:creationId xmlns:a16="http://schemas.microsoft.com/office/drawing/2014/main" id="{C3798D52-4F82-EC92-DA17-ECAA3AD7949D}"/>
              </a:ext>
            </a:extLst>
          </p:cNvPr>
          <p:cNvPicPr>
            <a:picLocks noChangeAspect="1"/>
          </p:cNvPicPr>
          <p:nvPr>
            <p:custDataLst>
              <p:tags r:id="rId5"/>
            </p:custDataLst>
          </p:nvPr>
        </p:nvPicPr>
        <p:blipFill rotWithShape="1">
          <a:blip r:embed="rId9"/>
          <a:srcRect l="63503" t="12016" r="27082" b="69291"/>
          <a:stretch/>
        </p:blipFill>
        <p:spPr>
          <a:xfrm flipH="1">
            <a:off x="2824017" y="2193687"/>
            <a:ext cx="1153886" cy="1033711"/>
          </a:xfrm>
          <a:prstGeom prst="rect">
            <a:avLst/>
          </a:prstGeom>
        </p:spPr>
      </p:pic>
      <p:sp>
        <p:nvSpPr>
          <p:cNvPr id="11" name="TextBox 10">
            <a:extLst>
              <a:ext uri="{FF2B5EF4-FFF2-40B4-BE49-F238E27FC236}">
                <a16:creationId xmlns:a16="http://schemas.microsoft.com/office/drawing/2014/main" id="{9695745F-FCA8-AA72-07E2-7847A45ACE31}"/>
              </a:ext>
            </a:extLst>
          </p:cNvPr>
          <p:cNvSpPr txBox="1"/>
          <p:nvPr/>
        </p:nvSpPr>
        <p:spPr>
          <a:xfrm>
            <a:off x="1699882" y="1973478"/>
            <a:ext cx="772886" cy="369332"/>
          </a:xfrm>
          <a:prstGeom prst="rect">
            <a:avLst/>
          </a:prstGeom>
          <a:noFill/>
        </p:spPr>
        <p:txBody>
          <a:bodyPr wrap="square">
            <a:spAutoFit/>
          </a:bodyPr>
          <a:lstStyle/>
          <a:p>
            <a:r>
              <a:rPr lang="en-US" dirty="0"/>
              <a:t>10 ml</a:t>
            </a:r>
          </a:p>
        </p:txBody>
      </p:sp>
      <p:sp>
        <p:nvSpPr>
          <p:cNvPr id="12" name="TextBox 11">
            <a:extLst>
              <a:ext uri="{FF2B5EF4-FFF2-40B4-BE49-F238E27FC236}">
                <a16:creationId xmlns:a16="http://schemas.microsoft.com/office/drawing/2014/main" id="{4007FE89-F55E-4375-8427-807A3E10FB6F}"/>
              </a:ext>
            </a:extLst>
          </p:cNvPr>
          <p:cNvSpPr txBox="1"/>
          <p:nvPr/>
        </p:nvSpPr>
        <p:spPr>
          <a:xfrm>
            <a:off x="2877989" y="2009021"/>
            <a:ext cx="772886" cy="369332"/>
          </a:xfrm>
          <a:prstGeom prst="rect">
            <a:avLst/>
          </a:prstGeom>
          <a:noFill/>
        </p:spPr>
        <p:txBody>
          <a:bodyPr wrap="square">
            <a:spAutoFit/>
          </a:bodyPr>
          <a:lstStyle/>
          <a:p>
            <a:r>
              <a:rPr lang="en-US" dirty="0"/>
              <a:t>90 ml</a:t>
            </a:r>
          </a:p>
        </p:txBody>
      </p:sp>
      <p:sp>
        <p:nvSpPr>
          <p:cNvPr id="13" name="TextBox 12">
            <a:extLst>
              <a:ext uri="{FF2B5EF4-FFF2-40B4-BE49-F238E27FC236}">
                <a16:creationId xmlns:a16="http://schemas.microsoft.com/office/drawing/2014/main" id="{E7057DC0-79E6-3DAB-CB5C-1CD4871B4E5F}"/>
              </a:ext>
            </a:extLst>
          </p:cNvPr>
          <p:cNvSpPr txBox="1"/>
          <p:nvPr/>
        </p:nvSpPr>
        <p:spPr>
          <a:xfrm>
            <a:off x="3836393" y="4074158"/>
            <a:ext cx="1007754" cy="646331"/>
          </a:xfrm>
          <a:prstGeom prst="rect">
            <a:avLst/>
          </a:prstGeom>
          <a:noFill/>
        </p:spPr>
        <p:txBody>
          <a:bodyPr wrap="square">
            <a:spAutoFit/>
          </a:bodyPr>
          <a:lstStyle/>
          <a:p>
            <a:pPr algn="ctr"/>
            <a:r>
              <a:rPr lang="en-US" dirty="0"/>
              <a:t>Distilled water</a:t>
            </a:r>
          </a:p>
        </p:txBody>
      </p:sp>
    </p:spTree>
    <p:extLst>
      <p:ext uri="{BB962C8B-B14F-4D97-AF65-F5344CB8AC3E}">
        <p14:creationId xmlns:p14="http://schemas.microsoft.com/office/powerpoint/2010/main" val="423404554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Make wash buffer</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1 L bottle, combine:</a:t>
            </a:r>
          </a:p>
          <a:p>
            <a:r>
              <a:rPr lang="en-US" sz="2400" dirty="0"/>
              <a:t>805 ml distilled water,</a:t>
            </a:r>
          </a:p>
          <a:p>
            <a:r>
              <a:rPr lang="en-US" sz="2400" dirty="0"/>
              <a:t>90 ml 10x PBS, and</a:t>
            </a:r>
          </a:p>
          <a:p>
            <a:r>
              <a:rPr lang="en-US" sz="2400" dirty="0"/>
              <a:t>4.5 ml 10% Tween 20</a:t>
            </a:r>
          </a:p>
          <a:p>
            <a:pPr marL="0" indent="0">
              <a:buNone/>
            </a:pPr>
            <a:r>
              <a:rPr lang="en-US" sz="2400" dirty="0"/>
              <a:t>Label </a:t>
            </a:r>
            <a:r>
              <a:rPr lang="en-US" sz="2400" b="1" dirty="0"/>
              <a:t>Wash Buffer</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2.</a:t>
            </a:r>
          </a:p>
        </p:txBody>
      </p:sp>
      <p:pic>
        <p:nvPicPr>
          <p:cNvPr id="4" name="Picture 3">
            <a:extLst>
              <a:ext uri="{FF2B5EF4-FFF2-40B4-BE49-F238E27FC236}">
                <a16:creationId xmlns:a16="http://schemas.microsoft.com/office/drawing/2014/main" id="{E02C5593-A817-FFFD-9C9B-BE200BA2A806}"/>
              </a:ext>
            </a:extLst>
          </p:cNvPr>
          <p:cNvPicPr>
            <a:picLocks noChangeAspect="1"/>
          </p:cNvPicPr>
          <p:nvPr>
            <p:custDataLst>
              <p:tags r:id="rId1"/>
            </p:custDataLst>
          </p:nvPr>
        </p:nvPicPr>
        <p:blipFill rotWithShape="1">
          <a:blip r:embed="rId9"/>
          <a:srcRect l="22123" r="66171" b="55731"/>
          <a:stretch/>
        </p:blipFill>
        <p:spPr>
          <a:xfrm>
            <a:off x="605991" y="1478415"/>
            <a:ext cx="924553" cy="1602468"/>
          </a:xfrm>
          <a:prstGeom prst="rect">
            <a:avLst/>
          </a:prstGeom>
        </p:spPr>
      </p:pic>
      <p:pic>
        <p:nvPicPr>
          <p:cNvPr id="7" name="Picture 6">
            <a:extLst>
              <a:ext uri="{FF2B5EF4-FFF2-40B4-BE49-F238E27FC236}">
                <a16:creationId xmlns:a16="http://schemas.microsoft.com/office/drawing/2014/main" id="{E3BE7BFA-3D56-2326-50C3-027AA8041F32}"/>
              </a:ext>
            </a:extLst>
          </p:cNvPr>
          <p:cNvPicPr>
            <a:picLocks noChangeAspect="1"/>
          </p:cNvPicPr>
          <p:nvPr>
            <p:custDataLst>
              <p:tags r:id="rId2"/>
            </p:custDataLst>
          </p:nvPr>
        </p:nvPicPr>
        <p:blipFill rotWithShape="1">
          <a:blip r:embed="rId9"/>
          <a:srcRect l="33234" t="6823" r="56151" b="55731"/>
          <a:stretch/>
        </p:blipFill>
        <p:spPr>
          <a:xfrm>
            <a:off x="465155" y="3470338"/>
            <a:ext cx="814668" cy="1317173"/>
          </a:xfrm>
          <a:prstGeom prst="rect">
            <a:avLst/>
          </a:prstGeom>
        </p:spPr>
      </p:pic>
      <p:pic>
        <p:nvPicPr>
          <p:cNvPr id="8" name="Picture 7">
            <a:extLst>
              <a:ext uri="{FF2B5EF4-FFF2-40B4-BE49-F238E27FC236}">
                <a16:creationId xmlns:a16="http://schemas.microsoft.com/office/drawing/2014/main" id="{9FB857F0-B8AF-296E-A9A1-3BDAAE317E45}"/>
              </a:ext>
            </a:extLst>
          </p:cNvPr>
          <p:cNvPicPr>
            <a:picLocks noChangeAspect="1"/>
          </p:cNvPicPr>
          <p:nvPr>
            <p:custDataLst>
              <p:tags r:id="rId3"/>
            </p:custDataLst>
          </p:nvPr>
        </p:nvPicPr>
        <p:blipFill rotWithShape="1">
          <a:blip r:embed="rId9"/>
          <a:srcRect l="5567" t="40803" r="81936" b="11144"/>
          <a:stretch/>
        </p:blipFill>
        <p:spPr>
          <a:xfrm>
            <a:off x="1949130" y="3369406"/>
            <a:ext cx="1809751" cy="3188612"/>
          </a:xfrm>
          <a:prstGeom prst="rect">
            <a:avLst/>
          </a:prstGeom>
        </p:spPr>
      </p:pic>
      <p:pic>
        <p:nvPicPr>
          <p:cNvPr id="10" name="Picture 9">
            <a:extLst>
              <a:ext uri="{FF2B5EF4-FFF2-40B4-BE49-F238E27FC236}">
                <a16:creationId xmlns:a16="http://schemas.microsoft.com/office/drawing/2014/main" id="{F5830E74-A3FE-E939-A829-E92E7EF835B1}"/>
              </a:ext>
            </a:extLst>
          </p:cNvPr>
          <p:cNvPicPr>
            <a:picLocks noChangeAspect="1"/>
          </p:cNvPicPr>
          <p:nvPr>
            <p:custDataLst>
              <p:tags r:id="rId4"/>
            </p:custDataLst>
          </p:nvPr>
        </p:nvPicPr>
        <p:blipFill rotWithShape="1">
          <a:blip r:embed="rId10"/>
          <a:srcRect l="86504" b="36713"/>
          <a:stretch/>
        </p:blipFill>
        <p:spPr>
          <a:xfrm>
            <a:off x="3869232" y="1175977"/>
            <a:ext cx="1426028" cy="3069129"/>
          </a:xfrm>
          <a:prstGeom prst="rect">
            <a:avLst/>
          </a:prstGeom>
        </p:spPr>
      </p:pic>
      <p:sp>
        <p:nvSpPr>
          <p:cNvPr id="11" name="TextBox 10">
            <a:extLst>
              <a:ext uri="{FF2B5EF4-FFF2-40B4-BE49-F238E27FC236}">
                <a16:creationId xmlns:a16="http://schemas.microsoft.com/office/drawing/2014/main" id="{8D8C8B05-7136-FCE6-48C6-B23883A3E6E7}"/>
              </a:ext>
            </a:extLst>
          </p:cNvPr>
          <p:cNvSpPr txBox="1"/>
          <p:nvPr/>
        </p:nvSpPr>
        <p:spPr>
          <a:xfrm>
            <a:off x="3836393" y="4074158"/>
            <a:ext cx="1007754" cy="646331"/>
          </a:xfrm>
          <a:prstGeom prst="rect">
            <a:avLst/>
          </a:prstGeom>
          <a:noFill/>
        </p:spPr>
        <p:txBody>
          <a:bodyPr wrap="square">
            <a:spAutoFit/>
          </a:bodyPr>
          <a:lstStyle/>
          <a:p>
            <a:pPr algn="ctr"/>
            <a:r>
              <a:rPr lang="en-US" dirty="0"/>
              <a:t>D</a:t>
            </a:r>
            <a:r>
              <a:rPr lang="en-US"/>
              <a:t>istilled </a:t>
            </a:r>
            <a:r>
              <a:rPr lang="en-US" dirty="0"/>
              <a:t>water</a:t>
            </a:r>
          </a:p>
        </p:txBody>
      </p:sp>
      <p:pic>
        <p:nvPicPr>
          <p:cNvPr id="12" name="Picture 11">
            <a:extLst>
              <a:ext uri="{FF2B5EF4-FFF2-40B4-BE49-F238E27FC236}">
                <a16:creationId xmlns:a16="http://schemas.microsoft.com/office/drawing/2014/main" id="{CAACE2E1-EEDC-E7E3-0BEA-B5566819D51C}"/>
              </a:ext>
            </a:extLst>
          </p:cNvPr>
          <p:cNvPicPr>
            <a:picLocks noChangeAspect="1"/>
          </p:cNvPicPr>
          <p:nvPr>
            <p:custDataLst>
              <p:tags r:id="rId5"/>
            </p:custDataLst>
          </p:nvPr>
        </p:nvPicPr>
        <p:blipFill rotWithShape="1">
          <a:blip r:embed="rId11"/>
          <a:srcRect l="63503" t="12016" r="27082" b="69291"/>
          <a:stretch/>
        </p:blipFill>
        <p:spPr>
          <a:xfrm>
            <a:off x="1557530" y="2193687"/>
            <a:ext cx="1153886" cy="1033711"/>
          </a:xfrm>
          <a:prstGeom prst="rect">
            <a:avLst/>
          </a:prstGeom>
        </p:spPr>
      </p:pic>
      <p:pic>
        <p:nvPicPr>
          <p:cNvPr id="13" name="Picture 12">
            <a:extLst>
              <a:ext uri="{FF2B5EF4-FFF2-40B4-BE49-F238E27FC236}">
                <a16:creationId xmlns:a16="http://schemas.microsoft.com/office/drawing/2014/main" id="{DAC6F41D-F28E-4E23-83D3-DE2B1192E804}"/>
              </a:ext>
            </a:extLst>
          </p:cNvPr>
          <p:cNvPicPr>
            <a:picLocks noChangeAspect="1"/>
          </p:cNvPicPr>
          <p:nvPr>
            <p:custDataLst>
              <p:tags r:id="rId6"/>
            </p:custDataLst>
          </p:nvPr>
        </p:nvPicPr>
        <p:blipFill rotWithShape="1">
          <a:blip r:embed="rId11"/>
          <a:srcRect l="63503" t="12016" r="27082" b="69291"/>
          <a:stretch/>
        </p:blipFill>
        <p:spPr>
          <a:xfrm flipH="1">
            <a:off x="2824017" y="2193687"/>
            <a:ext cx="1153886" cy="1033711"/>
          </a:xfrm>
          <a:prstGeom prst="rect">
            <a:avLst/>
          </a:prstGeom>
        </p:spPr>
      </p:pic>
      <p:sp>
        <p:nvSpPr>
          <p:cNvPr id="14" name="TextBox 13">
            <a:extLst>
              <a:ext uri="{FF2B5EF4-FFF2-40B4-BE49-F238E27FC236}">
                <a16:creationId xmlns:a16="http://schemas.microsoft.com/office/drawing/2014/main" id="{59B5E1DB-E373-1CF3-2D7B-AAF4717B1A95}"/>
              </a:ext>
            </a:extLst>
          </p:cNvPr>
          <p:cNvSpPr txBox="1"/>
          <p:nvPr/>
        </p:nvSpPr>
        <p:spPr>
          <a:xfrm>
            <a:off x="1699882" y="1973478"/>
            <a:ext cx="772886" cy="369332"/>
          </a:xfrm>
          <a:prstGeom prst="rect">
            <a:avLst/>
          </a:prstGeom>
          <a:noFill/>
        </p:spPr>
        <p:txBody>
          <a:bodyPr wrap="square">
            <a:spAutoFit/>
          </a:bodyPr>
          <a:lstStyle/>
          <a:p>
            <a:r>
              <a:rPr lang="en-US" dirty="0"/>
              <a:t>90 ml</a:t>
            </a:r>
          </a:p>
        </p:txBody>
      </p:sp>
      <p:sp>
        <p:nvSpPr>
          <p:cNvPr id="15" name="TextBox 14">
            <a:extLst>
              <a:ext uri="{FF2B5EF4-FFF2-40B4-BE49-F238E27FC236}">
                <a16:creationId xmlns:a16="http://schemas.microsoft.com/office/drawing/2014/main" id="{047A73D4-A89F-160F-E865-0AA22CD65142}"/>
              </a:ext>
            </a:extLst>
          </p:cNvPr>
          <p:cNvSpPr txBox="1"/>
          <p:nvPr/>
        </p:nvSpPr>
        <p:spPr>
          <a:xfrm>
            <a:off x="2627792" y="2009021"/>
            <a:ext cx="1023083" cy="369332"/>
          </a:xfrm>
          <a:prstGeom prst="rect">
            <a:avLst/>
          </a:prstGeom>
          <a:noFill/>
        </p:spPr>
        <p:txBody>
          <a:bodyPr wrap="square">
            <a:spAutoFit/>
          </a:bodyPr>
          <a:lstStyle/>
          <a:p>
            <a:r>
              <a:rPr lang="en-US" dirty="0"/>
              <a:t>805 ml</a:t>
            </a:r>
          </a:p>
        </p:txBody>
      </p:sp>
      <p:pic>
        <p:nvPicPr>
          <p:cNvPr id="16" name="Picture 15">
            <a:extLst>
              <a:ext uri="{FF2B5EF4-FFF2-40B4-BE49-F238E27FC236}">
                <a16:creationId xmlns:a16="http://schemas.microsoft.com/office/drawing/2014/main" id="{63BDDA40-B063-BAEA-86E8-E6375359ADAD}"/>
              </a:ext>
            </a:extLst>
          </p:cNvPr>
          <p:cNvPicPr>
            <a:picLocks noChangeAspect="1"/>
          </p:cNvPicPr>
          <p:nvPr>
            <p:custDataLst>
              <p:tags r:id="rId7"/>
            </p:custDataLst>
          </p:nvPr>
        </p:nvPicPr>
        <p:blipFill rotWithShape="1">
          <a:blip r:embed="rId11"/>
          <a:srcRect l="63503" t="12016" r="27082" b="69291"/>
          <a:stretch/>
        </p:blipFill>
        <p:spPr>
          <a:xfrm rot="18530176">
            <a:off x="1230752" y="2894561"/>
            <a:ext cx="1153886" cy="1033711"/>
          </a:xfrm>
          <a:prstGeom prst="rect">
            <a:avLst/>
          </a:prstGeom>
        </p:spPr>
      </p:pic>
      <p:sp>
        <p:nvSpPr>
          <p:cNvPr id="17" name="TextBox 16">
            <a:extLst>
              <a:ext uri="{FF2B5EF4-FFF2-40B4-BE49-F238E27FC236}">
                <a16:creationId xmlns:a16="http://schemas.microsoft.com/office/drawing/2014/main" id="{292ED788-CE90-14FE-D6FC-ADF21B0D3338}"/>
              </a:ext>
            </a:extLst>
          </p:cNvPr>
          <p:cNvSpPr txBox="1"/>
          <p:nvPr/>
        </p:nvSpPr>
        <p:spPr>
          <a:xfrm>
            <a:off x="1284348" y="3432056"/>
            <a:ext cx="901309" cy="369332"/>
          </a:xfrm>
          <a:prstGeom prst="rect">
            <a:avLst/>
          </a:prstGeom>
          <a:noFill/>
        </p:spPr>
        <p:txBody>
          <a:bodyPr wrap="square">
            <a:spAutoFit/>
          </a:bodyPr>
          <a:lstStyle/>
          <a:p>
            <a:r>
              <a:rPr lang="en-US" dirty="0"/>
              <a:t>4.5 ml</a:t>
            </a:r>
          </a:p>
        </p:txBody>
      </p:sp>
      <p:sp>
        <p:nvSpPr>
          <p:cNvPr id="18" name="TextBox 17">
            <a:extLst>
              <a:ext uri="{FF2B5EF4-FFF2-40B4-BE49-F238E27FC236}">
                <a16:creationId xmlns:a16="http://schemas.microsoft.com/office/drawing/2014/main" id="{3B8E92D2-2052-171F-ED77-0BD3597410C7}"/>
              </a:ext>
            </a:extLst>
          </p:cNvPr>
          <p:cNvSpPr txBox="1"/>
          <p:nvPr/>
        </p:nvSpPr>
        <p:spPr>
          <a:xfrm>
            <a:off x="6015474" y="4720489"/>
            <a:ext cx="3778695" cy="830997"/>
          </a:xfrm>
          <a:prstGeom prst="rect">
            <a:avLst/>
          </a:prstGeom>
          <a:noFill/>
        </p:spPr>
        <p:txBody>
          <a:bodyPr wrap="square">
            <a:spAutoFit/>
          </a:bodyPr>
          <a:lstStyle/>
          <a:p>
            <a:pPr marL="0" indent="0" algn="ctr">
              <a:buNone/>
            </a:pPr>
            <a:r>
              <a:rPr lang="en-US" sz="2400" dirty="0">
                <a:solidFill>
                  <a:srgbClr val="FF0000"/>
                </a:solidFill>
              </a:rPr>
              <a:t>Note: do NOT use Wash Buffer to dilute antigen!</a:t>
            </a:r>
          </a:p>
        </p:txBody>
      </p:sp>
    </p:spTree>
    <p:extLst>
      <p:ext uri="{BB962C8B-B14F-4D97-AF65-F5344CB8AC3E}">
        <p14:creationId xmlns:p14="http://schemas.microsoft.com/office/powerpoint/2010/main" val="309239637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Rehydrate antigen and antibodies</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Remove the stoppers from the antigen, primary antibody, and secondary antigen vials.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3.</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2996604"/>
            <a:ext cx="5000625" cy="3153110"/>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add 0.5 ml of 1x PBS to each vial. Try not to touch the pipet to the vial – if you do, use a new pipets for each vial.  </a:t>
            </a:r>
          </a:p>
          <a:p>
            <a:pPr marL="0" indent="0">
              <a:buNone/>
            </a:pPr>
            <a:r>
              <a:rPr lang="en-US" sz="2400" dirty="0"/>
              <a:t>Close the stoppers and shake to mix. These solutions are 50x concentrated stock solutions. </a:t>
            </a:r>
          </a:p>
          <a:p>
            <a:pPr marL="0" indent="0">
              <a:buNone/>
            </a:pPr>
            <a:r>
              <a:rPr lang="en-US" sz="2400" dirty="0">
                <a:solidFill>
                  <a:srgbClr val="FF0000"/>
                </a:solidFill>
              </a:rPr>
              <a:t>Note: do NOT use wash buffer in this step. </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299660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4.</a:t>
            </a:r>
          </a:p>
        </p:txBody>
      </p:sp>
      <p:pic>
        <p:nvPicPr>
          <p:cNvPr id="11" name="Picture 10">
            <a:extLst>
              <a:ext uri="{FF2B5EF4-FFF2-40B4-BE49-F238E27FC236}">
                <a16:creationId xmlns:a16="http://schemas.microsoft.com/office/drawing/2014/main" id="{32F58D27-1B05-847C-C3E5-0C3D6B090544}"/>
              </a:ext>
            </a:extLst>
          </p:cNvPr>
          <p:cNvPicPr>
            <a:picLocks noChangeAspect="1"/>
          </p:cNvPicPr>
          <p:nvPr>
            <p:custDataLst>
              <p:tags r:id="rId1"/>
            </p:custDataLst>
          </p:nvPr>
        </p:nvPicPr>
        <p:blipFill rotWithShape="1">
          <a:blip r:embed="rId8"/>
          <a:srcRect l="19846" t="58225" r="72021" b="14051"/>
          <a:stretch/>
        </p:blipFill>
        <p:spPr>
          <a:xfrm>
            <a:off x="609599" y="2651649"/>
            <a:ext cx="1034151" cy="1615335"/>
          </a:xfrm>
          <a:prstGeom prst="rect">
            <a:avLst/>
          </a:prstGeom>
        </p:spPr>
      </p:pic>
      <p:pic>
        <p:nvPicPr>
          <p:cNvPr id="18" name="Picture 17">
            <a:extLst>
              <a:ext uri="{FF2B5EF4-FFF2-40B4-BE49-F238E27FC236}">
                <a16:creationId xmlns:a16="http://schemas.microsoft.com/office/drawing/2014/main" id="{98A418D8-2DA0-FE69-2A2B-BD75EB03F82C}"/>
              </a:ext>
            </a:extLst>
          </p:cNvPr>
          <p:cNvPicPr>
            <a:picLocks noChangeAspect="1"/>
          </p:cNvPicPr>
          <p:nvPr>
            <p:custDataLst>
              <p:tags r:id="rId2"/>
            </p:custDataLst>
          </p:nvPr>
        </p:nvPicPr>
        <p:blipFill rotWithShape="1">
          <a:blip r:embed="rId9"/>
          <a:srcRect l="65089" t="31935" r="14064" b="47014"/>
          <a:stretch/>
        </p:blipFill>
        <p:spPr>
          <a:xfrm>
            <a:off x="1798774" y="3181552"/>
            <a:ext cx="2996306" cy="1539577"/>
          </a:xfrm>
          <a:prstGeom prst="rect">
            <a:avLst/>
          </a:prstGeom>
        </p:spPr>
      </p:pic>
      <p:pic>
        <p:nvPicPr>
          <p:cNvPr id="19" name="Picture 18">
            <a:extLst>
              <a:ext uri="{FF2B5EF4-FFF2-40B4-BE49-F238E27FC236}">
                <a16:creationId xmlns:a16="http://schemas.microsoft.com/office/drawing/2014/main" id="{EA978EDA-2364-3E61-2E5B-85010BFAEB42}"/>
              </a:ext>
            </a:extLst>
          </p:cNvPr>
          <p:cNvPicPr>
            <a:picLocks noChangeAspect="1"/>
          </p:cNvPicPr>
          <p:nvPr>
            <p:custDataLst>
              <p:tags r:id="rId3"/>
            </p:custDataLst>
          </p:nvPr>
        </p:nvPicPr>
        <p:blipFill rotWithShape="1">
          <a:blip r:embed="rId8"/>
          <a:srcRect l="44942" t="58008" r="49057" b="14268"/>
          <a:stretch/>
        </p:blipFill>
        <p:spPr>
          <a:xfrm>
            <a:off x="4236228" y="4721127"/>
            <a:ext cx="658586" cy="1394279"/>
          </a:xfrm>
          <a:prstGeom prst="rect">
            <a:avLst/>
          </a:prstGeom>
        </p:spPr>
      </p:pic>
      <p:pic>
        <p:nvPicPr>
          <p:cNvPr id="20" name="Picture 19">
            <a:extLst>
              <a:ext uri="{FF2B5EF4-FFF2-40B4-BE49-F238E27FC236}">
                <a16:creationId xmlns:a16="http://schemas.microsoft.com/office/drawing/2014/main" id="{2CA653C1-86CB-5FC1-2679-58F0901D9892}"/>
              </a:ext>
            </a:extLst>
          </p:cNvPr>
          <p:cNvPicPr>
            <a:picLocks noChangeAspect="1"/>
          </p:cNvPicPr>
          <p:nvPr>
            <p:custDataLst>
              <p:tags r:id="rId4"/>
            </p:custDataLst>
          </p:nvPr>
        </p:nvPicPr>
        <p:blipFill rotWithShape="1">
          <a:blip r:embed="rId8"/>
          <a:srcRect l="38296" t="58441" r="55703" b="13835"/>
          <a:stretch/>
        </p:blipFill>
        <p:spPr>
          <a:xfrm>
            <a:off x="3389990" y="4721128"/>
            <a:ext cx="666812" cy="1411695"/>
          </a:xfrm>
          <a:prstGeom prst="rect">
            <a:avLst/>
          </a:prstGeom>
        </p:spPr>
      </p:pic>
      <p:pic>
        <p:nvPicPr>
          <p:cNvPr id="21" name="Picture 20">
            <a:extLst>
              <a:ext uri="{FF2B5EF4-FFF2-40B4-BE49-F238E27FC236}">
                <a16:creationId xmlns:a16="http://schemas.microsoft.com/office/drawing/2014/main" id="{50C6F157-48AC-3371-D1A1-FFEFFC518FA8}"/>
              </a:ext>
            </a:extLst>
          </p:cNvPr>
          <p:cNvPicPr>
            <a:picLocks noChangeAspect="1"/>
          </p:cNvPicPr>
          <p:nvPr>
            <p:custDataLst>
              <p:tags r:id="rId5"/>
            </p:custDataLst>
          </p:nvPr>
        </p:nvPicPr>
        <p:blipFill rotWithShape="1">
          <a:blip r:embed="rId8"/>
          <a:srcRect l="31749" t="58225" r="62250" b="14051"/>
          <a:stretch/>
        </p:blipFill>
        <p:spPr>
          <a:xfrm>
            <a:off x="2491496" y="4721127"/>
            <a:ext cx="658586" cy="1394279"/>
          </a:xfrm>
          <a:prstGeom prst="rect">
            <a:avLst/>
          </a:prstGeom>
        </p:spPr>
      </p:pic>
      <p:pic>
        <p:nvPicPr>
          <p:cNvPr id="22" name="Picture 21">
            <a:extLst>
              <a:ext uri="{FF2B5EF4-FFF2-40B4-BE49-F238E27FC236}">
                <a16:creationId xmlns:a16="http://schemas.microsoft.com/office/drawing/2014/main" id="{F21ADF05-8954-3E75-A806-BE3716BB5205}"/>
              </a:ext>
            </a:extLst>
          </p:cNvPr>
          <p:cNvPicPr>
            <a:picLocks noChangeAspect="1"/>
          </p:cNvPicPr>
          <p:nvPr>
            <p:custDataLst>
              <p:tags r:id="rId6"/>
            </p:custDataLst>
          </p:nvPr>
        </p:nvPicPr>
        <p:blipFill rotWithShape="1">
          <a:blip r:embed="rId10"/>
          <a:srcRect l="74327" t="6029" r="12208" b="37836"/>
          <a:stretch/>
        </p:blipFill>
        <p:spPr>
          <a:xfrm rot="927878">
            <a:off x="2416227" y="1251075"/>
            <a:ext cx="1153886" cy="2202274"/>
          </a:xfrm>
          <a:prstGeom prst="rect">
            <a:avLst/>
          </a:prstGeom>
        </p:spPr>
      </p:pic>
      <p:sp>
        <p:nvSpPr>
          <p:cNvPr id="23" name="TextBox 22">
            <a:extLst>
              <a:ext uri="{FF2B5EF4-FFF2-40B4-BE49-F238E27FC236}">
                <a16:creationId xmlns:a16="http://schemas.microsoft.com/office/drawing/2014/main" id="{2A5B75E4-FB7A-0C86-F29C-3010F2990E47}"/>
              </a:ext>
            </a:extLst>
          </p:cNvPr>
          <p:cNvSpPr txBox="1"/>
          <p:nvPr/>
        </p:nvSpPr>
        <p:spPr>
          <a:xfrm>
            <a:off x="3019039" y="3013324"/>
            <a:ext cx="901309" cy="369332"/>
          </a:xfrm>
          <a:prstGeom prst="rect">
            <a:avLst/>
          </a:prstGeom>
          <a:noFill/>
        </p:spPr>
        <p:txBody>
          <a:bodyPr wrap="square">
            <a:spAutoFit/>
          </a:bodyPr>
          <a:lstStyle/>
          <a:p>
            <a:r>
              <a:rPr lang="en-US" dirty="0"/>
              <a:t>0.5 ml</a:t>
            </a:r>
          </a:p>
        </p:txBody>
      </p:sp>
    </p:spTree>
    <p:extLst>
      <p:ext uri="{BB962C8B-B14F-4D97-AF65-F5344CB8AC3E}">
        <p14:creationId xmlns:p14="http://schemas.microsoft.com/office/powerpoint/2010/main" val="209759545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antigen</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12000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7.5 ml 1x PBS and</a:t>
            </a:r>
          </a:p>
          <a:p>
            <a:r>
              <a:rPr lang="en-US" sz="2400" dirty="0"/>
              <a:t>150 µl 50X antigen</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5.</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Close the bottle or conical tube cap and shake to mix. </a:t>
            </a:r>
          </a:p>
          <a:p>
            <a:pPr marL="0" indent="0">
              <a:buNone/>
            </a:pPr>
            <a:r>
              <a:rPr lang="en-US" sz="2400" dirty="0"/>
              <a:t>Label </a:t>
            </a:r>
            <a:r>
              <a:rPr lang="en-US" sz="2400" b="1" dirty="0"/>
              <a:t>1x Ag (for 1x Antigen)</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6.</a:t>
            </a:r>
          </a:p>
        </p:txBody>
      </p:sp>
      <p:sp>
        <p:nvSpPr>
          <p:cNvPr id="10" name="TextBox 9">
            <a:extLst>
              <a:ext uri="{FF2B5EF4-FFF2-40B4-BE49-F238E27FC236}">
                <a16:creationId xmlns:a16="http://schemas.microsoft.com/office/drawing/2014/main" id="{D6582C94-5854-B97F-719A-4DC96D726F79}"/>
              </a:ext>
            </a:extLst>
          </p:cNvPr>
          <p:cNvSpPr txBox="1"/>
          <p:nvPr/>
        </p:nvSpPr>
        <p:spPr>
          <a:xfrm>
            <a:off x="1157724" y="1473748"/>
            <a:ext cx="3778695" cy="830997"/>
          </a:xfrm>
          <a:prstGeom prst="rect">
            <a:avLst/>
          </a:prstGeom>
          <a:noFill/>
        </p:spPr>
        <p:txBody>
          <a:bodyPr wrap="square">
            <a:spAutoFit/>
          </a:bodyPr>
          <a:lstStyle/>
          <a:p>
            <a:pPr marL="0" indent="0" algn="ctr">
              <a:buNone/>
            </a:pPr>
            <a:r>
              <a:rPr lang="en-US" sz="2400" dirty="0">
                <a:solidFill>
                  <a:srgbClr val="FF0000"/>
                </a:solidFill>
              </a:rPr>
              <a:t>Note: do NOT use Wash Buffer in this step!</a:t>
            </a:r>
          </a:p>
        </p:txBody>
      </p:sp>
      <p:pic>
        <p:nvPicPr>
          <p:cNvPr id="4" name="Picture 3">
            <a:extLst>
              <a:ext uri="{FF2B5EF4-FFF2-40B4-BE49-F238E27FC236}">
                <a16:creationId xmlns:a16="http://schemas.microsoft.com/office/drawing/2014/main" id="{F9A4C0D8-0C96-1816-070C-89E1BE6A97AA}"/>
              </a:ext>
            </a:extLst>
          </p:cNvPr>
          <p:cNvPicPr>
            <a:picLocks noChangeAspect="1"/>
          </p:cNvPicPr>
          <p:nvPr>
            <p:custDataLst>
              <p:tags r:id="rId1"/>
            </p:custDataLst>
          </p:nvPr>
        </p:nvPicPr>
        <p:blipFill rotWithShape="1">
          <a:blip r:embed="rId8"/>
          <a:srcRect l="31749" t="58225" r="62250" b="14051"/>
          <a:stretch/>
        </p:blipFill>
        <p:spPr>
          <a:xfrm>
            <a:off x="4240013" y="2446891"/>
            <a:ext cx="658586" cy="1394279"/>
          </a:xfrm>
          <a:prstGeom prst="rect">
            <a:avLst/>
          </a:prstGeom>
        </p:spPr>
      </p:pic>
      <p:pic>
        <p:nvPicPr>
          <p:cNvPr id="9" name="Picture 8">
            <a:extLst>
              <a:ext uri="{FF2B5EF4-FFF2-40B4-BE49-F238E27FC236}">
                <a16:creationId xmlns:a16="http://schemas.microsoft.com/office/drawing/2014/main" id="{E89232B1-5BB5-533D-5A71-0F949EA43206}"/>
              </a:ext>
            </a:extLst>
          </p:cNvPr>
          <p:cNvPicPr>
            <a:picLocks noChangeAspect="1"/>
          </p:cNvPicPr>
          <p:nvPr>
            <p:custDataLst>
              <p:tags r:id="rId2"/>
            </p:custDataLst>
          </p:nvPr>
        </p:nvPicPr>
        <p:blipFill rotWithShape="1">
          <a:blip r:embed="rId9"/>
          <a:srcRect l="63503" t="12016" r="27082" b="69291"/>
          <a:stretch/>
        </p:blipFill>
        <p:spPr>
          <a:xfrm>
            <a:off x="1676044" y="2994908"/>
            <a:ext cx="1153886" cy="1033711"/>
          </a:xfrm>
          <a:prstGeom prst="rect">
            <a:avLst/>
          </a:prstGeom>
        </p:spPr>
      </p:pic>
      <p:pic>
        <p:nvPicPr>
          <p:cNvPr id="11" name="Picture 10">
            <a:extLst>
              <a:ext uri="{FF2B5EF4-FFF2-40B4-BE49-F238E27FC236}">
                <a16:creationId xmlns:a16="http://schemas.microsoft.com/office/drawing/2014/main" id="{F90D71EC-6DD0-7B88-68B8-D91275DE08E1}"/>
              </a:ext>
            </a:extLst>
          </p:cNvPr>
          <p:cNvPicPr>
            <a:picLocks noChangeAspect="1"/>
          </p:cNvPicPr>
          <p:nvPr>
            <p:custDataLst>
              <p:tags r:id="rId3"/>
            </p:custDataLst>
          </p:nvPr>
        </p:nvPicPr>
        <p:blipFill rotWithShape="1">
          <a:blip r:embed="rId9"/>
          <a:srcRect l="63503" t="12016" r="27082" b="69291"/>
          <a:stretch/>
        </p:blipFill>
        <p:spPr>
          <a:xfrm flipH="1">
            <a:off x="2942531" y="2994908"/>
            <a:ext cx="1153886" cy="1033711"/>
          </a:xfrm>
          <a:prstGeom prst="rect">
            <a:avLst/>
          </a:prstGeom>
        </p:spPr>
      </p:pic>
      <p:sp>
        <p:nvSpPr>
          <p:cNvPr id="12" name="TextBox 11">
            <a:extLst>
              <a:ext uri="{FF2B5EF4-FFF2-40B4-BE49-F238E27FC236}">
                <a16:creationId xmlns:a16="http://schemas.microsoft.com/office/drawing/2014/main" id="{35305084-BF6E-1145-5943-B8E44080BAD8}"/>
              </a:ext>
            </a:extLst>
          </p:cNvPr>
          <p:cNvSpPr txBox="1"/>
          <p:nvPr/>
        </p:nvSpPr>
        <p:spPr>
          <a:xfrm>
            <a:off x="1589127" y="3245670"/>
            <a:ext cx="980539" cy="369332"/>
          </a:xfrm>
          <a:prstGeom prst="rect">
            <a:avLst/>
          </a:prstGeom>
          <a:noFill/>
        </p:spPr>
        <p:txBody>
          <a:bodyPr wrap="square">
            <a:spAutoFit/>
          </a:bodyPr>
          <a:lstStyle/>
          <a:p>
            <a:r>
              <a:rPr lang="en-US" dirty="0"/>
              <a:t>7.5 ml</a:t>
            </a:r>
          </a:p>
        </p:txBody>
      </p:sp>
      <p:sp>
        <p:nvSpPr>
          <p:cNvPr id="13" name="TextBox 12">
            <a:extLst>
              <a:ext uri="{FF2B5EF4-FFF2-40B4-BE49-F238E27FC236}">
                <a16:creationId xmlns:a16="http://schemas.microsoft.com/office/drawing/2014/main" id="{6499C051-8B5A-1CD4-1C0C-F9F11AF3991B}"/>
              </a:ext>
            </a:extLst>
          </p:cNvPr>
          <p:cNvSpPr txBox="1"/>
          <p:nvPr/>
        </p:nvSpPr>
        <p:spPr>
          <a:xfrm>
            <a:off x="3362003" y="3245670"/>
            <a:ext cx="859971" cy="369332"/>
          </a:xfrm>
          <a:prstGeom prst="rect">
            <a:avLst/>
          </a:prstGeom>
          <a:noFill/>
        </p:spPr>
        <p:txBody>
          <a:bodyPr wrap="square">
            <a:spAutoFit/>
          </a:bodyPr>
          <a:lstStyle/>
          <a:p>
            <a:r>
              <a:rPr lang="en-US" dirty="0"/>
              <a:t>150 µl</a:t>
            </a:r>
          </a:p>
        </p:txBody>
      </p:sp>
      <p:pic>
        <p:nvPicPr>
          <p:cNvPr id="18" name="Picture 17">
            <a:extLst>
              <a:ext uri="{FF2B5EF4-FFF2-40B4-BE49-F238E27FC236}">
                <a16:creationId xmlns:a16="http://schemas.microsoft.com/office/drawing/2014/main" id="{DDA380E7-0869-0D48-E7AD-CC3ED6699C86}"/>
              </a:ext>
            </a:extLst>
          </p:cNvPr>
          <p:cNvPicPr>
            <a:picLocks noChangeAspect="1"/>
          </p:cNvPicPr>
          <p:nvPr>
            <p:custDataLst>
              <p:tags r:id="rId4"/>
            </p:custDataLst>
          </p:nvPr>
        </p:nvPicPr>
        <p:blipFill rotWithShape="1">
          <a:blip r:embed="rId8"/>
          <a:srcRect l="19846" t="58225" r="72021" b="14051"/>
          <a:stretch/>
        </p:blipFill>
        <p:spPr>
          <a:xfrm>
            <a:off x="640649" y="2225835"/>
            <a:ext cx="1034151" cy="1615335"/>
          </a:xfrm>
          <a:prstGeom prst="rect">
            <a:avLst/>
          </a:prstGeom>
        </p:spPr>
      </p:pic>
      <p:pic>
        <p:nvPicPr>
          <p:cNvPr id="3" name="Picture 2">
            <a:extLst>
              <a:ext uri="{FF2B5EF4-FFF2-40B4-BE49-F238E27FC236}">
                <a16:creationId xmlns:a16="http://schemas.microsoft.com/office/drawing/2014/main" id="{0F52C87B-A63F-DF1B-3F11-68ACB7206BC2}"/>
              </a:ext>
            </a:extLst>
          </p:cNvPr>
          <p:cNvPicPr>
            <a:picLocks noChangeAspect="1"/>
          </p:cNvPicPr>
          <p:nvPr>
            <p:custDataLst>
              <p:tags r:id="rId5"/>
            </p:custDataLst>
          </p:nvPr>
        </p:nvPicPr>
        <p:blipFill rotWithShape="1">
          <a:blip r:embed="rId8"/>
          <a:srcRect l="51687" t="4202" r="40476" b="47746"/>
          <a:stretch/>
        </p:blipFill>
        <p:spPr>
          <a:xfrm>
            <a:off x="2430017" y="4028619"/>
            <a:ext cx="859972" cy="2416631"/>
          </a:xfrm>
          <a:prstGeom prst="rect">
            <a:avLst/>
          </a:prstGeom>
        </p:spPr>
      </p:pic>
      <p:sp>
        <p:nvSpPr>
          <p:cNvPr id="16" name="TextBox 15">
            <a:extLst>
              <a:ext uri="{FF2B5EF4-FFF2-40B4-BE49-F238E27FC236}">
                <a16:creationId xmlns:a16="http://schemas.microsoft.com/office/drawing/2014/main" id="{1FE525D2-5F1C-EC74-C1D8-BA443C5E46B6}"/>
              </a:ext>
            </a:extLst>
          </p:cNvPr>
          <p:cNvSpPr txBox="1"/>
          <p:nvPr/>
        </p:nvSpPr>
        <p:spPr>
          <a:xfrm>
            <a:off x="2475341" y="6197105"/>
            <a:ext cx="1816833" cy="369332"/>
          </a:xfrm>
          <a:prstGeom prst="rect">
            <a:avLst/>
          </a:prstGeom>
          <a:noFill/>
        </p:spPr>
        <p:txBody>
          <a:bodyPr wrap="square">
            <a:spAutoFit/>
          </a:bodyPr>
          <a:lstStyle/>
          <a:p>
            <a:r>
              <a:rPr lang="en-US" dirty="0"/>
              <a:t>1 X Ag</a:t>
            </a:r>
          </a:p>
        </p:txBody>
      </p:sp>
      <p:pic>
        <p:nvPicPr>
          <p:cNvPr id="14" name="Picture 13">
            <a:extLst>
              <a:ext uri="{FF2B5EF4-FFF2-40B4-BE49-F238E27FC236}">
                <a16:creationId xmlns:a16="http://schemas.microsoft.com/office/drawing/2014/main" id="{E7256649-B20F-F947-20B8-CBB5E782FAD8}"/>
              </a:ext>
            </a:extLst>
          </p:cNvPr>
          <p:cNvPicPr>
            <a:picLocks noChangeAspect="1"/>
          </p:cNvPicPr>
          <p:nvPr>
            <p:custDataLst>
              <p:tags r:id="rId6"/>
            </p:custDataLst>
          </p:nvPr>
        </p:nvPicPr>
        <p:blipFill rotWithShape="1">
          <a:blip r:embed="rId8"/>
          <a:srcRect l="62521" t="69245" r="30936" b="22627"/>
          <a:stretch/>
        </p:blipFill>
        <p:spPr>
          <a:xfrm>
            <a:off x="2492932" y="4555927"/>
            <a:ext cx="718064" cy="408754"/>
          </a:xfrm>
          <a:prstGeom prst="rect">
            <a:avLst/>
          </a:prstGeom>
        </p:spPr>
      </p:pic>
    </p:spTree>
    <p:extLst>
      <p:ext uri="{BB962C8B-B14F-4D97-AF65-F5344CB8AC3E}">
        <p14:creationId xmlns:p14="http://schemas.microsoft.com/office/powerpoint/2010/main" val="294928697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primary antibody</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46544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wash buffer and</a:t>
            </a:r>
          </a:p>
          <a:p>
            <a:r>
              <a:rPr lang="en-US" sz="2400" dirty="0"/>
              <a:t>0.5 ml 50x primary antibody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7.</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rinse out the vial using some of the diluted reagent. </a:t>
            </a:r>
          </a:p>
          <a:p>
            <a:pPr marL="0" indent="0">
              <a:buNone/>
            </a:pPr>
            <a:r>
              <a:rPr lang="en-US" sz="2400" dirty="0"/>
              <a:t>Close the bottle or conical tube cap and shake to mix. </a:t>
            </a:r>
          </a:p>
          <a:p>
            <a:pPr marL="0" indent="0">
              <a:buNone/>
            </a:pPr>
            <a:r>
              <a:rPr lang="en-US" sz="2400" dirty="0"/>
              <a:t>Label </a:t>
            </a:r>
            <a:r>
              <a:rPr lang="en-US" sz="2400" b="1" dirty="0"/>
              <a:t>1x PA</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8.</a:t>
            </a:r>
          </a:p>
        </p:txBody>
      </p:sp>
      <p:pic>
        <p:nvPicPr>
          <p:cNvPr id="9" name="Picture 8">
            <a:extLst>
              <a:ext uri="{FF2B5EF4-FFF2-40B4-BE49-F238E27FC236}">
                <a16:creationId xmlns:a16="http://schemas.microsoft.com/office/drawing/2014/main" id="{3AB8D2A9-870B-3E4B-31D0-2FB68A1E896D}"/>
              </a:ext>
            </a:extLst>
          </p:cNvPr>
          <p:cNvPicPr>
            <a:picLocks noChangeAspect="1"/>
          </p:cNvPicPr>
          <p:nvPr>
            <p:custDataLst>
              <p:tags r:id="rId1"/>
            </p:custDataLst>
          </p:nvPr>
        </p:nvPicPr>
        <p:blipFill rotWithShape="1">
          <a:blip r:embed="rId8"/>
          <a:srcRect l="63503" t="12016" r="27082" b="69291"/>
          <a:stretch/>
        </p:blipFill>
        <p:spPr>
          <a:xfrm>
            <a:off x="2087054" y="2835944"/>
            <a:ext cx="1153886" cy="1033711"/>
          </a:xfrm>
          <a:prstGeom prst="rect">
            <a:avLst/>
          </a:prstGeom>
        </p:spPr>
      </p:pic>
      <p:pic>
        <p:nvPicPr>
          <p:cNvPr id="10" name="Picture 9">
            <a:extLst>
              <a:ext uri="{FF2B5EF4-FFF2-40B4-BE49-F238E27FC236}">
                <a16:creationId xmlns:a16="http://schemas.microsoft.com/office/drawing/2014/main" id="{C8C8156B-8172-CA26-ED55-C2397F61B31D}"/>
              </a:ext>
            </a:extLst>
          </p:cNvPr>
          <p:cNvPicPr>
            <a:picLocks noChangeAspect="1"/>
          </p:cNvPicPr>
          <p:nvPr>
            <p:custDataLst>
              <p:tags r:id="rId2"/>
            </p:custDataLst>
          </p:nvPr>
        </p:nvPicPr>
        <p:blipFill rotWithShape="1">
          <a:blip r:embed="rId8"/>
          <a:srcRect l="63503" t="12016" r="27082" b="69291"/>
          <a:stretch/>
        </p:blipFill>
        <p:spPr>
          <a:xfrm flipH="1">
            <a:off x="3353541" y="2835944"/>
            <a:ext cx="1153886" cy="1033711"/>
          </a:xfrm>
          <a:prstGeom prst="rect">
            <a:avLst/>
          </a:prstGeom>
        </p:spPr>
      </p:pic>
      <p:sp>
        <p:nvSpPr>
          <p:cNvPr id="11" name="TextBox 10">
            <a:extLst>
              <a:ext uri="{FF2B5EF4-FFF2-40B4-BE49-F238E27FC236}">
                <a16:creationId xmlns:a16="http://schemas.microsoft.com/office/drawing/2014/main" id="{FB4BAD86-5268-E8F7-0F17-40741FECA5B6}"/>
              </a:ext>
            </a:extLst>
          </p:cNvPr>
          <p:cNvSpPr txBox="1"/>
          <p:nvPr/>
        </p:nvSpPr>
        <p:spPr>
          <a:xfrm>
            <a:off x="2000137" y="3086706"/>
            <a:ext cx="980539" cy="369332"/>
          </a:xfrm>
          <a:prstGeom prst="rect">
            <a:avLst/>
          </a:prstGeom>
          <a:noFill/>
        </p:spPr>
        <p:txBody>
          <a:bodyPr wrap="square">
            <a:spAutoFit/>
          </a:bodyPr>
          <a:lstStyle/>
          <a:p>
            <a:r>
              <a:rPr lang="en-US" dirty="0"/>
              <a:t>24.5 ml</a:t>
            </a:r>
          </a:p>
        </p:txBody>
      </p:sp>
      <p:sp>
        <p:nvSpPr>
          <p:cNvPr id="12" name="TextBox 11">
            <a:extLst>
              <a:ext uri="{FF2B5EF4-FFF2-40B4-BE49-F238E27FC236}">
                <a16:creationId xmlns:a16="http://schemas.microsoft.com/office/drawing/2014/main" id="{F9BFB152-A874-C3E7-BFC5-3B62D628EB76}"/>
              </a:ext>
            </a:extLst>
          </p:cNvPr>
          <p:cNvSpPr txBox="1"/>
          <p:nvPr/>
        </p:nvSpPr>
        <p:spPr>
          <a:xfrm>
            <a:off x="3773013" y="3086706"/>
            <a:ext cx="859971" cy="369332"/>
          </a:xfrm>
          <a:prstGeom prst="rect">
            <a:avLst/>
          </a:prstGeom>
          <a:noFill/>
        </p:spPr>
        <p:txBody>
          <a:bodyPr wrap="square">
            <a:spAutoFit/>
          </a:bodyPr>
          <a:lstStyle/>
          <a:p>
            <a:r>
              <a:rPr lang="en-US" dirty="0"/>
              <a:t>0.5 ml</a:t>
            </a:r>
          </a:p>
        </p:txBody>
      </p:sp>
      <p:pic>
        <p:nvPicPr>
          <p:cNvPr id="15" name="Picture 14">
            <a:extLst>
              <a:ext uri="{FF2B5EF4-FFF2-40B4-BE49-F238E27FC236}">
                <a16:creationId xmlns:a16="http://schemas.microsoft.com/office/drawing/2014/main" id="{4E6C5901-23AB-96C5-C743-F6022A2DE8AC}"/>
              </a:ext>
            </a:extLst>
          </p:cNvPr>
          <p:cNvPicPr>
            <a:picLocks noChangeAspect="1"/>
          </p:cNvPicPr>
          <p:nvPr>
            <p:custDataLst>
              <p:tags r:id="rId3"/>
            </p:custDataLst>
          </p:nvPr>
        </p:nvPicPr>
        <p:blipFill rotWithShape="1">
          <a:blip r:embed="rId9"/>
          <a:srcRect l="5567" t="40803" r="81936" b="11144"/>
          <a:stretch/>
        </p:blipFill>
        <p:spPr>
          <a:xfrm>
            <a:off x="386080" y="2050132"/>
            <a:ext cx="1803488" cy="3177577"/>
          </a:xfrm>
          <a:prstGeom prst="rect">
            <a:avLst/>
          </a:prstGeom>
        </p:spPr>
      </p:pic>
      <p:pic>
        <p:nvPicPr>
          <p:cNvPr id="16" name="Picture 15">
            <a:extLst>
              <a:ext uri="{FF2B5EF4-FFF2-40B4-BE49-F238E27FC236}">
                <a16:creationId xmlns:a16="http://schemas.microsoft.com/office/drawing/2014/main" id="{28526164-3D8F-CC59-DDB9-F63D2510A742}"/>
              </a:ext>
            </a:extLst>
          </p:cNvPr>
          <p:cNvPicPr>
            <a:picLocks noChangeAspect="1"/>
          </p:cNvPicPr>
          <p:nvPr>
            <p:custDataLst>
              <p:tags r:id="rId4"/>
            </p:custDataLst>
          </p:nvPr>
        </p:nvPicPr>
        <p:blipFill rotWithShape="1">
          <a:blip r:embed="rId9"/>
          <a:srcRect l="38296" t="58441" r="55703" b="13835"/>
          <a:stretch/>
        </p:blipFill>
        <p:spPr>
          <a:xfrm>
            <a:off x="4574087" y="2361148"/>
            <a:ext cx="666812" cy="1411695"/>
          </a:xfrm>
          <a:prstGeom prst="rect">
            <a:avLst/>
          </a:prstGeom>
        </p:spPr>
      </p:pic>
      <p:grpSp>
        <p:nvGrpSpPr>
          <p:cNvPr id="18" name="Group 17">
            <a:extLst>
              <a:ext uri="{FF2B5EF4-FFF2-40B4-BE49-F238E27FC236}">
                <a16:creationId xmlns:a16="http://schemas.microsoft.com/office/drawing/2014/main" id="{91557500-4D86-477A-7BF1-1998126E4D94}"/>
              </a:ext>
            </a:extLst>
          </p:cNvPr>
          <p:cNvGrpSpPr/>
          <p:nvPr/>
        </p:nvGrpSpPr>
        <p:grpSpPr>
          <a:xfrm>
            <a:off x="2841027" y="3869655"/>
            <a:ext cx="859972" cy="2416631"/>
            <a:chOff x="2841027" y="3869655"/>
            <a:chExt cx="859972" cy="2416631"/>
          </a:xfrm>
        </p:grpSpPr>
        <p:pic>
          <p:nvPicPr>
            <p:cNvPr id="3" name="Picture 2">
              <a:extLst>
                <a:ext uri="{FF2B5EF4-FFF2-40B4-BE49-F238E27FC236}">
                  <a16:creationId xmlns:a16="http://schemas.microsoft.com/office/drawing/2014/main" id="{05794D34-13A4-B0EA-DE3D-6B72D4EC2032}"/>
                </a:ext>
              </a:extLst>
            </p:cNvPr>
            <p:cNvPicPr>
              <a:picLocks noChangeAspect="1"/>
            </p:cNvPicPr>
            <p:nvPr>
              <p:custDataLst>
                <p:tags r:id="rId5"/>
              </p:custDataLst>
            </p:nvPr>
          </p:nvPicPr>
          <p:blipFill rotWithShape="1">
            <a:blip r:embed="rId9"/>
            <a:srcRect l="51687" t="4202" r="40476" b="47746"/>
            <a:stretch/>
          </p:blipFill>
          <p:spPr>
            <a:xfrm>
              <a:off x="2841027" y="3869655"/>
              <a:ext cx="859972" cy="2416631"/>
            </a:xfrm>
            <a:prstGeom prst="rect">
              <a:avLst/>
            </a:prstGeom>
          </p:spPr>
        </p:pic>
        <p:pic>
          <p:nvPicPr>
            <p:cNvPr id="17" name="Picture 16">
              <a:extLst>
                <a:ext uri="{FF2B5EF4-FFF2-40B4-BE49-F238E27FC236}">
                  <a16:creationId xmlns:a16="http://schemas.microsoft.com/office/drawing/2014/main" id="{4FCC7C68-5312-CE48-5B03-29B5210E2D5A}"/>
                </a:ext>
              </a:extLst>
            </p:cNvPr>
            <p:cNvPicPr>
              <a:picLocks noChangeAspect="1"/>
            </p:cNvPicPr>
            <p:nvPr>
              <p:custDataLst>
                <p:tags r:id="rId6"/>
              </p:custDataLst>
            </p:nvPr>
          </p:nvPicPr>
          <p:blipFill rotWithShape="1">
            <a:blip r:embed="rId9"/>
            <a:srcRect l="71128" t="67750" r="22623" b="22726"/>
            <a:stretch/>
          </p:blipFill>
          <p:spPr>
            <a:xfrm>
              <a:off x="2971657" y="4359512"/>
              <a:ext cx="685800" cy="478972"/>
            </a:xfrm>
            <a:prstGeom prst="rect">
              <a:avLst/>
            </a:prstGeom>
          </p:spPr>
        </p:pic>
      </p:grpSp>
      <p:sp>
        <p:nvSpPr>
          <p:cNvPr id="13" name="TextBox 12">
            <a:extLst>
              <a:ext uri="{FF2B5EF4-FFF2-40B4-BE49-F238E27FC236}">
                <a16:creationId xmlns:a16="http://schemas.microsoft.com/office/drawing/2014/main" id="{68E1CAD1-77FA-4D71-BA81-7A4CE42ED782}"/>
              </a:ext>
            </a:extLst>
          </p:cNvPr>
          <p:cNvSpPr txBox="1"/>
          <p:nvPr/>
        </p:nvSpPr>
        <p:spPr>
          <a:xfrm>
            <a:off x="2864596" y="6101620"/>
            <a:ext cx="1816833" cy="369332"/>
          </a:xfrm>
          <a:prstGeom prst="rect">
            <a:avLst/>
          </a:prstGeom>
          <a:noFill/>
        </p:spPr>
        <p:txBody>
          <a:bodyPr wrap="square">
            <a:spAutoFit/>
          </a:bodyPr>
          <a:lstStyle/>
          <a:p>
            <a:r>
              <a:rPr lang="en-US" dirty="0"/>
              <a:t>1x PA</a:t>
            </a:r>
          </a:p>
        </p:txBody>
      </p:sp>
    </p:spTree>
    <p:extLst>
      <p:ext uri="{BB962C8B-B14F-4D97-AF65-F5344CB8AC3E}">
        <p14:creationId xmlns:p14="http://schemas.microsoft.com/office/powerpoint/2010/main" val="222278322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secondary antibody</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241923"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wash buffer and</a:t>
            </a:r>
          </a:p>
          <a:p>
            <a:r>
              <a:rPr lang="en-US" sz="2400" dirty="0"/>
              <a:t>0.5 ml 50x secondary antibody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9.</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rinse out the vial using some of the diluted reagent. </a:t>
            </a:r>
          </a:p>
          <a:p>
            <a:pPr marL="0" indent="0">
              <a:buNone/>
            </a:pPr>
            <a:r>
              <a:rPr lang="en-US" sz="2400" dirty="0"/>
              <a:t>Close the bottle or conical tube cap and shake to mix. </a:t>
            </a:r>
          </a:p>
          <a:p>
            <a:pPr marL="0" indent="0">
              <a:buNone/>
            </a:pPr>
            <a:r>
              <a:rPr lang="en-US" sz="2400" dirty="0"/>
              <a:t>Label </a:t>
            </a:r>
            <a:r>
              <a:rPr lang="en-US" sz="2400" b="1" dirty="0"/>
              <a:t>1x SA</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10.</a:t>
            </a:r>
          </a:p>
        </p:txBody>
      </p:sp>
      <p:pic>
        <p:nvPicPr>
          <p:cNvPr id="4" name="Picture 3">
            <a:extLst>
              <a:ext uri="{FF2B5EF4-FFF2-40B4-BE49-F238E27FC236}">
                <a16:creationId xmlns:a16="http://schemas.microsoft.com/office/drawing/2014/main" id="{7D30A3DA-B596-DB87-2845-43CD7CB5F0B5}"/>
              </a:ext>
            </a:extLst>
          </p:cNvPr>
          <p:cNvPicPr>
            <a:picLocks noChangeAspect="1"/>
          </p:cNvPicPr>
          <p:nvPr>
            <p:custDataLst>
              <p:tags r:id="rId1"/>
            </p:custDataLst>
          </p:nvPr>
        </p:nvPicPr>
        <p:blipFill rotWithShape="1">
          <a:blip r:embed="rId8"/>
          <a:srcRect l="63503" t="12016" r="27082" b="69291"/>
          <a:stretch/>
        </p:blipFill>
        <p:spPr>
          <a:xfrm>
            <a:off x="2088913" y="3069878"/>
            <a:ext cx="1153886" cy="1033711"/>
          </a:xfrm>
          <a:prstGeom prst="rect">
            <a:avLst/>
          </a:prstGeom>
        </p:spPr>
      </p:pic>
      <p:pic>
        <p:nvPicPr>
          <p:cNvPr id="9" name="Picture 8">
            <a:extLst>
              <a:ext uri="{FF2B5EF4-FFF2-40B4-BE49-F238E27FC236}">
                <a16:creationId xmlns:a16="http://schemas.microsoft.com/office/drawing/2014/main" id="{D19DF13B-8EF1-EA53-AD45-5F8D2C8789DB}"/>
              </a:ext>
            </a:extLst>
          </p:cNvPr>
          <p:cNvPicPr>
            <a:picLocks noChangeAspect="1"/>
          </p:cNvPicPr>
          <p:nvPr>
            <p:custDataLst>
              <p:tags r:id="rId2"/>
            </p:custDataLst>
          </p:nvPr>
        </p:nvPicPr>
        <p:blipFill rotWithShape="1">
          <a:blip r:embed="rId8"/>
          <a:srcRect l="63503" t="12016" r="27082" b="69291"/>
          <a:stretch/>
        </p:blipFill>
        <p:spPr>
          <a:xfrm flipH="1">
            <a:off x="3355400" y="3069878"/>
            <a:ext cx="1153886" cy="1033711"/>
          </a:xfrm>
          <a:prstGeom prst="rect">
            <a:avLst/>
          </a:prstGeom>
        </p:spPr>
      </p:pic>
      <p:sp>
        <p:nvSpPr>
          <p:cNvPr id="10" name="TextBox 9">
            <a:extLst>
              <a:ext uri="{FF2B5EF4-FFF2-40B4-BE49-F238E27FC236}">
                <a16:creationId xmlns:a16="http://schemas.microsoft.com/office/drawing/2014/main" id="{BB32A3E2-88D2-C1C1-158C-CFD646A52F4A}"/>
              </a:ext>
            </a:extLst>
          </p:cNvPr>
          <p:cNvSpPr txBox="1"/>
          <p:nvPr/>
        </p:nvSpPr>
        <p:spPr>
          <a:xfrm>
            <a:off x="2001996" y="3320640"/>
            <a:ext cx="980539" cy="369332"/>
          </a:xfrm>
          <a:prstGeom prst="rect">
            <a:avLst/>
          </a:prstGeom>
          <a:noFill/>
        </p:spPr>
        <p:txBody>
          <a:bodyPr wrap="square">
            <a:spAutoFit/>
          </a:bodyPr>
          <a:lstStyle/>
          <a:p>
            <a:r>
              <a:rPr lang="en-US" dirty="0"/>
              <a:t>24.5 ml</a:t>
            </a:r>
          </a:p>
        </p:txBody>
      </p:sp>
      <p:sp>
        <p:nvSpPr>
          <p:cNvPr id="11" name="TextBox 10">
            <a:extLst>
              <a:ext uri="{FF2B5EF4-FFF2-40B4-BE49-F238E27FC236}">
                <a16:creationId xmlns:a16="http://schemas.microsoft.com/office/drawing/2014/main" id="{7D34AE8B-1D5C-79BF-89CD-1ADB322F2927}"/>
              </a:ext>
            </a:extLst>
          </p:cNvPr>
          <p:cNvSpPr txBox="1"/>
          <p:nvPr/>
        </p:nvSpPr>
        <p:spPr>
          <a:xfrm>
            <a:off x="3774872" y="3320640"/>
            <a:ext cx="859971" cy="369332"/>
          </a:xfrm>
          <a:prstGeom prst="rect">
            <a:avLst/>
          </a:prstGeom>
          <a:noFill/>
        </p:spPr>
        <p:txBody>
          <a:bodyPr wrap="square">
            <a:spAutoFit/>
          </a:bodyPr>
          <a:lstStyle/>
          <a:p>
            <a:r>
              <a:rPr lang="en-US" dirty="0"/>
              <a:t>0.5 ml</a:t>
            </a:r>
          </a:p>
        </p:txBody>
      </p:sp>
      <p:pic>
        <p:nvPicPr>
          <p:cNvPr id="12" name="Picture 11">
            <a:extLst>
              <a:ext uri="{FF2B5EF4-FFF2-40B4-BE49-F238E27FC236}">
                <a16:creationId xmlns:a16="http://schemas.microsoft.com/office/drawing/2014/main" id="{9854B233-F807-8C36-104D-01E92EC01F1B}"/>
              </a:ext>
            </a:extLst>
          </p:cNvPr>
          <p:cNvPicPr>
            <a:picLocks noChangeAspect="1"/>
          </p:cNvPicPr>
          <p:nvPr>
            <p:custDataLst>
              <p:tags r:id="rId3"/>
            </p:custDataLst>
          </p:nvPr>
        </p:nvPicPr>
        <p:blipFill rotWithShape="1">
          <a:blip r:embed="rId9"/>
          <a:srcRect l="5567" t="40803" r="81936" b="11144"/>
          <a:stretch/>
        </p:blipFill>
        <p:spPr>
          <a:xfrm>
            <a:off x="387939" y="2284066"/>
            <a:ext cx="1803488" cy="3177577"/>
          </a:xfrm>
          <a:prstGeom prst="rect">
            <a:avLst/>
          </a:prstGeom>
        </p:spPr>
      </p:pic>
      <p:pic>
        <p:nvPicPr>
          <p:cNvPr id="15" name="Picture 14">
            <a:extLst>
              <a:ext uri="{FF2B5EF4-FFF2-40B4-BE49-F238E27FC236}">
                <a16:creationId xmlns:a16="http://schemas.microsoft.com/office/drawing/2014/main" id="{C485BAC2-2F6D-235B-A752-246EC903E59E}"/>
              </a:ext>
            </a:extLst>
          </p:cNvPr>
          <p:cNvPicPr>
            <a:picLocks noChangeAspect="1"/>
          </p:cNvPicPr>
          <p:nvPr>
            <p:custDataLst>
              <p:tags r:id="rId4"/>
            </p:custDataLst>
          </p:nvPr>
        </p:nvPicPr>
        <p:blipFill rotWithShape="1">
          <a:blip r:embed="rId9"/>
          <a:srcRect l="44942" t="58008" r="49057" b="14268"/>
          <a:stretch/>
        </p:blipFill>
        <p:spPr>
          <a:xfrm>
            <a:off x="4596592" y="2441564"/>
            <a:ext cx="658586" cy="1394279"/>
          </a:xfrm>
          <a:prstGeom prst="rect">
            <a:avLst/>
          </a:prstGeom>
        </p:spPr>
      </p:pic>
      <p:grpSp>
        <p:nvGrpSpPr>
          <p:cNvPr id="18" name="Group 17">
            <a:extLst>
              <a:ext uri="{FF2B5EF4-FFF2-40B4-BE49-F238E27FC236}">
                <a16:creationId xmlns:a16="http://schemas.microsoft.com/office/drawing/2014/main" id="{EA4DB092-9121-F5E5-AE7A-ADE54DF02FC3}"/>
              </a:ext>
            </a:extLst>
          </p:cNvPr>
          <p:cNvGrpSpPr/>
          <p:nvPr/>
        </p:nvGrpSpPr>
        <p:grpSpPr>
          <a:xfrm>
            <a:off x="2842886" y="4103589"/>
            <a:ext cx="859972" cy="2416631"/>
            <a:chOff x="2842886" y="4103589"/>
            <a:chExt cx="859972" cy="2416631"/>
          </a:xfrm>
        </p:grpSpPr>
        <p:pic>
          <p:nvPicPr>
            <p:cNvPr id="3" name="Picture 2">
              <a:extLst>
                <a:ext uri="{FF2B5EF4-FFF2-40B4-BE49-F238E27FC236}">
                  <a16:creationId xmlns:a16="http://schemas.microsoft.com/office/drawing/2014/main" id="{6A44006C-DC5F-7D93-9DDF-D40C53EFA151}"/>
                </a:ext>
              </a:extLst>
            </p:cNvPr>
            <p:cNvPicPr>
              <a:picLocks noChangeAspect="1"/>
            </p:cNvPicPr>
            <p:nvPr>
              <p:custDataLst>
                <p:tags r:id="rId5"/>
              </p:custDataLst>
            </p:nvPr>
          </p:nvPicPr>
          <p:blipFill rotWithShape="1">
            <a:blip r:embed="rId9"/>
            <a:srcRect l="51687" t="4202" r="40476" b="47746"/>
            <a:stretch/>
          </p:blipFill>
          <p:spPr>
            <a:xfrm>
              <a:off x="2842886" y="4103589"/>
              <a:ext cx="859972" cy="2416631"/>
            </a:xfrm>
            <a:prstGeom prst="rect">
              <a:avLst/>
            </a:prstGeom>
          </p:spPr>
        </p:pic>
        <p:pic>
          <p:nvPicPr>
            <p:cNvPr id="17" name="Picture 16">
              <a:extLst>
                <a:ext uri="{FF2B5EF4-FFF2-40B4-BE49-F238E27FC236}">
                  <a16:creationId xmlns:a16="http://schemas.microsoft.com/office/drawing/2014/main" id="{049A41FF-EF3C-E071-02D1-660FEA82C9DC}"/>
                </a:ext>
              </a:extLst>
            </p:cNvPr>
            <p:cNvPicPr>
              <a:picLocks noChangeAspect="1"/>
            </p:cNvPicPr>
            <p:nvPr>
              <p:custDataLst>
                <p:tags r:id="rId6"/>
              </p:custDataLst>
            </p:nvPr>
          </p:nvPicPr>
          <p:blipFill rotWithShape="1">
            <a:blip r:embed="rId9"/>
            <a:srcRect l="79809" t="68615" r="13942" b="21861"/>
            <a:stretch/>
          </p:blipFill>
          <p:spPr>
            <a:xfrm>
              <a:off x="2951744" y="4658328"/>
              <a:ext cx="660299" cy="478972"/>
            </a:xfrm>
            <a:prstGeom prst="rect">
              <a:avLst/>
            </a:prstGeom>
          </p:spPr>
        </p:pic>
      </p:grpSp>
    </p:spTree>
    <p:extLst>
      <p:ext uri="{BB962C8B-B14F-4D97-AF65-F5344CB8AC3E}">
        <p14:creationId xmlns:p14="http://schemas.microsoft.com/office/powerpoint/2010/main" val="145115475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Introduction </a:t>
            </a:r>
            <a:br>
              <a:rPr lang="en-US" dirty="0"/>
            </a:br>
            <a:r>
              <a:rPr lang="en-US" dirty="0"/>
              <a:t>to ELISA, Antigens, &amp; Antibodies</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12" name="Picture 11">
            <a:extLst>
              <a:ext uri="{FF2B5EF4-FFF2-40B4-BE49-F238E27FC236}">
                <a16:creationId xmlns:a16="http://schemas.microsoft.com/office/drawing/2014/main" id="{2D15F837-FC8C-C5AA-9A2D-EEFFC2EE1553}"/>
              </a:ext>
            </a:extLst>
          </p:cNvPr>
          <p:cNvPicPr>
            <a:picLocks noChangeAspect="1"/>
          </p:cNvPicPr>
          <p:nvPr/>
        </p:nvPicPr>
        <p:blipFill>
          <a:blip r:embed="rId5"/>
          <a:stretch>
            <a:fillRect/>
          </a:stretch>
        </p:blipFill>
        <p:spPr>
          <a:xfrm>
            <a:off x="9939561" y="4920880"/>
            <a:ext cx="1646850" cy="1607262"/>
          </a:xfrm>
          <a:prstGeom prst="rect">
            <a:avLst/>
          </a:prstGeom>
        </p:spPr>
      </p:pic>
      <p:pic>
        <p:nvPicPr>
          <p:cNvPr id="4" name="Picture 3">
            <a:extLst>
              <a:ext uri="{FF2B5EF4-FFF2-40B4-BE49-F238E27FC236}">
                <a16:creationId xmlns:a16="http://schemas.microsoft.com/office/drawing/2014/main" id="{1CB2D11E-3B0E-A6F1-5A09-C01D949A58B9}"/>
              </a:ext>
            </a:extLst>
          </p:cNvPr>
          <p:cNvPicPr>
            <a:picLocks noChangeAspect="1"/>
          </p:cNvPicPr>
          <p:nvPr/>
        </p:nvPicPr>
        <p:blipFill>
          <a:blip r:embed="rId6"/>
          <a:stretch>
            <a:fillRect/>
          </a:stretch>
        </p:blipFill>
        <p:spPr>
          <a:xfrm>
            <a:off x="7360280" y="341677"/>
            <a:ext cx="1952874" cy="1825049"/>
          </a:xfrm>
          <a:prstGeom prst="rect">
            <a:avLst/>
          </a:prstGeom>
        </p:spPr>
      </p:pic>
      <p:pic>
        <p:nvPicPr>
          <p:cNvPr id="6" name="Picture 5">
            <a:extLst>
              <a:ext uri="{FF2B5EF4-FFF2-40B4-BE49-F238E27FC236}">
                <a16:creationId xmlns:a16="http://schemas.microsoft.com/office/drawing/2014/main" id="{6DC1B51E-28CD-8C1A-54CB-7C58B6D21167}"/>
              </a:ext>
            </a:extLst>
          </p:cNvPr>
          <p:cNvPicPr>
            <a:picLocks noChangeAspect="1"/>
          </p:cNvPicPr>
          <p:nvPr/>
        </p:nvPicPr>
        <p:blipFill rotWithShape="1">
          <a:blip r:embed="rId7">
            <a:extLst>
              <a:ext uri="{28A0092B-C50C-407E-A947-70E740481C1C}">
                <a14:useLocalDpi xmlns:a14="http://schemas.microsoft.com/office/drawing/2010/main" val="0"/>
              </a:ext>
            </a:extLst>
          </a:blip>
          <a:srcRect l="22407" t="5147" r="53332" b="50022"/>
          <a:stretch/>
        </p:blipFill>
        <p:spPr>
          <a:xfrm>
            <a:off x="7881935" y="2292503"/>
            <a:ext cx="3127134" cy="2769065"/>
          </a:xfrm>
          <a:prstGeom prst="rect">
            <a:avLst/>
          </a:prstGeom>
        </p:spPr>
      </p:pic>
    </p:spTree>
    <p:extLst>
      <p:ext uri="{BB962C8B-B14F-4D97-AF65-F5344CB8AC3E}">
        <p14:creationId xmlns:p14="http://schemas.microsoft.com/office/powerpoint/2010/main" val="329943557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Dispense reagents for lab stations</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190021911"/>
              </p:ext>
            </p:extLst>
          </p:nvPr>
        </p:nvGraphicFramePr>
        <p:xfrm>
          <a:off x="609599" y="1892861"/>
          <a:ext cx="10855091" cy="3931920"/>
        </p:xfrm>
        <a:graphic>
          <a:graphicData uri="http://schemas.openxmlformats.org/drawingml/2006/table">
            <a:tbl>
              <a:tblPr firstRow="1" bandRow="1">
                <a:tableStyleId>{68D230F3-CF80-4859-8CE7-A43EE81993B5}</a:tableStyleId>
              </a:tblPr>
              <a:tblGrid>
                <a:gridCol w="222328">
                  <a:extLst>
                    <a:ext uri="{9D8B030D-6E8A-4147-A177-3AD203B41FA5}">
                      <a16:colId xmlns:a16="http://schemas.microsoft.com/office/drawing/2014/main" val="3261714863"/>
                    </a:ext>
                  </a:extLst>
                </a:gridCol>
                <a:gridCol w="2575885">
                  <a:extLst>
                    <a:ext uri="{9D8B030D-6E8A-4147-A177-3AD203B41FA5}">
                      <a16:colId xmlns:a16="http://schemas.microsoft.com/office/drawing/2014/main" val="661712146"/>
                    </a:ext>
                  </a:extLst>
                </a:gridCol>
                <a:gridCol w="2174240">
                  <a:extLst>
                    <a:ext uri="{9D8B030D-6E8A-4147-A177-3AD203B41FA5}">
                      <a16:colId xmlns:a16="http://schemas.microsoft.com/office/drawing/2014/main" val="3786728688"/>
                    </a:ext>
                  </a:extLst>
                </a:gridCol>
                <a:gridCol w="1584960">
                  <a:extLst>
                    <a:ext uri="{9D8B030D-6E8A-4147-A177-3AD203B41FA5}">
                      <a16:colId xmlns:a16="http://schemas.microsoft.com/office/drawing/2014/main" val="3259467120"/>
                    </a:ext>
                  </a:extLst>
                </a:gridCol>
                <a:gridCol w="1493520">
                  <a:extLst>
                    <a:ext uri="{9D8B030D-6E8A-4147-A177-3AD203B41FA5}">
                      <a16:colId xmlns:a16="http://schemas.microsoft.com/office/drawing/2014/main" val="4259900511"/>
                    </a:ext>
                  </a:extLst>
                </a:gridCol>
                <a:gridCol w="2804158">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Tube</a:t>
                      </a:r>
                    </a:p>
                  </a:txBody>
                  <a:tcPr/>
                </a:tc>
                <a:tc>
                  <a:txBody>
                    <a:bodyPr/>
                    <a:lstStyle/>
                    <a:p>
                      <a:r>
                        <a:rPr lang="en-US" dirty="0"/>
                        <a:t>Label</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Positive control </a:t>
                      </a:r>
                    </a:p>
                  </a:txBody>
                  <a:tcPr/>
                </a:tc>
                <a:tc>
                  <a:txBody>
                    <a:bodyPr/>
                    <a:lstStyle/>
                    <a:p>
                      <a:r>
                        <a:rPr lang="en-US" sz="1600" dirty="0"/>
                        <a:t>0.5 ml 1X Ag</a:t>
                      </a:r>
                    </a:p>
                  </a:txBody>
                  <a:tcPr/>
                </a:tc>
                <a:tc>
                  <a:txBody>
                    <a:bodyPr/>
                    <a:lstStyle/>
                    <a:p>
                      <a:r>
                        <a:rPr lang="en-US" sz="1600" dirty="0"/>
                        <a:t>Purple</a:t>
                      </a:r>
                    </a:p>
                  </a:txBody>
                  <a:tcPr/>
                </a:tc>
                <a:tc>
                  <a:txBody>
                    <a:bodyPr/>
                    <a:lstStyle/>
                    <a:p>
                      <a:r>
                        <a:rPr lang="en-US" sz="1600" dirty="0"/>
                        <a:t>+</a:t>
                      </a:r>
                    </a:p>
                  </a:txBody>
                  <a:tcPr/>
                </a:tc>
                <a:tc>
                  <a:txBody>
                    <a:bodyPr/>
                    <a:lstStyle/>
                    <a:p>
                      <a:r>
                        <a:rPr lang="en-US" sz="1600" dirty="0"/>
                        <a:t>12</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Negative control</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PBS</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Blue</a:t>
                      </a:r>
                    </a:p>
                  </a:txBody>
                  <a:tcPr/>
                </a:tc>
                <a:tc>
                  <a:txBody>
                    <a:bodyPr/>
                    <a:lstStyle/>
                    <a:p>
                      <a:r>
                        <a:rPr lang="en-US" sz="1600" dirty="0"/>
                        <a:t>-</a:t>
                      </a:r>
                    </a:p>
                  </a:txBody>
                  <a:tcPr/>
                </a:tc>
                <a:tc>
                  <a:txBody>
                    <a:bodyPr/>
                    <a:lstStyle/>
                    <a:p>
                      <a:r>
                        <a:rPr lang="en-US" sz="1600" dirty="0"/>
                        <a:t>12</a:t>
                      </a: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Primary antibody</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1.5 m 1X PA</a:t>
                      </a:r>
                    </a:p>
                  </a:txBody>
                  <a:tcPr/>
                </a:tc>
                <a:tc>
                  <a:txBody>
                    <a:bodyPr/>
                    <a:lstStyle/>
                    <a:p>
                      <a:r>
                        <a:rPr lang="en-US" sz="1600" dirty="0"/>
                        <a:t>Green</a:t>
                      </a:r>
                    </a:p>
                  </a:txBody>
                  <a:tcPr/>
                </a:tc>
                <a:tc>
                  <a:txBody>
                    <a:bodyPr/>
                    <a:lstStyle/>
                    <a:p>
                      <a:r>
                        <a:rPr lang="en-US" sz="1600" dirty="0"/>
                        <a:t>PA</a:t>
                      </a:r>
                    </a:p>
                  </a:txBody>
                  <a:tcPr/>
                </a:tc>
                <a:tc>
                  <a:txBody>
                    <a:bodyPr/>
                    <a:lstStyle/>
                    <a:p>
                      <a:r>
                        <a:rPr lang="en-US" sz="1600" dirty="0"/>
                        <a:t>12</a:t>
                      </a: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Secondary antibody</a:t>
                      </a:r>
                    </a:p>
                  </a:txBody>
                  <a:tcPr/>
                </a:tc>
                <a:tc>
                  <a:txBody>
                    <a:bodyPr/>
                    <a:lstStyle/>
                    <a:p>
                      <a:r>
                        <a:rPr lang="en-US" sz="1600" dirty="0"/>
                        <a:t>1.5 ml 1X SA</a:t>
                      </a:r>
                    </a:p>
                  </a:txBody>
                  <a:tcPr/>
                </a:tc>
                <a:tc>
                  <a:txBody>
                    <a:bodyPr/>
                    <a:lstStyle/>
                    <a:p>
                      <a:r>
                        <a:rPr lang="en-US" sz="1600" dirty="0"/>
                        <a:t>Orange</a:t>
                      </a:r>
                    </a:p>
                  </a:txBody>
                  <a:tcPr/>
                </a:tc>
                <a:tc>
                  <a:txBody>
                    <a:bodyPr/>
                    <a:lstStyle/>
                    <a:p>
                      <a:r>
                        <a:rPr lang="en-US" sz="1600" dirty="0"/>
                        <a:t>SA</a:t>
                      </a:r>
                    </a:p>
                  </a:txBody>
                  <a:tcPr/>
                </a:tc>
                <a:tc>
                  <a:txBody>
                    <a:bodyPr/>
                    <a:lstStyle/>
                    <a:p>
                      <a:r>
                        <a:rPr lang="en-US" sz="1600" dirty="0"/>
                        <a:t>12</a:t>
                      </a: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lang="en-US" sz="1600" dirty="0"/>
                        <a:t>Substrate </a:t>
                      </a:r>
                    </a:p>
                  </a:txBody>
                  <a:tcPr/>
                </a:tc>
                <a:tc>
                  <a:txBody>
                    <a:bodyPr/>
                    <a:lstStyle/>
                    <a:p>
                      <a:r>
                        <a:rPr lang="en-US" sz="1600" dirty="0"/>
                        <a:t>1.5 ml Substrate</a:t>
                      </a:r>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Brown</a:t>
                      </a:r>
                      <a:endParaRPr lang="en-US" sz="1600" dirty="0"/>
                    </a:p>
                  </a:txBody>
                  <a:tcPr/>
                </a:tc>
                <a:tc>
                  <a:txBody>
                    <a:bodyPr/>
                    <a:lstStyle/>
                    <a:p>
                      <a:r>
                        <a:rPr lang="en-US" sz="1600" dirty="0"/>
                        <a:t>SUB</a:t>
                      </a:r>
                    </a:p>
                  </a:txBody>
                  <a:tcPr/>
                </a:tc>
                <a:tc>
                  <a:txBody>
                    <a:bodyPr/>
                    <a:lstStyle/>
                    <a:p>
                      <a:r>
                        <a:rPr lang="en-US" sz="1600" dirty="0"/>
                        <a:t>12</a:t>
                      </a: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Student samples</a:t>
                      </a:r>
                    </a:p>
                  </a:txBody>
                  <a:tcPr/>
                </a:tc>
                <a:tc>
                  <a:txBody>
                    <a:bodyPr/>
                    <a:lstStyle/>
                    <a:p>
                      <a:r>
                        <a:rPr lang="en-US" sz="1600" dirty="0"/>
                        <a:t>0.75 ml 1X PBS</a:t>
                      </a:r>
                    </a:p>
                  </a:txBody>
                  <a:tcPr/>
                </a:tc>
                <a:tc>
                  <a:txBody>
                    <a:bodyPr/>
                    <a:lstStyle/>
                    <a:p>
                      <a:r>
                        <a:rPr lang="en-US" sz="1600" dirty="0"/>
                        <a:t>Yellow</a:t>
                      </a:r>
                    </a:p>
                  </a:txBody>
                  <a:tcPr/>
                </a:tc>
                <a:tc>
                  <a:txBody>
                    <a:bodyPr/>
                    <a:lstStyle/>
                    <a:p>
                      <a:r>
                        <a:rPr lang="en-US" sz="1600" dirty="0"/>
                        <a:t>#</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make a tube for every student (for a class of 32, #1 – 32)</a:t>
                      </a:r>
                    </a:p>
                  </a:txBody>
                  <a:tcPr/>
                </a:tc>
                <a:extLst>
                  <a:ext uri="{0D108BD9-81ED-4DB2-BD59-A6C34878D82A}">
                    <a16:rowId xmlns:a16="http://schemas.microsoft.com/office/drawing/2014/main" val="1147653836"/>
                  </a:ext>
                </a:extLst>
              </a:tr>
              <a:tr h="331713">
                <a:tc>
                  <a:txBody>
                    <a:bodyPr/>
                    <a:lstStyle/>
                    <a:p>
                      <a:endParaRPr lang="en-US" sz="1600"/>
                    </a:p>
                  </a:txBody>
                  <a:tcPr/>
                </a:tc>
                <a:tc>
                  <a:txBody>
                    <a:bodyPr/>
                    <a:lstStyle/>
                    <a:p>
                      <a:r>
                        <a:rPr lang="en-US" sz="1600" dirty="0"/>
                        <a:t>“Infected” student sample</a:t>
                      </a:r>
                    </a:p>
                  </a:txBody>
                  <a:tcPr/>
                </a:tc>
                <a:tc>
                  <a:txBody>
                    <a:bodyPr/>
                    <a:lstStyle/>
                    <a:p>
                      <a:r>
                        <a:rPr lang="en-US" sz="1600" dirty="0"/>
                        <a:t>0.75 ml 1X PBS + 100 μl 50X Antigen  </a:t>
                      </a:r>
                    </a:p>
                  </a:txBody>
                  <a:tcPr/>
                </a:tc>
                <a:tc>
                  <a:txBody>
                    <a:bodyPr/>
                    <a:lstStyle/>
                    <a:p>
                      <a:r>
                        <a:rPr lang="en-US" sz="1600" dirty="0"/>
                        <a:t>Yellow</a:t>
                      </a:r>
                    </a:p>
                  </a:txBody>
                  <a:tcPr/>
                </a:tc>
                <a:tc>
                  <a:txBody>
                    <a:bodyPr/>
                    <a:lstStyle/>
                    <a:p>
                      <a:r>
                        <a:rPr lang="en-US" sz="1600" dirty="0"/>
                        <a:t>#</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make 1 for every 16 students (pick 1-3 yellow tubes out and spike with 100 μl 50X Antigen – record which tubes are “infected”)</a:t>
                      </a:r>
                    </a:p>
                  </a:txBody>
                  <a:tcPr/>
                </a:tc>
                <a:extLst>
                  <a:ext uri="{0D108BD9-81ED-4DB2-BD59-A6C34878D82A}">
                    <a16:rowId xmlns:a16="http://schemas.microsoft.com/office/drawing/2014/main" val="3828174255"/>
                  </a:ext>
                </a:extLst>
              </a:tr>
            </a:tbl>
          </a:graphicData>
        </a:graphic>
      </p:graphicFrame>
    </p:spTree>
    <p:extLst>
      <p:ext uri="{BB962C8B-B14F-4D97-AF65-F5344CB8AC3E}">
        <p14:creationId xmlns:p14="http://schemas.microsoft.com/office/powerpoint/2010/main" val="328142857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D5756-BA9B-3CB4-DFBB-98E2BEB09EBB}"/>
              </a:ext>
            </a:extLst>
          </p:cNvPr>
          <p:cNvSpPr>
            <a:spLocks noGrp="1"/>
          </p:cNvSpPr>
          <p:nvPr>
            <p:ph type="title"/>
          </p:nvPr>
        </p:nvSpPr>
        <p:spPr/>
        <p:txBody>
          <a:bodyPr/>
          <a:lstStyle/>
          <a:p>
            <a:r>
              <a:rPr lang="en-US" dirty="0"/>
              <a:t>Dispense reagents for lab stations</a:t>
            </a:r>
          </a:p>
        </p:txBody>
      </p:sp>
      <p:grpSp>
        <p:nvGrpSpPr>
          <p:cNvPr id="3" name="Group 2">
            <a:extLst>
              <a:ext uri="{FF2B5EF4-FFF2-40B4-BE49-F238E27FC236}">
                <a16:creationId xmlns:a16="http://schemas.microsoft.com/office/drawing/2014/main" id="{1D122541-7F69-8296-3398-072E7F73EF1D}"/>
              </a:ext>
            </a:extLst>
          </p:cNvPr>
          <p:cNvGrpSpPr/>
          <p:nvPr/>
        </p:nvGrpSpPr>
        <p:grpSpPr>
          <a:xfrm>
            <a:off x="86004" y="4215636"/>
            <a:ext cx="871942" cy="1345679"/>
            <a:chOff x="2721935" y="1754372"/>
            <a:chExt cx="978195" cy="1456661"/>
          </a:xfrm>
        </p:grpSpPr>
        <p:pic>
          <p:nvPicPr>
            <p:cNvPr id="4" name="Picture 3">
              <a:extLst>
                <a:ext uri="{FF2B5EF4-FFF2-40B4-BE49-F238E27FC236}">
                  <a16:creationId xmlns:a16="http://schemas.microsoft.com/office/drawing/2014/main" id="{6A69243E-E739-4BA5-5B3B-B01D25D05BFA}"/>
                </a:ext>
              </a:extLst>
            </p:cNvPr>
            <p:cNvPicPr>
              <a:picLocks noChangeAspect="1"/>
            </p:cNvPicPr>
            <p:nvPr/>
          </p:nvPicPr>
          <p:blipFill rotWithShape="1">
            <a:blip r:embed="rId12">
              <a:extLst>
                <a:ext uri="{28A0092B-C50C-407E-A947-70E740481C1C}">
                  <a14:useLocalDpi xmlns:a14="http://schemas.microsoft.com/office/drawing/2010/main" val="0"/>
                </a:ext>
              </a:extLst>
            </a:blip>
            <a:srcRect l="19251" t="18149" r="71835" b="54147"/>
            <a:stretch/>
          </p:blipFill>
          <p:spPr>
            <a:xfrm>
              <a:off x="2721935" y="1754372"/>
              <a:ext cx="978195" cy="1456661"/>
            </a:xfrm>
            <a:prstGeom prst="rect">
              <a:avLst/>
            </a:prstGeom>
          </p:spPr>
        </p:pic>
        <p:sp>
          <p:nvSpPr>
            <p:cNvPr id="5" name="TextBox 4">
              <a:extLst>
                <a:ext uri="{FF2B5EF4-FFF2-40B4-BE49-F238E27FC236}">
                  <a16:creationId xmlns:a16="http://schemas.microsoft.com/office/drawing/2014/main" id="{6EF8CB23-3966-4F35-E4EA-5D1C7219F2A8}"/>
                </a:ext>
              </a:extLst>
            </p:cNvPr>
            <p:cNvSpPr txBox="1"/>
            <p:nvPr/>
          </p:nvSpPr>
          <p:spPr>
            <a:xfrm>
              <a:off x="3094993" y="2171288"/>
              <a:ext cx="513021" cy="584775"/>
            </a:xfrm>
            <a:prstGeom prst="rect">
              <a:avLst/>
            </a:prstGeom>
            <a:noFill/>
          </p:spPr>
          <p:txBody>
            <a:bodyPr wrap="square">
              <a:spAutoFit/>
            </a:bodyPr>
            <a:lstStyle/>
            <a:p>
              <a:r>
                <a:rPr lang="en-US" sz="3200" dirty="0"/>
                <a:t>+</a:t>
              </a:r>
              <a:endParaRPr lang="en-US" sz="4000" dirty="0"/>
            </a:p>
          </p:txBody>
        </p:sp>
      </p:grpSp>
      <p:grpSp>
        <p:nvGrpSpPr>
          <p:cNvPr id="6" name="Group 5">
            <a:extLst>
              <a:ext uri="{FF2B5EF4-FFF2-40B4-BE49-F238E27FC236}">
                <a16:creationId xmlns:a16="http://schemas.microsoft.com/office/drawing/2014/main" id="{2267C3AE-3AFA-1AD9-B7CD-A03F0DCCAAE7}"/>
              </a:ext>
            </a:extLst>
          </p:cNvPr>
          <p:cNvGrpSpPr/>
          <p:nvPr/>
        </p:nvGrpSpPr>
        <p:grpSpPr>
          <a:xfrm>
            <a:off x="1776806" y="4189711"/>
            <a:ext cx="951724" cy="1417242"/>
            <a:chOff x="3895061" y="1743442"/>
            <a:chExt cx="978195" cy="1456661"/>
          </a:xfrm>
        </p:grpSpPr>
        <p:pic>
          <p:nvPicPr>
            <p:cNvPr id="7" name="Picture 6">
              <a:extLst>
                <a:ext uri="{FF2B5EF4-FFF2-40B4-BE49-F238E27FC236}">
                  <a16:creationId xmlns:a16="http://schemas.microsoft.com/office/drawing/2014/main" id="{991663BB-331A-15C8-BA95-BF49871C2910}"/>
                </a:ext>
              </a:extLst>
            </p:cNvPr>
            <p:cNvPicPr>
              <a:picLocks noChangeAspect="1"/>
            </p:cNvPicPr>
            <p:nvPr/>
          </p:nvPicPr>
          <p:blipFill rotWithShape="1">
            <a:blip r:embed="rId12">
              <a:extLst>
                <a:ext uri="{28A0092B-C50C-407E-A947-70E740481C1C}">
                  <a14:useLocalDpi xmlns:a14="http://schemas.microsoft.com/office/drawing/2010/main" val="0"/>
                </a:ext>
              </a:extLst>
            </a:blip>
            <a:srcRect l="31944" t="18151" r="59142" b="54145"/>
            <a:stretch/>
          </p:blipFill>
          <p:spPr>
            <a:xfrm>
              <a:off x="3895061" y="1743442"/>
              <a:ext cx="978195" cy="1456661"/>
            </a:xfrm>
            <a:prstGeom prst="rect">
              <a:avLst/>
            </a:prstGeom>
          </p:spPr>
        </p:pic>
        <p:sp>
          <p:nvSpPr>
            <p:cNvPr id="8" name="TextBox 7">
              <a:extLst>
                <a:ext uri="{FF2B5EF4-FFF2-40B4-BE49-F238E27FC236}">
                  <a16:creationId xmlns:a16="http://schemas.microsoft.com/office/drawing/2014/main" id="{9E0BD2E8-07C7-4BC5-E455-B7ED850BB06A}"/>
                </a:ext>
              </a:extLst>
            </p:cNvPr>
            <p:cNvSpPr txBox="1"/>
            <p:nvPr/>
          </p:nvSpPr>
          <p:spPr>
            <a:xfrm>
              <a:off x="4330060" y="2142938"/>
              <a:ext cx="331871" cy="584775"/>
            </a:xfrm>
            <a:prstGeom prst="rect">
              <a:avLst/>
            </a:prstGeom>
            <a:noFill/>
          </p:spPr>
          <p:txBody>
            <a:bodyPr wrap="square">
              <a:spAutoFit/>
            </a:bodyPr>
            <a:lstStyle/>
            <a:p>
              <a:r>
                <a:rPr lang="en-US" sz="3200" dirty="0"/>
                <a:t>-</a:t>
              </a:r>
              <a:endParaRPr lang="en-US" sz="4000" dirty="0"/>
            </a:p>
          </p:txBody>
        </p:sp>
      </p:grpSp>
      <p:grpSp>
        <p:nvGrpSpPr>
          <p:cNvPr id="9" name="Group 8">
            <a:extLst>
              <a:ext uri="{FF2B5EF4-FFF2-40B4-BE49-F238E27FC236}">
                <a16:creationId xmlns:a16="http://schemas.microsoft.com/office/drawing/2014/main" id="{EC3CEAB3-3633-F43A-F885-48ED1F1E637B}"/>
              </a:ext>
            </a:extLst>
          </p:cNvPr>
          <p:cNvGrpSpPr/>
          <p:nvPr/>
        </p:nvGrpSpPr>
        <p:grpSpPr>
          <a:xfrm>
            <a:off x="8782855" y="4217730"/>
            <a:ext cx="951724" cy="1417242"/>
            <a:chOff x="4873256" y="1754370"/>
            <a:chExt cx="978195" cy="1456661"/>
          </a:xfrm>
        </p:grpSpPr>
        <p:pic>
          <p:nvPicPr>
            <p:cNvPr id="10" name="Picture 9">
              <a:extLst>
                <a:ext uri="{FF2B5EF4-FFF2-40B4-BE49-F238E27FC236}">
                  <a16:creationId xmlns:a16="http://schemas.microsoft.com/office/drawing/2014/main" id="{0E90CE30-4B59-120E-AFBB-F9F2EB8BFFA6}"/>
                </a:ext>
              </a:extLst>
            </p:cNvPr>
            <p:cNvPicPr>
              <a:picLocks noChangeAspect="1"/>
            </p:cNvPicPr>
            <p:nvPr/>
          </p:nvPicPr>
          <p:blipFill rotWithShape="1">
            <a:blip r:embed="rId12">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1" name="TextBox 10">
              <a:extLst>
                <a:ext uri="{FF2B5EF4-FFF2-40B4-BE49-F238E27FC236}">
                  <a16:creationId xmlns:a16="http://schemas.microsoft.com/office/drawing/2014/main" id="{1483C546-6AE2-333A-D669-C424F3A29988}"/>
                </a:ext>
              </a:extLst>
            </p:cNvPr>
            <p:cNvSpPr txBox="1"/>
            <p:nvPr/>
          </p:nvSpPr>
          <p:spPr>
            <a:xfrm>
              <a:off x="5248940" y="2293462"/>
              <a:ext cx="331871" cy="474506"/>
            </a:xfrm>
            <a:prstGeom prst="rect">
              <a:avLst/>
            </a:prstGeom>
            <a:noFill/>
          </p:spPr>
          <p:txBody>
            <a:bodyPr wrap="square">
              <a:spAutoFit/>
            </a:bodyPr>
            <a:lstStyle/>
            <a:p>
              <a:r>
                <a:rPr lang="en-US" sz="2400" dirty="0"/>
                <a:t>#</a:t>
              </a:r>
            </a:p>
          </p:txBody>
        </p:sp>
      </p:grpSp>
      <p:grpSp>
        <p:nvGrpSpPr>
          <p:cNvPr id="12" name="Group 11">
            <a:extLst>
              <a:ext uri="{FF2B5EF4-FFF2-40B4-BE49-F238E27FC236}">
                <a16:creationId xmlns:a16="http://schemas.microsoft.com/office/drawing/2014/main" id="{2B0D9BC0-D864-66A3-AE43-CD40696D44BC}"/>
              </a:ext>
            </a:extLst>
          </p:cNvPr>
          <p:cNvGrpSpPr/>
          <p:nvPr/>
        </p:nvGrpSpPr>
        <p:grpSpPr>
          <a:xfrm>
            <a:off x="10527155" y="4201626"/>
            <a:ext cx="951724" cy="1417242"/>
            <a:chOff x="4904511" y="3429000"/>
            <a:chExt cx="978195" cy="1456661"/>
          </a:xfrm>
        </p:grpSpPr>
        <p:pic>
          <p:nvPicPr>
            <p:cNvPr id="13" name="Picture 12">
              <a:extLst>
                <a:ext uri="{FF2B5EF4-FFF2-40B4-BE49-F238E27FC236}">
                  <a16:creationId xmlns:a16="http://schemas.microsoft.com/office/drawing/2014/main" id="{F0D79923-F5AD-4164-E046-83613C31F264}"/>
                </a:ext>
              </a:extLst>
            </p:cNvPr>
            <p:cNvPicPr>
              <a:picLocks noChangeAspect="1"/>
            </p:cNvPicPr>
            <p:nvPr/>
          </p:nvPicPr>
          <p:blipFill rotWithShape="1">
            <a:blip r:embed="rId12">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14" name="TextBox 13">
              <a:extLst>
                <a:ext uri="{FF2B5EF4-FFF2-40B4-BE49-F238E27FC236}">
                  <a16:creationId xmlns:a16="http://schemas.microsoft.com/office/drawing/2014/main" id="{5152E7B4-F002-AD9A-CA2D-63039675D783}"/>
                </a:ext>
              </a:extLst>
            </p:cNvPr>
            <p:cNvSpPr txBox="1"/>
            <p:nvPr/>
          </p:nvSpPr>
          <p:spPr>
            <a:xfrm>
              <a:off x="5291020" y="3926497"/>
              <a:ext cx="331871" cy="474506"/>
            </a:xfrm>
            <a:prstGeom prst="rect">
              <a:avLst/>
            </a:prstGeom>
            <a:noFill/>
          </p:spPr>
          <p:txBody>
            <a:bodyPr wrap="square">
              <a:spAutoFit/>
            </a:bodyPr>
            <a:lstStyle/>
            <a:p>
              <a:r>
                <a:rPr lang="en-US" sz="2400" dirty="0"/>
                <a:t>#</a:t>
              </a:r>
            </a:p>
          </p:txBody>
        </p:sp>
      </p:grpSp>
      <p:grpSp>
        <p:nvGrpSpPr>
          <p:cNvPr id="15" name="Group 14">
            <a:extLst>
              <a:ext uri="{FF2B5EF4-FFF2-40B4-BE49-F238E27FC236}">
                <a16:creationId xmlns:a16="http://schemas.microsoft.com/office/drawing/2014/main" id="{D6789A19-8ABA-F2C9-661A-2CD6B5679835}"/>
              </a:ext>
            </a:extLst>
          </p:cNvPr>
          <p:cNvGrpSpPr/>
          <p:nvPr/>
        </p:nvGrpSpPr>
        <p:grpSpPr>
          <a:xfrm>
            <a:off x="6979487" y="4217730"/>
            <a:ext cx="978195" cy="1456661"/>
            <a:chOff x="7325833" y="1630322"/>
            <a:chExt cx="978195" cy="1456661"/>
          </a:xfrm>
        </p:grpSpPr>
        <p:pic>
          <p:nvPicPr>
            <p:cNvPr id="16" name="Picture 15">
              <a:extLst>
                <a:ext uri="{FF2B5EF4-FFF2-40B4-BE49-F238E27FC236}">
                  <a16:creationId xmlns:a16="http://schemas.microsoft.com/office/drawing/2014/main" id="{FB07330A-32AB-2223-513A-4F60BCD70BF0}"/>
                </a:ext>
              </a:extLst>
            </p:cNvPr>
            <p:cNvPicPr>
              <a:picLocks noChangeAspect="1"/>
            </p:cNvPicPr>
            <p:nvPr/>
          </p:nvPicPr>
          <p:blipFill rotWithShape="1">
            <a:blip r:embed="rId12">
              <a:extLst>
                <a:ext uri="{28A0092B-C50C-407E-A947-70E740481C1C}">
                  <a14:useLocalDpi xmlns:a14="http://schemas.microsoft.com/office/drawing/2010/main" val="0"/>
                </a:ext>
              </a:extLst>
            </a:blip>
            <a:srcRect l="70798" t="18150" r="20288" b="54146"/>
            <a:stretch/>
          </p:blipFill>
          <p:spPr>
            <a:xfrm>
              <a:off x="7325833" y="1630322"/>
              <a:ext cx="978195" cy="1456661"/>
            </a:xfrm>
            <a:prstGeom prst="rect">
              <a:avLst/>
            </a:prstGeom>
          </p:spPr>
        </p:pic>
        <p:sp>
          <p:nvSpPr>
            <p:cNvPr id="17" name="TextBox 16">
              <a:extLst>
                <a:ext uri="{FF2B5EF4-FFF2-40B4-BE49-F238E27FC236}">
                  <a16:creationId xmlns:a16="http://schemas.microsoft.com/office/drawing/2014/main" id="{0F523462-C18E-DEBA-5905-7450A1EE3060}"/>
                </a:ext>
              </a:extLst>
            </p:cNvPr>
            <p:cNvSpPr txBox="1"/>
            <p:nvPr/>
          </p:nvSpPr>
          <p:spPr>
            <a:xfrm>
              <a:off x="7650001" y="2173986"/>
              <a:ext cx="648266" cy="307777"/>
            </a:xfrm>
            <a:prstGeom prst="rect">
              <a:avLst/>
            </a:prstGeom>
            <a:noFill/>
          </p:spPr>
          <p:txBody>
            <a:bodyPr wrap="square">
              <a:spAutoFit/>
            </a:bodyPr>
            <a:lstStyle/>
            <a:p>
              <a:r>
                <a:rPr lang="en-US" sz="1400" dirty="0"/>
                <a:t>SUB</a:t>
              </a:r>
              <a:endParaRPr lang="en-US" sz="2400" dirty="0"/>
            </a:p>
          </p:txBody>
        </p:sp>
      </p:grpSp>
      <p:grpSp>
        <p:nvGrpSpPr>
          <p:cNvPr id="22" name="Group 21">
            <a:extLst>
              <a:ext uri="{FF2B5EF4-FFF2-40B4-BE49-F238E27FC236}">
                <a16:creationId xmlns:a16="http://schemas.microsoft.com/office/drawing/2014/main" id="{9B4683F5-C79C-6CA2-95F5-471EA7BD180B}"/>
              </a:ext>
            </a:extLst>
          </p:cNvPr>
          <p:cNvGrpSpPr/>
          <p:nvPr/>
        </p:nvGrpSpPr>
        <p:grpSpPr>
          <a:xfrm>
            <a:off x="5418521" y="1402564"/>
            <a:ext cx="859972" cy="2416631"/>
            <a:chOff x="2842886" y="4103589"/>
            <a:chExt cx="859972" cy="2416631"/>
          </a:xfrm>
        </p:grpSpPr>
        <p:pic>
          <p:nvPicPr>
            <p:cNvPr id="23" name="Picture 22">
              <a:extLst>
                <a:ext uri="{FF2B5EF4-FFF2-40B4-BE49-F238E27FC236}">
                  <a16:creationId xmlns:a16="http://schemas.microsoft.com/office/drawing/2014/main" id="{B1225EC9-3468-979E-A5E0-B7B3405FB8A5}"/>
                </a:ext>
              </a:extLst>
            </p:cNvPr>
            <p:cNvPicPr>
              <a:picLocks noChangeAspect="1"/>
            </p:cNvPicPr>
            <p:nvPr>
              <p:custDataLst>
                <p:tags r:id="rId9"/>
              </p:custDataLst>
            </p:nvPr>
          </p:nvPicPr>
          <p:blipFill rotWithShape="1">
            <a:blip r:embed="rId13"/>
            <a:srcRect l="51687" t="4202" r="40476" b="47746"/>
            <a:stretch/>
          </p:blipFill>
          <p:spPr>
            <a:xfrm>
              <a:off x="2842886" y="4103589"/>
              <a:ext cx="859972" cy="2416631"/>
            </a:xfrm>
            <a:prstGeom prst="rect">
              <a:avLst/>
            </a:prstGeom>
          </p:spPr>
        </p:pic>
        <p:pic>
          <p:nvPicPr>
            <p:cNvPr id="24" name="Picture 23">
              <a:extLst>
                <a:ext uri="{FF2B5EF4-FFF2-40B4-BE49-F238E27FC236}">
                  <a16:creationId xmlns:a16="http://schemas.microsoft.com/office/drawing/2014/main" id="{FB7F239C-0498-2F61-7975-84AC018560B7}"/>
                </a:ext>
              </a:extLst>
            </p:cNvPr>
            <p:cNvPicPr>
              <a:picLocks noChangeAspect="1"/>
            </p:cNvPicPr>
            <p:nvPr>
              <p:custDataLst>
                <p:tags r:id="rId10"/>
              </p:custDataLst>
            </p:nvPr>
          </p:nvPicPr>
          <p:blipFill rotWithShape="1">
            <a:blip r:embed="rId13"/>
            <a:srcRect l="79809" t="68615" r="13942" b="21861"/>
            <a:stretch/>
          </p:blipFill>
          <p:spPr>
            <a:xfrm>
              <a:off x="2951744" y="4658328"/>
              <a:ext cx="660299" cy="478972"/>
            </a:xfrm>
            <a:prstGeom prst="rect">
              <a:avLst/>
            </a:prstGeom>
          </p:spPr>
        </p:pic>
      </p:grpSp>
      <p:grpSp>
        <p:nvGrpSpPr>
          <p:cNvPr id="25" name="Group 24">
            <a:extLst>
              <a:ext uri="{FF2B5EF4-FFF2-40B4-BE49-F238E27FC236}">
                <a16:creationId xmlns:a16="http://schemas.microsoft.com/office/drawing/2014/main" id="{06FA7E48-062F-6940-1A2C-5871F9B3B8EC}"/>
              </a:ext>
            </a:extLst>
          </p:cNvPr>
          <p:cNvGrpSpPr/>
          <p:nvPr/>
        </p:nvGrpSpPr>
        <p:grpSpPr>
          <a:xfrm>
            <a:off x="3663682" y="1410687"/>
            <a:ext cx="859972" cy="2416631"/>
            <a:chOff x="2841027" y="3869655"/>
            <a:chExt cx="859972" cy="2416631"/>
          </a:xfrm>
        </p:grpSpPr>
        <p:pic>
          <p:nvPicPr>
            <p:cNvPr id="26" name="Picture 25">
              <a:extLst>
                <a:ext uri="{FF2B5EF4-FFF2-40B4-BE49-F238E27FC236}">
                  <a16:creationId xmlns:a16="http://schemas.microsoft.com/office/drawing/2014/main" id="{B7FA3F16-BCBD-4F9C-AC95-9724F346A29E}"/>
                </a:ext>
              </a:extLst>
            </p:cNvPr>
            <p:cNvPicPr>
              <a:picLocks noChangeAspect="1"/>
            </p:cNvPicPr>
            <p:nvPr>
              <p:custDataLst>
                <p:tags r:id="rId7"/>
              </p:custDataLst>
            </p:nvPr>
          </p:nvPicPr>
          <p:blipFill rotWithShape="1">
            <a:blip r:embed="rId13"/>
            <a:srcRect l="51687" t="4202" r="40476" b="47746"/>
            <a:stretch/>
          </p:blipFill>
          <p:spPr>
            <a:xfrm>
              <a:off x="2841027" y="3869655"/>
              <a:ext cx="859972" cy="2416631"/>
            </a:xfrm>
            <a:prstGeom prst="rect">
              <a:avLst/>
            </a:prstGeom>
          </p:spPr>
        </p:pic>
        <p:pic>
          <p:nvPicPr>
            <p:cNvPr id="27" name="Picture 26">
              <a:extLst>
                <a:ext uri="{FF2B5EF4-FFF2-40B4-BE49-F238E27FC236}">
                  <a16:creationId xmlns:a16="http://schemas.microsoft.com/office/drawing/2014/main" id="{D79879ED-9AF3-EBE8-6550-A3E1731FCCE2}"/>
                </a:ext>
              </a:extLst>
            </p:cNvPr>
            <p:cNvPicPr>
              <a:picLocks noChangeAspect="1"/>
            </p:cNvPicPr>
            <p:nvPr>
              <p:custDataLst>
                <p:tags r:id="rId8"/>
              </p:custDataLst>
            </p:nvPr>
          </p:nvPicPr>
          <p:blipFill rotWithShape="1">
            <a:blip r:embed="rId13"/>
            <a:srcRect l="71128" t="67750" r="22623" b="22726"/>
            <a:stretch/>
          </p:blipFill>
          <p:spPr>
            <a:xfrm>
              <a:off x="2971657" y="4359512"/>
              <a:ext cx="685800" cy="478972"/>
            </a:xfrm>
            <a:prstGeom prst="rect">
              <a:avLst/>
            </a:prstGeom>
          </p:spPr>
        </p:pic>
      </p:grpSp>
      <p:pic>
        <p:nvPicPr>
          <p:cNvPr id="29" name="Picture 28">
            <a:extLst>
              <a:ext uri="{FF2B5EF4-FFF2-40B4-BE49-F238E27FC236}">
                <a16:creationId xmlns:a16="http://schemas.microsoft.com/office/drawing/2014/main" id="{FBC55488-3114-123A-1DB1-7E165D562AA0}"/>
              </a:ext>
            </a:extLst>
          </p:cNvPr>
          <p:cNvPicPr>
            <a:picLocks noChangeAspect="1"/>
          </p:cNvPicPr>
          <p:nvPr>
            <p:custDataLst>
              <p:tags r:id="rId1"/>
            </p:custDataLst>
          </p:nvPr>
        </p:nvPicPr>
        <p:blipFill rotWithShape="1">
          <a:blip r:embed="rId13"/>
          <a:srcRect l="51687" t="4202" r="40476" b="47746"/>
          <a:stretch/>
        </p:blipFill>
        <p:spPr>
          <a:xfrm>
            <a:off x="167269" y="1421573"/>
            <a:ext cx="859972" cy="2416631"/>
          </a:xfrm>
          <a:prstGeom prst="rect">
            <a:avLst/>
          </a:prstGeom>
        </p:spPr>
      </p:pic>
      <p:grpSp>
        <p:nvGrpSpPr>
          <p:cNvPr id="31" name="Group 30">
            <a:extLst>
              <a:ext uri="{FF2B5EF4-FFF2-40B4-BE49-F238E27FC236}">
                <a16:creationId xmlns:a16="http://schemas.microsoft.com/office/drawing/2014/main" id="{30DC4BCB-C552-692B-5349-EE8200CB444D}"/>
              </a:ext>
            </a:extLst>
          </p:cNvPr>
          <p:cNvGrpSpPr/>
          <p:nvPr/>
        </p:nvGrpSpPr>
        <p:grpSpPr>
          <a:xfrm>
            <a:off x="3482543" y="4272160"/>
            <a:ext cx="1028695" cy="1347005"/>
            <a:chOff x="8459972" y="1630322"/>
            <a:chExt cx="1118033" cy="1456661"/>
          </a:xfrm>
        </p:grpSpPr>
        <p:pic>
          <p:nvPicPr>
            <p:cNvPr id="32" name="Picture 31">
              <a:extLst>
                <a:ext uri="{FF2B5EF4-FFF2-40B4-BE49-F238E27FC236}">
                  <a16:creationId xmlns:a16="http://schemas.microsoft.com/office/drawing/2014/main" id="{DF4C1678-25B6-03CA-766A-C70C14D300FE}"/>
                </a:ext>
              </a:extLst>
            </p:cNvPr>
            <p:cNvPicPr>
              <a:picLocks noChangeAspect="1"/>
            </p:cNvPicPr>
            <p:nvPr/>
          </p:nvPicPr>
          <p:blipFill rotWithShape="1">
            <a:blip r:embed="rId12">
              <a:extLst>
                <a:ext uri="{28A0092B-C50C-407E-A947-70E740481C1C}">
                  <a14:useLocalDpi xmlns:a14="http://schemas.microsoft.com/office/drawing/2010/main" val="0"/>
                </a:ext>
              </a:extLst>
            </a:blip>
            <a:srcRect l="82685" t="18352" r="8401" b="53944"/>
            <a:stretch/>
          </p:blipFill>
          <p:spPr>
            <a:xfrm>
              <a:off x="8459972" y="1630322"/>
              <a:ext cx="978195" cy="1456661"/>
            </a:xfrm>
            <a:prstGeom prst="rect">
              <a:avLst/>
            </a:prstGeom>
          </p:spPr>
        </p:pic>
        <p:sp>
          <p:nvSpPr>
            <p:cNvPr id="33" name="TextBox 32">
              <a:extLst>
                <a:ext uri="{FF2B5EF4-FFF2-40B4-BE49-F238E27FC236}">
                  <a16:creationId xmlns:a16="http://schemas.microsoft.com/office/drawing/2014/main" id="{0EDAB0BD-E72F-8A13-326F-2D99C61AF3DC}"/>
                </a:ext>
              </a:extLst>
            </p:cNvPr>
            <p:cNvSpPr txBox="1"/>
            <p:nvPr/>
          </p:nvSpPr>
          <p:spPr>
            <a:xfrm>
              <a:off x="8929739" y="2124184"/>
              <a:ext cx="648266" cy="369332"/>
            </a:xfrm>
            <a:prstGeom prst="rect">
              <a:avLst/>
            </a:prstGeom>
            <a:noFill/>
          </p:spPr>
          <p:txBody>
            <a:bodyPr wrap="square">
              <a:spAutoFit/>
            </a:bodyPr>
            <a:lstStyle/>
            <a:p>
              <a:r>
                <a:rPr lang="en-US" dirty="0"/>
                <a:t>PA</a:t>
              </a:r>
              <a:endParaRPr lang="en-US" sz="2400" dirty="0"/>
            </a:p>
          </p:txBody>
        </p:sp>
      </p:grpSp>
      <p:grpSp>
        <p:nvGrpSpPr>
          <p:cNvPr id="34" name="Group 33">
            <a:extLst>
              <a:ext uri="{FF2B5EF4-FFF2-40B4-BE49-F238E27FC236}">
                <a16:creationId xmlns:a16="http://schemas.microsoft.com/office/drawing/2014/main" id="{52578CDA-233E-7DFC-440D-BFC9E6DCAADB}"/>
              </a:ext>
            </a:extLst>
          </p:cNvPr>
          <p:cNvGrpSpPr/>
          <p:nvPr/>
        </p:nvGrpSpPr>
        <p:grpSpPr>
          <a:xfrm>
            <a:off x="5194898" y="4217730"/>
            <a:ext cx="1068272" cy="1437394"/>
            <a:chOff x="5971954" y="1754369"/>
            <a:chExt cx="1082591" cy="1456661"/>
          </a:xfrm>
        </p:grpSpPr>
        <p:pic>
          <p:nvPicPr>
            <p:cNvPr id="35" name="Picture 34">
              <a:extLst>
                <a:ext uri="{FF2B5EF4-FFF2-40B4-BE49-F238E27FC236}">
                  <a16:creationId xmlns:a16="http://schemas.microsoft.com/office/drawing/2014/main" id="{6C96931B-0210-1144-2D2C-5E5A984E70D9}"/>
                </a:ext>
              </a:extLst>
            </p:cNvPr>
            <p:cNvPicPr>
              <a:picLocks noChangeAspect="1"/>
            </p:cNvPicPr>
            <p:nvPr/>
          </p:nvPicPr>
          <p:blipFill rotWithShape="1">
            <a:blip r:embed="rId12">
              <a:extLst>
                <a:ext uri="{28A0092B-C50C-407E-A947-70E740481C1C}">
                  <a14:useLocalDpi xmlns:a14="http://schemas.microsoft.com/office/drawing/2010/main" val="0"/>
                </a:ext>
              </a:extLst>
            </a:blip>
            <a:srcRect l="57136" t="18150" r="33950" b="54146"/>
            <a:stretch/>
          </p:blipFill>
          <p:spPr>
            <a:xfrm>
              <a:off x="5971954" y="1754369"/>
              <a:ext cx="978195" cy="1456661"/>
            </a:xfrm>
            <a:prstGeom prst="rect">
              <a:avLst/>
            </a:prstGeom>
          </p:spPr>
        </p:pic>
        <p:sp>
          <p:nvSpPr>
            <p:cNvPr id="36" name="TextBox 35">
              <a:extLst>
                <a:ext uri="{FF2B5EF4-FFF2-40B4-BE49-F238E27FC236}">
                  <a16:creationId xmlns:a16="http://schemas.microsoft.com/office/drawing/2014/main" id="{80D811A0-CC57-0ADC-318F-DE4350E2EB81}"/>
                </a:ext>
              </a:extLst>
            </p:cNvPr>
            <p:cNvSpPr txBox="1"/>
            <p:nvPr/>
          </p:nvSpPr>
          <p:spPr>
            <a:xfrm>
              <a:off x="6406279" y="2279009"/>
              <a:ext cx="648266" cy="369332"/>
            </a:xfrm>
            <a:prstGeom prst="rect">
              <a:avLst/>
            </a:prstGeom>
            <a:noFill/>
          </p:spPr>
          <p:txBody>
            <a:bodyPr wrap="square">
              <a:spAutoFit/>
            </a:bodyPr>
            <a:lstStyle/>
            <a:p>
              <a:r>
                <a:rPr lang="en-US" dirty="0"/>
                <a:t>SA</a:t>
              </a:r>
              <a:endParaRPr lang="en-US" sz="2400" dirty="0"/>
            </a:p>
          </p:txBody>
        </p:sp>
      </p:grpSp>
      <p:pic>
        <p:nvPicPr>
          <p:cNvPr id="43" name="Picture 42">
            <a:extLst>
              <a:ext uri="{FF2B5EF4-FFF2-40B4-BE49-F238E27FC236}">
                <a16:creationId xmlns:a16="http://schemas.microsoft.com/office/drawing/2014/main" id="{615672EB-8237-709E-402A-C9CA6E9B12F1}"/>
              </a:ext>
            </a:extLst>
          </p:cNvPr>
          <p:cNvPicPr>
            <a:picLocks noChangeAspect="1"/>
          </p:cNvPicPr>
          <p:nvPr>
            <p:custDataLst>
              <p:tags r:id="rId2"/>
            </p:custDataLst>
          </p:nvPr>
        </p:nvPicPr>
        <p:blipFill rotWithShape="1">
          <a:blip r:embed="rId13"/>
          <a:srcRect l="19846" t="58225" r="72021" b="14051"/>
          <a:stretch/>
        </p:blipFill>
        <p:spPr>
          <a:xfrm>
            <a:off x="1812177" y="1922956"/>
            <a:ext cx="1034151" cy="1615335"/>
          </a:xfrm>
          <a:prstGeom prst="rect">
            <a:avLst/>
          </a:prstGeom>
        </p:spPr>
      </p:pic>
      <p:pic>
        <p:nvPicPr>
          <p:cNvPr id="47" name="Picture 46">
            <a:extLst>
              <a:ext uri="{FF2B5EF4-FFF2-40B4-BE49-F238E27FC236}">
                <a16:creationId xmlns:a16="http://schemas.microsoft.com/office/drawing/2014/main" id="{63B5F74C-3750-6D9B-BFFA-1BAF56BEE9DD}"/>
              </a:ext>
            </a:extLst>
          </p:cNvPr>
          <p:cNvPicPr>
            <a:picLocks noChangeAspect="1"/>
          </p:cNvPicPr>
          <p:nvPr>
            <p:custDataLst>
              <p:tags r:id="rId3"/>
            </p:custDataLst>
          </p:nvPr>
        </p:nvPicPr>
        <p:blipFill rotWithShape="1">
          <a:blip r:embed="rId13"/>
          <a:srcRect l="19846" t="58225" r="72021" b="14051"/>
          <a:stretch/>
        </p:blipFill>
        <p:spPr>
          <a:xfrm>
            <a:off x="8817388" y="2001455"/>
            <a:ext cx="1034151" cy="1615335"/>
          </a:xfrm>
          <a:prstGeom prst="rect">
            <a:avLst/>
          </a:prstGeom>
        </p:spPr>
      </p:pic>
      <p:sp>
        <p:nvSpPr>
          <p:cNvPr id="48" name="TextBox 47">
            <a:extLst>
              <a:ext uri="{FF2B5EF4-FFF2-40B4-BE49-F238E27FC236}">
                <a16:creationId xmlns:a16="http://schemas.microsoft.com/office/drawing/2014/main" id="{2911EA44-660C-EEBE-CB78-C3D40AA9CC1E}"/>
              </a:ext>
            </a:extLst>
          </p:cNvPr>
          <p:cNvSpPr txBox="1"/>
          <p:nvPr/>
        </p:nvSpPr>
        <p:spPr>
          <a:xfrm>
            <a:off x="580599" y="3779087"/>
            <a:ext cx="859971" cy="369332"/>
          </a:xfrm>
          <a:prstGeom prst="rect">
            <a:avLst/>
          </a:prstGeom>
          <a:noFill/>
        </p:spPr>
        <p:txBody>
          <a:bodyPr wrap="square">
            <a:spAutoFit/>
          </a:bodyPr>
          <a:lstStyle/>
          <a:p>
            <a:r>
              <a:rPr lang="en-US" dirty="0"/>
              <a:t>0.5 ml</a:t>
            </a:r>
          </a:p>
        </p:txBody>
      </p:sp>
      <p:sp>
        <p:nvSpPr>
          <p:cNvPr id="49" name="TextBox 48">
            <a:extLst>
              <a:ext uri="{FF2B5EF4-FFF2-40B4-BE49-F238E27FC236}">
                <a16:creationId xmlns:a16="http://schemas.microsoft.com/office/drawing/2014/main" id="{21B1CB00-460C-A371-9017-62FC543F3864}"/>
              </a:ext>
            </a:extLst>
          </p:cNvPr>
          <p:cNvSpPr txBox="1"/>
          <p:nvPr/>
        </p:nvSpPr>
        <p:spPr>
          <a:xfrm>
            <a:off x="2326729" y="3779087"/>
            <a:ext cx="859971" cy="369332"/>
          </a:xfrm>
          <a:prstGeom prst="rect">
            <a:avLst/>
          </a:prstGeom>
          <a:noFill/>
        </p:spPr>
        <p:txBody>
          <a:bodyPr wrap="square">
            <a:spAutoFit/>
          </a:bodyPr>
          <a:lstStyle/>
          <a:p>
            <a:r>
              <a:rPr lang="en-US" dirty="0"/>
              <a:t>0.5 ml</a:t>
            </a:r>
          </a:p>
        </p:txBody>
      </p:sp>
      <p:sp>
        <p:nvSpPr>
          <p:cNvPr id="50" name="TextBox 49">
            <a:extLst>
              <a:ext uri="{FF2B5EF4-FFF2-40B4-BE49-F238E27FC236}">
                <a16:creationId xmlns:a16="http://schemas.microsoft.com/office/drawing/2014/main" id="{23BEA2CD-B047-B1E5-A01F-4AF9856F0FD9}"/>
              </a:ext>
            </a:extLst>
          </p:cNvPr>
          <p:cNvSpPr txBox="1"/>
          <p:nvPr/>
        </p:nvSpPr>
        <p:spPr>
          <a:xfrm>
            <a:off x="4072859" y="3779087"/>
            <a:ext cx="859971" cy="369332"/>
          </a:xfrm>
          <a:prstGeom prst="rect">
            <a:avLst/>
          </a:prstGeom>
          <a:noFill/>
        </p:spPr>
        <p:txBody>
          <a:bodyPr wrap="square">
            <a:spAutoFit/>
          </a:bodyPr>
          <a:lstStyle/>
          <a:p>
            <a:r>
              <a:rPr lang="en-US" dirty="0"/>
              <a:t>1.5 ml</a:t>
            </a:r>
          </a:p>
        </p:txBody>
      </p:sp>
      <p:sp>
        <p:nvSpPr>
          <p:cNvPr id="51" name="TextBox 50">
            <a:extLst>
              <a:ext uri="{FF2B5EF4-FFF2-40B4-BE49-F238E27FC236}">
                <a16:creationId xmlns:a16="http://schemas.microsoft.com/office/drawing/2014/main" id="{30CAD8E2-91F5-92F9-AC47-49353CC56AA9}"/>
              </a:ext>
            </a:extLst>
          </p:cNvPr>
          <p:cNvSpPr txBox="1"/>
          <p:nvPr/>
        </p:nvSpPr>
        <p:spPr>
          <a:xfrm>
            <a:off x="5818989" y="3779087"/>
            <a:ext cx="859971" cy="369332"/>
          </a:xfrm>
          <a:prstGeom prst="rect">
            <a:avLst/>
          </a:prstGeom>
          <a:noFill/>
        </p:spPr>
        <p:txBody>
          <a:bodyPr wrap="square">
            <a:spAutoFit/>
          </a:bodyPr>
          <a:lstStyle/>
          <a:p>
            <a:r>
              <a:rPr lang="en-US" dirty="0"/>
              <a:t>1.5 ml</a:t>
            </a:r>
          </a:p>
        </p:txBody>
      </p:sp>
      <p:sp>
        <p:nvSpPr>
          <p:cNvPr id="52" name="TextBox 51">
            <a:extLst>
              <a:ext uri="{FF2B5EF4-FFF2-40B4-BE49-F238E27FC236}">
                <a16:creationId xmlns:a16="http://schemas.microsoft.com/office/drawing/2014/main" id="{EF511B2E-B0D3-89D5-8A70-7989EEEA7E15}"/>
              </a:ext>
            </a:extLst>
          </p:cNvPr>
          <p:cNvSpPr txBox="1"/>
          <p:nvPr/>
        </p:nvSpPr>
        <p:spPr>
          <a:xfrm>
            <a:off x="7565119" y="3779087"/>
            <a:ext cx="859971" cy="369332"/>
          </a:xfrm>
          <a:prstGeom prst="rect">
            <a:avLst/>
          </a:prstGeom>
          <a:noFill/>
        </p:spPr>
        <p:txBody>
          <a:bodyPr wrap="square">
            <a:spAutoFit/>
          </a:bodyPr>
          <a:lstStyle/>
          <a:p>
            <a:r>
              <a:rPr lang="en-US" dirty="0"/>
              <a:t>1.5 ml</a:t>
            </a:r>
          </a:p>
        </p:txBody>
      </p:sp>
      <p:sp>
        <p:nvSpPr>
          <p:cNvPr id="53" name="TextBox 52">
            <a:extLst>
              <a:ext uri="{FF2B5EF4-FFF2-40B4-BE49-F238E27FC236}">
                <a16:creationId xmlns:a16="http://schemas.microsoft.com/office/drawing/2014/main" id="{50FB17DA-1C6D-A74F-9862-735AC2F39048}"/>
              </a:ext>
            </a:extLst>
          </p:cNvPr>
          <p:cNvSpPr txBox="1"/>
          <p:nvPr/>
        </p:nvSpPr>
        <p:spPr>
          <a:xfrm>
            <a:off x="9311249" y="3779087"/>
            <a:ext cx="1110740" cy="369332"/>
          </a:xfrm>
          <a:prstGeom prst="rect">
            <a:avLst/>
          </a:prstGeom>
          <a:noFill/>
        </p:spPr>
        <p:txBody>
          <a:bodyPr wrap="square">
            <a:spAutoFit/>
          </a:bodyPr>
          <a:lstStyle/>
          <a:p>
            <a:r>
              <a:rPr lang="en-US" dirty="0"/>
              <a:t>0.75 ml</a:t>
            </a:r>
          </a:p>
        </p:txBody>
      </p:sp>
      <p:sp>
        <p:nvSpPr>
          <p:cNvPr id="54" name="TextBox 53">
            <a:extLst>
              <a:ext uri="{FF2B5EF4-FFF2-40B4-BE49-F238E27FC236}">
                <a16:creationId xmlns:a16="http://schemas.microsoft.com/office/drawing/2014/main" id="{5E867803-317B-5FCE-DB23-4AFF475E42FB}"/>
              </a:ext>
            </a:extLst>
          </p:cNvPr>
          <p:cNvSpPr txBox="1"/>
          <p:nvPr/>
        </p:nvSpPr>
        <p:spPr>
          <a:xfrm>
            <a:off x="11290547" y="3234607"/>
            <a:ext cx="1013813" cy="1477328"/>
          </a:xfrm>
          <a:prstGeom prst="rect">
            <a:avLst/>
          </a:prstGeom>
          <a:noFill/>
        </p:spPr>
        <p:txBody>
          <a:bodyPr wrap="square">
            <a:spAutoFit/>
          </a:bodyPr>
          <a:lstStyle/>
          <a:p>
            <a:r>
              <a:rPr lang="en-US" dirty="0"/>
              <a:t>100 µl added to 0.75 ml 1x PBS</a:t>
            </a:r>
          </a:p>
        </p:txBody>
      </p:sp>
      <p:cxnSp>
        <p:nvCxnSpPr>
          <p:cNvPr id="56" name="Straight Arrow Connector 55">
            <a:extLst>
              <a:ext uri="{FF2B5EF4-FFF2-40B4-BE49-F238E27FC236}">
                <a16:creationId xmlns:a16="http://schemas.microsoft.com/office/drawing/2014/main" id="{6C0DC4D9-AEAD-C97D-553E-E2F40461F82F}"/>
              </a:ext>
            </a:extLst>
          </p:cNvPr>
          <p:cNvCxnSpPr>
            <a:cxnSpLocks/>
          </p:cNvCxnSpPr>
          <p:nvPr/>
        </p:nvCxnSpPr>
        <p:spPr>
          <a:xfrm>
            <a:off x="60591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58" name="Straight Arrow Connector 57">
            <a:extLst>
              <a:ext uri="{FF2B5EF4-FFF2-40B4-BE49-F238E27FC236}">
                <a16:creationId xmlns:a16="http://schemas.microsoft.com/office/drawing/2014/main" id="{F1576BF5-D50C-CEA6-BFB2-D1782A29FD07}"/>
              </a:ext>
            </a:extLst>
          </p:cNvPr>
          <p:cNvCxnSpPr>
            <a:cxnSpLocks/>
          </p:cNvCxnSpPr>
          <p:nvPr/>
        </p:nvCxnSpPr>
        <p:spPr>
          <a:xfrm>
            <a:off x="2350844"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59" name="Straight Arrow Connector 58">
            <a:extLst>
              <a:ext uri="{FF2B5EF4-FFF2-40B4-BE49-F238E27FC236}">
                <a16:creationId xmlns:a16="http://schemas.microsoft.com/office/drawing/2014/main" id="{B12984E7-0792-C4BF-4C6E-0DC0E2275566}"/>
              </a:ext>
            </a:extLst>
          </p:cNvPr>
          <p:cNvCxnSpPr>
            <a:cxnSpLocks/>
          </p:cNvCxnSpPr>
          <p:nvPr/>
        </p:nvCxnSpPr>
        <p:spPr>
          <a:xfrm>
            <a:off x="409576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0" name="Straight Arrow Connector 59">
            <a:extLst>
              <a:ext uri="{FF2B5EF4-FFF2-40B4-BE49-F238E27FC236}">
                <a16:creationId xmlns:a16="http://schemas.microsoft.com/office/drawing/2014/main" id="{4B72964B-C55D-1B17-9575-74BE3DEAC6A0}"/>
              </a:ext>
            </a:extLst>
          </p:cNvPr>
          <p:cNvCxnSpPr>
            <a:cxnSpLocks/>
          </p:cNvCxnSpPr>
          <p:nvPr/>
        </p:nvCxnSpPr>
        <p:spPr>
          <a:xfrm>
            <a:off x="5840694"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1" name="Straight Arrow Connector 60">
            <a:extLst>
              <a:ext uri="{FF2B5EF4-FFF2-40B4-BE49-F238E27FC236}">
                <a16:creationId xmlns:a16="http://schemas.microsoft.com/office/drawing/2014/main" id="{9FDD2867-8F7A-01B5-3532-2C8B3AD8400C}"/>
              </a:ext>
            </a:extLst>
          </p:cNvPr>
          <p:cNvCxnSpPr>
            <a:cxnSpLocks/>
          </p:cNvCxnSpPr>
          <p:nvPr/>
        </p:nvCxnSpPr>
        <p:spPr>
          <a:xfrm>
            <a:off x="758561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3" name="Straight Arrow Connector 62">
            <a:extLst>
              <a:ext uri="{FF2B5EF4-FFF2-40B4-BE49-F238E27FC236}">
                <a16:creationId xmlns:a16="http://schemas.microsoft.com/office/drawing/2014/main" id="{349ED30F-95F1-A6D5-A480-B85A7F2E07B4}"/>
              </a:ext>
            </a:extLst>
          </p:cNvPr>
          <p:cNvCxnSpPr>
            <a:cxnSpLocks/>
          </p:cNvCxnSpPr>
          <p:nvPr/>
        </p:nvCxnSpPr>
        <p:spPr>
          <a:xfrm>
            <a:off x="9333147" y="3699581"/>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
        <p:nvSpPr>
          <p:cNvPr id="64" name="TextBox 63">
            <a:extLst>
              <a:ext uri="{FF2B5EF4-FFF2-40B4-BE49-F238E27FC236}">
                <a16:creationId xmlns:a16="http://schemas.microsoft.com/office/drawing/2014/main" id="{68F3A1D8-F138-41C3-F4A8-7792E091B473}"/>
              </a:ext>
            </a:extLst>
          </p:cNvPr>
          <p:cNvSpPr txBox="1"/>
          <p:nvPr/>
        </p:nvSpPr>
        <p:spPr>
          <a:xfrm>
            <a:off x="328778" y="5582550"/>
            <a:ext cx="859971" cy="369332"/>
          </a:xfrm>
          <a:prstGeom prst="rect">
            <a:avLst/>
          </a:prstGeom>
          <a:noFill/>
        </p:spPr>
        <p:txBody>
          <a:bodyPr wrap="square">
            <a:spAutoFit/>
          </a:bodyPr>
          <a:lstStyle/>
          <a:p>
            <a:r>
              <a:rPr lang="en-US" dirty="0"/>
              <a:t>x 12</a:t>
            </a:r>
          </a:p>
        </p:txBody>
      </p:sp>
      <p:sp>
        <p:nvSpPr>
          <p:cNvPr id="66" name="TextBox 65">
            <a:extLst>
              <a:ext uri="{FF2B5EF4-FFF2-40B4-BE49-F238E27FC236}">
                <a16:creationId xmlns:a16="http://schemas.microsoft.com/office/drawing/2014/main" id="{3BB6330F-FADF-94F1-363E-BAE056B52C20}"/>
              </a:ext>
            </a:extLst>
          </p:cNvPr>
          <p:cNvSpPr txBox="1"/>
          <p:nvPr/>
        </p:nvSpPr>
        <p:spPr>
          <a:xfrm>
            <a:off x="2075169" y="5582550"/>
            <a:ext cx="859971" cy="369332"/>
          </a:xfrm>
          <a:prstGeom prst="rect">
            <a:avLst/>
          </a:prstGeom>
          <a:noFill/>
        </p:spPr>
        <p:txBody>
          <a:bodyPr wrap="square">
            <a:spAutoFit/>
          </a:bodyPr>
          <a:lstStyle/>
          <a:p>
            <a:r>
              <a:rPr lang="en-US" dirty="0"/>
              <a:t>x 12</a:t>
            </a:r>
          </a:p>
        </p:txBody>
      </p:sp>
      <p:sp>
        <p:nvSpPr>
          <p:cNvPr id="67" name="TextBox 66">
            <a:extLst>
              <a:ext uri="{FF2B5EF4-FFF2-40B4-BE49-F238E27FC236}">
                <a16:creationId xmlns:a16="http://schemas.microsoft.com/office/drawing/2014/main" id="{524464E9-393A-D7C4-D9CB-EB55F55B8A82}"/>
              </a:ext>
            </a:extLst>
          </p:cNvPr>
          <p:cNvSpPr txBox="1"/>
          <p:nvPr/>
        </p:nvSpPr>
        <p:spPr>
          <a:xfrm>
            <a:off x="3821560" y="5582550"/>
            <a:ext cx="859971" cy="369332"/>
          </a:xfrm>
          <a:prstGeom prst="rect">
            <a:avLst/>
          </a:prstGeom>
          <a:noFill/>
        </p:spPr>
        <p:txBody>
          <a:bodyPr wrap="square">
            <a:spAutoFit/>
          </a:bodyPr>
          <a:lstStyle/>
          <a:p>
            <a:r>
              <a:rPr lang="en-US" dirty="0"/>
              <a:t>x 12</a:t>
            </a:r>
          </a:p>
        </p:txBody>
      </p:sp>
      <p:sp>
        <p:nvSpPr>
          <p:cNvPr id="68" name="TextBox 67">
            <a:extLst>
              <a:ext uri="{FF2B5EF4-FFF2-40B4-BE49-F238E27FC236}">
                <a16:creationId xmlns:a16="http://schemas.microsoft.com/office/drawing/2014/main" id="{45F6BFF7-BF2E-DC7C-44F2-227C557F8510}"/>
              </a:ext>
            </a:extLst>
          </p:cNvPr>
          <p:cNvSpPr txBox="1"/>
          <p:nvPr/>
        </p:nvSpPr>
        <p:spPr>
          <a:xfrm>
            <a:off x="5567951" y="5582550"/>
            <a:ext cx="859971" cy="369332"/>
          </a:xfrm>
          <a:prstGeom prst="rect">
            <a:avLst/>
          </a:prstGeom>
          <a:noFill/>
        </p:spPr>
        <p:txBody>
          <a:bodyPr wrap="square">
            <a:spAutoFit/>
          </a:bodyPr>
          <a:lstStyle/>
          <a:p>
            <a:r>
              <a:rPr lang="en-US" dirty="0"/>
              <a:t>x 12</a:t>
            </a:r>
          </a:p>
        </p:txBody>
      </p:sp>
      <p:sp>
        <p:nvSpPr>
          <p:cNvPr id="69" name="TextBox 68">
            <a:extLst>
              <a:ext uri="{FF2B5EF4-FFF2-40B4-BE49-F238E27FC236}">
                <a16:creationId xmlns:a16="http://schemas.microsoft.com/office/drawing/2014/main" id="{7B73F289-F218-38DE-9A59-C9B5B4D20025}"/>
              </a:ext>
            </a:extLst>
          </p:cNvPr>
          <p:cNvSpPr txBox="1"/>
          <p:nvPr/>
        </p:nvSpPr>
        <p:spPr>
          <a:xfrm>
            <a:off x="9714655" y="600227"/>
            <a:ext cx="2441859" cy="1477328"/>
          </a:xfrm>
          <a:prstGeom prst="rect">
            <a:avLst/>
          </a:prstGeom>
          <a:noFill/>
        </p:spPr>
        <p:txBody>
          <a:bodyPr wrap="square">
            <a:spAutoFit/>
          </a:bodyPr>
          <a:lstStyle/>
          <a:p>
            <a:pPr algn="ctr"/>
            <a:r>
              <a:rPr lang="en-US" dirty="0"/>
              <a:t>* “Infect” 1 yellow tube for every 16 students by adding 100 µl 50x antigen to the .75 ml PBS in the tube</a:t>
            </a:r>
          </a:p>
        </p:txBody>
      </p:sp>
      <p:sp>
        <p:nvSpPr>
          <p:cNvPr id="70" name="TextBox 69">
            <a:extLst>
              <a:ext uri="{FF2B5EF4-FFF2-40B4-BE49-F238E27FC236}">
                <a16:creationId xmlns:a16="http://schemas.microsoft.com/office/drawing/2014/main" id="{EA6CCAF8-D42B-4260-DA68-F52C4BB8ADC9}"/>
              </a:ext>
            </a:extLst>
          </p:cNvPr>
          <p:cNvSpPr txBox="1"/>
          <p:nvPr/>
        </p:nvSpPr>
        <p:spPr>
          <a:xfrm>
            <a:off x="7314342" y="5582550"/>
            <a:ext cx="859971" cy="369332"/>
          </a:xfrm>
          <a:prstGeom prst="rect">
            <a:avLst/>
          </a:prstGeom>
          <a:noFill/>
        </p:spPr>
        <p:txBody>
          <a:bodyPr wrap="square">
            <a:spAutoFit/>
          </a:bodyPr>
          <a:lstStyle/>
          <a:p>
            <a:r>
              <a:rPr lang="en-US" dirty="0"/>
              <a:t>x 12</a:t>
            </a:r>
          </a:p>
        </p:txBody>
      </p:sp>
      <p:sp>
        <p:nvSpPr>
          <p:cNvPr id="71" name="TextBox 70">
            <a:extLst>
              <a:ext uri="{FF2B5EF4-FFF2-40B4-BE49-F238E27FC236}">
                <a16:creationId xmlns:a16="http://schemas.microsoft.com/office/drawing/2014/main" id="{59B74F84-962B-EB06-DE8C-9738FE2B3575}"/>
              </a:ext>
            </a:extLst>
          </p:cNvPr>
          <p:cNvSpPr txBox="1"/>
          <p:nvPr/>
        </p:nvSpPr>
        <p:spPr>
          <a:xfrm>
            <a:off x="8314287" y="5593078"/>
            <a:ext cx="2213465" cy="1200329"/>
          </a:xfrm>
          <a:prstGeom prst="rect">
            <a:avLst/>
          </a:prstGeom>
          <a:noFill/>
        </p:spPr>
        <p:txBody>
          <a:bodyPr wrap="square">
            <a:spAutoFit/>
          </a:bodyPr>
          <a:lstStyle/>
          <a:p>
            <a:pPr algn="ctr"/>
            <a:r>
              <a:rPr lang="en-US" dirty="0"/>
              <a:t>1 tube per student; label with 1 through the # of students in class</a:t>
            </a:r>
          </a:p>
        </p:txBody>
      </p:sp>
      <p:sp>
        <p:nvSpPr>
          <p:cNvPr id="73" name="TextBox 72">
            <a:extLst>
              <a:ext uri="{FF2B5EF4-FFF2-40B4-BE49-F238E27FC236}">
                <a16:creationId xmlns:a16="http://schemas.microsoft.com/office/drawing/2014/main" id="{A8D36712-A07B-8DC7-0227-0CB9052981DD}"/>
              </a:ext>
            </a:extLst>
          </p:cNvPr>
          <p:cNvSpPr txBox="1"/>
          <p:nvPr/>
        </p:nvSpPr>
        <p:spPr>
          <a:xfrm>
            <a:off x="11105733" y="2194952"/>
            <a:ext cx="658586" cy="584775"/>
          </a:xfrm>
          <a:prstGeom prst="rect">
            <a:avLst/>
          </a:prstGeom>
          <a:noFill/>
        </p:spPr>
        <p:txBody>
          <a:bodyPr wrap="square">
            <a:spAutoFit/>
          </a:bodyPr>
          <a:lstStyle/>
          <a:p>
            <a:pPr algn="ctr"/>
            <a:r>
              <a:rPr lang="en-US" sz="3200" dirty="0"/>
              <a:t>*</a:t>
            </a:r>
          </a:p>
        </p:txBody>
      </p:sp>
      <p:pic>
        <p:nvPicPr>
          <p:cNvPr id="83" name="Picture 82">
            <a:extLst>
              <a:ext uri="{FF2B5EF4-FFF2-40B4-BE49-F238E27FC236}">
                <a16:creationId xmlns:a16="http://schemas.microsoft.com/office/drawing/2014/main" id="{B3D8F754-BC33-EF1C-28B0-422532E91731}"/>
              </a:ext>
            </a:extLst>
          </p:cNvPr>
          <p:cNvPicPr>
            <a:picLocks noChangeAspect="1"/>
          </p:cNvPicPr>
          <p:nvPr>
            <p:custDataLst>
              <p:tags r:id="rId4"/>
            </p:custDataLst>
          </p:nvPr>
        </p:nvPicPr>
        <p:blipFill rotWithShape="1">
          <a:blip r:embed="rId14"/>
          <a:srcRect l="76022" t="59" r="15044" b="66824"/>
          <a:stretch/>
        </p:blipFill>
        <p:spPr>
          <a:xfrm>
            <a:off x="7135133" y="2103816"/>
            <a:ext cx="859971" cy="1460663"/>
          </a:xfrm>
          <a:prstGeom prst="rect">
            <a:avLst/>
          </a:prstGeom>
        </p:spPr>
      </p:pic>
      <p:pic>
        <p:nvPicPr>
          <p:cNvPr id="37" name="Picture 36">
            <a:extLst>
              <a:ext uri="{FF2B5EF4-FFF2-40B4-BE49-F238E27FC236}">
                <a16:creationId xmlns:a16="http://schemas.microsoft.com/office/drawing/2014/main" id="{7FFD091A-443B-B60D-7C5C-6C1B61A20FF1}"/>
              </a:ext>
            </a:extLst>
          </p:cNvPr>
          <p:cNvPicPr>
            <a:picLocks noChangeAspect="1"/>
          </p:cNvPicPr>
          <p:nvPr>
            <p:custDataLst>
              <p:tags r:id="rId5"/>
            </p:custDataLst>
          </p:nvPr>
        </p:nvPicPr>
        <p:blipFill rotWithShape="1">
          <a:blip r:embed="rId13"/>
          <a:srcRect l="31749" t="58225" r="62250" b="14051"/>
          <a:stretch/>
        </p:blipFill>
        <p:spPr>
          <a:xfrm>
            <a:off x="10721794" y="2278697"/>
            <a:ext cx="658586" cy="1394279"/>
          </a:xfrm>
          <a:prstGeom prst="rect">
            <a:avLst/>
          </a:prstGeom>
        </p:spPr>
      </p:pic>
      <p:cxnSp>
        <p:nvCxnSpPr>
          <p:cNvPr id="38" name="Straight Arrow Connector 37">
            <a:extLst>
              <a:ext uri="{FF2B5EF4-FFF2-40B4-BE49-F238E27FC236}">
                <a16:creationId xmlns:a16="http://schemas.microsoft.com/office/drawing/2014/main" id="{55B1432F-9234-D11D-7CF4-D8E0EB30F2B2}"/>
              </a:ext>
            </a:extLst>
          </p:cNvPr>
          <p:cNvCxnSpPr>
            <a:cxnSpLocks/>
          </p:cNvCxnSpPr>
          <p:nvPr/>
        </p:nvCxnSpPr>
        <p:spPr>
          <a:xfrm>
            <a:off x="11057869" y="3699580"/>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
        <p:nvSpPr>
          <p:cNvPr id="39" name="TextBox 38">
            <a:extLst>
              <a:ext uri="{FF2B5EF4-FFF2-40B4-BE49-F238E27FC236}">
                <a16:creationId xmlns:a16="http://schemas.microsoft.com/office/drawing/2014/main" id="{73AAAEED-4058-DE48-859C-455C68DA5C21}"/>
              </a:ext>
            </a:extLst>
          </p:cNvPr>
          <p:cNvSpPr txBox="1"/>
          <p:nvPr/>
        </p:nvSpPr>
        <p:spPr>
          <a:xfrm>
            <a:off x="10491454" y="5552602"/>
            <a:ext cx="1239892" cy="646331"/>
          </a:xfrm>
          <a:prstGeom prst="rect">
            <a:avLst/>
          </a:prstGeom>
          <a:noFill/>
        </p:spPr>
        <p:txBody>
          <a:bodyPr wrap="square">
            <a:spAutoFit/>
          </a:bodyPr>
          <a:lstStyle/>
          <a:p>
            <a:pPr algn="ctr"/>
            <a:r>
              <a:rPr lang="en-US" dirty="0"/>
              <a:t>1-3 per class</a:t>
            </a:r>
          </a:p>
        </p:txBody>
      </p:sp>
      <p:pic>
        <p:nvPicPr>
          <p:cNvPr id="19" name="Picture 18">
            <a:extLst>
              <a:ext uri="{FF2B5EF4-FFF2-40B4-BE49-F238E27FC236}">
                <a16:creationId xmlns:a16="http://schemas.microsoft.com/office/drawing/2014/main" id="{F61931E6-C0C4-3BEA-425A-70100D138B0D}"/>
              </a:ext>
            </a:extLst>
          </p:cNvPr>
          <p:cNvPicPr>
            <a:picLocks noChangeAspect="1"/>
          </p:cNvPicPr>
          <p:nvPr>
            <p:custDataLst>
              <p:tags r:id="rId6"/>
            </p:custDataLst>
          </p:nvPr>
        </p:nvPicPr>
        <p:blipFill rotWithShape="1">
          <a:blip r:embed="rId13"/>
          <a:srcRect l="62521" t="69245" r="30936" b="22627"/>
          <a:stretch/>
        </p:blipFill>
        <p:spPr>
          <a:xfrm>
            <a:off x="208512" y="2001455"/>
            <a:ext cx="718064" cy="408754"/>
          </a:xfrm>
          <a:prstGeom prst="rect">
            <a:avLst/>
          </a:prstGeom>
        </p:spPr>
      </p:pic>
    </p:spTree>
    <p:extLst>
      <p:ext uri="{BB962C8B-B14F-4D97-AF65-F5344CB8AC3E}">
        <p14:creationId xmlns:p14="http://schemas.microsoft.com/office/powerpoint/2010/main" val="64055880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Set up lab stations</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806358604"/>
              </p:ext>
            </p:extLst>
          </p:nvPr>
        </p:nvGraphicFramePr>
        <p:xfrm>
          <a:off x="727307" y="1555404"/>
          <a:ext cx="10367413" cy="4724400"/>
        </p:xfrm>
        <a:graphic>
          <a:graphicData uri="http://schemas.openxmlformats.org/drawingml/2006/table">
            <a:tbl>
              <a:tblPr firstRow="1" bandRow="1">
                <a:tableStyleId>{68D230F3-CF80-4859-8CE7-A43EE81993B5}</a:tableStyleId>
              </a:tblPr>
              <a:tblGrid>
                <a:gridCol w="296397">
                  <a:extLst>
                    <a:ext uri="{9D8B030D-6E8A-4147-A177-3AD203B41FA5}">
                      <a16:colId xmlns:a16="http://schemas.microsoft.com/office/drawing/2014/main" val="3261714863"/>
                    </a:ext>
                  </a:extLst>
                </a:gridCol>
                <a:gridCol w="4954186">
                  <a:extLst>
                    <a:ext uri="{9D8B030D-6E8A-4147-A177-3AD203B41FA5}">
                      <a16:colId xmlns:a16="http://schemas.microsoft.com/office/drawing/2014/main" val="661712146"/>
                    </a:ext>
                  </a:extLst>
                </a:gridCol>
                <a:gridCol w="3097530">
                  <a:extLst>
                    <a:ext uri="{9D8B030D-6E8A-4147-A177-3AD203B41FA5}">
                      <a16:colId xmlns:a16="http://schemas.microsoft.com/office/drawing/2014/main" val="3786728688"/>
                    </a:ext>
                  </a:extLst>
                </a:gridCol>
                <a:gridCol w="2019300">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Yellow tubes (#)</a:t>
                      </a:r>
                    </a:p>
                  </a:txBody>
                  <a:tcPr/>
                </a:tc>
                <a:tc>
                  <a:txBody>
                    <a:bodyPr/>
                    <a:lstStyle/>
                    <a:p>
                      <a:r>
                        <a:rPr lang="en-US" sz="1600" dirty="0"/>
                        <a:t>Student test samples</a:t>
                      </a:r>
                    </a:p>
                  </a:txBody>
                  <a:tcPr/>
                </a:tc>
                <a:tc>
                  <a:txBody>
                    <a:bodyPr/>
                    <a:lstStyle/>
                    <a:p>
                      <a:r>
                        <a:rPr lang="en-US" sz="1600" dirty="0"/>
                        <a:t>4 (1 per student)</a:t>
                      </a:r>
                    </a:p>
                  </a:txBody>
                  <a:tcPr/>
                </a:tc>
                <a:extLst>
                  <a:ext uri="{0D108BD9-81ED-4DB2-BD59-A6C34878D82A}">
                    <a16:rowId xmlns:a16="http://schemas.microsoft.com/office/drawing/2014/main" val="2203584419"/>
                  </a:ext>
                </a:extLst>
              </a:tr>
              <a:tr h="331713">
                <a:tc>
                  <a:txBody>
                    <a:bodyPr/>
                    <a:lstStyle/>
                    <a:p>
                      <a:endParaRPr lang="en-US" sz="1600" dirty="0"/>
                    </a:p>
                  </a:txBody>
                  <a:tcPr/>
                </a:tc>
                <a:tc>
                  <a:txBody>
                    <a:bodyPr/>
                    <a:lstStyle/>
                    <a:p>
                      <a:r>
                        <a:rPr lang="en-US" sz="1600" dirty="0"/>
                        <a:t>Purple tube (+)</a:t>
                      </a:r>
                    </a:p>
                  </a:txBody>
                  <a:tcPr/>
                </a:tc>
                <a:tc>
                  <a:txBody>
                    <a:bodyPr/>
                    <a:lstStyle/>
                    <a:p>
                      <a:r>
                        <a:rPr lang="en-US" sz="1600" dirty="0"/>
                        <a:t>0.5 ml </a:t>
                      </a:r>
                      <a:r>
                        <a:rPr lang="en-US" sz="1600" b="0" dirty="0"/>
                        <a:t>1x Ag</a:t>
                      </a:r>
                      <a:endParaRPr lang="en-US" sz="1600" b="1" dirty="0"/>
                    </a:p>
                  </a:txBody>
                  <a:tcPr/>
                </a:tc>
                <a:tc>
                  <a:txBody>
                    <a:bodyPr/>
                    <a:lstStyle/>
                    <a:p>
                      <a:r>
                        <a:rPr lang="en-US" sz="1600" dirty="0"/>
                        <a:t>1</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Blue tube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PBS</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Green tube (PA)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1.5 m 1x PA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Orange tube (SA)</a:t>
                      </a:r>
                    </a:p>
                  </a:txBody>
                  <a:tcPr/>
                </a:tc>
                <a:tc>
                  <a:txBody>
                    <a:bodyPr/>
                    <a:lstStyle/>
                    <a:p>
                      <a:r>
                        <a:rPr lang="en-US" sz="1600" dirty="0"/>
                        <a:t>1.5 ml 1x SA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Brown tube (SUB)</a:t>
                      </a:r>
                      <a:endParaRPr lang="en-US" sz="1600" dirty="0"/>
                    </a:p>
                  </a:txBody>
                  <a:tcPr/>
                </a:tc>
                <a:tc>
                  <a:txBody>
                    <a:bodyPr/>
                    <a:lstStyle/>
                    <a:p>
                      <a:r>
                        <a:rPr lang="en-US" sz="1600" dirty="0"/>
                        <a:t>1.5 ml Substrate</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Wash buffer in beaker or cup</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ml Wash buffer </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a:t>
                      </a:r>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5</a:t>
                      </a:r>
                    </a:p>
                  </a:txBody>
                  <a:tcPr/>
                </a:tc>
                <a:extLst>
                  <a:ext uri="{0D108BD9-81ED-4DB2-BD59-A6C34878D82A}">
                    <a16:rowId xmlns:a16="http://schemas.microsoft.com/office/drawing/2014/main" val="3060225597"/>
                  </a:ext>
                </a:extLst>
              </a:tr>
              <a:tr h="331713">
                <a:tc>
                  <a:txBody>
                    <a:bodyPr/>
                    <a:lstStyle/>
                    <a:p>
                      <a:endParaRPr lang="en-US" sz="1600"/>
                    </a:p>
                  </a:txBody>
                  <a:tcPr/>
                </a:tc>
                <a:tc>
                  <a:txBody>
                    <a:bodyPr/>
                    <a:lstStyle/>
                    <a:p>
                      <a:r>
                        <a:rPr lang="en-US" sz="1600" dirty="0"/>
                        <a:t>12-well microplate strips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2</a:t>
                      </a:r>
                    </a:p>
                  </a:txBody>
                  <a:tcPr/>
                </a:tc>
                <a:extLst>
                  <a:ext uri="{0D108BD9-81ED-4DB2-BD59-A6C34878D82A}">
                    <a16:rowId xmlns:a16="http://schemas.microsoft.com/office/drawing/2014/main" val="1147653836"/>
                  </a:ext>
                </a:extLst>
              </a:tr>
              <a:tr h="331713">
                <a:tc>
                  <a:txBody>
                    <a:bodyPr/>
                    <a:lstStyle/>
                    <a:p>
                      <a:endParaRPr lang="en-US" sz="1600" dirty="0"/>
                    </a:p>
                  </a:txBody>
                  <a:tcPr/>
                </a:tc>
                <a:tc>
                  <a:txBody>
                    <a:bodyPr/>
                    <a:lstStyle/>
                    <a:p>
                      <a:r>
                        <a:rPr lang="en-US" sz="1600" dirty="0"/>
                        <a:t>p200 micropipet or 50 μl fixed-volume pipet and tips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 and 10-20 tips</a:t>
                      </a:r>
                    </a:p>
                  </a:txBody>
                  <a:tcPr/>
                </a:tc>
                <a:extLst>
                  <a:ext uri="{0D108BD9-81ED-4DB2-BD59-A6C34878D82A}">
                    <a16:rowId xmlns:a16="http://schemas.microsoft.com/office/drawing/2014/main" val="2846003359"/>
                  </a:ext>
                </a:extLst>
              </a:tr>
              <a:tr h="331713">
                <a:tc>
                  <a:txBody>
                    <a:bodyPr/>
                    <a:lstStyle/>
                    <a:p>
                      <a:endParaRPr lang="en-US" sz="1600"/>
                    </a:p>
                  </a:txBody>
                  <a:tcPr/>
                </a:tc>
                <a:tc>
                  <a:txBody>
                    <a:bodyPr/>
                    <a:lstStyle/>
                    <a:p>
                      <a:r>
                        <a:rPr lang="en-US" sz="1600" dirty="0"/>
                        <a:t>Paper towels or napkins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20+</a:t>
                      </a:r>
                    </a:p>
                  </a:txBody>
                  <a:tcPr/>
                </a:tc>
                <a:extLst>
                  <a:ext uri="{0D108BD9-81ED-4DB2-BD59-A6C34878D82A}">
                    <a16:rowId xmlns:a16="http://schemas.microsoft.com/office/drawing/2014/main" val="4182094636"/>
                  </a:ext>
                </a:extLst>
              </a:tr>
              <a:tr h="331713">
                <a:tc>
                  <a:txBody>
                    <a:bodyPr/>
                    <a:lstStyle/>
                    <a:p>
                      <a:endParaRPr lang="en-US" sz="1600"/>
                    </a:p>
                  </a:txBody>
                  <a:tcPr/>
                </a:tc>
                <a:tc>
                  <a:txBody>
                    <a:bodyPr/>
                    <a:lstStyle/>
                    <a:p>
                      <a:r>
                        <a:rPr lang="en-US" sz="1600" dirty="0"/>
                        <a:t>Permanent marker</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3033749939"/>
                  </a:ext>
                </a:extLst>
              </a:tr>
              <a:tr h="331713">
                <a:tc>
                  <a:txBody>
                    <a:bodyPr/>
                    <a:lstStyle/>
                    <a:p>
                      <a:endParaRPr lang="en-US" sz="1600" dirty="0"/>
                    </a:p>
                  </a:txBody>
                  <a:tcPr/>
                </a:tc>
                <a:tc>
                  <a:txBody>
                    <a:bodyPr/>
                    <a:lstStyle/>
                    <a:p>
                      <a:r>
                        <a:rPr lang="en-US" sz="1600" dirty="0"/>
                        <a:t>Waste cup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924525247"/>
                  </a:ext>
                </a:extLst>
              </a:tr>
            </a:tbl>
          </a:graphicData>
        </a:graphic>
      </p:graphicFrame>
    </p:spTree>
    <p:extLst>
      <p:ext uri="{BB962C8B-B14F-4D97-AF65-F5344CB8AC3E}">
        <p14:creationId xmlns:p14="http://schemas.microsoft.com/office/powerpoint/2010/main" val="253211062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4F1203D-2A73-9B05-D963-DBCBD890DE1F}"/>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4" name="Picture 3" descr="A close up of a book&#10;&#10;Description automatically generated">
            <a:hlinkClick r:id="rId2"/>
            <a:extLst>
              <a:ext uri="{FF2B5EF4-FFF2-40B4-BE49-F238E27FC236}">
                <a16:creationId xmlns:a16="http://schemas.microsoft.com/office/drawing/2014/main" id="{7F0E83C8-5FED-72A4-8815-F023234EAB05}"/>
              </a:ext>
            </a:extLst>
          </p:cNvPr>
          <p:cNvPicPr>
            <a:picLocks noChangeAspect="1"/>
          </p:cNvPicPr>
          <p:nvPr/>
        </p:nvPicPr>
        <p:blipFill>
          <a:blip r:embed="rId3"/>
          <a:stretch>
            <a:fillRect/>
          </a:stretch>
        </p:blipFill>
        <p:spPr>
          <a:xfrm>
            <a:off x="7284577" y="723421"/>
            <a:ext cx="3432054" cy="332663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9" name="Title 8">
            <a:extLst>
              <a:ext uri="{FF2B5EF4-FFF2-40B4-BE49-F238E27FC236}">
                <a16:creationId xmlns:a16="http://schemas.microsoft.com/office/drawing/2014/main" id="{A36A1805-57F3-3D83-F57B-4521B999C1FA}"/>
              </a:ext>
            </a:extLst>
          </p:cNvPr>
          <p:cNvSpPr>
            <a:spLocks noGrp="1"/>
          </p:cNvSpPr>
          <p:nvPr>
            <p:ph type="ctrTitle"/>
          </p:nvPr>
        </p:nvSpPr>
        <p:spPr/>
        <p:txBody>
          <a:bodyPr/>
          <a:lstStyle/>
          <a:p>
            <a:r>
              <a:rPr lang="en-US" dirty="0"/>
              <a:t>Resources</a:t>
            </a:r>
          </a:p>
        </p:txBody>
      </p:sp>
      <p:pic>
        <p:nvPicPr>
          <p:cNvPr id="6" name="Picture 5" descr="A picture containing black, darkness&#10;&#10;Description automatically generated">
            <a:extLst>
              <a:ext uri="{FF2B5EF4-FFF2-40B4-BE49-F238E27FC236}">
                <a16:creationId xmlns:a16="http://schemas.microsoft.com/office/drawing/2014/main" id="{22842D9A-3328-60B2-554D-EABE426DAAA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9433" y="3126266"/>
            <a:ext cx="747733" cy="747733"/>
          </a:xfrm>
          <a:prstGeom prst="rect">
            <a:avLst/>
          </a:prstGeom>
        </p:spPr>
      </p:pic>
      <p:pic>
        <p:nvPicPr>
          <p:cNvPr id="3" name="Picture 2">
            <a:extLst>
              <a:ext uri="{FF2B5EF4-FFF2-40B4-BE49-F238E27FC236}">
                <a16:creationId xmlns:a16="http://schemas.microsoft.com/office/drawing/2014/main" id="{36484EE0-7926-3D6C-1F96-35DC55E1740F}"/>
              </a:ext>
            </a:extLst>
          </p:cNvPr>
          <p:cNvPicPr>
            <a:picLocks noChangeAspect="1"/>
          </p:cNvPicPr>
          <p:nvPr/>
        </p:nvPicPr>
        <p:blipFill>
          <a:blip r:embed="rId5"/>
          <a:stretch>
            <a:fillRect/>
          </a:stretch>
        </p:blipFill>
        <p:spPr>
          <a:xfrm>
            <a:off x="7845735" y="3429000"/>
            <a:ext cx="3791145" cy="301005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17184225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8CF9E-AF98-E33E-E031-2FA1D06196F2}"/>
              </a:ext>
            </a:extLst>
          </p:cNvPr>
          <p:cNvSpPr>
            <a:spLocks noGrp="1"/>
          </p:cNvSpPr>
          <p:nvPr>
            <p:ph type="title"/>
          </p:nvPr>
        </p:nvSpPr>
        <p:spPr/>
        <p:txBody>
          <a:bodyPr/>
          <a:lstStyle/>
          <a:p>
            <a:r>
              <a:rPr lang="en-US">
                <a:hlinkClick r:id="rId2"/>
              </a:rPr>
              <a:t>Bio-Rad ELISA Kit</a:t>
            </a:r>
            <a:endParaRPr lang="en-US"/>
          </a:p>
        </p:txBody>
      </p:sp>
      <p:pic>
        <p:nvPicPr>
          <p:cNvPr id="1026" name="Picture 2">
            <a:extLst>
              <a:ext uri="{FF2B5EF4-FFF2-40B4-BE49-F238E27FC236}">
                <a16:creationId xmlns:a16="http://schemas.microsoft.com/office/drawing/2014/main" id="{D647C2AA-3608-02D1-7743-0680FF8E72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89" t="20165" r="1830" b="25036"/>
          <a:stretch/>
        </p:blipFill>
        <p:spPr bwMode="auto">
          <a:xfrm>
            <a:off x="731874" y="2427008"/>
            <a:ext cx="4986670" cy="28892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E37C28-4660-CF01-996B-6D727BD14B92}"/>
              </a:ext>
            </a:extLst>
          </p:cNvPr>
          <p:cNvSpPr txBox="1"/>
          <p:nvPr/>
        </p:nvSpPr>
        <p:spPr>
          <a:xfrm>
            <a:off x="6198782" y="1585653"/>
            <a:ext cx="1994457" cy="461665"/>
          </a:xfrm>
          <a:prstGeom prst="rect">
            <a:avLst/>
          </a:prstGeom>
          <a:noFill/>
        </p:spPr>
        <p:txBody>
          <a:bodyPr wrap="none" rtlCol="0">
            <a:spAutoFit/>
          </a:bodyPr>
          <a:lstStyle/>
          <a:p>
            <a:r>
              <a:rPr lang="en-US" sz="2400" dirty="0"/>
              <a:t>1662400EDU</a:t>
            </a:r>
          </a:p>
        </p:txBody>
      </p:sp>
      <p:sp>
        <p:nvSpPr>
          <p:cNvPr id="6" name="TextBox 5">
            <a:extLst>
              <a:ext uri="{FF2B5EF4-FFF2-40B4-BE49-F238E27FC236}">
                <a16:creationId xmlns:a16="http://schemas.microsoft.com/office/drawing/2014/main" id="{A8731789-282C-9540-9BDA-E7BA76F1C9E6}"/>
              </a:ext>
            </a:extLst>
          </p:cNvPr>
          <p:cNvSpPr txBox="1"/>
          <p:nvPr/>
        </p:nvSpPr>
        <p:spPr>
          <a:xfrm>
            <a:off x="5886007" y="2197933"/>
            <a:ext cx="6175745" cy="4247317"/>
          </a:xfrm>
          <a:prstGeom prst="rect">
            <a:avLst/>
          </a:prstGeom>
          <a:noFill/>
        </p:spPr>
        <p:txBody>
          <a:bodyPr wrap="square" rtlCol="0">
            <a:spAutoFit/>
          </a:bodyPr>
          <a:lstStyle/>
          <a:p>
            <a:pPr marL="342900" indent="-342900">
              <a:spcAft>
                <a:spcPts val="1800"/>
              </a:spcAft>
              <a:buFont typeface="Arial" panose="020B0604020202020204" pitchFamily="34" charset="0"/>
              <a:buChar char="•"/>
            </a:pPr>
            <a:r>
              <a:rPr lang="en-US" sz="2400"/>
              <a:t>48 students </a:t>
            </a:r>
          </a:p>
          <a:p>
            <a:pPr marL="342900" indent="-342900" algn="l" fontAlgn="base">
              <a:spcAft>
                <a:spcPts val="1800"/>
              </a:spcAft>
              <a:buFont typeface="Arial" panose="020B0604020202020204" pitchFamily="34" charset="0"/>
              <a:buChar char="•"/>
            </a:pPr>
            <a:r>
              <a:rPr lang="en-US" sz="2400"/>
              <a:t>3 different scenarios: </a:t>
            </a:r>
            <a:r>
              <a:rPr lang="en-US" sz="2400">
                <a:solidFill>
                  <a:srgbClr val="1C2721"/>
                </a:solidFill>
                <a:latin typeface="+mj-lt"/>
              </a:rPr>
              <a:t>t</a:t>
            </a:r>
            <a:r>
              <a:rPr lang="en-US" sz="2400" b="0" i="0">
                <a:solidFill>
                  <a:srgbClr val="1C2721"/>
                </a:solidFill>
                <a:effectLst/>
                <a:latin typeface="+mj-lt"/>
              </a:rPr>
              <a:t>rack a disease outbreak; detect antigens (virus, pregnancy hormone, drug, or disease detection); or detect antibodies (past exposure to virus or other disease)</a:t>
            </a:r>
          </a:p>
          <a:p>
            <a:pPr marL="342900" indent="-342900">
              <a:spcAft>
                <a:spcPts val="1800"/>
              </a:spcAft>
              <a:buFont typeface="Arial" panose="020B0604020202020204" pitchFamily="34" charset="0"/>
              <a:buChar char="•"/>
            </a:pPr>
            <a:r>
              <a:rPr lang="en-US" sz="2400">
                <a:latin typeface="+mj-lt"/>
              </a:rPr>
              <a:t>Includes </a:t>
            </a:r>
            <a:r>
              <a:rPr lang="en-US" sz="2400" b="0" i="0">
                <a:solidFill>
                  <a:srgbClr val="1C2721"/>
                </a:solidFill>
                <a:effectLst/>
                <a:latin typeface="+mj-lt"/>
              </a:rPr>
              <a:t>antigen, antibodies, HRP enzyme substrate, 10x PBS, 10% Tween, disposable plastic transfer pipets, tubes, microplates,&amp; curriculum.</a:t>
            </a:r>
            <a:endParaRPr lang="en-US" sz="2400">
              <a:latin typeface="+mj-lt"/>
            </a:endParaRPr>
          </a:p>
        </p:txBody>
      </p:sp>
    </p:spTree>
    <p:extLst>
      <p:ext uri="{BB962C8B-B14F-4D97-AF65-F5344CB8AC3E}">
        <p14:creationId xmlns:p14="http://schemas.microsoft.com/office/powerpoint/2010/main" val="309459943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1194F8B-03FA-974C-9F54-E9E7D4A1F106}"/>
              </a:ext>
            </a:extLst>
          </p:cNvPr>
          <p:cNvSpPr txBox="1"/>
          <p:nvPr/>
        </p:nvSpPr>
        <p:spPr>
          <a:xfrm>
            <a:off x="588579" y="496371"/>
            <a:ext cx="9753600" cy="646331"/>
          </a:xfrm>
          <a:prstGeom prst="rect">
            <a:avLst/>
          </a:prstGeom>
          <a:noFill/>
        </p:spPr>
        <p:txBody>
          <a:bodyPr wrap="square" lIns="91440" tIns="45720" rIns="91440" bIns="45720" anchor="t">
            <a:spAutoFit/>
          </a:bodyPr>
          <a:lstStyle/>
          <a:p>
            <a:r>
              <a:rPr lang="en-US" sz="3600" dirty="0">
                <a:hlinkClick r:id="rId2"/>
              </a:rPr>
              <a:t>ELISA - Teacher Manual (All 3 Protocols)</a:t>
            </a:r>
            <a:endParaRPr lang="en-US" sz="3600" dirty="0"/>
          </a:p>
        </p:txBody>
      </p:sp>
      <p:pic>
        <p:nvPicPr>
          <p:cNvPr id="4" name="Picture 3" descr="A close up of a book&#10;&#10;Description automatically generated">
            <a:hlinkClick r:id="rId2"/>
            <a:extLst>
              <a:ext uri="{FF2B5EF4-FFF2-40B4-BE49-F238E27FC236}">
                <a16:creationId xmlns:a16="http://schemas.microsoft.com/office/drawing/2014/main" id="{F8239510-D4EB-90B0-4938-A4E810F65306}"/>
              </a:ext>
            </a:extLst>
          </p:cNvPr>
          <p:cNvPicPr>
            <a:picLocks noChangeAspect="1"/>
          </p:cNvPicPr>
          <p:nvPr/>
        </p:nvPicPr>
        <p:blipFill>
          <a:blip r:embed="rId3"/>
          <a:stretch>
            <a:fillRect/>
          </a:stretch>
        </p:blipFill>
        <p:spPr>
          <a:xfrm>
            <a:off x="3648673" y="1821343"/>
            <a:ext cx="4894653" cy="474431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67847320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1194F8B-03FA-974C-9F54-E9E7D4A1F106}"/>
              </a:ext>
            </a:extLst>
          </p:cNvPr>
          <p:cNvSpPr txBox="1"/>
          <p:nvPr/>
        </p:nvSpPr>
        <p:spPr>
          <a:xfrm>
            <a:off x="588579" y="496371"/>
            <a:ext cx="9753600" cy="1200329"/>
          </a:xfrm>
          <a:prstGeom prst="rect">
            <a:avLst/>
          </a:prstGeom>
          <a:noFill/>
        </p:spPr>
        <p:txBody>
          <a:bodyPr wrap="square">
            <a:spAutoFit/>
          </a:bodyPr>
          <a:lstStyle/>
          <a:p>
            <a:r>
              <a:rPr lang="en-US" sz="3600" dirty="0">
                <a:hlinkClick r:id="rId2"/>
              </a:rPr>
              <a:t>ELISA - Student Manual - Tracking Disease Outbreaks</a:t>
            </a:r>
            <a:endParaRPr lang="en-US" sz="3600" dirty="0"/>
          </a:p>
        </p:txBody>
      </p:sp>
      <p:pic>
        <p:nvPicPr>
          <p:cNvPr id="6" name="Picture 5">
            <a:hlinkClick r:id="rId2"/>
            <a:extLst>
              <a:ext uri="{FF2B5EF4-FFF2-40B4-BE49-F238E27FC236}">
                <a16:creationId xmlns:a16="http://schemas.microsoft.com/office/drawing/2014/main" id="{71CBA461-92DB-4EE2-F49D-69BA7B166A34}"/>
              </a:ext>
            </a:extLst>
          </p:cNvPr>
          <p:cNvPicPr>
            <a:picLocks noChangeAspect="1"/>
          </p:cNvPicPr>
          <p:nvPr/>
        </p:nvPicPr>
        <p:blipFill>
          <a:blip r:embed="rId3"/>
          <a:stretch>
            <a:fillRect/>
          </a:stretch>
        </p:blipFill>
        <p:spPr>
          <a:xfrm>
            <a:off x="3466214" y="1329096"/>
            <a:ext cx="4995403" cy="5188661"/>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52392042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42297-6E99-5407-46D5-5D25B06899FC}"/>
              </a:ext>
            </a:extLst>
          </p:cNvPr>
          <p:cNvSpPr>
            <a:spLocks noGrp="1"/>
          </p:cNvSpPr>
          <p:nvPr>
            <p:ph type="title"/>
          </p:nvPr>
        </p:nvSpPr>
        <p:spPr/>
        <p:txBody>
          <a:bodyPr>
            <a:normAutofit/>
          </a:bodyPr>
          <a:lstStyle/>
          <a:p>
            <a:r>
              <a:rPr lang="en-US" sz="4000">
                <a:hlinkClick r:id="rId2"/>
              </a:rPr>
              <a:t>www.bio-rad.com/classroomresources</a:t>
            </a:r>
            <a:endParaRPr lang="en-US" sz="4000"/>
          </a:p>
        </p:txBody>
      </p:sp>
      <p:pic>
        <p:nvPicPr>
          <p:cNvPr id="3" name="Picture 2">
            <a:extLst>
              <a:ext uri="{FF2B5EF4-FFF2-40B4-BE49-F238E27FC236}">
                <a16:creationId xmlns:a16="http://schemas.microsoft.com/office/drawing/2014/main" id="{11FED034-AB24-EF02-5FFA-4D42A9E7E093}"/>
              </a:ext>
            </a:extLst>
          </p:cNvPr>
          <p:cNvPicPr>
            <a:picLocks noChangeAspect="1"/>
          </p:cNvPicPr>
          <p:nvPr/>
        </p:nvPicPr>
        <p:blipFill>
          <a:blip r:embed="rId3"/>
          <a:stretch>
            <a:fillRect/>
          </a:stretch>
        </p:blipFill>
        <p:spPr>
          <a:xfrm>
            <a:off x="611027" y="1201173"/>
            <a:ext cx="10265450" cy="5573334"/>
          </a:xfrm>
          <a:prstGeom prst="rect">
            <a:avLst/>
          </a:prstGeom>
        </p:spPr>
      </p:pic>
    </p:spTree>
    <p:extLst>
      <p:ext uri="{BB962C8B-B14F-4D97-AF65-F5344CB8AC3E}">
        <p14:creationId xmlns:p14="http://schemas.microsoft.com/office/powerpoint/2010/main" val="57089196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42297-6E99-5407-46D5-5D25B06899FC}"/>
              </a:ext>
            </a:extLst>
          </p:cNvPr>
          <p:cNvSpPr>
            <a:spLocks noGrp="1"/>
          </p:cNvSpPr>
          <p:nvPr>
            <p:ph type="title"/>
          </p:nvPr>
        </p:nvSpPr>
        <p:spPr/>
        <p:txBody>
          <a:bodyPr>
            <a:normAutofit/>
          </a:bodyPr>
          <a:lstStyle/>
          <a:p>
            <a:r>
              <a:rPr lang="en-US" sz="4000" dirty="0">
                <a:hlinkClick r:id="rId2"/>
              </a:rPr>
              <a:t>A Complete Introduction to ELISA</a:t>
            </a:r>
            <a:endParaRPr lang="en-US" sz="4000" dirty="0"/>
          </a:p>
        </p:txBody>
      </p:sp>
      <p:pic>
        <p:nvPicPr>
          <p:cNvPr id="5" name="Picture 4">
            <a:hlinkClick r:id="rId2"/>
            <a:extLst>
              <a:ext uri="{FF2B5EF4-FFF2-40B4-BE49-F238E27FC236}">
                <a16:creationId xmlns:a16="http://schemas.microsoft.com/office/drawing/2014/main" id="{1B32E354-8CAA-4C89-9DAA-84798EEFA1C3}"/>
              </a:ext>
            </a:extLst>
          </p:cNvPr>
          <p:cNvPicPr>
            <a:picLocks noChangeAspect="1"/>
          </p:cNvPicPr>
          <p:nvPr/>
        </p:nvPicPr>
        <p:blipFill>
          <a:blip r:embed="rId3"/>
          <a:stretch>
            <a:fillRect/>
          </a:stretch>
        </p:blipFill>
        <p:spPr>
          <a:xfrm>
            <a:off x="1738683" y="1369399"/>
            <a:ext cx="8714630" cy="535037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82891112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1877CC-17F1-8FC8-21FE-102450B72D1B}"/>
              </a:ext>
            </a:extLst>
          </p:cNvPr>
          <p:cNvSpPr>
            <a:spLocks noGrp="1"/>
          </p:cNvSpPr>
          <p:nvPr>
            <p:ph type="title"/>
          </p:nvPr>
        </p:nvSpPr>
        <p:spPr/>
        <p:txBody>
          <a:bodyPr/>
          <a:lstStyle/>
          <a:p>
            <a:r>
              <a:rPr lang="en-US" dirty="0">
                <a:hlinkClick r:id="rId2"/>
              </a:rPr>
              <a:t>Biotechnology: A Laboratory Skills Course</a:t>
            </a:r>
            <a:endParaRPr lang="en-US" dirty="0"/>
          </a:p>
        </p:txBody>
      </p:sp>
      <p:pic>
        <p:nvPicPr>
          <p:cNvPr id="1026" name="Picture 2" descr="Biotechnology: A Laboratory Skills Course">
            <a:extLst>
              <a:ext uri="{FF2B5EF4-FFF2-40B4-BE49-F238E27FC236}">
                <a16:creationId xmlns:a16="http://schemas.microsoft.com/office/drawing/2014/main" id="{51B1B67D-B3F0-2F33-05BD-35A9ECBDBA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248" y="2197933"/>
            <a:ext cx="5847108" cy="383548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FEA35837-0262-C63F-8799-86CEE3116ED3}"/>
              </a:ext>
            </a:extLst>
          </p:cNvPr>
          <p:cNvSpPr txBox="1"/>
          <p:nvPr/>
        </p:nvSpPr>
        <p:spPr>
          <a:xfrm>
            <a:off x="6099758" y="2779822"/>
            <a:ext cx="5684516" cy="3277820"/>
          </a:xfrm>
          <a:prstGeom prst="rect">
            <a:avLst/>
          </a:prstGeom>
          <a:noFill/>
        </p:spPr>
        <p:txBody>
          <a:bodyPr wrap="square" rtlCol="0">
            <a:spAutoFit/>
          </a:bodyPr>
          <a:lstStyle/>
          <a:p>
            <a:pPr marL="342900" indent="-342900" algn="l" fontAlgn="base">
              <a:spcAft>
                <a:spcPts val="1800"/>
              </a:spcAft>
              <a:buFont typeface="Arial" panose="020B0604020202020204" pitchFamily="34" charset="0"/>
              <a:buChar char="•"/>
            </a:pPr>
            <a:r>
              <a:rPr lang="en-US" sz="2400" b="0" i="0" dirty="0">
                <a:solidFill>
                  <a:srgbClr val="1C2721"/>
                </a:solidFill>
                <a:effectLst/>
                <a:latin typeface="+mj-lt"/>
              </a:rPr>
              <a:t>This laboratory textbook is designed for a 1-year or 2-year biotechnology course, and blends science background and hands-on laboratory activities with real world. </a:t>
            </a:r>
          </a:p>
          <a:p>
            <a:pPr marL="342900" indent="-342900" algn="l" fontAlgn="base">
              <a:spcAft>
                <a:spcPts val="1800"/>
              </a:spcAft>
              <a:buFont typeface="Arial" panose="020B0604020202020204" pitchFamily="34" charset="0"/>
              <a:buChar char="•"/>
            </a:pPr>
            <a:r>
              <a:rPr lang="en-US" sz="2400" dirty="0">
                <a:solidFill>
                  <a:srgbClr val="1C2721"/>
                </a:solidFill>
                <a:latin typeface="+mj-lt"/>
              </a:rPr>
              <a:t>The Teacher Edition includes 1 Student Edition (black) and 1 Teacher Supplement (green). </a:t>
            </a:r>
          </a:p>
        </p:txBody>
      </p:sp>
      <p:sp>
        <p:nvSpPr>
          <p:cNvPr id="6" name="TextBox 5">
            <a:extLst>
              <a:ext uri="{FF2B5EF4-FFF2-40B4-BE49-F238E27FC236}">
                <a16:creationId xmlns:a16="http://schemas.microsoft.com/office/drawing/2014/main" id="{0BD741E6-10F5-CB77-4B67-FA691E478277}"/>
              </a:ext>
            </a:extLst>
          </p:cNvPr>
          <p:cNvSpPr txBox="1"/>
          <p:nvPr/>
        </p:nvSpPr>
        <p:spPr>
          <a:xfrm>
            <a:off x="6095998" y="1484492"/>
            <a:ext cx="5263512" cy="1200329"/>
          </a:xfrm>
          <a:prstGeom prst="rect">
            <a:avLst/>
          </a:prstGeom>
          <a:noFill/>
        </p:spPr>
        <p:txBody>
          <a:bodyPr wrap="square" rtlCol="0">
            <a:spAutoFit/>
          </a:bodyPr>
          <a:lstStyle/>
          <a:p>
            <a:pPr defTabSz="954088"/>
            <a:r>
              <a:rPr lang="en-US" sz="2400" dirty="0">
                <a:latin typeface="+mj-lt"/>
              </a:rPr>
              <a:t>Teacher Edition: 	</a:t>
            </a:r>
            <a:r>
              <a:rPr lang="en-US" sz="2400" b="0" i="0" dirty="0">
                <a:solidFill>
                  <a:srgbClr val="1C2721"/>
                </a:solidFill>
                <a:effectLst/>
                <a:latin typeface="+mj-lt"/>
              </a:rPr>
              <a:t>17004717EDU</a:t>
            </a:r>
          </a:p>
          <a:p>
            <a:pPr defTabSz="954088"/>
            <a:r>
              <a:rPr lang="en-US" sz="2400" dirty="0">
                <a:solidFill>
                  <a:srgbClr val="1C2721"/>
                </a:solidFill>
                <a:latin typeface="+mj-lt"/>
              </a:rPr>
              <a:t>Student Edition: 	</a:t>
            </a:r>
            <a:r>
              <a:rPr lang="en-US" sz="2400" b="0" i="0" dirty="0">
                <a:solidFill>
                  <a:srgbClr val="1C2721"/>
                </a:solidFill>
                <a:effectLst/>
                <a:latin typeface="+mj-lt"/>
              </a:rPr>
              <a:t>12008528EDU</a:t>
            </a:r>
          </a:p>
          <a:p>
            <a:pPr defTabSz="954088"/>
            <a:r>
              <a:rPr lang="en-US" sz="2400" dirty="0">
                <a:solidFill>
                  <a:srgbClr val="1C2721"/>
                </a:solidFill>
                <a:latin typeface="+mj-lt"/>
              </a:rPr>
              <a:t>Teacher Supplement: </a:t>
            </a:r>
            <a:r>
              <a:rPr lang="en-US" sz="2400" b="0" i="0" dirty="0">
                <a:solidFill>
                  <a:srgbClr val="1C2721"/>
                </a:solidFill>
                <a:effectLst/>
                <a:latin typeface="+mj-lt"/>
              </a:rPr>
              <a:t>12008527EDU</a:t>
            </a:r>
            <a:endParaRPr lang="en-US" sz="2400" dirty="0">
              <a:latin typeface="+mj-lt"/>
            </a:endParaRPr>
          </a:p>
        </p:txBody>
      </p:sp>
    </p:spTree>
    <p:extLst>
      <p:ext uri="{BB962C8B-B14F-4D97-AF65-F5344CB8AC3E}">
        <p14:creationId xmlns:p14="http://schemas.microsoft.com/office/powerpoint/2010/main" val="37557648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E4E3A3D-A985-BA26-745E-BA600E7A68ED}"/>
              </a:ext>
            </a:extLst>
          </p:cNvPr>
          <p:cNvSpPr>
            <a:spLocks noGrp="1"/>
          </p:cNvSpPr>
          <p:nvPr>
            <p:ph type="title"/>
          </p:nvPr>
        </p:nvSpPr>
        <p:spPr/>
        <p:txBody>
          <a:bodyPr/>
          <a:lstStyle/>
          <a:p>
            <a:r>
              <a:rPr lang="en-US" dirty="0"/>
              <a:t>Immunoassays</a:t>
            </a:r>
          </a:p>
        </p:txBody>
      </p:sp>
      <p:pic>
        <p:nvPicPr>
          <p:cNvPr id="9" name="Picture 8">
            <a:extLst>
              <a:ext uri="{FF2B5EF4-FFF2-40B4-BE49-F238E27FC236}">
                <a16:creationId xmlns:a16="http://schemas.microsoft.com/office/drawing/2014/main" id="{49EF0177-33C7-05F5-D61A-F7F5BAC52255}"/>
              </a:ext>
            </a:extLst>
          </p:cNvPr>
          <p:cNvPicPr>
            <a:picLocks noChangeAspect="1"/>
          </p:cNvPicPr>
          <p:nvPr/>
        </p:nvPicPr>
        <p:blipFill>
          <a:blip r:embed="rId3"/>
          <a:stretch>
            <a:fillRect/>
          </a:stretch>
        </p:blipFill>
        <p:spPr>
          <a:xfrm>
            <a:off x="7377885" y="882467"/>
            <a:ext cx="3587934" cy="2425825"/>
          </a:xfrm>
          <a:prstGeom prst="rect">
            <a:avLst/>
          </a:prstGeom>
        </p:spPr>
      </p:pic>
      <p:pic>
        <p:nvPicPr>
          <p:cNvPr id="3" name="Picture 2">
            <a:extLst>
              <a:ext uri="{FF2B5EF4-FFF2-40B4-BE49-F238E27FC236}">
                <a16:creationId xmlns:a16="http://schemas.microsoft.com/office/drawing/2014/main" id="{34553288-9FE4-0797-337D-D38D05AC6440}"/>
              </a:ext>
            </a:extLst>
          </p:cNvPr>
          <p:cNvPicPr>
            <a:picLocks noChangeAspect="1"/>
          </p:cNvPicPr>
          <p:nvPr/>
        </p:nvPicPr>
        <p:blipFill>
          <a:blip r:embed="rId4"/>
          <a:stretch>
            <a:fillRect/>
          </a:stretch>
        </p:blipFill>
        <p:spPr>
          <a:xfrm>
            <a:off x="5566451" y="3425451"/>
            <a:ext cx="3817769" cy="254653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8" name="Picture 7">
            <a:extLst>
              <a:ext uri="{FF2B5EF4-FFF2-40B4-BE49-F238E27FC236}">
                <a16:creationId xmlns:a16="http://schemas.microsoft.com/office/drawing/2014/main" id="{C51C7EB0-5756-0B1C-CB55-19F3D2B61CA3}"/>
              </a:ext>
            </a:extLst>
          </p:cNvPr>
          <p:cNvPicPr>
            <a:picLocks noChangeAspect="1"/>
          </p:cNvPicPr>
          <p:nvPr/>
        </p:nvPicPr>
        <p:blipFill>
          <a:blip r:embed="rId5"/>
          <a:stretch>
            <a:fillRect/>
          </a:stretch>
        </p:blipFill>
        <p:spPr>
          <a:xfrm>
            <a:off x="2582086" y="1501567"/>
            <a:ext cx="4179220" cy="27876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8" name="Picture 4">
            <a:extLst>
              <a:ext uri="{FF2B5EF4-FFF2-40B4-BE49-F238E27FC236}">
                <a16:creationId xmlns:a16="http://schemas.microsoft.com/office/drawing/2014/main" id="{AB6E515A-D652-EF2C-62C9-608A41CDF052}"/>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2791" b="96279" l="1579" r="96316">
                        <a14:foregroundMark x1="23684" y1="2791" x2="23684" y2="2791"/>
                        <a14:foregroundMark x1="21053" y1="6512" x2="22632" y2="9767"/>
                        <a14:foregroundMark x1="22632" y1="10698" x2="52105" y2="40000"/>
                        <a14:foregroundMark x1="52105" y1="40000" x2="60526" y2="71628"/>
                        <a14:foregroundMark x1="60526" y1="71628" x2="33158" y2="68837"/>
                        <a14:foregroundMark x1="33158" y1="68837" x2="48947" y2="83721"/>
                        <a14:foregroundMark x1="48947" y1="83721" x2="73158" y2="84651"/>
                        <a14:foregroundMark x1="73158" y1="84651" x2="85789" y2="67907"/>
                        <a14:foregroundMark x1="85789" y1="67907" x2="88947" y2="42326"/>
                        <a14:foregroundMark x1="88947" y1="42326" x2="85263" y2="22791"/>
                        <a14:foregroundMark x1="85263" y1="22791" x2="73158" y2="12558"/>
                        <a14:foregroundMark x1="73158" y1="12558" x2="42632" y2="26977"/>
                        <a14:foregroundMark x1="42632" y1="26977" x2="21579" y2="71628"/>
                        <a14:foregroundMark x1="21579" y1="71628" x2="17895" y2="20930"/>
                        <a14:foregroundMark x1="17895" y1="20930" x2="18947" y2="19070"/>
                        <a14:foregroundMark x1="46316" y1="5581" x2="72632" y2="6047"/>
                        <a14:foregroundMark x1="72632" y1="6047" x2="93158" y2="12093"/>
                        <a14:foregroundMark x1="93158" y1="12093" x2="82632" y2="93023"/>
                        <a14:foregroundMark x1="82632" y1="93023" x2="20000" y2="90233"/>
                        <a14:foregroundMark x1="20000" y1="90233" x2="20000" y2="90233"/>
                        <a14:foregroundMark x1="80526" y1="78140" x2="24737" y2="79070"/>
                        <a14:foregroundMark x1="87895" y1="93488" x2="93158" y2="79535"/>
                        <a14:foregroundMark x1="93158" y1="79535" x2="93684" y2="21860"/>
                        <a14:foregroundMark x1="97368" y1="27442" x2="97368" y2="70233"/>
                        <a14:foregroundMark x1="91579" y1="96744" x2="20526" y2="95349"/>
                        <a14:foregroundMark x1="11053" y1="47907" x2="1579" y2="49302"/>
                        <a14:foregroundMark x1="45789" y1="59070" x2="40000" y2="44651"/>
                        <a14:foregroundMark x1="40000" y1="44651" x2="74737" y2="40000"/>
                        <a14:foregroundMark x1="74737" y1="40000" x2="61053" y2="53488"/>
                        <a14:foregroundMark x1="61053" y1="53488" x2="61053" y2="53488"/>
                        <a14:foregroundMark x1="56316" y1="26977" x2="73158" y2="37674"/>
                        <a14:foregroundMark x1="73158" y1="37674" x2="73158" y2="69767"/>
                        <a14:foregroundMark x1="73158" y1="69767" x2="71053" y2="36279"/>
                        <a14:foregroundMark x1="71053" y1="36279" x2="83158" y2="22326"/>
                        <a14:foregroundMark x1="83158" y1="22326" x2="82632" y2="24186"/>
                        <a14:foregroundMark x1="90526" y1="7907" x2="90526" y2="7907"/>
                        <a14:foregroundMark x1="90526" y1="7907" x2="67895" y2="5116"/>
                        <a14:foregroundMark x1="67895" y1="5116" x2="26316" y2="6977"/>
                        <a14:foregroundMark x1="26316" y1="6977" x2="31053" y2="25116"/>
                        <a14:foregroundMark x1="31053" y1="25116" x2="54737" y2="13023"/>
                        <a14:foregroundMark x1="54737" y1="13023" x2="34211" y2="16279"/>
                        <a14:foregroundMark x1="34211" y1="16279" x2="17368" y2="22791"/>
                        <a14:foregroundMark x1="17368" y1="22791" x2="15789" y2="84186"/>
                        <a14:foregroundMark x1="15789" y1="84186" x2="17895" y2="93023"/>
                        <a14:foregroundMark x1="16842" y1="7907" x2="12105" y2="43721"/>
                        <a14:foregroundMark x1="48421" y1="9302" x2="64211" y2="10233"/>
                        <a14:foregroundMark x1="64211" y1="10233" x2="50000" y2="16744"/>
                        <a14:foregroundMark x1="66316" y1="11628" x2="39474" y2="11163"/>
                        <a14:foregroundMark x1="39474" y1="11163" x2="55263" y2="14884"/>
                        <a14:foregroundMark x1="55263" y1="14884" x2="66316" y2="11163"/>
                        <a14:foregroundMark x1="83684" y1="4186" x2="80526" y2="3721"/>
                        <a14:foregroundMark x1="60000" y1="8837" x2="64211" y2="8837"/>
                        <a14:foregroundMark x1="58421" y1="20930" x2="82105" y2="25116"/>
                        <a14:foregroundMark x1="82105" y1="25116" x2="83158" y2="24651"/>
                        <a14:foregroundMark x1="41053" y1="60000" x2="27895" y2="23721"/>
                        <a14:foregroundMark x1="27895" y1="23721" x2="29474" y2="52558"/>
                        <a14:foregroundMark x1="29474" y1="52558" x2="61579" y2="53023"/>
                        <a14:foregroundMark x1="61579" y1="53023" x2="67895" y2="40000"/>
                        <a14:foregroundMark x1="67895" y1="40000" x2="66316" y2="48372"/>
                      </a14:backgroundRemoval>
                    </a14:imgEffect>
                  </a14:imgLayer>
                </a14:imgProps>
              </a:ext>
              <a:ext uri="{28A0092B-C50C-407E-A947-70E740481C1C}">
                <a14:useLocalDpi xmlns:a14="http://schemas.microsoft.com/office/drawing/2010/main" val="0"/>
              </a:ext>
            </a:extLst>
          </a:blip>
          <a:srcRect/>
          <a:stretch>
            <a:fillRect/>
          </a:stretch>
        </p:blipFill>
        <p:spPr bwMode="auto">
          <a:xfrm>
            <a:off x="1103441" y="3601843"/>
            <a:ext cx="2600262" cy="2942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7571240"/>
      </p:ext>
    </p:extLst>
  </p:cSld>
  <p:clrMapOvr>
    <a:masterClrMapping/>
  </p:clrMapOvr>
  <mc:AlternateContent xmlns:mc="http://schemas.openxmlformats.org/markup-compatibility/2006" xmlns:p14="http://schemas.microsoft.com/office/powerpoint/2010/main">
    <mc:Choice Requires="p14">
      <p:transition spd="slow" p14:dur="2000" advTm="2038"/>
    </mc:Choice>
    <mc:Fallback xmlns="">
      <p:transition spd="slow" advTm="2038"/>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pic>
        <p:nvPicPr>
          <p:cNvPr id="469" name="Google Shape;469;p28"/>
          <p:cNvPicPr preferRelativeResize="0"/>
          <p:nvPr/>
        </p:nvPicPr>
        <p:blipFill>
          <a:blip r:embed="rId3">
            <a:alphaModFix/>
          </a:blip>
          <a:stretch>
            <a:fillRect/>
          </a:stretch>
        </p:blipFill>
        <p:spPr>
          <a:xfrm rot="5400000">
            <a:off x="1139508" y="4505625"/>
            <a:ext cx="2645211" cy="1560578"/>
          </a:xfrm>
          <a:prstGeom prst="rect">
            <a:avLst/>
          </a:prstGeom>
          <a:noFill/>
          <a:ln>
            <a:noFill/>
          </a:ln>
        </p:spPr>
      </p:pic>
      <p:pic>
        <p:nvPicPr>
          <p:cNvPr id="460" name="Google Shape;460;p28"/>
          <p:cNvPicPr preferRelativeResize="0"/>
          <p:nvPr/>
        </p:nvPicPr>
        <p:blipFill>
          <a:blip r:embed="rId4">
            <a:alphaModFix/>
          </a:blip>
          <a:stretch>
            <a:fillRect/>
          </a:stretch>
        </p:blipFill>
        <p:spPr>
          <a:xfrm rot="5560795">
            <a:off x="8017242" y="236561"/>
            <a:ext cx="914171" cy="919179"/>
          </a:xfrm>
          <a:prstGeom prst="rect">
            <a:avLst/>
          </a:prstGeom>
          <a:noFill/>
          <a:ln>
            <a:noFill/>
          </a:ln>
        </p:spPr>
      </p:pic>
      <p:pic>
        <p:nvPicPr>
          <p:cNvPr id="461" name="Google Shape;461;p28"/>
          <p:cNvPicPr preferRelativeResize="0"/>
          <p:nvPr/>
        </p:nvPicPr>
        <p:blipFill>
          <a:blip r:embed="rId5">
            <a:alphaModFix/>
          </a:blip>
          <a:stretch>
            <a:fillRect/>
          </a:stretch>
        </p:blipFill>
        <p:spPr>
          <a:xfrm rot="10800000">
            <a:off x="9256738" y="1285347"/>
            <a:ext cx="562182" cy="865795"/>
          </a:xfrm>
          <a:prstGeom prst="rect">
            <a:avLst/>
          </a:prstGeom>
          <a:noFill/>
          <a:ln>
            <a:noFill/>
          </a:ln>
        </p:spPr>
      </p:pic>
      <p:pic>
        <p:nvPicPr>
          <p:cNvPr id="462" name="Google Shape;462;p28"/>
          <p:cNvPicPr preferRelativeResize="0"/>
          <p:nvPr/>
        </p:nvPicPr>
        <p:blipFill>
          <a:blip r:embed="rId6">
            <a:alphaModFix/>
          </a:blip>
          <a:stretch>
            <a:fillRect/>
          </a:stretch>
        </p:blipFill>
        <p:spPr>
          <a:xfrm rot="-6927525">
            <a:off x="9108270" y="398901"/>
            <a:ext cx="859121" cy="882476"/>
          </a:xfrm>
          <a:prstGeom prst="rect">
            <a:avLst/>
          </a:prstGeom>
          <a:noFill/>
          <a:ln>
            <a:noFill/>
          </a:ln>
        </p:spPr>
      </p:pic>
      <p:pic>
        <p:nvPicPr>
          <p:cNvPr id="465" name="Google Shape;465;p28"/>
          <p:cNvPicPr preferRelativeResize="0"/>
          <p:nvPr/>
        </p:nvPicPr>
        <p:blipFill>
          <a:blip r:embed="rId7">
            <a:alphaModFix/>
          </a:blip>
          <a:stretch>
            <a:fillRect/>
          </a:stretch>
        </p:blipFill>
        <p:spPr>
          <a:xfrm rot="-5400000">
            <a:off x="5982491" y="676691"/>
            <a:ext cx="2439295" cy="1426911"/>
          </a:xfrm>
          <a:prstGeom prst="rect">
            <a:avLst/>
          </a:prstGeom>
          <a:noFill/>
          <a:ln>
            <a:noFill/>
          </a:ln>
        </p:spPr>
      </p:pic>
      <p:pic>
        <p:nvPicPr>
          <p:cNvPr id="466" name="Google Shape;466;p28"/>
          <p:cNvPicPr preferRelativeResize="0"/>
          <p:nvPr/>
        </p:nvPicPr>
        <p:blipFill>
          <a:blip r:embed="rId8">
            <a:alphaModFix/>
          </a:blip>
          <a:stretch>
            <a:fillRect/>
          </a:stretch>
        </p:blipFill>
        <p:spPr>
          <a:xfrm rot="-5400000">
            <a:off x="4432291" y="656272"/>
            <a:ext cx="2451943" cy="1480397"/>
          </a:xfrm>
          <a:prstGeom prst="rect">
            <a:avLst/>
          </a:prstGeom>
          <a:noFill/>
          <a:ln>
            <a:noFill/>
          </a:ln>
        </p:spPr>
      </p:pic>
      <p:pic>
        <p:nvPicPr>
          <p:cNvPr id="467" name="Google Shape;467;p28"/>
          <p:cNvPicPr preferRelativeResize="0"/>
          <p:nvPr/>
        </p:nvPicPr>
        <p:blipFill>
          <a:blip r:embed="rId9">
            <a:alphaModFix/>
          </a:blip>
          <a:stretch>
            <a:fillRect/>
          </a:stretch>
        </p:blipFill>
        <p:spPr>
          <a:xfrm rot="5400000">
            <a:off x="1257270" y="627163"/>
            <a:ext cx="2425171" cy="1511843"/>
          </a:xfrm>
          <a:prstGeom prst="rect">
            <a:avLst/>
          </a:prstGeom>
          <a:noFill/>
          <a:ln>
            <a:noFill/>
          </a:ln>
        </p:spPr>
      </p:pic>
      <p:pic>
        <p:nvPicPr>
          <p:cNvPr id="468" name="Google Shape;468;p28"/>
          <p:cNvPicPr preferRelativeResize="0"/>
          <p:nvPr/>
        </p:nvPicPr>
        <p:blipFill>
          <a:blip r:embed="rId9">
            <a:alphaModFix/>
          </a:blip>
          <a:stretch>
            <a:fillRect/>
          </a:stretch>
        </p:blipFill>
        <p:spPr>
          <a:xfrm rot="5400000">
            <a:off x="2859335" y="627163"/>
            <a:ext cx="2425171" cy="1511843"/>
          </a:xfrm>
          <a:prstGeom prst="rect">
            <a:avLst/>
          </a:prstGeom>
          <a:noFill/>
          <a:ln>
            <a:noFill/>
          </a:ln>
        </p:spPr>
      </p:pic>
      <p:pic>
        <p:nvPicPr>
          <p:cNvPr id="470" name="Google Shape;470;p28"/>
          <p:cNvPicPr preferRelativeResize="0"/>
          <p:nvPr/>
        </p:nvPicPr>
        <p:blipFill>
          <a:blip r:embed="rId3">
            <a:alphaModFix/>
          </a:blip>
          <a:stretch>
            <a:fillRect/>
          </a:stretch>
        </p:blipFill>
        <p:spPr>
          <a:xfrm rot="5400000">
            <a:off x="2588753" y="4505625"/>
            <a:ext cx="2645211" cy="1560578"/>
          </a:xfrm>
          <a:prstGeom prst="rect">
            <a:avLst/>
          </a:prstGeom>
          <a:noFill/>
          <a:ln>
            <a:noFill/>
          </a:ln>
        </p:spPr>
      </p:pic>
      <p:pic>
        <p:nvPicPr>
          <p:cNvPr id="471" name="Google Shape;471;p28"/>
          <p:cNvPicPr preferRelativeResize="0"/>
          <p:nvPr/>
        </p:nvPicPr>
        <p:blipFill>
          <a:blip r:embed="rId3">
            <a:alphaModFix/>
          </a:blip>
          <a:stretch>
            <a:fillRect/>
          </a:stretch>
        </p:blipFill>
        <p:spPr>
          <a:xfrm rot="5400000">
            <a:off x="4040264" y="4505625"/>
            <a:ext cx="2645211" cy="1560578"/>
          </a:xfrm>
          <a:prstGeom prst="rect">
            <a:avLst/>
          </a:prstGeom>
          <a:noFill/>
          <a:ln>
            <a:noFill/>
          </a:ln>
        </p:spPr>
      </p:pic>
      <p:pic>
        <p:nvPicPr>
          <p:cNvPr id="472" name="Google Shape;472;p28"/>
          <p:cNvPicPr preferRelativeResize="0"/>
          <p:nvPr/>
        </p:nvPicPr>
        <p:blipFill>
          <a:blip r:embed="rId3">
            <a:alphaModFix/>
          </a:blip>
          <a:stretch>
            <a:fillRect/>
          </a:stretch>
        </p:blipFill>
        <p:spPr>
          <a:xfrm rot="5400000">
            <a:off x="5510363" y="4505625"/>
            <a:ext cx="2645211" cy="1560578"/>
          </a:xfrm>
          <a:prstGeom prst="rect">
            <a:avLst/>
          </a:prstGeom>
          <a:noFill/>
          <a:ln>
            <a:noFill/>
          </a:ln>
        </p:spPr>
      </p:pic>
      <p:pic>
        <p:nvPicPr>
          <p:cNvPr id="473" name="Google Shape;473;p28"/>
          <p:cNvPicPr preferRelativeResize="0"/>
          <p:nvPr/>
        </p:nvPicPr>
        <p:blipFill>
          <a:blip r:embed="rId3">
            <a:alphaModFix/>
          </a:blip>
          <a:stretch>
            <a:fillRect/>
          </a:stretch>
        </p:blipFill>
        <p:spPr>
          <a:xfrm rot="5400000">
            <a:off x="6981813" y="4505625"/>
            <a:ext cx="2645211" cy="1560578"/>
          </a:xfrm>
          <a:prstGeom prst="rect">
            <a:avLst/>
          </a:prstGeom>
          <a:noFill/>
          <a:ln>
            <a:noFill/>
          </a:ln>
        </p:spPr>
      </p:pic>
      <p:pic>
        <p:nvPicPr>
          <p:cNvPr id="475" name="Google Shape;475;p28"/>
          <p:cNvPicPr preferRelativeResize="0"/>
          <p:nvPr/>
        </p:nvPicPr>
        <p:blipFill>
          <a:blip r:embed="rId10">
            <a:alphaModFix/>
          </a:blip>
          <a:stretch>
            <a:fillRect/>
          </a:stretch>
        </p:blipFill>
        <p:spPr>
          <a:xfrm>
            <a:off x="9085232" y="2455200"/>
            <a:ext cx="1207728" cy="556274"/>
          </a:xfrm>
          <a:prstGeom prst="rect">
            <a:avLst/>
          </a:prstGeom>
          <a:noFill/>
          <a:ln>
            <a:noFill/>
          </a:ln>
        </p:spPr>
      </p:pic>
      <p:pic>
        <p:nvPicPr>
          <p:cNvPr id="476" name="Google Shape;476;p28"/>
          <p:cNvPicPr preferRelativeResize="0"/>
          <p:nvPr/>
        </p:nvPicPr>
        <p:blipFill>
          <a:blip r:embed="rId10">
            <a:alphaModFix/>
          </a:blip>
          <a:stretch>
            <a:fillRect/>
          </a:stretch>
        </p:blipFill>
        <p:spPr>
          <a:xfrm>
            <a:off x="9085232" y="3339835"/>
            <a:ext cx="1207728" cy="556274"/>
          </a:xfrm>
          <a:prstGeom prst="rect">
            <a:avLst/>
          </a:prstGeom>
          <a:noFill/>
          <a:ln>
            <a:noFill/>
          </a:ln>
        </p:spPr>
      </p:pic>
      <p:pic>
        <p:nvPicPr>
          <p:cNvPr id="477" name="Google Shape;477;p28"/>
          <p:cNvPicPr preferRelativeResize="0"/>
          <p:nvPr/>
        </p:nvPicPr>
        <p:blipFill>
          <a:blip r:embed="rId10">
            <a:alphaModFix/>
          </a:blip>
          <a:stretch>
            <a:fillRect/>
          </a:stretch>
        </p:blipFill>
        <p:spPr>
          <a:xfrm>
            <a:off x="9085232" y="4224469"/>
            <a:ext cx="1207728" cy="556274"/>
          </a:xfrm>
          <a:prstGeom prst="rect">
            <a:avLst/>
          </a:prstGeom>
          <a:noFill/>
          <a:ln>
            <a:noFill/>
          </a:ln>
        </p:spPr>
      </p:pic>
      <p:pic>
        <p:nvPicPr>
          <p:cNvPr id="478" name="Google Shape;478;p28"/>
          <p:cNvPicPr preferRelativeResize="0"/>
          <p:nvPr/>
        </p:nvPicPr>
        <p:blipFill>
          <a:blip r:embed="rId10">
            <a:alphaModFix/>
          </a:blip>
          <a:stretch>
            <a:fillRect/>
          </a:stretch>
        </p:blipFill>
        <p:spPr>
          <a:xfrm>
            <a:off x="9085232" y="5109104"/>
            <a:ext cx="1207728" cy="556274"/>
          </a:xfrm>
          <a:prstGeom prst="rect">
            <a:avLst/>
          </a:prstGeom>
          <a:noFill/>
          <a:ln>
            <a:noFill/>
          </a:ln>
        </p:spPr>
      </p:pic>
      <p:pic>
        <p:nvPicPr>
          <p:cNvPr id="479" name="Google Shape;479;p28"/>
          <p:cNvPicPr preferRelativeResize="0"/>
          <p:nvPr/>
        </p:nvPicPr>
        <p:blipFill>
          <a:blip r:embed="rId10">
            <a:alphaModFix/>
          </a:blip>
          <a:stretch>
            <a:fillRect/>
          </a:stretch>
        </p:blipFill>
        <p:spPr>
          <a:xfrm>
            <a:off x="9085232" y="5993741"/>
            <a:ext cx="1207728" cy="556274"/>
          </a:xfrm>
          <a:prstGeom prst="rect">
            <a:avLst/>
          </a:prstGeom>
          <a:noFill/>
          <a:ln>
            <a:noFill/>
          </a:ln>
        </p:spPr>
      </p:pic>
      <p:pic>
        <p:nvPicPr>
          <p:cNvPr id="5" name="Picture 4">
            <a:extLst>
              <a:ext uri="{FF2B5EF4-FFF2-40B4-BE49-F238E27FC236}">
                <a16:creationId xmlns:a16="http://schemas.microsoft.com/office/drawing/2014/main" id="{26E27EB9-8724-63B7-B26D-A7701D64296D}"/>
              </a:ext>
            </a:extLst>
          </p:cNvPr>
          <p:cNvPicPr>
            <a:picLocks noChangeAspect="1"/>
          </p:cNvPicPr>
          <p:nvPr/>
        </p:nvPicPr>
        <p:blipFill>
          <a:blip r:embed="rId11"/>
          <a:stretch>
            <a:fillRect/>
          </a:stretch>
        </p:blipFill>
        <p:spPr>
          <a:xfrm rot="16200000">
            <a:off x="8125116" y="1380420"/>
            <a:ext cx="719730" cy="739182"/>
          </a:xfrm>
          <a:prstGeom prst="rect">
            <a:avLst/>
          </a:prstGeom>
        </p:spPr>
      </p:pic>
      <p:sp>
        <p:nvSpPr>
          <p:cNvPr id="9" name="TextBox 8">
            <a:extLst>
              <a:ext uri="{FF2B5EF4-FFF2-40B4-BE49-F238E27FC236}">
                <a16:creationId xmlns:a16="http://schemas.microsoft.com/office/drawing/2014/main" id="{2079D94A-2DB6-426B-8580-6EB5FA60387E}"/>
              </a:ext>
            </a:extLst>
          </p:cNvPr>
          <p:cNvSpPr txBox="1"/>
          <p:nvPr/>
        </p:nvSpPr>
        <p:spPr>
          <a:xfrm>
            <a:off x="4175923" y="2950482"/>
            <a:ext cx="358352" cy="200952"/>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sp>
        <p:nvSpPr>
          <p:cNvPr id="10" name="TextBox 9">
            <a:extLst>
              <a:ext uri="{FF2B5EF4-FFF2-40B4-BE49-F238E27FC236}">
                <a16:creationId xmlns:a16="http://schemas.microsoft.com/office/drawing/2014/main" id="{A16E8EA6-FA65-BD4C-A4A9-DD3BE90EBABA}"/>
              </a:ext>
            </a:extLst>
          </p:cNvPr>
          <p:cNvSpPr txBox="1"/>
          <p:nvPr/>
        </p:nvSpPr>
        <p:spPr>
          <a:xfrm>
            <a:off x="4938697" y="2950482"/>
            <a:ext cx="358352" cy="200952"/>
          </a:xfrm>
          <a:prstGeom prst="rect">
            <a:avLst/>
          </a:prstGeom>
          <a:noFill/>
        </p:spPr>
        <p:txBody>
          <a:bodyPr wrap="square" rtlCol="0">
            <a:spAutoFit/>
          </a:bodyPr>
          <a:lstStyle/>
          <a:p>
            <a:r>
              <a:rPr lang="en-US" sz="706" b="1" dirty="0">
                <a:solidFill>
                  <a:schemeClr val="bg1"/>
                </a:solidFill>
              </a:rPr>
              <a:t>x 3</a:t>
            </a:r>
            <a:endParaRPr lang="en-US" sz="529" b="1" dirty="0">
              <a:solidFill>
                <a:schemeClr val="bg1"/>
              </a:solidFill>
            </a:endParaRPr>
          </a:p>
        </p:txBody>
      </p:sp>
      <p:grpSp>
        <p:nvGrpSpPr>
          <p:cNvPr id="15" name="Group 14">
            <a:extLst>
              <a:ext uri="{FF2B5EF4-FFF2-40B4-BE49-F238E27FC236}">
                <a16:creationId xmlns:a16="http://schemas.microsoft.com/office/drawing/2014/main" id="{27C0E3AA-CC39-407C-5112-85E648B50681}"/>
              </a:ext>
            </a:extLst>
          </p:cNvPr>
          <p:cNvGrpSpPr/>
          <p:nvPr/>
        </p:nvGrpSpPr>
        <p:grpSpPr>
          <a:xfrm>
            <a:off x="2956239" y="2950482"/>
            <a:ext cx="509399" cy="876895"/>
            <a:chOff x="1861902" y="3389293"/>
            <a:chExt cx="577319" cy="993814"/>
          </a:xfrm>
        </p:grpSpPr>
        <p:pic>
          <p:nvPicPr>
            <p:cNvPr id="11" name="Picture 10">
              <a:extLst>
                <a:ext uri="{FF2B5EF4-FFF2-40B4-BE49-F238E27FC236}">
                  <a16:creationId xmlns:a16="http://schemas.microsoft.com/office/drawing/2014/main" id="{575AE01B-43FE-6AC1-49C6-1F3961457DF8}"/>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12" name="TextBox 11">
              <a:extLst>
                <a:ext uri="{FF2B5EF4-FFF2-40B4-BE49-F238E27FC236}">
                  <a16:creationId xmlns:a16="http://schemas.microsoft.com/office/drawing/2014/main" id="{987E8DA9-19C1-0A7C-E63C-BA3ED3A04312}"/>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sp>
        <p:nvSpPr>
          <p:cNvPr id="14" name="TextBox 13">
            <a:extLst>
              <a:ext uri="{FF2B5EF4-FFF2-40B4-BE49-F238E27FC236}">
                <a16:creationId xmlns:a16="http://schemas.microsoft.com/office/drawing/2014/main" id="{122D37C3-814B-5C2E-9A35-13356AFDB122}"/>
              </a:ext>
            </a:extLst>
          </p:cNvPr>
          <p:cNvSpPr txBox="1"/>
          <p:nvPr/>
        </p:nvSpPr>
        <p:spPr>
          <a:xfrm>
            <a:off x="3413149" y="2950482"/>
            <a:ext cx="358352" cy="200952"/>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nvGrpSpPr>
          <p:cNvPr id="19" name="Group 18">
            <a:extLst>
              <a:ext uri="{FF2B5EF4-FFF2-40B4-BE49-F238E27FC236}">
                <a16:creationId xmlns:a16="http://schemas.microsoft.com/office/drawing/2014/main" id="{EA1B0B73-5C67-7C27-395A-FB80C75C13A0}"/>
              </a:ext>
            </a:extLst>
          </p:cNvPr>
          <p:cNvGrpSpPr/>
          <p:nvPr/>
        </p:nvGrpSpPr>
        <p:grpSpPr>
          <a:xfrm>
            <a:off x="3719013" y="2950482"/>
            <a:ext cx="509399" cy="876895"/>
            <a:chOff x="1861902" y="3389293"/>
            <a:chExt cx="577319" cy="993814"/>
          </a:xfrm>
        </p:grpSpPr>
        <p:pic>
          <p:nvPicPr>
            <p:cNvPr id="20" name="Picture 19">
              <a:extLst>
                <a:ext uri="{FF2B5EF4-FFF2-40B4-BE49-F238E27FC236}">
                  <a16:creationId xmlns:a16="http://schemas.microsoft.com/office/drawing/2014/main" id="{961BB6DB-9B41-C991-ABCB-991800110FD0}"/>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21" name="TextBox 20">
              <a:extLst>
                <a:ext uri="{FF2B5EF4-FFF2-40B4-BE49-F238E27FC236}">
                  <a16:creationId xmlns:a16="http://schemas.microsoft.com/office/drawing/2014/main" id="{59E2BA63-F912-DEBA-E0A9-CC58AF55F727}"/>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grpSp>
        <p:nvGrpSpPr>
          <p:cNvPr id="22" name="Group 21">
            <a:extLst>
              <a:ext uri="{FF2B5EF4-FFF2-40B4-BE49-F238E27FC236}">
                <a16:creationId xmlns:a16="http://schemas.microsoft.com/office/drawing/2014/main" id="{EC3679AB-8FAE-65CF-72F5-C06805ED612D}"/>
              </a:ext>
            </a:extLst>
          </p:cNvPr>
          <p:cNvGrpSpPr/>
          <p:nvPr/>
        </p:nvGrpSpPr>
        <p:grpSpPr>
          <a:xfrm>
            <a:off x="4481787" y="2950482"/>
            <a:ext cx="509399" cy="876895"/>
            <a:chOff x="1861902" y="3389293"/>
            <a:chExt cx="577319" cy="993814"/>
          </a:xfrm>
        </p:grpSpPr>
        <p:pic>
          <p:nvPicPr>
            <p:cNvPr id="23" name="Picture 22">
              <a:extLst>
                <a:ext uri="{FF2B5EF4-FFF2-40B4-BE49-F238E27FC236}">
                  <a16:creationId xmlns:a16="http://schemas.microsoft.com/office/drawing/2014/main" id="{0E6570D3-4375-4660-93FF-C1B73A6232A6}"/>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24" name="TextBox 23">
              <a:extLst>
                <a:ext uri="{FF2B5EF4-FFF2-40B4-BE49-F238E27FC236}">
                  <a16:creationId xmlns:a16="http://schemas.microsoft.com/office/drawing/2014/main" id="{4F9888D3-1696-551A-EE65-1D01C23166CD}"/>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3</a:t>
              </a:r>
              <a:endParaRPr lang="en-US" sz="529" b="1" dirty="0">
                <a:solidFill>
                  <a:schemeClr val="bg1"/>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5C50E6-FD44-460E-685D-F0AC5EC0EF2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68344A4-EDA7-694E-E978-C8D75662A8E4}"/>
              </a:ext>
            </a:extLst>
          </p:cNvPr>
          <p:cNvSpPr>
            <a:spLocks noGrp="1"/>
          </p:cNvSpPr>
          <p:nvPr>
            <p:ph type="title"/>
          </p:nvPr>
        </p:nvSpPr>
        <p:spPr/>
        <p:txBody>
          <a:bodyPr/>
          <a:lstStyle/>
          <a:p>
            <a:r>
              <a:rPr lang="en-US" dirty="0"/>
              <a:t>ELISA – commonly used for…</a:t>
            </a:r>
          </a:p>
        </p:txBody>
      </p:sp>
      <p:pic>
        <p:nvPicPr>
          <p:cNvPr id="3" name="Picture 2" descr="A screenshot of a video game&#10;&#10;Description automatically generated">
            <a:extLst>
              <a:ext uri="{FF2B5EF4-FFF2-40B4-BE49-F238E27FC236}">
                <a16:creationId xmlns:a16="http://schemas.microsoft.com/office/drawing/2014/main" id="{B7724231-141C-4E77-43FC-6801A5927965}"/>
              </a:ext>
            </a:extLst>
          </p:cNvPr>
          <p:cNvPicPr>
            <a:picLocks noChangeAspect="1"/>
          </p:cNvPicPr>
          <p:nvPr/>
        </p:nvPicPr>
        <p:blipFill rotWithShape="1">
          <a:blip r:embed="rId3">
            <a:extLst>
              <a:ext uri="{28A0092B-C50C-407E-A947-70E740481C1C}">
                <a14:useLocalDpi xmlns:a14="http://schemas.microsoft.com/office/drawing/2010/main" val="0"/>
              </a:ext>
            </a:extLst>
          </a:blip>
          <a:srcRect l="25171" t="5373" r="63284" b="71050"/>
          <a:stretch/>
        </p:blipFill>
        <p:spPr>
          <a:xfrm>
            <a:off x="3257573" y="2164130"/>
            <a:ext cx="1414771" cy="1386874"/>
          </a:xfrm>
          <a:prstGeom prst="rect">
            <a:avLst/>
          </a:prstGeom>
        </p:spPr>
      </p:pic>
      <p:pic>
        <p:nvPicPr>
          <p:cNvPr id="9" name="Picture 8" descr="A screenshot of a video game&#10;&#10;Description automatically generated">
            <a:extLst>
              <a:ext uri="{FF2B5EF4-FFF2-40B4-BE49-F238E27FC236}">
                <a16:creationId xmlns:a16="http://schemas.microsoft.com/office/drawing/2014/main" id="{52614087-AA73-8504-7B5D-91A26357D3AF}"/>
              </a:ext>
            </a:extLst>
          </p:cNvPr>
          <p:cNvPicPr>
            <a:picLocks noChangeAspect="1"/>
          </p:cNvPicPr>
          <p:nvPr/>
        </p:nvPicPr>
        <p:blipFill rotWithShape="1">
          <a:blip r:embed="rId3">
            <a:extLst>
              <a:ext uri="{28A0092B-C50C-407E-A947-70E740481C1C}">
                <a14:useLocalDpi xmlns:a14="http://schemas.microsoft.com/office/drawing/2010/main" val="0"/>
              </a:ext>
            </a:extLst>
          </a:blip>
          <a:srcRect l="59904" t="34102" r="28551" b="42321"/>
          <a:stretch/>
        </p:blipFill>
        <p:spPr>
          <a:xfrm>
            <a:off x="6548909" y="3183065"/>
            <a:ext cx="1574144" cy="1543104"/>
          </a:xfrm>
          <a:prstGeom prst="rect">
            <a:avLst/>
          </a:prstGeom>
        </p:spPr>
      </p:pic>
      <p:pic>
        <p:nvPicPr>
          <p:cNvPr id="10" name="Picture 9" descr="A screenshot of a video game&#10;&#10;Description automatically generated">
            <a:extLst>
              <a:ext uri="{FF2B5EF4-FFF2-40B4-BE49-F238E27FC236}">
                <a16:creationId xmlns:a16="http://schemas.microsoft.com/office/drawing/2014/main" id="{3305DF29-B6EA-B43C-7740-02EB749807F8}"/>
              </a:ext>
            </a:extLst>
          </p:cNvPr>
          <p:cNvPicPr>
            <a:picLocks noChangeAspect="1"/>
          </p:cNvPicPr>
          <p:nvPr/>
        </p:nvPicPr>
        <p:blipFill rotWithShape="1">
          <a:blip r:embed="rId3">
            <a:extLst>
              <a:ext uri="{28A0092B-C50C-407E-A947-70E740481C1C}">
                <a14:useLocalDpi xmlns:a14="http://schemas.microsoft.com/office/drawing/2010/main" val="0"/>
              </a:ext>
            </a:extLst>
          </a:blip>
          <a:srcRect l="38733" t="35017" r="49722" b="41406"/>
          <a:stretch/>
        </p:blipFill>
        <p:spPr>
          <a:xfrm>
            <a:off x="3117685" y="3487368"/>
            <a:ext cx="1579513" cy="1548367"/>
          </a:xfrm>
          <a:prstGeom prst="rect">
            <a:avLst/>
          </a:prstGeom>
        </p:spPr>
      </p:pic>
      <p:pic>
        <p:nvPicPr>
          <p:cNvPr id="12" name="Picture 11" descr="A screenshot of a video game&#10;&#10;Description automatically generated">
            <a:extLst>
              <a:ext uri="{FF2B5EF4-FFF2-40B4-BE49-F238E27FC236}">
                <a16:creationId xmlns:a16="http://schemas.microsoft.com/office/drawing/2014/main" id="{70B66B81-F58C-6022-BAA3-55C9242E67A9}"/>
              </a:ext>
            </a:extLst>
          </p:cNvPr>
          <p:cNvPicPr>
            <a:picLocks noChangeAspect="1"/>
          </p:cNvPicPr>
          <p:nvPr/>
        </p:nvPicPr>
        <p:blipFill rotWithShape="1">
          <a:blip r:embed="rId3">
            <a:extLst>
              <a:ext uri="{28A0092B-C50C-407E-A947-70E740481C1C}">
                <a14:useLocalDpi xmlns:a14="http://schemas.microsoft.com/office/drawing/2010/main" val="0"/>
              </a:ext>
            </a:extLst>
          </a:blip>
          <a:srcRect l="9138" t="63527" r="75350" b="12896"/>
          <a:stretch/>
        </p:blipFill>
        <p:spPr>
          <a:xfrm>
            <a:off x="4707896" y="1682505"/>
            <a:ext cx="1642891" cy="1198587"/>
          </a:xfrm>
          <a:prstGeom prst="rect">
            <a:avLst/>
          </a:prstGeom>
        </p:spPr>
      </p:pic>
      <p:pic>
        <p:nvPicPr>
          <p:cNvPr id="13" name="Picture 12" descr="A screenshot of a video game&#10;&#10;Description automatically generated">
            <a:extLst>
              <a:ext uri="{FF2B5EF4-FFF2-40B4-BE49-F238E27FC236}">
                <a16:creationId xmlns:a16="http://schemas.microsoft.com/office/drawing/2014/main" id="{00E43CA0-9154-CBD9-8E76-E037EC2D12B9}"/>
              </a:ext>
            </a:extLst>
          </p:cNvPr>
          <p:cNvPicPr>
            <a:picLocks noChangeAspect="1"/>
          </p:cNvPicPr>
          <p:nvPr/>
        </p:nvPicPr>
        <p:blipFill rotWithShape="1">
          <a:blip r:embed="rId3">
            <a:extLst>
              <a:ext uri="{28A0092B-C50C-407E-A947-70E740481C1C}">
                <a14:useLocalDpi xmlns:a14="http://schemas.microsoft.com/office/drawing/2010/main" val="0"/>
              </a:ext>
            </a:extLst>
          </a:blip>
          <a:srcRect l="36942" t="65898" r="47546" b="10525"/>
          <a:stretch/>
        </p:blipFill>
        <p:spPr>
          <a:xfrm>
            <a:off x="3853040" y="4711652"/>
            <a:ext cx="1569639" cy="1145145"/>
          </a:xfrm>
          <a:prstGeom prst="rect">
            <a:avLst/>
          </a:prstGeom>
        </p:spPr>
      </p:pic>
      <p:pic>
        <p:nvPicPr>
          <p:cNvPr id="14" name="Picture 13" descr="A screenshot of a video game&#10;&#10;Description automatically generated">
            <a:extLst>
              <a:ext uri="{FF2B5EF4-FFF2-40B4-BE49-F238E27FC236}">
                <a16:creationId xmlns:a16="http://schemas.microsoft.com/office/drawing/2014/main" id="{445AE1C1-49F6-CDB3-79FF-87A2AD221DBD}"/>
              </a:ext>
            </a:extLst>
          </p:cNvPr>
          <p:cNvPicPr>
            <a:picLocks noChangeAspect="1"/>
          </p:cNvPicPr>
          <p:nvPr/>
        </p:nvPicPr>
        <p:blipFill rotWithShape="1">
          <a:blip r:embed="rId3">
            <a:extLst>
              <a:ext uri="{28A0092B-C50C-407E-A947-70E740481C1C}">
                <a14:useLocalDpi xmlns:a14="http://schemas.microsoft.com/office/drawing/2010/main" val="0"/>
              </a:ext>
            </a:extLst>
          </a:blip>
          <a:srcRect l="60503" t="61178" r="20538" b="11316"/>
          <a:stretch/>
        </p:blipFill>
        <p:spPr>
          <a:xfrm>
            <a:off x="6465851" y="2223946"/>
            <a:ext cx="1721124" cy="1198587"/>
          </a:xfrm>
          <a:prstGeom prst="rect">
            <a:avLst/>
          </a:prstGeom>
        </p:spPr>
      </p:pic>
      <p:sp>
        <p:nvSpPr>
          <p:cNvPr id="17" name="TextBox 16">
            <a:extLst>
              <a:ext uri="{FF2B5EF4-FFF2-40B4-BE49-F238E27FC236}">
                <a16:creationId xmlns:a16="http://schemas.microsoft.com/office/drawing/2014/main" id="{18C6A453-6496-A5A0-430D-55A094E38891}"/>
              </a:ext>
            </a:extLst>
          </p:cNvPr>
          <p:cNvSpPr txBox="1"/>
          <p:nvPr/>
        </p:nvSpPr>
        <p:spPr>
          <a:xfrm>
            <a:off x="4582381" y="1067842"/>
            <a:ext cx="1579513" cy="707886"/>
          </a:xfrm>
          <a:prstGeom prst="rect">
            <a:avLst/>
          </a:prstGeom>
          <a:noFill/>
        </p:spPr>
        <p:txBody>
          <a:bodyPr wrap="square" rtlCol="0">
            <a:spAutoFit/>
          </a:bodyPr>
          <a:lstStyle/>
          <a:p>
            <a:pPr algn="ctr"/>
            <a:r>
              <a:rPr lang="en-US" sz="2000" dirty="0"/>
              <a:t>Disease Diagnosis</a:t>
            </a:r>
          </a:p>
        </p:txBody>
      </p:sp>
      <p:sp>
        <p:nvSpPr>
          <p:cNvPr id="20" name="TextBox 19">
            <a:extLst>
              <a:ext uri="{FF2B5EF4-FFF2-40B4-BE49-F238E27FC236}">
                <a16:creationId xmlns:a16="http://schemas.microsoft.com/office/drawing/2014/main" id="{A8B239A5-F47F-6E35-94D0-1C5AAD52067C}"/>
              </a:ext>
            </a:extLst>
          </p:cNvPr>
          <p:cNvSpPr txBox="1"/>
          <p:nvPr/>
        </p:nvSpPr>
        <p:spPr>
          <a:xfrm>
            <a:off x="7976707" y="2376041"/>
            <a:ext cx="1579513" cy="707886"/>
          </a:xfrm>
          <a:prstGeom prst="rect">
            <a:avLst/>
          </a:prstGeom>
          <a:noFill/>
        </p:spPr>
        <p:txBody>
          <a:bodyPr wrap="square" rtlCol="0">
            <a:spAutoFit/>
          </a:bodyPr>
          <a:lstStyle/>
          <a:p>
            <a:pPr algn="ctr"/>
            <a:r>
              <a:rPr lang="en-US" sz="2000" dirty="0"/>
              <a:t>Hormone Detection</a:t>
            </a:r>
          </a:p>
        </p:txBody>
      </p:sp>
      <p:sp>
        <p:nvSpPr>
          <p:cNvPr id="21" name="TextBox 20">
            <a:extLst>
              <a:ext uri="{FF2B5EF4-FFF2-40B4-BE49-F238E27FC236}">
                <a16:creationId xmlns:a16="http://schemas.microsoft.com/office/drawing/2014/main" id="{275968CC-FDC6-AE71-9198-B0B010BE758C}"/>
              </a:ext>
            </a:extLst>
          </p:cNvPr>
          <p:cNvSpPr txBox="1"/>
          <p:nvPr/>
        </p:nvSpPr>
        <p:spPr>
          <a:xfrm>
            <a:off x="7682809" y="3875614"/>
            <a:ext cx="1579513" cy="707886"/>
          </a:xfrm>
          <a:prstGeom prst="rect">
            <a:avLst/>
          </a:prstGeom>
          <a:noFill/>
        </p:spPr>
        <p:txBody>
          <a:bodyPr wrap="square" rtlCol="0">
            <a:spAutoFit/>
          </a:bodyPr>
          <a:lstStyle/>
          <a:p>
            <a:pPr algn="ctr"/>
            <a:r>
              <a:rPr lang="en-US" sz="2000" dirty="0"/>
              <a:t>Drug Detection</a:t>
            </a:r>
          </a:p>
        </p:txBody>
      </p:sp>
      <p:sp>
        <p:nvSpPr>
          <p:cNvPr id="22" name="TextBox 21">
            <a:extLst>
              <a:ext uri="{FF2B5EF4-FFF2-40B4-BE49-F238E27FC236}">
                <a16:creationId xmlns:a16="http://schemas.microsoft.com/office/drawing/2014/main" id="{E03F48FF-54C6-B148-06F2-8FF67CA85498}"/>
              </a:ext>
            </a:extLst>
          </p:cNvPr>
          <p:cNvSpPr txBox="1"/>
          <p:nvPr/>
        </p:nvSpPr>
        <p:spPr>
          <a:xfrm>
            <a:off x="2613830" y="5300708"/>
            <a:ext cx="2094066" cy="1015663"/>
          </a:xfrm>
          <a:prstGeom prst="rect">
            <a:avLst/>
          </a:prstGeom>
          <a:noFill/>
        </p:spPr>
        <p:txBody>
          <a:bodyPr wrap="square" rtlCol="0">
            <a:spAutoFit/>
          </a:bodyPr>
          <a:lstStyle/>
          <a:p>
            <a:pPr algn="ctr"/>
            <a:r>
              <a:rPr lang="en-US" sz="2000" dirty="0"/>
              <a:t>Cancer Biomarker Detection</a:t>
            </a:r>
          </a:p>
        </p:txBody>
      </p:sp>
      <p:sp>
        <p:nvSpPr>
          <p:cNvPr id="23" name="TextBox 22">
            <a:extLst>
              <a:ext uri="{FF2B5EF4-FFF2-40B4-BE49-F238E27FC236}">
                <a16:creationId xmlns:a16="http://schemas.microsoft.com/office/drawing/2014/main" id="{3473693B-0BF7-B40F-A7D0-079845BEC62A}"/>
              </a:ext>
            </a:extLst>
          </p:cNvPr>
          <p:cNvSpPr txBox="1"/>
          <p:nvPr/>
        </p:nvSpPr>
        <p:spPr>
          <a:xfrm>
            <a:off x="1965620" y="3708028"/>
            <a:ext cx="1579513" cy="707886"/>
          </a:xfrm>
          <a:prstGeom prst="rect">
            <a:avLst/>
          </a:prstGeom>
          <a:noFill/>
        </p:spPr>
        <p:txBody>
          <a:bodyPr wrap="square" rtlCol="0">
            <a:spAutoFit/>
          </a:bodyPr>
          <a:lstStyle/>
          <a:p>
            <a:pPr algn="ctr"/>
            <a:r>
              <a:rPr lang="en-US" sz="2000" dirty="0"/>
              <a:t>Allergen Detection</a:t>
            </a:r>
          </a:p>
        </p:txBody>
      </p:sp>
      <p:sp>
        <p:nvSpPr>
          <p:cNvPr id="24" name="TextBox 23">
            <a:extLst>
              <a:ext uri="{FF2B5EF4-FFF2-40B4-BE49-F238E27FC236}">
                <a16:creationId xmlns:a16="http://schemas.microsoft.com/office/drawing/2014/main" id="{35D7AD91-70D3-4858-57B6-FE79901D7219}"/>
              </a:ext>
            </a:extLst>
          </p:cNvPr>
          <p:cNvSpPr txBox="1"/>
          <p:nvPr/>
        </p:nvSpPr>
        <p:spPr>
          <a:xfrm>
            <a:off x="1965620" y="2589737"/>
            <a:ext cx="1579513" cy="400110"/>
          </a:xfrm>
          <a:prstGeom prst="rect">
            <a:avLst/>
          </a:prstGeom>
          <a:noFill/>
        </p:spPr>
        <p:txBody>
          <a:bodyPr wrap="square" rtlCol="0">
            <a:spAutoFit/>
          </a:bodyPr>
          <a:lstStyle/>
          <a:p>
            <a:pPr algn="ctr"/>
            <a:r>
              <a:rPr lang="en-US" sz="2000" dirty="0"/>
              <a:t>Research</a:t>
            </a:r>
          </a:p>
        </p:txBody>
      </p:sp>
      <p:pic>
        <p:nvPicPr>
          <p:cNvPr id="42" name="Picture 41">
            <a:extLst>
              <a:ext uri="{FF2B5EF4-FFF2-40B4-BE49-F238E27FC236}">
                <a16:creationId xmlns:a16="http://schemas.microsoft.com/office/drawing/2014/main" id="{60AF054D-7F0D-8F71-F994-8DBA0FAAECE3}"/>
              </a:ext>
            </a:extLst>
          </p:cNvPr>
          <p:cNvPicPr>
            <a:picLocks noChangeAspect="1"/>
          </p:cNvPicPr>
          <p:nvPr/>
        </p:nvPicPr>
        <p:blipFill>
          <a:blip r:embed="rId4"/>
          <a:stretch>
            <a:fillRect/>
          </a:stretch>
        </p:blipFill>
        <p:spPr>
          <a:xfrm>
            <a:off x="4607088" y="2944377"/>
            <a:ext cx="1785228" cy="1708364"/>
          </a:xfrm>
          <a:prstGeom prst="rect">
            <a:avLst/>
          </a:prstGeom>
        </p:spPr>
      </p:pic>
      <p:pic>
        <p:nvPicPr>
          <p:cNvPr id="4" name="Picture 3" descr="A plant with leaves and roots&#10;&#10;Description automatically generated">
            <a:extLst>
              <a:ext uri="{FF2B5EF4-FFF2-40B4-BE49-F238E27FC236}">
                <a16:creationId xmlns:a16="http://schemas.microsoft.com/office/drawing/2014/main" id="{F24EFE4F-3C6D-A429-E72F-C80CAE26E40B}"/>
              </a:ext>
            </a:extLst>
          </p:cNvPr>
          <p:cNvPicPr>
            <a:picLocks noChangeAspect="1"/>
          </p:cNvPicPr>
          <p:nvPr/>
        </p:nvPicPr>
        <p:blipFill rotWithShape="1">
          <a:blip r:embed="rId5">
            <a:extLst>
              <a:ext uri="{28A0092B-C50C-407E-A947-70E740481C1C}">
                <a14:useLocalDpi xmlns:a14="http://schemas.microsoft.com/office/drawing/2010/main" val="0"/>
              </a:ext>
            </a:extLst>
          </a:blip>
          <a:srcRect l="43869" t="24850" r="43237" b="23395"/>
          <a:stretch/>
        </p:blipFill>
        <p:spPr>
          <a:xfrm>
            <a:off x="5874294" y="4766994"/>
            <a:ext cx="813794" cy="1497209"/>
          </a:xfrm>
          <a:prstGeom prst="rect">
            <a:avLst/>
          </a:prstGeom>
        </p:spPr>
      </p:pic>
      <p:sp>
        <p:nvSpPr>
          <p:cNvPr id="6" name="TextBox 5">
            <a:extLst>
              <a:ext uri="{FF2B5EF4-FFF2-40B4-BE49-F238E27FC236}">
                <a16:creationId xmlns:a16="http://schemas.microsoft.com/office/drawing/2014/main" id="{CD2C75B4-E301-8BA2-0BB8-CF1BE7F37BA1}"/>
              </a:ext>
            </a:extLst>
          </p:cNvPr>
          <p:cNvSpPr txBox="1"/>
          <p:nvPr/>
        </p:nvSpPr>
        <p:spPr>
          <a:xfrm>
            <a:off x="6397194" y="5235967"/>
            <a:ext cx="1579513" cy="707886"/>
          </a:xfrm>
          <a:prstGeom prst="rect">
            <a:avLst/>
          </a:prstGeom>
          <a:noFill/>
        </p:spPr>
        <p:txBody>
          <a:bodyPr wrap="square" rtlCol="0">
            <a:spAutoFit/>
          </a:bodyPr>
          <a:lstStyle/>
          <a:p>
            <a:pPr algn="ctr"/>
            <a:r>
              <a:rPr lang="en-US" sz="2000" dirty="0"/>
              <a:t>GMO Detection</a:t>
            </a:r>
          </a:p>
        </p:txBody>
      </p:sp>
    </p:spTree>
    <p:extLst>
      <p:ext uri="{BB962C8B-B14F-4D97-AF65-F5344CB8AC3E}">
        <p14:creationId xmlns:p14="http://schemas.microsoft.com/office/powerpoint/2010/main" val="1164575770"/>
      </p:ext>
    </p:extLst>
  </p:cSld>
  <p:clrMapOvr>
    <a:masterClrMapping/>
  </p:clrMapOvr>
  <mc:AlternateContent xmlns:mc="http://schemas.openxmlformats.org/markup-compatibility/2006" xmlns:p14="http://schemas.microsoft.com/office/powerpoint/2010/main">
    <mc:Choice Requires="p14">
      <p:transition spd="slow" p14:dur="2000" advTm="37205"/>
    </mc:Choice>
    <mc:Fallback xmlns="">
      <p:transition spd="slow" advTm="3720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1" grpId="0"/>
      <p:bldP spid="22" grpId="0"/>
      <p:bldP spid="23" grpId="0"/>
      <p:bldP spid="24" grpId="0"/>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3187820"/>
  <p:tag name="VERSION" val="1705613174220"/>
  <p:tag name="SETTINGSKEY" val="6595dc05374eeb5b37e5aa18_1705610703198"/>
  <p:tag name="TITLE" val="Cancer"/>
  <p:tag name="CREATORNAME" val="Leigh Brown"/>
</p:tagLst>
</file>

<file path=ppt/tags/tag10.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11.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12.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4.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474560"/>
  <p:tag name="VERSION" val="1705677461361"/>
  <p:tag name="SETTINGSKEY" val="6435d8e14e6826d93eddf821_1705677063837"/>
  <p:tag name="TITLE" val="Lab Figures"/>
  <p:tag name="CREATORNAME" val="Leigh Brown"/>
</p:tagLst>
</file>

<file path=ppt/tags/tag15.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16.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1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2180948"/>
  <p:tag name="VERSION" val="1705609185048"/>
  <p:tag name="SETTINGSKEY" val="6595dc05374eeb5b37e5aa18_1705610703198"/>
  <p:tag name="TITLE" val="Cancer"/>
  <p:tag name="CREATORNAME" val="Leigh Brown"/>
</p:tagLst>
</file>

<file path=ppt/tags/tag20.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474560"/>
  <p:tag name="VERSION" val="1705677461361"/>
  <p:tag name="SETTINGSKEY" val="6435d8e14e6826d93eddf821_1705677063837"/>
  <p:tag name="TITLE" val="Lab Figures"/>
  <p:tag name="CREATORNAME" val="Leigh Brown"/>
</p:tagLst>
</file>

<file path=ppt/tags/tag2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3.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5.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8169675"/>
  <p:tag name="VERSION" val="1705678149624"/>
  <p:tag name="SETTINGSKEY" val="6435d8e14e6826d93eddf821_1705677063837"/>
  <p:tag name="TITLE" val="Lab Figures"/>
  <p:tag name="CREATORNAME" val="Leigh Brown"/>
</p:tagLst>
</file>

<file path=ppt/tags/tag2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9.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367198"/>
  <p:tag name="VERSION" val="1705677351070"/>
  <p:tag name="SETTINGSKEY" val="6435d8e14e6826d93eddf821_1705677063837"/>
  <p:tag name="TITLE" val="Lab Figures"/>
  <p:tag name="CREATORNAME" val="Leigh Brown"/>
</p:tagLst>
</file>

<file path=ppt/tags/tag3.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0035352"/>
  <p:tag name="VERSION" val="1705609185048"/>
  <p:tag name="SETTINGSKEY" val="6595dc05374eeb5b37e5aa18_1705609279936"/>
  <p:tag name="TITLE" val="Cancer"/>
  <p:tag name="CREATORNAME" val="Leigh Brown"/>
</p:tagLst>
</file>

<file path=ppt/tags/tag3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6.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7.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09883813"/>
  <p:tag name="VERSION" val="1705609185048"/>
  <p:tag name="SETTINGSKEY" val="6595dc05374eeb5b37e5aa18_1705609279936"/>
  <p:tag name="TITLE" val="Cancer"/>
  <p:tag name="CREATORNAME" val="Leigh Brown"/>
</p:tagLst>
</file>

<file path=ppt/tags/tag4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1.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43.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4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09883813"/>
  <p:tag name="VERSION" val="1705609185048"/>
  <p:tag name="SETTINGSKEY" val="6595dc05374eeb5b37e5aa18_1705609279936"/>
  <p:tag name="TITLE" val="Cancer"/>
  <p:tag name="CREATORNAME" val="Leigh Brown"/>
</p:tagLst>
</file>

<file path=ppt/tags/tag5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9693248"/>
  <p:tag name="VERSION" val="1705679684261"/>
  <p:tag name="SETTINGSKEY" val="6435d8e14e6826d93eddf821_1705677063837"/>
  <p:tag name="TITLE" val="Lab Figures"/>
  <p:tag name="CREATORNAME" val="Leigh Brown"/>
</p:tagLst>
</file>

<file path=ppt/tags/tag52.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6.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0035352"/>
  <p:tag name="VERSION" val="1705609185048"/>
  <p:tag name="SETTINGSKEY" val="6595dc05374eeb5b37e5aa18_1705609279936"/>
  <p:tag name="TITLE" val="Cancer"/>
  <p:tag name="CREATORNAME" val="Leigh Brown"/>
</p:tagLst>
</file>

<file path=ppt/tags/tag7.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8.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9.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heme/theme1.xml><?xml version="1.0" encoding="utf-8"?>
<a:theme xmlns:a="http://schemas.openxmlformats.org/drawingml/2006/main" name="Office Theme">
  <a:themeElements>
    <a:clrScheme name="LeighBR">
      <a:dk1>
        <a:sysClr val="windowText" lastClr="000000"/>
      </a:dk1>
      <a:lt1>
        <a:sysClr val="window" lastClr="FFFFFF"/>
      </a:lt1>
      <a:dk2>
        <a:srgbClr val="44546A"/>
      </a:dk2>
      <a:lt2>
        <a:srgbClr val="E7E6E6"/>
      </a:lt2>
      <a:accent1>
        <a:srgbClr val="99CA3D"/>
      </a:accent1>
      <a:accent2>
        <a:srgbClr val="FF6600"/>
      </a:accent2>
      <a:accent3>
        <a:srgbClr val="007DB6"/>
      </a:accent3>
      <a:accent4>
        <a:srgbClr val="FFC000"/>
      </a:accent4>
      <a:accent5>
        <a:srgbClr val="00BABE"/>
      </a:accent5>
      <a:accent6>
        <a:srgbClr val="0AA651"/>
      </a:accent6>
      <a:hlink>
        <a:srgbClr val="0563C1"/>
      </a:hlink>
      <a:folHlink>
        <a:srgbClr val="954F72"/>
      </a:folHlink>
    </a:clrScheme>
    <a:fontScheme name="ArialNovaL">
      <a:majorFont>
        <a:latin typeface="Arial Nova Light"/>
        <a:ea typeface=""/>
        <a:cs typeface=""/>
      </a:majorFont>
      <a:minorFont>
        <a:latin typeface="Arial Nov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LeighBRTemplate" id="{6A778351-7468-486B-AAA6-F203D9A1AC92}" vid="{ECA61DC6-A8CA-40B0-BEAC-C9799E7E34A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2" Type="http://schemas.microsoft.com/office/2011/relationships/webextension" Target="webextension2.xml"/><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5">
    <wetp:webextensionref xmlns:r="http://schemas.openxmlformats.org/officeDocument/2006/relationships" r:id="rId1"/>
  </wetp:taskpane>
  <wetp:taskpane dockstate="right" visibility="0" width="525" row="5">
    <wetp:webextensionref xmlns:r="http://schemas.openxmlformats.org/officeDocument/2006/relationships" r:id="rId2"/>
  </wetp:taskpane>
</wetp:taskpanes>
</file>

<file path=ppt/webextensions/webextension1.xml><?xml version="1.0" encoding="utf-8"?>
<we:webextension xmlns:we="http://schemas.microsoft.com/office/webextensions/webextension/2010/11" id="{634906B7-CC67-472D-9F0C-40BF704CE1BD}">
  <we:reference id="wa200006038" version="1.0.0.3" store="en-US" storeType="OMEX"/>
  <we:alternateReferences>
    <we:reference id="wa200006038" version="1.0.0.3" store="" storeType="OMEX"/>
  </we:alternateReferences>
  <we:properties>
    <we:property name="6595dc05374eeb5b37e5aa18_1705608978901"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041751248747225},&quot;rotate&quot;:-0.9713693962954081,&quot;skewX&quot;:-0.011304908111194565,&quot;scale&quot;:{&quot;x&quot;:0.9999999999999999,&quot;y&quot;:1}},&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
    <we:property name="has-user-completed-add" value="true"/>
    <we:property name="6595dc05374eeb5b37e5aa18_1705609279936"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130.29035181587335,&quot;y&quot;:-108.77687213050807},&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0,&quot;y&quot;:-10},&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
    <we:property name="6595dc05374eeb5b37e5aa18_1705610659486"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130.29035181587335,&quot;y&quot;:-108.77687213050807},&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0,&quot;y&quot;:-10},&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
    <we:property name="6595dc05374eeb5b37e5aa18_1705610703198"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title&quot;:&quot;&quot;},&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71192a39-14b3-4f35-bfb4-78b570d9df69&quot;:{&quot;id&quot;:&quot;71192a39-14b3-4f35-bfb4-78b570d9df69&quot;,&quot;type&quot;:&quot;FIGURE_OBJECT&quot;,&quot;relativeTransform&quot;:{&quot;translate&quot;:{&quot;x&quot;:329.0400293091044,&quot;y&quot;:-227.42426673984062},&quot;rotate&quot;:0,&quot;skewX&quot;:0,&quot;scale&quot;:{&quot;x&quot;:1,&quot;y&quot;:1}},&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9]}],&quot;text&quot;:&quot;Antigen-binding site&quot;},{&quot;runs&quot;:[{&quot;style&quot;:{&quot;fontFamily&quot;:&quot;Roboto&quot;,&quot;fontSize&quot;:10.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0.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168.72773716619648,&quot;y&quot;:49.15999999999999},&quot;targetSize&quot;:{&quot;x&quot;:168.72773716619648,&quot;y&quot;:49.15999999999999}},&quot;parent&quot;:{&quot;type&quot;:&quot;CHILD&quot;,&quot;parentId&quot;:&quot;2efd2c8d-1ba2-4230-8a3c-01bf8aacc34a&quot;,&quot;order&quot;:&quot;998&quot;}},&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8561f89f-9497-471d-85fe-08dce490b45d&quot;:{&quot;id&quot;:&quot;8561f89f-9497-471d-85fe-08dce490b45d&quot;,&quot;type&quot;:&quot;FIGURE_OBJECT&quot;,&quot;relativeTransform&quot;:{&quot;translate&quot;:{&quot;x&quot;:298.6485464548254,&quot;y&quot;:-189.4031890194859},&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2efd2c8d-1ba2-4230-8a3c-01bf8aacc34a&quot;,&quot;order&quot;:&quot;9997&quot;}},&quot;a6b6d0cf-6f5b-459a-b66a-4cafdb374f62&quot;:{&quot;id&quot;:&quot;a6b6d0cf-6f5b-459a-b66a-4cafdb374f62&quot;,&quot;type&quot;:&quot;FIGURE_OBJECT&quot;,&quot;relativeTransform&quot;:{&quot;translate&quot;:{&quot;x&quot;:329.03984227196867,&quot;y&quot;:-113.00519787280234},&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5]}],&quot;text&quot;:&quot;Constant region &quot;},{&quot;runs&quot;:[{&quot;style&quot;:{&quot;fontFamily&quot;:&quot;Roboto&quot;,&quot;fontSize&quot;:10.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0.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168.72868096697772,&quot;y&quot;:49.15999999999999},&quot;targetSize&quot;:{&quot;x&quot;:168.72868096697772,&quot;y&quot;:49.15999999999999}},&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142.87777580610347,&quot;y&quot;:176.04029338080295},&quot;rotate&quot;:-1.0554842181015884,&quot;skewX&quot;:-1.1102230246251575e-16,&quot;scale&quot;:{&quot;x&quot;:0.9999999999999996,&quot;y&quot;:1.0000000000000004}},&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84.7760824979299,&quot;y&quot;:-239.07260989378472},&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396.1526303967669,&quot;y&quot;:-148.5223459618546},&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quot;51a8bac7-9bd8-439f-90bd-3a89ba43af27&quot;:{&quot;type&quot;:&quot;FIGURE_OBJECT&quot;,&quot;id&quot;:&quot;51a8bac7-9bd8-439f-90bd-3a89ba43af27&quot;,&quot;relativeTransform&quot;:{&quot;translate&quot;:{&quot;x&quot;:-277.01886954701405,&quot;y&quot;:146.1453793251993},&quot;rotate&quot;:0},&quot;isLocked&quot;:false,&quot;parent&quot;:{&quot;type&quot;:&quot;CHILD&quot;,&quot;parentId&quot;:&quot;9d1f1ae6-2cb7-431a-98a7-515c6c2504a5&quot;,&quot;order&quot;:&quot;97&quot;}},&quot;25e3fb83-4986-4031-bac8-d187c7f23d48&quot;:{&quot;type&quot;:&quot;FIGURE_OBJECT&quot;,&quot;id&quot;:&quot;25e3fb83-4986-4031-bac8-d187c7f23d48&quot;,&quot;relativeTransform&quot;:{&quot;translate&quot;:{&quot;x&quot;:6.433106900010634,&quot;y&quot;:-2.30285562149010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Antigen&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0.0787353515625,&quot;y&quot;:18},&quot;targetSize&quot;:{&quot;x&quot;:38.39322576675885,&quot;y&quot;:12.017922732442214},&quot;format&quot;:&quot;BETTER_TEXT&quot;,&quot;verticalAlign&quot;:&quot;TOP&quot;},&quot;isLocked&quot;:false,&quot;parent&quot;:{&quot;type&quot;:&quot;CHILD&quot;,&quot;parentId&quot;:&quot;51a8bac7-9bd8-439f-90bd-3a89ba43af27&quot;,&quot;order&quot;:&quot;02&quot;}},&quot;54bfe983-1a54-4685-adb5-ea71963012f2&quot;:{&quot;type&quot;:&quot;FIGURE_OBJECT&quot;,&quot;id&quot;:&quot;54bfe983-1a54-4685-adb5-ea71963012f2&quot;,&quot;relativeTransform&quot;:{&quot;translate&quot;:{&quot;x&quot;:189.0110660639322,&quot;y&quot;:4.83645206107049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33671998278572,&quot;y&quot;:12.017922732442214},&quot;format&quot;:&quot;BETTER_TEXT&quot;,&quot;verticalAlign&quot;:&quot;TOP&quot;},&quot;isLocked&quot;:false,&quot;parent&quot;:{&quot;type&quot;:&quot;CHILD&quot;,&quot;parentId&quot;:&quot;51a8bac7-9bd8-439f-90bd-3a89ba43af27&quot;,&quot;order&quot;:&quot;05&quot;}},&quot;336826c3-bb52-4309-8f04-c37aec0ecc46&quot;:{&quot;type&quot;:&quot;FIGURE_OBJECT&quot;,&quot;id&quot;:&quot;336826c3-bb52-4309-8f04-c37aec0ecc46&quot;,&quot;relativeTransform&quot;:{&quot;translate&quot;:{&quot;x&quot;:-197.06794426463506,&quot;y&quot;:15.90349385068142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83346018527429,&quot;y&quot;:12.017922732442214},&quot;format&quot;:&quot;BETTER_TEXT&quot;,&quot;verticalAlign&quot;:&quot;TOP&quot;},&quot;isLocked&quot;:false,&quot;parent&quot;:{&quot;type&quot;:&quot;CHILD&quot;,&quot;parentId&quot;:&quot;51a8bac7-9bd8-439f-90bd-3a89ba43af27&quot;,&quot;order&quot;:&quot;1&quot;}},&quot;be43489b-4df6-49ed-a3dc-e87b93055af2&quot;:{&quot;type&quot;:&quot;FIGURE_OBJECT&quot;,&quot;id&quot;:&quot;be43489b-4df6-49ed-a3dc-e87b93055af2&quot;,&quot;relativeTransform&quot;:{&quot;translate&quot;:{&quot;x&quot;:-0.9267505290649747,&quot;y&quot;:62.809447901113934},&quot;rotate&quot;:0},&quot;opacity&quot;:1,&quot;path&quot;:{&quot;type&quot;:&quot;POLY_LINE&quot;,&quot;points&quot;:[{&quot;x&quot;:-19.737154185297175,&quot;y&quot;:32.55664898097477},{&quot;x&quot;:-28.983455567437208,&quot;y&quot;:23.635248040469595},{&quot;x&quot;:-43.805560270782586,&quot;y&quot;:18.427481523077972},{&quot;x&quot;:-51.551512069266025,&quot;y&quot;:9.298088493539346},{&quot;x&quot;:-53.955096615754464,&quot;y&quot;:2.4879322784887568},{&quot;x&quot;:-48.74733009836284,&quot;y&quot;:2.4879322784887568},{&quot;x&quot;:-36.328809941505895,&quot;y&quot;:10.499880766783566},{&quot;x&quot;:-12.939996756501206,&quot;y&quot;:21.632260918395893},{&quot;x&quot;:-5.139103772055359,&quot;y&quot;:5.237958655308376},{&quot;x&quot;:6.093719495010449,&quot;y&quot;:14.476239287034911},{&quot;x&quot;:14.904899270815694,&quot;y&quot;:2.2675647235199765},{&quot;x&quot;:32.079080212702685,&quot;y&quot;:10.270595302052715},{&quot;x&quot;:46.10364796964836,&quot;y&quot;:10.270595302052715},{&quot;x&quot;:54.11559645794318,&quot;y&quot;:-0.6092194744928884},{&quot;x&quot;:46.10364796964836,&quot;y&quot;:-7.819973113958217},{&quot;x&quot;:20.90272488685448,&quot;y&quot;:-4.874241772307926},{&quot;x&quot;:-25.141178011236875,&quot;y&quot;:0.3566685519326511},{&quot;x&quot;:-46.434357070156686,&quot;y&quot;:-3.0128040209813314},{&quot;x&quot;:-42.7822922393363,&quot;y&quot;:-10.933644554051062},{&quot;x&quot;:20.86601023151971,&quot;y&quot;:-12.22654478252036},{&quot;x&quot;:46.10364796964836,&quot;y&quot;:-19.43729842198569},{&quot;x&quot;:48.907829940551544,&quot;y&quot;:-30.253428881183684},{&quot;x&quot;:28.877958719814526,&quot;y&quot;:-31.45522115442791},{&quot;x&quot;:14.77092774915691,&quot;y&quot;:-20.83158887608455},{&quot;x&quot;:7.241506875926787,&quot;y&quot;:-30.385709714271854},{&quot;x&quot;:0.010169348212215096,&quot;y&quot;:-21.491381437987812},{&quot;x&quot;:-7.670138099949338,&quot;y&quot;:-29.898711657886977},{&quot;x&quot;:-16.19603893495864,&quot;y&quot;:-19.434054620188903},{&quot;x&quot;:-32.024057458195074,&quot;y&quot;:-31.958777256441607},{&quot;x&quot;:-44.84317503946677,&quot;y&quot;:-28.353400436708938},{&quot;x&quot;:-47.64735701036995,&quot;y&quot;:-17.537269977510945},{&quot;x&quot;:-28.018083214047667,&quot;y&quot;:-10.727113762460355},{&quot;x&quot;:-0.36565326246153196,&quot;y&quot;:31.43857447868636}],&quot;closed&quot;:false},&quot;pathStyles&quot;:[{&quot;type&quot;:&quot;FILL&quot;,&quot;fillStyle&quot;:&quot;transparent&quot;},{&quot;type&quot;:&quot;STROKE&quot;,&quot;strokeStyle&quot;:&quot;rgba(23,23,23,1)&quot;,&quot;lineWidth&quot;:4.887288577859834,&quot;lineJoin&quot;:&quot;round&quot;}],&quot;pathSmoothing&quot;:{&quot;type&quot;:&quot;CATMULL_SMOOTHING&quot;,&quot;smoothing&quot;:0.2},&quot;isLocked&quot;:false,&quot;parent&quot;:{&quot;type&quot;:&quot;CHILD&quot;,&quot;parentId&quot;:&quot;51a8bac7-9bd8-439f-90bd-3a89ba43af27&quot;,&quot;order&quot;:&quot;2&quot;}},&quot;3b54627c-311e-4173-bf2c-75b5c136adb1&quot;:{&quot;type&quot;:&quot;FIGURE_OBJECT&quot;,&quot;id&quot;:&quot;3b54627c-311e-4173-bf2c-75b5c136adb1&quot;,&quot;relativeTransform&quot;:{&quot;translate&quot;:{&quot;x&quot;:-45.942202288039404,&quot;y&quot;:39.05177353797475},&quot;rotate&quot;:0},&quot;opacity&quot;:1,&quot;path&quot;:{&quot;type&quot;:&quot;POLY_LINE&quot;,&quot;points&quot;:[{&quot;x&quot;:4.014073459095013,&quot;y&quot;:7.417527694135137},{&quot;x&quot;:-2.530086066144192,&quot;y&quot;:6.215735420890916},{&quot;x&quot;:-3.731878339388414,&quot;y&quot;:0.607371479084549},{&quot;x&quot;:0.27409590475899137,&quot;y&quot;:-4.600395038307077},{&quot;x&quot;:4.014073459095013,&quot;y&quot;:-7.488924741210664}],&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22&quot;}},&quot;b5bc0c10-8203-48fe-bb5e-364183f10939&quot;:{&quot;type&quot;:&quot;FIGURE_OBJECT&quot;,&quot;id&quot;:&quot;b5bc0c10-8203-48fe-bb5e-364183f10939&quot;,&quot;relativeTransform&quot;:{&quot;translate&quot;:{&quot;x&quot;:48.25267301830012,&quot;y&quot;:63.41034403773596},&quot;rotate&quot;:0},&quot;opacity&quot;:1,&quot;path&quot;:{&quot;type&quot;:&quot;POLY_LINE&quot;,&quot;points&quot;:[{&quot;x&quot;:-1.2481736271721284,&quot;y&quot;:8.61284462491692},{&quot;x&quot;:4.360190314634239,&quot;y&quot;:1.4020909854515917},{&quot;x&quot;:3.158398041390017,&quot;y&quot;:-6.209260078428477},{&quot;x&quot;:-4.8535504469047925,&quot;y&quot;:-8.61284462491692}],&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25&quot;}},&quot;99e4f6c5-c095-4703-848c-add2124d651f&quot;:{&quot;type&quot;:&quot;FIGURE_OBJECT&quot;,&quot;id&quot;:&quot;99e4f6c5-c095-4703-848c-add2124d651f&quot;,&quot;relativeTransform&quot;:{&quot;translate&quot;:{&quot;x&quot;:45.944835365466155,&quot;y&quot;:38.17270629960731},&quot;rotate&quot;:0},&quot;opacity&quot;:1,&quot;path&quot;:{&quot;type&quot;:&quot;POLY_LINE&quot;,&quot;points&quot;:[{&quot;x&quot;:-4.148102491729787,&quot;y&quot;:7.4110523516727},{&quot;x&quot;:3.4632485721502797,&quot;y&quot;:1.0014935610368512},{&quot;x&quot;:2.6620537233208,&quot;y&quot;:-5.007467805184255},{&quot;x&quot;:-2.9463102184855665,&quot;y&quot;:-7.4110523516727}],&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3&quot;}},&quot;0873871a-3df5-448b-9dec-04906495a453&quot;:{&quot;type&quot;:&quot;FIGURE_OBJECT&quot;,&quot;id&quot;:&quot;0873871a-3df5-448b-9dec-04906495a453&quot;,&quot;relativeTransform&quot;:{&quot;translate&quot;:{&quot;x&quot;:-46.89076097455857,&quot;y&quot;:56.60018782268537},&quot;rotate&quot;:0},&quot;opacity&quot;:1,&quot;path&quot;:{&quot;type&quot;:&quot;POLY_LINE&quot;,&quot;points&quot;:[{&quot;x&quot;:3.3602424479552164,&quot;y&quot;:5.007467805184255},{&quot;x&quot;:-5.190684478684503,&quot;y&quot;:-1.6023896976589618},{&quot;x&quot;:5.363229570028918,&quot;y&quot;:-5.00746780518425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4&quot;}},&quot;eace68f9-681e-4fa6-8a1b-acce53835da8&quot;:{&quot;type&quot;:&quot;FIGURE_OBJECT&quot;,&quot;id&quot;:&quot;eace68f9-681e-4fa6-8a1b-acce53835da8&quot;,&quot;relativeTransform&quot;:{&quot;translate&quot;:{&quot;x&quot;:-47.63204756824279,&quot;y&quot;:70.88903883989227},&quot;rotate&quot;:0},&quot;opacity&quot;:1,&quot;path&quot;:{&quot;type&quot;:&quot;POLY_LINE&quot;,&quot;points&quot;:[{&quot;x&quot;:-1.2408382103555458,&quot;y&quot;:6.826861496567406},{&quot;x&quot;:-6.048007303332431,&quot;y&quot;:-0.7844895673126624},{&quot;x&quot;:-7.249799576576652,&quot;y&quot;:-6.392853509119028},{&quot;x&quot;:-2.0420330591850266,&quot;y&quot;:-5.591658660289548},{&quot;x&quot;:3.9669283070360803,&quot;y&quot;:-1.5856844161421433},{&quot;x&quot;:7.572305126768744,&quot;y&quot;:0.817900130346299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5&quot;}},&quot;4d5eb5c7-5674-4901-a025-d023195776f4&quot;:{&quot;type&quot;:&quot;FIGURE_OBJECT&quot;,&quot;id&quot;:&quot;4d5eb5c7-5674-4901-a025-d023195776f4&quot;,&quot;relativeTransform&quot;:{&quot;translate&quot;:{&quot;x&quot;:-114.67149505576768,&quot;y&quot;:88.80997607808746},&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7.81266171608195,&quot;y&quot;:12.017922732442214},&quot;format&quot;:&quot;BETTER_TEXT&quot;,&quot;verticalAlign&quot;:&quot;TOP&quot;},&quot;isLocked&quot;:false,&quot;parent&quot;:{&quot;type&quot;:&quot;CHILD&quot;,&quot;parentId&quot;:&quot;51a8bac7-9bd8-439f-90bd-3a89ba43af27&quot;,&quot;order&quot;:&quot;52&quot;}},&quot;19eae53d-b1cd-4980-a95c-65bdf13996c8&quot;:{&quot;type&quot;:&quot;FIGURE_OBJECT&quot;,&quot;id&quot;:&quot;19eae53d-b1cd-4980-a95c-65bdf13996c8&quot;,&quot;relativeTransform&quot;:{&quot;translate&quot;:{&quot;x&quot;:-68.0342617832042,&quot;y&quot;:81.6797007146069},&quot;rotate&quot;:0},&quot;opacity&quot;:1,&quot;path&quot;:{&quot;type&quot;:&quot;POLY_LINE&quot;,&quot;points&quot;:[{&quot;x&quot;:-16.75779145811742,&quot;y&quot;:7.569177197879822},{&quot;x&quot;:2.070287489375381,&quot;y&quot;:7.569177197879822},{&quot;x&quot;:16.75779145811742,&quot;y&quot;:-7.569177197879912}],&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55&quot;}},&quot;3185ec6f-0e92-463c-a4a4-8d46c66b0b86&quot;:{&quot;type&quot;:&quot;FIGURE_OBJECT&quot;,&quot;id&quot;:&quot;3185ec6f-0e92-463c-a4a4-8d46c66b0b86&quot;,&quot;relativeTransform&quot;:{&quot;translate&quot;:{&quot;x&quot;:67.4541505521577,&quot;y&quot;:79.22344455518886},&quot;rotate&quot;:0},&quot;opacity&quot;:1,&quot;path&quot;:{&quot;type&quot;:&quot;POLY_LINE&quot;,&quot;points&quot;:[{&quot;x&quot;:17.47250342376727,&quot;y&quot;:9.709183664883518},{&quot;x&quot;:-0.5543806748960517,&quot;y&quot;:9.709183664883518},{&quot;x&quot;:-17.47250342376727,&quot;y&quot;:-9.709183664883518}],&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6&quot;}},&quot;c6646e7f-11f0-4dbf-88f6-f355087c139e&quot;:{&quot;type&quot;:&quot;FIGURE_OBJECT&quot;,&quot;id&quot;:&quot;c6646e7f-11f0-4dbf-88f6-f355087c139e&quot;,&quot;relativeTransform&quot;:{&quot;translate&quot;:{&quot;x&quot;:112.24327277821433,&quot;y&quot;:88.80927242046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6.08206489204703,&quot;y&quot;:12.017922732442214},&quot;format&quot;:&quot;BETTER_TEXT&quot;,&quot;verticalAlign&quot;:&quot;TOP&quot;},&quot;isLocked&quot;:false,&quot;parent&quot;:{&quot;type&quot;:&quot;CHILD&quot;,&quot;parentId&quot;:&quot;51a8bac7-9bd8-439f-90bd-3a89ba43af27&quot;,&quot;order&quot;:&quot;65&quot;}},&quot;bb3eab1c-802d-4be8-8bc8-8c4888c83748&quot;:{&quot;type&quot;:&quot;FIGURE_OBJECT&quot;,&quot;id&quot;:&quot;bb3eab1c-802d-4be8-8bc8-8c4888c83748&quot;,&quot;relativeTransform&quot;:{&quot;translate&quot;:{&quot;x&quot;:-0.8909557827585077,&quot;y&quot;:17.690800145887724},&quot;rotate&quot;:1.5707963267948966},&quot;opacity&quot;:1,&quot;path&quot;:{&quot;type&quot;:&quot;BRACKET&quot;,&quot;size&quot;:{&quot;x&quot;:11.564961374080228,&quot;y&quot;:100.85649563787868},&quot;handleBase&quot;:{&quot;x&quot;:0.9346426976861508,&quot;y&quot;:-5.224067676071968},&quot;handleWidth&quot;:14,&quot;cornerRounding&quot;:{&quot;type&quot;:&quot;ARC_LENGTH&quot;,&quot;global&quot;:8.49496899772128,&quot;perNode&quot;:{&quot;3&quot;:0}}},&quot;pathStyles&quot;:[{&quot;type&quot;:&quot;FILL&quot;,&quot;fillStyle&quot;:&quot;rgba(0,0,0,0)&quot;},{&quot;type&quot;:&quot;STROKE&quot;,&quot;strokeStyle&quot;:&quot;#232323&quot;,&quot;lineWidth&quot;:0.8011948488294809,&quot;lineJoin&quot;:&quot;round&quot;}],&quot;isLocked&quot;:false,&quot;parent&quot;:{&quot;type&quot;:&quot;CHILD&quot;,&quot;parentId&quot;:&quot;51a8bac7-9bd8-439f-90bd-3a89ba43af27&quot;,&quot;order&quot;:&quot;9&quot;}},&quot;2571aaf5-159a-4da5-9b27-b2823569f81a&quot;:{&quot;relativeTransform&quot;:{&quot;translate&quot;:{&quot;x&quot;:-416.6691900035377,&quot;y&quot;:190.04006038479832},&quot;rotate&quot;:0.9145368169348093,&quot;skewX&quot;:-1.110223024625157e-16,&quot;scale&quot;:{&quot;x&quot;:0.9999999999999998,&quot;y&quot;:0.9999999999999999}},&quot;type&quot;:&quot;FIGURE_OBJECT&quot;,&quot;id&quot;:&quot;2571aaf5-159a-4da5-9b27-b2823569f81a&quot;,&quot;parent&quot;:{&quot;type&quot;:&quot;CHILD&quot;,&quot;parentId&quot;:&quot;9d1f1ae6-2cb7-431a-98a7-515c6c2504a5&quot;,&quot;order&quot;:&quot;98&quot;},&quot;name&quot;:&quot;Antibody (round style, chimeric)&quot;,&quot;displayName&quot;:&quot;Antibody (round style, chimeric)&quot;,&quot;source&quot;:{&quot;id&quot;:&quot;603534181748f70ab83a3e2e&quot;,&quot;type&quot;:&quot;ASSETS&quot;},&quot;isPremium&quot;:true},&quot;7495a445-d51c-4205-8354-edcc852dfc77&quot;:{&quot;type&quot;:&quot;FIGURE_OBJECT&quot;,&quot;id&quot;:&quot;7495a445-d51c-4205-8354-edcc852dfc77&quot;,&quot;relativeTransform&quot;:{&quot;translate&quot;:{&quot;x&quot;:10.952595945732016,&quot;y&quot;:19.855407203477085},&quot;rotate&quot;:1.5707963267948963,&quot;skewX&quot;:-1.110223024625152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05&quot;}},&quot;06e3c43e-1833-4ee5-a680-2a0f939261d9&quot;:{&quot;type&quot;:&quot;FIGURE_OBJECT&quot;,&quot;id&quot;:&quot;06e3c43e-1833-4ee5-a680-2a0f939261d9&quot;,&quot;parent&quot;:{&quot;type&quot;:&quot;CROP&quot;,&quot;parentId&quot;:&quot;7495a445-d51c-4205-8354-edcc852dfc77&quot;,&quot;order&quot;:&quot;5&quot;},&quot;relativeTransform&quot;:{&quot;translate&quot;:{&quot;x&quot;:7.24471478991105,&quot;y&quot;:0},&quot;rotate&quot;:0,&quot;skewX&quot;:-3.846471100318273e-16,&quot;scale&quot;:{&quot;x&quot;:42.45153503325127,&quot;y&quot;:9.382494703427277}},&quot;path&quot;:{&quot;type&quot;:&quot;RECT&quot;,&quot;size&quot;:{&quot;x&quot;:2,&quot;y&quot;:2}},&quot;pathStyles&quot;:[{&quot;type&quot;:&quot;FILL&quot;,&quot;fillStyle&quot;:&quot;#fff&quot;}],&quot;isFrozen&quot;:true},&quot;614c2dfb-ac56-4aea-93d4-9c4724eca954&quot;:{&quot;type&quot;:&quot;FIGURE_OBJECT&quot;,&quot;id&quot;:&quot;614c2dfb-ac56-4aea-93d4-9c4724eca954&quot;,&quot;relativeTransform&quot;:{&quot;translate&quot;:{&quot;x&quot;:46.27635000992724,&quot;y&quot;:-29.945180522766307},&quot;rotate&quot;:-0.965704478660592,&quot;skewX&quot;:-8.583785545424614e-17},&quot;opacity&quot;:1,&quot;path&quot;:{&quot;type&quot;:&quot;RECT&quot;,&quot;size&quot;:{&quot;x&quot;:56.764080422965215,&quot;y&quot;:13.059199460920532},&quot;cornerRounding&quot;:{&quot;type&quot;:&quot;ARC_LENGTH&quot;,&quot;global&quot;:21.975456660893794}},&quot;pathStyles&quot;:[{&quot;type&quot;:&quot;FILL&quot;,&quot;fillStyle&quot;:&quot;rgba(6,148,142,1)&quot;},{&quot;type&quot;:&quot;STROKE&quot;,&quot;strokeStyle&quot;:&quot;rgba(6,148,142,1)&quot;,&quot;lineWidth&quot;:1.1192008173705488,&quot;lineJoin&quot;:&quot;round&quot;}],&quot;isLocked&quot;:false,&quot;parent&quot;:{&quot;type&quot;:&quot;CHILD&quot;,&quot;parentId&quot;:&quot;2571aaf5-159a-4da5-9b27-b2823569f81a&quot;,&quot;order&quot;:&quot;1&quot;}},&quot;8c0248c0-fbf9-4408-bd18-f0136a9b2772&quot;:{&quot;type&quot;:&quot;FIGURE_OBJECT&quot;,&quot;id&quot;:&quot;8c0248c0-fbf9-4408-bd18-f0136a9b2772&quot;,&quot;relativeTransform&quot;:{&quot;translate&quot;:{&quot;x&quot;:26.33035141032107,&quot;y&quot;:-35.54188729131654},&quot;rotate&quot;:-0.9657044786605923,&quot;skewX&quot;:-5.150271327254768e-16},&quot;opacity&quot;:1,&quot;path&quot;:{&quot;type&quot;:&quot;RECT&quot;,&quot;size&quot;:{&quot;x&quot;:70.24453782540301,&quot;y&quot;:13.05919946092053},&quot;cornerRounding&quot;:{&quot;type&quot;:&quot;ARC_LENGTH&quot;,&quot;global&quot;:21.975456660893798}},&quot;pathStyles&quot;:[{&quot;type&quot;:&quot;FILL&quot;,&quot;fillStyle&quot;:&quot;rgba(6,148,142,1)&quot;},{&quot;type&quot;:&quot;STROKE&quot;,&quot;strokeStyle&quot;:&quot;rgba(6,148,142,1)&quot;,&quot;lineWidth&quot;:1.119200817370549,&quot;lineJoin&quot;:&quot;round&quot;}],&quot;isLocked&quot;:false,&quot;parent&quot;:{&quot;type&quot;:&quot;CHILD&quot;,&quot;parentId&quot;:&quot;2571aaf5-159a-4da5-9b27-b2823569f81a&quot;,&quot;order&quot;:&quot;2&quot;}},&quot;d67ccfde-d6c7-46df-9e2a-ce3cd6d209c5&quot;:{&quot;type&quot;:&quot;FIGURE_OBJECT&quot;,&quot;id&quot;:&quot;d67ccfde-d6c7-46df-9e2a-ce3cd6d209c5&quot;,&quot;parent&quot;:{&quot;type&quot;:&quot;CROP&quot;,&quot;parentId&quot;:&quot;8c0248c0-fbf9-4408-bd18-f0136a9b2772&quot;,&quot;order&quot;:&quot;5&quot;},&quot;relativeTransform&quot;:{&quot;translate&quot;:{&quot;x&quot;:4.76369728325435,&quot;y&quot;:-1.2508315981426645},&quot;rotate&quot;:-0.29677819949871154,&quot;skewX&quot;:-2.0918217695213896e-15,&quot;scale&quot;:{&quot;x&quot;:31.059319249189492,&quot;y&quot;:16.036130998399663}},&quot;path&quot;:{&quot;type&quot;:&quot;RECT&quot;,&quot;size&quot;:{&quot;x&quot;:2,&quot;y&quot;:2}},&quot;pathStyles&quot;:[{&quot;type&quot;:&quot;FILL&quot;,&quot;fillStyle&quot;:&quot;#fff&quot;}],&quot;isFrozen&quot;:true},&quot;5fac723e-b879-44a4-8964-d3ddb94cbbac&quot;:{&quot;type&quot;:&quot;FIGURE_OBJECT&quot;,&quot;id&quot;:&quot;5fac723e-b879-44a4-8964-d3ddb94cbbac&quot;,&quot;relativeTransform&quot;:{&quot;translate&quot;:{&quot;x&quot;:35.40655884146359,&quot;y&quot;:-48.702463743873345},&quot;rotate&quot;:-0.9713693962954082,&quot;skewX&quot;:-0.011304908111194896,&quot;scale&quot;:{&quot;x&quot;:1,&quot;y&quot;:1}},&quot;opacity&quot;:1,&quot;path&quot;:{&quot;type&quot;:&quot;RECT&quot;,&quot;size&quot;:{&quot;x&quot;:37.63113736320954,&quot;y&quot;:12.952028057268151},&quot;cornerRounding&quot;:{&quot;type&quot;:&quot;ARC_LENGTH&quot;,&quot;global&quot;:21.975456660893794}},&quot;pathStyles&quot;:[{&quot;type&quot;:&quot;FILL&quot;,&quot;fillStyle&quot;:&quot;rgba(231,135,43,1)&quot;},{&quot;type&quot;:&quot;STROKE&quot;,&quot;strokeStyle&quot;:&quot;rgba(231,135,43,1)&quot;,&quot;lineWidth&quot;:1.1192008173705486,&quot;lineJoin&quot;:&quot;round&quot;}],&quot;isLocked&quot;:false,&quot;parent&quot;:{&quot;type&quot;:&quot;CHILD&quot;,&quot;parentId&quot;:&quot;2571aaf5-159a-4da5-9b27-b2823569f81a&quot;,&quot;order&quot;:&quot;25&quot;}},&quot;6f8d864d-120b-48e2-b04d-a771631437fa&quot;:{&quot;type&quot;:&quot;FIGURE_OBJECT&quot;,&quot;id&quot;:&quot;6f8d864d-120b-48e2-b04d-a771631437fa&quot;,&quot;parent&quot;:{&quot;type&quot;:&quot;CROP&quot;,&quot;parentId&quot;:&quot;5fac723e-b879-44a4-8964-d3ddb94cbbac&quot;,&quot;order&quot;:&quot;5&quot;},&quot;relativeTransform&quot;:{&quot;translate&quot;:{&quot;x&quot;:4.205159395185783,&quot;y&quot;:-0.16395352015253944},&quot;rotate&quot;:0,&quot;skewX&quot;:-0.011221878324630436,&quot;scale&quot;:{&quot;x&quot;:16.15911639588102,&quot;y&quot;:8.002784235372879}},&quot;path&quot;:{&quot;type&quot;:&quot;RECT&quot;,&quot;size&quot;:{&quot;x&quot;:2,&quot;y&quot;:2}},&quot;pathStyles&quot;:[{&quot;type&quot;:&quot;FILL&quot;,&quot;fillStyle&quot;:&quot;#fff&quot;}],&quot;isFrozen&quot;:true},&quot;706ad49d-f063-4fdb-b5e5-45b94c4da4fa&quot;:{&quot;type&quot;:&quot;FIGURE_OBJECT&quot;,&quot;id&quot;:&quot;706ad49d-f063-4fdb-b5e5-45b94c4da4fa&quot;,&quot;relativeTransform&quot;:{&quot;translate&quot;:{&quot;x&quot;:-10.639226729641114,&quot;y&quot;:19.59679747424572},&quot;rotate&quot;:-1.570796326794897,&quot;skewX&quot;:1.11022302462515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3&quot;}},&quot;342b07f3-1830-4e53-8fae-834c698b30a1&quot;:{&quot;type&quot;:&quot;FIGURE_OBJECT&quot;,&quot;id&quot;:&quot;342b07f3-1830-4e53-8fae-834c698b30a1&quot;,&quot;parent&quot;:{&quot;type&quot;:&quot;CROP&quot;,&quot;parentId&quot;:&quot;706ad49d-f063-4fdb-b5e5-45b94c4da4fa&quot;,&quot;order&quot;:&quot;5&quot;},&quot;relativeTransform&quot;:{&quot;translate&quot;:{&quot;x&quot;:-7.24471478991105,&quot;y&quot;:0},&quot;rotate&quot;:6.283185307179586,&quot;skewX&quot;:-4.582604314818731e-16,&quot;scale&quot;:{&quot;x&quot;:-42.45153503325127,&quot;y&quot;:9.382494703427277}},&quot;path&quot;:{&quot;type&quot;:&quot;RECT&quot;,&quot;size&quot;:{&quot;x&quot;:2,&quot;y&quot;:2}},&quot;pathStyles&quot;:[{&quot;type&quot;:&quot;FILL&quot;,&quot;fillStyle&quot;:&quot;#fff&quot;}],&quot;isFrozen&quot;:true},&quot;9df51244-54f8-473a-9b9d-9bc3fc22d559&quot;:{&quot;type&quot;:&quot;FIGURE_OBJECT&quot;,&quot;id&quot;:&quot;9df51244-54f8-473a-9b9d-9bc3fc22d559&quot;,&quot;relativeTransform&quot;:{&quot;translate&quot;:{&quot;x&quot;:-46.05529246705192,&quot;y&quot;:-30.32327613636073},&quot;rotate&quot;:0.9657044786605908,&quot;skewX&quot;:-2.5751356636273845e-16},&quot;opacity&quot;:1,&quot;path&quot;:{&quot;type&quot;:&quot;RECT&quot;,&quot;size&quot;:{&quot;x&quot;:-56.764080422965215,&quot;y&quot;:13.059199460920535},&quot;cornerRounding&quot;:{&quot;type&quot;:&quot;ARC_LENGTH&quot;,&quot;global&quot;:21.975456660893794}},&quot;pathStyles&quot;:[{&quot;type&quot;:&quot;FILL&quot;,&quot;fillStyle&quot;:&quot;rgba(6,148,142,1)&quot;},{&quot;type&quot;:&quot;STROKE&quot;,&quot;strokeStyle&quot;:&quot;rgba(6,148,142,1)&quot;,&quot;lineWidth&quot;:1.1192008173705486,&quot;lineJoin&quot;:&quot;round&quot;}],&quot;isLocked&quot;:false,&quot;parent&quot;:{&quot;type&quot;:&quot;CHILD&quot;,&quot;parentId&quot;:&quot;2571aaf5-159a-4da5-9b27-b2823569f81a&quot;,&quot;order&quot;:&quot;5&quot;}},&quot;7e63841d-d08c-4c86-aa5a-722bef07e627&quot;:{&quot;type&quot;:&quot;FIGURE_OBJECT&quot;,&quot;id&quot;:&quot;7e63841d-d08c-4c86-aa5a-722bef07e627&quot;,&quot;relativeTransform&quot;:{&quot;translate&quot;:{&quot;x&quot;:-26.109293867445786,&quot;y&quot;:-35.919982904910945},&quot;rotate&quot;:0.9657044786605927,&quot;skewX&quot;:2.575135663627384e-16},&quot;opacity&quot;:1,&quot;path&quot;:{&quot;type&quot;:&quot;RECT&quot;,&quot;size&quot;:{&quot;x&quot;:-70.24453782540301,&quot;y&quot;:13.059199460920535},&quot;cornerRounding&quot;:{&quot;type&quot;:&quot;ARC_LENGTH&quot;,&quot;global&quot;:21.97545666089381}},&quot;pathStyles&quot;:[{&quot;type&quot;:&quot;FILL&quot;,&quot;fillStyle&quot;:&quot;rgba(6,148,142,1)&quot;},{&quot;type&quot;:&quot;STROKE&quot;,&quot;strokeStyle&quot;:&quot;rgba(6,148,142,1)&quot;,&quot;lineWidth&quot;:1.1192008173705492,&quot;lineJoin&quot;:&quot;round&quot;}],&quot;isLocked&quot;:false,&quot;parent&quot;:{&quot;type&quot;:&quot;CHILD&quot;,&quot;parentId&quot;:&quot;2571aaf5-159a-4da5-9b27-b2823569f81a&quot;,&quot;order&quot;:&quot;55&quot;}},&quot;dba5a61e-08b8-4cb5-96af-a3f57d9065ca&quot;:{&quot;type&quot;:&quot;FIGURE_OBJECT&quot;,&quot;id&quot;:&quot;dba5a61e-08b8-4cb5-96af-a3f57d9065ca&quot;,&quot;parent&quot;:{&quot;type&quot;:&quot;CROP&quot;,&quot;parentId&quot;:&quot;7e63841d-d08c-4c86-aa5a-722bef07e627&quot;,&quot;order&quot;:&quot;5&quot;},&quot;relativeTransform&quot;:{&quot;translate&quot;:{&quot;x&quot;:-4.717715190184781,&quot;y&quot;:-1.2541248591708103},&quot;rotate&quot;:0.2967781994987124,&quot;skewX&quot;:-1.7726425781269254e-15,&quot;scale&quot;:{&quot;x&quot;:-31.016310409824158,&quot;y&quot;:16.05272732894909}},&quot;path&quot;:{&quot;type&quot;:&quot;RECT&quot;,&quot;size&quot;:{&quot;x&quot;:2,&quot;y&quot;:2}},&quot;pathStyles&quot;:[{&quot;type&quot;:&quot;FILL&quot;,&quot;fillStyle&quot;:&quot;#fff&quot;}],&quot;isFrozen&quot;:true},&quot;a4c2d872-3009-4dda-9488-4cd1e14e4d09&quot;:{&quot;type&quot;:&quot;FIGURE_OBJECT&quot;,&quot;id&quot;:&quot;a4c2d872-3009-4dda-9488-4cd1e14e4d09&quot;,&quot;relativeTransform&quot;:{&quot;translate&quot;:{&quot;x&quot;:-46.66882940019209,&quot;y&quot;:-31.04809868469846},&quot;rotate&quot;:0.9561926334869915,&quot;skewX&quot;:0.011433529241571743},&quot;opacity&quot;:1,&quot;path&quot;:{&quot;type&quot;:&quot;RECT&quot;,&quot;size&quot;:{&quot;x&quot;:-55.71963458925635,&quot;y&quot;:12.95427271138478},&quot;cornerRounding&quot;:{&quot;type&quot;:&quot;ARC_LENGTH&quot;,&quot;global&quot;:21.975456660893787}},&quot;pathStyles&quot;:[{&quot;type&quot;:&quot;FILL&quot;,&quot;fillStyle&quot;:&quot;rgba(231,135,43,1)&quot;},{&quot;type&quot;:&quot;STROKE&quot;,&quot;strokeStyle&quot;:&quot;rgba(231,135,43,1)&quot;,&quot;lineWidth&quot;:1.119200817370548,&quot;lineJoin&quot;:&quot;round&quot;}],&quot;isLocked&quot;:false,&quot;parent&quot;:{&quot;type&quot;:&quot;CHILD&quot;,&quot;parentId&quot;:&quot;2571aaf5-159a-4da5-9b27-b2823569f81a&quot;,&quot;order&quot;:&quot;6&quot;}},&quot;ac98dfdd-e8d6-4241-90d3-f2a87de0e655&quot;:{&quot;type&quot;:&quot;FIGURE_OBJECT&quot;,&quot;id&quot;:&quot;ac98dfdd-e8d6-4241-90d3-f2a87de0e655&quot;,&quot;parent&quot;:{&quot;type&quot;:&quot;CROP&quot;,&quot;parentId&quot;:&quot;a4c2d872-3009-4dda-9488-4cd1e14e4d09&quot;,&quot;order&quot;:&quot;5&quot;},&quot;relativeTransform&quot;:{&quot;translate&quot;:{&quot;x&quot;:-13.607105606380841,&quot;y&quot;:-0.13270523656205338},&quot;rotate&quot;:6.283185307179586,&quot;skewX&quot;:-0.0114388630543971,&quot;scale&quot;:{&quot;x&quot;:-15.667458561494755,&quot;y&quot;:7.821711495349136}},&quot;path&quot;:{&quot;type&quot;:&quot;RECT&quot;,&quot;size&quot;:{&quot;x&quot;:2,&quot;y&quot;:2}},&quot;pathStyles&quot;:[{&quot;type&quot;:&quot;FILL&quot;,&quot;fillStyle&quot;:&quot;#fff&quot;}],&quot;isFrozen&quot;:true},&quot;1e3491ca-283a-4e3b-9027-41f42470fb58&quot;:{&quot;type&quot;:&quot;FIGURE_OBJECT&quot;,&quot;id&quot;:&quot;1e3491ca-283a-4e3b-9027-41f42470fb58&quot;,&quot;relativeTransform&quot;:{&quot;translate&quot;:{&quot;x&quot;:-36.272466371323716,&quot;y&quot;:-49.98918888420118},&quot;rotate&quot;:0.9713693962954081,&quot;skewX&quot;:0.011304908111194518},&quot;opacity&quot;:1,&quot;path&quot;:{&quot;type&quot;:&quot;RECT&quot;,&quot;size&quot;:{&quot;x&quot;:-37.63113736320957,&quot;y&quot;:12.952028057268137},&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7&quot;}},&quot;953d0e41-076c-45bf-9a47-b6c648668c2f&quot;:{&quot;type&quot;:&quot;FIGURE_OBJECT&quot;,&quot;id&quot;:&quot;953d0e41-076c-45bf-9a47-b6c648668c2f&quot;,&quot;parent&quot;:{&quot;type&quot;:&quot;CROP&quot;,&quot;parentId&quot;:&quot;1e3491ca-283a-4e3b-9027-41f42470fb58&quot;,&quot;order&quot;:&quot;5&quot;},&quot;relativeTransform&quot;:{&quot;translate&quot;:{&quot;x&quot;:-4.20533154629334,&quot;y&quot;:-0.17155064972464265},&quot;rotate&quot;:6.283185307179586,&quot;skewX&quot;:-0.011604604069197411,&quot;scale&quot;:{&quot;x&quot;:-16.159116395881032,&quot;y&quot;:8.275745849017847}},&quot;path&quot;:{&quot;type&quot;:&quot;RECT&quot;,&quot;size&quot;:{&quot;x&quot;:2,&quot;y&quot;:2}},&quot;pathStyles&quot;:[{&quot;type&quot;:&quot;FILL&quot;,&quot;fillStyle&quot;:&quot;#fff&quot;}],&quot;isFrozen&quot;:true},&quot;71e56470-18fb-4ef9-bd7f-5e93333799dd&quot;:{&quot;type&quot;:&quot;FIGURE_OBJECT&quot;,&quot;id&quot;:&quot;71e56470-18fb-4ef9-bd7f-5e93333799dd&quot;,&quot;relativeTransform&quot;:{&quot;translate&quot;:{&quot;x&quot;:46.55836404472123,&quot;y&quot;:-30.342851177556227},&quot;rotate&quot;:-0.9657044786605923,&quot;skewX&quot;:-4.291892772712307e-16},&quot;opacity&quot;:1,&quot;path&quot;:{&quot;type&quot;:&quot;RECT&quot;,&quot;size&quot;:{&quot;x&quot;:55.946747124877724,&quot;y&quot;:13.059199460920539},&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8&quot;}},&quot;aba1ae8d-16d8-4b98-b5f9-1881a35531d1&quot;:{&quot;type&quot;:&quot;FIGURE_OBJECT&quot;,&quot;id&quot;:&quot;aba1ae8d-16d8-4b98-b5f9-1881a35531d1&quot;,&quot;parent&quot;:{&quot;type&quot;:&quot;CROP&quot;,&quot;parentId&quot;:&quot;71e56470-18fb-4ef9-bd7f-5e93333799dd&quot;,&quot;order&quot;:&quot;5&quot;},&quot;relativeTransform&quot;:{&quot;translate&quot;:{&quot;x&quot;:13.698704837378116,&quot;y&quot;:-0.07838004773984869},&quot;rotate&quot;:0,&quot;skewX&quot;:-1.6751906103929931e-15,&quot;scale&quot;:{&quot;x&quot;:15.770508951048576,&quot;y&quot;:7.829665560010987}},&quot;path&quot;:{&quot;type&quot;:&quot;RECT&quot;,&quot;size&quot;:{&quot;x&quot;:2,&quot;y&quot;:2}},&quot;pathStyles&quot;:[{&quot;type&quot;:&quot;FILL&quot;,&quot;fillStyle&quot;:&quot;#fff&quot;}],&quot;isFrozen&quot;:true},&quot;1d541ad1-7bf0-45a8-9006-3568f1480eb5&quot;:{&quot;relativeTransform&quot;:{&quot;translate&quot;:{&quot;x&quot;:-318.74861648618065,&quot;y&quot;:-82.40769462076584},&quot;rotate&quot;:-2.7755575615628933e-16,&quot;skewX&quot;:-3.3306690738754736e-16,&quot;scale&quot;:{&quot;x&quot;:0.9999999999999993,&quot;y&quot;:1.0000000000000002}},&quot;type&quot;:&quot;FIGURE_OBJECT&quot;,&quot;id&quot;:&quot;1d541ad1-7bf0-45a8-9006-3568f1480eb5&quot;,&quot;parent&quot;:{&quot;type&quot;:&quot;CHILD&quot;,&quot;parentId&quot;:&quot;9d1f1ae6-2cb7-431a-98a7-515c6c2504a5&quot;,&quot;order&quot;:&quot;99&quot;},&quot;name&quot;:&quot;Antibody (round style, chimeric)&quot;,&quot;displayName&quot;:&quot;Antibody (round style, chimeric)&quot;,&quot;source&quot;:{&quot;id&quot;:&quot;603534181748f70ab83a3e2e&quot;,&quot;type&quot;:&quot;ASSETS&quot;},&quot;isPremium&quot;:true},&quot;dfe0015d-ae7d-4973-90a0-16a4a02e6f0b&quot;:{&quot;type&quot;:&quot;FIGURE_OBJECT&quot;,&quot;id&quot;:&quot;dfe0015d-ae7d-4973-90a0-16a4a02e6f0b&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05&quot;}},&quot;8a70eb34-1fd6-4962-a3e3-c16b2b5ee7bd&quot;:{&quot;type&quot;:&quot;FIGURE_OBJECT&quot;,&quot;id&quot;:&quot;8a70eb34-1fd6-4962-a3e3-c16b2b5ee7bd&quot;,&quot;parent&quot;:{&quot;type&quot;:&quot;CROP&quot;,&quot;parentId&quot;:&quot;dfe0015d-ae7d-4973-90a0-16a4a02e6f0b&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fcc7e744-650f-4f9a-b071-6b131fd92b7e&quot;:{&quot;type&quot;:&quot;FIGURE_OBJECT&quot;,&quot;id&quot;:&quot;fcc7e744-650f-4f9a-b071-6b131fd92b7e&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1&quot;}},&quot;7fc01612-b3ee-4c9c-b29f-bc462f7938b8&quot;:{&quot;type&quot;:&quot;FIGURE_OBJECT&quot;,&quot;id&quot;:&quot;7fc01612-b3ee-4c9c-b29f-bc462f7938b8&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2&quot;}},&quot;d1de8353-c655-49ec-8028-95c7fdd450bc&quot;:{&quot;type&quot;:&quot;FIGURE_OBJECT&quot;,&quot;id&quot;:&quot;d1de8353-c655-49ec-8028-95c7fdd450bc&quot;,&quot;parent&quot;:{&quot;type&quot;:&quot;CROP&quot;,&quot;parentId&quot;:&quot;7fc01612-b3ee-4c9c-b29f-bc462f7938b8&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7621560d-2d61-44ea-b002-1c2bcb7c90fb&quot;:{&quot;type&quot;:&quot;FIGURE_OBJECT&quot;,&quot;id&quot;:&quot;7621560d-2d61-44ea-b002-1c2bcb7c90f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d541ad1-7bf0-45a8-9006-3568f1480eb5&quot;,&quot;order&quot;:&quot;25&quot;}},&quot;d5c7168e-fc0d-4e83-ae7e-9f63d8729306&quot;:{&quot;type&quot;:&quot;FIGURE_OBJECT&quot;,&quot;id&quot;:&quot;d5c7168e-fc0d-4e83-ae7e-9f63d8729306&quot;,&quot;parent&quot;:{&quot;type&quot;:&quot;CROP&quot;,&quot;parentId&quot;:&quot;7621560d-2d61-44ea-b002-1c2bcb7c90f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ac1a71b-27ea-462d-8971-3122d31d11d1&quot;:{&quot;type&quot;:&quot;FIGURE_OBJECT&quot;,&quot;id&quot;:&quot;fac1a71b-27ea-462d-8971-3122d31d11d1&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3&quot;}},&quot;8c4e1bb1-c5d3-4ec1-8169-d221246c1b54&quot;:{&quot;type&quot;:&quot;FIGURE_OBJECT&quot;,&quot;id&quot;:&quot;8c4e1bb1-c5d3-4ec1-8169-d221246c1b54&quot;,&quot;parent&quot;:{&quot;type&quot;:&quot;CROP&quot;,&quot;parentId&quot;:&quot;fac1a71b-27ea-462d-8971-3122d31d11d1&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31bc202-97e8-4cb2-983e-725cbde4804d&quot;:{&quot;type&quot;:&quot;FIGURE_OBJECT&quot;,&quot;id&quot;:&quot;031bc202-97e8-4cb2-983e-725cbde4804d&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5&quot;}},&quot;b32db477-a4c5-4ef1-8745-2377f4deb651&quot;:{&quot;type&quot;:&quot;FIGURE_OBJECT&quot;,&quot;id&quot;:&quot;b32db477-a4c5-4ef1-8745-2377f4deb651&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55&quot;}},&quot;921a753e-f7f4-42f5-9efc-bcda11dc5e76&quot;:{&quot;type&quot;:&quot;FIGURE_OBJECT&quot;,&quot;id&quot;:&quot;921a753e-f7f4-42f5-9efc-bcda11dc5e76&quot;,&quot;parent&quot;:{&quot;type&quot;:&quot;CROP&quot;,&quot;parentId&quot;:&quot;b32db477-a4c5-4ef1-8745-2377f4deb651&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8cb30289-893d-4e55-b712-608b628f9693&quot;:{&quot;type&quot;:&quot;FIGURE_OBJECT&quot;,&quot;id&quot;:&quot;8cb30289-893d-4e55-b712-608b628f9693&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d541ad1-7bf0-45a8-9006-3568f1480eb5&quot;,&quot;order&quot;:&quot;6&quot;}},&quot;c5ff1991-8e66-426d-a02c-59b9822671bd&quot;:{&quot;type&quot;:&quot;FIGURE_OBJECT&quot;,&quot;id&quot;:&quot;c5ff1991-8e66-426d-a02c-59b9822671bd&quot;,&quot;parent&quot;:{&quot;type&quot;:&quot;CROP&quot;,&quot;parentId&quot;:&quot;8cb30289-893d-4e55-b712-608b628f9693&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ea6c25d3-0e63-4d3b-a848-5421e909fcea&quot;:{&quot;type&quot;:&quot;FIGURE_OBJECT&quot;,&quot;id&quot;:&quot;ea6c25d3-0e63-4d3b-a848-5421e909fcea&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d541ad1-7bf0-45a8-9006-3568f1480eb5&quot;,&quot;order&quot;:&quot;7&quot;}},&quot;bcf2c58b-b7a2-47b7-ae6c-c3df6c960f0c&quot;:{&quot;type&quot;:&quot;FIGURE_OBJECT&quot;,&quot;id&quot;:&quot;bcf2c58b-b7a2-47b7-ae6c-c3df6c960f0c&quot;,&quot;parent&quot;:{&quot;type&quot;:&quot;CROP&quot;,&quot;parentId&quot;:&quot;ea6c25d3-0e63-4d3b-a848-5421e909fcea&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c3ed53d4-9545-40ba-81a7-afa65bcd17ab&quot;:{&quot;type&quot;:&quot;FIGURE_OBJECT&quot;,&quot;id&quot;:&quot;c3ed53d4-9545-40ba-81a7-afa65bcd17ab&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d541ad1-7bf0-45a8-9006-3568f1480eb5&quot;,&quot;order&quot;:&quot;8&quot;}},&quot;46244000-21b2-4cdf-b554-486b954237d4&quot;:{&quot;type&quot;:&quot;FIGURE_OBJECT&quot;,&quot;id&quot;:&quot;46244000-21b2-4cdf-b554-486b954237d4&quot;,&quot;parent&quot;:{&quot;type&quot;:&quot;CROP&quot;,&quot;parentId&quot;:&quot;c3ed53d4-9545-40ba-81a7-afa65bcd17ab&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c2550da-f7bf-4175-be44-aec453df7eed&quot;:{&quot;type&quot;:&quot;FIGURE_OBJECT&quot;,&quot;id&quot;:&quot;bc2550da-f7bf-4175-be44-aec453df7eed&quot;,&quot;name&quot;:&quot;Antibody fragment (linker)&quot;,&quot;relativeTransform&quot;:{&quot;translate&quot;:{&quot;x&quot;:-204.61108271345265,&quot;y&quot;:-175.73480518592513},&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02&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218.08570679528083,&quot;y&quot;:-179.46904564600374},&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quot;}},&quot;de95f31c-d49a-4caf-8ee5-1f291de44d52&quot;:{&quot;type&quot;:&quot;FIGURE_OBJECT&quot;,&quot;id&quot;:&quot;de95f31c-d49a-4caf-8ee5-1f291de44d52&quot;,&quot;name&quot;:&quot;Antibody fragment (Fc)&quot;,&quot;relativeTransform&quot;:{&quot;translate&quot;:{&quot;x&quot;:-202.08393898823644,&quot;y&quot;:-190.94495113624532},&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5&quot;}},&quot;8042e5ca-666a-47f5-83c5-9a9809095d37&quot;:{&quot;type&quot;:&quot;FIGURE_OBJECT&quot;,&quot;id&quot;:&quot;8042e5ca-666a-47f5-83c5-9a9809095d37&quot;,&quot;name&quot;:&quot;Antibody fragment (sdAb)&quot;,&quot;relativeTransform&quot;:{&quot;translate&quot;:{&quot;x&quot;:-236.21832386586559,&quot;y&quot;:-205.21970664139502},&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quot;}},&quot;1c2603cb-ff60-48e0-b02c-243197808d21&quot;:{&quot;type&quot;:&quot;FIGURE_OBJECT&quot;,&quot;id&quot;:&quot;1c2603cb-ff60-48e0-b02c-243197808d21&quot;,&quot;name&quot;:&quot;Antibody fragment (sdAb)&quot;,&quot;relativeTransform&quot;:{&quot;translate&quot;:{&quot;x&quot;:-219.82638815443033,&quot;y&quot;:-216.96348394985068},&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2&quot;}},&quot;8d78e2bc-a1eb-44e7-b905-03236ad99c4f&quot;:{&quot;type&quot;:&quot;FIGURE_OBJECT&quot;,&quot;id&quot;:&quot;8d78e2bc-a1eb-44e7-b905-03236ad99c4f&quot;,&quot;name&quot;:&quot;Antibody fragment (Fc)&quot;,&quot;relativeTransform&quot;:{&quot;translate&quot;:{&quot;x&quot;:-187.96261282990892,&quot;y&quot;:-140.8543936184648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25&quot;}},&quot;5ca69a93-5514-4a17-9a4b-9bbe9a7f7ca6&quot;:{&quot;type&quot;:&quot;FIGURE_OBJECT&quot;,&quot;id&quot;:&quot;5ca69a93-5514-4a17-9a4b-9bbe9a7f7ca6&quot;,&quot;name&quot;:&quot;Antibody fragment (Fc)&quot;,&quot;relativeTransform&quot;:{&quot;translate&quot;:{&quot;x&quot;:-167.6705159731497,&quot;y&quot;:-140.8540956750334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3&quot;}},&quot;38b8060a-8adf-4c61-a0cc-5d31de97aa03&quot;:{&quot;type&quot;:&quot;FIGURE_OBJECT&quot;,&quot;id&quot;:&quot;38b8060a-8adf-4c61-a0cc-5d31de97aa03&quot;,&quot;name&quot;:&quot;Antibody fragment (Fc)&quot;,&quot;relativeTransform&quot;:{&quot;translate&quot;:{&quot;x&quot;:-187.9626128299089,&quot;y&quot;:-109.32918457399259},&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4&quot;}},&quot;44fdeea2-24d4-4be2-9228-b26d6a820447&quot;:{&quot;type&quot;:&quot;FIGURE_OBJECT&quot;,&quot;id&quot;:&quot;44fdeea2-24d4-4be2-9228-b26d6a820447&quot;,&quot;name&quot;:&quot;Antibody fragment (Fc)&quot;,&quot;relativeTransform&quot;:{&quot;translate&quot;:{&quot;x&quot;:-167.6705159731497,&quot;y&quot;:-109.3291717160003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quot;}},&quot;bed39a37-f93c-425c-8b78-18a388389909&quot;:{&quot;type&quot;:&quot;FIGURE_OBJECT&quot;,&quot;id&quot;:&quot;bed39a37-f93c-425c-8b78-18a388389909&quot;,&quot;name&quot;:&quot;Antibody fragment (linker)&quot;,&quot;relativeTransform&quot;:{&quot;translate&quot;:{&quot;x&quot;:-152.2714440211196,&quot;y&quot;:-175.7379709956504},&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52&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138.79612708913425,&quot;y&quot;:-179.4710033023639},&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5&quot;}},&quot;91450da1-c5ec-4aca-a17e-0b9fe2607bad&quot;:{&quot;type&quot;:&quot;FIGURE_OBJECT&quot;,&quot;id&quot;:&quot;91450da1-c5ec-4aca-a17e-0b9fe2607bad&quot;,&quot;name&quot;:&quot;Antibody fragment (Fc)&quot;,&quot;relativeTransform&quot;:{&quot;translate&quot;:{&quot;x&quot;:-154.79789489617878,&quot;y&quot;:-190.94690879260568},&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6&quot;}},&quot;ff1c86c7-db56-4ffb-ad4e-47e3a8bf350b&quot;:{&quot;type&quot;:&quot;FIGURE_OBJECT&quot;,&quot;id&quot;:&quot;ff1c86c7-db56-4ffb-ad4e-47e3a8bf350b&quot;,&quot;name&quot;:&quot;Antibody fragment (sdAb)&quot;,&quot;relativeTransform&quot;:{&quot;translate&quot;:{&quot;x&quot;:-120.58388136082382,&quot;y&quot;:-205.2196678939705},&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65&quot;}},&quot;70a7dd07-0afc-4f84-882a-87b67fead91f&quot;:{&quot;type&quot;:&quot;FIGURE_OBJECT&quot;,&quot;id&quot;:&quot;70a7dd07-0afc-4f84-882a-87b67fead91f&quot;,&quot;name&quot;:&quot;Antibody fragment (sdAb)&quot;,&quot;relativeTransform&quot;:{&quot;translate&quot;:{&quot;x&quot;:-137.17229279241653,&quot;y&quot;:-216.96528615035396},&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7&quot;}},&quot;f1ddcea0-4834-4fac-a56b-c884122318ee&quot;:{&quot;id&quot;:&quot;f1ddcea0-4834-4fac-a56b-c884122318ee&quot;,&quot;type&quot;:&quot;FIGURE_OBJECT&quot;,&quot;relativeTransform&quot;:{&quot;translate&quot;:{&quot;x&quot;:-58.764821983335594,&quot;y&quot;:-199.282959049470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2efd2c8d-1ba2-4230-8a3c-01bf8aacc34a&quot;,&quot;order&quot;:&quot;9775&quot;}},&quot;193b973b-527c-4e92-80c0-c20bf7390157&quot;:{&quot;id&quot;:&quot;193b973b-527c-4e92-80c0-c20bf7390157&quot;,&quot;type&quot;:&quot;FIGURE_OBJECT&quot;,&quot;relativeTransform&quot;:{&quot;translate&quot;:{&quot;x&quot;:-61.44833901364386,&quot;y&quot;:-125.9040570142054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2efd2c8d-1ba2-4230-8a3c-01bf8aacc34a&quot;,&quot;order&quot;:&quot;978&quot;}},&quot;06e2d0be-cc09-4886-a76e-5d9186843b13&quot;:{&quot;id&quot;:&quot;06e2d0be-cc09-4886-a76e-5d9186843b13&quot;,&quot;type&quot;:&quot;FIGURE_OBJECT&quot;,&quot;relativeTransform&quot;:{&quot;translate&quot;:{&quot;x&quot;:-254.10654887513158,&quot;y&quot;:-176.3178338479749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79&quot;}},&quot;0ceb4179-7001-4e0d-b2a4-a46f1e162a9b&quot;:{&quot;id&quot;:&quot;0ceb4179-7001-4e0d-b2a4-a46f1e162a9b&quot;,&quot;type&quot;:&quot;FIGURE_OBJECT&quot;,&quot;relativeTransform&quot;:{&quot;translate&quot;:{&quot;x&quot;:-226.42881106849023,&quot;y&quot;:-141.6374927191437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8&quot;}},&quot;e7e1b171-7277-4e4e-98fa-6df2476c8946&quot;:{&quot;id&quot;:&quot;e7e1b171-7277-4e4e-98fa-6df2476c8946&quot;,&quot;type&quot;:&quot;FIGURE_OBJECT&quot;,&quot;relativeTransform&quot;:{&quot;translate&quot;:{&quot;x&quot;:-54.77257336681404,&quot;y&quot;:-160.81737132585326},&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2efd2c8d-1ba2-4230-8a3c-01bf8aacc34a&quot;,&quot;order&quot;:&quot;9805&quot;}},&quot;1b2ef654-627b-4651-af14-78d78ce5e818&quot;:{&quot;id&quot;:&quot;1b2ef654-627b-4651-af14-78d78ce5e818&quot;,&quot;type&quot;:&quot;FIGURE_OBJECT&quot;,&quot;relativeTransform&quot;:{&quot;translate&quot;:{&quot;x&quot;:-254.76493052047098,&quot;y&quot;:-97.2433335221352},&quot;rotate&quot;:0,&quot;skewX&quot;:0,&quot;scale&quot;:{&quot;x&quot;:1,&quot;y&quot;:1}},&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2efd2c8d-1ba2-4230-8a3c-01bf8aacc34a&quot;,&quot;order&quot;:&quot;981&quot;}},&quot;919f8a28-90ec-4b9e-b219-0033e3b9c553&quot;:{&quot;id&quot;:&quot;919f8a28-90ec-4b9e-b219-0033e3b9c553&quot;,&quot;type&quot;:&quot;FIGURE_OBJECT&quot;,&quot;relativeTransform&quot;:{&quot;translate&quot;:{&quot;x&quot;:-41.994143857214596,&quot;y&quot;:-239.6290507351986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82&quot;}},&quot;718a246e-78b2-4fc8-bd14-1782f4e0c186&quot;:{&quot;type&quot;:&quot;FIGURE_OBJECT&quot;,&quot;id&quot;:&quot;718a246e-78b2-4fc8-bd14-1782f4e0c186&quot;,&quot;relativeTransform&quot;:{&quot;translate&quot;:{&quot;x&quot;:232.86735839926513,&quot;y&quot;:-196.81631978406836},&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3&quot;}},&quot;eebb6207-04fc-4e8a-9c1b-880ebec190a5&quot;:{&quot;type&quot;:&quot;FIGURE_OBJECT&quot;,&quot;id&quot;:&quot;eebb6207-04fc-4e8a-9c1b-880ebec190a5&quot;,&quot;relativeTransform&quot;:{&quot;translate&quot;:{&quot;x&quot;:-88.93374806785597,&quot;y&quot;:-125.44616876802195},&quot;rotate&quot;:-2.4492935982947064e-16,&quot;skewX&quot;:0,&quot;scale&quot;:{&quot;x&quot;:1,&quot;y&quot;:1}},&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5&quot;}},&quot;eeb8bfb7-bf3d-48de-81f0-ee06f5a57d8d&quot;:{&quot;id&quot;:&quot;eeb8bfb7-bf3d-48de-81f0-ee06f5a57d8d&quot;,&quot;type&quot;:&quot;FIGURE_OBJECT&quot;,&quot;relativeTransform&quot;:{&quot;translate&quot;:{&quot;x&quot;:-251.2817970769376,&quot;y&quot;:-156.27192910914744},&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86&quot;}},&quot;26dedc82-c155-47e3-818e-49ea757fb819&quot;:{&quot;type&quot;:&quot;FIGURE_OBJECT&quot;,&quot;id&quot;:&quot;26dedc82-c155-47e3-818e-49ea757fb819&quot;,&quot;relativeTransform&quot;:{&quot;translate&quot;:{&quot;x&quot;:-178.36532327827854,&quot;y&quot;:-169.67318122476777},&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87&quot;}},&quot;d2848a11-06ec-4ade-bc31-f87091f6571a&quot;:{&quot;type&quot;:&quot;FIGURE_OBJECT&quot;,&quot;id&quot;:&quot;d2848a11-06ec-4ade-bc31-f87091f6571a&quot;,&quot;relativeTransform&quot;:{&quot;translate&quot;:{&quot;x&quot;:-239.9529646162007,&quot;y&quot;:-92.5266085275607},&quot;rotate&quot;:1.5707963267948966,&quot;skewX&quot;:0,&quot;scale&quot;:{&quot;x&quot;:1,&quot;y&quot;:1}},&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2efd2c8d-1ba2-4230-8a3c-01bf8aacc34a&quot;,&quot;order&quot;:&quot;98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2efd2c8d-1ba2-4230-8a3c-01bf8aacc34a&quot;,&quot;order&quot;:&quot;99&quot;},&quot;relativeTransform&quot;:{&quot;translate&quot;:{&quot;x&quot;:-101.84209534521929,&quot;y&quot;:-105.49651562603009},&quot;rotate&quot;:0,&quot;skewX&quot;:0,&quot;scale&quot;:{&quot;x&quot;:1,&quot;y&quot;:1}}},&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234.74062689875439,&quot;y&quot;:-203.3049078416214},&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2efd2c8d-1ba2-4230-8a3c-01bf8aacc34a&quot;,&quot;order&quot;:&quot;9902&quot;}},&quot;3727fec7-13a9-4a2b-802d-15fd118885f4&quot;:{&quot;id&quot;:&quot;3727fec7-13a9-4a2b-802d-15fd118885f4&quot;,&quot;type&quot;:&quot;FIGURE_OBJECT&quot;,&quot;relativeTransform&quot;:{&quot;translate&quot;:{&quot;x&quot;:-217.6934411858092,&quot;y&quot;:-179.8230867777834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2efd2c8d-1ba2-4230-8a3c-01bf8aacc34a&quot;,&quot;order&quot;:&quot;9905&quot;}},&quot;c28b9aaa-e637-45b3-b231-2d9708c3898d&quot;:{&quot;id&quot;:&quot;c28b9aaa-e637-45b3-b231-2d9708c3898d&quot;,&quot;type&quot;:&quot;FIGURE_OBJECT&quot;,&quot;relativeTransform&quot;:{&quot;translate&quot;:{&quot;x&quot;:-218.00349717341822,&quot;y&quot;:-214.8610298395248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2efd2c8d-1ba2-4230-8a3c-01bf8aacc34a&quot;,&quot;order&quot;:&quot;991&quot;}},&quot;6df99038-9865-4f72-a5e5-61b06314b896&quot;:{&quot;id&quot;:&quot;6df99038-9865-4f72-a5e5-61b06314b896&quot;,&quot;type&quot;:&quot;FIGURE_OBJECT&quot;,&quot;relativeTransform&quot;:{&quot;translate&quot;:{&quot;x&quot;:-201.8269126766017,&quot;y&quot;:-190.58786751387407},&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2efd2c8d-1ba2-4230-8a3c-01bf8aacc34a&quot;,&quot;order&quot;:&quot;9915&quot;}},&quot;04bc8245-1a7e-43b7-a9ce-64fe84ac9382&quot;:{&quot;id&quot;:&quot;04bc8245-1a7e-43b7-a9ce-64fe84ac9382&quot;,&quot;type&quot;:&quot;FIGURE_OBJECT&quot;,&quot;relativeTransform&quot;:{&quot;translate&quot;:{&quot;x&quot;:-187.9627745812691,&quot;y&quot;:-141.00412220798648},&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quot;}},&quot;bbb23bf1-c3a4-4318-abd4-505dbe49c19e&quot;:{&quot;id&quot;:&quot;bbb23bf1-c3a4-4318-abd4-505dbe49c19e&quot;,&quot;type&quot;:&quot;FIGURE_OBJECT&quot;,&quot;relativeTransform&quot;:{&quot;translate&quot;:{&quot;x&quot;:-187.9630772543737,&quot;y&quot;:-109.14709308359522},&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5&quot;}},&quot;949626ca-46ea-45f9-9ede-1ba4112373cd&quot;:{&quot;type&quot;:&quot;FIGURE_OBJECT&quot;,&quot;id&quot;:&quot;949626ca-46ea-45f9-9ede-1ba4112373cd&quot;,&quot;parent&quot;:{&quot;type&quot;:&quot;CHILD&quot;,&quot;parentId&quot;:&quot;2efd2c8d-1ba2-4230-8a3c-01bf8aacc34a&quot;,&quot;order&quot;:&quot;993&quot;},&quot;relativeTransform&quot;:{&quot;translate&quot;:{&quot;x&quot;:-80.23345743313769,&quot;y&quot;:-132.5225365980039},&quot;rotate&quot;:0,&quot;skewX&quot;:0,&quot;scale&quot;:{&quot;x&quot;:1,&quot;y&quot;:1}}},&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2efd2c8d-1ba2-4230-8a3c-01bf8aacc34a&quot;,&quot;order&quot;:&quot;9705&quot;},&quot;relativeTransform&quot;:{&quot;translate&quot;:{&quot;x&quot;:-80.23345743313769,&quot;y&quot;:-132.5225365980039},&quot;rotate&quot;:0,&quot;skewX&quot;:0,&quot;scale&quot;:{&quot;x&quot;:1,&quot;y&quot;:1}}},&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b3584d97-0baf-4d0f-9868-de0421c1a4b7&quot;:{&quot;type&quot;:&quot;FIGURE_OBJECT&quot;,&quot;id&quot;:&quot;b3584d97-0baf-4d0f-9868-de0421c1a4b7&quot;,&quot;relativeTransform&quot;:{&quot;translate&quot;:{&quot;x&quot;:232.8681565410809,&quot;y&quot;:-133.22378441304127},&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94&quot;}},&quot;1f5de1f6-f838-461d-b00d-038e3ac53e34&quot;:{&quot;relativeTransform&quot;:{&quot;translate&quot;:{&quot;x&quot;:147.11631653277007,&quot;y&quot;:-156.99666983975507},&quot;rotate&quot;:-2.7755575615628933e-16,&quot;skewX&quot;:-3.3306690738754726e-16,&quot;scale&quot;:{&quot;x&quot;:0.9999999999999993,&quot;y&quot;:1.0000000000000002}},&quot;type&quot;:&quot;FIGURE_OBJECT&quot;,&quot;id&quot;:&quot;1f5de1f6-f838-461d-b00d-038e3ac53e34&quot;,&quot;parent&quot;:{&quot;type&quot;:&quot;CHILD&quot;,&quot;parentId&quot;:&quot;2efd2c8d-1ba2-4230-8a3c-01bf8aacc34a&quot;,&quot;order&quot;:&quot;9999&quot;},&quot;name&quot;:&quot;Antibody (round style, chimeric)&quot;,&quot;displayName&quot;:&quot;Antibody (round style, chimeric)&quot;,&quot;source&quot;:{&quot;id&quot;:&quot;603534181748f70ab83a3e2e&quot;,&quot;type&quot;:&quot;ASSETS&quot;},&quot;isPremium&quot;:true},&quot;a7523035-c231-461e-b903-ef7e6a5dbd46&quot;:{&quot;type&quot;:&quot;FIGURE_OBJECT&quot;,&quot;id&quot;:&quot;a7523035-c231-461e-b903-ef7e6a5dbd4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05&quot;}},&quot;080ba877-0040-4055-8d03-d70f26ff377e&quot;:{&quot;type&quot;:&quot;FIGURE_OBJECT&quot;,&quot;id&quot;:&quot;080ba877-0040-4055-8d03-d70f26ff377e&quot;,&quot;parent&quot;:{&quot;type&quot;:&quot;CROP&quot;,&quot;parentId&quot;:&quot;a7523035-c231-461e-b903-ef7e6a5dbd4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aa999d7d-6285-4253-8006-e6b173f2c687&quot;:{&quot;type&quot;:&quot;FIGURE_OBJECT&quot;,&quot;id&quot;:&quot;aa999d7d-6285-4253-8006-e6b173f2c68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1&quot;}},&quot;276d054c-7df9-47c5-a194-3617de22cfcf&quot;:{&quot;type&quot;:&quot;FIGURE_OBJECT&quot;,&quot;id&quot;:&quot;276d054c-7df9-47c5-a194-3617de22cfcf&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2&quot;}},&quot;222bcd5b-6c6e-456d-9226-937972874fd5&quot;:{&quot;type&quot;:&quot;FIGURE_OBJECT&quot;,&quot;id&quot;:&quot;222bcd5b-6c6e-456d-9226-937972874fd5&quot;,&quot;parent&quot;:{&quot;type&quot;:&quot;CROP&quot;,&quot;parentId&quot;:&quot;276d054c-7df9-47c5-a194-3617de22cfcf&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bd430a9-07fe-465a-9ab5-d9859ab906ab&quot;:{&quot;type&quot;:&quot;FIGURE_OBJECT&quot;,&quot;id&quot;:&quot;fbd430a9-07fe-465a-9ab5-d9859ab906a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f5de1f6-f838-461d-b00d-038e3ac53e34&quot;,&quot;order&quot;:&quot;25&quot;}},&quot;14b13d0d-e10e-48b9-954c-d5b75a6429c7&quot;:{&quot;type&quot;:&quot;FIGURE_OBJECT&quot;,&quot;id&quot;:&quot;14b13d0d-e10e-48b9-954c-d5b75a6429c7&quot;,&quot;parent&quot;:{&quot;type&quot;:&quot;CROP&quot;,&quot;parentId&quot;:&quot;fbd430a9-07fe-465a-9ab5-d9859ab906a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882a0e9d-bcb5-4764-aa7c-5e3fd97ec9d3&quot;:{&quot;type&quot;:&quot;FIGURE_OBJECT&quot;,&quot;id&quot;:&quot;882a0e9d-bcb5-4764-aa7c-5e3fd97ec9d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3&quot;}},&quot;0dd247b0-e2cf-45df-a19d-9778f097590f&quot;:{&quot;type&quot;:&quot;FIGURE_OBJECT&quot;,&quot;id&quot;:&quot;0dd247b0-e2cf-45df-a19d-9778f097590f&quot;,&quot;parent&quot;:{&quot;type&quot;:&quot;CROP&quot;,&quot;parentId&quot;:&quot;882a0e9d-bcb5-4764-aa7c-5e3fd97ec9d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a4f5841f-fc06-4a21-a986-9492effdc6d9&quot;:{&quot;type&quot;:&quot;FIGURE_OBJECT&quot;,&quot;id&quot;:&quot;a4f5841f-fc06-4a21-a986-9492effdc6d9&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5&quot;}},&quot;54735cf5-a3f7-4f13-a3f0-83d971738314&quot;:{&quot;type&quot;:&quot;FIGURE_OBJECT&quot;,&quot;id&quot;:&quot;54735cf5-a3f7-4f13-a3f0-83d971738314&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55&quot;}},&quot;1a6acd41-a228-444e-bd02-54d86a26deb4&quot;:{&quot;type&quot;:&quot;FIGURE_OBJECT&quot;,&quot;id&quot;:&quot;1a6acd41-a228-444e-bd02-54d86a26deb4&quot;,&quot;parent&quot;:{&quot;type&quot;:&quot;CROP&quot;,&quot;parentId&quot;:&quot;54735cf5-a3f7-4f13-a3f0-83d971738314&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a6649036-c7b2-4eeb-889d-cb4fe43e07ac&quot;:{&quot;type&quot;:&quot;FIGURE_OBJECT&quot;,&quot;id&quot;:&quot;a6649036-c7b2-4eeb-889d-cb4fe43e07ac&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f5de1f6-f838-461d-b00d-038e3ac53e34&quot;,&quot;order&quot;:&quot;6&quot;}},&quot;4f500489-6568-48a3-a139-800139a928e6&quot;:{&quot;type&quot;:&quot;FIGURE_OBJECT&quot;,&quot;id&quot;:&quot;4f500489-6568-48a3-a139-800139a928e6&quot;,&quot;parent&quot;:{&quot;type&quot;:&quot;CROP&quot;,&quot;parentId&quot;:&quot;a6649036-c7b2-4eeb-889d-cb4fe43e07ac&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f5efd7cd-ad5b-4bf3-9c6d-84c84ce01ca8&quot;:{&quot;type&quot;:&quot;FIGURE_OBJECT&quot;,&quot;id&quot;:&quot;f5efd7cd-ad5b-4bf3-9c6d-84c84ce01ca8&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f5de1f6-f838-461d-b00d-038e3ac53e34&quot;,&quot;order&quot;:&quot;7&quot;}},&quot;a0b534fc-4748-4ae5-9349-64068117a9ec&quot;:{&quot;type&quot;:&quot;FIGURE_OBJECT&quot;,&quot;id&quot;:&quot;a0b534fc-4748-4ae5-9349-64068117a9ec&quot;,&quot;parent&quot;:{&quot;type&quot;:&quot;CROP&quot;,&quot;parentId&quot;:&quot;f5efd7cd-ad5b-4bf3-9c6d-84c84ce01ca8&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474d73b7-ef58-4f5f-a1c4-f308843161ee&quot;:{&quot;type&quot;:&quot;FIGURE_OBJECT&quot;,&quot;id&quot;:&quot;474d73b7-ef58-4f5f-a1c4-f308843161ee&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f5de1f6-f838-461d-b00d-038e3ac53e34&quot;,&quot;order&quot;:&quot;8&quot;}},&quot;76457a23-97ea-4a04-ac23-8e60eba58028&quot;:{&quot;type&quot;:&quot;FIGURE_OBJECT&quot;,&quot;id&quot;:&quot;76457a23-97ea-4a04-ac23-8e60eba58028&quot;,&quot;parent&quot;:{&quot;type&quot;:&quot;CROP&quot;,&quot;parentId&quot;:&quot;474d73b7-ef58-4f5f-a1c4-f308843161ee&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6def488f-51b9-4161-b5ca-ddb9cca7ed55&quot;:{&quot;id&quot;:&quot;6def488f-51b9-4161-b5ca-ddb9cca7ed55&quot;,&quot;type&quot;:&quot;FIGURE_OBJECT&quot;,&quot;relativeTransform&quot;:{&quot;translate&quot;:{&quot;x&quot;:336.6072290381277,&quot;y&quot;:82.09462864415175},&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9]}],&quot;text&quot;:&quot;Antigen-binding site&quot;},{&quot;runs&quot;:[{&quot;style&quot;:{&quot;fontFamily&quot;:&quot;Roboto&quot;,&quot;fontSize&quot;:14.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4.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291.88398795079854,&quot;y&quot;:51.14666666666666},&quot;targetSize&quot;:{&quot;x&quot;:291.88398795079854,&quot;y&quot;:51.14666666666666}},&quot;parent&quot;:{&quot;type&quot;:&quot;CHILD&quot;,&quot;parentId&quot;:&quot;9d1f1ae6-2cb7-431a-98a7-515c6c2504a5&quot;,&quot;order&quot;:&quot;993&quot;}},&quot;bd996b06-987e-432c-9573-fe2da3a83ae2&quot;:{&quot;type&quot;:&quot;FIGURE_OBJECT&quot;,&quot;id&quot;:&quot;bd996b06-987e-432c-9573-fe2da3a83ae2&quot;,&quot;parent&quot;:{&quot;type&quot;:&quot;CHILD&quot;,&quot;parentId&quot;:&quot;9d1f1ae6-2cb7-431a-98a7-515c6c2504a5&quot;,&quot;order&quot;:&quot;995&quot;},&quot;relativeTransform&quot;:{&quot;translate&quot;:{&quot;x&quot;:188.54955877609618,&quot;y&quot;:186.9478420498229},&quot;rotate&quot;:0,&quot;skewX&quot;:0,&quot;scale&quot;:{&quot;x&quot;:1,&quot;y&quot;:1}}},&quot;09a92f1d-0171-4cc0-bd83-5c2d88c1a3e8&quot;:{&quot;type&quot;:&quot;FIGURE_OBJECT&quot;,&quot;id&quot;:&quot;09a92f1d-0171-4cc0-bd83-5c2d88c1a3e8&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bd996b06-987e-432c-9573-fe2da3a83ae2&quot;,&quot;order&quot;:&quot;2&quot;},&quot;connectorInfo&quot;:{&quot;connectedObjects&quot;:[],&quot;type&quot;:&quot;LINE&quot;,&quot;offset&quot;:{&quot;x&quot;:0,&quot;y&quot;:0},&quot;bending&quot;:0.1,&quot;firstElementIsHead&quot;:true,&quot;customized&quot;:true}},&quot;e1943be4-df00-44ad-84e9-eb254cbd007e&quot;:{&quot;type&quot;:&quot;FIGURE_OBJECT&quot;,&quot;id&quot;:&quot;e1943be4-df00-44ad-84e9-eb254cbd007e&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bd996b06-987e-432c-9573-fe2da3a83ae2&quot;,&quot;order&quot;:&quot;5&quot;},&quot;connectorInfo&quot;:{&quot;connectedObjects&quot;:[],&quot;type&quot;:&quot;LINE&quot;,&quot;offset&quot;:{&quot;x&quot;:0,&quot;y&quot;:0},&quot;bending&quot;:0.1,&quot;firstElementIsHead&quot;:true,&quot;customized&quot;:false}},&quot;691ddbd9-f391-42de-8790-82c74affe715&quot;:{&quot;id&quot;:&quot;691ddbd9-f391-42de-8790-82c74affe715&quot;,&quot;type&quot;:&quot;FIGURE_OBJECT&quot;,&quot;relativeTransform&quot;:{&quot;translate&quot;:{&quot;x&quot;:244.63762079154768,&quot;y&quot;:123.58455629763817},&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9d1f1ae6-2cb7-431a-98a7-515c6c2504a5&quot;,&quot;order&quot;:&quot;996&quot;}},&quot;8e5f1198-3262-435e-ad32-dc82731c7276&quot;:{&quot;id&quot;:&quot;8e5f1198-3262-435e-ad32-dc82731c7276&quot;,&quot;type&quot;:&quot;FIGURE_OBJECT&quot;,&quot;relativeTransform&quot;:{&quot;translate&quot;:{&quot;x&quot;:325.0053662024425,&quot;y&quot;:209.2625474443217},&quot;rotate&quot;:0},&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5]}],&quot;text&quot;:&quot;Constant region &quot;},{&quot;runs&quot;:[{&quot;style&quot;:{&quot;fontFamily&quot;:&quot;Roboto&quot;,&quot;fontSize&quot;:14.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4.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268.6815801544808,&quot;y&quot;:67.71999999999998},&quot;targetSize&quot;:{&quot;x&quot;:268.6815801544808,&quot;y&quot;:67.71999999999998}},&quot;parent&quot;:{&quot;type&quot;:&quot;CHILD&quot;,&quot;parentId&quot;:&quot;9d1f1ae6-2cb7-431a-98a7-515c6c2504a5&quot;,&quot;order&quot;:&quot;997&quot;}},&quot;a2bbc8ea-3cec-4592-ad44-c5f64fa7918f&quot;:{&quot;type&quot;:&quot;FIGURE_OBJECT&quot;,&quot;id&quot;:&quot;a2bbc8ea-3cec-4592-ad44-c5f64fa7918f&quot;,&quot;relativeTransform&quot;:{&quot;translate&quot;:{&quot;x&quot;:178.8564327359874,&quot;y&quot;:116.17142553305571},&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1&quot;}},&quot;b5309181-da62-469c-b42e-281bc74c03b0&quot;:{&quot;type&quot;:&quot;FIGURE_OBJECT&quot;,&quot;id&quot;:&quot;b5309181-da62-469c-b42e-281bc74c03b0&quot;,&quot;relativeTransform&quot;:{&quot;translate&quot;:{&quot;x&quot;:178.85723087780318,&quot;y&quot;:179.7639609040828},&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2&quot;}},&quot;347f2c69-4341-4735-a481-33dd665a5158&quot;:{&quot;relativeTransform&quot;:{&quot;translate&quot;:{&quot;x&quot;:93.10539086949234,&quot;y&quot;:155.991075477369},&quot;rotate&quot;:-2.7755575615628933e-16,&quot;skewX&quot;:-3.330669073875471e-16,&quot;scale&quot;:{&quot;x&quot;:0.9999999999999993,&quot;y&quot;:1.0000000000000002}},&quot;type&quot;:&quot;FIGURE_OBJECT&quot;,&quot;id&quot;:&quot;347f2c69-4341-4735-a481-33dd665a5158&quot;,&quot;parent&quot;:{&quot;type&quot;:&quot;CHILD&quot;,&quot;parentId&quot;:&quot;9d1f1ae6-2cb7-431a-98a7-515c6c2504a5&quot;,&quot;order&quot;:&quot;998&quot;},&quot;name&quot;:&quot;Antibody (round style, chimeric)&quot;,&quot;displayName&quot;:&quot;Antibody (round style, chimeric)&quot;,&quot;source&quot;:{&quot;id&quot;:&quot;603534181748f70ab83a3e2e&quot;,&quot;type&quot;:&quot;ASSETS&quot;},&quot;isPremium&quot;:true},&quot;eca3da3f-ef36-49e9-bd7a-872de851ed06&quot;:{&quot;type&quot;:&quot;FIGURE_OBJECT&quot;,&quot;id&quot;:&quot;eca3da3f-ef36-49e9-bd7a-872de851ed0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05&quot;}},&quot;2703b290-c97a-4699-9a0f-474e2bb08569&quot;:{&quot;type&quot;:&quot;FIGURE_OBJECT&quot;,&quot;id&quot;:&quot;2703b290-c97a-4699-9a0f-474e2bb08569&quot;,&quot;parent&quot;:{&quot;type&quot;:&quot;CROP&quot;,&quot;parentId&quot;:&quot;eca3da3f-ef36-49e9-bd7a-872de851ed0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4d3e9cbe-4585-4fbc-99ab-1fc0da463fd7&quot;:{&quot;type&quot;:&quot;FIGURE_OBJECT&quot;,&quot;id&quot;:&quot;4d3e9cbe-4585-4fbc-99ab-1fc0da463fd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1&quot;}},&quot;150e347a-75ac-41d7-87ee-761124a20244&quot;:{&quot;type&quot;:&quot;FIGURE_OBJECT&quot;,&quot;id&quot;:&quot;150e347a-75ac-41d7-87ee-761124a20244&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2&quot;}},&quot;f52db0f8-0890-46fd-bd60-4111cb971164&quot;:{&quot;type&quot;:&quot;FIGURE_OBJECT&quot;,&quot;id&quot;:&quot;f52db0f8-0890-46fd-bd60-4111cb971164&quot;,&quot;parent&quot;:{&quot;type&quot;:&quot;CROP&quot;,&quot;parentId&quot;:&quot;150e347a-75ac-41d7-87ee-761124a20244&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e901de4-e3f1-47eb-88d8-2b73ec63f39d&quot;:{&quot;type&quot;:&quot;FIGURE_OBJECT&quot;,&quot;id&quot;:&quot;fe901de4-e3f1-47eb-88d8-2b73ec63f39d&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347f2c69-4341-4735-a481-33dd665a5158&quot;,&quot;order&quot;:&quot;25&quot;}},&quot;a19f93b2-9d94-4a59-beda-f49ffb61c08e&quot;:{&quot;type&quot;:&quot;FIGURE_OBJECT&quot;,&quot;id&quot;:&quot;a19f93b2-9d94-4a59-beda-f49ffb61c08e&quot;,&quot;parent&quot;:{&quot;type&quot;:&quot;CROP&quot;,&quot;parentId&quot;:&quot;fe901de4-e3f1-47eb-88d8-2b73ec63f39d&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761d15f-15d5-4417-ba4b-3832796d3d15&quot;:{&quot;type&quot;:&quot;FIGURE_OBJECT&quot;,&quot;id&quot;:&quot;f761d15f-15d5-4417-ba4b-3832796d3d15&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3&quot;}},&quot;82714b47-5cf9-4610-8c29-91b26e223fb8&quot;:{&quot;type&quot;:&quot;FIGURE_OBJECT&quot;,&quot;id&quot;:&quot;82714b47-5cf9-4610-8c29-91b26e223fb8&quot;,&quot;parent&quot;:{&quot;type&quot;:&quot;CROP&quot;,&quot;parentId&quot;:&quot;f761d15f-15d5-4417-ba4b-3832796d3d15&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dae39967-f793-46ee-8e14-f9e148009f9a&quot;:{&quot;type&quot;:&quot;FIGURE_OBJECT&quot;,&quot;id&quot;:&quot;dae39967-f793-46ee-8e14-f9e148009f9a&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5&quot;}},&quot;6bd1ec01-bbf1-4de6-b97b-9d6d6f8de04c&quot;:{&quot;type&quot;:&quot;FIGURE_OBJECT&quot;,&quot;id&quot;:&quot;6bd1ec01-bbf1-4de6-b97b-9d6d6f8de04c&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55&quot;}},&quot;b7d508a2-b3be-4fec-a658-3bea31bb1bb5&quot;:{&quot;type&quot;:&quot;FIGURE_OBJECT&quot;,&quot;id&quot;:&quot;b7d508a2-b3be-4fec-a658-3bea31bb1bb5&quot;,&quot;parent&quot;:{&quot;type&quot;:&quot;CROP&quot;,&quot;parentId&quot;:&quot;6bd1ec01-bbf1-4de6-b97b-9d6d6f8de04c&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5d1bc3ab-5979-4239-81fe-e2dda75b2bf5&quot;:{&quot;type&quot;:&quot;FIGURE_OBJECT&quot;,&quot;id&quot;:&quot;5d1bc3ab-5979-4239-81fe-e2dda75b2bf5&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347f2c69-4341-4735-a481-33dd665a5158&quot;,&quot;order&quot;:&quot;6&quot;}},&quot;287d0d31-137c-4f0e-99ba-8287e1908f02&quot;:{&quot;type&quot;:&quot;FIGURE_OBJECT&quot;,&quot;id&quot;:&quot;287d0d31-137c-4f0e-99ba-8287e1908f02&quot;,&quot;parent&quot;:{&quot;type&quot;:&quot;CROP&quot;,&quot;parentId&quot;:&quot;5d1bc3ab-5979-4239-81fe-e2dda75b2bf5&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b7a99d55-dc9d-4da3-a72c-f0f0c1cb3b60&quot;:{&quot;type&quot;:&quot;FIGURE_OBJECT&quot;,&quot;id&quot;:&quot;b7a99d55-dc9d-4da3-a72c-f0f0c1cb3b60&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347f2c69-4341-4735-a481-33dd665a5158&quot;,&quot;order&quot;:&quot;7&quot;}},&quot;e8ba22b8-d9ba-4774-a456-7d571612d16d&quot;:{&quot;type&quot;:&quot;FIGURE_OBJECT&quot;,&quot;id&quot;:&quot;e8ba22b8-d9ba-4774-a456-7d571612d16d&quot;,&quot;parent&quot;:{&quot;type&quot;:&quot;CROP&quot;,&quot;parentId&quot;:&quot;b7a99d55-dc9d-4da3-a72c-f0f0c1cb3b60&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b10290a6-4f59-405e-a8dd-f18103371ae3&quot;:{&quot;type&quot;:&quot;FIGURE_OBJECT&quot;,&quot;id&quot;:&quot;b10290a6-4f59-405e-a8dd-f18103371ae3&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347f2c69-4341-4735-a481-33dd665a5158&quot;,&quot;order&quot;:&quot;8&quot;}},&quot;0ce8dfcc-83e5-4a79-9286-87cd99a75077&quot;:{&quot;type&quot;:&quot;FIGURE_OBJECT&quot;,&quot;id&quot;:&quot;0ce8dfcc-83e5-4a79-9286-87cd99a75077&quot;,&quot;parent&quot;:{&quot;type&quot;:&quot;CROP&quot;,&quot;parentId&quot;:&quot;b10290a6-4f59-405e-a8dd-f18103371ae3&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
    <we:property name="6595dc05374eeb5b37e5aa18_1705615226822"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title&quot;:&quot;&quot;},&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71192a39-14b3-4f35-bfb4-78b570d9df69&quot;:{&quot;id&quot;:&quot;71192a39-14b3-4f35-bfb4-78b570d9df69&quot;,&quot;type&quot;:&quot;FIGURE_OBJECT&quot;,&quot;relativeTransform&quot;:{&quot;translate&quot;:{&quot;x&quot;:329.0400293091044,&quot;y&quot;:-227.42426673984062},&quot;rotate&quot;:0,&quot;skewX&quot;:0,&quot;scale&quot;:{&quot;x&quot;:1,&quot;y&quot;:1}},&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9]}],&quot;text&quot;:&quot;Antigen-binding site&quot;},{&quot;runs&quot;:[{&quot;style&quot;:{&quot;fontFamily&quot;:&quot;Roboto&quot;,&quot;fontSize&quot;:10.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0.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168.72773716619648,&quot;y&quot;:49.15999999999999},&quot;targetSize&quot;:{&quot;x&quot;:168.72773716619648,&quot;y&quot;:49.15999999999999}},&quot;parent&quot;:{&quot;type&quot;:&quot;CHILD&quot;,&quot;parentId&quot;:&quot;2efd2c8d-1ba2-4230-8a3c-01bf8aacc34a&quot;,&quot;order&quot;:&quot;998&quot;}},&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8561f89f-9497-471d-85fe-08dce490b45d&quot;:{&quot;id&quot;:&quot;8561f89f-9497-471d-85fe-08dce490b45d&quot;,&quot;type&quot;:&quot;FIGURE_OBJECT&quot;,&quot;relativeTransform&quot;:{&quot;translate&quot;:{&quot;x&quot;:298.6485464548254,&quot;y&quot;:-189.4031890194859},&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2efd2c8d-1ba2-4230-8a3c-01bf8aacc34a&quot;,&quot;order&quot;:&quot;9997&quot;}},&quot;a6b6d0cf-6f5b-459a-b66a-4cafdb374f62&quot;:{&quot;id&quot;:&quot;a6b6d0cf-6f5b-459a-b66a-4cafdb374f62&quot;,&quot;type&quot;:&quot;FIGURE_OBJECT&quot;,&quot;relativeTransform&quot;:{&quot;translate&quot;:{&quot;x&quot;:329.03984227196867,&quot;y&quot;:-113.00519787280234},&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5]}],&quot;text&quot;:&quot;Constant region &quot;},{&quot;runs&quot;:[{&quot;style&quot;:{&quot;fontFamily&quot;:&quot;Roboto&quot;,&quot;fontSize&quot;:10.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0.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168.72868096697772,&quot;y&quot;:49.15999999999999},&quot;targetSize&quot;:{&quot;x&quot;:168.72868096697772,&quot;y&quot;:49.15999999999999}},&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142.87777580610347,&quot;y&quot;:176.04029338080295},&quot;rotate&quot;:-1.0554842181015884,&quot;skewX&quot;:-1.1102230246251575e-16,&quot;scale&quot;:{&quot;x&quot;:0.9999999999999996,&quot;y&quot;:1.0000000000000004}},&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84.7760824979299,&quot;y&quot;:-239.07260989378472},&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396.1526303967669,&quot;y&quot;:-148.5223459618546},&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quot;51a8bac7-9bd8-439f-90bd-3a89ba43af27&quot;:{&quot;type&quot;:&quot;FIGURE_OBJECT&quot;,&quot;id&quot;:&quot;51a8bac7-9bd8-439f-90bd-3a89ba43af27&quot;,&quot;relativeTransform&quot;:{&quot;translate&quot;:{&quot;x&quot;:-277.01886954701405,&quot;y&quot;:146.1453793251993},&quot;rotate&quot;:0},&quot;isLocked&quot;:false,&quot;parent&quot;:{&quot;type&quot;:&quot;CHILD&quot;,&quot;parentId&quot;:&quot;9d1f1ae6-2cb7-431a-98a7-515c6c2504a5&quot;,&quot;order&quot;:&quot;97&quot;}},&quot;25e3fb83-4986-4031-bac8-d187c7f23d48&quot;:{&quot;type&quot;:&quot;FIGURE_OBJECT&quot;,&quot;id&quot;:&quot;25e3fb83-4986-4031-bac8-d187c7f23d48&quot;,&quot;relativeTransform&quot;:{&quot;translate&quot;:{&quot;x&quot;:6.433106900010634,&quot;y&quot;:-2.30285562149010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Antigen&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0.0787353515625,&quot;y&quot;:18},&quot;targetSize&quot;:{&quot;x&quot;:38.39322576675885,&quot;y&quot;:12.017922732442214},&quot;format&quot;:&quot;BETTER_TEXT&quot;,&quot;verticalAlign&quot;:&quot;TOP&quot;},&quot;isLocked&quot;:false,&quot;parent&quot;:{&quot;type&quot;:&quot;CHILD&quot;,&quot;parentId&quot;:&quot;51a8bac7-9bd8-439f-90bd-3a89ba43af27&quot;,&quot;order&quot;:&quot;02&quot;}},&quot;54bfe983-1a54-4685-adb5-ea71963012f2&quot;:{&quot;type&quot;:&quot;FIGURE_OBJECT&quot;,&quot;id&quot;:&quot;54bfe983-1a54-4685-adb5-ea71963012f2&quot;,&quot;relativeTransform&quot;:{&quot;translate&quot;:{&quot;x&quot;:189.0110660639322,&quot;y&quot;:4.83645206107049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33671998278572,&quot;y&quot;:12.017922732442214},&quot;format&quot;:&quot;BETTER_TEXT&quot;,&quot;verticalAlign&quot;:&quot;TOP&quot;},&quot;isLocked&quot;:false,&quot;parent&quot;:{&quot;type&quot;:&quot;CHILD&quot;,&quot;parentId&quot;:&quot;51a8bac7-9bd8-439f-90bd-3a89ba43af27&quot;,&quot;order&quot;:&quot;05&quot;}},&quot;336826c3-bb52-4309-8f04-c37aec0ecc46&quot;:{&quot;type&quot;:&quot;FIGURE_OBJECT&quot;,&quot;id&quot;:&quot;336826c3-bb52-4309-8f04-c37aec0ecc46&quot;,&quot;relativeTransform&quot;:{&quot;translate&quot;:{&quot;x&quot;:-197.06794426463506,&quot;y&quot;:15.90349385068142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83346018527429,&quot;y&quot;:12.017922732442214},&quot;format&quot;:&quot;BETTER_TEXT&quot;,&quot;verticalAlign&quot;:&quot;TOP&quot;},&quot;isLocked&quot;:false,&quot;parent&quot;:{&quot;type&quot;:&quot;CHILD&quot;,&quot;parentId&quot;:&quot;51a8bac7-9bd8-439f-90bd-3a89ba43af27&quot;,&quot;order&quot;:&quot;1&quot;}},&quot;be43489b-4df6-49ed-a3dc-e87b93055af2&quot;:{&quot;type&quot;:&quot;FIGURE_OBJECT&quot;,&quot;id&quot;:&quot;be43489b-4df6-49ed-a3dc-e87b93055af2&quot;,&quot;relativeTransform&quot;:{&quot;translate&quot;:{&quot;x&quot;:-0.9267505290649747,&quot;y&quot;:62.809447901113934},&quot;rotate&quot;:0},&quot;opacity&quot;:1,&quot;path&quot;:{&quot;type&quot;:&quot;POLY_LINE&quot;,&quot;points&quot;:[{&quot;x&quot;:-19.737154185297175,&quot;y&quot;:32.55664898097477},{&quot;x&quot;:-28.983455567437208,&quot;y&quot;:23.635248040469595},{&quot;x&quot;:-43.805560270782586,&quot;y&quot;:18.427481523077972},{&quot;x&quot;:-51.551512069266025,&quot;y&quot;:9.298088493539346},{&quot;x&quot;:-53.955096615754464,&quot;y&quot;:2.4879322784887568},{&quot;x&quot;:-48.74733009836284,&quot;y&quot;:2.4879322784887568},{&quot;x&quot;:-36.328809941505895,&quot;y&quot;:10.499880766783566},{&quot;x&quot;:-12.939996756501206,&quot;y&quot;:21.632260918395893},{&quot;x&quot;:-5.139103772055359,&quot;y&quot;:5.237958655308376},{&quot;x&quot;:6.093719495010449,&quot;y&quot;:14.476239287034911},{&quot;x&quot;:14.904899270815694,&quot;y&quot;:2.2675647235199765},{&quot;x&quot;:32.079080212702685,&quot;y&quot;:10.270595302052715},{&quot;x&quot;:46.10364796964836,&quot;y&quot;:10.270595302052715},{&quot;x&quot;:54.11559645794318,&quot;y&quot;:-0.6092194744928884},{&quot;x&quot;:46.10364796964836,&quot;y&quot;:-7.819973113958217},{&quot;x&quot;:20.90272488685448,&quot;y&quot;:-4.874241772307926},{&quot;x&quot;:-25.141178011236875,&quot;y&quot;:0.3566685519326511},{&quot;x&quot;:-46.434357070156686,&quot;y&quot;:-3.0128040209813314},{&quot;x&quot;:-42.7822922393363,&quot;y&quot;:-10.933644554051062},{&quot;x&quot;:20.86601023151971,&quot;y&quot;:-12.22654478252036},{&quot;x&quot;:46.10364796964836,&quot;y&quot;:-19.43729842198569},{&quot;x&quot;:48.907829940551544,&quot;y&quot;:-30.253428881183684},{&quot;x&quot;:28.877958719814526,&quot;y&quot;:-31.45522115442791},{&quot;x&quot;:14.77092774915691,&quot;y&quot;:-20.83158887608455},{&quot;x&quot;:7.241506875926787,&quot;y&quot;:-30.385709714271854},{&quot;x&quot;:0.010169348212215096,&quot;y&quot;:-21.491381437987812},{&quot;x&quot;:-7.670138099949338,&quot;y&quot;:-29.898711657886977},{&quot;x&quot;:-16.19603893495864,&quot;y&quot;:-19.434054620188903},{&quot;x&quot;:-32.024057458195074,&quot;y&quot;:-31.958777256441607},{&quot;x&quot;:-44.84317503946677,&quot;y&quot;:-28.353400436708938},{&quot;x&quot;:-47.64735701036995,&quot;y&quot;:-17.537269977510945},{&quot;x&quot;:-28.018083214047667,&quot;y&quot;:-10.727113762460355},{&quot;x&quot;:-0.36565326246153196,&quot;y&quot;:31.43857447868636}],&quot;closed&quot;:false},&quot;pathStyles&quot;:[{&quot;type&quot;:&quot;FILL&quot;,&quot;fillStyle&quot;:&quot;transparent&quot;},{&quot;type&quot;:&quot;STROKE&quot;,&quot;strokeStyle&quot;:&quot;rgba(23,23,23,1)&quot;,&quot;lineWidth&quot;:4.887288577859834,&quot;lineJoin&quot;:&quot;round&quot;}],&quot;pathSmoothing&quot;:{&quot;type&quot;:&quot;CATMULL_SMOOTHING&quot;,&quot;smoothing&quot;:0.2},&quot;isLocked&quot;:false,&quot;parent&quot;:{&quot;type&quot;:&quot;CHILD&quot;,&quot;parentId&quot;:&quot;51a8bac7-9bd8-439f-90bd-3a89ba43af27&quot;,&quot;order&quot;:&quot;2&quot;}},&quot;3b54627c-311e-4173-bf2c-75b5c136adb1&quot;:{&quot;type&quot;:&quot;FIGURE_OBJECT&quot;,&quot;id&quot;:&quot;3b54627c-311e-4173-bf2c-75b5c136adb1&quot;,&quot;relativeTransform&quot;:{&quot;translate&quot;:{&quot;x&quot;:-45.942202288039404,&quot;y&quot;:39.05177353797475},&quot;rotate&quot;:0},&quot;opacity&quot;:1,&quot;path&quot;:{&quot;type&quot;:&quot;POLY_LINE&quot;,&quot;points&quot;:[{&quot;x&quot;:4.014073459095013,&quot;y&quot;:7.417527694135137},{&quot;x&quot;:-2.530086066144192,&quot;y&quot;:6.215735420890916},{&quot;x&quot;:-3.731878339388414,&quot;y&quot;:0.607371479084549},{&quot;x&quot;:0.27409590475899137,&quot;y&quot;:-4.600395038307077},{&quot;x&quot;:4.014073459095013,&quot;y&quot;:-7.488924741210664}],&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22&quot;}},&quot;b5bc0c10-8203-48fe-bb5e-364183f10939&quot;:{&quot;type&quot;:&quot;FIGURE_OBJECT&quot;,&quot;id&quot;:&quot;b5bc0c10-8203-48fe-bb5e-364183f10939&quot;,&quot;relativeTransform&quot;:{&quot;translate&quot;:{&quot;x&quot;:48.25267301830012,&quot;y&quot;:63.41034403773596},&quot;rotate&quot;:0},&quot;opacity&quot;:1,&quot;path&quot;:{&quot;type&quot;:&quot;POLY_LINE&quot;,&quot;points&quot;:[{&quot;x&quot;:-1.2481736271721284,&quot;y&quot;:8.61284462491692},{&quot;x&quot;:4.360190314634239,&quot;y&quot;:1.4020909854515917},{&quot;x&quot;:3.158398041390017,&quot;y&quot;:-6.209260078428477},{&quot;x&quot;:-4.8535504469047925,&quot;y&quot;:-8.61284462491692}],&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25&quot;}},&quot;99e4f6c5-c095-4703-848c-add2124d651f&quot;:{&quot;type&quot;:&quot;FIGURE_OBJECT&quot;,&quot;id&quot;:&quot;99e4f6c5-c095-4703-848c-add2124d651f&quot;,&quot;relativeTransform&quot;:{&quot;translate&quot;:{&quot;x&quot;:45.944835365466155,&quot;y&quot;:38.17270629960731},&quot;rotate&quot;:0},&quot;opacity&quot;:1,&quot;path&quot;:{&quot;type&quot;:&quot;POLY_LINE&quot;,&quot;points&quot;:[{&quot;x&quot;:-4.148102491729787,&quot;y&quot;:7.4110523516727},{&quot;x&quot;:3.4632485721502797,&quot;y&quot;:1.0014935610368512},{&quot;x&quot;:2.6620537233208,&quot;y&quot;:-5.007467805184255},{&quot;x&quot;:-2.9463102184855665,&quot;y&quot;:-7.4110523516727}],&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3&quot;}},&quot;0873871a-3df5-448b-9dec-04906495a453&quot;:{&quot;type&quot;:&quot;FIGURE_OBJECT&quot;,&quot;id&quot;:&quot;0873871a-3df5-448b-9dec-04906495a453&quot;,&quot;relativeTransform&quot;:{&quot;translate&quot;:{&quot;x&quot;:-46.89076097455857,&quot;y&quot;:56.60018782268537},&quot;rotate&quot;:0},&quot;opacity&quot;:1,&quot;path&quot;:{&quot;type&quot;:&quot;POLY_LINE&quot;,&quot;points&quot;:[{&quot;x&quot;:3.3602424479552164,&quot;y&quot;:5.007467805184255},{&quot;x&quot;:-5.190684478684503,&quot;y&quot;:-1.6023896976589618},{&quot;x&quot;:5.363229570028918,&quot;y&quot;:-5.00746780518425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4&quot;}},&quot;eace68f9-681e-4fa6-8a1b-acce53835da8&quot;:{&quot;type&quot;:&quot;FIGURE_OBJECT&quot;,&quot;id&quot;:&quot;eace68f9-681e-4fa6-8a1b-acce53835da8&quot;,&quot;relativeTransform&quot;:{&quot;translate&quot;:{&quot;x&quot;:-47.63204756824279,&quot;y&quot;:70.88903883989227},&quot;rotate&quot;:0},&quot;opacity&quot;:1,&quot;path&quot;:{&quot;type&quot;:&quot;POLY_LINE&quot;,&quot;points&quot;:[{&quot;x&quot;:-1.2408382103555458,&quot;y&quot;:6.826861496567406},{&quot;x&quot;:-6.048007303332431,&quot;y&quot;:-0.7844895673126624},{&quot;x&quot;:-7.249799576576652,&quot;y&quot;:-6.392853509119028},{&quot;x&quot;:-2.0420330591850266,&quot;y&quot;:-5.591658660289548},{&quot;x&quot;:3.9669283070360803,&quot;y&quot;:-1.5856844161421433},{&quot;x&quot;:7.572305126768744,&quot;y&quot;:0.817900130346299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5&quot;}},&quot;4d5eb5c7-5674-4901-a025-d023195776f4&quot;:{&quot;type&quot;:&quot;FIGURE_OBJECT&quot;,&quot;id&quot;:&quot;4d5eb5c7-5674-4901-a025-d023195776f4&quot;,&quot;relativeTransform&quot;:{&quot;translate&quot;:{&quot;x&quot;:-114.67149505576768,&quot;y&quot;:88.80997607808746},&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7.81266171608195,&quot;y&quot;:12.017922732442214},&quot;format&quot;:&quot;BETTER_TEXT&quot;,&quot;verticalAlign&quot;:&quot;TOP&quot;},&quot;isLocked&quot;:false,&quot;parent&quot;:{&quot;type&quot;:&quot;CHILD&quot;,&quot;parentId&quot;:&quot;51a8bac7-9bd8-439f-90bd-3a89ba43af27&quot;,&quot;order&quot;:&quot;52&quot;}},&quot;19eae53d-b1cd-4980-a95c-65bdf13996c8&quot;:{&quot;type&quot;:&quot;FIGURE_OBJECT&quot;,&quot;id&quot;:&quot;19eae53d-b1cd-4980-a95c-65bdf13996c8&quot;,&quot;relativeTransform&quot;:{&quot;translate&quot;:{&quot;x&quot;:-68.0342617832042,&quot;y&quot;:81.6797007146069},&quot;rotate&quot;:0},&quot;opacity&quot;:1,&quot;path&quot;:{&quot;type&quot;:&quot;POLY_LINE&quot;,&quot;points&quot;:[{&quot;x&quot;:-16.75779145811742,&quot;y&quot;:7.569177197879822},{&quot;x&quot;:2.070287489375381,&quot;y&quot;:7.569177197879822},{&quot;x&quot;:16.75779145811742,&quot;y&quot;:-7.569177197879912}],&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55&quot;}},&quot;3185ec6f-0e92-463c-a4a4-8d46c66b0b86&quot;:{&quot;type&quot;:&quot;FIGURE_OBJECT&quot;,&quot;id&quot;:&quot;3185ec6f-0e92-463c-a4a4-8d46c66b0b86&quot;,&quot;relativeTransform&quot;:{&quot;translate&quot;:{&quot;x&quot;:67.4541505521577,&quot;y&quot;:79.22344455518886},&quot;rotate&quot;:0},&quot;opacity&quot;:1,&quot;path&quot;:{&quot;type&quot;:&quot;POLY_LINE&quot;,&quot;points&quot;:[{&quot;x&quot;:17.47250342376727,&quot;y&quot;:9.709183664883518},{&quot;x&quot;:-0.5543806748960517,&quot;y&quot;:9.709183664883518},{&quot;x&quot;:-17.47250342376727,&quot;y&quot;:-9.709183664883518}],&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6&quot;}},&quot;c6646e7f-11f0-4dbf-88f6-f355087c139e&quot;:{&quot;type&quot;:&quot;FIGURE_OBJECT&quot;,&quot;id&quot;:&quot;c6646e7f-11f0-4dbf-88f6-f355087c139e&quot;,&quot;relativeTransform&quot;:{&quot;translate&quot;:{&quot;x&quot;:112.24327277821433,&quot;y&quot;:88.80927242046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6.08206489204703,&quot;y&quot;:12.017922732442214},&quot;format&quot;:&quot;BETTER_TEXT&quot;,&quot;verticalAlign&quot;:&quot;TOP&quot;},&quot;isLocked&quot;:false,&quot;parent&quot;:{&quot;type&quot;:&quot;CHILD&quot;,&quot;parentId&quot;:&quot;51a8bac7-9bd8-439f-90bd-3a89ba43af27&quot;,&quot;order&quot;:&quot;65&quot;}},&quot;bb3eab1c-802d-4be8-8bc8-8c4888c83748&quot;:{&quot;type&quot;:&quot;FIGURE_OBJECT&quot;,&quot;id&quot;:&quot;bb3eab1c-802d-4be8-8bc8-8c4888c83748&quot;,&quot;relativeTransform&quot;:{&quot;translate&quot;:{&quot;x&quot;:-0.8909557827585077,&quot;y&quot;:17.690800145887724},&quot;rotate&quot;:1.5707963267948966},&quot;opacity&quot;:1,&quot;path&quot;:{&quot;type&quot;:&quot;BRACKET&quot;,&quot;size&quot;:{&quot;x&quot;:11.564961374080228,&quot;y&quot;:100.85649563787868},&quot;handleBase&quot;:{&quot;x&quot;:0.9346426976861508,&quot;y&quot;:-5.224067676071968},&quot;handleWidth&quot;:14,&quot;cornerRounding&quot;:{&quot;type&quot;:&quot;ARC_LENGTH&quot;,&quot;global&quot;:8.49496899772128,&quot;perNode&quot;:{&quot;3&quot;:0}}},&quot;pathStyles&quot;:[{&quot;type&quot;:&quot;FILL&quot;,&quot;fillStyle&quot;:&quot;rgba(0,0,0,0)&quot;},{&quot;type&quot;:&quot;STROKE&quot;,&quot;strokeStyle&quot;:&quot;#232323&quot;,&quot;lineWidth&quot;:0.8011948488294809,&quot;lineJoin&quot;:&quot;round&quot;}],&quot;isLocked&quot;:false,&quot;parent&quot;:{&quot;type&quot;:&quot;CHILD&quot;,&quot;parentId&quot;:&quot;51a8bac7-9bd8-439f-90bd-3a89ba43af27&quot;,&quot;order&quot;:&quot;9&quot;}},&quot;2571aaf5-159a-4da5-9b27-b2823569f81a&quot;:{&quot;relativeTransform&quot;:{&quot;translate&quot;:{&quot;x&quot;:-416.6691900035377,&quot;y&quot;:190.04006038479832},&quot;rotate&quot;:0.9145368169348093,&quot;skewX&quot;:-1.110223024625157e-16,&quot;scale&quot;:{&quot;x&quot;:0.9999999999999998,&quot;y&quot;:0.9999999999999999}},&quot;type&quot;:&quot;FIGURE_OBJECT&quot;,&quot;id&quot;:&quot;2571aaf5-159a-4da5-9b27-b2823569f81a&quot;,&quot;parent&quot;:{&quot;type&quot;:&quot;CHILD&quot;,&quot;parentId&quot;:&quot;9d1f1ae6-2cb7-431a-98a7-515c6c2504a5&quot;,&quot;order&quot;:&quot;98&quot;},&quot;name&quot;:&quot;Antibody (round style, chimeric)&quot;,&quot;displayName&quot;:&quot;Antibody (round style, chimeric)&quot;,&quot;source&quot;:{&quot;id&quot;:&quot;603534181748f70ab83a3e2e&quot;,&quot;type&quot;:&quot;ASSETS&quot;},&quot;isPremium&quot;:true},&quot;7495a445-d51c-4205-8354-edcc852dfc77&quot;:{&quot;type&quot;:&quot;FIGURE_OBJECT&quot;,&quot;id&quot;:&quot;7495a445-d51c-4205-8354-edcc852dfc77&quot;,&quot;relativeTransform&quot;:{&quot;translate&quot;:{&quot;x&quot;:10.952595945732016,&quot;y&quot;:19.855407203477085},&quot;rotate&quot;:1.5707963267948963,&quot;skewX&quot;:-1.110223024625152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05&quot;}},&quot;06e3c43e-1833-4ee5-a680-2a0f939261d9&quot;:{&quot;type&quot;:&quot;FIGURE_OBJECT&quot;,&quot;id&quot;:&quot;06e3c43e-1833-4ee5-a680-2a0f939261d9&quot;,&quot;parent&quot;:{&quot;type&quot;:&quot;CROP&quot;,&quot;parentId&quot;:&quot;7495a445-d51c-4205-8354-edcc852dfc77&quot;,&quot;order&quot;:&quot;5&quot;},&quot;relativeTransform&quot;:{&quot;translate&quot;:{&quot;x&quot;:7.24471478991105,&quot;y&quot;:0},&quot;rotate&quot;:0,&quot;skewX&quot;:-3.846471100318273e-16,&quot;scale&quot;:{&quot;x&quot;:42.45153503325127,&quot;y&quot;:9.382494703427277}},&quot;path&quot;:{&quot;type&quot;:&quot;RECT&quot;,&quot;size&quot;:{&quot;x&quot;:2,&quot;y&quot;:2}},&quot;pathStyles&quot;:[{&quot;type&quot;:&quot;FILL&quot;,&quot;fillStyle&quot;:&quot;#fff&quot;}],&quot;isFrozen&quot;:true},&quot;614c2dfb-ac56-4aea-93d4-9c4724eca954&quot;:{&quot;type&quot;:&quot;FIGURE_OBJECT&quot;,&quot;id&quot;:&quot;614c2dfb-ac56-4aea-93d4-9c4724eca954&quot;,&quot;relativeTransform&quot;:{&quot;translate&quot;:{&quot;x&quot;:46.27635000992724,&quot;y&quot;:-29.945180522766307},&quot;rotate&quot;:-0.965704478660592,&quot;skewX&quot;:-8.583785545424614e-17},&quot;opacity&quot;:1,&quot;path&quot;:{&quot;type&quot;:&quot;RECT&quot;,&quot;size&quot;:{&quot;x&quot;:56.764080422965215,&quot;y&quot;:13.059199460920532},&quot;cornerRounding&quot;:{&quot;type&quot;:&quot;ARC_LENGTH&quot;,&quot;global&quot;:21.975456660893794}},&quot;pathStyles&quot;:[{&quot;type&quot;:&quot;FILL&quot;,&quot;fillStyle&quot;:&quot;rgba(6,148,142,1)&quot;},{&quot;type&quot;:&quot;STROKE&quot;,&quot;strokeStyle&quot;:&quot;rgba(6,148,142,1)&quot;,&quot;lineWidth&quot;:1.1192008173705488,&quot;lineJoin&quot;:&quot;round&quot;}],&quot;isLocked&quot;:false,&quot;parent&quot;:{&quot;type&quot;:&quot;CHILD&quot;,&quot;parentId&quot;:&quot;2571aaf5-159a-4da5-9b27-b2823569f81a&quot;,&quot;order&quot;:&quot;1&quot;}},&quot;8c0248c0-fbf9-4408-bd18-f0136a9b2772&quot;:{&quot;type&quot;:&quot;FIGURE_OBJECT&quot;,&quot;id&quot;:&quot;8c0248c0-fbf9-4408-bd18-f0136a9b2772&quot;,&quot;relativeTransform&quot;:{&quot;translate&quot;:{&quot;x&quot;:26.33035141032107,&quot;y&quot;:-35.54188729131654},&quot;rotate&quot;:-0.9657044786605923,&quot;skewX&quot;:-5.150271327254768e-16},&quot;opacity&quot;:1,&quot;path&quot;:{&quot;type&quot;:&quot;RECT&quot;,&quot;size&quot;:{&quot;x&quot;:70.24453782540301,&quot;y&quot;:13.05919946092053},&quot;cornerRounding&quot;:{&quot;type&quot;:&quot;ARC_LENGTH&quot;,&quot;global&quot;:21.975456660893798}},&quot;pathStyles&quot;:[{&quot;type&quot;:&quot;FILL&quot;,&quot;fillStyle&quot;:&quot;rgba(6,148,142,1)&quot;},{&quot;type&quot;:&quot;STROKE&quot;,&quot;strokeStyle&quot;:&quot;rgba(6,148,142,1)&quot;,&quot;lineWidth&quot;:1.119200817370549,&quot;lineJoin&quot;:&quot;round&quot;}],&quot;isLocked&quot;:false,&quot;parent&quot;:{&quot;type&quot;:&quot;CHILD&quot;,&quot;parentId&quot;:&quot;2571aaf5-159a-4da5-9b27-b2823569f81a&quot;,&quot;order&quot;:&quot;2&quot;}},&quot;d67ccfde-d6c7-46df-9e2a-ce3cd6d209c5&quot;:{&quot;type&quot;:&quot;FIGURE_OBJECT&quot;,&quot;id&quot;:&quot;d67ccfde-d6c7-46df-9e2a-ce3cd6d209c5&quot;,&quot;parent&quot;:{&quot;type&quot;:&quot;CROP&quot;,&quot;parentId&quot;:&quot;8c0248c0-fbf9-4408-bd18-f0136a9b2772&quot;,&quot;order&quot;:&quot;5&quot;},&quot;relativeTransform&quot;:{&quot;translate&quot;:{&quot;x&quot;:4.76369728325435,&quot;y&quot;:-1.2508315981426645},&quot;rotate&quot;:-0.29677819949871154,&quot;skewX&quot;:-2.0918217695213896e-15,&quot;scale&quot;:{&quot;x&quot;:31.059319249189492,&quot;y&quot;:16.036130998399663}},&quot;path&quot;:{&quot;type&quot;:&quot;RECT&quot;,&quot;size&quot;:{&quot;x&quot;:2,&quot;y&quot;:2}},&quot;pathStyles&quot;:[{&quot;type&quot;:&quot;FILL&quot;,&quot;fillStyle&quot;:&quot;#fff&quot;}],&quot;isFrozen&quot;:true},&quot;5fac723e-b879-44a4-8964-d3ddb94cbbac&quot;:{&quot;type&quot;:&quot;FIGURE_OBJECT&quot;,&quot;id&quot;:&quot;5fac723e-b879-44a4-8964-d3ddb94cbbac&quot;,&quot;relativeTransform&quot;:{&quot;translate&quot;:{&quot;x&quot;:35.40655884146359,&quot;y&quot;:-48.702463743873345},&quot;rotate&quot;:-0.9713693962954082,&quot;skewX&quot;:-0.011304908111194896,&quot;scale&quot;:{&quot;x&quot;:1,&quot;y&quot;:1}},&quot;opacity&quot;:1,&quot;path&quot;:{&quot;type&quot;:&quot;RECT&quot;,&quot;size&quot;:{&quot;x&quot;:37.63113736320954,&quot;y&quot;:12.952028057268151},&quot;cornerRounding&quot;:{&quot;type&quot;:&quot;ARC_LENGTH&quot;,&quot;global&quot;:21.975456660893794}},&quot;pathStyles&quot;:[{&quot;type&quot;:&quot;FILL&quot;,&quot;fillStyle&quot;:&quot;rgba(231,135,43,1)&quot;},{&quot;type&quot;:&quot;STROKE&quot;,&quot;strokeStyle&quot;:&quot;rgba(231,135,43,1)&quot;,&quot;lineWidth&quot;:1.1192008173705486,&quot;lineJoin&quot;:&quot;round&quot;}],&quot;isLocked&quot;:false,&quot;parent&quot;:{&quot;type&quot;:&quot;CHILD&quot;,&quot;parentId&quot;:&quot;2571aaf5-159a-4da5-9b27-b2823569f81a&quot;,&quot;order&quot;:&quot;25&quot;}},&quot;6f8d864d-120b-48e2-b04d-a771631437fa&quot;:{&quot;type&quot;:&quot;FIGURE_OBJECT&quot;,&quot;id&quot;:&quot;6f8d864d-120b-48e2-b04d-a771631437fa&quot;,&quot;parent&quot;:{&quot;type&quot;:&quot;CROP&quot;,&quot;parentId&quot;:&quot;5fac723e-b879-44a4-8964-d3ddb94cbbac&quot;,&quot;order&quot;:&quot;5&quot;},&quot;relativeTransform&quot;:{&quot;translate&quot;:{&quot;x&quot;:4.205159395185783,&quot;y&quot;:-0.16395352015253944},&quot;rotate&quot;:0,&quot;skewX&quot;:-0.011221878324630436,&quot;scale&quot;:{&quot;x&quot;:16.15911639588102,&quot;y&quot;:8.002784235372879}},&quot;path&quot;:{&quot;type&quot;:&quot;RECT&quot;,&quot;size&quot;:{&quot;x&quot;:2,&quot;y&quot;:2}},&quot;pathStyles&quot;:[{&quot;type&quot;:&quot;FILL&quot;,&quot;fillStyle&quot;:&quot;#fff&quot;}],&quot;isFrozen&quot;:true},&quot;706ad49d-f063-4fdb-b5e5-45b94c4da4fa&quot;:{&quot;type&quot;:&quot;FIGURE_OBJECT&quot;,&quot;id&quot;:&quot;706ad49d-f063-4fdb-b5e5-45b94c4da4fa&quot;,&quot;relativeTransform&quot;:{&quot;translate&quot;:{&quot;x&quot;:-10.639226729641114,&quot;y&quot;:19.59679747424572},&quot;rotate&quot;:-1.570796326794897,&quot;skewX&quot;:1.11022302462515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3&quot;}},&quot;342b07f3-1830-4e53-8fae-834c698b30a1&quot;:{&quot;type&quot;:&quot;FIGURE_OBJECT&quot;,&quot;id&quot;:&quot;342b07f3-1830-4e53-8fae-834c698b30a1&quot;,&quot;parent&quot;:{&quot;type&quot;:&quot;CROP&quot;,&quot;parentId&quot;:&quot;706ad49d-f063-4fdb-b5e5-45b94c4da4fa&quot;,&quot;order&quot;:&quot;5&quot;},&quot;relativeTransform&quot;:{&quot;translate&quot;:{&quot;x&quot;:-7.24471478991105,&quot;y&quot;:0},&quot;rotate&quot;:6.283185307179586,&quot;skewX&quot;:-4.582604314818731e-16,&quot;scale&quot;:{&quot;x&quot;:-42.45153503325127,&quot;y&quot;:9.382494703427277}},&quot;path&quot;:{&quot;type&quot;:&quot;RECT&quot;,&quot;size&quot;:{&quot;x&quot;:2,&quot;y&quot;:2}},&quot;pathStyles&quot;:[{&quot;type&quot;:&quot;FILL&quot;,&quot;fillStyle&quot;:&quot;#fff&quot;}],&quot;isFrozen&quot;:true},&quot;9df51244-54f8-473a-9b9d-9bc3fc22d559&quot;:{&quot;type&quot;:&quot;FIGURE_OBJECT&quot;,&quot;id&quot;:&quot;9df51244-54f8-473a-9b9d-9bc3fc22d559&quot;,&quot;relativeTransform&quot;:{&quot;translate&quot;:{&quot;x&quot;:-46.05529246705192,&quot;y&quot;:-30.32327613636073},&quot;rotate&quot;:0.9657044786605908,&quot;skewX&quot;:-2.5751356636273845e-16},&quot;opacity&quot;:1,&quot;path&quot;:{&quot;type&quot;:&quot;RECT&quot;,&quot;size&quot;:{&quot;x&quot;:-56.764080422965215,&quot;y&quot;:13.059199460920535},&quot;cornerRounding&quot;:{&quot;type&quot;:&quot;ARC_LENGTH&quot;,&quot;global&quot;:21.975456660893794}},&quot;pathStyles&quot;:[{&quot;type&quot;:&quot;FILL&quot;,&quot;fillStyle&quot;:&quot;rgba(6,148,142,1)&quot;},{&quot;type&quot;:&quot;STROKE&quot;,&quot;strokeStyle&quot;:&quot;rgba(6,148,142,1)&quot;,&quot;lineWidth&quot;:1.1192008173705486,&quot;lineJoin&quot;:&quot;round&quot;}],&quot;isLocked&quot;:false,&quot;parent&quot;:{&quot;type&quot;:&quot;CHILD&quot;,&quot;parentId&quot;:&quot;2571aaf5-159a-4da5-9b27-b2823569f81a&quot;,&quot;order&quot;:&quot;5&quot;}},&quot;7e63841d-d08c-4c86-aa5a-722bef07e627&quot;:{&quot;type&quot;:&quot;FIGURE_OBJECT&quot;,&quot;id&quot;:&quot;7e63841d-d08c-4c86-aa5a-722bef07e627&quot;,&quot;relativeTransform&quot;:{&quot;translate&quot;:{&quot;x&quot;:-26.109293867445786,&quot;y&quot;:-35.919982904910945},&quot;rotate&quot;:0.9657044786605927,&quot;skewX&quot;:2.575135663627384e-16},&quot;opacity&quot;:1,&quot;path&quot;:{&quot;type&quot;:&quot;RECT&quot;,&quot;size&quot;:{&quot;x&quot;:-70.24453782540301,&quot;y&quot;:13.059199460920535},&quot;cornerRounding&quot;:{&quot;type&quot;:&quot;ARC_LENGTH&quot;,&quot;global&quot;:21.97545666089381}},&quot;pathStyles&quot;:[{&quot;type&quot;:&quot;FILL&quot;,&quot;fillStyle&quot;:&quot;rgba(6,148,142,1)&quot;},{&quot;type&quot;:&quot;STROKE&quot;,&quot;strokeStyle&quot;:&quot;rgba(6,148,142,1)&quot;,&quot;lineWidth&quot;:1.1192008173705492,&quot;lineJoin&quot;:&quot;round&quot;}],&quot;isLocked&quot;:false,&quot;parent&quot;:{&quot;type&quot;:&quot;CHILD&quot;,&quot;parentId&quot;:&quot;2571aaf5-159a-4da5-9b27-b2823569f81a&quot;,&quot;order&quot;:&quot;55&quot;}},&quot;dba5a61e-08b8-4cb5-96af-a3f57d9065ca&quot;:{&quot;type&quot;:&quot;FIGURE_OBJECT&quot;,&quot;id&quot;:&quot;dba5a61e-08b8-4cb5-96af-a3f57d9065ca&quot;,&quot;parent&quot;:{&quot;type&quot;:&quot;CROP&quot;,&quot;parentId&quot;:&quot;7e63841d-d08c-4c86-aa5a-722bef07e627&quot;,&quot;order&quot;:&quot;5&quot;},&quot;relativeTransform&quot;:{&quot;translate&quot;:{&quot;x&quot;:-4.717715190184781,&quot;y&quot;:-1.2541248591708103},&quot;rotate&quot;:0.2967781994987124,&quot;skewX&quot;:-1.7726425781269254e-15,&quot;scale&quot;:{&quot;x&quot;:-31.016310409824158,&quot;y&quot;:16.05272732894909}},&quot;path&quot;:{&quot;type&quot;:&quot;RECT&quot;,&quot;size&quot;:{&quot;x&quot;:2,&quot;y&quot;:2}},&quot;pathStyles&quot;:[{&quot;type&quot;:&quot;FILL&quot;,&quot;fillStyle&quot;:&quot;#fff&quot;}],&quot;isFrozen&quot;:true},&quot;a4c2d872-3009-4dda-9488-4cd1e14e4d09&quot;:{&quot;type&quot;:&quot;FIGURE_OBJECT&quot;,&quot;id&quot;:&quot;a4c2d872-3009-4dda-9488-4cd1e14e4d09&quot;,&quot;relativeTransform&quot;:{&quot;translate&quot;:{&quot;x&quot;:-46.66882940019209,&quot;y&quot;:-31.04809868469846},&quot;rotate&quot;:0.9561926334869915,&quot;skewX&quot;:0.011433529241571743},&quot;opacity&quot;:1,&quot;path&quot;:{&quot;type&quot;:&quot;RECT&quot;,&quot;size&quot;:{&quot;x&quot;:-55.71963458925635,&quot;y&quot;:12.95427271138478},&quot;cornerRounding&quot;:{&quot;type&quot;:&quot;ARC_LENGTH&quot;,&quot;global&quot;:21.975456660893787}},&quot;pathStyles&quot;:[{&quot;type&quot;:&quot;FILL&quot;,&quot;fillStyle&quot;:&quot;rgba(231,135,43,1)&quot;},{&quot;type&quot;:&quot;STROKE&quot;,&quot;strokeStyle&quot;:&quot;rgba(231,135,43,1)&quot;,&quot;lineWidth&quot;:1.119200817370548,&quot;lineJoin&quot;:&quot;round&quot;}],&quot;isLocked&quot;:false,&quot;parent&quot;:{&quot;type&quot;:&quot;CHILD&quot;,&quot;parentId&quot;:&quot;2571aaf5-159a-4da5-9b27-b2823569f81a&quot;,&quot;order&quot;:&quot;6&quot;}},&quot;ac98dfdd-e8d6-4241-90d3-f2a87de0e655&quot;:{&quot;type&quot;:&quot;FIGURE_OBJECT&quot;,&quot;id&quot;:&quot;ac98dfdd-e8d6-4241-90d3-f2a87de0e655&quot;,&quot;parent&quot;:{&quot;type&quot;:&quot;CROP&quot;,&quot;parentId&quot;:&quot;a4c2d872-3009-4dda-9488-4cd1e14e4d09&quot;,&quot;order&quot;:&quot;5&quot;},&quot;relativeTransform&quot;:{&quot;translate&quot;:{&quot;x&quot;:-13.607105606380841,&quot;y&quot;:-0.13270523656205338},&quot;rotate&quot;:6.283185307179586,&quot;skewX&quot;:-0.0114388630543971,&quot;scale&quot;:{&quot;x&quot;:-15.667458561494755,&quot;y&quot;:7.821711495349136}},&quot;path&quot;:{&quot;type&quot;:&quot;RECT&quot;,&quot;size&quot;:{&quot;x&quot;:2,&quot;y&quot;:2}},&quot;pathStyles&quot;:[{&quot;type&quot;:&quot;FILL&quot;,&quot;fillStyle&quot;:&quot;#fff&quot;}],&quot;isFrozen&quot;:true},&quot;1e3491ca-283a-4e3b-9027-41f42470fb58&quot;:{&quot;type&quot;:&quot;FIGURE_OBJECT&quot;,&quot;id&quot;:&quot;1e3491ca-283a-4e3b-9027-41f42470fb58&quot;,&quot;relativeTransform&quot;:{&quot;translate&quot;:{&quot;x&quot;:-36.272466371323716,&quot;y&quot;:-49.98918888420118},&quot;rotate&quot;:0.9713693962954081,&quot;skewX&quot;:0.011304908111194518},&quot;opacity&quot;:1,&quot;path&quot;:{&quot;type&quot;:&quot;RECT&quot;,&quot;size&quot;:{&quot;x&quot;:-37.63113736320957,&quot;y&quot;:12.952028057268137},&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7&quot;}},&quot;953d0e41-076c-45bf-9a47-b6c648668c2f&quot;:{&quot;type&quot;:&quot;FIGURE_OBJECT&quot;,&quot;id&quot;:&quot;953d0e41-076c-45bf-9a47-b6c648668c2f&quot;,&quot;parent&quot;:{&quot;type&quot;:&quot;CROP&quot;,&quot;parentId&quot;:&quot;1e3491ca-283a-4e3b-9027-41f42470fb58&quot;,&quot;order&quot;:&quot;5&quot;},&quot;relativeTransform&quot;:{&quot;translate&quot;:{&quot;x&quot;:-4.20533154629334,&quot;y&quot;:-0.17155064972464265},&quot;rotate&quot;:6.283185307179586,&quot;skewX&quot;:-0.011604604069197411,&quot;scale&quot;:{&quot;x&quot;:-16.159116395881032,&quot;y&quot;:8.275745849017847}},&quot;path&quot;:{&quot;type&quot;:&quot;RECT&quot;,&quot;size&quot;:{&quot;x&quot;:2,&quot;y&quot;:2}},&quot;pathStyles&quot;:[{&quot;type&quot;:&quot;FILL&quot;,&quot;fillStyle&quot;:&quot;#fff&quot;}],&quot;isFrozen&quot;:true},&quot;71e56470-18fb-4ef9-bd7f-5e93333799dd&quot;:{&quot;type&quot;:&quot;FIGURE_OBJECT&quot;,&quot;id&quot;:&quot;71e56470-18fb-4ef9-bd7f-5e93333799dd&quot;,&quot;relativeTransform&quot;:{&quot;translate&quot;:{&quot;x&quot;:46.55836404472123,&quot;y&quot;:-30.342851177556227},&quot;rotate&quot;:-0.9657044786605923,&quot;skewX&quot;:-4.291892772712307e-16},&quot;opacity&quot;:1,&quot;path&quot;:{&quot;type&quot;:&quot;RECT&quot;,&quot;size&quot;:{&quot;x&quot;:55.946747124877724,&quot;y&quot;:13.059199460920539},&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8&quot;}},&quot;aba1ae8d-16d8-4b98-b5f9-1881a35531d1&quot;:{&quot;type&quot;:&quot;FIGURE_OBJECT&quot;,&quot;id&quot;:&quot;aba1ae8d-16d8-4b98-b5f9-1881a35531d1&quot;,&quot;parent&quot;:{&quot;type&quot;:&quot;CROP&quot;,&quot;parentId&quot;:&quot;71e56470-18fb-4ef9-bd7f-5e93333799dd&quot;,&quot;order&quot;:&quot;5&quot;},&quot;relativeTransform&quot;:{&quot;translate&quot;:{&quot;x&quot;:13.698704837378116,&quot;y&quot;:-0.07838004773984869},&quot;rotate&quot;:0,&quot;skewX&quot;:-1.6751906103929931e-15,&quot;scale&quot;:{&quot;x&quot;:15.770508951048576,&quot;y&quot;:7.829665560010987}},&quot;path&quot;:{&quot;type&quot;:&quot;RECT&quot;,&quot;size&quot;:{&quot;x&quot;:2,&quot;y&quot;:2}},&quot;pathStyles&quot;:[{&quot;type&quot;:&quot;FILL&quot;,&quot;fillStyle&quot;:&quot;#fff&quot;}],&quot;isFrozen&quot;:true},&quot;1d541ad1-7bf0-45a8-9006-3568f1480eb5&quot;:{&quot;relativeTransform&quot;:{&quot;translate&quot;:{&quot;x&quot;:-318.74861648618065,&quot;y&quot;:-82.40769462076584},&quot;rotate&quot;:-2.7755575615628933e-16,&quot;skewX&quot;:-3.3306690738754736e-16,&quot;scale&quot;:{&quot;x&quot;:0.9999999999999993,&quot;y&quot;:1.0000000000000002}},&quot;type&quot;:&quot;FIGURE_OBJECT&quot;,&quot;id&quot;:&quot;1d541ad1-7bf0-45a8-9006-3568f1480eb5&quot;,&quot;parent&quot;:{&quot;type&quot;:&quot;CHILD&quot;,&quot;parentId&quot;:&quot;9d1f1ae6-2cb7-431a-98a7-515c6c2504a5&quot;,&quot;order&quot;:&quot;99&quot;},&quot;name&quot;:&quot;Antibody (round style, chimeric)&quot;,&quot;displayName&quot;:&quot;Antibody (round style, chimeric)&quot;,&quot;source&quot;:{&quot;id&quot;:&quot;603534181748f70ab83a3e2e&quot;,&quot;type&quot;:&quot;ASSETS&quot;},&quot;isPremium&quot;:true},&quot;dfe0015d-ae7d-4973-90a0-16a4a02e6f0b&quot;:{&quot;type&quot;:&quot;FIGURE_OBJECT&quot;,&quot;id&quot;:&quot;dfe0015d-ae7d-4973-90a0-16a4a02e6f0b&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05&quot;}},&quot;8a70eb34-1fd6-4962-a3e3-c16b2b5ee7bd&quot;:{&quot;type&quot;:&quot;FIGURE_OBJECT&quot;,&quot;id&quot;:&quot;8a70eb34-1fd6-4962-a3e3-c16b2b5ee7bd&quot;,&quot;parent&quot;:{&quot;type&quot;:&quot;CROP&quot;,&quot;parentId&quot;:&quot;dfe0015d-ae7d-4973-90a0-16a4a02e6f0b&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fcc7e744-650f-4f9a-b071-6b131fd92b7e&quot;:{&quot;type&quot;:&quot;FIGURE_OBJECT&quot;,&quot;id&quot;:&quot;fcc7e744-650f-4f9a-b071-6b131fd92b7e&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1&quot;}},&quot;7fc01612-b3ee-4c9c-b29f-bc462f7938b8&quot;:{&quot;type&quot;:&quot;FIGURE_OBJECT&quot;,&quot;id&quot;:&quot;7fc01612-b3ee-4c9c-b29f-bc462f7938b8&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2&quot;}},&quot;d1de8353-c655-49ec-8028-95c7fdd450bc&quot;:{&quot;type&quot;:&quot;FIGURE_OBJECT&quot;,&quot;id&quot;:&quot;d1de8353-c655-49ec-8028-95c7fdd450bc&quot;,&quot;parent&quot;:{&quot;type&quot;:&quot;CROP&quot;,&quot;parentId&quot;:&quot;7fc01612-b3ee-4c9c-b29f-bc462f7938b8&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7621560d-2d61-44ea-b002-1c2bcb7c90fb&quot;:{&quot;type&quot;:&quot;FIGURE_OBJECT&quot;,&quot;id&quot;:&quot;7621560d-2d61-44ea-b002-1c2bcb7c90f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d541ad1-7bf0-45a8-9006-3568f1480eb5&quot;,&quot;order&quot;:&quot;25&quot;}},&quot;d5c7168e-fc0d-4e83-ae7e-9f63d8729306&quot;:{&quot;type&quot;:&quot;FIGURE_OBJECT&quot;,&quot;id&quot;:&quot;d5c7168e-fc0d-4e83-ae7e-9f63d8729306&quot;,&quot;parent&quot;:{&quot;type&quot;:&quot;CROP&quot;,&quot;parentId&quot;:&quot;7621560d-2d61-44ea-b002-1c2bcb7c90f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ac1a71b-27ea-462d-8971-3122d31d11d1&quot;:{&quot;type&quot;:&quot;FIGURE_OBJECT&quot;,&quot;id&quot;:&quot;fac1a71b-27ea-462d-8971-3122d31d11d1&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3&quot;}},&quot;8c4e1bb1-c5d3-4ec1-8169-d221246c1b54&quot;:{&quot;type&quot;:&quot;FIGURE_OBJECT&quot;,&quot;id&quot;:&quot;8c4e1bb1-c5d3-4ec1-8169-d221246c1b54&quot;,&quot;parent&quot;:{&quot;type&quot;:&quot;CROP&quot;,&quot;parentId&quot;:&quot;fac1a71b-27ea-462d-8971-3122d31d11d1&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31bc202-97e8-4cb2-983e-725cbde4804d&quot;:{&quot;type&quot;:&quot;FIGURE_OBJECT&quot;,&quot;id&quot;:&quot;031bc202-97e8-4cb2-983e-725cbde4804d&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5&quot;}},&quot;b32db477-a4c5-4ef1-8745-2377f4deb651&quot;:{&quot;type&quot;:&quot;FIGURE_OBJECT&quot;,&quot;id&quot;:&quot;b32db477-a4c5-4ef1-8745-2377f4deb651&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55&quot;}},&quot;921a753e-f7f4-42f5-9efc-bcda11dc5e76&quot;:{&quot;type&quot;:&quot;FIGURE_OBJECT&quot;,&quot;id&quot;:&quot;921a753e-f7f4-42f5-9efc-bcda11dc5e76&quot;,&quot;parent&quot;:{&quot;type&quot;:&quot;CROP&quot;,&quot;parentId&quot;:&quot;b32db477-a4c5-4ef1-8745-2377f4deb651&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8cb30289-893d-4e55-b712-608b628f9693&quot;:{&quot;type&quot;:&quot;FIGURE_OBJECT&quot;,&quot;id&quot;:&quot;8cb30289-893d-4e55-b712-608b628f9693&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d541ad1-7bf0-45a8-9006-3568f1480eb5&quot;,&quot;order&quot;:&quot;6&quot;}},&quot;c5ff1991-8e66-426d-a02c-59b9822671bd&quot;:{&quot;type&quot;:&quot;FIGURE_OBJECT&quot;,&quot;id&quot;:&quot;c5ff1991-8e66-426d-a02c-59b9822671bd&quot;,&quot;parent&quot;:{&quot;type&quot;:&quot;CROP&quot;,&quot;parentId&quot;:&quot;8cb30289-893d-4e55-b712-608b628f9693&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ea6c25d3-0e63-4d3b-a848-5421e909fcea&quot;:{&quot;type&quot;:&quot;FIGURE_OBJECT&quot;,&quot;id&quot;:&quot;ea6c25d3-0e63-4d3b-a848-5421e909fcea&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d541ad1-7bf0-45a8-9006-3568f1480eb5&quot;,&quot;order&quot;:&quot;7&quot;}},&quot;bcf2c58b-b7a2-47b7-ae6c-c3df6c960f0c&quot;:{&quot;type&quot;:&quot;FIGURE_OBJECT&quot;,&quot;id&quot;:&quot;bcf2c58b-b7a2-47b7-ae6c-c3df6c960f0c&quot;,&quot;parent&quot;:{&quot;type&quot;:&quot;CROP&quot;,&quot;parentId&quot;:&quot;ea6c25d3-0e63-4d3b-a848-5421e909fcea&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c3ed53d4-9545-40ba-81a7-afa65bcd17ab&quot;:{&quot;type&quot;:&quot;FIGURE_OBJECT&quot;,&quot;id&quot;:&quot;c3ed53d4-9545-40ba-81a7-afa65bcd17ab&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d541ad1-7bf0-45a8-9006-3568f1480eb5&quot;,&quot;order&quot;:&quot;8&quot;}},&quot;46244000-21b2-4cdf-b554-486b954237d4&quot;:{&quot;type&quot;:&quot;FIGURE_OBJECT&quot;,&quot;id&quot;:&quot;46244000-21b2-4cdf-b554-486b954237d4&quot;,&quot;parent&quot;:{&quot;type&quot;:&quot;CROP&quot;,&quot;parentId&quot;:&quot;c3ed53d4-9545-40ba-81a7-afa65bcd17ab&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c2550da-f7bf-4175-be44-aec453df7eed&quot;:{&quot;type&quot;:&quot;FIGURE_OBJECT&quot;,&quot;id&quot;:&quot;bc2550da-f7bf-4175-be44-aec453df7eed&quot;,&quot;name&quot;:&quot;Antibody fragment (linker)&quot;,&quot;relativeTransform&quot;:{&quot;translate&quot;:{&quot;x&quot;:-204.61108271345265,&quot;y&quot;:-175.73480518592513},&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02&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218.08570679528083,&quot;y&quot;:-179.46904564600374},&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quot;}},&quot;de95f31c-d49a-4caf-8ee5-1f291de44d52&quot;:{&quot;type&quot;:&quot;FIGURE_OBJECT&quot;,&quot;id&quot;:&quot;de95f31c-d49a-4caf-8ee5-1f291de44d52&quot;,&quot;name&quot;:&quot;Antibody fragment (Fc)&quot;,&quot;relativeTransform&quot;:{&quot;translate&quot;:{&quot;x&quot;:-202.08393898823644,&quot;y&quot;:-190.94495113624532},&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5&quot;}},&quot;8042e5ca-666a-47f5-83c5-9a9809095d37&quot;:{&quot;type&quot;:&quot;FIGURE_OBJECT&quot;,&quot;id&quot;:&quot;8042e5ca-666a-47f5-83c5-9a9809095d37&quot;,&quot;name&quot;:&quot;Antibody fragment (sdAb)&quot;,&quot;relativeTransform&quot;:{&quot;translate&quot;:{&quot;x&quot;:-236.21832386586559,&quot;y&quot;:-205.21970664139502},&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quot;}},&quot;1c2603cb-ff60-48e0-b02c-243197808d21&quot;:{&quot;type&quot;:&quot;FIGURE_OBJECT&quot;,&quot;id&quot;:&quot;1c2603cb-ff60-48e0-b02c-243197808d21&quot;,&quot;name&quot;:&quot;Antibody fragment (sdAb)&quot;,&quot;relativeTransform&quot;:{&quot;translate&quot;:{&quot;x&quot;:-219.82638815443033,&quot;y&quot;:-216.96348394985068},&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2&quot;}},&quot;8d78e2bc-a1eb-44e7-b905-03236ad99c4f&quot;:{&quot;type&quot;:&quot;FIGURE_OBJECT&quot;,&quot;id&quot;:&quot;8d78e2bc-a1eb-44e7-b905-03236ad99c4f&quot;,&quot;name&quot;:&quot;Antibody fragment (Fc)&quot;,&quot;relativeTransform&quot;:{&quot;translate&quot;:{&quot;x&quot;:-187.96261282990892,&quot;y&quot;:-140.8543936184648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25&quot;}},&quot;5ca69a93-5514-4a17-9a4b-9bbe9a7f7ca6&quot;:{&quot;type&quot;:&quot;FIGURE_OBJECT&quot;,&quot;id&quot;:&quot;5ca69a93-5514-4a17-9a4b-9bbe9a7f7ca6&quot;,&quot;name&quot;:&quot;Antibody fragment (Fc)&quot;,&quot;relativeTransform&quot;:{&quot;translate&quot;:{&quot;x&quot;:-167.6705159731497,&quot;y&quot;:-140.8540956750334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3&quot;}},&quot;38b8060a-8adf-4c61-a0cc-5d31de97aa03&quot;:{&quot;type&quot;:&quot;FIGURE_OBJECT&quot;,&quot;id&quot;:&quot;38b8060a-8adf-4c61-a0cc-5d31de97aa03&quot;,&quot;name&quot;:&quot;Antibody fragment (Fc)&quot;,&quot;relativeTransform&quot;:{&quot;translate&quot;:{&quot;x&quot;:-187.9626128299089,&quot;y&quot;:-109.32918457399259},&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4&quot;}},&quot;44fdeea2-24d4-4be2-9228-b26d6a820447&quot;:{&quot;type&quot;:&quot;FIGURE_OBJECT&quot;,&quot;id&quot;:&quot;44fdeea2-24d4-4be2-9228-b26d6a820447&quot;,&quot;name&quot;:&quot;Antibody fragment (Fc)&quot;,&quot;relativeTransform&quot;:{&quot;translate&quot;:{&quot;x&quot;:-167.6705159731497,&quot;y&quot;:-109.3291717160003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quot;}},&quot;bed39a37-f93c-425c-8b78-18a388389909&quot;:{&quot;type&quot;:&quot;FIGURE_OBJECT&quot;,&quot;id&quot;:&quot;bed39a37-f93c-425c-8b78-18a388389909&quot;,&quot;name&quot;:&quot;Antibody fragment (linker)&quot;,&quot;relativeTransform&quot;:{&quot;translate&quot;:{&quot;x&quot;:-152.2714440211196,&quot;y&quot;:-175.7379709956504},&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52&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138.79612708913425,&quot;y&quot;:-179.4710033023639},&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5&quot;}},&quot;91450da1-c5ec-4aca-a17e-0b9fe2607bad&quot;:{&quot;type&quot;:&quot;FIGURE_OBJECT&quot;,&quot;id&quot;:&quot;91450da1-c5ec-4aca-a17e-0b9fe2607bad&quot;,&quot;name&quot;:&quot;Antibody fragment (Fc)&quot;,&quot;relativeTransform&quot;:{&quot;translate&quot;:{&quot;x&quot;:-154.79789489617878,&quot;y&quot;:-190.94690879260568},&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6&quot;}},&quot;ff1c86c7-db56-4ffb-ad4e-47e3a8bf350b&quot;:{&quot;type&quot;:&quot;FIGURE_OBJECT&quot;,&quot;id&quot;:&quot;ff1c86c7-db56-4ffb-ad4e-47e3a8bf350b&quot;,&quot;name&quot;:&quot;Antibody fragment (sdAb)&quot;,&quot;relativeTransform&quot;:{&quot;translate&quot;:{&quot;x&quot;:-120.58388136082382,&quot;y&quot;:-205.2196678939705},&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65&quot;}},&quot;70a7dd07-0afc-4f84-882a-87b67fead91f&quot;:{&quot;type&quot;:&quot;FIGURE_OBJECT&quot;,&quot;id&quot;:&quot;70a7dd07-0afc-4f84-882a-87b67fead91f&quot;,&quot;name&quot;:&quot;Antibody fragment (sdAb)&quot;,&quot;relativeTransform&quot;:{&quot;translate&quot;:{&quot;x&quot;:-137.17229279241653,&quot;y&quot;:-216.96528615035396},&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7&quot;}},&quot;f1ddcea0-4834-4fac-a56b-c884122318ee&quot;:{&quot;id&quot;:&quot;f1ddcea0-4834-4fac-a56b-c884122318ee&quot;,&quot;type&quot;:&quot;FIGURE_OBJECT&quot;,&quot;relativeTransform&quot;:{&quot;translate&quot;:{&quot;x&quot;:-58.764821983335594,&quot;y&quot;:-199.282959049470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2efd2c8d-1ba2-4230-8a3c-01bf8aacc34a&quot;,&quot;order&quot;:&quot;9775&quot;}},&quot;193b973b-527c-4e92-80c0-c20bf7390157&quot;:{&quot;id&quot;:&quot;193b973b-527c-4e92-80c0-c20bf7390157&quot;,&quot;type&quot;:&quot;FIGURE_OBJECT&quot;,&quot;relativeTransform&quot;:{&quot;translate&quot;:{&quot;x&quot;:-61.44833901364386,&quot;y&quot;:-125.9040570142054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2efd2c8d-1ba2-4230-8a3c-01bf8aacc34a&quot;,&quot;order&quot;:&quot;978&quot;}},&quot;06e2d0be-cc09-4886-a76e-5d9186843b13&quot;:{&quot;id&quot;:&quot;06e2d0be-cc09-4886-a76e-5d9186843b13&quot;,&quot;type&quot;:&quot;FIGURE_OBJECT&quot;,&quot;relativeTransform&quot;:{&quot;translate&quot;:{&quot;x&quot;:-254.10654887513158,&quot;y&quot;:-176.3178338479749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79&quot;}},&quot;0ceb4179-7001-4e0d-b2a4-a46f1e162a9b&quot;:{&quot;id&quot;:&quot;0ceb4179-7001-4e0d-b2a4-a46f1e162a9b&quot;,&quot;type&quot;:&quot;FIGURE_OBJECT&quot;,&quot;relativeTransform&quot;:{&quot;translate&quot;:{&quot;x&quot;:-226.42881106849023,&quot;y&quot;:-141.6374927191437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8&quot;}},&quot;e7e1b171-7277-4e4e-98fa-6df2476c8946&quot;:{&quot;id&quot;:&quot;e7e1b171-7277-4e4e-98fa-6df2476c8946&quot;,&quot;type&quot;:&quot;FIGURE_OBJECT&quot;,&quot;relativeTransform&quot;:{&quot;translate&quot;:{&quot;x&quot;:-54.77257336681404,&quot;y&quot;:-160.81737132585326},&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2efd2c8d-1ba2-4230-8a3c-01bf8aacc34a&quot;,&quot;order&quot;:&quot;9805&quot;}},&quot;1b2ef654-627b-4651-af14-78d78ce5e818&quot;:{&quot;id&quot;:&quot;1b2ef654-627b-4651-af14-78d78ce5e818&quot;,&quot;type&quot;:&quot;FIGURE_OBJECT&quot;,&quot;relativeTransform&quot;:{&quot;translate&quot;:{&quot;x&quot;:-254.76493052047098,&quot;y&quot;:-97.2433335221352},&quot;rotate&quot;:0,&quot;skewX&quot;:0,&quot;scale&quot;:{&quot;x&quot;:1,&quot;y&quot;:1}},&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2efd2c8d-1ba2-4230-8a3c-01bf8aacc34a&quot;,&quot;order&quot;:&quot;981&quot;}},&quot;919f8a28-90ec-4b9e-b219-0033e3b9c553&quot;:{&quot;id&quot;:&quot;919f8a28-90ec-4b9e-b219-0033e3b9c553&quot;,&quot;type&quot;:&quot;FIGURE_OBJECT&quot;,&quot;relativeTransform&quot;:{&quot;translate&quot;:{&quot;x&quot;:-41.994143857214596,&quot;y&quot;:-239.6290507351986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82&quot;}},&quot;718a246e-78b2-4fc8-bd14-1782f4e0c186&quot;:{&quot;type&quot;:&quot;FIGURE_OBJECT&quot;,&quot;id&quot;:&quot;718a246e-78b2-4fc8-bd14-1782f4e0c186&quot;,&quot;relativeTransform&quot;:{&quot;translate&quot;:{&quot;x&quot;:232.86735839926513,&quot;y&quot;:-196.81631978406836},&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3&quot;}},&quot;eebb6207-04fc-4e8a-9c1b-880ebec190a5&quot;:{&quot;type&quot;:&quot;FIGURE_OBJECT&quot;,&quot;id&quot;:&quot;eebb6207-04fc-4e8a-9c1b-880ebec190a5&quot;,&quot;relativeTransform&quot;:{&quot;translate&quot;:{&quot;x&quot;:-88.93374806785597,&quot;y&quot;:-125.44616876802195},&quot;rotate&quot;:-2.4492935982947064e-16,&quot;skewX&quot;:0,&quot;scale&quot;:{&quot;x&quot;:1,&quot;y&quot;:1}},&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5&quot;}},&quot;eeb8bfb7-bf3d-48de-81f0-ee06f5a57d8d&quot;:{&quot;id&quot;:&quot;eeb8bfb7-bf3d-48de-81f0-ee06f5a57d8d&quot;,&quot;type&quot;:&quot;FIGURE_OBJECT&quot;,&quot;relativeTransform&quot;:{&quot;translate&quot;:{&quot;x&quot;:-251.2817970769376,&quot;y&quot;:-156.27192910914744},&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86&quot;}},&quot;26dedc82-c155-47e3-818e-49ea757fb819&quot;:{&quot;type&quot;:&quot;FIGURE_OBJECT&quot;,&quot;id&quot;:&quot;26dedc82-c155-47e3-818e-49ea757fb819&quot;,&quot;relativeTransform&quot;:{&quot;translate&quot;:{&quot;x&quot;:-178.36532327827854,&quot;y&quot;:-169.67318122476777},&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87&quot;}},&quot;d2848a11-06ec-4ade-bc31-f87091f6571a&quot;:{&quot;type&quot;:&quot;FIGURE_OBJECT&quot;,&quot;id&quot;:&quot;d2848a11-06ec-4ade-bc31-f87091f6571a&quot;,&quot;relativeTransform&quot;:{&quot;translate&quot;:{&quot;x&quot;:-239.9529646162007,&quot;y&quot;:-92.5266085275607},&quot;rotate&quot;:1.5707963267948966,&quot;skewX&quot;:0,&quot;scale&quot;:{&quot;x&quot;:1,&quot;y&quot;:1}},&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2efd2c8d-1ba2-4230-8a3c-01bf8aacc34a&quot;,&quot;order&quot;:&quot;98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2efd2c8d-1ba2-4230-8a3c-01bf8aacc34a&quot;,&quot;order&quot;:&quot;99&quot;},&quot;relativeTransform&quot;:{&quot;translate&quot;:{&quot;x&quot;:-101.84209534521929,&quot;y&quot;:-105.49651562603009},&quot;rotate&quot;:0,&quot;skewX&quot;:0,&quot;scale&quot;:{&quot;x&quot;:1,&quot;y&quot;:1}}},&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234.74062689875439,&quot;y&quot;:-203.3049078416214},&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2efd2c8d-1ba2-4230-8a3c-01bf8aacc34a&quot;,&quot;order&quot;:&quot;9902&quot;}},&quot;3727fec7-13a9-4a2b-802d-15fd118885f4&quot;:{&quot;id&quot;:&quot;3727fec7-13a9-4a2b-802d-15fd118885f4&quot;,&quot;type&quot;:&quot;FIGURE_OBJECT&quot;,&quot;relativeTransform&quot;:{&quot;translate&quot;:{&quot;x&quot;:-217.6934411858092,&quot;y&quot;:-179.8230867777834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2efd2c8d-1ba2-4230-8a3c-01bf8aacc34a&quot;,&quot;order&quot;:&quot;9905&quot;}},&quot;c28b9aaa-e637-45b3-b231-2d9708c3898d&quot;:{&quot;id&quot;:&quot;c28b9aaa-e637-45b3-b231-2d9708c3898d&quot;,&quot;type&quot;:&quot;FIGURE_OBJECT&quot;,&quot;relativeTransform&quot;:{&quot;translate&quot;:{&quot;x&quot;:-218.00349717341822,&quot;y&quot;:-214.8610298395248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2efd2c8d-1ba2-4230-8a3c-01bf8aacc34a&quot;,&quot;order&quot;:&quot;991&quot;}},&quot;6df99038-9865-4f72-a5e5-61b06314b896&quot;:{&quot;id&quot;:&quot;6df99038-9865-4f72-a5e5-61b06314b896&quot;,&quot;type&quot;:&quot;FIGURE_OBJECT&quot;,&quot;relativeTransform&quot;:{&quot;translate&quot;:{&quot;x&quot;:-201.8269126766017,&quot;y&quot;:-190.58786751387407},&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2efd2c8d-1ba2-4230-8a3c-01bf8aacc34a&quot;,&quot;order&quot;:&quot;9915&quot;}},&quot;04bc8245-1a7e-43b7-a9ce-64fe84ac9382&quot;:{&quot;id&quot;:&quot;04bc8245-1a7e-43b7-a9ce-64fe84ac9382&quot;,&quot;type&quot;:&quot;FIGURE_OBJECT&quot;,&quot;relativeTransform&quot;:{&quot;translate&quot;:{&quot;x&quot;:-187.9627745812691,&quot;y&quot;:-141.00412220798648},&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quot;}},&quot;bbb23bf1-c3a4-4318-abd4-505dbe49c19e&quot;:{&quot;id&quot;:&quot;bbb23bf1-c3a4-4318-abd4-505dbe49c19e&quot;,&quot;type&quot;:&quot;FIGURE_OBJECT&quot;,&quot;relativeTransform&quot;:{&quot;translate&quot;:{&quot;x&quot;:-187.9630772543737,&quot;y&quot;:-109.14709308359522},&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5&quot;}},&quot;949626ca-46ea-45f9-9ede-1ba4112373cd&quot;:{&quot;type&quot;:&quot;FIGURE_OBJECT&quot;,&quot;id&quot;:&quot;949626ca-46ea-45f9-9ede-1ba4112373cd&quot;,&quot;parent&quot;:{&quot;type&quot;:&quot;CHILD&quot;,&quot;parentId&quot;:&quot;2efd2c8d-1ba2-4230-8a3c-01bf8aacc34a&quot;,&quot;order&quot;:&quot;993&quot;},&quot;relativeTransform&quot;:{&quot;translate&quot;:{&quot;x&quot;:-80.23345743313769,&quot;y&quot;:-132.5225365980039},&quot;rotate&quot;:0,&quot;skewX&quot;:0,&quot;scale&quot;:{&quot;x&quot;:1,&quot;y&quot;:1}}},&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2efd2c8d-1ba2-4230-8a3c-01bf8aacc34a&quot;,&quot;order&quot;:&quot;9705&quot;},&quot;relativeTransform&quot;:{&quot;translate&quot;:{&quot;x&quot;:-80.23345743313769,&quot;y&quot;:-132.5225365980039},&quot;rotate&quot;:0,&quot;skewX&quot;:0,&quot;scale&quot;:{&quot;x&quot;:1,&quot;y&quot;:1}}},&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b3584d97-0baf-4d0f-9868-de0421c1a4b7&quot;:{&quot;type&quot;:&quot;FIGURE_OBJECT&quot;,&quot;id&quot;:&quot;b3584d97-0baf-4d0f-9868-de0421c1a4b7&quot;,&quot;relativeTransform&quot;:{&quot;translate&quot;:{&quot;x&quot;:232.8681565410809,&quot;y&quot;:-133.22378441304127},&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94&quot;}},&quot;1f5de1f6-f838-461d-b00d-038e3ac53e34&quot;:{&quot;relativeTransform&quot;:{&quot;translate&quot;:{&quot;x&quot;:147.11631653277007,&quot;y&quot;:-156.99666983975507},&quot;rotate&quot;:-2.7755575615628933e-16,&quot;skewX&quot;:-3.3306690738754726e-16,&quot;scale&quot;:{&quot;x&quot;:0.9999999999999993,&quot;y&quot;:1.0000000000000002}},&quot;type&quot;:&quot;FIGURE_OBJECT&quot;,&quot;id&quot;:&quot;1f5de1f6-f838-461d-b00d-038e3ac53e34&quot;,&quot;parent&quot;:{&quot;type&quot;:&quot;CHILD&quot;,&quot;parentId&quot;:&quot;2efd2c8d-1ba2-4230-8a3c-01bf8aacc34a&quot;,&quot;order&quot;:&quot;9999&quot;},&quot;name&quot;:&quot;Antibody (round style, chimeric)&quot;,&quot;displayName&quot;:&quot;Antibody (round style, chimeric)&quot;,&quot;source&quot;:{&quot;id&quot;:&quot;603534181748f70ab83a3e2e&quot;,&quot;type&quot;:&quot;ASSETS&quot;},&quot;isPremium&quot;:true},&quot;a7523035-c231-461e-b903-ef7e6a5dbd46&quot;:{&quot;type&quot;:&quot;FIGURE_OBJECT&quot;,&quot;id&quot;:&quot;a7523035-c231-461e-b903-ef7e6a5dbd4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05&quot;}},&quot;080ba877-0040-4055-8d03-d70f26ff377e&quot;:{&quot;type&quot;:&quot;FIGURE_OBJECT&quot;,&quot;id&quot;:&quot;080ba877-0040-4055-8d03-d70f26ff377e&quot;,&quot;parent&quot;:{&quot;type&quot;:&quot;CROP&quot;,&quot;parentId&quot;:&quot;a7523035-c231-461e-b903-ef7e6a5dbd4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aa999d7d-6285-4253-8006-e6b173f2c687&quot;:{&quot;type&quot;:&quot;FIGURE_OBJECT&quot;,&quot;id&quot;:&quot;aa999d7d-6285-4253-8006-e6b173f2c68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1&quot;}},&quot;276d054c-7df9-47c5-a194-3617de22cfcf&quot;:{&quot;type&quot;:&quot;FIGURE_OBJECT&quot;,&quot;id&quot;:&quot;276d054c-7df9-47c5-a194-3617de22cfcf&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2&quot;}},&quot;222bcd5b-6c6e-456d-9226-937972874fd5&quot;:{&quot;type&quot;:&quot;FIGURE_OBJECT&quot;,&quot;id&quot;:&quot;222bcd5b-6c6e-456d-9226-937972874fd5&quot;,&quot;parent&quot;:{&quot;type&quot;:&quot;CROP&quot;,&quot;parentId&quot;:&quot;276d054c-7df9-47c5-a194-3617de22cfcf&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bd430a9-07fe-465a-9ab5-d9859ab906ab&quot;:{&quot;type&quot;:&quot;FIGURE_OBJECT&quot;,&quot;id&quot;:&quot;fbd430a9-07fe-465a-9ab5-d9859ab906a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f5de1f6-f838-461d-b00d-038e3ac53e34&quot;,&quot;order&quot;:&quot;25&quot;}},&quot;14b13d0d-e10e-48b9-954c-d5b75a6429c7&quot;:{&quot;type&quot;:&quot;FIGURE_OBJECT&quot;,&quot;id&quot;:&quot;14b13d0d-e10e-48b9-954c-d5b75a6429c7&quot;,&quot;parent&quot;:{&quot;type&quot;:&quot;CROP&quot;,&quot;parentId&quot;:&quot;fbd430a9-07fe-465a-9ab5-d9859ab906a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882a0e9d-bcb5-4764-aa7c-5e3fd97ec9d3&quot;:{&quot;type&quot;:&quot;FIGURE_OBJECT&quot;,&quot;id&quot;:&quot;882a0e9d-bcb5-4764-aa7c-5e3fd97ec9d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3&quot;}},&quot;0dd247b0-e2cf-45df-a19d-9778f097590f&quot;:{&quot;type&quot;:&quot;FIGURE_OBJECT&quot;,&quot;id&quot;:&quot;0dd247b0-e2cf-45df-a19d-9778f097590f&quot;,&quot;parent&quot;:{&quot;type&quot;:&quot;CROP&quot;,&quot;parentId&quot;:&quot;882a0e9d-bcb5-4764-aa7c-5e3fd97ec9d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a4f5841f-fc06-4a21-a986-9492effdc6d9&quot;:{&quot;type&quot;:&quot;FIGURE_OBJECT&quot;,&quot;id&quot;:&quot;a4f5841f-fc06-4a21-a986-9492effdc6d9&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5&quot;}},&quot;54735cf5-a3f7-4f13-a3f0-83d971738314&quot;:{&quot;type&quot;:&quot;FIGURE_OBJECT&quot;,&quot;id&quot;:&quot;54735cf5-a3f7-4f13-a3f0-83d971738314&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55&quot;}},&quot;1a6acd41-a228-444e-bd02-54d86a26deb4&quot;:{&quot;type&quot;:&quot;FIGURE_OBJECT&quot;,&quot;id&quot;:&quot;1a6acd41-a228-444e-bd02-54d86a26deb4&quot;,&quot;parent&quot;:{&quot;type&quot;:&quot;CROP&quot;,&quot;parentId&quot;:&quot;54735cf5-a3f7-4f13-a3f0-83d971738314&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a6649036-c7b2-4eeb-889d-cb4fe43e07ac&quot;:{&quot;type&quot;:&quot;FIGURE_OBJECT&quot;,&quot;id&quot;:&quot;a6649036-c7b2-4eeb-889d-cb4fe43e07ac&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f5de1f6-f838-461d-b00d-038e3ac53e34&quot;,&quot;order&quot;:&quot;6&quot;}},&quot;4f500489-6568-48a3-a139-800139a928e6&quot;:{&quot;type&quot;:&quot;FIGURE_OBJECT&quot;,&quot;id&quot;:&quot;4f500489-6568-48a3-a139-800139a928e6&quot;,&quot;parent&quot;:{&quot;type&quot;:&quot;CROP&quot;,&quot;parentId&quot;:&quot;a6649036-c7b2-4eeb-889d-cb4fe43e07ac&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f5efd7cd-ad5b-4bf3-9c6d-84c84ce01ca8&quot;:{&quot;type&quot;:&quot;FIGURE_OBJECT&quot;,&quot;id&quot;:&quot;f5efd7cd-ad5b-4bf3-9c6d-84c84ce01ca8&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f5de1f6-f838-461d-b00d-038e3ac53e34&quot;,&quot;order&quot;:&quot;7&quot;}},&quot;a0b534fc-4748-4ae5-9349-64068117a9ec&quot;:{&quot;type&quot;:&quot;FIGURE_OBJECT&quot;,&quot;id&quot;:&quot;a0b534fc-4748-4ae5-9349-64068117a9ec&quot;,&quot;parent&quot;:{&quot;type&quot;:&quot;CROP&quot;,&quot;parentId&quot;:&quot;f5efd7cd-ad5b-4bf3-9c6d-84c84ce01ca8&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474d73b7-ef58-4f5f-a1c4-f308843161ee&quot;:{&quot;type&quot;:&quot;FIGURE_OBJECT&quot;,&quot;id&quot;:&quot;474d73b7-ef58-4f5f-a1c4-f308843161ee&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f5de1f6-f838-461d-b00d-038e3ac53e34&quot;,&quot;order&quot;:&quot;8&quot;}},&quot;76457a23-97ea-4a04-ac23-8e60eba58028&quot;:{&quot;type&quot;:&quot;FIGURE_OBJECT&quot;,&quot;id&quot;:&quot;76457a23-97ea-4a04-ac23-8e60eba58028&quot;,&quot;parent&quot;:{&quot;type&quot;:&quot;CROP&quot;,&quot;parentId&quot;:&quot;474d73b7-ef58-4f5f-a1c4-f308843161ee&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6def488f-51b9-4161-b5ca-ddb9cca7ed55&quot;:{&quot;id&quot;:&quot;6def488f-51b9-4161-b5ca-ddb9cca7ed55&quot;,&quot;type&quot;:&quot;FIGURE_OBJECT&quot;,&quot;relativeTransform&quot;:{&quot;translate&quot;:{&quot;x&quot;:336.6072290381277,&quot;y&quot;:82.09462864415175},&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9]}],&quot;text&quot;:&quot;Antigen-binding site&quot;},{&quot;runs&quot;:[{&quot;style&quot;:{&quot;fontFamily&quot;:&quot;Roboto&quot;,&quot;fontSize&quot;:14.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4.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291.88398795079854,&quot;y&quot;:51.14666666666666},&quot;targetSize&quot;:{&quot;x&quot;:291.88398795079854,&quot;y&quot;:51.14666666666666}},&quot;parent&quot;:{&quot;type&quot;:&quot;CHILD&quot;,&quot;parentId&quot;:&quot;9d1f1ae6-2cb7-431a-98a7-515c6c2504a5&quot;,&quot;order&quot;:&quot;993&quot;}},&quot;bd996b06-987e-432c-9573-fe2da3a83ae2&quot;:{&quot;type&quot;:&quot;FIGURE_OBJECT&quot;,&quot;id&quot;:&quot;bd996b06-987e-432c-9573-fe2da3a83ae2&quot;,&quot;parent&quot;:{&quot;type&quot;:&quot;CHILD&quot;,&quot;parentId&quot;:&quot;9d1f1ae6-2cb7-431a-98a7-515c6c2504a5&quot;,&quot;order&quot;:&quot;995&quot;},&quot;relativeTransform&quot;:{&quot;translate&quot;:{&quot;x&quot;:188.54955877609618,&quot;y&quot;:186.9478420498229},&quot;rotate&quot;:0,&quot;skewX&quot;:0,&quot;scale&quot;:{&quot;x&quot;:1,&quot;y&quot;:1}}},&quot;09a92f1d-0171-4cc0-bd83-5c2d88c1a3e8&quot;:{&quot;type&quot;:&quot;FIGURE_OBJECT&quot;,&quot;id&quot;:&quot;09a92f1d-0171-4cc0-bd83-5c2d88c1a3e8&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bd996b06-987e-432c-9573-fe2da3a83ae2&quot;,&quot;order&quot;:&quot;2&quot;},&quot;connectorInfo&quot;:{&quot;connectedObjects&quot;:[],&quot;type&quot;:&quot;LINE&quot;,&quot;offset&quot;:{&quot;x&quot;:0,&quot;y&quot;:0},&quot;bending&quot;:0.1,&quot;firstElementIsHead&quot;:true,&quot;customized&quot;:true}},&quot;e1943be4-df00-44ad-84e9-eb254cbd007e&quot;:{&quot;type&quot;:&quot;FIGURE_OBJECT&quot;,&quot;id&quot;:&quot;e1943be4-df00-44ad-84e9-eb254cbd007e&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bd996b06-987e-432c-9573-fe2da3a83ae2&quot;,&quot;order&quot;:&quot;5&quot;},&quot;connectorInfo&quot;:{&quot;connectedObjects&quot;:[],&quot;type&quot;:&quot;LINE&quot;,&quot;offset&quot;:{&quot;x&quot;:0,&quot;y&quot;:0},&quot;bending&quot;:0.1,&quot;firstElementIsHead&quot;:true,&quot;customized&quot;:false}},&quot;691ddbd9-f391-42de-8790-82c74affe715&quot;:{&quot;id&quot;:&quot;691ddbd9-f391-42de-8790-82c74affe715&quot;,&quot;type&quot;:&quot;FIGURE_OBJECT&quot;,&quot;relativeTransform&quot;:{&quot;translate&quot;:{&quot;x&quot;:244.63762079154768,&quot;y&quot;:123.58455629763817},&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9d1f1ae6-2cb7-431a-98a7-515c6c2504a5&quot;,&quot;order&quot;:&quot;996&quot;}},&quot;8e5f1198-3262-435e-ad32-dc82731c7276&quot;:{&quot;id&quot;:&quot;8e5f1198-3262-435e-ad32-dc82731c7276&quot;,&quot;type&quot;:&quot;FIGURE_OBJECT&quot;,&quot;relativeTransform&quot;:{&quot;translate&quot;:{&quot;x&quot;:325.0053662024425,&quot;y&quot;:209.2625474443217},&quot;rotate&quot;:0},&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5]}],&quot;text&quot;:&quot;Constant region &quot;},{&quot;runs&quot;:[{&quot;style&quot;:{&quot;fontFamily&quot;:&quot;Roboto&quot;,&quot;fontSize&quot;:14.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4.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268.6815801544808,&quot;y&quot;:67.71999999999998},&quot;targetSize&quot;:{&quot;x&quot;:268.6815801544808,&quot;y&quot;:67.71999999999998}},&quot;parent&quot;:{&quot;type&quot;:&quot;CHILD&quot;,&quot;parentId&quot;:&quot;9d1f1ae6-2cb7-431a-98a7-515c6c2504a5&quot;,&quot;order&quot;:&quot;997&quot;}},&quot;a2bbc8ea-3cec-4592-ad44-c5f64fa7918f&quot;:{&quot;type&quot;:&quot;FIGURE_OBJECT&quot;,&quot;id&quot;:&quot;a2bbc8ea-3cec-4592-ad44-c5f64fa7918f&quot;,&quot;relativeTransform&quot;:{&quot;translate&quot;:{&quot;x&quot;:178.8564327359874,&quot;y&quot;:116.17142553305571},&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1&quot;}},&quot;b5309181-da62-469c-b42e-281bc74c03b0&quot;:{&quot;type&quot;:&quot;FIGURE_OBJECT&quot;,&quot;id&quot;:&quot;b5309181-da62-469c-b42e-281bc74c03b0&quot;,&quot;relativeTransform&quot;:{&quot;translate&quot;:{&quot;x&quot;:178.85723087780318,&quot;y&quot;:179.7639609040828},&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2&quot;}},&quot;347f2c69-4341-4735-a481-33dd665a5158&quot;:{&quot;relativeTransform&quot;:{&quot;translate&quot;:{&quot;x&quot;:93.10539086949234,&quot;y&quot;:155.991075477369},&quot;rotate&quot;:-2.7755575615628933e-16,&quot;skewX&quot;:-3.330669073875471e-16,&quot;scale&quot;:{&quot;x&quot;:0.9999999999999993,&quot;y&quot;:1.0000000000000002}},&quot;type&quot;:&quot;FIGURE_OBJECT&quot;,&quot;id&quot;:&quot;347f2c69-4341-4735-a481-33dd665a5158&quot;,&quot;parent&quot;:{&quot;type&quot;:&quot;CHILD&quot;,&quot;parentId&quot;:&quot;9d1f1ae6-2cb7-431a-98a7-515c6c2504a5&quot;,&quot;order&quot;:&quot;998&quot;},&quot;name&quot;:&quot;Antibody (round style, chimeric)&quot;,&quot;displayName&quot;:&quot;Antibody (round style, chimeric)&quot;,&quot;source&quot;:{&quot;id&quot;:&quot;603534181748f70ab83a3e2e&quot;,&quot;type&quot;:&quot;ASSETS&quot;},&quot;isPremium&quot;:true},&quot;eca3da3f-ef36-49e9-bd7a-872de851ed06&quot;:{&quot;type&quot;:&quot;FIGURE_OBJECT&quot;,&quot;id&quot;:&quot;eca3da3f-ef36-49e9-bd7a-872de851ed0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05&quot;}},&quot;2703b290-c97a-4699-9a0f-474e2bb08569&quot;:{&quot;type&quot;:&quot;FIGURE_OBJECT&quot;,&quot;id&quot;:&quot;2703b290-c97a-4699-9a0f-474e2bb08569&quot;,&quot;parent&quot;:{&quot;type&quot;:&quot;CROP&quot;,&quot;parentId&quot;:&quot;eca3da3f-ef36-49e9-bd7a-872de851ed0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4d3e9cbe-4585-4fbc-99ab-1fc0da463fd7&quot;:{&quot;type&quot;:&quot;FIGURE_OBJECT&quot;,&quot;id&quot;:&quot;4d3e9cbe-4585-4fbc-99ab-1fc0da463fd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1&quot;}},&quot;150e347a-75ac-41d7-87ee-761124a20244&quot;:{&quot;type&quot;:&quot;FIGURE_OBJECT&quot;,&quot;id&quot;:&quot;150e347a-75ac-41d7-87ee-761124a20244&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2&quot;}},&quot;f52db0f8-0890-46fd-bd60-4111cb971164&quot;:{&quot;type&quot;:&quot;FIGURE_OBJECT&quot;,&quot;id&quot;:&quot;f52db0f8-0890-46fd-bd60-4111cb971164&quot;,&quot;parent&quot;:{&quot;type&quot;:&quot;CROP&quot;,&quot;parentId&quot;:&quot;150e347a-75ac-41d7-87ee-761124a20244&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e901de4-e3f1-47eb-88d8-2b73ec63f39d&quot;:{&quot;type&quot;:&quot;FIGURE_OBJECT&quot;,&quot;id&quot;:&quot;fe901de4-e3f1-47eb-88d8-2b73ec63f39d&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347f2c69-4341-4735-a481-33dd665a5158&quot;,&quot;order&quot;:&quot;25&quot;}},&quot;a19f93b2-9d94-4a59-beda-f49ffb61c08e&quot;:{&quot;type&quot;:&quot;FIGURE_OBJECT&quot;,&quot;id&quot;:&quot;a19f93b2-9d94-4a59-beda-f49ffb61c08e&quot;,&quot;parent&quot;:{&quot;type&quot;:&quot;CROP&quot;,&quot;parentId&quot;:&quot;fe901de4-e3f1-47eb-88d8-2b73ec63f39d&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761d15f-15d5-4417-ba4b-3832796d3d15&quot;:{&quot;type&quot;:&quot;FIGURE_OBJECT&quot;,&quot;id&quot;:&quot;f761d15f-15d5-4417-ba4b-3832796d3d15&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3&quot;}},&quot;82714b47-5cf9-4610-8c29-91b26e223fb8&quot;:{&quot;type&quot;:&quot;FIGURE_OBJECT&quot;,&quot;id&quot;:&quot;82714b47-5cf9-4610-8c29-91b26e223fb8&quot;,&quot;parent&quot;:{&quot;type&quot;:&quot;CROP&quot;,&quot;parentId&quot;:&quot;f761d15f-15d5-4417-ba4b-3832796d3d15&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dae39967-f793-46ee-8e14-f9e148009f9a&quot;:{&quot;type&quot;:&quot;FIGURE_OBJECT&quot;,&quot;id&quot;:&quot;dae39967-f793-46ee-8e14-f9e148009f9a&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5&quot;}},&quot;6bd1ec01-bbf1-4de6-b97b-9d6d6f8de04c&quot;:{&quot;type&quot;:&quot;FIGURE_OBJECT&quot;,&quot;id&quot;:&quot;6bd1ec01-bbf1-4de6-b97b-9d6d6f8de04c&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55&quot;}},&quot;b7d508a2-b3be-4fec-a658-3bea31bb1bb5&quot;:{&quot;type&quot;:&quot;FIGURE_OBJECT&quot;,&quot;id&quot;:&quot;b7d508a2-b3be-4fec-a658-3bea31bb1bb5&quot;,&quot;parent&quot;:{&quot;type&quot;:&quot;CROP&quot;,&quot;parentId&quot;:&quot;6bd1ec01-bbf1-4de6-b97b-9d6d6f8de04c&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5d1bc3ab-5979-4239-81fe-e2dda75b2bf5&quot;:{&quot;type&quot;:&quot;FIGURE_OBJECT&quot;,&quot;id&quot;:&quot;5d1bc3ab-5979-4239-81fe-e2dda75b2bf5&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347f2c69-4341-4735-a481-33dd665a5158&quot;,&quot;order&quot;:&quot;6&quot;}},&quot;287d0d31-137c-4f0e-99ba-8287e1908f02&quot;:{&quot;type&quot;:&quot;FIGURE_OBJECT&quot;,&quot;id&quot;:&quot;287d0d31-137c-4f0e-99ba-8287e1908f02&quot;,&quot;parent&quot;:{&quot;type&quot;:&quot;CROP&quot;,&quot;parentId&quot;:&quot;5d1bc3ab-5979-4239-81fe-e2dda75b2bf5&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b7a99d55-dc9d-4da3-a72c-f0f0c1cb3b60&quot;:{&quot;type&quot;:&quot;FIGURE_OBJECT&quot;,&quot;id&quot;:&quot;b7a99d55-dc9d-4da3-a72c-f0f0c1cb3b60&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347f2c69-4341-4735-a481-33dd665a5158&quot;,&quot;order&quot;:&quot;7&quot;}},&quot;e8ba22b8-d9ba-4774-a456-7d571612d16d&quot;:{&quot;type&quot;:&quot;FIGURE_OBJECT&quot;,&quot;id&quot;:&quot;e8ba22b8-d9ba-4774-a456-7d571612d16d&quot;,&quot;parent&quot;:{&quot;type&quot;:&quot;CROP&quot;,&quot;parentId&quot;:&quot;b7a99d55-dc9d-4da3-a72c-f0f0c1cb3b60&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b10290a6-4f59-405e-a8dd-f18103371ae3&quot;:{&quot;type&quot;:&quot;FIGURE_OBJECT&quot;,&quot;id&quot;:&quot;b10290a6-4f59-405e-a8dd-f18103371ae3&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347f2c69-4341-4735-a481-33dd665a5158&quot;,&quot;order&quot;:&quot;8&quot;}},&quot;0ce8dfcc-83e5-4a79-9286-87cd99a75077&quot;:{&quot;type&quot;:&quot;FIGURE_OBJECT&quot;,&quot;id&quot;:&quot;0ce8dfcc-83e5-4a79-9286-87cd99a75077&quot;,&quot;parent&quot;:{&quot;type&quot;:&quot;CROP&quot;,&quot;parentId&quot;:&quot;b10290a6-4f59-405e-a8dd-f18103371ae3&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937dd5fc-6462-49b2-b15f-5f7775405535&quot;:{&quot;id&quot;:&quot;937dd5fc-6462-49b2-b15f-5f7775405535&quot;,&quot;type&quot;:&quot;FIGURE_OBJECT&quot;,&quot;document&quot;:{&quot;type&quot;:&quot;FIGURE&quot;,&quot;canvasType&quot;:&quot;FIGURE&quot;,&quot;units&quot;:&quot;in&quot;,&quot;aspectRatio&quot;:0},&quot;parent&quot;:{&quot;type&quot;:&quot;DOCUMENT&quot;,&quot;parentId&quot;:&quot;03ec32cc-1a8f-4b9a-aa29-2e3107475642&quot;,&quot;order&quot;:&quot;107492&quot;}},&quot;a2f50a32-baae-4954-b476-d08a80c61839&quot;:{&quot;id&quot;:&quot;a2f50a32-baae-4954-b476-d08a80c6183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37dd5fc-6462-49b2-b15f-5f7775405535&quot;,&quot;type&quot;:&quot;FRAME&quot;,&quot;order&quot;:&quot;5&quot;}},&quot;0dde2a3b-03ac-479e-887a-15a8b05e9eb0&quot;:{&quot;type&quot;:&quot;FIGURE_OBJECT&quot;,&quot;id&quot;:&quot;0dde2a3b-03ac-479e-887a-15a8b05e9eb0&quot;,&quot;relativeTransform&quot;:{&quot;translate&quot;:{&quot;x&quot;:-20.553077609277466,&quot;y&quot;:-4.743017909833242},&quot;rotate&quot;:0,&quot;skewX&quot;:0,&quot;scale&quot;:{&quot;x&quot;:1,&quot;y&quot;:1}},&quot;isLocked&quot;:false,&quot;parent&quot;:{&quot;type&quot;:&quot;CHILD&quot;,&quot;parentId&quot;:&quot;937dd5fc-6462-49b2-b15f-5f7775405535&quot;,&quot;order&quot;:&quot;7&quot;},&quot;source&quot;:{&quot;id&quot;:&quot;5fbd5d8f19eeab00ac2b949e&quot;,&quot;type&quot;:&quot;TEMPLATES&quot;}},&quot;8faa7e9b-08e9-4865-a013-c6d7cc2dbe11&quot;:{&quot;type&quot;:&quot;FIGURE_OBJECT&quot;,&quot;id&quot;:&quot;8faa7e9b-08e9-4865-a013-c6d7cc2dbe11&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0dde2a3b-03ac-479e-887a-15a8b05e9eb0&quot;,&quot;order&quot;:&quot;01&quot;}},&quot;e107bc61-0110-4ac6-9cac-14422b8d4065&quot;:{&quot;type&quot;:&quot;FIGURE_OBJECT&quot;,&quot;id&quot;:&quot;e107bc61-0110-4ac6-9cac-14422b8d4065&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2&quot;}},&quot;f010a69a-5850-46b7-a38c-8d53697bfbb9&quot;:{&quot;type&quot;:&quot;FIGURE_OBJECT&quot;,&quot;id&quot;:&quot;f010a69a-5850-46b7-a38c-8d53697bfbb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e107bc61-0110-4ac6-9cac-14422b8d4065&quot;,&quot;order&quot;:&quot;5&quot;}},&quot;d1912169-cbf1-4086-867b-28dafa0053bf&quot;:{&quot;type&quot;:&quot;FIGURE_OBJECT&quot;,&quot;id&quot;:&quot;d1912169-cbf1-4086-867b-28dafa0053bf&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3&quot;}},&quot;a0d406a5-371c-47e2-93c0-ef07137b4fc4&quot;:{&quot;type&quot;:&quot;FIGURE_OBJECT&quot;,&quot;id&quot;:&quot;a0d406a5-371c-47e2-93c0-ef07137b4fc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d1912169-cbf1-4086-867b-28dafa0053bf&quot;,&quot;order&quot;:&quot;5&quot;}},&quot;574b3a87-3c8d-4616-8e57-25b7c88d560f&quot;:{&quot;type&quot;:&quot;FIGURE_OBJECT&quot;,&quot;id&quot;:&quot;574b3a87-3c8d-4616-8e57-25b7c88d560f&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05&quot;}},&quot;9783d467-157f-4689-b456-cf1abd9e1223&quot;:{&quot;type&quot;:&quot;FIGURE_OBJECT&quot;,&quot;id&quot;:&quot;9783d467-157f-4689-b456-cf1abd9e122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574b3a87-3c8d-4616-8e57-25b7c88d560f&quot;,&quot;order&quot;:&quot;5&quot;}},&quot;180673b5-252a-4695-adfc-784c6dd1cb9b&quot;:{&quot;type&quot;:&quot;FIGURE_OBJECT&quot;,&quot;id&quot;:&quot;180673b5-252a-4695-adfc-784c6dd1cb9b&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06&quot;}},&quot;06d458d9-79bb-433e-9483-a0ab8155e8fb&quot;:{&quot;type&quot;:&quot;FIGURE_OBJECT&quot;,&quot;id&quot;:&quot;06d458d9-79bb-433e-9483-a0ab8155e8f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80673b5-252a-4695-adfc-784c6dd1cb9b&quot;,&quot;order&quot;:&quot;5&quot;}},&quot;f432d437-b526-446c-9684-586fdf3f4590&quot;:{&quot;type&quot;:&quot;FIGURE_OBJECT&quot;,&quot;id&quot;:&quot;f432d437-b526-446c-9684-586fdf3f4590&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7&quot;}},&quot;c8a62651-8c69-4697-9528-c311214f0c99&quot;:{&quot;type&quot;:&quot;FIGURE_OBJECT&quot;,&quot;id&quot;:&quot;c8a62651-8c69-4697-9528-c311214f0c9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432d437-b526-446c-9684-586fdf3f4590&quot;,&quot;order&quot;:&quot;5&quot;}},&quot;ec5bb1b1-f345-4eed-9567-1764af4ff6fc&quot;:{&quot;type&quot;:&quot;FIGURE_OBJECT&quot;,&quot;id&quot;:&quot;ec5bb1b1-f345-4eed-9567-1764af4ff6fc&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1&quot;}},&quot;659afc2b-847f-4b9f-ad23-5b8c93307894&quot;:{&quot;type&quot;:&quot;FIGURE_OBJECT&quot;,&quot;id&quot;:&quot;659afc2b-847f-4b9f-ad23-5b8c9330789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ec5bb1b1-f345-4eed-9567-1764af4ff6fc&quot;,&quot;order&quot;:&quot;5&quot;}},&quot;29491766-0488-4009-a6ce-cf42fbf00627&quot;:{&quot;type&quot;:&quot;FIGURE_OBJECT&quot;,&quot;id&quot;:&quot;29491766-0488-4009-a6ce-cf42fbf0062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11&quot;}},&quot;7041474f-b3b2-434c-8edb-59c71b6ad71b&quot;:{&quot;type&quot;:&quot;FIGURE_OBJECT&quot;,&quot;id&quot;:&quot;7041474f-b3b2-434c-8edb-59c71b6ad71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29491766-0488-4009-a6ce-cf42fbf00627&quot;,&quot;order&quot;:&quot;5&quot;}},&quot;2daa65e3-9496-4d30-aa8c-4d7d6e6b3896&quot;:{&quot;type&quot;:&quot;FIGURE_OBJECT&quot;,&quot;id&quot;:&quot;2daa65e3-9496-4d30-aa8c-4d7d6e6b3896&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12&quot;}},&quot;b05cfad9-fd36-4509-a921-63441c06737f&quot;:{&quot;type&quot;:&quot;FIGURE_OBJECT&quot;,&quot;id&quot;:&quot;b05cfad9-fd36-4509-a921-63441c06737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2daa65e3-9496-4d30-aa8c-4d7d6e6b3896&quot;,&quot;order&quot;:&quot;5&quot;}},&quot;3eec2940-3fb1-4a73-b290-3da89e0804e4&quot;:{&quot;type&quot;:&quot;FIGURE_OBJECT&quot;,&quot;id&quot;:&quot;3eec2940-3fb1-4a73-b290-3da89e0804e4&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13&quot;}},&quot;1e52e7bd-9294-4d3d-9339-76b0c0fe9844&quot;:{&quot;type&quot;:&quot;FIGURE_OBJECT&quot;,&quot;id&quot;:&quot;1e52e7bd-9294-4d3d-9339-76b0c0fe984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3eec2940-3fb1-4a73-b290-3da89e0804e4&quot;,&quot;order&quot;:&quot;5&quot;}},&quot;a75488d3-d6ac-4931-9ebf-54d46f215d97&quot;:{&quot;type&quot;:&quot;FIGURE_OBJECT&quot;,&quot;id&quot;:&quot;a75488d3-d6ac-4931-9ebf-54d46f215d97&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16&quot;}},&quot;309921a1-219d-4728-b694-c7d3bf3d3a27&quot;:{&quot;type&quot;:&quot;FIGURE_OBJECT&quot;,&quot;id&quot;:&quot;309921a1-219d-4728-b694-c7d3bf3d3a27&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0dde2a3b-03ac-479e-887a-15a8b05e9eb0&quot;,&quot;order&quot;:&quot;22&quot;}},&quot;f69d97b0-4097-4cf3-9ccb-14142cdfe41e&quot;:{&quot;type&quot;:&quot;FIGURE_OBJECT&quot;,&quot;id&quot;:&quot;f69d97b0-4097-4cf3-9ccb-14142cdfe41e&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0dde2a3b-03ac-479e-887a-15a8b05e9eb0&quot;,&quot;order&quot;:&quot;23&quot;}},&quot;91d59674-8dac-4b2f-befa-efcca4b928cf&quot;:{&quot;type&quot;:&quot;FIGURE_OBJECT&quot;,&quot;id&quot;:&quot;91d59674-8dac-4b2f-befa-efcca4b928cf&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0dde2a3b-03ac-479e-887a-15a8b05e9eb0&quot;,&quot;order&quot;:&quot;25&quot;}},&quot;fbb0b521-9b58-47ad-b4da-ddee2ee025b9&quot;:{&quot;type&quot;:&quot;FIGURE_OBJECT&quot;,&quot;id&quot;:&quot;fbb0b521-9b58-47ad-b4da-ddee2ee025b9&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0dde2a3b-03ac-479e-887a-15a8b05e9eb0&quot;,&quot;order&quot;:&quot;26&quot;}},&quot;37e4efb8-ac29-49f7-8129-6315e21a5a96&quot;:{&quot;type&quot;:&quot;FIGURE_OBJECT&quot;,&quot;id&quot;:&quot;37e4efb8-ac29-49f7-8129-6315e21a5a96&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32&quot;}},&quot;e55352ea-0bfd-47d7-b1da-e263bbdb2128&quot;:{&quot;type&quot;:&quot;FIGURE_OBJECT&quot;,&quot;id&quot;:&quot;e55352ea-0bfd-47d7-b1da-e263bbdb2128&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0dde2a3b-03ac-479e-887a-15a8b05e9eb0&quot;,&quot;order&quot;:&quot;35&quot;}},&quot;bdcd8804-374b-4244-bb1a-de32cb1327bd&quot;:{&quot;type&quot;:&quot;FIGURE_OBJECT&quot;,&quot;id&quot;:&quot;bdcd8804-374b-4244-bb1a-de32cb1327bd&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0dde2a3b-03ac-479e-887a-15a8b05e9eb0&quot;,&quot;order&quot;:&quot;45&quot;}},&quot;64f71407-ea01-4f68-a78b-96b77667e32b&quot;:{&quot;type&quot;:&quot;FIGURE_OBJECT&quot;,&quot;id&quot;:&quot;64f71407-ea01-4f68-a78b-96b77667e32b&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5&quot;}},&quot;26b6cd08-ffc3-4cc2-98fd-d72643541f4b&quot;:{&quot;type&quot;:&quot;FIGURE_OBJECT&quot;,&quot;id&quot;:&quot;26b6cd08-ffc3-4cc2-98fd-d72643541f4b&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52&quot;}},&quot;b7948ccd-4ef5-49dc-9b8f-404f4131380a&quot;:{&quot;type&quot;:&quot;FIGURE_OBJECT&quot;,&quot;id&quot;:&quot;b7948ccd-4ef5-49dc-9b8f-404f4131380a&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0dde2a3b-03ac-479e-887a-15a8b05e9eb0&quot;,&quot;order&quot;:&quot;55&quot;}},&quot;292f3866-0956-45fe-8843-79162078d8ea&quot;:{&quot;type&quot;:&quot;FIGURE_OBJECT&quot;,&quot;id&quot;:&quot;292f3866-0956-45fe-8843-79162078d8ea&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0dde2a3b-03ac-479e-887a-15a8b05e9eb0&quot;,&quot;order&quot;:&quot;56&quot;}},&quot;252b4d8f-1bb1-4b90-a930-54129282d4db&quot;:{&quot;type&quot;:&quot;FIGURE_OBJECT&quot;,&quot;id&quot;:&quot;252b4d8f-1bb1-4b90-a930-54129282d4db&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0dde2a3b-03ac-479e-887a-15a8b05e9eb0&quot;,&quot;order&quot;:&quot;57&quot;}},&quot;cb06b056-aae4-4dff-90a9-3b869ca8232e&quot;:{&quot;type&quot;:&quot;FIGURE_OBJECT&quot;,&quot;id&quot;:&quot;cb06b056-aae4-4dff-90a9-3b869ca8232e&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52b4d8f-1bb1-4b90-a930-54129282d4db&quot;,&quot;order&quot;:&quot;2&quot;}},&quot;4acc6a4c-2f84-40cc-8760-a7475afdb504&quot;:{&quot;type&quot;:&quot;FIGURE_OBJECT&quot;,&quot;id&quot;:&quot;4acc6a4c-2f84-40cc-8760-a7475afdb504&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52b4d8f-1bb1-4b90-a930-54129282d4db&quot;,&quot;order&quot;:&quot;5&quot;}},&quot;964da249-87c1-4680-a28b-4d0b7806dfd6&quot;:{&quot;type&quot;:&quot;FIGURE_OBJECT&quot;,&quot;id&quot;:&quot;964da249-87c1-4680-a28b-4d0b7806dfd6&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0dde2a3b-03ac-479e-887a-15a8b05e9eb0&quot;,&quot;order&quot;:&quot;61&quot;}},&quot;0136f140-0256-4ed9-9d3c-915f17345342&quot;:{&quot;type&quot;:&quot;FIGURE_OBJECT&quot;,&quot;id&quot;:&quot;0136f140-0256-4ed9-9d3c-915f17345342&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0dde2a3b-03ac-479e-887a-15a8b05e9eb0&quot;,&quot;order&quot;:&quot;62&quot;}},&quot;81f8880d-9739-4d63-8e00-97574518b36c&quot;:{&quot;type&quot;:&quot;FIGURE_OBJECT&quot;,&quot;id&quot;:&quot;81f8880d-9739-4d63-8e00-97574518b36c&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0dde2a3b-03ac-479e-887a-15a8b05e9eb0&quot;,&quot;order&quot;:&quot;63&quot;}},&quot;fc763913-01a0-4ed0-a756-5c176cbba6db&quot;:{&quot;type&quot;:&quot;FIGURE_OBJECT&quot;,&quot;id&quot;:&quot;fc763913-01a0-4ed0-a756-5c176cbba6db&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0dde2a3b-03ac-479e-887a-15a8b05e9eb0&quot;,&quot;order&quot;:&quot;65&quot;}},&quot;0c218035-2be5-406d-8574-232fbb50700a&quot;:{&quot;type&quot;:&quot;FIGURE_OBJECT&quot;,&quot;id&quot;:&quot;0c218035-2be5-406d-8574-232fbb50700a&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fc763913-01a0-4ed0-a756-5c176cbba6db&quot;,&quot;order&quot;:&quot;2&quot;}},&quot;7ef53bc5-ba51-4f15-a0b8-4401fccd90be&quot;:{&quot;type&quot;:&quot;FIGURE_OBJECT&quot;,&quot;id&quot;:&quot;7ef53bc5-ba51-4f15-a0b8-4401fccd90be&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fc763913-01a0-4ed0-a756-5c176cbba6db&quot;,&quot;order&quot;:&quot;5&quot;}},&quot;446580f0-11b8-4d7f-8b89-a913ad78d889&quot;:{&quot;type&quot;:&quot;FIGURE_OBJECT&quot;,&quot;id&quot;:&quot;446580f0-11b8-4d7f-8b89-a913ad78d88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c763913-01a0-4ed0-a756-5c176cbba6db&quot;,&quot;order&quot;:&quot;7&quot;}},&quot;9eba4a02-e427-49f7-bf50-bd2a3eb4990e&quot;:{&quot;type&quot;:&quot;FIGURE_OBJECT&quot;,&quot;id&quot;:&quot;9eba4a02-e427-49f7-bf50-bd2a3eb4990e&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0dde2a3b-03ac-479e-887a-15a8b05e9eb0&quot;,&quot;order&quot;:&quot;66&quot;}},&quot;29810293-bd9e-4496-be97-5802ee710a3c&quot;:{&quot;type&quot;:&quot;FIGURE_OBJECT&quot;,&quot;id&quot;:&quot;29810293-bd9e-4496-be97-5802ee710a3c&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71&quot;}},&quot;8df91ba1-bf08-472a-ac0e-b7143eef28b8&quot;:{&quot;type&quot;:&quot;FIGURE_OBJECT&quot;,&quot;id&quot;:&quot;8df91ba1-bf08-472a-ac0e-b7143eef28b8&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9810293-bd9e-4496-be97-5802ee710a3c&quot;,&quot;order&quot;:&quot;5&quot;}},&quot;ae309b15-0217-4efe-bbf1-203e67a76e02&quot;:{&quot;type&quot;:&quot;FIGURE_OBJECT&quot;,&quot;id&quot;:&quot;ae309b15-0217-4efe-bbf1-203e67a76e02&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0dde2a3b-03ac-479e-887a-15a8b05e9eb0&quot;,&quot;order&quot;:&quot;76&quot;}},&quot;bed11cef-5981-49b9-9930-984d364b155d&quot;:{&quot;type&quot;:&quot;FIGURE_OBJECT&quot;,&quot;id&quot;:&quot;bed11cef-5981-49b9-9930-984d364b155d&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05&quot;}},&quot;a19e3997-f386-442c-ac72-a8d58d89e9c2&quot;:{&quot;type&quot;:&quot;FIGURE_OBJECT&quot;,&quot;id&quot;:&quot;a19e3997-f386-442c-ac72-a8d58d89e9c2&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1&quot;}},&quot;d79e91c7-2e28-489e-ace4-bf0bce4f7c9e&quot;:{&quot;type&quot;:&quot;FIGURE_OBJECT&quot;,&quot;id&quot;:&quot;d79e91c7-2e28-489e-ace4-bf0bce4f7c9e&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2&quot;}},&quot;a860b489-1461-412a-aa4b-b2660cccc259&quot;:{&quot;type&quot;:&quot;FIGURE_OBJECT&quot;,&quot;id&quot;:&quot;a860b489-1461-412a-aa4b-b2660cccc259&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3&quot;}},&quot;2dae6951-59ff-402c-be19-b279ea0052fe&quot;:{&quot;type&quot;:&quot;FIGURE_OBJECT&quot;,&quot;id&quot;:&quot;2dae6951-59ff-402c-be19-b279ea0052fe&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5&quot;}},&quot;c2e5a355-4b9c-4181-a1fa-b85b8c58c400&quot;:{&quot;type&quot;:&quot;FIGURE_OBJECT&quot;,&quot;id&quot;:&quot;c2e5a355-4b9c-4181-a1fa-b85b8c58c400&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55&quot;}},&quot;a77df076-c37a-483f-9c0f-6381ed2ec6ca&quot;:{&quot;type&quot;:&quot;FIGURE_OBJECT&quot;,&quot;id&quot;:&quot;a77df076-c37a-483f-9c0f-6381ed2ec6ca&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6&quot;}},&quot;0dcdda45-7503-4e5a-8935-a0396f3585aa&quot;:{&quot;type&quot;:&quot;FIGURE_OBJECT&quot;,&quot;id&quot;:&quot;0dcdda45-7503-4e5a-8935-a0396f3585aa&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7&quot;}},&quot;8d4ff7da-bd43-4f49-ab4d-1e75cadd9456&quot;:{&quot;type&quot;:&quot;FIGURE_OBJECT&quot;,&quot;id&quot;:&quot;8d4ff7da-bd43-4f49-ab4d-1e75cadd9456&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8&quot;}},&quot;547b6d55-cf61-480d-b1dd-b7ec213f74b0&quot;:{&quot;type&quot;:&quot;FIGURE_OBJECT&quot;,&quot;id&quot;:&quot;547b6d55-cf61-480d-b1dd-b7ec213f74b0&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0dde2a3b-03ac-479e-887a-15a8b05e9eb0&quot;,&quot;order&quot;:&quot;77&quot;}},&quot;2ed33d2d-ba8e-4f40-bd19-dfbe9b3c496e&quot;:{&quot;type&quot;:&quot;FIGURE_OBJECT&quot;,&quot;id&quot;:&quot;2ed33d2d-ba8e-4f40-bd19-dfbe9b3c496e&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2&quot;}},&quot;62924907-7b00-4e1a-bfab-190d17610d99&quot;:{&quot;type&quot;:&quot;FIGURE_OBJECT&quot;,&quot;id&quot;:&quot;62924907-7b00-4e1a-bfab-190d17610d99&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5&quot;}},&quot;9c8f4b0d-8604-4edf-b154-d26632614aa2&quot;:{&quot;type&quot;:&quot;FIGURE_OBJECT&quot;,&quot;id&quot;:&quot;9c8f4b0d-8604-4edf-b154-d26632614aa2&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7&quot;}},&quot;1b252289-2ada-4b42-9e61-912cbcd2503c&quot;:{&quot;type&quot;:&quot;FIGURE_OBJECT&quot;,&quot;id&quot;:&quot;1b252289-2ada-4b42-9e61-912cbcd2503c&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0dde2a3b-03ac-479e-887a-15a8b05e9eb0&quot;,&quot;order&quot;:&quot;8&quot;}},&quot;ed636c1c-b9f1-48fd-9d15-d401927c8cce&quot;:{&quot;type&quot;:&quot;FIGURE_OBJECT&quot;,&quot;id&quot;:&quot;ed636c1c-b9f1-48fd-9d15-d401927c8cce&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2&quot;}},&quot;0f731e15-b370-41cd-9f72-e6ff5486c115&quot;:{&quot;type&quot;:&quot;FIGURE_OBJECT&quot;,&quot;id&quot;:&quot;0f731e15-b370-41cd-9f72-e6ff5486c115&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5&quot;}},&quot;b9e74596-daf1-41e3-bdc4-d084a8f74c0e&quot;:{&quot;type&quot;:&quot;FIGURE_OBJECT&quot;,&quot;id&quot;:&quot;b9e74596-daf1-41e3-bdc4-d084a8f74c0e&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7&quot;}},&quot;c75211bd-3de5-4aca-96cd-b5fbaab78584&quot;:{&quot;type&quot;:&quot;FIGURE_OBJECT&quot;,&quot;id&quot;:&quot;c75211bd-3de5-4aca-96cd-b5fbaab78584&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0dde2a3b-03ac-479e-887a-15a8b05e9eb0&quot;,&quot;order&quot;:&quot;82&quot;}},&quot;73c35633-a0dd-4eaa-8e13-18075686b2d9&quot;:{&quot;type&quot;:&quot;FIGURE_OBJECT&quot;,&quot;id&quot;:&quot;73c35633-a0dd-4eaa-8e13-18075686b2d9&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5211bd-3de5-4aca-96cd-b5fbaab78584&quot;,&quot;order&quot;:&quot;2&quot;}},&quot;22819890-b7af-4ee2-a48a-a0324b997357&quot;:{&quot;type&quot;:&quot;FIGURE_OBJECT&quot;,&quot;id&quot;:&quot;22819890-b7af-4ee2-a48a-a0324b997357&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5211bd-3de5-4aca-96cd-b5fbaab78584&quot;,&quot;order&quot;:&quot;5&quot;}},&quot;42bf0563-cbfb-4b9d-af87-b71091c1db60&quot;:{&quot;type&quot;:&quot;FIGURE_OBJECT&quot;,&quot;id&quot;:&quot;42bf0563-cbfb-4b9d-af87-b71091c1db60&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0dde2a3b-03ac-479e-887a-15a8b05e9eb0&quot;,&quot;order&quot;:&quot;85&quot;}},&quot;c8172745-a589-4ca6-93ea-86b3b96c1d31&quot;:{&quot;type&quot;:&quot;FIGURE_OBJECT&quot;,&quot;id&quot;:&quot;c8172745-a589-4ca6-93ea-86b3b96c1d3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0dde2a3b-03ac-479e-887a-15a8b05e9eb0&quot;,&quot;order&quot;:&quot;9&quot;}},&quot;e50cb89c-38d9-4fcd-8932-0f26a3f21124&quot;:{&quot;type&quot;:&quot;FIGURE_OBJECT&quot;,&quot;id&quot;:&quot;e50cb89c-38d9-4fcd-8932-0f26a3f21124&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0dde2a3b-03ac-479e-887a-15a8b05e9eb0&quot;,&quot;order&quot;:&quot;92&quot;}},&quot;6b68d39a-ac4a-40ae-bdc7-3ef2e118419e&quot;:{&quot;type&quot;:&quot;FIGURE_OBJECT&quot;,&quot;id&quot;:&quot;6b68d39a-ac4a-40ae-bdc7-3ef2e118419e&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0dde2a3b-03ac-479e-887a-15a8b05e9eb0&quot;,&quot;order&quot;:&quot;95&quot;}},&quot;261dae18-04f7-405c-b9fe-dcd555b2e518&quot;:{&quot;relativeTransform&quot;:{&quot;translate&quot;:{&quot;x&quot;:-389.11935593030535,&quot;y&quot;:-36.93385919634488},&quot;rotate&quot;:0},&quot;type&quot;:&quot;FIGURE_OBJECT&quot;,&quot;id&quot;:&quot;261dae18-04f7-405c-b9fe-dcd555b2e518&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51802da3-75d8-4095-85c0-0da67bf3a66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0dde2a3b-03ac-479e-887a-15a8b05e9eb0&quot;,&quot;order&quot;:&quot;97&quot;},&quot;isPremium&quot;:true},&quot;51802da3-75d8-4095-85c0-0da67bf3a669&quot;:{&quot;type&quot;:&quot;FIGURE_OBJECT&quot;,&quot;id&quot;:&quot;51802da3-75d8-4095-85c0-0da67bf3a669&quot;,&quot;relativeTransform&quot;:{&quot;translate&quot;:{&quot;x&quot;:0,&quot;y&quot;:0},&quot;rotate&quot;:0,&quot;skewX&quot;:0,&quot;scale&quot;:{&quot;x&quot;:1,&quot;y&quot;:1}},&quot;source&quot;:{&quot;type&quot;:&quot;ASSETS&quot;,&quot;id&quot;:&quot;5e713b6776df310028d1ed8f&quot;},&quot;name&quot;:&quot;dsDNA (for brush)&quot;},&quot;201d5624-1019-4133-9364-e0fb696b04ec&quot;:{&quot;type&quot;:&quot;FIGURE_OBJECT&quot;,&quot;id&quot;:&quot;201d5624-1019-4133-9364-e0fb696b04ec&quot;,&quot;parent&quot;:{&quot;type&quot;:&quot;CHILD&quot;,&quot;parentId&quot;:&quot;51802da3-75d8-4095-85c0-0da67bf3a669&quot;,&quot;order&quot;:&quot;5&quot;},&quot;relativeTransform&quot;:{&quot;translate&quot;:{&quot;x&quot;:0,&quot;y&quot;:0},&quot;rotate&quot;:0,&quot;skewX&quot;:0,&quot;scale&quot;:{&quot;x&quot;:1,&quot;y&quot;:1}}},&quot;582b669f-3a1d-4366-9d04-528839482482&quot;:{&quot;type&quot;:&quot;FIGURE_OBJECT&quot;,&quot;id&quot;:&quot;582b669f-3a1d-4366-9d04-528839482482&quot;,&quot;parent&quot;:{&quot;type&quot;:&quot;CHILD&quot;,&quot;parentId&quot;:&quot;201d5624-1019-4133-9364-e0fb696b04e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d9dc5453-07f9-4026-909e-a4adfb6657d3&quot;:{&quot;type&quot;:&quot;FIGURE_OBJECT&quot;,&quot;id&quot;:&quot;d9dc5453-07f9-4026-909e-a4adfb6657d3&quot;,&quot;parent&quot;:{&quot;type&quot;:&quot;CHILD&quot;,&quot;parentId&quot;:&quot;201d5624-1019-4133-9364-e0fb696b04e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1db36184-3683-471d-9e4a-173faa193c2d&quot;:{&quot;type&quot;:&quot;FIGURE_OBJECT&quot;,&quot;id&quot;:&quot;1db36184-3683-471d-9e4a-173faa193c2d&quot;,&quot;parent&quot;:{&quot;type&quot;:&quot;CHILD&quot;,&quot;parentId&quot;:&quot;201d5624-1019-4133-9364-e0fb696b04e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9e7f828c-636f-4e58-aafd-0fe74f752493&quot;:{&quot;type&quot;:&quot;FIGURE_OBJECT&quot;,&quot;id&quot;:&quot;9e7f828c-636f-4e58-aafd-0fe74f752493&quot;,&quot;parent&quot;:{&quot;type&quot;:&quot;CHILD&quot;,&quot;parentId&quot;:&quot;201d5624-1019-4133-9364-e0fb696b04e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c8785a83-64a6-4ec0-8f1a-5ed7550f5f32&quot;:{&quot;type&quot;:&quot;FIGURE_OBJECT&quot;,&quot;id&quot;:&quot;c8785a83-64a6-4ec0-8f1a-5ed7550f5f32&quot;,&quot;parent&quot;:{&quot;type&quot;:&quot;CHILD&quot;,&quot;parentId&quot;:&quot;201d5624-1019-4133-9364-e0fb696b04e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392c070-6136-40e8-bf1f-347e6a8a6fed&quot;:{&quot;type&quot;:&quot;FIGURE_OBJECT&quot;,&quot;id&quot;:&quot;0392c070-6136-40e8-bf1f-347e6a8a6fed&quot;,&quot;parent&quot;:{&quot;type&quot;:&quot;CHILD&quot;,&quot;parentId&quot;:&quot;201d5624-1019-4133-9364-e0fb696b04e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52e7aa95-b4ea-4410-b538-050f54fe18d4&quot;:{&quot;type&quot;:&quot;FIGURE_OBJECT&quot;,&quot;id&quot;:&quot;52e7aa95-b4ea-4410-b538-050f54fe18d4&quot;,&quot;parent&quot;:{&quot;type&quot;:&quot;CHILD&quot;,&quot;parentId&quot;:&quot;201d5624-1019-4133-9364-e0fb696b04e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6a61da24-9e65-46ec-b4d9-6e98f5eb5487&quot;:{&quot;type&quot;:&quot;FIGURE_OBJECT&quot;,&quot;id&quot;:&quot;6a61da24-9e65-46ec-b4d9-6e98f5eb5487&quot;,&quot;parent&quot;:{&quot;type&quot;:&quot;CHILD&quot;,&quot;parentId&quot;:&quot;201d5624-1019-4133-9364-e0fb696b04e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098ee57b-84e4-486c-b990-2daadc371867&quot;:{&quot;type&quot;:&quot;FIGURE_OBJECT&quot;,&quot;id&quot;:&quot;098ee57b-84e4-486c-b990-2daadc371867&quot;,&quot;parent&quot;:{&quot;type&quot;:&quot;CHILD&quot;,&quot;parentId&quot;:&quot;201d5624-1019-4133-9364-e0fb696b04e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f4b78a7a-9c00-423b-a46c-c2bf62baac77&quot;:{&quot;type&quot;:&quot;FIGURE_OBJECT&quot;,&quot;id&quot;:&quot;f4b78a7a-9c00-423b-a46c-c2bf62baac77&quot;,&quot;parent&quot;:{&quot;type&quot;:&quot;CHILD&quot;,&quot;parentId&quot;:&quot;201d5624-1019-4133-9364-e0fb696b04e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0b973dd-8cff-4468-8c8b-77b8d55d7aa4&quot;:{&quot;type&quot;:&quot;FIGURE_OBJECT&quot;,&quot;id&quot;:&quot;60b973dd-8cff-4468-8c8b-77b8d55d7aa4&quot;,&quot;parent&quot;:{&quot;type&quot;:&quot;CHILD&quot;,&quot;parentId&quot;:&quot;201d5624-1019-4133-9364-e0fb696b04e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e9ec99d6-5b78-4909-b06d-e0dda6401860&quot;:{&quot;type&quot;:&quot;FIGURE_OBJECT&quot;,&quot;id&quot;:&quot;e9ec99d6-5b78-4909-b06d-e0dda6401860&quot;,&quot;parent&quot;:{&quot;type&quot;:&quot;CHILD&quot;,&quot;parentId&quot;:&quot;201d5624-1019-4133-9364-e0fb696b04e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37615160-9088-4e9b-aec3-356309453147&quot;:{&quot;type&quot;:&quot;FIGURE_OBJECT&quot;,&quot;id&quot;:&quot;37615160-9088-4e9b-aec3-356309453147&quot;,&quot;parent&quot;:{&quot;type&quot;:&quot;CHILD&quot;,&quot;parentId&quot;:&quot;201d5624-1019-4133-9364-e0fb696b04e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76258c08-3c7b-4457-8460-9faa5ad205b9&quot;:{&quot;type&quot;:&quot;FIGURE_OBJECT&quot;,&quot;id&quot;:&quot;76258c08-3c7b-4457-8460-9faa5ad205b9&quot;,&quot;parent&quot;:{&quot;type&quot;:&quot;CHILD&quot;,&quot;parentId&quot;:&quot;201d5624-1019-4133-9364-e0fb696b04e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783e55b8-2f3a-4edc-a194-1706b8cdbe92&quot;:{&quot;type&quot;:&quot;FIGURE_OBJECT&quot;,&quot;id&quot;:&quot;783e55b8-2f3a-4edc-a194-1706b8cdbe92&quot;,&quot;parent&quot;:{&quot;type&quot;:&quot;CHILD&quot;,&quot;parentId&quot;:&quot;201d5624-1019-4133-9364-e0fb696b04e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3ded17d2-488c-4403-b56b-6282cea9fc0d&quot;:{&quot;type&quot;:&quot;FIGURE_OBJECT&quot;,&quot;id&quot;:&quot;3ded17d2-488c-4403-b56b-6282cea9fc0d&quot;,&quot;parent&quot;:{&quot;type&quot;:&quot;CHILD&quot;,&quot;parentId&quot;:&quot;201d5624-1019-4133-9364-e0fb696b04e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292273d5-d7bf-44ef-932a-705a3b7ea856&quot;:{&quot;type&quot;:&quot;FIGURE_OBJECT&quot;,&quot;id&quot;:&quot;292273d5-d7bf-44ef-932a-705a3b7ea856&quot;,&quot;parent&quot;:{&quot;type&quot;:&quot;CHILD&quot;,&quot;parentId&quot;:&quot;201d5624-1019-4133-9364-e0fb696b04e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ce90d7f-3ac0-4ff1-9124-beced540e5a2&quot;:{&quot;type&quot;:&quot;FIGURE_OBJECT&quot;,&quot;id&quot;:&quot;dce90d7f-3ac0-4ff1-9124-beced540e5a2&quot;,&quot;parent&quot;:{&quot;type&quot;:&quot;CHILD&quot;,&quot;parentId&quot;:&quot;201d5624-1019-4133-9364-e0fb696b04e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c9f170cf-53a1-48e7-819a-3bff586a1f9d&quot;:{&quot;type&quot;:&quot;FIGURE_OBJECT&quot;,&quot;id&quot;:&quot;c9f170cf-53a1-48e7-819a-3bff586a1f9d&quot;,&quot;parent&quot;:{&quot;type&quot;:&quot;CHILD&quot;,&quot;parentId&quot;:&quot;201d5624-1019-4133-9364-e0fb696b04e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cbddb66b-a48d-4690-bc78-8efac882f073&quot;:{&quot;type&quot;:&quot;FIGURE_OBJECT&quot;,&quot;id&quot;:&quot;cbddb66b-a48d-4690-bc78-8efac882f073&quot;,&quot;parent&quot;:{&quot;type&quot;:&quot;CHILD&quot;,&quot;parentId&quot;:&quot;201d5624-1019-4133-9364-e0fb696b04e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fa2eee3a-06d0-4e38-8023-705b9264c03f&quot;:{&quot;type&quot;:&quot;FIGURE_OBJECT&quot;,&quot;id&quot;:&quot;fa2eee3a-06d0-4e38-8023-705b9264c03f&quot;,&quot;parent&quot;:{&quot;type&quot;:&quot;CHILD&quot;,&quot;parentId&quot;:&quot;201d5624-1019-4133-9364-e0fb696b04e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dcc9ce53-e3d6-4657-b19e-2eb7483c97f4&quot;:{&quot;type&quot;:&quot;FIGURE_OBJECT&quot;,&quot;id&quot;:&quot;dcc9ce53-e3d6-4657-b19e-2eb7483c97f4&quot;,&quot;parent&quot;:{&quot;type&quot;:&quot;CHILD&quot;,&quot;parentId&quot;:&quot;201d5624-1019-4133-9364-e0fb696b04e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852184a5-00d3-4da3-9b9b-841468162fe9&quot;:{&quot;relativeTransform&quot;:{&quot;translate&quot;:{&quot;x&quot;:-150.51618369225838,&quot;y&quot;:-44.22947579885211},&quot;rotate&quot;:0},&quot;type&quot;:&quot;FIGURE_OBJECT&quot;,&quot;id&quot;:&quot;852184a5-00d3-4da3-9b9b-841468162fe9&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0dde2a3b-03ac-479e-887a-15a8b05e9eb0&quot;,&quot;order&quot;:&quot;98&quot;},&quot;isPremium&quot;:true},&quot;90029e1b-f734-4552-8b10-f12e086f2f4e&quot;:{&quot;type&quot;:&quot;FIGURE_OBJECT&quot;,&quot;id&quot;:&quot;90029e1b-f734-4552-8b10-f12e086f2f4e&quot;,&quot;parent&quot;:{&quot;type&quot;:&quot;CHILD&quot;,&quot;parentId&quot;:&quot;852184a5-00d3-4da3-9b9b-841468162fe9&quot;,&quot;order&quot;:&quot;67&quot;},&quot;relativeTransform&quot;:{&quot;translate&quot;:{&quot;x&quot;:-6.689608323658234e-15,&quot;y&quot;:-3.8732432629952065},&quot;rotate&quot;:0}},&quot;774cb696-f653-481a-89fa-c0d1fc50a663&quot;:{&quot;id&quot;:&quot;774cb696-f653-481a-89fa-c0d1fc50a663&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2&quot;}},&quot;c6481cf0-f981-4c6d-ab9f-2f3d3d20833a&quot;:{&quot;id&quot;:&quot;c6481cf0-f981-4c6d-ab9f-2f3d3d20833a&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5&quot;}},&quot;41d33cc7-af41-42d4-a6d6-5399bce3b7ba&quot;:{&quot;id&quot;:&quot;41d33cc7-af41-42d4-a6d6-5399bce3b7ba&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7&quot;}},&quot;9d5e87b3-355f-425e-8f2e-ea5cfa80937f&quot;:{&quot;id&quot;:&quot;9d5e87b3-355f-425e-8f2e-ea5cfa80937f&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57&quot;},&quot;opacity&quot;:0.75},&quot;d99f5bf9-94cf-4596-8ffd-c03a616bc784&quot;:{&quot;id&quot;:&quot;d99f5bf9-94cf-4596-8ffd-c03a616bc784&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27&quot;},&quot;opacity&quot;:0.75},&quot;a3f03317-3fe6-4726-a395-f2b056877a8e&quot;:{&quot;id&quot;:&quot;a3f03317-3fe6-4726-a395-f2b056877a8e&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28&quot;},&quot;opacity&quot;:0.75},&quot;8bd3d6b4-c6fa-4d32-a30e-ca17c3f8139d&quot;:{&quot;id&quot;:&quot;8bd3d6b4-c6fa-4d32-a30e-ca17c3f8139d&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5&quot;},&quot;opacity&quot;:0.33},&quot;41ba5cac-3852-432e-8231-83b40cc51e19&quot;:{&quot;id&quot;:&quot;41ba5cac-3852-432e-8231-83b40cc51e19&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1&quot;},&quot;opacity&quot;:0.33},&quot;aee24446-4952-4876-b8a6-761f2735f43a&quot;:{&quot;id&quot;:&quot;aee24446-4952-4876-b8a6-761f2735f43a&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2&quot;},&quot;opacity&quot;:0.33},&quot;17f7b52a-3b1b-443b-9e2a-12e8e3a536be&quot;:{&quot;id&quot;:&quot;17f7b52a-3b1b-443b-9e2a-12e8e3a536be&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1&quot;},&quot;opacity&quot;:0.33},&quot;17124b3c-51e7-47b5-8b90-67d835261442&quot;:{&quot;id&quot;:&quot;17124b3c-51e7-47b5-8b90-67d835261442&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quot;}},&quot;582ef2b5-8e9d-49f8-9097-d7fe073f0aeb&quot;:{&quot;id&quot;:&quot;582ef2b5-8e9d-49f8-9097-d7fe073f0aeb&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0dde2a3b-03ac-479e-887a-15a8b05e9eb0&quot;,&quot;order&quot;:&quot;995&quot;}},&quot;f6f2c37f-2e21-4c92-a85b-e9675196be6f&quot;:{&quot;type&quot;:&quot;FIGURE_OBJECT&quot;,&quot;id&quot;:&quot;f6f2c37f-2e21-4c92-a85b-e9675196be6f&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0dde2a3b-03ac-479e-887a-15a8b05e9eb0&quot;,&quot;order&quot;:&quot;997&quot;}},&quot;de14b653-9799-4777-b8b3-fcaf1d41b894&quot;:{&quot;id&quot;:&quot;de14b653-9799-4777-b8b3-fcaf1d41b894&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0dde2a3b-03ac-479e-887a-15a8b05e9eb0&quot;,&quot;order&quot;:&quot;996&quot;}},&quot;885f655b-6673-4f1b-98bf-1b4b17045df2&quot;:{&quot;id&quot;:&quot;885f655b-6673-4f1b-98bf-1b4b17045df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1&quot;}},&quot;8a593fe9-2289-46a8-a2f8-2c940f49968b&quot;:{&quot;id&quot;:&quot;8a593fe9-2289-46a8-a2f8-2c940f49968b&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8&quot;}},&quot;ea2af859-53b3-4416-b065-20fd3ee1a382&quot;:{&quot;id&quot;:&quot;ea2af859-53b3-4416-b065-20fd3ee1a382&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dde2a3b-03ac-479e-887a-15a8b05e9eb0&quot;,&quot;order&quot;:&quot;999&quot;}},&quot;bf9b747a-c393-4943-8fe7-e5059a91d343&quot;:{&quot;id&quot;:&quot;bf9b747a-c393-4943-8fe7-e5059a91d343&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0dde2a3b-03ac-479e-887a-15a8b05e9eb0&quot;,&quot;order&quot;:&quot;9995&quot;}},&quot;3a99b7d5-ffc3-4504-9420-6735dfe47b15&quot;:{&quot;id&quot;:&quot;3a99b7d5-ffc3-4504-9420-6735dfe47b15&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0dde2a3b-03ac-479e-887a-15a8b05e9eb0&quot;,&quot;order&quot;:&quot;9997&quot;}},&quot;8f161440-fbbd-405d-9a7f-663468191ad1&quot;:{&quot;relativeTransform&quot;:{&quot;translate&quot;:{&quot;x&quot;:-386.9447491994308,&quot;y&quot;:164.61549572349597},&quot;rotate&quot;:0},&quot;type&quot;:&quot;FIGURE_OBJECT&quot;,&quot;id&quot;:&quot;8f161440-fbbd-405d-9a7f-663468191ad1&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0dde2a3b-03ac-479e-887a-15a8b05e9eb0&quot;,&quot;order&quot;:&quot;9998&quot;},&quot;isPremium&quot;:false},&quot;39ff319b-80ae-4194-b2db-a8a1783417df&quot;:{&quot;type&quot;:&quot;FIGURE_OBJECT&quot;,&quot;id&quot;:&quot;39ff319b-80ae-4194-b2db-a8a1783417df&quot;,&quot;parent&quot;:{&quot;type&quot;:&quot;CHILD&quot;,&quot;parentId&quot;:&quot;8f161440-fbbd-405d-9a7f-663468191ad1&quot;,&quot;order&quot;:&quot;67&quot;},&quot;relativeTransform&quot;:{&quot;translate&quot;:{&quot;x&quot;:0.00038939453714271246,&quot;y&quot;:-3.8737384838426263},&quot;rotate&quot;:0}},&quot;642d1c23-dd23-4667-8eee-f4e582379a8d&quot;:{&quot;id&quot;:&quot;642d1c23-dd23-4667-8eee-f4e582379a8d&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9ff319b-80ae-4194-b2db-a8a1783417df&quot;,&quot;order&quot;:&quot;2&quot;}},&quot;ff9d5f28-4524-47a4-a949-2a0c1c7c233f&quot;:{&quot;id&quot;:&quot;ff9d5f28-4524-47a4-a949-2a0c1c7c233f&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9ff319b-80ae-4194-b2db-a8a1783417df&quot;,&quot;order&quot;:&quot;5&quot;}},&quot;a6b02551-6b76-4e84-9a12-429a7a57d57a&quot;:{&quot;id&quot;:&quot;a6b02551-6b76-4e84-9a12-429a7a57d57a&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39ff319b-80ae-4194-b2db-a8a1783417df&quot;,&quot;order&quot;:&quot;7&quot;}},&quot;ce2b7548-84fa-4ff4-a2a8-85772376f6ef&quot;:{&quot;id&quot;:&quot;ce2b7548-84fa-4ff4-a2a8-85772376f6ef&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57&quot;},&quot;opacity&quot;:0.75},&quot;367c87a3-0876-4074-ada9-b9d304396d86&quot;:{&quot;id&quot;:&quot;367c87a3-0876-4074-ada9-b9d304396d8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27&quot;},&quot;opacity&quot;:0.75},&quot;f51eff42-9b85-4c1c-b2b1-9b00b5ffed10&quot;:{&quot;id&quot;:&quot;f51eff42-9b85-4c1c-b2b1-9b00b5ffed1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28&quot;},&quot;opacity&quot;:0.75},&quot;36cf8c21-9b80-4a58-8cf6-8fceb92dfbdd&quot;:{&quot;id&quot;:&quot;36cf8c21-9b80-4a58-8cf6-8fceb92dfbdd&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5&quot;},&quot;opacity&quot;:0.33},&quot;60eba8a9-1cab-4c95-8ec3-02b768df191c&quot;:{&quot;id&quot;:&quot;60eba8a9-1cab-4c95-8ec3-02b768df191c&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2&quot;},&quot;opacity&quot;:0.33},&quot;7aec6ecb-5bcd-48f8-915e-0240f19dabb2&quot;:{&quot;id&quot;:&quot;7aec6ecb-5bcd-48f8-915e-0240f19dabb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1&quot;},&quot;opacity&quot;:0.33},&quot;dd5ad960-1486-4948-806d-bf352844ee97&quot;:{&quot;id&quot;:&quot;dd5ad960-1486-4948-806d-bf352844ee97&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99&quot;}},&quot;b09f81d1-0b5e-4d1b-aaaa-3063d12f4f7a&quot;:{&quot;id&quot;:&quot;b09f81d1-0b5e-4d1b-aaaa-3063d12f4f7a&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0dde2a3b-03ac-479e-887a-15a8b05e9eb0&quot;,&quot;order&quot;:&quot;99995&quot;}}}}"/>
    <we:property name="6435d8e14e6826d93eddf821_1705677063837" value="{&quot;id&quot;:&quot;fe0bd7e6-0720-4678-bcd8-c8ab64ee6b6a&quot;,&quot;objects&quot;:{&quot;fe0bd7e6-0720-4678-bcd8-c8ab64ee6b6a&quot;:{&quot;id&quot;:&quot;fe0bd7e6-0720-4678-bcd8-c8ab64ee6b6a&quot;,&quot;type&quot;:&quot;FIGURE_OBJECT&quot;,&quot;document&quot;:{&quot;type&quot;:&quot;DOCUMENT_GROUP&quot;,&quot;canvasType&quot;:&quot;SLIDE&quot;,&quot;units&quot;:&quot;in&quot;},&quot;source&quot;:{&quot;id&quot;:&quot;608c3bf7da41a600a3a5ee20&quot;,&quot;type&quot;:&quot;TEMPLATES&quot;}},&quot;73b4bd0b-13f7-45a0-be16-b42d82c27607&quot;:{&quot;id&quot;:&quot;73b4bd0b-13f7-45a0-be16-b42d82c2760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fe0bd7e6-0720-4678-bcd8-c8ab64ee6b6a&quot;,&quot;type&quot;:&quot;FRAME&quot;,&quot;order&quot;:&quot;5&quot;}},&quot;9c15ee19-a60b-4073-bef3-3ccfb9bf13dd&quot;:{&quot;id&quot;:&quot;9c15ee19-a60b-4073-bef3-3ccfb9bf13dd&quot;,&quot;type&quot;:&quot;FIGURE_OBJECT&quot;,&quot;guide&quot;:{&quot;type&quot;:&quot;GRID&quot;,&quot;distance&quot;:0.5,&quot;units&quot;:&quot;in&quot;},&quot;parent&quot;:{&quot;parentId&quot;:&quot;fe0bd7e6-0720-4678-bcd8-c8ab64ee6b6a&quot;,&quot;type&quot;:&quot;GUIDE&quot;,&quot;order&quot;:&quot;5&quot;}},&quot;f0c9693d-30a3-488c-83e3-e2d02c96daf4&quot;:{&quot;id&quot;:&quot;f0c9693d-30a3-488c-83e3-e2d02c96daf4&quot;,&quot;type&quot;:&quot;FIGURE_OBJECT&quot;,&quot;document&quot;:{&quot;type&quot;:&quot;FIGURE&quot;,&quot;canvasType&quot;:&quot;FIGURE&quot;,&quot;units&quot;:&quot;in&quot;,&quot;title&quot;:&quot;15 and 50 ml conicals&quot;},&quot;parent&quot;:{&quot;type&quot;:&quot;DOCUMENT&quot;,&quot;parentId&quot;:&quot;fe0bd7e6-0720-4678-bcd8-c8ab64ee6b6a&quot;,&quot;order&quot;:&quot;4&quot;},&quot;layout&quot;:{&quot;sizeRatio&quot;:{&quot;x&quot;:0.88,&quot;y&quot;:0.88},&quot;keepAspectRatio&quot;:false},&quot;source&quot;:{&quot;id&quot;:&quot;608c3bf7da41a600a3a5ee20&quot;,&quot;type&quot;:&quot;TEMPLATES&quot;}},&quot;fca6e202-49d7-437b-8efb-ef7d8bcb4218&quot;:{&quot;id&quot;:&quot;fca6e202-49d7-437b-8efb-ef7d8bcb4218&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type&quot;:&quot;FRAME&quot;,&quot;parentId&quot;:&quot;f0c9693d-30a3-488c-83e3-e2d02c96daf4&quot;,&quot;order&quot;:&quot;5&quot;}},&quot;611655d8-41b7-4aeb-bdd5-eb1c21632ecb&quot;:{&quot;id&quot;:&quot;611655d8-41b7-4aeb-bdd5-eb1c21632ecb&quot;,&quot;name&quot;:&quot;Screw cap (50mL Falcon tube, schematic)&quot;,&quot;type&quot;:&quot;FIGURE_OBJECT&quot;,&quot;relativeTransform&quot;:{&quot;translate&quot;:{&quot;x&quot;:-272.54887717464067,&quot;y&quot;:-177.2576868633437},&quot;rotate&quot;:0,&quot;skewX&quot;:0,&quot;scale&quot;:{&quot;x&quot;:0.8246574119025429,&quot;y&quot;:0.82465741190254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3d78595b-a420-4bae-949f-eeae29cd5d80&quot;,&quot;order&quot;:&quot;2&quot;}},&quot;eab4777a-a341-4ba8-9cb4-3a8ae93f76c6&quot;:{&quot;type&quot;:&quot;FIGURE_OBJECT&quot;,&quot;id&quot;:&quot;eab4777a-a341-4ba8-9cb4-3a8ae93f76c6&quot;,&quot;relativeTransform&quot;:{&quot;translate&quot;:{&quot;x&quot;:-272.5492164930044,&quot;y&quot;:-26.356885569947384},&quot;rotate&quot;:3.141592653589793,&quot;skewX&quot;:-1.353940261882387e-16},&quot;opacity&quot;:1,&quot;path&quot;:{&quot;type&quot;:&quot;TRIANGLE&quot;,&quot;size&quot;:{&quot;x&quot;:52.28645857030565,&quot;y&quot;:39.813601147411276},&quot;cornerRounding&quot;:{&quot;type&quot;:&quot;ARC_LENGTH&quot;,&quot;global&quot;:12.379925597028661},&quot;selectedObjectIds&quot;:[&quot;9e594ea4-2089-4eed-86d6-39dc7327dd72&quot;]},&quot;pathStyles&quot;:[{&quot;type&quot;:&quot;FILL&quot;,&quot;fillStyle&quot;:&quot;rgba(209,238,251,1)&quot;},{&quot;type&quot;:&quot;STROKE&quot;,&quot;strokeStyle&quot;:&quot;rgba(136,201,218,1)&quot;,&quot;lineWidth&quot;:1.3472505065311178,&quot;lineJoin&quot;:&quot;round&quot;}],&quot;isLocked&quot;:false,&quot;parent&quot;:{&quot;type&quot;:&quot;CHILD&quot;,&quot;parentId&quot;:&quot;3d78595b-a420-4bae-949f-eeae29cd5d80&quot;,&quot;order&quot;:&quot;5&quot;}},&quot;e959294d-e187-4398-9fad-df986ef88afe&quot;:{&quot;type&quot;:&quot;FIGURE_OBJECT&quot;,&quot;id&quot;:&quot;e959294d-e187-4398-9fad-df986ef88afe&quot;,&quot;parent&quot;:{&quot;type&quot;:&quot;CROP&quot;,&quot;parentId&quot;:&quot;eab4777a-a341-4ba8-9cb4-3a8ae93f76c6&quot;,&quot;order&quot;:&quot;5&quot;},&quot;relativeTransform&quot;:{&quot;translate&quot;:{&quot;x&quot;:1.0221190117876325e-14,&quot;y&quot;:-3.4978568060319084},&quot;rotate&quot;:0,&quot;skewX&quot;:-2.004978491634823e-15,&quot;scale&quot;:{&quot;x&quot;:27.146127492883558,&quot;y&quot;:17.40048478795404}},&quot;path&quot;:{&quot;type&quot;:&quot;RECT&quot;,&quot;size&quot;:{&quot;x&quot;:2,&quot;y&quot;:2}},&quot;pathStyles&quot;:[{&quot;type&quot;:&quot;FILL&quot;,&quot;fillStyle&quot;:&quot;#fff&quot;}],&quot;isFrozen&quot;:true},&quot;d4a2c251-17da-4514-9672-8bc44b434a68&quot;:{&quot;type&quot;:&quot;FIGURE_OBJECT&quot;,&quot;id&quot;:&quot;d4a2c251-17da-4514-9672-8bc44b434a68&quot;,&quot;relativeTransform&quot;:{&quot;translate&quot;:{&quot;x&quot;:-268.81115829310676,&quot;y&quot;:-84.47561948173058},&quot;rotate&quot;:0},&quot;opacity&quot;:1,&quot;path&quot;:{&quot;type&quot;:&quot;POLY_LINE&quot;,&quot;points&quot;:[{&quot;x&quot;:-24.95239929330323,&quot;y&quot;:46.903828673906716},{&quot;x&quot;:-24.95239929330323,&quot;y&quot;:-67.00546953415245},{&quot;x&quot;:17.466679505312257,&quot;y&quot;:-67.00546953415245},{&quot;x&quot;:17.466679505312257,&quot;y&quot;:46.903828673906716}],&quot;closed&quot;:true,&quot;cornerRounding&quot;:{&quot;type&quot;:&quot;ARC_LENGTH&quot;,&quot;global&quot;:5.0148168301604095},&quot;selectedObjectIds&quot;:[&quot;881151cf-0293-47e3-8856-a23e1bc80f60&quot;]},&quot;pathStyles&quot;:[{&quot;type&quot;:&quot;FILL&quot;,&quot;fillStyle&quot;:&quot;rgba(209,238,251,1)&quot;},{&quot;type&quot;:&quot;STROKE&quot;,&quot;strokeStyle&quot;:&quot;rgba(136,201,218,1)&quot;,&quot;lineWidth&quot;:1.3472505065311178,&quot;lineJoin&quot;:&quot;round&quot;}],&quot;isLocked&quot;:false,&quot;parent&quot;:{&quot;type&quot;:&quot;CHILD&quot;,&quot;parentId&quot;:&quot;3d78595b-a420-4bae-949f-eeae29cd5d80&quot;,&quot;order&quot;:&quot;3&quot;}},&quot;2f70b8d6-0225-4ac8-8ee0-9a7ea304d936&quot;:{&quot;type&quot;:&quot;FIGURE_OBJECT&quot;,&quot;id&quot;:&quot;2f70b8d6-0225-4ac8-8ee0-9a7ea304d936&quot;,&quot;parent&quot;:{&quot;type&quot;:&quot;CHILD&quot;,&quot;parentId&quot;:&quot;3d78595b-a420-4bae-949f-eeae29cd5d80&quot;,&quot;order&quot;:&quot;7&quot;},&quot;relativeTransform&quot;:{&quot;translate&quot;:{&quot;x&quot;:-80.73116483549667,&quot;y&quot;:0.5889663008617266},&quot;rotate&quot;:0}},&quot;f70daf41-8d96-4401-8327-ad980503e4d9&quot;:{&quot;type&quot;:&quot;FIGURE_OBJECT&quot;,&quot;id&quot;:&quot;f70daf41-8d96-4401-8327-ad980503e4d9&quot;,&quot;relativeTransform&quot;:{&quot;translate&quot;:{&quot;x&quot;:-191.8177517352628,&quot;y&quot;:-109.83800964050748},&quot;rotate&quot;:0},&quot;opacity&quot;:1,&quot;path&quot;:{&quot;type&quot;:&quot;RECT&quot;,&quot;size&quot;:{&quot;x&quot;:32.94876721043287,&quot;y&quot;:72.91819992135284},&quot;cornerRounding&quot;:{&quot;type&quot;:&quot;ARC_LENGTH&quot;,&quot;global&quot;:3.14729414618495},&quot;selectedObjectIds&quot;:[&quot;a9802964-a170-44be-9cdd-2ad65370d238&quot;]},&quot;pathStyles&quot;:[{&quot;type&quot;:&quot;FILL&quot;,&quot;fillStyle&quot;:&quot;rgba(255,255,255,1)&quot;},{&quot;type&quot;:&quot;STROKE&quot;,&quot;strokeStyle&quot;:&quot;rgba(208,211,214,1)&quot;,&quot;lineWidth&quot;:0.8981670043540783,&quot;lineJoin&quot;:&quot;round&quot;}],&quot;isLocked&quot;:false,&quot;parent&quot;:{&quot;type&quot;:&quot;CHILD&quot;,&quot;parentId&quot;:&quot;2f70b8d6-0225-4ac8-8ee0-9a7ea304d936&quot;,&quot;order&quot;:&quot;2&quot;}},&quot;04b7ff7c-9913-4700-aeec-74e2dc2d60fc&quot;:{&quot;id&quot;:&quot;04b7ff7c-9913-4700-aeec-74e2dc2d60fc&quot;,&quot;type&quot;:&quot;FIGURE_OBJECT&quot;,&quot;relativeTransform&quot;:{&quot;translate&quot;:{&quot;x&quot;:-191.85934885311883,&quot;y&quot;:-109.83763209455098},&quot;rotate&quot;:-1.5707963267948966,&quot;skewX&quot;:-1.232595164407831e-32,&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4]}],&quot;text&quot;:&quot;Label&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8.40080662897317,&quot;y&quot;:14},&quot;targetSize&quot;:{&quot;x&quot;:68.40080662897317,&quot;y&quot;:9.815362386220368},&quot;verticalAlign&quot;:&quot;TOP&quot;},&quot;parent&quot;:{&quot;type&quot;:&quot;CHILD&quot;,&quot;parentId&quot;:&quot;2f70b8d6-0225-4ac8-8ee0-9a7ea304d936&quot;,&quot;order&quot;:&quot;5&quot;}},&quot;0831dc17-bbe3-4875-b8c6-2a9ef2b8a89e&quot;:{&quot;id&quot;:&quot;0831dc17-bbe3-4875-b8c6-2a9ef2b8a89e&quot;,&quot;name&quot;:&quot;Falcon tube (50mL, schematic)&quot;,&quot;type&quot;:&quot;FIGURE_OBJECT&quot;,&quot;relativeTransform&quot;:{&quot;translate&quot;:{&quot;x&quot;:-272.54910366822935,&quot;y&quot;:-98.54642998398374},&quot;rotate&quot;:0,&quot;skewX&quot;:0,&quot;scale&quot;:{&quot;x&quot;:0.8246574119025429,&quot;y&quot;:0.82465741190254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3d78595b-a420-4bae-949f-eeae29cd5d80&quot;,&quot;order&quot;:&quot;1&quot;}},&quot;04b61a45-18bb-4367-a10b-fa7fece5d1c0&quot;:{&quot;type&quot;:&quot;FIGURE_OBJECT&quot;,&quot;id&quot;:&quot;04b61a45-18bb-4367-a10b-fa7fece5d1c0&quot;,&quot;parent&quot;:{&quot;type&quot;:&quot;CHILD&quot;,&quot;parentId&quot;:&quot;3d78595b-a420-4bae-949f-eeae29cd5d80&quot;,&quot;order&quot;:&quot;6&quot;},&quot;relativeTransform&quot;:{&quot;translate&quot;:{&quot;x&quot;:-308.57749113309706,&quot;y&quot;:7.8400997391658995},&quot;rotate&quot;:0}},&quot;e07cafb6-da11-4316-a801-20848a166b08&quot;:{&quot;id&quot;:&quot;e07cafb6-da11-4316-a801-20848a166b08&quot;,&quot;name&quot;:&quot;Spheroidal cell&quot;,&quot;type&quot;:&quot;FIGURE_OBJECT&quot;,&quot;relativeTransform&quot;:{&quot;translate&quot;:{&quot;x&quot;:43.55199542292673,&quot;y&quot;:-64.08397400553801},&quot;rotate&quot;:0,&quot;skewX&quot;:0,&quot;scale&quot;:{&quot;x&quot;:0.08155844155844155,&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1&quot;},&quot;opacity&quot;:0.4},&quot;801aa683-16a6-4c17-9697-f9258e382d3e&quot;:{&quot;id&quot;:&quot;801aa683-16a6-4c17-9697-f9258e382d3e&quot;,&quot;name&quot;:&quot;Spheroidal cell&quot;,&quot;type&quot;:&quot;FIGURE_OBJECT&quot;,&quot;relativeTransform&quot;:{&quot;translate&quot;:{&quot;x&quot;:34.4121525551057,&quot;y&quot;:-79.79158025058486},&quot;rotate&quot;:0,&quot;skewX&quot;:0,&quot;scale&quot;:{&quot;x&quot;:0.08155844155844157,&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2&quot;},&quot;opacity&quot;:0.8},&quot;df59bbba-3bd1-4c00-9e64-75b2c03c7cb4&quot;:{&quot;id&quot;:&quot;df59bbba-3bd1-4c00-9e64-75b2c03c7cb4&quot;,&quot;name&quot;:&quot;Spheroidal cell&quot;,&quot;type&quot;:&quot;FIGURE_OBJECT&quot;,&quot;relativeTransform&quot;:{&quot;translate&quot;:{&quot;x&quot;:39.7811780913608,&quot;y&quot;:-135.16318874867238},&quot;rotate&quot;:0,&quot;skewX&quot;:0,&quot;scale&quot;:{&quot;x&quot;:0.08155844155844155,&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3&quot;},&quot;opacity&quot;:0.75},&quot;6370e5bd-1453-47b1-93f1-f98411c14450&quot;:{&quot;id&quot;:&quot;6370e5bd-1453-47b1-93f1-f98411c14450&quot;,&quot;name&quot;:&quot;Spheroidal cell&quot;,&quot;type&quot;:&quot;FIGURE_OBJECT&quot;,&quot;relativeTransform&quot;:{&quot;translate&quot;:{&quot;x&quot;:48.32084188286745,&quot;y&quot;:-142.24771424236513},&quot;rotate&quot;:0,&quot;skewX&quot;:0,&quot;scale&quot;:{&quot;x&quot;:0.08175073167053841,&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5&quot;},&quot;opacity&quot;:0.75},&quot;fdbc1e0e-e321-42ff-956e-ad6a8b069074&quot;:{&quot;id&quot;:&quot;fdbc1e0e-e321-42ff-956e-ad6a8b069074&quot;,&quot;name&quot;:&quot;Spheroidal cell&quot;,&quot;type&quot;:&quot;FIGURE_OBJECT&quot;,&quot;relativeTransform&quot;:{&quot;translate&quot;:{&quot;x&quot;:26.1265444531602,&quot;y&quot;:-51.654290546753444},&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6&quot;},&quot;opacity&quot;:0.8},&quot;73a26bac-e4c6-42f4-a7c7-ba2b7144bc67&quot;:{&quot;id&quot;:&quot;73a26bac-e4c6-42f4-a7c7-ba2b7144bc67&quot;,&quot;name&quot;:&quot;Spheroidal cell&quot;,&quot;type&quot;:&quot;FIGURE_OBJECT&quot;,&quot;relativeTransform&quot;:{&quot;translate&quot;:{&quot;x&quot;:33.01020542546365,&quot;y&quot;:-43.397657473875775},&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7&quot;},&quot;opacity&quot;:0.8},&quot;eca0681f-6147-4375-9e7d-65d84abd671a&quot;:{&quot;id&quot;:&quot;eca0681f-6147-4375-9e7d-65d84abd671a&quot;,&quot;name&quot;:&quot;Spheroidal cell&quot;,&quot;type&quot;:&quot;FIGURE_OBJECT&quot;,&quot;relativeTransform&quot;:{&quot;translate&quot;:{&quot;x&quot;:24.72480849045029,&quot;y&quot;:-153.11795910319552},&quot;rotate&quot;:0,&quot;skewX&quot;:0,&quot;scale&quot;:{&quot;x&quot;:0.0815223162595756,&quot;y&quot;:0.08133056341514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8&quot;},&quot;opacity&quot;:0.4},&quot;04ab6e88-c313-452e-b2e4-19018b481dba&quot;:{&quot;id&quot;:&quot;04ab6e88-c313-452e-b2e4-19018b481dba&quot;,&quot;name&quot;:&quot;Screw cap (50mL Falcon tube, schematic)&quot;,&quot;type&quot;:&quot;FIGURE_OBJECT&quot;,&quot;relativeTransform&quot;:{&quot;translate&quot;:{&quot;x&quot;:-199.1460070982453,&quot;y&quot;:-177.25790469358208},&quot;rotate&quot;:0,&quot;skewX&quot;:0,&quot;scale&quot;:{&quot;x&quot;:0.8246574119025429,&quot;y&quot;:0.82465741190254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ecbbda2c-aa42-411e-8700-c638a229df12&quot;,&quot;order&quot;:&quot;2&quot;}},&quot;d063c4be-beba-4ee1-a605-ebbe8af683c5&quot;:{&quot;type&quot;:&quot;FIGURE_OBJECT&quot;,&quot;id&quot;:&quot;d063c4be-beba-4ee1-a605-ebbe8af683c5&quot;,&quot;relativeTransform&quot;:{&quot;translate&quot;:{&quot;x&quot;:-199.14634641660905,&quot;y&quot;:-26.357103400185697},&quot;rotate&quot;:3.141592653589793,&quot;skewX&quot;:-1.353940261882387e-16},&quot;opacity&quot;:1,&quot;path&quot;:{&quot;type&quot;:&quot;TRIANGLE&quot;,&quot;size&quot;:{&quot;x&quot;:52.28645857030565,&quot;y&quot;:39.813601147411276},&quot;cornerRounding&quot;:{&quot;type&quot;:&quot;ARC_LENGTH&quot;,&quot;global&quot;:12.379925597028661},&quot;selectedObjectIds&quot;:[&quot;9e594ea4-2089-4eed-86d6-39dc7327dd72&quot;]},&quot;pathStyles&quot;:[{&quot;type&quot;:&quot;FILL&quot;,&quot;fillStyle&quot;:&quot;rgba(207, 213, 232, 1)&quot;},{&quot;type&quot;:&quot;STROKE&quot;,&quot;strokeStyle&quot;:&quot;rgba(156,176,224,1)&quot;,&quot;lineWidth&quot;:1.3472505065311178,&quot;lineJoin&quot;:&quot;round&quot;}],&quot;isLocked&quot;:false,&quot;parent&quot;:{&quot;type&quot;:&quot;CHILD&quot;,&quot;parentId&quot;:&quot;ecbbda2c-aa42-411e-8700-c638a229df12&quot;,&quot;order&quot;:&quot;6&quot;}},&quot;4bba69bd-6e98-40ba-8aba-336b39a277bf&quot;:{&quot;type&quot;:&quot;FIGURE_OBJECT&quot;,&quot;id&quot;:&quot;4bba69bd-6e98-40ba-8aba-336b39a277bf&quot;,&quot;parent&quot;:{&quot;type&quot;:&quot;CROP&quot;,&quot;parentId&quot;:&quot;d063c4be-beba-4ee1-a605-ebbe8af683c5&quot;,&quot;order&quot;:&quot;5&quot;},&quot;relativeTransform&quot;:{&quot;translate&quot;:{&quot;x&quot;:1.0221190117876325e-14,&quot;y&quot;:-3.4978568060319084},&quot;rotate&quot;:0,&quot;skewX&quot;:-2.004978491634823e-15,&quot;scale&quot;:{&quot;x&quot;:27.146127492883558,&quot;y&quot;:17.40048478795404}},&quot;path&quot;:{&quot;type&quot;:&quot;RECT&quot;,&quot;size&quot;:{&quot;x&quot;:2,&quot;y&quot;:2}},&quot;pathStyles&quot;:[{&quot;type&quot;:&quot;FILL&quot;,&quot;fillStyle&quot;:&quot;#fff&quot;}],&quot;isFrozen&quot;:true},&quot;b604bf04-eecf-4279-a7f1-a4df70ab6b14&quot;:{&quot;type&quot;:&quot;FIGURE_OBJECT&quot;,&quot;id&quot;:&quot;b604bf04-eecf-4279-a7f1-a4df70ab6b14&quot;,&quot;relativeTransform&quot;:{&quot;translate&quot;:{&quot;x&quot;:-195.4082882167114,&quot;y&quot;:-51.45230790020419},&quot;rotate&quot;:0},&quot;opacity&quot;:1,&quot;path&quot;:{&quot;type&quot;:&quot;POLY_LINE&quot;,&quot;points&quot;:[{&quot;x&quot;:-24.95239929330323,&quot;y&quot;:13.88029926214201},{&quot;x&quot;:-24.95239929330323,&quot;y&quot;:-19.828998945917157},{&quot;x&quot;:17.466679505312257,&quot;y&quot;:-19.828998945917157},{&quot;x&quot;:17.466679505312257,&quot;y&quot;:13.88029926214201}],&quot;closed&quot;:true,&quot;cornerRounding&quot;:{&quot;type&quot;:&quot;ARC_LENGTH&quot;,&quot;global&quot;:5.0148168301604095},&quot;selectedObjectIds&quot;:[&quot;881151cf-0293-47e3-8856-a23e1bc80f60&quot;]},&quot;pathStyles&quot;:[{&quot;type&quot;:&quot;FILL&quot;,&quot;fillStyle&quot;:&quot;rgba(207, 213, 232, 1)&quot;},{&quot;type&quot;:&quot;STROKE&quot;,&quot;strokeStyle&quot;:&quot;rgba(156,176,224,1)&quot;,&quot;lineWidth&quot;:1.3472505065311178,&quot;lineJoin&quot;:&quot;round&quot;}],&quot;isLocked&quot;:false,&quot;parent&quot;:{&quot;type&quot;:&quot;CHILD&quot;,&quot;parentId&quot;:&quot;ecbbda2c-aa42-411e-8700-c638a229df12&quot;,&quot;order&quot;:&quot;5&quot;}},&quot;05e92a29-5088-4184-b0ac-3ca8f672187a&quot;:{&quot;id&quot;:&quot;05e92a29-5088-4184-b0ac-3ca8f672187a&quot;,&quot;name&quot;:&quot;Falcon tube (50mL, schematic)&quot;,&quot;type&quot;:&quot;FIGURE_OBJECT&quot;,&quot;relativeTransform&quot;:{&quot;translate&quot;:{&quot;x&quot;:-199.14623359183403,&quot;y&quot;:-98.54664781422204},&quot;rotate&quot;:0,&quot;skewX&quot;:0,&quot;scale&quot;:{&quot;x&quot;:0.8246574119025429,&quot;y&quot;:0.82465741190254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ecbbda2c-aa42-411e-8700-c638a229df12&quot;,&quot;order&quot;:&quot;1&quot;}},&quot;01a77d59-e1be-4de8-9e71-dd380b544c2b&quot;:{&quot;type&quot;:&quot;FIGURE_OBJECT&quot;,&quot;id&quot;:&quot;01a77d59-e1be-4de8-9e71-dd380b544c2b&quot;,&quot;parent&quot;:{&quot;type&quot;:&quot;CHILD&quot;,&quot;parentId&quot;:&quot;ecbbda2c-aa42-411e-8700-c638a229df12&quot;,&quot;order&quot;:&quot;7&quot;},&quot;relativeTransform&quot;:{&quot;translate&quot;:{&quot;x&quot;:0,&quot;y&quot;:0},&quot;rotate&quot;:0}},&quot;0245b67a-8ea5-4024-a345-7d148b3a8e20&quot;:{&quot;type&quot;:&quot;FIGURE_OBJECT&quot;,&quot;id&quot;:&quot;0245b67a-8ea5-4024-a345-7d148b3a8e20&quot;,&quot;relativeTransform&quot;:{&quot;translate&quot;:{&quot;x&quot;:-215.03414449283565,&quot;y&quot;:-148.00252729047412},&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02&quot;}},&quot;f18d30d0-6a36-4274-8b5e-054a52be51f8&quot;:{&quot;type&quot;:&quot;FIGURE_OBJECT&quot;,&quot;id&quot;:&quot;f18d30d0-6a36-4274-8b5e-054a52be51f8&quot;,&quot;relativeTransform&quot;:{&quot;translate&quot;:{&quot;x&quot;:-215.03414449283565,&quot;y&quot;:-134.48692253397132},&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05&quot;}},&quot;42e05a29-e09a-46a3-a134-b08d5c0652b2&quot;:{&quot;type&quot;:&quot;FIGURE_OBJECT&quot;,&quot;id&quot;:&quot;42e05a29-e09a-46a3-a134-b08d5c0652b2&quot;,&quot;relativeTransform&quot;:{&quot;translate&quot;:{&quot;x&quot;:-215.03414449283565,&quot;y&quot;:-120.97131777746857},&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1&quot;}},&quot;a71b5cb3-2072-45d8-96dd-2270e7a62c47&quot;:{&quot;type&quot;:&quot;FIGURE_OBJECT&quot;,&quot;id&quot;:&quot;a71b5cb3-2072-45d8-96dd-2270e7a62c47&quot;,&quot;relativeTransform&quot;:{&quot;translate&quot;:{&quot;x&quot;:-218.38162534217253,&quot;y&quot;:-100.69791064271446},&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15&quot;}},&quot;3a0994f5-0881-4df9-961a-f486ee003ca0&quot;:{&quot;type&quot;:&quot;FIGURE_OBJECT&quot;,&quot;id&quot;:&quot;3a0994f5-0881-4df9-961a-f486ee003ca0&quot;,&quot;relativeTransform&quot;:{&quot;translate&quot;:{&quot;x&quot;:-218.38162534217253,&quot;y&quot;:-87.1823058862117},&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2&quot;}},&quot;a27a5800-6244-4385-8db0-6cb9523c25ac&quot;:{&quot;type&quot;:&quot;FIGURE_OBJECT&quot;,&quot;id&quot;:&quot;a27a5800-6244-4385-8db0-6cb9523c25ac&quot;,&quot;relativeTransform&quot;:{&quot;translate&quot;:{&quot;x&quot;:-218.38162534217253,&quot;y&quot;:-73.66670112970894},&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25&quot;}},&quot;e16066b9-47e9-4de9-ac02-954f3ea8118f&quot;:{&quot;type&quot;:&quot;FIGURE_OBJECT&quot;,&quot;id&quot;:&quot;e16066b9-47e9-4de9-ac02-954f3ea8118f&quot;,&quot;relativeTransform&quot;:{&quot;translate&quot;:{&quot;x&quot;:-218.38162534217253,&quot;y&quot;:-60.15109637320621},&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3&quot;}},&quot;ab83cd19-8c56-4a43-b24d-2a2c09e7135a&quot;:{&quot;type&quot;:&quot;FIGURE_OBJECT&quot;,&quot;id&quot;:&quot;ab83cd19-8c56-4a43-b24d-2a2c09e7135a&quot;,&quot;relativeTransform&quot;:{&quot;translate&quot;:{&quot;x&quot;:-218.38162534217253,&quot;y&quot;:-46.635491616703476},&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4&quot;}},&quot;205819c3-44bb-4efd-a30c-e1ec7902ed96&quot;:{&quot;type&quot;:&quot;FIGURE_OBJECT&quot;,&quot;id&quot;:&quot;205819c3-44bb-4efd-a30c-e1ec7902ed96&quot;,&quot;relativeTransform&quot;:{&quot;translate&quot;:{&quot;x&quot;:-218.3818591530856,&quot;y&quot;:-141.2447249122227},&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quot;}},&quot;4c729959-4347-4852-8dc3-41e0ae519bd0&quot;:{&quot;type&quot;:&quot;FIGURE_OBJECT&quot;,&quot;id&quot;:&quot;4c729959-4347-4852-8dc3-41e0ae519bd0&quot;,&quot;relativeTransform&quot;:{&quot;translate&quot;:{&quot;x&quot;:-218.3818591530856,&quot;y&quot;:-127.72912015571991},&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2&quot;}},&quot;aa6f4313-916f-4d06-a7fa-2c75c94ef380&quot;:{&quot;type&quot;:&quot;FIGURE_OBJECT&quot;,&quot;id&quot;:&quot;aa6f4313-916f-4d06-a7fa-2c75c94ef380&quot;,&quot;relativeTransform&quot;:{&quot;translate&quot;:{&quot;x&quot;:-218.3818591530856,&quot;y&quot;:-114.21351539921719},&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5&quot;}},&quot;7908372b-b537-43e7-8305-8e6fcee38600&quot;:{&quot;type&quot;:&quot;FIGURE_OBJECT&quot;,&quot;id&quot;:&quot;7908372b-b537-43e7-8305-8e6fcee38600&quot;,&quot;relativeTransform&quot;:{&quot;translate&quot;:{&quot;x&quot;:-215.03455893165514,&quot;y&quot;:-107.4557130209658},&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6&quot;}},&quot;8eddb907-db27-4c4d-b852-b9808db16061&quot;:{&quot;type&quot;:&quot;FIGURE_OBJECT&quot;,&quot;id&quot;:&quot;8eddb907-db27-4c4d-b852-b9808db16061&quot;,&quot;relativeTransform&quot;:{&quot;translate&quot;:{&quot;x&quot;:-215.03455893165514,&quot;y&quot;:-93.94010826446309},&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65&quot;}},&quot;047746fc-cd16-4cc5-963c-22bec66d37f1&quot;:{&quot;type&quot;:&quot;FIGURE_OBJECT&quot;,&quot;id&quot;:&quot;047746fc-cd16-4cc5-963c-22bec66d37f1&quot;,&quot;relativeTransform&quot;:{&quot;translate&quot;:{&quot;x&quot;:-215.03455893165514,&quot;y&quot;:-80.42450350796034},&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7&quot;}},&quot;5c65b342-8a28-4a11-8d50-9ea8c0335941&quot;:{&quot;type&quot;:&quot;FIGURE_OBJECT&quot;,&quot;id&quot;:&quot;5c65b342-8a28-4a11-8d50-9ea8c0335941&quot;,&quot;relativeTransform&quot;:{&quot;translate&quot;:{&quot;x&quot;:-215.03455893165514,&quot;y&quot;:-66.90889875145758},&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75&quot;}},&quot;b5bd1282-19b5-48bb-b890-ad6643138eaa&quot;:{&quot;type&quot;:&quot;FIGURE_OBJECT&quot;,&quot;id&quot;:&quot;b5bd1282-19b5-48bb-b890-ad6643138eaa&quot;,&quot;relativeTransform&quot;:{&quot;translate&quot;:{&quot;x&quot;:-215.03455893165514,&quot;y&quot;:-53.39329399495484},&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8&quot;}},&quot;3c3159c0-4957-46c3-a53d-10915919820e&quot;:{&quot;type&quot;:&quot;FIGURE_OBJECT&quot;,&quot;id&quot;:&quot;3c3159c0-4957-46c3-a53d-10915919820e&quot;,&quot;relativeTransform&quot;:{&quot;translate&quot;:{&quot;x&quot;:-215.03455893165514,&quot;y&quot;:-39.87768923845211},&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9&quot;}},&quot;812a2d4a-43f6-45e3-86d8-962810564d07&quot;:{&quot;relativeTransform&quot;:{&quot;translate&quot;:{&quot;x&quot;:188.0876851314055,&quot;y&quot;:-7.784110679379513},&quot;rotate&quot;:0,&quot;skewX&quot;:0,&quot;scale&quot;:{&quot;x&quot;:1,&quot;y&quot;:1}},&quot;type&quot;:&quot;FIGURE_OBJECT&quot;,&quot;id&quot;:&quot;812a2d4a-43f6-45e3-86d8-962810564d07&quot;,&quot;parent&quot;:{&quot;type&quot;:&quot;CHILD&quot;,&quot;parentId&quot;:&quot;f0c9693d-30a3-488c-83e3-e2d02c96daf4&quot;,&quot;order&quot;:&quot;2&quot;},&quot;source&quot;:{&quot;id&quot;:&quot;606df869a5a2b400a04312db&quot;,&quot;type&quot;:&quot;ASSETS&quot;}},&quot;71bf2030-4e73-40e0-8b3b-495d179cad87&quot;:{&quot;type&quot;:&quot;FIGURE_OBJECT&quot;,&quot;id&quot;:&quot;71bf2030-4e73-40e0-8b3b-495d179cad87&quot;,&quot;parent&quot;:{&quot;type&quot;:&quot;CHILD&quot;,&quot;parentId&quot;:&quot;812a2d4a-43f6-45e3-86d8-962810564d07&quot;,&quot;order&quot;:&quot;6&quot;},&quot;relativeTransform&quot;:{&quot;translate&quot;:{&quot;x&quot;:32.14445900120069,&quot;y&quot;:-108.28094789185948},&quot;rotate&quot;:0}},&quot;42ac92d9-b050-48a4-94a8-3d0b65dc0c36&quot;:{&quot;type&quot;:&quot;FIGURE_OBJECT&quot;,&quot;id&quot;:&quot;42ac92d9-b050-48a4-94a8-3d0b65dc0c36&quot;,&quot;relativeTransform&quot;:{&quot;translate&quot;:{&quot;x&quot;:-84.80888040433501,&quot;y&quot;:-6.308445120616105},&quot;rotate&quot;:0},&quot;opacity&quot;:1,&quot;path&quot;:{&quot;type&quot;:&quot;RECT&quot;,&quot;size&quot;:{&quot;x&quot;:15.67458189235988,&quot;y&quot;:68.42657958505002},&quot;cornerRounding&quot;:{&quot;type&quot;:&quot;ARC_LENGTH&quot;,&quot;global&quot;:2.953426903074475},&quot;selectedObjectIds&quot;:[&quot;a9802964-a170-44be-9cdd-2ad65370d238&quot;]},&quot;pathStyles&quot;:[{&quot;type&quot;:&quot;FILL&quot;,&quot;fillStyle&quot;:&quot;rgba(255,255,255,1)&quot;},{&quot;type&quot;:&quot;STROKE&quot;,&quot;strokeStyle&quot;:&quot;rgba(208,211,214,1)&quot;,&quot;lineWidth&quot;:0.42142082546186976,&quot;lineJoin&quot;:&quot;round&quot;}],&quot;isLocked&quot;:false,&quot;parent&quot;:{&quot;type&quot;:&quot;CHILD&quot;,&quot;parentId&quot;:&quot;71bf2030-4e73-40e0-8b3b-495d179cad87&quot;,&quot;order&quot;:&quot;2&quot;}},&quot;25dd2dec-4191-45d5-a245-537eb3b56d91&quot;:{&quot;id&quot;:&quot;25dd2dec-4191-45d5-a245-537eb3b56d91&quot;,&quot;type&quot;:&quot;FIGURE_OBJECT&quot;,&quot;relativeTransform&quot;:{&quot;translate&quot;:{&quot;x&quot;:-84.1654056705093,&quot;y&quot;:-6.308845359690351},&quot;rotate&quot;:-1.5707963267948966,&quot;skewX&quot;:0,&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4]}],&quot;text&quot;:&quot;Label&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4.18744899801712,&quot;y&quot;:14},&quot;targetSize&quot;:{&quot;x&quot;:64.18744899801712,&quot;y&quot;:9.210755013168376},&quot;verticalAlign&quot;:&quot;TOP&quot;},&quot;parent&quot;:{&quot;type&quot;:&quot;CHILD&quot;,&quot;parentId&quot;:&quot;71bf2030-4e73-40e0-8b3b-495d179cad87&quot;,&quot;order&quot;:&quot;5&quot;}},&quot;8ac91209-4c02-4f8d-8f89-d101b4aaaa35&quot;:{&quot;id&quot;:&quot;8ac91209-4c02-4f8d-8f89-d101b4aaaa35&quot;,&quot;name&quot;:&quot;Falcon Tube (15mL, schematic)&quot;,&quot;type&quot;:&quot;FIGURE_OBJECT&quot;,&quot;relativeTransform&quot;:{&quot;translate&quot;:{&quot;x&quot;:-52.664670253340944,&quot;y&quot;:-97.36592201678643},&quot;rotate&quot;:0,&quot;skewX&quot;:0,&quot;scale&quot;:{&quot;x&quot;:0.7545289286959783,&quot;y&quot;:0.7545289286959784}},&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812a2d4a-43f6-45e3-86d8-962810564d07&quot;,&quot;order&quot;:&quot;1&quot;}},&quot;65523c5a-9293-4d50-a3bc-2c023f07c1f0&quot;:{&quot;id&quot;:&quot;65523c5a-9293-4d50-a3bc-2c023f07c1f0&quot;,&quot;name&quot;:&quot;Screw cap (15mL Falcon tube, schematic)&quot;,&quot;type&quot;:&quot;FIGURE_OBJECT&quot;,&quot;relativeTransform&quot;:{&quot;translate&quot;:{&quot;x&quot;:-52.664670253340944,&quot;y&quot;:-183.6584430180184},&quot;rotate&quot;:0,&quot;skewX&quot;:0,&quot;scale&quot;:{&quot;x&quot;:0.7545289286959783,&quot;y&quot;:0.7545289286959784}},&quot;image&quot;:{&quot;url&quot;:&quot;https://icons.biorender.com/biorender/606c7efac6644b0028d7d320/screw-cap-15-ml-falcon-tube-schematic.png&quot;,&quot;fallbackUrl&quot;:&quot;https://res.cloudinary.com/dlcjuc3ej/image/upload/v1617723128/qivhl2ae6fivhorsclsl.svg#/keystone/api/icons/606c7efac6644b0028d7d320/screw-cap-15-ml-falcon-tube-schematic.svg&quot;,&quot;isPremium&quot;:false,&quot;isPacked&quot;:true,&quot;size&quot;:{&quot;x&quot;:50,&quot;y&quot;:24.63768115942029}},&quot;source&quot;:{&quot;id&quot;:&quot;606c7ecac6644b0028d7d31b&quot;,&quot;type&quot;:&quot;ASSETS&quot;},&quot;parent&quot;:{&quot;type&quot;:&quot;CHILD&quot;,&quot;parentId&quot;:&quot;812a2d4a-43f6-45e3-86d8-962810564d07&quot;,&quot;order&quot;:&quot;7&quot;},&quot;styles&quot;:{&quot;cap-hidden&quot;:[{&quot;styleName&quot;:&quot;MONOCHROME_COLOR&quot;,&quot;index&quot;:0,&quot;color&quot;:&quot;#5AAA46&quot;}]}},&quot;48ee648a-9541-4571-92bc-83e5dca4d028&quot;:{&quot;type&quot;:&quot;FIGURE_OBJECT&quot;,&quot;id&quot;:&quot;48ee648a-9541-4571-92bc-83e5dca4d028&quot;,&quot;relativeTransform&quot;:{&quot;translate&quot;:{&quot;x&quot;:-52.664993958335046,&quot;y&quot;:-22.9718570980724},&quot;rotate&quot;:3.141592653589793,&quot;skewX&quot;:-1.3767684653485343e-16},&quot;opacity&quot;:1,&quot;path&quot;:{&quot;type&quot;:&quot;TRIANGLE&quot;,&quot;size&quot;:{&quot;x&quot;:23.388776452719217,&quot;y&quot;:41.309725970888906},&quot;cornerRounding&quot;:{&quot;type&quot;:&quot;ARC_LENGTH&quot;,&quot;global&quot;:7.036296862821326},&quot;selectedObjectIds&quot;:[&quot;53e47348-3c72-4225-a379-13bc8339e540&quot;]},&quot;pathStyles&quot;:[{&quot;type&quot;:&quot;FILL&quot;,&quot;fillStyle&quot;:&quot;rgba(222,243,255,1)&quot;},{&quot;type&quot;:&quot;STROKE&quot;,&quot;strokeStyle&quot;:&quot;rgba(138,199,216,1)&quot;,&quot;lineWidth&quot;:1.2874903619902227,&quot;lineJoin&quot;:&quot;round&quot;}],&quot;isLocked&quot;:false,&quot;parent&quot;:{&quot;type&quot;:&quot;CHILD&quot;,&quot;parentId&quot;:&quot;812a2d4a-43f6-45e3-86d8-962810564d07&quot;,&quot;order&quot;:&quot;3&quot;}},&quot;f412ab36-9256-430c-a4ca-a8eb3e7572e9&quot;:{&quot;type&quot;:&quot;FIGURE_OBJECT&quot;,&quot;id&quot;:&quot;f412ab36-9256-430c-a4ca-a8eb3e7572e9&quot;,&quot;parent&quot;:{&quot;type&quot;:&quot;CROP&quot;,&quot;parentId&quot;:&quot;48ee648a-9541-4571-92bc-83e5dca4d028&quot;,&quot;order&quot;:&quot;5&quot;},&quot;relativeTransform&quot;:{&quot;translate&quot;:{&quot;x&quot;:3.927325415634115e-15,&quot;y&quot;:-2.3333643017604753},&quot;rotate&quot;:0,&quot;skewX&quot;:-2.555208376338475e-15,&quot;scale&quot;:{&quot;x&quot;:12.698940281599928,&quot;y&quot;:19.27877632058549}},&quot;path&quot;:{&quot;type&quot;:&quot;RECT&quot;,&quot;size&quot;:{&quot;x&quot;:2,&quot;y&quot;:2}},&quot;pathStyles&quot;:[{&quot;type&quot;:&quot;FILL&quot;,&quot;fillStyle&quot;:&quot;#fff&quot;}],&quot;isFrozen&quot;:true},&quot;1f760438-3fc8-4981-8371-b4fd23a568b3&quot;:{&quot;type&quot;:&quot;FIGURE_OBJECT&quot;,&quot;id&quot;:&quot;1f760438-3fc8-4981-8371-b4fd23a568b3&quot;,&quot;relativeTransform&quot;:{&quot;translate&quot;:{&quot;x&quot;:-50.80135557873099,&quot;y&quot;:-87.93014212702514},&quot;rotate&quot;:0},&quot;opacity&quot;:1,&quot;path&quot;:{&quot;type&quot;:&quot;POLY_LINE&quot;,&quot;points&quot;:[{&quot;x&quot;:-12.424239964279177,&quot;y&quot;:50.58735833276121},{&quot;x&quot;:-12.424239964279177,&quot;y&quot;:-72.26765476108744},{&quot;x&quot;:8.696967974995424,&quot;y&quot;:-72.26765476108744},{&quot;x&quot;:8.696967974995424,&quot;y&quot;:50.58735833276121}],&quot;closed&quot;:true,&quot;cornerRounding&quot;:{&quot;type&quot;:&quot;ARC_LENGTH&quot;,&quot;global&quot;:4.792374027456904},&quot;selectedObjectIds&quot;:[&quot;881151cf-0293-47e3-8856-a23e1bc80f60&quot;]},&quot;pathStyles&quot;:[{&quot;type&quot;:&quot;FILL&quot;,&quot;fillStyle&quot;:&quot;rgba(222, 243, 255, 1)&quot;},{&quot;type&quot;:&quot;STROKE&quot;,&quot;strokeStyle&quot;:&quot;rgba(138, 199, 216, 1)&quot;,&quot;lineWidth&quot;:1.2874903619902227,&quot;lineJoin&quot;:&quot;round&quot;}],&quot;isLocked&quot;:false,&quot;parent&quot;:{&quot;type&quot;:&quot;CHILD&quot;,&quot;parentId&quot;:&quot;812a2d4a-43f6-45e3-86d8-962810564d07&quot;,&quot;order&quot;:&quot;2&quot;}},&quot;c6991427-168d-433b-8536-68683b48081c&quot;:{&quot;type&quot;:&quot;FIGURE_OBJECT&quot;,&quot;id&quot;:&quot;c6991427-168d-433b-8536-68683b48081c&quot;,&quot;parent&quot;:{&quot;type&quot;:&quot;CHILD&quot;,&quot;parentId&quot;:&quot;812a2d4a-43f6-45e3-86d8-962810564d07&quot;,&quot;order&quot;:&quot;5&quot;},&quot;relativeTransform&quot;:{&quot;translate&quot;:{&quot;x&quot;:-89.4810032538615,&quot;y&quot;:0},&quot;rotate&quot;:0}},&quot;c0b29b28-6a09-4478-80ad-02bfffe9d6cb&quot;:{&quot;id&quot;:&quot;c0b29b28-6a09-4478-80ad-02bfffe9d6cb&quot;,&quot;name&quot;:&quot;Spheroidal cell&quot;,&quot;type&quot;:&quot;FIGURE_OBJECT&quot;,&quot;relativeTransform&quot;:{&quot;translate&quot;:{&quot;x&quot;:41.34546846213239,&quot;y&quot;:-57.16579541273459},&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1&quot;},&quot;opacity&quot;:0.4},&quot;0d9db0e2-9348-4f5f-91dd-bdc5a0a684eb&quot;:{&quot;id&quot;:&quot;0d9db0e2-9348-4f5f-91dd-bdc5a0a684eb&quot;,&quot;name&quot;:&quot;Spheroidal cell&quot;,&quot;type&quot;:&quot;FIGURE_OBJECT&quot;,&quot;relativeTransform&quot;:{&quot;translate&quot;:{&quot;x&quot;:39.169594935725165,&quot;y&quot;:-71.05577286823315},&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2&quot;},&quot;opacity&quot;:0.8},&quot;a555ed09-c036-4eba-829f-e3ef3fc7c2c6&quot;:{&quot;id&quot;:&quot;a555ed09-c036-4eba-829f-e3ef3fc7c2c6&quot;,&quot;name&quot;:&quot;Spheroidal cell&quot;,&quot;type&quot;:&quot;FIGURE_OBJECT&quot;,&quot;relativeTransform&quot;:{&quot;translate&quot;:{&quot;x&quot;:36.506490020489046,&quot;y&quot;:-142.75306561964697},&quot;rotate&quot;:0,&quot;skewX&quot;:0,&quot;scale&quot;:{&quot;x&quot;:0.08155844155844155,&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3&quot;},&quot;opacity&quot;:0.75},&quot;a984b64c-5fc0-4ac8-be1c-473f4b737142&quot;:{&quot;id&quot;:&quot;a984b64c-5fc0-4ac8-be1c-473f4b737142&quot;,&quot;name&quot;:&quot;Spheroidal cell&quot;,&quot;type&quot;:&quot;FIGURE_OBJECT&quot;,&quot;relativeTransform&quot;:{&quot;translate&quot;:{&quot;x&quot;:41.345383241783296,&quot;y&quot;:-147.2488360670859},&quot;rotate&quot;:0,&quot;skewX&quot;:0,&quot;scale&quot;:{&quot;x&quot;:0.0817507316705384,&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5&quot;},&quot;opacity&quot;:0.75},&quot;b8a613d3-8725-476c-86dc-b114a4cc2bdb&quot;:{&quot;id&quot;:&quot;b8a613d3-8725-476c-86dc-b114a4cc2bdb&quot;,&quot;name&quot;:&quot;Spheroidal cell&quot;,&quot;type&quot;:&quot;FIGURE_OBJECT&quot;,&quot;relativeTransform&quot;:{&quot;translate&quot;:{&quot;x&quot;:34.52249623604948,&quot;y&quot;:-46.361411169509864},&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6&quot;},&quot;opacity&quot;:0.8},&quot;24172c29-eb0c-4406-8844-50e56388dc91&quot;:{&quot;id&quot;:&quot;24172c29-eb0c-4406-8844-50e56388dc91&quot;,&quot;name&quot;:&quot;Spheroidal cell&quot;,&quot;type&quot;:&quot;FIGURE_OBJECT&quot;,&quot;relativeTransform&quot;:{&quot;translate&quot;:{&quot;x&quot;:39.169795087490655,&quot;y&quot;:-37.994062336163395},&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7&quot;},&quot;opacity&quot;:0.8},&quot;6ff495d1-44a2-471a-8d6b-18defc7ae5c6&quot;:{&quot;id&quot;:&quot;6ff495d1-44a2-471a-8d6b-18defc7ae5c6&quot;,&quot;name&quot;:&quot;Spheroidal cell&quot;,&quot;type&quot;:&quot;FIGURE_OBJECT&quot;,&quot;relativeTransform&quot;:{&quot;translate&quot;:{&quot;x&quot;:31.48561399554773,&quot;y&quot;:-155.10058741978725},&quot;rotate&quot;:0,&quot;skewX&quot;:0,&quot;scale&quot;:{&quot;x&quot;:0.07458969635674799,&quot;y&quot;:0.07441425008512913}},&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8&quot;},&quot;opacity&quot;:0.4},&quot;10c66778-ac48-4656-a0bd-7aec13c437fb&quot;:{&quot;relativeTransform&quot;:{&quot;translate&quot;:{&quot;x&quot;:310.3086466070562,&quot;y&quot;:-7.784110679379506},&quot;rotate&quot;:0,&quot;skewX&quot;:0,&quot;scale&quot;:{&quot;x&quot;:1,&quot;y&quot;:1}},&quot;type&quot;:&quot;FIGURE_OBJECT&quot;,&quot;id&quot;:&quot;10c66778-ac48-4656-a0bd-7aec13c437fb&quot;,&quot;parent&quot;:{&quot;type&quot;:&quot;CHILD&quot;,&quot;parentId&quot;:&quot;f0c9693d-30a3-488c-83e3-e2d02c96daf4&quot;,&quot;order&quot;:&quot;3&quot;},&quot;source&quot;:{&quot;id&quot;:&quot;606df7f6feb86600addb134f&quot;,&quot;type&quot;:&quot;ASSETS&quot;}},&quot;02a5bf9a-aa7d-49de-9cb8-3beeaad01b2d&quot;:{&quot;id&quot;:&quot;02a5bf9a-aa7d-49de-9cb8-3beeaad01b2d&quot;,&quot;name&quot;:&quot;Falcon Tube (15mL, schematic)&quot;,&quot;type&quot;:&quot;FIGURE_OBJECT&quot;,&quot;relativeTransform&quot;:{&quot;translate&quot;:{&quot;x&quot;:-116.57471948352867,&quot;y&quot;:-97.36592201678643},&quot;rotate&quot;:0,&quot;skewX&quot;:0,&quot;scale&quot;:{&quot;x&quot;:0.7545289286959783,&quot;y&quot;:0.7545289286959784}},&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10c66778-ac48-4656-a0bd-7aec13c437fb&quot;,&quot;order&quot;:&quot;1&quot;}},&quot;614c568e-ce46-4eb4-b40d-6e0f9f5b153d&quot;:{&quot;id&quot;:&quot;614c568e-ce46-4eb4-b40d-6e0f9f5b153d&quot;,&quot;name&quot;:&quot;Screw cap (15mL Falcon tube, schematic)&quot;,&quot;type&quot;:&quot;FIGURE_OBJECT&quot;,&quot;relativeTransform&quot;:{&quot;translate&quot;:{&quot;x&quot;:-116.57471948352867,&quot;y&quot;:-183.6584430180184},&quot;rotate&quot;:0,&quot;skewX&quot;:0,&quot;scale&quot;:{&quot;x&quot;:0.7545289286959783,&quot;y&quot;:0.7545289286959784}},&quot;image&quot;:{&quot;url&quot;:&quot;https://icons.biorender.com/biorender/606c7efac6644b0028d7d320/screw-cap-15-ml-falcon-tube-schematic.png&quot;,&quot;fallbackUrl&quot;:&quot;https://res.cloudinary.com/dlcjuc3ej/image/upload/v1617723128/qivhl2ae6fivhorsclsl.svg#/keystone/api/icons/606c7efac6644b0028d7d320/screw-cap-15-ml-falcon-tube-schematic.svg&quot;,&quot;isPremium&quot;:false,&quot;isPacked&quot;:true,&quot;size&quot;:{&quot;x&quot;:50,&quot;y&quot;:24.63768115942029}},&quot;source&quot;:{&quot;id&quot;:&quot;606c7ecac6644b0028d7d31b&quot;,&quot;type&quot;:&quot;ASSETS&quot;},&quot;parent&quot;:{&quot;type&quot;:&quot;CHILD&quot;,&quot;parentId&quot;:&quot;10c66778-ac48-4656-a0bd-7aec13c437fb&quot;,&quot;order&quot;:&quot;6&quot;},&quot;styles&quot;:{&quot;cap-hidden&quot;:[{&quot;styleName&quot;:&quot;MONOCHROME_COLOR&quot;,&quot;index&quot;:0,&quot;color&quot;:&quot;#5AAA46&quot;}]}},&quot;a29bc67b-539a-48fd-8535-b6fd9374330c&quot;:{&quot;type&quot;:&quot;FIGURE_OBJECT&quot;,&quot;id&quot;:&quot;a29bc67b-539a-48fd-8535-b6fd9374330c&quot;,&quot;parent&quot;:{&quot;type&quot;:&quot;CHILD&quot;,&quot;parentId&quot;:&quot;10c66778-ac48-4656-a0bd-7aec13c437fb&quot;,&quot;order&quot;:&quot;7&quot;},&quot;relativeTransform&quot;:{&quot;translate&quot;:{&quot;x&quot;:21.05317475989495,&quot;y&quot;:-97.91130278700112},&quot;rotate&quot;:0}},&quot;ea6adba4-e676-4cc6-a4c6-98ba111ee837&quot;:{&quot;type&quot;:&quot;FIGURE_OBJECT&quot;,&quot;id&quot;:&quot;ea6adba4-e676-4cc6-a4c6-98ba111ee837&quot;,&quot;relativeTransform&quot;:{&quot;translate&quot;:{&quot;x&quot;:-145.40309715958955,&quot;y&quot;:-64.115617631951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05&quot;}},&quot;b424ce9b-3852-4664-bea5-7eff5cce13a6&quot;:{&quot;type&quot;:&quot;FIGURE_OBJECT&quot;,&quot;id&quot;:&quot;b424ce9b-3852-4664-bea5-7eff5cce13a6&quot;,&quot;relativeTransform&quot;:{&quot;translate&quot;:{&quot;x&quot;:-145.40309715958955,&quot;y&quot;:-54.388865139142375},&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07&quot;}},&quot;819381fb-57cb-4331-9009-04a7fb699673&quot;:{&quot;type&quot;:&quot;FIGURE_OBJECT&quot;,&quot;id&quot;:&quot;819381fb-57cb-4331-9009-04a7fb699673&quot;,&quot;relativeTransform&quot;:{&quot;translate&quot;:{&quot;x&quot;:-145.40309715958955,&quot;y&quot;:-44.6621126463335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quot;}},&quot;42df913b-d0fe-49ae-a6d7-31f8d4d7a33f&quot;:{&quot;type&quot;:&quot;FIGURE_OBJECT&quot;,&quot;id&quot;:&quot;42df913b-d0fe-49ae-a6d7-31f8d4d7a33f&quot;,&quot;relativeTransform&quot;:{&quot;translate&quot;:{&quot;x&quot;:-145.40309715958955,&quot;y&quot;:-34.93536015352468},&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2&quot;}},&quot;c8d11bca-8183-40bc-86fe-07caa2f0a39e&quot;:{&quot;type&quot;:&quot;FIGURE_OBJECT&quot;,&quot;id&quot;:&quot;c8d11bca-8183-40bc-86fe-07caa2f0a39e&quot;,&quot;relativeTransform&quot;:{&quot;translate&quot;:{&quot;x&quot;:-147.32050400447542,&quot;y&quot;:-20.345231414311417},&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7&quot;}},&quot;4db4d1b0-a524-4fcc-b44b-7df147fb7c75&quot;:{&quot;type&quot;:&quot;FIGURE_OBJECT&quot;,&quot;id&quot;:&quot;4db4d1b0-a524-4fcc-b44b-7df147fb7c75&quot;,&quot;relativeTransform&quot;:{&quot;translate&quot;:{&quot;x&quot;:-147.32050400447542,&quot;y&quot;:-10.61847892150256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quot;}},&quot;00b42117-12cb-49b2-a309-ca6f1eddb01a&quot;:{&quot;type&quot;:&quot;FIGURE_OBJECT&quot;,&quot;id&quot;:&quot;00b42117-12cb-49b2-a309-ca6f1eddb01a&quot;,&quot;relativeTransform&quot;:{&quot;translate&quot;:{&quot;x&quot;:-147.32050400447542,&quot;y&quot;:-0.891726428693725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2&quot;}},&quot;5f29ee56-c447-43c3-af2d-061844a1fd9b&quot;:{&quot;type&quot;:&quot;FIGURE_OBJECT&quot;,&quot;id&quot;:&quot;5f29ee56-c447-43c3-af2d-061844a1fd9b&quot;,&quot;relativeTransform&quot;:{&quot;translate&quot;:{&quot;x&quot;:-147.32050400447542,&quot;y&quot;:8.83502606411511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5&quot;}},&quot;e4740494-83bf-4c82-abdb-c3a381757ccd&quot;:{&quot;type&quot;:&quot;FIGURE_OBJECT&quot;,&quot;id&quot;:&quot;e4740494-83bf-4c82-abdb-c3a381757ccd&quot;,&quot;relativeTransform&quot;:{&quot;translate&quot;:{&quot;x&quot;:-147.32050400447542,&quot;y&quot;:18.561778556923958},&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7&quot;}},&quot;eb249a93-dcd1-4fb1-b8a4-976b2d9364ee&quot;:{&quot;type&quot;:&quot;FIGURE_OBJECT&quot;,&quot;id&quot;:&quot;eb249a93-dcd1-4fb1-b8a4-976b2d9364ee&quot;,&quot;relativeTransform&quot;:{&quot;translate&quot;:{&quot;x&quot;:-147.32050400447542,&quot;y&quot;:28.288531049732807},&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3&quot;}},&quot;c2f36814-ea36-46f5-a14d-26a1444bd31b&quot;:{&quot;type&quot;:&quot;FIGURE_OBJECT&quot;,&quot;id&quot;:&quot;c2f36814-ea36-46f5-a14d-26a1444bd31b&quot;,&quot;relativeTransform&quot;:{&quot;translate&quot;:{&quot;x&quot;:-147.32050400447542,&quot;y&quot;:38.01528354254164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35&quot;}},&quot;609be4a6-48a9-4ee5-9fcc-f355bf6e1c41&quot;:{&quot;type&quot;:&quot;FIGURE_OBJECT&quot;,&quot;id&quot;:&quot;609be4a6-48a9-4ee5-9fcc-f355bf6e1c41&quot;,&quot;relativeTransform&quot;:{&quot;translate&quot;:{&quot;x&quot;:-147.32050400447542,&quot;y&quot;:47.742036035350495},&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4&quot;}},&quot;c57d1214-bf34-4faa-ac96-4ab60fcd8d6f&quot;:{&quot;type&quot;:&quot;FIGURE_OBJECT&quot;,&quot;id&quot;:&quot;c57d1214-bf34-4faa-ac96-4ab60fcd8d6f&quot;,&quot;relativeTransform&quot;:{&quot;translate&quot;:{&quot;x&quot;:-147.3206379292581,&quot;y&quot;:-59.25224138554679},&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2&quot;}},&quot;e9ab1412-dad1-4326-8cb9-d107372b2de4&quot;:{&quot;type&quot;:&quot;FIGURE_OBJECT&quot;,&quot;id&quot;:&quot;e9ab1412-dad1-4326-8cb9-d107372b2de4&quot;,&quot;relativeTransform&quot;:{&quot;translate&quot;:{&quot;x&quot;:-147.3206379292581,&quot;y&quot;:-49.525488892737954},&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5&quot;}},&quot;e1b5288d-558a-4f1d-bdd7-1613a71a1366&quot;:{&quot;type&quot;:&quot;FIGURE_OBJECT&quot;,&quot;id&quot;:&quot;e1b5288d-558a-4f1d-bdd7-1613a71a1366&quot;,&quot;relativeTransform&quot;:{&quot;translate&quot;:{&quot;x&quot;:-147.3206379292581,&quot;y&quot;:-39.798736399929105},&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7&quot;}},&quot;a3388b18-d53b-4a0c-9a6e-a0e2452e5e69&quot;:{&quot;type&quot;:&quot;FIGURE_OBJECT&quot;,&quot;id&quot;:&quot;a3388b18-d53b-4a0c-9a6e-a0e2452e5e69&quot;,&quot;relativeTransform&quot;:{&quot;translate&quot;:{&quot;x&quot;:-147.3206379292581,&quot;y&quot;:-30.071983907120252},&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quot;}},&quot;9f475554-52d1-486e-95bc-ce54c677a43c&quot;:{&quot;type&quot;:&quot;FIGURE_OBJECT&quot;,&quot;id&quot;:&quot;9f475554-52d1-486e-95bc-ce54c677a43c&quot;,&quot;relativeTransform&quot;:{&quot;translate&quot;:{&quot;x&quot;:-145.40333454640825,&quot;y&quot;:-25.2086076607158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2&quot;}},&quot;c250d22d-1fa2-49a2-b9bb-5cca5c4c4696&quot;:{&quot;type&quot;:&quot;FIGURE_OBJECT&quot;,&quot;id&quot;:&quot;c250d22d-1fa2-49a2-b9bb-5cca5c4c4696&quot;,&quot;relativeTransform&quot;:{&quot;translate&quot;:{&quot;x&quot;:-145.40333454640825,&quot;y&quot;:-15.48185516790699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5&quot;}},&quot;1ab8ae54-4b52-40d0-9e96-6d9db23aec9c&quot;:{&quot;type&quot;:&quot;FIGURE_OBJECT&quot;,&quot;id&quot;:&quot;1ab8ae54-4b52-40d0-9e96-6d9db23aec9c&quot;,&quot;relativeTransform&quot;:{&quot;translate&quot;:{&quot;x&quot;:-145.40333454640825,&quot;y&quot;:-5.75510267509814},&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7&quot;}},&quot;9f0827bd-4059-4398-af11-fc432a2dc244&quot;:{&quot;type&quot;:&quot;FIGURE_OBJECT&quot;,&quot;id&quot;:&quot;9f0827bd-4059-4398-af11-fc432a2dc244&quot;,&quot;relativeTransform&quot;:{&quot;translate&quot;:{&quot;x&quot;:-145.40333454640825,&quot;y&quot;:3.9716498177107007},&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quot;}},&quot;5016b01c-f5f5-459d-858c-d02f3f610c2c&quot;:{&quot;type&quot;:&quot;FIGURE_OBJECT&quot;,&quot;id&quot;:&quot;5016b01c-f5f5-459d-858c-d02f3f610c2c&quot;,&quot;relativeTransform&quot;:{&quot;translate&quot;:{&quot;x&quot;:-145.40333454640825,&quot;y&quot;:13.69840231051954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2&quot;}},&quot;ed5eb3de-57cc-4797-adaf-0a7ef3735a7d&quot;:{&quot;type&quot;:&quot;FIGURE_OBJECT&quot;,&quot;id&quot;:&quot;ed5eb3de-57cc-4797-adaf-0a7ef3735a7d&quot;,&quot;relativeTransform&quot;:{&quot;translate&quot;:{&quot;x&quot;:-145.40333454640825,&quot;y&quot;:23.42515480332838},&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5&quot;}},&quot;3c8e8320-f54a-4cc4-9399-34860e51163e&quot;:{&quot;type&quot;:&quot;FIGURE_OBJECT&quot;,&quot;id&quot;:&quot;3c8e8320-f54a-4cc4-9399-34860e51163e&quot;,&quot;relativeTransform&quot;:{&quot;translate&quot;:{&quot;x&quot;:-145.40333454640825,&quot;y&quot;:33.1519072961372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7&quot;}},&quot;063af046-2ffe-4c19-bb51-cf0a911c5b2d&quot;:{&quot;type&quot;:&quot;FIGURE_OBJECT&quot;,&quot;id&quot;:&quot;063af046-2ffe-4c19-bb51-cf0a911c5b2d&quot;,&quot;relativeTransform&quot;:{&quot;translate&quot;:{&quot;x&quot;:-145.40333454640825,&quot;y&quot;:42.87865978894607},&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8&quot;}},&quot;c8528c2d-ded3-4706-8377-f56b9b7daf04&quot;:{&quot;type&quot;:&quot;FIGURE_OBJECT&quot;,&quot;id&quot;:&quot;c8528c2d-ded3-4706-8377-f56b9b7daf04&quot;,&quot;relativeTransform&quot;:{&quot;translate&quot;:{&quot;x&quot;:-145.40333454640825,&quot;y&quot;:52.6054122817549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85&quot;}},&quot;b8be7ba5-e799-48e7-b676-b44558197019&quot;:{&quot;type&quot;:&quot;FIGURE_OBJECT&quot;,&quot;id&quot;:&quot;b8be7ba5-e799-48e7-b676-b44558197019&quot;,&quot;relativeTransform&quot;:{&quot;translate&quot;:{&quot;x&quot;:-147.32050400447542,&quot;y&quot;:57.468788528159344},&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9&quot;}},&quot;6c752dde-b4bd-47f7-b800-3c9c03297b62&quot;:{&quot;type&quot;:&quot;FIGURE_OBJECT&quot;,&quot;id&quot;:&quot;6c752dde-b4bd-47f7-b800-3c9c03297b62&quot;,&quot;relativeTransform&quot;:{&quot;translate&quot;:{&quot;x&quot;:-116.57504318852276,&quot;y&quot;:-22.9718570980724},&quot;rotate&quot;:3.141592653589793,&quot;skewX&quot;:-1.3767684653485343e-16},&quot;opacity&quot;:1,&quot;path&quot;:{&quot;type&quot;:&quot;TRIANGLE&quot;,&quot;size&quot;:{&quot;x&quot;:23.388776452719217,&quot;y&quot;:41.309725970888906},&quot;cornerRounding&quot;:{&quot;type&quot;:&quot;ARC_LENGTH&quot;,&quot;global&quot;:7.036296862821326},&quot;selectedObjectIds&quot;:[&quot;53e47348-3c72-4225-a379-13bc8339e540&quot;]},&quot;pathStyles&quot;:[{&quot;type&quot;:&quot;FILL&quot;,&quot;fillStyle&quot;:&quot;rgba(249, 224, 222, 1)&quot;},{&quot;type&quot;:&quot;STROKE&quot;,&quot;strokeStyle&quot;:&quot;rgba(224,127,128,1)&quot;,&quot;lineWidth&quot;:1.2874903619902227,&quot;lineJoin&quot;:&quot;round&quot;}],&quot;isLocked&quot;:false,&quot;parent&quot;:{&quot;type&quot;:&quot;CHILD&quot;,&quot;parentId&quot;:&quot;10c66778-ac48-4656-a0bd-7aec13c437fb&quot;,&quot;order&quot;:&quot;5&quot;}},&quot;b4dc6ee0-5ccd-4f4a-b513-d6667a9d77a2&quot;:{&quot;type&quot;:&quot;FIGURE_OBJECT&quot;,&quot;id&quot;:&quot;b4dc6ee0-5ccd-4f4a-b513-d6667a9d77a2&quot;,&quot;parent&quot;:{&quot;type&quot;:&quot;CROP&quot;,&quot;parentId&quot;:&quot;6c752dde-b4bd-47f7-b800-3c9c03297b62&quot;,&quot;order&quot;:&quot;5&quot;},&quot;relativeTransform&quot;:{&quot;translate&quot;:{&quot;x&quot;:3.927325415634115e-15,&quot;y&quot;:-2.3333643017604753},&quot;rotate&quot;:0,&quot;skewX&quot;:-2.555208376338475e-15,&quot;scale&quot;:{&quot;x&quot;:12.698940281599928,&quot;y&quot;:19.27877632058549}},&quot;path&quot;:{&quot;type&quot;:&quot;RECT&quot;,&quot;size&quot;:{&quot;x&quot;:2,&quot;y&quot;:2}},&quot;pathStyles&quot;:[{&quot;type&quot;:&quot;FILL&quot;,&quot;fillStyle&quot;:&quot;#fff&quot;}],&quot;isFrozen&quot;:true},&quot;3c873570-7983-49d9-a510-67005ad773c1&quot;:{&quot;type&quot;:&quot;FIGURE_OBJECT&quot;,&quot;id&quot;:&quot;3c873570-7983-49d9-a510-67005ad773c1&quot;,&quot;relativeTransform&quot;:{&quot;translate&quot;:{&quot;x&quot;:-114.71140480891873,&quot;y&quot;:-71.34449291272},&quot;rotate&quot;:0},&quot;opacity&quot;:1,&quot;path&quot;:{&quot;type&quot;:&quot;POLY_LINE&quot;,&quot;points&quot;:[{&quot;x&quot;:-12.424239964279177,&quot;y&quot;:34.2350727857012},{&quot;x&quot;:-12.424239964279177,&quot;y&quot;:-48.907246836716},{&quot;x&quot;:8.696967974995424,&quot;y&quot;:-48.907246836716},{&quot;x&quot;:8.696967974995424,&quot;y&quot;:34.2350727857012}],&quot;closed&quot;:true,&quot;cornerRounding&quot;:{&quot;type&quot;:&quot;ARC_LENGTH&quot;,&quot;global&quot;:4.792374027456904},&quot;selectedObjectIds&quot;:[&quot;881151cf-0293-47e3-8856-a23e1bc80f60&quot;]},&quot;pathStyles&quot;:[{&quot;type&quot;:&quot;FILL&quot;,&quot;fillStyle&quot;:&quot;rgba(249, 224, 222, 1)&quot;},{&quot;type&quot;:&quot;STROKE&quot;,&quot;strokeStyle&quot;:&quot;rgba(224,127,128,1)&quot;,&quot;lineWidth&quot;:1.2874903619902227,&quot;lineJoin&quot;:&quot;round&quot;}],&quot;isLocked&quot;:false,&quot;parent&quot;:{&quot;type&quot;:&quot;CHILD&quot;,&quot;parentId&quot;:&quot;10c66778-ac48-4656-a0bd-7aec13c437fb&quot;,&quot;order&quot;:&quot;2&quot;}},&quot;6465c6f8-4b1c-40be-991f-bd33dc42ba87&quot;:{&quot;type&quot;:&quot;FIGURE_OBJECT&quot;,&quot;id&quot;:&quot;6465c6f8-4b1c-40be-991f-bd33dc42ba87&quot;,&quot;relativeTransform&quot;:{&quot;translate&quot;:{&quot;x&quot;:-0.16299999999999182,&quot;y&quot;:-335.41130929465},&quot;rotate&quot;:0,&quot;skewX&quot;:0,&quot;scale&quot;:{&quot;x&quot;:1,&quot;y&quot;:1}},&quot;layout&quot;:{&quot;sizeRatio&quot;:{&quot;x&quot;:0.88,&quot;y&quot;:0.88},&quot;keepAspectRatio&quot;:false},&quot;opacity&quot;:1,&quot;path&quot;:{&quot;type&quot;:&quot;RECT&quot;,&quot;size&quot;:{&quot;x&quot;:959.6749198463666,&quot;y&quot;:69.3915583916173},&quot;cornerRounding&quot;:{&quot;type&quot;:&quot;ARC_LENGTH&quot;,&quot;global&quot;:0}},&quot;pathStyles&quot;:[{&quot;type&quot;:&quot;FILL&quot;,&quot;fillStyle&quot;:&quot;rgba(41, 89, 164, 1)&quot;},{&quot;type&quot;:&quot;STROKE&quot;,&quot;strokeStyle&quot;:&quot;#95AAD3&quot;,&quot;lineWidth&quot;:0,&quot;lineJoin&quot;:&quot;round&quot;}],&quot;isLocked&quot;:false,&quot;parent&quot;:{&quot;type&quot;:&quot;CHILD&quot;,&quot;parentId&quot;:&quot;f0c9693d-30a3-488c-83e3-e2d02c96daf4&quot;,&quot;order&quot;:&quot;6&quot;}},&quot;719a1438-231c-4fc5-b02f-46948ed5fd77&quot;:{&quot;type&quot;:&quot;FIGURE_OBJECT&quot;,&quot;id&quot;:&quot;719a1438-231c-4fc5-b02f-46948ed5fd77&quot;,&quot;relativeTransform&quot;:{&quot;translate&quot;:{&quot;x&quot;:0,&quot;y&quot;:0},&quot;rotate&quot;:0},&quot;text&quot;:{&quot;textData&quot;:{&quot;lineSpacing&quot;:&quot;normal&quot;,&quot;alignment&quot;:&quot;center&quot;,&quot;lines&quot;:[{&quot;runs&quot;:[{&quot;style&quot;:{&quot;fontFamily&quot;:&quot;Roboto&quot;,&quot;fontSize&quot;:33.32735729854967,&quot;color&quot;:&quot;rgba(255,255,255,1)&quot;,&quot;fontWeight&quot;:&quot;bold&quot;,&quot;fontStyle&quot;:&quot;normal&quot;,&quot;decoration&quot;:&quot;none&quot;,&quot;script&quot;:&quot;none&quot;},&quot;range&quot;:[0,28]}],&quot;text&quot;:&quot;Editable Icons - Falcon Tubes&quot;,&quot;baseStyle&quot;:{&quot;fontFamily&quot;:&quot;Roboto&quot;,&quot;fontSize&quot;:33.32735729854967,&quot;color&quot;:&quot;rgba(255,255,255,1)&quot;,&quot;fontWeight&quot;:&quot;bold&quot;,&quot;fontStyle&quot;:&quot;normal&quot;,&quot;decoration&quot;:&quot;none&quot;,&quot;script&quot;:&quot;none&quot;}}],&quot;verticalAlign&quot;:&quot;TOP&quot;},&quot;size&quot;:{&quot;x&quot;:844.5139294648026,&quot;y&quot;:39},&quot;targetSize&quot;:{&quot;x&quot;:844.5139294648026,&quot;y&quot;:6},&quot;format&quot;:&quot;BETTER_TEXT&quot;,&quot;verticalAlign&quot;:&quot;TOP&quot;},&quot;parent&quot;:{&quot;type&quot;:&quot;CHILD&quot;,&quot;parentId&quot;:&quot;6465c6f8-4b1c-40be-991f-bd33dc42ba87&quot;,&quot;order&quot;:&quot;5&quot;}},&quot;6af6061f-3a71-405c-b683-79d04c55e6b8&quot;:{&quot;type&quot;:&quot;FIGURE_OBJECT&quot;,&quot;id&quot;:&quot;6af6061f-3a71-405c-b683-79d04c55e6b8&quot;,&quot;name&quot;:&quot;watermark_white.png&quot;,&quot;relativeTransform&quot;:{&quot;translate&quot;:{&quot;x&quot;:-439.37960396070395,&quot;y&quot;:-336.09024232790296},&quot;rotate&quot;:0,&quot;skewX&quot;:0,&quot;scale&quot;:{&quot;x&quot;:0.0285110194307352,&quot;y&quot;:0.0285110194307352}},&quot;opacity&quot;:0.73,&quot;image&quot;:{&quot;url&quot;:&quot;https://res.cloudinary.com/dlcjuc3ej/image/upload/v1584044974/wfacivusipjfi6yauu4b.png&quot;,&quot;fallbackUrl&quot;:&quot;https://res.cloudinary.com/dlcjuc3ej/image/upload/v1584044974/wfacivusipjfi6yauu4b.png&quot;,&quot;size&quot;:{&quot;x&quot;:1452,&quot;y&quot;:1218},&quot;isPremium&quot;:false},&quot;source&quot;:{&quot;id&quot;:&quot;5e6a9bafeb429a1834a2a7d7&quot;,&quot;type&quot;:&quot;ASSETS&quot;},&quot;pathStyles&quot;:[{&quot;type&quot;:&quot;FILL&quot;,&quot;fillStyle&quot;:&quot;rgb(0,0,0)&quot;}],&quot;isLocked&quot;:false,&quot;parent&quot;:{&quot;type&quot;:&quot;CHILD&quot;,&quot;parentId&quot;:&quot;f0c9693d-30a3-488c-83e3-e2d02c96daf4&quot;,&quot;order&quot;:&quot;7&quot;}},&quot;148257c2-acb0-4175-a009-ab886c2283f8&quot;:{&quot;id&quot;:&quot;148257c2-acb0-4175-a009-ab886c2283f8&quot;,&quot;type&quot;:&quot;FIGURE_OBJECT&quot;,&quot;relativeTransform&quot;:{&quot;translate&quot;:{&quot;x&quot;:-211.58681330735521,&quot;y&quot;:-247.32492499510198},&quot;rotate&quot;:0,&quot;skewX&quot;:0,&quot;scale&quot;:{&quot;x&quot;:1,&quot;y&quot;:1}},&quot;text&quot;:{&quot;textData&quot;:{&quot;lineSpacing&quot;:&quot;half&quot;,&quot;alignment&quot;:&quot;center&quot;,&quot;lines&quot;:[{&quot;runs&quot;:[{&quot;style&quot;:{&quot;fontFamily&quot;:&quot;Roboto&quot;,&quot;fontSize&quot;:18.666666666666664,&quot;color&quot;:&quot;black&quot;,&quot;fontWeight&quot;:&quot;bold&quot;,&quot;fontStyle&quot;:&quot;normal&quot;,&quot;decoration&quot;:&quot;none&quot;,&quot;script&quot;:&quot;none&quot;},&quot;range&quot;:[0,35]}],&quot;text&quot;:&quot;Adjustable caps &amp; preset icon colors&quot;,&quot;baseStyle&quot;:{&quot;fontFamily&quot;:&quot;Roboto&quot;,&quot;fontSize&quot;:18.666666666666664,&quot;color&quot;:&quot;black&quot;,&quot;fontWeight&quot;:&quot;bold&quot;,&quot;fontStyle&quot;:&quot;normal&quot;,&quot;decoration&quot;:&quot;none&quot;,&quot;script&quot;:&quot;none&quot;}}],&quot;verticalAlign&quot;:&quot;TOP&quot;},&quot;format&quot;:&quot;BETTER_TEXT&quot;,&quot;size&quot;:{&quot;x&quot;:308.41898320034886,&quot;y&quot;:22},&quot;targetSize&quot;:{&quot;x&quot;:308.41898320034886,&quot;y&quot;:5.162775247735941},&quot;verticalAlign&quot;:&quot;TOP&quot;},&quot;parent&quot;:{&quot;type&quot;:&quot;CHILD&quot;,&quot;parentId&quot;:&quot;f0c9693d-30a3-488c-83e3-e2d02c96daf4&quot;,&quot;order&quot;:&quot;97&quot;}},&quot;746d8be9-1973-40aa-bd02-f7e4fc55fdf2&quot;:{&quot;id&quot;:&quot;746d8be9-1973-40aa-bd02-f7e4fc55fdf2&quot;,&quot;type&quot;:&quot;FIGURE_OBJECT&quot;,&quot;relativeTransform&quot;:{&quot;translate&quot;:{&quot;x&quot;:262.3406066636268,&quot;y&quot;:-247.7005655707274},&quot;rotate&quot;:0,&quot;skewX&quot;:0,&quot;scale&quot;:{&quot;x&quot;:1,&quot;y&quot;:1}},&quot;text&quot;:{&quot;textData&quot;:{&quot;lineSpacing&quot;:&quot;half&quot;,&quot;alignment&quot;:&quot;center&quot;,&quot;lines&quot;:[{&quot;runs&quot;:[{&quot;style&quot;:{&quot;fontFamily&quot;:&quot;Roboto&quot;,&quot;fontSize&quot;:18.666666666666664,&quot;color&quot;:&quot;black&quot;,&quot;fontWeight&quot;:&quot;bold&quot;,&quot;fontStyle&quot;:&quot;normal&quot;,&quot;decoration&quot;:&quot;none&quot;,&quot;script&quot;:&quot;none&quot;},&quot;range&quot;:[0,40]}],&quot;text&quot;:&quot;Fully customizable liquid levels &amp; colors&quot;,&quot;baseStyle&quot;:{&quot;fontFamily&quot;:&quot;Roboto&quot;,&quot;fontSize&quot;:18.666666666666664,&quot;color&quot;:&quot;black&quot;,&quot;fontWeight&quot;:&quot;bold&quot;,&quot;fontStyle&quot;:&quot;normal&quot;,&quot;decoration&quot;:&quot;none&quot;,&quot;script&quot;:&quot;none&quot;}}],&quot;verticalAlign&quot;:&quot;TOP&quot;},&quot;format&quot;:&quot;BETTER_TEXT&quot;,&quot;size&quot;:{&quot;x&quot;:335.1966985663502,&quot;y&quot;:22},&quot;targetSize&quot;:{&quot;x&quot;:335.1966985663502,&quot;y&quot;:1.4889897062228825},&quot;verticalAlign&quot;:&quot;TOP&quot;},&quot;parent&quot;:{&quot;type&quot;:&quot;CHILD&quot;,&quot;parentId&quot;:&quot;f0c9693d-30a3-488c-83e3-e2d02c96daf4&quot;,&quot;order&quot;:&quot;98&quot;}},&quot;2e9d0e67-1295-4702-990e-85bba89f4816&quot;:{&quot;type&quot;:&quot;FIGURE_OBJECT&quot;,&quot;id&quot;:&quot;2e9d0e67-1295-4702-990e-85bba89f4816&quot;,&quot;parent&quot;:{&quot;type&quot;:&quot;CHILD&quot;,&quot;parentId&quot;:&quot;f0c9693d-30a3-488c-83e3-e2d02c96daf4&quot;,&quot;order&quot;:&quot;42&quot;},&quot;relativeTransform&quot;:{&quot;translate&quot;:{&quot;x&quot;:-268.68515150249084,&quot;y&quot;:49.25780464102485},&quot;rotate&quot;:0,&quot;skewX&quot;:0,&quot;scale&quot;:{&quot;x&quot;:1,&quot;y&quot;:1}}},&quot;48950821-b0a9-413e-89ca-47e675ef2105&quot;:{&quot;id&quot;:&quot;48950821-b0a9-413e-89ca-47e675ef2105&quot;,&quot;name&quot;:&quot;Falcon tube (15mL, full liquid)&quot;,&quot;type&quot;:&quot;FIGURE_OBJECT&quot;,&quot;relativeTransform&quot;:{&quot;translate&quot;:{&quot;x&quot;:-134.03866756196646,&quot;y&quot;:-154.3149096247796},&quot;rotate&quot;:0,&quot;skewX&quot;:0,&quot;scale&quot;:{&quot;x&quot;:0.7628837083777262,&quot;y&quot;:0.7628837083777259}},&quot;image&quot;:{&quot;url&quot;:&quot;https://icons.biorender.com/biorender/606c6d14c6644b0028d7d1d7/20210406143146/image/falcon-tube-15-ml-full-liquid.png&quot;,&quot;fallbackUrl&quot;:&quot;https://res.cloudinary.com/dlcjuc3ej/image/upload/v1617719506/hmpcflcwpxausymtbtdp.svg#/keystone/api/icons/606c6d14c6644b0028d7d1d7/20210406143146/image/falcon-tube-15-ml-full-liquid.svg&quot;,&quot;isPremium&quot;:false,&quot;isPacked&quot;:true,&quot;size&quot;:{&quot;x&quot;:50,&quot;y&quot;:251.44927536231884}},&quot;source&quot;:{&quot;id&quot;:&quot;606c6d14c6644b0028d7d1d7&quot;,&quot;type&quot;:&quot;ASSETS&quot;},&quot;parent&quot;:{&quot;type&quot;:&quot;CHILD&quot;,&quot;parentId&quot;:&quot;2e9d0e67-1295-4702-990e-85bba89f4816&quot;,&quot;order&quot;:&quot;2&quot;}},&quot;90861c62-8d10-47d6-bd85-b447985c4efe&quot;:{&quot;id&quot;:&quot;90861c62-8d10-47d6-bd85-b447985c4efe&quot;,&quot;name&quot;:&quot;Screw cap 1&quot;,&quot;type&quot;:&quot;FIGURE_OBJECT&quot;,&quot;relativeTransform&quot;:{&quot;translate&quot;:{&quot;x&quot;:-134.03875095366882,&quot;y&quot;:-235.74586928427382},&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2e9d0e67-1295-4702-990e-85bba89f4816&quot;,&quot;order&quot;:&quot;5&quot;},&quot;opacity&quot;:1,&quot;styles&quot;:{&quot;editable&quot;:[{&quot;styleName&quot;:&quot;MONOCHROME_COLOR&quot;,&quot;index&quot;:0,&quot;color&quot;:&quot;#5AAA46&quot;}]}},&quot;1aace847-81fb-4039-b2cc-e39ee30a152c&quot;:{&quot;type&quot;:&quot;FIGURE_OBJECT&quot;,&quot;id&quot;:&quot;1aace847-81fb-4039-b2cc-e39ee30a152c&quot;,&quot;parent&quot;:{&quot;type&quot;:&quot;CHILD&quot;,&quot;parentId&quot;:&quot;f0c9693d-30a3-488c-83e3-e2d02c96daf4&quot;,&quot;order&quot;:&quot;45&quot;},&quot;relativeTransform&quot;:{&quot;translate&quot;:{&quot;x&quot;:-257.2941927532895,&quot;y&quot;:49.25780464102485},&quot;rotate&quot;:0,&quot;skewX&quot;:0,&quot;scale&quot;:{&quot;x&quot;:1,&quot;y&quot;:1}}},&quot;2cffa46d-be5b-4864-96f2-cad3cf60bdff&quot;:{&quot;id&quot;:&quot;2cffa46d-be5b-4864-96f2-cad3cf60bdff&quot;,&quot;name&quot;:&quot;Falcon tube (15mL, 1/2 liquid)&quot;,&quot;type&quot;:&quot;FIGURE_OBJECT&quot;,&quot;relativeTransform&quot;:{&quot;translate&quot;:{&quot;x&quot;:-87.35018460924967,&quot;y&quot;:-154.3149096247796},&quot;rotate&quot;:0,&quot;skewX&quot;:0,&quot;scale&quot;:{&quot;x&quot;:0.7628837083777262,&quot;y&quot;:0.7628837083777259}},&quot;image&quot;:{&quot;url&quot;:&quot;https://icons.biorender.com/biorender/606c7228c6644b0028d7d1ff/20210406143851/image/falcon-tube-15-ml-1-2-liquid.png&quot;,&quot;fallbackUrl&quot;:&quot;https://res.cloudinary.com/dlcjuc3ej/image/upload/v1617719931/frolo0tsnuwvk2jr58tv.svg#/keystone/api/icons/606c7228c6644b0028d7d1ff/20210406143851/image/falcon-tube-15-ml-1-2-liquid.svg&quot;,&quot;isPremium&quot;:false,&quot;isPacked&quot;:true,&quot;size&quot;:{&quot;x&quot;:50,&quot;y&quot;:251.44927536231884}},&quot;source&quot;:{&quot;id&quot;:&quot;606c7228c6644b0028d7d1ff&quot;,&quot;type&quot;:&quot;ASSETS&quot;},&quot;parent&quot;:{&quot;type&quot;:&quot;CHILD&quot;,&quot;parentId&quot;:&quot;1aace847-81fb-4039-b2cc-e39ee30a152c&quot;,&quot;order&quot;:&quot;2&quot;}},&quot;a516f4ef-01e5-464d-be6d-8d2fc9ebab36&quot;:{&quot;id&quot;:&quot;a516f4ef-01e5-464d-be6d-8d2fc9ebab36&quot;,&quot;name&quot;:&quot;Screw cap 1&quot;,&quot;type&quot;:&quot;FIGURE_OBJECT&quot;,&quot;relativeTransform&quot;:{&quot;translate&quot;:{&quot;x&quot;:-87.35012891803842,&quot;y&quot;:-235.94565731174015},&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1aace847-81fb-4039-b2cc-e39ee30a152c&quot;,&quot;order&quot;:&quot;5&quot;},&quot;opacity&quot;:1,&quot;styles&quot;:{&quot;editable&quot;:[{&quot;styleName&quot;:&quot;MONOCHROME_COLOR&quot;,&quot;index&quot;:0,&quot;color&quot;:&quot;#42B925&quot;}]}},&quot;cd5779b8-2a74-4ee0-a613-c88bd1f3ec7b&quot;:{&quot;type&quot;:&quot;FIGURE_OBJECT&quot;,&quot;id&quot;:&quot;cd5779b8-2a74-4ee0-a613-c88bd1f3ec7b&quot;,&quot;parent&quot;:{&quot;type&quot;:&quot;CHILD&quot;,&quot;parentId&quot;:&quot;f0c9693d-30a3-488c-83e3-e2d02c96daf4&quot;,&quot;order&quot;:&quot;47&quot;},&quot;relativeTransform&quot;:{&quot;translate&quot;:{&quot;x&quot;:-245.14029460449927,&quot;y&quot;:49.25780464102485},&quot;rotate&quot;:0,&quot;skewX&quot;:0,&quot;scale&quot;:{&quot;x&quot;:1,&quot;y&quot;:1}}},&quot;6ba9dd01-24b5-4265-8584-4175037415ad&quot;:{&quot;id&quot;:&quot;6ba9dd01-24b5-4265-8584-4175037415ad&quot;,&quot;name&quot;:&quot;Falcon tube (15mL)&quot;,&quot;type&quot;:&quot;FIGURE_OBJECT&quot;,&quot;relativeTransform&quot;:{&quot;translate&quot;:{&quot;x&quot;:-41.42458536491053,&quot;y&quot;:-154.3149096247796},&quot;rotate&quot;:0,&quot;skewX&quot;:0,&quot;scale&quot;:{&quot;x&quot;:0.7628837083777262,&quot;y&quot;:0.7628837083777259}},&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isPacked&quot;:true,&quot;size&quot;:{&quot;x&quot;:50,&quot;y&quot;:251.44927536231884}},&quot;source&quot;:{&quot;id&quot;:&quot;606c7293c6644b0028d7d227&quot;,&quot;type&quot;:&quot;ASSETS&quot;},&quot;parent&quot;:{&quot;type&quot;:&quot;CHILD&quot;,&quot;parentId&quot;:&quot;cd5779b8-2a74-4ee0-a613-c88bd1f3ec7b&quot;,&quot;order&quot;:&quot;2&quot;}},&quot;05590914-cb51-41b0-84a9-f3b58b07ac12&quot;:{&quot;id&quot;:&quot;05590914-cb51-41b0-84a9-f3b58b07ac12&quot;,&quot;name&quot;:&quot;Screw cap 1&quot;,&quot;type&quot;:&quot;FIGURE_OBJECT&quot;,&quot;relativeTransform&quot;:{&quot;translate&quot;:{&quot;x&quot;:-40.96204851016733,&quot;y&quot;:-236.28246868914405},&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cd5779b8-2a74-4ee0-a613-c88bd1f3ec7b&quot;,&quot;order&quot;:&quot;5&quot;},&quot;opacity&quot;:1,&quot;styles&quot;:{&quot;editable&quot;:[{&quot;styleName&quot;:&quot;MONOCHROME_COLOR&quot;,&quot;index&quot;:0,&quot;color&quot;:&quot;#5AAA46&quot;}]}},&quot;d8330711-de68-48ce-9585-95c508311ab6&quot;:{&quot;type&quot;:&quot;FIGURE_OBJECT&quot;,&quot;id&quot;:&quot;d8330711-de68-48ce-9585-95c508311ab6&quot;,&quot;parent&quot;:{&quot;type&quot;:&quot;CHILD&quot;,&quot;parentId&quot;:&quot;f0c9693d-30a3-488c-83e3-e2d02c96daf4&quot;,&quot;order&quot;:&quot;5&quot;},&quot;relativeTransform&quot;:{&quot;translate&quot;:{&quot;x&quot;:-47.76380880249603,&quot;y&quot;:-160.1627605413896},&quot;rotate&quot;:0,&quot;skewX&quot;:0,&quot;scale&quot;:{&quot;x&quot;:1,&quot;y&quot;:1}}},&quot;ddfe0ebe-1cb9-47f2-aa25-863b9f7030d7&quot;:{&quot;id&quot;:&quot;ddfe0ebe-1cb9-47f2-aa25-863b9f7030d7&quot;,&quot;name&quot;:&quot;Falcon tube (50mL, full liquid)&quot;,&quot;type&quot;:&quot;FIGURE_OBJECT&quot;,&quot;relativeTransform&quot;:{&quot;translate&quot;:{&quot;x&quot;:-124.77858766246082,&quot;y&quot;:56.40941211134837},&quot;rotate&quot;:0,&quot;skewX&quot;:0,&quot;scale&quot;:{&quot;x&quot;:0.7768523741050394,&quot;y&quot;:0.7768523741050398}},&quot;image&quot;:{&quot;url&quot;:&quot;https://icons.biorender.com/biorender/606c72e7c6644b0028d7d229/20210406144145/image/falcon-tube-50-ml-full-liquid.png&quot;,&quot;fallbackUrl&quot;:&quot;https://res.cloudinary.com/dlcjuc3ej/image/upload/v1617720105/e4qvvmdlriyt1dvx44ic.svg#/keystone/api/icons/606c72e7c6644b0028d7d229/20210406144145/image/falcon-tube-50-ml-full-liquid.svg&quot;,&quot;isPremium&quot;:false,&quot;isPacked&quot;:true,&quot;size&quot;:{&quot;x&quot;:75,&quot;y&quot;:243.57142857142858}},&quot;source&quot;:{&quot;id&quot;:&quot;606c72e7c6644b0028d7d229&quot;,&quot;type&quot;:&quot;ASSETS&quot;},&quot;parent&quot;:{&quot;type&quot;:&quot;CHILD&quot;,&quot;parentId&quot;:&quot;d8330711-de68-48ce-9585-95c508311ab6&quot;,&quot;order&quot;:&quot;2&quot;}},&quot;f981fb67-9026-4695-a047-71d2ff665840&quot;:{&quot;id&quot;:&quot;f981fb67-9026-4695-a047-71d2ff665840&quot;,&quot;name&quot;:&quot;Screw cap 1&quot;,&quot;type&quot;:&quot;FIGURE_OBJECT&quot;,&quot;relativeTransform&quot;:{&quot;translate&quot;:{&quot;x&quot;:-124.77826268564418,&quot;y&quot;:-16.84253509885238},&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d8330711-de68-48ce-9585-95c508311ab6&quot;,&quot;order&quot;:&quot;5&quot;},&quot;opacity&quot;:1},&quot;7f272e2a-4c97-40d3-870d-ca304f867a4d&quot;:{&quot;type&quot;:&quot;FIGURE_OBJECT&quot;,&quot;id&quot;:&quot;7f272e2a-4c97-40d3-870d-ca304f867a4d&quot;,&quot;parent&quot;:{&quot;type&quot;:&quot;CHILD&quot;,&quot;parentId&quot;:&quot;f0c9693d-30a3-488c-83e3-e2d02c96daf4&quot;,&quot;order&quot;:&quot;52&quot;},&quot;relativeTransform&quot;:{&quot;translate&quot;:{&quot;x&quot;:-41.38265712403329,&quot;y&quot;:-161.810744093721},&quot;rotate&quot;:0,&quot;skewX&quot;:0,&quot;scale&quot;:{&quot;x&quot;:1,&quot;y&quot;:1}}},&quot;34af4508-734e-4a4d-bbb0-fd15d1ea5d60&quot;:{&quot;id&quot;:&quot;34af4508-734e-4a4d-bbb0-fd15d1ea5d60&quot;,&quot;name&quot;:&quot;Falcon tube (50mL, 1/2 liquid)&quot;,&quot;type&quot;:&quot;FIGURE_OBJECT&quot;,&quot;relativeTransform&quot;:{&quot;translate&quot;:{&quot;x&quot;:-54.12551116464054,&quot;y&quot;:58.057395663679785},&quot;rotate&quot;:0,&quot;skewX&quot;:0,&quot;scale&quot;:{&quot;x&quot;:0.7768523741050394,&quot;y&quot;:0.7768523741050398}},&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7f272e2a-4c97-40d3-870d-ca304f867a4d&quot;,&quot;order&quot;:&quot;2&quot;}},&quot;cf7bfdf5-239b-48fa-95bb-b3dff24d175f&quot;:{&quot;id&quot;:&quot;cf7bfdf5-239b-48fa-95bb-b3dff24d175f&quot;,&quot;name&quot;:&quot;Screw cap 1&quot;,&quot;type&quot;:&quot;FIGURE_OBJECT&quot;,&quot;relativeTransform&quot;:{&quot;translate&quot;:{&quot;x&quot;:-54.1253633012281,&quot;y&quot;:-15.66590373320651},&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7f272e2a-4c97-40d3-870d-ca304f867a4d&quot;,&quot;order&quot;:&quot;5&quot;},&quot;opacity&quot;:1},&quot;1a8cb1a1-2c7f-48ae-8fbf-4fcc6dbde4cd&quot;:{&quot;type&quot;:&quot;FIGURE_OBJECT&quot;,&quot;id&quot;:&quot;1a8cb1a1-2c7f-48ae-8fbf-4fcc6dbde4cd&quot;,&quot;parent&quot;:{&quot;type&quot;:&quot;CHILD&quot;,&quot;parentId&quot;:&quot;f0c9693d-30a3-488c-83e3-e2d02c96daf4&quot;,&quot;order&quot;:&quot;55&quot;},&quot;relativeTransform&quot;:{&quot;translate&quot;:{&quot;x&quot;:-34.77389230509284,&quot;y&quot;:-161.7748845881323},&quot;rotate&quot;:0,&quot;skewX&quot;:0,&quot;scale&quot;:{&quot;x&quot;:1,&quot;y&quot;:1}}},&quot;7a4118c9-402f-4a88-be65-789af7cd783f&quot;:{&quot;id&quot;:&quot;7a4118c9-402f-4a88-be65-789af7cd783f&quot;,&quot;name&quot;:&quot;Falcon tube (50mL)&quot;,&quot;type&quot;:&quot;FIGURE_OBJECT&quot;,&quot;relativeTransform&quot;:{&quot;translate&quot;:{&quot;x&quot;:16.30022725442157,&quot;y&quot;:58.021536158091074},&quot;rotate&quot;:0,&quot;skewX&quot;:0,&quot;scale&quot;:{&quot;x&quot;:0.7768523741050394,&quot;y&quot;:0.7768523741050398}},&quot;image&quot;:{&quot;url&quot;:&quot;https://icons.biorender.com/biorender/606c73dcc6644b0028d7d27a/20210406144745/image/falcon-tube-50-ml.png&quot;,&quot;fallbackUrl&quot;:&quot;https://res.cloudinary.com/dlcjuc3ej/image/upload/v1617720465/emnwnwqea3kvfc2gs6kj.svg#/keystone/api/icons/606c73dcc6644b0028d7d27a/20210406144745/image/falcon-tube-50-ml.svg&quot;,&quot;isPremium&quot;:false,&quot;isPacked&quot;:true,&quot;size&quot;:{&quot;x&quot;:75,&quot;y&quot;:243.57142857142858}},&quot;source&quot;:{&quot;id&quot;:&quot;606c73dcc6644b0028d7d27a&quot;,&quot;type&quot;:&quot;ASSETS&quot;},&quot;parent&quot;:{&quot;type&quot;:&quot;CHILD&quot;,&quot;parentId&quot;:&quot;1a8cb1a1-2c7f-48ae-8fbf-4fcc6dbde4cd&quot;,&quot;order&quot;:&quot;2&quot;}},&quot;42ee3f9e-e6a7-48d3-96d2-e9bb380bb5a0&quot;:{&quot;id&quot;:&quot;42ee3f9e-e6a7-48d3-96d2-e9bb380bb5a0&quot;,&quot;name&quot;:&quot;Screw cap 1&quot;,&quot;type&quot;:&quot;FIGURE_OBJECT&quot;,&quot;relativeTransform&quot;:{&quot;translate&quot;:{&quot;x&quot;:16.29998669164694,&quot;y&quot;:-15.267540013901064},&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1a8cb1a1-2c7f-48ae-8fbf-4fcc6dbde4cd&quot;,&quot;order&quot;:&quot;5&quot;},&quot;opacity&quot;:1},&quot;610511bd-6eb7-4e87-8674-d85b754a53c6&quot;:{&quot;type&quot;:&quot;FIGURE_OBJECT&quot;,&quot;id&quot;:&quot;610511bd-6eb7-4e87-8674-d85b754a53c6&quot;,&quot;relativeTransform&quot;:{&quot;translate&quot;:{&quot;x&quot;:263.1755687319507,&quot;y&quot;:-227.43885228796674},&quot;rotate&quot;:0,&quot;skewX&quot;:0,&quot;scale&quot;:{&quot;x&quot;:1,&quot;y&quot;:1}},&quot;opacity&quot;:0.71,&quot;path&quot;:{&quot;type&quot;:&quot;RECT&quot;,&quot;size&quot;:{&quot;x&quot;:337.4085272324543,&quot;y&quot;:4.724623571425491},&quot;cornerRounding&quot;:{&quot;type&quot;:&quot;ARC_LENGTH&quot;,&quot;global&quot;:0},&quot;selectedObjectIds&quot;:[&quot;88cf7431-6910-4b0f-96d2-83f2ac2cc803&quot;]},&quot;pathStyles&quot;:[{&quot;type&quot;:&quot;FILL&quot;,&quot;fillStyle&quot;:{&quot;type&quot;:&quot;linear&quot;,&quot;angle&quot;:90,&quot;colorStops&quot;:{&quot;0&quot;:&quot;rgba(227, 63, 63, 1)&quot;,&quot;1&quot;:&quot;rgba(14, 95, 199, 1)&quot;,&quot;0.75&quot;:&quot;rgba(52, 214, 232, 1)&quot;,&quot;0.5&quot;:&quot;rgba(65, 232, 162, 1)&quot;,&quot;0.25&quot;:&quot;rgba(255, 249, 71, 1)&quot;}}},{&quot;type&quot;:&quot;STROKE&quot;,&quot;strokeStyle&quot;:&quot;rgba(0,0,0,0)&quot;,&quot;lineWidth&quot;:0,&quot;lineJoin&quot;:&quot;round&quot;}],&quot;isLocked&quot;:false,&quot;parent&quot;:{&quot;type&quot;:&quot;CHILD&quot;,&quot;parentId&quot;:&quot;f0c9693d-30a3-488c-83e3-e2d02c96daf4&quot;,&quot;order&quot;:&quot;995&quot;}},&quot;9fccdd18-1c76-48d7-b637-e2f69791658a&quot;:{&quot;type&quot;:&quot;FIGURE_OBJECT&quot;,&quot;id&quot;:&quot;9fccdd18-1c76-48d7-b637-e2f69791658a&quot;,&quot;parent&quot;:{&quot;type&quot;:&quot;CHILD&quot;,&quot;parentId&quot;:&quot;f0c9693d-30a3-488c-83e3-e2d02c96daf4&quot;,&quot;order&quot;:&quot;996&quot;},&quot;relativeTransform&quot;:{&quot;translate&quot;:{&quot;x&quot;:-209.08817329575493,&quot;y&quot;:407.0945750393695},&quot;rotate&quot;:0,&quot;skewX&quot;:0,&quot;scale&quot;:{&quot;x&quot;:1,&quot;y&quot;:1}}},&quot;564741d5-ec7b-4a51-9862-9a33a0da910a&quot;:{&quot;id&quot;:&quot;564741d5-ec7b-4a51-9862-9a33a0da910a&quot;,&quot;name&quot;:&quot;Falcon tube (15mL, 1/2 liquid)&quot;,&quot;type&quot;:&quot;FIGURE_OBJECT&quot;,&quot;relativeTransform&quot;:{&quot;translate&quot;:{&quot;x&quot;:-87.24333922721888,&quot;y&quot;:-154.12615403661846},&quot;rotate&quot;:0,&quot;skewX&quot;:0,&quot;scale&quot;:{&quot;x&quot;:0.7619505609364094,&quot;y&quot;:0.7619505609364092}},&quot;image&quot;:{&quot;url&quot;:&quot;https://icons.biorender.com/biorender/606c7280c6644b0028d7d216/falcon-tube-15-ml-1-2-liquid.png&quot;,&quot;fallbackUrl&quot;:&quot;https://res.cloudinary.com/dlcjuc3ej/image/upload/v1617719931/ubcgpjt3k5cpy3pajoae.svg#/keystone/api/icons/606c7280c6644b0028d7d216/falcon-tube-15-ml-1-2-liquid.svg&quot;,&quot;isPremium&quot;:false,&quot;isPacked&quot;:true,&quot;size&quot;:{&quot;x&quot;:50,&quot;y&quot;:251.44927536231884}},&quot;source&quot;:{&quot;id&quot;:&quot;606c7228c6644b0028d7d1ff&quot;,&quot;type&quot;:&quot;ASSETS&quot;},&quot;parent&quot;:{&quot;type&quot;:&quot;CHILD&quot;,&quot;parentId&quot;:&quot;9fccdd18-1c76-48d7-b637-e2f69791658a&quot;,&quot;order&quot;:&quot;2&quot;}},&quot;86115d05-3075-40df-9c5f-6a880c39fc19&quot;:{&quot;id&quot;:&quot;86115d05-3075-40df-9c5f-6a880c39fc19&quot;,&quot;name&quot;:&quot;Screw cap 1&quot;,&quot;type&quot;:&quot;FIGURE_OBJECT&quot;,&quot;relativeTransform&quot;:{&quot;translate&quot;:{&quot;x&quot;:-100.95729557143925,&quot;y&quot;:-253.04990636171328},&quot;rotate&quot;:-0.8547814695274353,&quot;skewX&quot;:-9.561513618102876e-17,&quot;scale&quot;:{&quot;x&quot;:0.7619505609364094,&quot;y&quot;:0.7619505609364088}},&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9fccdd18-1c76-48d7-b637-e2f69791658a&quot;,&quot;order&quot;:&quot;5&quot;},&quot;opacity&quot;:1,&quot;styles&quot;:{&quot;editable&quot;:[{&quot;styleName&quot;:&quot;MONOCHROME_COLOR&quot;,&quot;index&quot;:0,&quot;color&quot;:&quot;#5AAA46&quot;}]}},&quot;49b99e8d-2aa6-415f-9e8e-3f2dd09078f1&quot;:{&quot;type&quot;:&quot;FIGURE_OBJECT&quot;,&quot;id&quot;:&quot;49b99e8d-2aa6-415f-9e8e-3f2dd09078f1&quot;,&quot;parent&quot;:{&quot;type&quot;:&quot;CHILD&quot;,&quot;parentId&quot;:&quot;f0c9693d-30a3-488c-83e3-e2d02c96daf4&quot;,&quot;order&quot;:&quot;997&quot;},&quot;relativeTransform&quot;:{&quot;translate&quot;:{&quot;x&quot;:-319.05609908077815,&quot;y&quot;:407.09457503936954},&quot;rotate&quot;:0,&quot;skewX&quot;:0,&quot;scale&quot;:{&quot;x&quot;:1,&quot;y&quot;:1}}},&quot;cf96c268-69b3-4960-af14-b903e93c1b12&quot;:{&quot;id&quot;:&quot;cf96c268-69b3-4960-af14-b903e93c1b12&quot;,&quot;name&quot;:&quot;Falcon tube (15mL)&quot;,&quot;type&quot;:&quot;FIGURE_OBJECT&quot;,&quot;relativeTransform&quot;:{&quot;translate&quot;:{&quot;x&quot;:-41.37391545884703,&quot;y&quot;:-154.12615403661846},&quot;rotate&quot;:0,&quot;skewX&quot;:0,&quot;scale&quot;:{&quot;x&quot;:0.7619505609364094,&quot;y&quot;:0.7619505609364092}},&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isPacked&quot;:true,&quot;size&quot;:{&quot;x&quot;:50,&quot;y&quot;:251.44927536231884}},&quot;source&quot;:{&quot;id&quot;:&quot;606c7293c6644b0028d7d227&quot;,&quot;type&quot;:&quot;ASSETS&quot;},&quot;parent&quot;:{&quot;type&quot;:&quot;CHILD&quot;,&quot;parentId&quot;:&quot;49b99e8d-2aa6-415f-9e8e-3f2dd09078f1&quot;,&quot;order&quot;:&quot;2&quot;}},&quot;a499f48a-e312-4509-b312-8754aa70d19e&quot;:{&quot;id&quot;:&quot;a499f48a-e312-4509-b312-8754aa70d19e&quot;,&quot;name&quot;:&quot;Screw cap 1&quot;,&quot;type&quot;:&quot;FIGURE_OBJECT&quot;,&quot;relativeTransform&quot;:{&quot;translate&quot;:{&quot;x&quot;:-40.91194437196304,&quot;y&quot;:-235.9934516624806},&quot;rotate&quot;:0,&quot;skewX&quot;:0,&quot;scale&quot;:{&quot;x&quot;:0.7619505609364094,&quot;y&quot;:0.7619505609364092}},&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49b99e8d-2aa6-415f-9e8e-3f2dd09078f1&quot;,&quot;order&quot;:&quot;5&quot;},&quot;opacity&quot;:1,&quot;styles&quot;:{&quot;editable&quot;:[{&quot;styleName&quot;:&quot;MONOCHROME_COLOR&quot;,&quot;index&quot;:0,&quot;color&quot;:&quot;#5AAA46&quot;}]}},&quot;0176a4c0-1a22-436e-b7be-efe3d5665c7d&quot;:{&quot;type&quot;:&quot;FIGURE_OBJECT&quot;,&quot;id&quot;:&quot;0176a4c0-1a22-436e-b7be-efe3d5665c7d&quot;,&quot;relativeTransform&quot;:{&quot;translate&quot;:{&quot;x&quot;:-2.2603596430318476,&quot;y&quot;:218.45194054839789},&quot;rotate&quot;:0},&quot;opacity&quot;:1,&quot;path&quot;:{&quot;type&quot;:&quot;RECT&quot;,&quot;size&quot;:{&quot;x&quot;:873.8730138893371,&quot;y&quot;:300.9719837927707},&quot;cornerRounding&quot;:{&quot;type&quot;:&quot;ARC_LENGTH&quot;,&quot;global&quot;:11.865095565165944},&quot;selectedObjectIds&quot;:[&quot;39227e42-f797-4cd3-b72f-326b93a1e405&quot;]},&quot;pathStyles&quot;:[{&quot;type&quot;:&quot;FILL&quot;,&quot;fillStyle&quot;:&quot;rgba(253,253,253,1)&quot;},{&quot;type&quot;:&quot;STROKE&quot;,&quot;strokeStyle&quot;:&quot;rgba(133, 148, 182, 1)&quot;,&quot;lineWidth&quot;:1.4088385934611638,&quot;lineJoin&quot;:&quot;round&quot;}],&quot;isLocked&quot;:false,&quot;parent&quot;:{&quot;type&quot;:&quot;CHILD&quot;,&quot;parentId&quot;:&quot;f0c9693d-30a3-488c-83e3-e2d02c96daf4&quot;,&quot;order&quot;:&quot;4&quot;}},&quot;718aa659-baa8-47a4-8429-72f0604d8f28&quot;:{&quot;id&quot;:&quot;718aa659-baa8-47a4-8429-72f0604d8f28&quot;,&quot;name&quot;:&quot;Falcon tube (15mL, full liquid)&quot;,&quot;type&quot;:&quot;FIGURE_OBJECT&quot;,&quot;relativeTransform&quot;:{&quot;translate&quot;:{&quot;x&quot;:-233.5055520483436,&quot;y&quot;:251.4726950190197},&quot;rotate&quot;:0,&quot;skewX&quot;:0,&quot;scale&quot;:{&quot;x&quot;:0.773847401613927,&quot;y&quot;:0.7738474016139266}},&quot;image&quot;:{&quot;url&quot;:&quot;https://icons.biorender.com/biorender/606c6d14c6644b0028d7d1d7/20210406143146/image/falcon-tube-15-ml-full-liquid.png&quot;,&quot;fallbackUrl&quot;:&quot;https://res.cloudinary.com/dlcjuc3ej/image/upload/v1617719506/hmpcflcwpxausymtbtdp.svg#/keystone/api/icons/606c6d14c6644b0028d7d1d7/20210406143146/image/falcon-tube-15-ml-full-liquid.svg&quot;,&quot;isPremium&quot;:false,&quot;isPacked&quot;:true,&quot;size&quot;:{&quot;x&quot;:50,&quot;y&quot;:251.44927536231884}},&quot;source&quot;:{&quot;id&quot;:&quot;606c6d14c6644b0028d7d1d7&quot;,&quot;type&quot;:&quot;ASSETS&quot;},&quot;parent&quot;:{&quot;type&quot;:&quot;CHILD&quot;,&quot;parentId&quot;:&quot;f0c9693d-30a3-488c-83e3-e2d02c96daf4&quot;,&quot;order&quot;:&quot;998&quot;}},&quot;77f49c4c-f6e6-4988-84b8-14c5696d4080&quot;:{&quot;type&quot;:&quot;FIGURE_OBJECT&quot;,&quot;id&quot;:&quot;77f49c4c-f6e6-4988-84b8-14c5696d4080&quot;,&quot;parent&quot;:{&quot;type&quot;:&quot;CHILD&quot;,&quot;parentId&quot;:&quot;f0c9693d-30a3-488c-83e3-e2d02c96daf4&quot;,&quot;order&quot;:&quot;99995&quot;},&quot;relativeTransform&quot;:{&quot;translate&quot;:{&quot;x&quot;:-315.009396863708,&quot;y&quot;:196.14529476681392},&quot;rotate&quot;:0,&quot;skewX&quot;:0,&quot;scale&quot;:{&quot;x&quot;:1,&quot;y&quot;:1}}},&quot;b8e4930a-c950-41fa-bbff-84db451cbc42&quot;:{&quot;id&quot;:&quot;b8e4930a-c950-41fa-bbff-84db451cbc42&quot;,&quot;name&quot;:&quot;Falcon tube (50mL, 1/2 liquid)&quot;,&quot;type&quot;:&quot;FIGURE_OBJECT&quot;,&quot;relativeTransform&quot;:{&quot;translate&quot;:{&quot;x&quot;:298.4828032984466,&quot;y&quot;:58.03942271329984},&quot;rotate&quot;:0,&quot;skewX&quot;:0,&quot;scale&quot;:{&quot;x&quot;:0.7766071930689322,&quot;y&quot;:0.7766071930689323}},&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77f49c4c-f6e6-4988-84b8-14c5696d4080&quot;,&quot;order&quot;:&quot;2&quot;}},&quot;6e1b79ec-ae38-4fec-a918-73910d47ebe8&quot;:{&quot;id&quot;:&quot;6e1b79ec-ae38-4fec-a918-73910d47ebe8&quot;,&quot;name&quot;:&quot;Cell strainer (50mL Falcon tube)&quot;,&quot;type&quot;:&quot;FIGURE_OBJECT&quot;,&quot;relativeTransform&quot;:{&quot;translate&quot;:{&quot;x&quot;:301.61370566789964,&quot;y&quot;:-27.185287844585726},&quot;rotate&quot;:0,&quot;skewX&quot;:0,&quot;scale&quot;:{&quot;x&quot;:0.7766071930689322,&quot;y&quot;:0.7766071930689323}},&quot;image&quot;:{&quot;url&quot;:&quot;https://icons.biorender.com/biorender/606c7c0ec6644b0028d7d2f2/20210406152104/image/cell-strainer-50-ml-falcon-tube.png&quot;,&quot;fallbackUrl&quot;:&quot;https://res.cloudinary.com/dlcjuc3ej/image/upload/v1617722464/or0afpevryvhbaxzjury.svg#/keystone/api/icons/606c7c0ec6644b0028d7d2f2/20210406152104/image/cell-strainer-50-ml-falcon-tube.svg&quot;,&quot;isPremium&quot;:false,&quot;isPacked&quot;:true,&quot;size&quot;:{&quot;x&quot;:86,&quot;y&quot;:53.75}},&quot;source&quot;:{&quot;id&quot;:&quot;606c7c0ec6644b0028d7d2f2&quot;,&quot;type&quot;:&quot;ASSETS&quot;},&quot;parent&quot;:{&quot;type&quot;:&quot;CHILD&quot;,&quot;parentId&quot;:&quot;77f49c4c-f6e6-4988-84b8-14c5696d4080&quot;,&quot;order&quot;:&quot;5&quot;}},&quot;187dfbb3-7180-4f84-8c13-78b014544c3b&quot;:{&quot;type&quot;:&quot;FIGURE_OBJECT&quot;,&quot;id&quot;:&quot;187dfbb3-7180-4f84-8c13-78b014544c3b&quot;,&quot;parent&quot;:{&quot;type&quot;:&quot;CROP&quot;,&quot;parentId&quot;:&quot;6e1b79ec-ae38-4fec-a918-73910d47ebe8&quot;,&quot;order&quot;:&quot;5&quot;},&quot;relativeTransform&quot;:{&quot;translate&quot;:{&quot;x&quot;:-3.478260941676666,&quot;y&quot;:-9.02173931747393},&quot;rotate&quot;:0,&quot;skewX&quot;:0,&quot;scale&quot;:{&quot;x&quot;:44.91847863494789,&quot;y&quot;:15.24456497626853}},&quot;path&quot;:{&quot;type&quot;:&quot;ELLIPSE&quot;,&quot;size&quot;:{&quot;x&quot;:2,&quot;y&quot;:2}},&quot;pathStyles&quot;:[{&quot;type&quot;:&quot;FILL&quot;,&quot;fillStyle&quot;:&quot;#fff&quot;}],&quot;isFrozen&quot;:true},&quot;02bbdbf3-f37d-4d3a-80f1-e4b7dcfc1b17&quot;:{&quot;type&quot;:&quot;FIGURE_OBJECT&quot;,&quot;id&quot;:&quot;02bbdbf3-f37d-4d3a-80f1-e4b7dcfc1b17&quot;,&quot;parent&quot;:{&quot;type&quot;:&quot;CHILD&quot;,&quot;parentId&quot;:&quot;f0c9693d-30a3-488c-83e3-e2d02c96daf4&quot;,&quot;order&quot;:&quot;99992&quot;},&quot;relativeTransform&quot;:{&quot;translate&quot;:{&quot;x&quot;:-301.10129793849484,&quot;y&quot;:196.1452947668139},&quot;rotate&quot;:0,&quot;skewX&quot;:0,&quot;scale&quot;:{&quot;x&quot;:1,&quot;y&quot;:1}}},&quot;c5717640-12b4-42df-bfdf-5575bedef23e&quot;:{&quot;id&quot;:&quot;c5717640-12b4-42df-bfdf-5575bedef23e&quot;,&quot;name&quot;:&quot;Falcon tube (50mL, 1/2 liquid)&quot;,&quot;type&quot;:&quot;FIGURE_OBJECT&quot;,&quot;relativeTransform&quot;:{&quot;translate&quot;:{&quot;x&quot;:369.06077836431126,&quot;y&quot;:58.03942271329984},&quot;rotate&quot;:0,&quot;skewX&quot;:0,&quot;scale&quot;:{&quot;x&quot;:0.7766071930689322,&quot;y&quot;:0.7766071930689323}},&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02bbdbf3-f37d-4d3a-80f1-e4b7dcfc1b17&quot;,&quot;order&quot;:&quot;2&quot;}},&quot;57d1d484-9bfa-42e9-b444-73ed62c6dc55&quot;:{&quot;id&quot;:&quot;57d1d484-9bfa-42e9-b444-73ed62c6dc55&quot;,&quot;name&quot;:&quot;Pluri strainer (50mL Falcon tube)&quot;,&quot;type&quot;:&quot;FIGURE_OBJECT&quot;,&quot;relativeTransform&quot;:{&quot;translate&quot;:{&quot;x&quot;:376.1387039494118,&quot;y&quot;:-29.12170016405746},&quot;rotate&quot;:0,&quot;skewX&quot;:0,&quot;scale&quot;:{&quot;x&quot;:0.7766071930689322,&quot;y&quot;:0.7766071930689323}},&quot;image&quot;:{&quot;url&quot;:&quot;https://icons.biorender.com/biorender/606c7c75c6644b0028d7d2fe/20210406152244/image/pluri-strainer-50-ml-falcon-tube.png&quot;,&quot;fallbackUrl&quot;:&quot;https://res.cloudinary.com/dlcjuc3ej/image/upload/v1617722564/wvi2mlnfrzcgwd2lonk9.svg#/keystone/api/icons/606c7c75c6644b0028d7d2fe/20210406152244/image/pluri-strainer-50-ml-falcon-tube.svg&quot;,&quot;isPremium&quot;:false,&quot;isPacked&quot;:true,&quot;size&quot;:{&quot;x&quot;:86,&quot;y&quot;:73.1}},&quot;source&quot;:{&quot;id&quot;:&quot;606c7c75c6644b0028d7d2fe&quot;,&quot;type&quot;:&quot;ASSETS&quot;},&quot;parent&quot;:{&quot;type&quot;:&quot;CHILD&quot;,&quot;parentId&quot;:&quot;02bbdbf3-f37d-4d3a-80f1-e4b7dcfc1b17&quot;,&quot;order&quot;:&quot;5&quot;}},&quot;cb629327-45c9-4283-a312-f10024e6c75e&quot;:{&quot;type&quot;:&quot;FIGURE_OBJECT&quot;,&quot;id&quot;:&quot;cb629327-45c9-4283-a312-f10024e6c75e&quot;,&quot;parent&quot;:{&quot;type&quot;:&quot;CROP&quot;,&quot;parentId&quot;:&quot;57d1d484-9bfa-42e9-b444-73ed62c6dc55&quot;,&quot;order&quot;:&quot;5&quot;},&quot;relativeTransform&quot;:{&quot;translate&quot;:{&quot;x&quot;:-8.005705818660637,&quot;y&quot;:-11.96361840259863},&quot;rotate&quot;:0,&quot;skewX&quot;:0,&quot;scale&quot;:{&quot;x&quot;:51.22272088733839,&quot;y&quot;:21.044032928487898}},&quot;path&quot;:{&quot;type&quot;:&quot;ELLIPSE&quot;,&quot;size&quot;:{&quot;x&quot;:2,&quot;y&quot;:2}},&quot;pathStyles&quot;:[{&quot;type&quot;:&quot;FILL&quot;,&quot;fillStyle&quot;:&quot;#fff&quot;}],&quot;isFrozen&quot;:true},&quot;6390d4ba-bc13-42bf-9ce1-faa203154ea6&quot;:{&quot;relativeTransform&quot;:{&quot;translate&quot;:{&quot;x&quot;:266.0665786419679,&quot;y&quot;:398.1345243308216},&quot;rotate&quot;:0.6004860369799034,&quot;skewX&quot;:0,&quot;scale&quot;:{&quot;x&quot;:1,&quot;y&quot;:1}},&quot;type&quot;:&quot;FIGURE_OBJECT&quot;,&quot;id&quot;:&quot;6390d4ba-bc13-42bf-9ce1-faa203154ea6&quot;,&quot;parent&quot;:{&quot;type&quot;:&quot;CHILD&quot;,&quot;parentId&quot;:&quot;f0c9693d-30a3-488c-83e3-e2d02c96daf4&quot;,&quot;order&quot;:&quot;99996&quot;},&quot;source&quot;:{&quot;id&quot;:&quot;606df7f6feb86600addb134f&quot;,&quot;type&quot;:&quot;ASSETS&quot;}},&quot;404198b8-7ecf-4c89-bd7f-4fcb29dccbcd&quot;:{&quot;id&quot;:&quot;404198b8-7ecf-4c89-bd7f-4fcb29dccbcd&quot;,&quot;name&quot;:&quot;Falcon Tube (15mL, schematic)&quot;,&quot;type&quot;:&quot;FIGURE_OBJECT&quot;,&quot;relativeTransform&quot;:{&quot;translate&quot;:{&quot;x&quot;:-117.41999999999999,&quot;y&quot;:-98.07192000000012},&quot;rotate&quot;:0,&quot;skewX&quot;:5.565758251909655e-17,&quot;scale&quot;:{&quot;x&quot;:0.7599999999999998,&quot;y&quot;:0.7600000000000007}},&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6390d4ba-bc13-42bf-9ce1-faa203154ea6&quot;,&quot;order&quot;:&quot;1&quot;}},&quot;2196e6fc-59f6-40dc-b40e-ffa17716a51c&quot;:{&quot;type&quot;:&quot;FIGURE_OBJECT&quot;,&quot;id&quot;:&quot;2196e6fc-59f6-40dc-b40e-ffa17716a51c&quot;,&quot;parent&quot;:{&quot;type&quot;:&quot;CHILD&quot;,&quot;parentId&quot;:&quot;6390d4ba-bc13-42bf-9ce1-faa203154ea6&quot;,&quot;order&quot;:&quot;7&quot;},&quot;relativeTransform&quot;:{&quot;translate&quot;:{&quot;x&quot;:21.20583082900879,&quot;y&quot;:-98.62125531319944},&quot;rotate&quot;:0}},&quot;3fcfb63e-46ad-49ae-841b-9377bbde2375&quot;:{&quot;type&quot;:&quot;FIGURE_OBJECT&quot;,&quot;id&quot;:&quot;3fcfb63e-46ad-49ae-841b-9377bbde2375&quot;,&quot;relativeTransform&quot;:{&quot;translate&quot;:{&quot;x&quot;:-146.45741155646837,&quot;y&quot;:-64.58051844943488},&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05&quot;}},&quot;c756fe8f-02f8-4f7d-824d-e16eaf2d834f&quot;:{&quot;type&quot;:&quot;FIGURE_OBJECT&quot;,&quot;id&quot;:&quot;c756fe8f-02f8-4f7d-824d-e16eaf2d834f&quot;,&quot;relativeTransform&quot;:{&quot;translate&quot;:{&quot;x&quot;:-146.45741155646837,&quot;y&quot;:-54.78323750579951},&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07&quot;}},&quot;4e0e146d-a5c9-44d6-b693-ee6cd09ce5e6&quot;:{&quot;type&quot;:&quot;FIGURE_OBJECT&quot;,&quot;id&quot;:&quot;4e0e146d-a5c9-44d6-b693-ee6cd09ce5e6&quot;,&quot;relativeTransform&quot;:{&quot;translate&quot;:{&quot;x&quot;:-146.45741155646837,&quot;y&quot;:-44.9859565621641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quot;}},&quot;504dac9b-c092-4f01-9b6c-66156f36483e&quot;:{&quot;type&quot;:&quot;FIGURE_OBJECT&quot;,&quot;id&quot;:&quot;504dac9b-c092-4f01-9b6c-66156f36483e&quot;,&quot;relativeTransform&quot;:{&quot;translate&quot;:{&quot;x&quot;:-146.45741155646837,&quot;y&quot;:-35.18867561852874},&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2&quot;}},&quot;503f852a-f8e1-4acf-80cb-8e59f786abb5&quot;:{&quot;type&quot;:&quot;FIGURE_OBJECT&quot;,&quot;id&quot;:&quot;503f852a-f8e1-4acf-80cb-8e59f786abb5&quot;,&quot;relativeTransform&quot;:{&quot;translate&quot;:{&quot;x&quot;:-148.38872147275183,&quot;y&quot;:-20.492754203075666},&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7&quot;}},&quot;75ecef3c-c24d-4901-a5fa-da5fba569db8&quot;:{&quot;type&quot;:&quot;FIGURE_OBJECT&quot;,&quot;id&quot;:&quot;75ecef3c-c24d-4901-a5fa-da5fba569db8&quot;,&quot;relativeTransform&quot;:{&quot;translate&quot;:{&quot;x&quot;:-148.38872147275183,&quot;y&quot;:-10.69547325944028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quot;}},&quot;0c2ca91f-6528-4617-ac7d-b9335fdeef08&quot;:{&quot;type&quot;:&quot;FIGURE_OBJECT&quot;,&quot;id&quot;:&quot;0c2ca91f-6528-4617-ac7d-b9335fdeef08&quot;,&quot;relativeTransform&quot;:{&quot;translate&quot;:{&quot;x&quot;:-148.38872147275183,&quot;y&quot;:-0.8981923158049016},&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2&quot;}},&quot;a010eec1-d266-4672-ae4f-f14f380f279d&quot;:{&quot;type&quot;:&quot;FIGURE_OBJECT&quot;,&quot;id&quot;:&quot;a010eec1-d266-4672-ae4f-f14f380f279d&quot;,&quot;relativeTransform&quot;:{&quot;translate&quot;:{&quot;x&quot;:-148.38872147275183,&quot;y&quot;:8.899088627830478},&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5&quot;}},&quot;f0685350-8fbf-4b56-9956-de032c0a694c&quot;:{&quot;type&quot;:&quot;FIGURE_OBJECT&quot;,&quot;id&quot;:&quot;f0685350-8fbf-4b56-9956-de032c0a694c&quot;,&quot;relativeTransform&quot;:{&quot;translate&quot;:{&quot;x&quot;:-148.38872147275183,&quot;y&quot;:18.69636957146586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7&quot;}},&quot;f351539a-7357-4276-8582-01127286ea08&quot;:{&quot;type&quot;:&quot;FIGURE_OBJECT&quot;,&quot;id&quot;:&quot;f351539a-7357-4276-8582-01127286ea08&quot;,&quot;relativeTransform&quot;:{&quot;translate&quot;:{&quot;x&quot;:-148.38872147275183,&quot;y&quot;:28.49365051510125},&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3&quot;}},&quot;caf5dfbb-6ceb-449f-87cb-35636e9eaa99&quot;:{&quot;type&quot;:&quot;FIGURE_OBJECT&quot;,&quot;id&quot;:&quot;caf5dfbb-6ceb-449f-87cb-35636e9eaa99&quot;,&quot;relativeTransform&quot;:{&quot;translate&quot;:{&quot;x&quot;:-148.38872147275183,&quot;y&quot;:38.2909314587366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35&quot;}},&quot;e63bf255-e109-4509-beea-4a3e704b65df&quot;:{&quot;type&quot;:&quot;FIGURE_OBJECT&quot;,&quot;id&quot;:&quot;e63bf255-e109-4509-beea-4a3e704b65df&quot;,&quot;relativeTransform&quot;:{&quot;translate&quot;:{&quot;x&quot;:-148.38872147275183,&quot;y&quot;:48.08821240237201},&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4&quot;}},&quot;5a11391a-dbd6-44d7-bb07-f507da7744fe&quot;:{&quot;type&quot;:&quot;FIGURE_OBJECT&quot;,&quot;id&quot;:&quot;5a11391a-dbd6-44d7-bb07-f507da7744fe&quot;,&quot;relativeTransform&quot;:{&quot;translate&quot;:{&quot;x&quot;:-148.38885636861986,&quot;y&quot;:-59.681877977617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2&quot;}},&quot;5b434a85-f05e-4f75-a3b7-6d181548a344&quot;:{&quot;type&quot;:&quot;FIGURE_OBJECT&quot;,&quot;id&quot;:&quot;5b434a85-f05e-4f75-a3b7-6d181548a344&quot;,&quot;relativeTransform&quot;:{&quot;translate&quot;:{&quot;x&quot;:-148.38885636861986,&quot;y&quot;:-49.884597033981805},&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5&quot;}},&quot;d6ea54dd-eba5-406e-9b59-3f30e20803e9&quot;:{&quot;type&quot;:&quot;FIGURE_OBJECT&quot;,&quot;id&quot;:&quot;d6ea54dd-eba5-406e-9b59-3f30e20803e9&quot;,&quot;relativeTransform&quot;:{&quot;translate&quot;:{&quot;x&quot;:-148.38885636861986,&quot;y&quot;:-40.08731609034643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7&quot;}},&quot;18707de8-46fc-4888-9f8d-f8385561058d&quot;:{&quot;type&quot;:&quot;FIGURE_OBJECT&quot;,&quot;id&quot;:&quot;18707de8-46fc-4888-9f8d-f8385561058d&quot;,&quot;relativeTransform&quot;:{&quot;translate&quot;:{&quot;x&quot;:-148.38885636861986,&quot;y&quot;:-30.2900351467110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quot;}},&quot;c6aac8e7-ab12-419a-be2f-673cde5511e6&quot;:{&quot;type&quot;:&quot;FIGURE_OBJECT&quot;,&quot;id&quot;:&quot;c6aac8e7-ab12-419a-be2f-673cde5511e6&quot;,&quot;relativeTransform&quot;:{&quot;translate&quot;:{&quot;x&quot;:-146.45765066457324,&quot;y&quot;:-25.39139467489336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2&quot;}},&quot;960a9742-f722-49f3-a0dd-1afad8169747&quot;:{&quot;type&quot;:&quot;FIGURE_OBJECT&quot;,&quot;id&quot;:&quot;960a9742-f722-49f3-a0dd-1afad8169747&quot;,&quot;relativeTransform&quot;:{&quot;translate&quot;:{&quot;x&quot;:-146.45765066457324,&quot;y&quot;:-15.59411373125797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5&quot;}},&quot;3d1d9b7b-c23f-4885-a6aa-cfa56364e9c4&quot;:{&quot;type&quot;:&quot;FIGURE_OBJECT&quot;,&quot;id&quot;:&quot;3d1d9b7b-c23f-4885-a6aa-cfa56364e9c4&quot;,&quot;relativeTransform&quot;:{&quot;translate&quot;:{&quot;x&quot;:-146.45765066457324,&quot;y&quot;:-5.796832787622586},&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7&quot;}},&quot;1e0dadd0-188e-4c80-a3db-4875080000ca&quot;:{&quot;type&quot;:&quot;FIGURE_OBJECT&quot;,&quot;id&quot;:&quot;1e0dadd0-188e-4c80-a3db-4875080000ca&quot;,&quot;relativeTransform&quot;:{&quot;translate&quot;:{&quot;x&quot;:-146.45765066457324,&quot;y&quot;:4.00044815601279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quot;}},&quot;7d0a9a96-0436-4dbf-80b0-8cada297d428&quot;:{&quot;type&quot;:&quot;FIGURE_OBJECT&quot;,&quot;id&quot;:&quot;7d0a9a96-0436-4dbf-80b0-8cada297d428&quot;,&quot;relativeTransform&quot;:{&quot;translate&quot;:{&quot;x&quot;:-146.45765066457324,&quot;y&quot;:13.797729099648175},&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2&quot;}},&quot;1fbbb877-a2cc-434b-ba6a-cbfb22dc3988&quot;:{&quot;type&quot;:&quot;FIGURE_OBJECT&quot;,&quot;id&quot;:&quot;1fbbb877-a2cc-434b-ba6a-cbfb22dc3988&quot;,&quot;relativeTransform&quot;:{&quot;translate&quot;:{&quot;x&quot;:-146.45765066457324,&quot;y&quot;:23.59501004328356},&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5&quot;}},&quot;2b00645f-52e6-4c81-9d13-cbde7cc220d1&quot;:{&quot;type&quot;:&quot;FIGURE_OBJECT&quot;,&quot;id&quot;:&quot;2b00645f-52e6-4c81-9d13-cbde7cc220d1&quot;,&quot;relativeTransform&quot;:{&quot;translate&quot;:{&quot;x&quot;:-146.45765066457324,&quot;y&quot;:33.3922909869189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7&quot;}},&quot;481707f8-4471-41ef-8d70-33f17c74e780&quot;:{&quot;type&quot;:&quot;FIGURE_OBJECT&quot;,&quot;id&quot;:&quot;481707f8-4471-41ef-8d70-33f17c74e780&quot;,&quot;relativeTransform&quot;:{&quot;translate&quot;:{&quot;x&quot;:-146.45765066457324,&quot;y&quot;:43.1895719305543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8&quot;}},&quot;e4c208f0-6ef6-4c16-a58a-379befc3087e&quot;:{&quot;type&quot;:&quot;FIGURE_OBJECT&quot;,&quot;id&quot;:&quot;e4c208f0-6ef6-4c16-a58a-379befc3087e&quot;,&quot;relativeTransform&quot;:{&quot;translate&quot;:{&quot;x&quot;:-146.45765066457324,&quot;y&quot;:52.9868528741897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85&quot;}},&quot;c8c0e66c-eff0-4f3f-83a5-cbd15d5e026c&quot;:{&quot;type&quot;:&quot;FIGURE_OBJECT&quot;,&quot;id&quot;:&quot;c8c0e66c-eff0-4f3f-83a5-cbd15d5e026c&quot;,&quot;relativeTransform&quot;:{&quot;translate&quot;:{&quot;x&quot;:-148.38872147275183,&quot;y&quot;:57.885493346007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9&quot;}},&quot;484837c0-25bd-4d3a-a9a0-df76e092e49c&quot;:{&quot;type&quot;:&quot;FIGURE_OBJECT&quot;,&quot;id&quot;:&quot;484837c0-25bd-4d3a-a9a0-df76e092e49c&quot;,&quot;relativeTransform&quot;:{&quot;translate&quot;:{&quot;x&quot;:-117.42032605217129,&quot;y&quot;:-23.13842548715534},&quot;rotate&quot;:3.141592653589793,&quot;skewX&quot;:-8.201926401575729e-17},&quot;opacity&quot;:1,&quot;path&quot;:{&quot;type&quot;:&quot;TRIANGLE&quot;,&quot;size&quot;:{&quot;x&quot;:23.558367914119902,&quot;y&quot;:41.609261810723375},&quot;cornerRounding&quot;:{&quot;type&quot;:&quot;ARC_LENGTH&quot;,&quot;global&quot;:7.087316883908245},&quot;selectedObjectIds&quot;:[&quot;53e47348-3c72-4225-a379-13bc8339e540&quot;]},&quot;pathStyles&quot;:[{&quot;type&quot;:&quot;FILL&quot;,&quot;fillStyle&quot;:&quot;rgba(229, 235, 251, 1)&quot;},{&quot;type&quot;:&quot;STROKE&quot;,&quot;strokeStyle&quot;:&quot;rgba(79, 96, 156, 1)&quot;,&quot;lineWidth&quot;:1.2968259239624627,&quot;lineJoin&quot;:&quot;round&quot;}],&quot;isLocked&quot;:false,&quot;parent&quot;:{&quot;type&quot;:&quot;CHILD&quot;,&quot;parentId&quot;:&quot;6390d4ba-bc13-42bf-9ce1-faa203154ea6&quot;,&quot;order&quot;:&quot;5&quot;}},&quot;07b3ba3c-b0d2-4b86-876d-2e3c8efa8338&quot;:{&quot;type&quot;:&quot;FIGURE_OBJECT&quot;,&quot;id&quot;:&quot;07b3ba3c-b0d2-4b86-876d-2e3c8efa8338&quot;,&quot;parent&quot;:{&quot;type&quot;:&quot;CROP&quot;,&quot;parentId&quot;:&quot;484837c0-25bd-4d3a-a9a0-df76e092e49c&quot;,&quot;order&quot;:&quot;5&quot;},&quot;relativeTransform&quot;:{&quot;translate&quot;:{&quot;x&quot;:6.606396716792799e-15,&quot;y&quot;:-2.3502834707779647},&quot;rotate&quot;:0,&quot;skewX&quot;:-4.267331554322389e-15,&quot;scale&quot;:{&quot;x&quot;:12.791019995344262,&quot;y&quot;:19.418566268846998}},&quot;path&quot;:{&quot;type&quot;:&quot;RECT&quot;,&quot;size&quot;:{&quot;x&quot;:2,&quot;y&quot;:2}},&quot;pathStyles&quot;:[{&quot;type&quot;:&quot;FILL&quot;,&quot;fillStyle&quot;:&quot;#fff&quot;}],&quot;isFrozen&quot;:true},&quot;2a1bcdf7-d797-4a68-be05-12ddd070b123&quot;:{&quot;type&quot;:&quot;FIGURE_OBJECT&quot;,&quot;id&quot;:&quot;2a1bcdf7-d797-4a68-be05-12ddd070b123&quot;,&quot;relativeTransform&quot;:{&quot;translate&quot;:{&quot;x&quot;:-115.54317447503173,&quot;y&quot;:-74.77579523129005},&quot;rotate&quot;:0},&quot;opacity&quot;:1,&quot;path&quot;:{&quot;type&quot;:&quot;POLY_LINE&quot;,&quot;points&quot;:[{&quot;x&quot;:-12.514327832560545,&quot;y&quot;:37.397295582142476},{&quot;x&quot;:-12.514327832560545,&quot;y&quot;:-38.47748864232972},{&quot;x&quot;:8.760029482792378,&quot;y&quot;:-53.42470797448923},{&quot;x&quot;:8.760029482792383,&quot;y&quot;:37.397295582142476}],&quot;closed&quot;:true,&quot;cornerRounding&quot;:{&quot;type&quot;:&quot;ARC_LENGTH&quot;,&quot;global&quot;:4.827123417470448},&quot;selectedObjectIds&quot;:[&quot;881151cf-0293-47e3-8856-a23e1bc80f60&quot;]},&quot;pathStyles&quot;:[{&quot;type&quot;:&quot;FILL&quot;,&quot;fillStyle&quot;:&quot;rgba(229, 235, 251, 1)&quot;},{&quot;type&quot;:&quot;STROKE&quot;,&quot;strokeStyle&quot;:&quot;rgba(79, 96, 156, 1)&quot;,&quot;lineWidth&quot;:1.2968259239624627,&quot;lineJoin&quot;:&quot;round&quot;}],&quot;isLocked&quot;:false,&quot;parent&quot;:{&quot;type&quot;:&quot;CHILD&quot;,&quot;parentId&quot;:&quot;6390d4ba-bc13-42bf-9ce1-faa203154ea6&quot;,&quot;order&quot;:&quot;2&quot;}},&quot;9885610d-eba1-4f21-86e2-b9c509ac7d29&quot;:{&quot;relativeTransform&quot;:{&quot;translate&quot;:{&quot;x&quot;:623.3684902573309,&quot;y&quot;:351.545453855824},&quot;rotate&quot;:0,&quot;skewX&quot;:0,&quot;scale&quot;:{&quot;x&quot;:1,&quot;y&quot;:1}},&quot;type&quot;:&quot;FIGURE_OBJECT&quot;,&quot;id&quot;:&quot;9885610d-eba1-4f21-86e2-b9c509ac7d29&quot;,&quot;parent&quot;:{&quot;type&quot;:&quot;CHILD&quot;,&quot;parentId&quot;:&quot;f0c9693d-30a3-488c-83e3-e2d02c96daf4&quot;,&quot;order&quot;:&quot;99997&quot;},&quot;source&quot;:{&quot;id&quot;:&quot;606dfa55a5a2b400a04329e8&quot;,&quot;type&quot;:&quot;ASSETS&quot;}},&quot;926bdb93-1192-45e5-995a-773203e049f6&quot;:{&quot;id&quot;:&quot;926bdb93-1192-45e5-995a-773203e049f6&quot;,&quot;name&quot;:&quot;Screw cap (50mL Falcon tube, schematic)&quot;,&quot;type&quot;:&quot;FIGURE_OBJECT&quot;,&quot;relativeTransform&quot;:{&quot;translate&quot;:{&quot;x&quot;:-277.1171724910307,&quot;y&quot;:-180.2287703221579},&quot;rotate&quot;:0,&quot;skewX&quot;:0,&quot;scale&quot;:{&quot;x&quot;:0.8384798082061857,&quot;y&quot;:0.8384798082061865}},&quot;image&quot;:{&quot;url&quot;:&quot;https://icons.biorender.com/biorender/606c7f89c6644b0028d7d328/screw-cap-50-ml-falcon-tube-schematic.png&quot;,&quot;fallbackUrl&quot;:&quot;https://res.cloudinary.com/dlcjuc3ej/image/upload/v1617723271/iddpzfj74ceu9k98zehi.svg#/keystone/api/icons/606c7f89c6644b0028d7d328/screw-cap-50-ml-falcon-tube-schematic.svg&quot;,&quot;isPremium&quot;:false,&quot;isPacked&quot;:true,&quot;size&quot;:{&quot;x&quot;:75,&quot;y&quot;:34.82142857142857}},&quot;source&quot;:{&quot;id&quot;:&quot;606c7f58c6644b0028d7d324&quot;,&quot;type&quot;:&quot;ASSETS&quot;},&quot;parent&quot;:{&quot;type&quot;:&quot;CHILD&quot;,&quot;parentId&quot;:&quot;9885610d-eba1-4f21-86e2-b9c509ac7d29&quot;,&quot;order&quot;:&quot;2&quot;}},&quot;35e72981-c7c8-41c3-9946-4c6fa07768fa&quot;:{&quot;type&quot;:&quot;FIGURE_OBJECT&quot;,&quot;id&quot;:&quot;35e72981-c7c8-41c3-9946-4c6fa07768fa&quot;,&quot;relativeTransform&quot;:{&quot;translate&quot;:{&quot;x&quot;:-277.1175174968385,&quot;y&quot;:-26.798663346293413},&quot;rotate&quot;:3.141592653589793,&quot;skewX&quot;:-1.3539402618823876e-16},&quot;opacity&quot;:1,&quot;path&quot;:{&quot;type&quot;:&quot;TRIANGLE&quot;,&quot;size&quot;:{&quot;x&quot;:53.16285177461261,&quot;y&quot;:40.480932047966775},&quot;cornerRounding&quot;:{&quot;type&quot;:&quot;ARC_LENGTH&quot;,&quot;global&quot;:12.587430235126748},&quot;selectedObjectIds&quot;:[&quot;9e594ea4-2089-4eed-86d6-39dc7327dd72&quot;]},&quot;pathStyles&quot;:[{&quot;type&quot;:&quot;FILL&quot;,&quot;fillStyle&quot;:&quot;rgba(222, 131, 130, 1)&quot;},{&quot;type&quot;:&quot;STROKE&quot;,&quot;strokeStyle&quot;:&quot;rgba(192,56,48,1)&quot;,&quot;lineWidth&quot;:1.3698322843127468,&quot;lineJoin&quot;:&quot;round&quot;}],&quot;isLocked&quot;:true,&quot;parent&quot;:{&quot;type&quot;:&quot;CHILD&quot;,&quot;parentId&quot;:&quot;9885610d-eba1-4f21-86e2-b9c509ac7d29&quot;,&quot;order&quot;:&quot;5&quot;}},&quot;c0789cd6-7369-456f-b420-e5829c18b9c0&quot;:{&quot;type&quot;:&quot;FIGURE_OBJECT&quot;,&quot;id&quot;:&quot;c0789cd6-7369-456f-b420-e5829c18b9c0&quot;,&quot;parent&quot;:{&quot;type&quot;:&quot;CROP&quot;,&quot;parentId&quot;:&quot;35e72981-c7c8-41c3-9946-4c6fa07768fa&quot;,&quot;order&quot;:&quot;5&quot;},&quot;relativeTransform&quot;:{&quot;translate&quot;:{&quot;x&quot;:1.472625364847477e-14,&quot;y&quot;:-3.5564857133678927},&quot;rotate&quot;:0,&quot;skewX&quot;:-2.78605841705598e-15,&quot;scale&quot;:{&quot;x&quot;:27.601134053062502,&quot;y&quot;:17.692140926785946}},&quot;path&quot;:{&quot;type&quot;:&quot;RECT&quot;,&quot;size&quot;:{&quot;x&quot;:2,&quot;y&quot;:2}},&quot;pathStyles&quot;:[{&quot;type&quot;:&quot;FILL&quot;,&quot;fillStyle&quot;:&quot;#fff&quot;}],&quot;isFrozen&quot;:true},&quot;cd5a6dfb-a83a-47c6-9302-70116de87931&quot;:{&quot;type&quot;:&quot;FIGURE_OBJECT&quot;,&quot;id&quot;:&quot;cd5a6dfb-a83a-47c6-9302-70116de87931&quot;,&quot;relativeTransform&quot;:{&quot;translate&quot;:{&quot;x&quot;:-273.31180428275036,&quot;y&quot;:-59.38605055937306},&quot;rotate&quot;:0,&quot;skewX&quot;:0,&quot;scale&quot;:{&quot;x&quot;:1,&quot;y&quot;:1}},&quot;opacity&quot;:1,&quot;path&quot;:{&quot;type&quot;:&quot;POLY_LINE&quot;,&quot;points&quot;:[{&quot;x&quot;:-25.3706359413715,&quot;y&quot;:21.18450468612734},{&quot;x&quot;:-25.3706359413715,&quot;y&quot;:-30.263578123039064},{&quot;x&quot;:17.759445158960045,&quot;y&quot;:-30.263578123039064},{&quot;x&quot;:17.759445158960045,&quot;y&quot;:21.18450468612734}],&quot;closed&quot;:true,&quot;cornerRounding&quot;:{&quot;type&quot;:&quot;ARC_LENGTH&quot;,&quot;global&quot;:5.098872081002981},&quot;selectedObjectIds&quot;:[&quot;881151cf-0293-47e3-8856-a23e1bc80f60&quot;]},&quot;pathStyles&quot;:[{&quot;type&quot;:&quot;FILL&quot;,&quot;fillStyle&quot;:&quot;rgba(222,131,130,1)&quot;},{&quot;type&quot;:&quot;STROKE&quot;,&quot;strokeStyle&quot;:&quot;rgba(192,56,48,1)&quot;,&quot;lineWidth&quot;:1.3698322843127468,&quot;lineJoin&quot;:&quot;round&quot;}],&quot;isLocked&quot;:false,&quot;parent&quot;:{&quot;type&quot;:&quot;CHILD&quot;,&quot;parentId&quot;:&quot;9885610d-eba1-4f21-86e2-b9c509ac7d29&quot;,&quot;order&quot;:&quot;3&quot;}},&quot;197f5921-7860-41a1-88d7-7392646d32a2&quot;:{&quot;type&quot;:&quot;FIGURE_OBJECT&quot;,&quot;id&quot;:&quot;197f5921-7860-41a1-88d7-7392646d32a2&quot;,&quot;parent&quot;:{&quot;type&quot;:&quot;CHILD&quot;,&quot;parentId&quot;:&quot;9885610d-eba1-4f21-86e2-b9c509ac7d29&quot;,&quot;order&quot;:&quot;7&quot;},&quot;relativeTransform&quot;:{&quot;translate&quot;:{&quot;x&quot;:-82.08433057232853,&quot;y&quot;:0.598838188875465},&quot;rotate&quot;:0}},&quot;d0e1886f-0a6e-473b-a4f0-2b823fe1649c&quot;:{&quot;type&quot;:&quot;FIGURE_OBJECT&quot;,&quot;id&quot;:&quot;d0e1886f-0a6e-473b-a4f0-2b823fe1649c&quot;,&quot;relativeTransform&quot;:{&quot;translate&quot;:{&quot;x&quot;:-195.03288197515434,&quot;y&quot;:-111.67904626558526},&quot;rotate&quot;:0},&quot;opacity&quot;:1,&quot;path&quot;:{&quot;type&quot;:&quot;RECT&quot;,&quot;size&quot;:{&quot;x&quot;:33.501034020293176,&quot;y&quot;:74.14040958383058},&quot;cornerRounding&quot;:{&quot;type&quot;:&quot;ARC_LENGTH&quot;,&quot;global&quot;:3.2000471395429293},&quot;selectedObjectIds&quot;:[&quot;a9802964-a170-44be-9cdd-2ad65370d238&quot;]},&quot;pathStyles&quot;:[{&quot;type&quot;:&quot;FILL&quot;,&quot;fillStyle&quot;:&quot;rgba(255,255,255,1)&quot;},{&quot;type&quot;:&quot;STROKE&quot;,&quot;strokeStyle&quot;:&quot;rgba(208,211,214,1)&quot;,&quot;lineWidth&quot;:0.9132215228751642,&quot;lineJoin&quot;:&quot;round&quot;}],&quot;isLocked&quot;:false,&quot;parent&quot;:{&quot;type&quot;:&quot;CHILD&quot;,&quot;parentId&quot;:&quot;197f5921-7860-41a1-88d7-7392646d32a2&quot;,&quot;order&quot;:&quot;2&quot;}},&quot;a363bc01-dd2a-4425-a2fb-13f7735e2322&quot;:{&quot;id&quot;:&quot;a363bc01-dd2a-4425-a2fb-13f7735e2322&quot;,&quot;type&quot;:&quot;FIGURE_OBJECT&quot;,&quot;relativeTransform&quot;:{&quot;translate&quot;:{&quot;x&quot;:-196.0640880782445,&quot;y&quot;:-111.67866239143748},&quot;rotate&quot;:-1.5707963267948966,&quot;skewX&quot;:-2.465190328815662e-32,&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8]}],&quot;text&quot;:&quot;My media!&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9.54729854557796,&quot;y&quot;:14},&quot;targetSize&quot;:{&quot;x&quot;:69.54729854557796,&quot;y&quot;:9.979881405643479},&quot;verticalAlign&quot;:&quot;TOP&quot;},&quot;parent&quot;:{&quot;type&quot;:&quot;CHILD&quot;,&quot;parentId&quot;:&quot;197f5921-7860-41a1-88d7-7392646d32a2&quot;,&quot;order&quot;:&quot;5&quot;}},&quot;3b68eb3c-c3cd-4b9a-afa2-3aefc406e2dc&quot;:{&quot;id&quot;:&quot;3b68eb3c-c3cd-4b9a-afa2-3aefc406e2dc&quot;,&quot;name&quot;:&quot;Falcon tube (50mL, schematic)&quot;,&quot;type&quot;:&quot;FIGURE_OBJECT&quot;,&quot;relativeTransform&quot;:{&quot;translate&quot;:{&quot;x&quot;:-277.11740278096454,&quot;y&quot;:-100.19820415091351},&quot;rotate&quot;:0,&quot;skewX&quot;:0,&quot;scale&quot;:{&quot;x&quot;:0.8384798082061857,&quot;y&quot;:0.8384798082061865}},&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9885610d-eba1-4f21-86e2-b9c509ac7d29&quot;,&quot;order&quot;:&quot;1&quot;}},&quot;ce7f4207-b794-46c0-82f8-093b5c39db27&quot;:{&quot;id&quot;:&quot;ce7f4207-b794-46c0-82f8-093b5c39db27&quot;,&quot;type&quot;:&quot;FIGURE_OBJECT&quot;,&quot;relativeTransform&quot;:{&quot;translate&quot;:{&quot;x&quot;:-296.0245566397483,&quot;y&quot;:109.0644088403105},&quot;rotate&quot;:0,&quot;skewX&quot;:0,&quot;scale&quot;:{&quot;x&quot;:1,&quot;y&quot;:1}},&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42]}],&quot;text&quot;:&quot;Change liquid and cap color or cap position&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215.75592150870727,&quot;y&quot;:37.08},&quot;targetSize&quot;:{&quot;x&quot;:215.75592150870727,&quot;y&quot;:1.9947810006510966},&quot;verticalAlign&quot;:&quot;TOP&quot;},&quot;parent&quot;:{&quot;type&quot;:&quot;CHILD&quot;,&quot;parentId&quot;:&quot;f0c9693d-30a3-488c-83e3-e2d02c96daf4&quot;,&quot;order&quot;:&quot;99999&quot;}},&quot;8ef89b19-a19d-44c8-9e27-d5f07cfea014&quot;:{&quot;id&quot;:&quot;8ef89b19-a19d-44c8-9e27-d5f07cfea014&quot;,&quot;type&quot;:&quot;FIGURE_OBJECT&quot;,&quot;relativeTransform&quot;:{&quot;translate&quot;:{&quot;x&quot;:-16.366856023832753,&quot;y&quot;:109.0642915252657},&quot;rotate&quot;:0,&quot;skewX&quot;:0,&quot;scale&quot;:{&quot;x&quot;:1,&quot;y&quot;:1}},&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53]}],&quot;text&quot;:&quot;Add in components like cell strainers and cell pellets&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196.81840716609534,&quot;y&quot;:55.16},&quot;targetSize&quot;:{&quot;x&quot;:196.81840716609534,&quot;y&quot;:4.488257251464968},&quot;verticalAlign&quot;:&quot;TOP&quot;},&quot;parent&quot;:{&quot;type&quot;:&quot;CHILD&quot;,&quot;parentId&quot;:&quot;f0c9693d-30a3-488c-83e3-e2d02c96daf4&quot;,&quot;order&quot;:&quot;999995&quot;}},&quot;45dcd7b5-c9fc-4132-9599-ba69cf14e661&quot;:{&quot;id&quot;:&quot;45dcd7b5-c9fc-4132-9599-ba69cf14e661&quot;,&quot;type&quot;:&quot;FIGURE_OBJECT&quot;,&quot;relativeTransform&quot;:{&quot;translate&quot;:{&quot;x&quot;:285.7436333984613,&quot;y&quot;:109.06396379049848},&quot;rotate&quot;:0},&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37]}],&quot;text&quot;:&quot;Adjust shapes and colors of the liquid&quot;,&quot;baseStyle&quot;:{&quot;fontFamily&quot;:&quot;Roboto&quot;,&quot;fontSize&quot;:16,&quot;color&quot;:&quot;rgba(117,134,154,1)&quot;,&quot;fontWeight&quot;:&quot;normal&quot;,&quot;fontStyle&quot;:&quot;normal&quot;,&quot;decoration&quot;:&quot;none&quot;,&quot;script&quot;:&quot;none&quot;}},{&quot;runs&quot;:[{&quot;style&quot;:{&quot;fontFamily&quot;:&quot;Roboto&quot;,&quot;fontSize&quot;:16,&quot;color&quot;:&quot;rgba(117,134,154,1)&quot;,&quot;fontWeight&quot;:&quot;normal&quot;,&quot;fontStyle&quot;:&quot;normal&quot;,&quot;decoration&quot;:&quot;none&quot;,&quot;script&quot;:&quot;none&quot;},&quot;range&quot;:[0,22]}],&quot;text&quot;:&quot;Add labels to the tubes&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268.54422432234935,&quot;y&quot;:37.08},&quot;targetSize&quot;:{&quot;x&quot;:268.54422432234935,&quot;y&quot;:2.992171500976645},&quot;verticalAlign&quot;:&quot;TOP&quot;},&quot;parent&quot;:{&quot;type&quot;:&quot;CHILD&quot;,&quot;parentId&quot;:&quot;f0c9693d-30a3-488c-83e3-e2d02c96daf4&quot;,&quot;order&quot;:&quot;999997&quot;}},&quot;52176606-6eef-4c8e-b11d-0cc455700108&quot;:{&quot;id&quot;:&quot;52176606-6eef-4c8e-b11d-0cc455700108&quot;,&quot;type&quot;:&quot;FIGURE_OBJECT&quot;,&quot;relativeTransform&quot;:{&quot;translate&quot;:{&quot;x&quot;:-350.2157131144092,&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8]}],&quot;text&quot;:&quot;Falcon tube (15 ml)&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8.27965989093758,&quot;y&quot;:19},&quot;targetSize&quot;:{&quot;x&quot;:138.27965989093758,&quot;y&quot;:13.017777777777775},&quot;verticalAlign&quot;:&quot;TOP&quot;},&quot;parent&quot;:{&quot;type&quot;:&quot;CHILD&quot;,&quot;parentId&quot;:&quot;f0c9693d-30a3-488c-83e3-e2d02c96daf4&quot;,&quot;order&quot;:&quot;999998&quot;}},&quot;bd64dddf-8768-4d9f-a970-8ed4258cc4b5&quot;:{&quot;id&quot;:&quot;bd64dddf-8768-4d9f-a970-8ed4258cc4b5&quot;,&quot;type&quot;:&quot;FIGURE_OBJECT&quot;,&quot;relativeTransform&quot;:{&quot;translate&quot;:{&quot;x&quot;:-94.69741475617195,&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8]}],&quot;text&quot;:&quot;Falcon tube (50 ml)&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9.36007790306485,&quot;y&quot;:19},&quot;targetSize&quot;:{&quot;x&quot;:139.36007790306485,&quot;y&quot;:13.017777777777775},&quot;verticalAlign&quot;:&quot;TOP&quot;},&quot;parent&quot;:{&quot;type&quot;:&quot;CHILD&quot;,&quot;parentId&quot;:&quot;f0c9693d-30a3-488c-83e3-e2d02c96daf4&quot;,&quot;order&quot;:&quot;999999&quot;}},&quot;20550c23-906d-4174-b336-6c3b681cca0c&quot;:{&quot;id&quot;:&quot;20550c23-906d-4174-b336-6c3b681cca0c&quot;,&quot;type&quot;:&quot;FIGURE_OBJECT&quot;,&quot;relativeTransform&quot;:{&quot;translate&quot;:{&quot;x&quot;:345.9811000976638,&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1]}],&quot;text&quot;:&quot;Falcon tube &quot;,&quot;baseStyle&quot;:{&quot;fontFamily&quot;:&quot;Roboto&quot;,&quot;fontSize&quot;:16,&quot;color&quot;:&quot;black&quot;,&quot;fontWeight&quot;:&quot;normal&quot;,&quot;fontStyle&quot;:&quot;normal&quot;,&quot;decoration&quot;:&quot;none&quot;,&quot;script&quot;:&quot;none&quot;}},{&quot;runs&quot;:[{&quot;style&quot;:{&quot;fontFamily&quot;:&quot;Roboto&quot;,&quot;fontSize&quot;:16,&quot;color&quot;:&quot;black&quot;,&quot;fontWeight&quot;:&quot;normal&quot;,&quot;fontStyle&quot;:&quot;normal&quot;,&quot;decoration&quot;:&quot;none&quot;,&quot;script&quot;:&quot;none&quot;},&quot;range&quot;:[0,17]}],&quot;text&quot;:&quot;(50 ml, schematic)&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2.87756983030113,&quot;y&quot;:34.74082206896552},&quot;targetSize&quot;:{&quot;x&quot;:132.87756983030113,&quot;y&quot;:13.017777777777775},&quot;verticalAlign&quot;:&quot;TOP&quot;},&quot;parent&quot;:{&quot;type&quot;:&quot;CHILD&quot;,&quot;parentId&quot;:&quot;f0c9693d-30a3-488c-83e3-e2d02c96daf4&quot;,&quot;order&quot;:&quot;9999995&quot;}},&quot;5d8d3dbc-97ca-4ac8-9238-fb7aa9538dc3&quot;:{&quot;id&quot;:&quot;5d8d3dbc-97ca-4ac8-9238-fb7aa9538dc3&quot;,&quot;type&quot;:&quot;FIGURE_OBJECT&quot;,&quot;relativeTransform&quot;:{&quot;translate&quot;:{&quot;x&quot;:164.8477109758542,&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1]}],&quot;text&quot;:&quot;Falcon tube &quot;,&quot;baseStyle&quot;:{&quot;fontFamily&quot;:&quot;Roboto&quot;,&quot;fontSize&quot;:16,&quot;color&quot;:&quot;black&quot;,&quot;fontWeight&quot;:&quot;normal&quot;,&quot;fontStyle&quot;:&quot;normal&quot;,&quot;decoration&quot;:&quot;none&quot;,&quot;script&quot;:&quot;none&quot;}},{&quot;runs&quot;:[{&quot;style&quot;:{&quot;fontFamily&quot;:&quot;Roboto&quot;,&quot;fontSize&quot;:16,&quot;color&quot;:&quot;black&quot;,&quot;fontWeight&quot;:&quot;normal&quot;,&quot;fontStyle&quot;:&quot;normal&quot;,&quot;decoration&quot;:&quot;none&quot;,&quot;script&quot;:&quot;none&quot;},&quot;range&quot;:[0,17]}],&quot;text&quot;:&quot;(15 ml, schematic)&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2.87756983030113,&quot;y&quot;:34.74082206896552},&quot;targetSize&quot;:{&quot;x&quot;:132.87756983030113,&quot;y&quot;:13.017777777777775},&quot;verticalAlign&quot;:&quot;TOP&quot;},&quot;parent&quot;:{&quot;type&quot;:&quot;CHILD&quot;,&quot;parentId&quot;:&quot;f0c9693d-30a3-488c-83e3-e2d02c96daf4&quot;,&quot;order&quot;:&quot;9999997&quot;}},&quot;3d78595b-a420-4bae-949f-eeae29cd5d80&quot;:{&quot;relativeTransform&quot;:{&quot;translate&quot;:{&quot;x&quot;:582.1306071246157,&quot;y&quot;:-6.408598710245807},&quot;rotate&quot;:0,&quot;skewX&quot;:0,&quot;scale&quot;:{&quot;x&quot;:1,&quot;y&quot;:1}},&quot;type&quot;:&quot;FIGURE_OBJECT&quot;,&quot;id&quot;:&quot;3d78595b-a420-4bae-949f-eeae29cd5d80&quot;,&quot;parent&quot;:{&quot;type&quot;:&quot;CHILD&quot;,&quot;parentId&quot;:&quot;f0c9693d-30a3-488c-83e3-e2d02c96daf4&quot;,&quot;order&quot;:&quot;05&quot;},&quot;source&quot;:{&quot;id&quot;:&quot;606dfa55a5a2b400a04329e8&quot;,&quot;type&quot;:&quot;ASSETS&quot;}},&quot;ecbbda2c-aa42-411e-8700-c638a229df12&quot;:{&quot;relativeTransform&quot;:{&quot;translate&quot;:{&quot;x&quot;:582.0669131276455,&quot;y&quot;:-6.4083808800075115},&quot;rotate&quot;:0,&quot;skewX&quot;:0,&quot;scale&quot;:{&quot;x&quot;:1,&quot;y&quot;:1}},&quot;type&quot;:&quot;FIGURE_OBJECT&quot;,&quot;id&quot;:&quot;ecbbda2c-aa42-411e-8700-c638a229df12&quot;,&quot;parent&quot;:{&quot;type&quot;:&quot;CHILD&quot;,&quot;parentId&quot;:&quot;f0c9693d-30a3-488c-83e3-e2d02c96daf4&quot;,&quot;order&quot;:&quot;1&quot;},&quot;source&quot;:{&quot;id&quot;:&quot;606dfa02a2aab000a6fdd438&quot;,&quot;type&quot;:&quot;ASSETS&quot;}},&quot;1f56df74-da3a-4e6a-8880-f64abbe1e007&quot;:{&quot;relativeTransform&quot;:{&quot;translate&quot;:{&quot;x&quot;:-37.64370411599676,&quot;y&quot;:-158.14381710537248},&quot;rotate&quot;:0,&quot;skewX&quot;:0,&quot;scale&quot;:{&quot;x&quot;:1,&quot;y&quot;:1}},&quot;type&quot;:&quot;FIGURE_OBJECT&quot;,&quot;id&quot;:&quot;1f56df74-da3a-4e6a-8880-f64abbe1e007&quot;,&quot;parent&quot;:{&quot;type&quot;:&quot;CHILD&quot;,&quot;parentId&quot;:&quot;f0c9693d-30a3-488c-83e3-e2d02c96daf4&quot;,&quot;order&quot;:&quot;9999998&quot;},&quot;source&quot;:{&quot;id&quot;:&quot;6074619d31375400a9ab1640&quot;,&quot;type&quot;:&quot;ASSETS&quot;}},&quot;24b7c395-d289-46ee-b590-0a20f3613785&quot;:{&quot;id&quot;:&quot;24b7c395-d289-46ee-b590-0a20f3613785&quot;,&quot;name&quot;:&quot;Falcon tube (50mL, 1/2 liquid)&quot;,&quot;type&quot;:&quot;FIGURE_OBJECT&quot;,&quot;relativeTransform&quot;:{&quot;translate&quot;:{&quot;x&quot;:-66.40838311776554,&quot;y&quot;:411.5758889893675},&quot;rotate&quot;:0,&quot;skewX&quot;:0,&quot;scale&quot;:{&quot;x&quot;:0.7802234340914719,&quot;y&quot;:0.7802234340914714}},&quot;image&quot;:{&quot;url&quot;:&quot;https://icons.biorender.com/biorender/606c73c2c6644b0028d7d261/falcon-tube-50-ml-1-2-liquid.png&quot;,&quot;fallbackUrl&quot;:&quot;https://res.cloudinary.com/dlcjuc3ej/image/upload/v1617720252/jobwwemzrpcrutigbdnw.svg#/keystone/api/icons/606c73c2c6644b0028d7d261/falcon-tube-50-ml-1-2-liquid.svg&quot;,&quot;isPremium&quot;:false,&quot;isPacked&quot;:true,&quot;size&quot;:{&quot;x&quot;:75,&quot;y&quot;:243.57142857142858}},&quot;source&quot;:{&quot;id&quot;:&quot;606c7350c6644b0028d7d251&quot;,&quot;type&quot;:&quot;ASSETS&quot;},&quot;parent&quot;:{&quot;type&quot;:&quot;CHILD&quot;,&quot;parentId&quot;:&quot;1f56df74-da3a-4e6a-8880-f64abbe1e007&quot;,&quot;order&quot;:&quot;2&quot;},&quot;opacity&quot;:0.85},&quot;3291362c-17a7-454a-9529-8025ba046a7d&quot;:{&quot;id&quot;:&quot;3291362c-17a7-454a-9529-8025ba046a7d&quot;,&quot;name&quot;:&quot;Screw cap 1&quot;,&quot;type&quot;:&quot;FIGURE_OBJECT&quot;,&quot;relativeTransform&quot;:{&quot;translate&quot;:{&quot;x&quot;:-66.40823461271714,&quot;y&quot;:337.93276833236234},&quot;rotate&quot;:0,&quot;skewX&quot;:0,&quot;scale&quot;:{&quot;x&quot;:1.26,&quot;y&quot;:1.2599999999999996}},&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1f56df74-da3a-4e6a-8880-f64abbe1e007&quot;,&quot;order&quot;:&quot;5&quot;},&quot;opacity&quot;:1},&quot;58bf6310-d7a4-46f2-8954-d947deebdebe&quot;:{&quot;id&quot;:&quot;58bf6310-d7a4-46f2-8954-d947deebdebe&quot;,&quot;name&quot;:&quot;Cell pellet (50mL Falcon tube)&quot;,&quot;type&quot;:&quot;FIGURE_OBJECT&quot;,&quot;relativeTransform&quot;:{&quot;translate&quot;:{&quot;x&quot;:-66.56683797240359,&quot;y&quot;:493.07696270846094},&quot;rotate&quot;:0,&quot;skewX&quot;:0,&quot;scale&quot;:{&quot;x&quot;:0.7802234340914719,&quot;y&quot;:0.7802234340914714}},&quot;image&quot;:{&quot;url&quot;:&quot;https://icons.biorender.com/biorender/606c79f5c6644b0028d7d2bd/20210406151156/image/cell-pellet-50-ml-falcon-tube-02.png&quot;,&quot;fallbackUrl&quot;:&quot;https://res.cloudinary.com/dlcjuc3ej/image/upload/v1617721916/gqwtbhr8mllbe2vw6byo.svg#/keystone/api/icons/606c79f5c6644b0028d7d2bd/20210406151156/image/cell-pellet-50-ml-falcon-tube-02.svg&quot;,&quot;isPremium&quot;:false,&quot;isPacked&quot;:true,&quot;size&quot;:{&quot;x&quot;:39,&quot;y&quot;:35.45454545454545}},&quot;source&quot;:{&quot;id&quot;:&quot;606c79f5c6644b0028d7d2bd&quot;,&quot;type&quot;:&quot;ASSETS&quot;},&quot;parent&quot;:{&quot;type&quot;:&quot;CHILD&quot;,&quot;parentId&quot;:&quot;1f56df74-da3a-4e6a-8880-f64abbe1e007&quot;,&quot;order&quot;:&quot;7&quot;}},&quot;3efdcfdc-5637-4724-8206-92a391107281&quot;:{&quot;id&quot;:&quot;3efdcfdc-5637-4724-8206-92a391107281&quot;,&quot;type&quot;:&quot;FIGURE_OBJECT&quot;,&quot;document&quot;:{&quot;type&quot;:&quot;FIGURE&quot;,&quot;canvasType&quot;:&quot;FIGURE&quot;,&quot;units&quot;:&quot;in&quot;,&quot;title&quot;:&quot;More tubes&quot;},&quot;parent&quot;:{&quot;type&quot;:&quot;DOCUMENT&quot;,&quot;parentId&quot;:&quot;fe0bd7e6-0720-4678-bcd8-c8ab64ee6b6a&quot;,&quot;order&quot;:&quot;6&quot;}},&quot;3001fb64-246b-4fe2-9b0d-91ccc933f8da&quot;:{&quot;id&quot;:&quot;3001fb64-246b-4fe2-9b0d-91ccc933f8da&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3efdcfdc-5637-4724-8206-92a391107281&quot;,&quot;type&quot;:&quot;FRAME&quot;,&quot;order&quot;:&quot;5&quot;}},&quot;e48c2da1-0167-47af-8032-dd2c666ff323&quot;:{&quot;id&quot;:&quot;e48c2da1-0167-47af-8032-dd2c666ff323&quot;,&quot;type&quot;:&quot;FIGURE_OBJECT&quot;,&quot;parent&quot;:{&quot;type&quot;:&quot;CHILD&quot;,&quot;parentId&quot;:&quot;3efdcfdc-5637-4724-8206-92a391107281&quot;,&quot;order&quot;:&quot;5&quot;},&quot;source&quot;:{&quot;id&quot;:&quot;633f362403394e304035dc31&quot;,&quot;type&quot;:&quot;TEMPLATES&quot;},&quot;relativeTransform&quot;:{&quot;translate&quot;:{&quot;x&quot;:0,&quot;y&quot;:0},&quot;rotate&quot;:0}},&quot;273183c6-f5f5-4054-8fae-746218170fcb&quot;:{&quot;type&quot;:&quot;FIGURE_OBJECT&quot;,&quot;id&quot;:&quot;273183c6-f5f5-4054-8fae-746218170fcb&quot;,&quot;name&quot;:&quot;watermark_white.png&quot;,&quot;relativeTransform&quot;:{&quot;translate&quot;:{&quot;x&quot;:-436.8832706273706,&quot;y&quot;:-300.45225852367406},&quot;rotate&quot;:0,&quot;skewX&quot;:0,&quot;scale&quot;:{&quot;x&quot;:0.0285110194307352,&quot;y&quot;:0.0285110194307352}},&quot;opacity&quot;:1,&quot;image&quot;:{&quot;url&quot;:&quot;https://res.cloudinary.com/dlcjuc3ej/image/upload/v1584044974/wfacivusipjfi6yauu4b.png&quot;,&quot;fallbackUrl&quot;:&quot;https://res.cloudinary.com/dlcjuc3ej/image/upload/v1584044974/wfacivusipjfi6yauu4b.png&quot;,&quot;size&quot;:{&quot;x&quot;:1452,&quot;y&quot;:1218},&quot;isPremium&quot;:false},&quot;source&quot;:{&quot;id&quot;:&quot;5e6a9bafeb429a1834a2a7d7&quot;,&quot;type&quot;:&quot;ASSETS&quot;},&quot;pathStyles&quot;:[{&quot;type&quot;:&quot;FILL&quot;,&quot;fillStyle&quot;:&quot;rgb(0,0,0)&quot;}],&quot;isLocked&quot;:false,&quot;parent&quot;:{&quot;type&quot;:&quot;CHILD&quot;,&quot;parentId&quot;:&quot;e48c2da1-0167-47af-8032-dd2c666ff323&quot;,&quot;order&quot;:&quot;9995&quot;}},&quot;d38408d6-23fb-4f23-bd36-6d3c704ca391&quot;:{&quot;id&quot;:&quot;d38408d6-23fb-4f23-bd36-6d3c704ca391&quot;,&quot;type&quot;:&quot;FIGURE_OBJECT&quot;,&quot;relativeTransform&quot;:{&quot;translate&quot;:{&quot;x&quot;:-201.83695535319205,&quot;y&quot;:18.058485547879272},&quot;rotate&quot;:0},&quot;text&quot;:{&quot;textData&quot;:{&quot;lineSpacing&quot;:&quot;normal&quot;,&quot;alignment&quot;:&quot;center&quot;,&quot;lines&quot;:[{&quot;runs&quot;:[{&quot;style&quot;:{&quot;fontFamily&quot;:&quot;Roboto&quot;,&quot;fontSize&quot;:16,&quot;color&quot;:&quot;rgba(58,104,174,1)&quot;,&quot;fontWeight&quot;:&quot;bold&quot;,&quot;fontStyle&quot;:&quot;normal&quot;,&quot;decoration&quot;:&quot;none&quot;,&quot;script&quot;:&quot;none&quot;},&quot;range&quot;:[0,11]}],&quot;text&quot;:&quot;Falcon tubes&quot;},{&quot;runs&quot;:[{&quot;style&quot;:{&quot;fontFamily&quot;:&quot;Roboto&quot;,&quot;fontSize&quot;:16,&quot;color&quot;:&quot;rgba(103,111,123,1)&quot;,&quot;fontWeight&quot;:&quot;bold&quot;,&quot;fontStyle&quot;:&quot;normal&quot;,&quot;decoration&quot;:&quot;none&quot;,&quot;script&quot;:&quot;none&quot;},&quot;range&quot;:[0,35]}],&quot;text&quot;:&quot;(cap on/off, variable liquid levels)&quot;}],&quot;verticalAlign&quot;:&quot;TOP&quot;,&quot;_lastCaretLocation&quot;:{&quot;lineIndex&quot;:1,&quot;runIndex&quot;:-1,&quot;charIndex&quot;:-1,&quot;endOfLine&quot;:true}},&quot;format&quot;:&quot;BETTER_TEXT&quot;,&quot;size&quot;:{&quot;x&quot;:253.51134762228992,&quot;y&quot;:37.08},&quot;targetSize&quot;:{&quot;x&quot;:253.51134762228992,&quot;y&quot;:37.08},&quot;verticalAlign&quot;:&quot;TOP&quot;},&quot;parent&quot;:{&quot;type&quot;:&quot;CHILD&quot;,&quot;parentId&quot;:&quot;e48c2da1-0167-47af-8032-dd2c666ff323&quot;,&quot;order&quot;:&quot;9997&quot;}},&quot;d4b8b997-ed5e-48c8-aa7e-5f6de16501b8&quot;:{&quot;id&quot;:&quot;d4b8b997-ed5e-48c8-aa7e-5f6de16501b8&quot;,&quot;name&quot;:&quot;Falcon tube (15mL)&quot;,&quot;displayName&quot;:&quot;&quot;,&quot;type&quot;:&quot;FIGURE_OBJECT&quot;,&quot;relativeTransform&quot;:{&quot;translate&quot;:{&quot;x&quot;:-356.73179066029047,&quot;y&quot;:178.38630630249298},&quot;rotate&quot;:0,&quot;skewX&quot;:0,&quot;scale&quot;:{&quot;x&quot;:0.9658083735883805,&quot;y&quot;:0.9658083735883805}},&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size&quot;:{&quot;x&quot;:50,&quot;y&quot;:251.44927536231884}},&quot;source&quot;:{&quot;id&quot;:&quot;606c7293c6644b0028d7d227&quot;,&quot;type&quot;:&quot;ASSETS&quot;},&quot;isPremium&quot;:false,&quot;parent&quot;:{&quot;type&quot;:&quot;CHILD&quot;,&quot;parentId&quot;:&quot;e48c2da1-0167-47af-8032-dd2c666ff323&quot;,&quot;order&quot;:&quot;9998&quot;}},&quot;14e447d2-08dc-4500-accb-00f3daf2ff50&quot;:{&quot;relativeTransform&quot;:{&quot;translate&quot;:{&quot;x&quot;:-157.6409510232384,&quot;y&quot;:373.7484970093859},&quot;rotate&quot;:0},&quot;type&quot;:&quot;FIGURE_OBJECT&quot;,&quot;id&quot;:&quot;14e447d2-08dc-4500-accb-00f3daf2ff50&quot;,&quot;parent&quot;:{&quot;type&quot;:&quot;CHILD&quot;,&quot;parentId&quot;:&quot;e48c2da1-0167-47af-8032-dd2c666ff323&quot;,&quot;order&quot;:&quot;9999&quot;},&quot;name&quot;:&quot;Falcon tube (15mL, 1/2 liquid, with cap) &quot;,&quot;displayName&quot;:&quot;Falcon tube (15mL, 1/2 liquid, with cap) &quot;,&quot;source&quot;:{&quot;id&quot;:&quot;606df482a5a2b400a042e976&quot;,&quot;type&quot;:&quot;ASSETS&quot;},&quot;isPremium&quot;:true},&quot;f5b42e12-f2ec-4eb8-979e-a3fdf1d6821e&quot;:{&quot;id&quot;:&quot;f5b42e12-f2ec-4eb8-979e-a3fdf1d6821e&quot;,&quot;name&quot;:&quot;Falcon tube (15mL, 1/2 liquid)&quot;,&quot;type&quot;:&quot;FIGURE_OBJECT&quot;,&quot;relativeTransform&quot;:{&quot;translate&quot;:{&quot;x&quot;:-110.58505877586958,&quot;y&quot;:-195.36218987042906},&quot;rotate&quot;:0,&quot;skewX&quot;:0,&quot;scale&quot;:{&quot;x&quot;:0.9658083735883805,&quot;y&quot;:0.9658083735883805}},&quot;image&quot;:{&quot;url&quot;:&quot;https://icons.biorender.com/biorender/606c7228c6644b0028d7d1ff/20210406143851/image/falcon-tube-15-ml-1-2-liquid.png&quot;,&quot;fallbackUrl&quot;:&quot;https://res.cloudinary.com/dlcjuc3ej/image/upload/v1617719931/frolo0tsnuwvk2jr58tv.svg#/keystone/api/icons/606c7228c6644b0028d7d1ff/20210406143851/image/falcon-tube-15-ml-1-2-liquid.svg&quot;,&quot;isPremium&quot;:false,&quot;isPacked&quot;:true,&quot;size&quot;:{&quot;x&quot;:50,&quot;y&quot;:251.44927536231884}},&quot;source&quot;:{&quot;id&quot;:&quot;606c7228c6644b0028d7d1ff&quot;,&quot;type&quot;:&quot;ASSETS&quot;},&quot;parent&quot;:{&quot;type&quot;:&quot;CHILD&quot;,&quot;parentId&quot;:&quot;14e447d2-08dc-4500-accb-00f3daf2ff50&quot;,&quot;order&quot;:&quot;2&quot;}},&quot;5711486c-3ce8-4346-95f4-2d77300619c3&quot;:{&quot;id&quot;:&quot;5711486c-3ce8-4346-95f4-2d77300619c3&quot;,&quot;name&quot;:&quot;Screw cap 1&quot;,&quot;type&quot;:&quot;FIGURE_OBJECT&quot;,&quot;relativeTransform&quot;:{&quot;translate&quot;:{&quot;x&quot;:-109.99991352930893,&quot;y&quot;:-299.1335377144411},&quot;rotate&quot;:0,&quot;skewX&quot;:0,&quot;scale&quot;:{&quot;x&quot;:0.9658083735883805,&quot;y&quot;:0.9658083735883805}},&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14e447d2-08dc-4500-accb-00f3daf2ff50&quot;,&quot;order&quot;:&quot;5&quot;},&quot;opacity&quot;:1,&quot;styles&quot;:{&quot;editable&quot;:[{&quot;styleName&quot;:&quot;MONOCHROME_COLOR&quot;,&quot;index&quot;:0,&quot;color&quot;:&quot;#5AAA46&quot;}]}},&quot;92603099-4ed6-40d5-a811-fd6984e770fd&quot;:{&quot;id&quot;:&quot;92603099-4ed6-40d5-a811-fd6984e770fd&quot;,&quot;name&quot;:&quot;Falcon tube (50mL)&quot;,&quot;displayName&quot;:&quot;&quot;,&quot;type&quot;:&quot;FIGURE_OBJECT&quot;,&quot;relativeTransform&quot;:{&quot;translate&quot;:{&quot;x&quot;:-161.25024422925515,&quot;y&quot;:178.38630630249298},&quot;rotate&quot;:0,&quot;skewX&quot;:0,&quot;scale&quot;:{&quot;x&quot;:0.9658083735883805,&quot;y&quot;:0.9658083735883805}},&quot;image&quot;:{&quot;url&quot;:&quot;https://icons.biorender.com/biorender/606c73dcc6644b0028d7d27a/20210406144745/image/falcon-tube-50-ml.png&quot;,&quot;fallbackUrl&quot;:&quot;https://res.cloudinary.com/dlcjuc3ej/image/upload/v1617720465/emnwnwqea3kvfc2gs6kj.svg#/keystone/api/icons/606c73dcc6644b0028d7d27a/20210406144745/image/falcon-tube-50-ml.svg&quot;,&quot;isPremium&quot;:false,&quot;size&quot;:{&quot;x&quot;:75,&quot;y&quot;:243.57142857142858}},&quot;source&quot;:{&quot;id&quot;:&quot;606c73dcc6644b0028d7d27a&quot;,&quot;type&quot;:&quot;ASSETS&quot;},&quot;isPremium&quot;:false,&quot;parent&quot;:{&quot;type&quot;:&quot;CHILD&quot;,&quot;parentId&quot;:&quot;e48c2da1-0167-47af-8032-dd2c666ff323&quot;,&quot;order&quot;:&quot;99995&quot;}},&quot;e5f5e9b2-d860-44c4-9e7e-9492b0599867&quot;:{&quot;relativeTransform&quot;:{&quot;translate&quot;:{&quot;x&quot;:14.630848710189522,&quot;y&quot;:104.45237201711497},&quot;rotate&quot;:0},&quot;type&quot;:&quot;FIGURE_OBJECT&quot;,&quot;id&quot;:&quot;e5f5e9b2-d860-44c4-9e7e-9492b0599867&quot;,&quot;parent&quot;:{&quot;type&quot;:&quot;CHILD&quot;,&quot;parentId&quot;:&quot;e48c2da1-0167-47af-8032-dd2c666ff323&quot;,&quot;order&quot;:&quot;99997&quot;},&quot;name&quot;:&quot;Falcon tube (50mL, 1/2 liquid, with cap) &quot;,&quot;displayName&quot;:&quot;Falcon tube (50mL, 1/2 liquid, with cap) &quot;,&quot;source&quot;:{&quot;id&quot;:&quot;606df534a2aab000a6fda153&quot;,&quot;type&quot;:&quot;ASSETS&quot;},&quot;isPremium&quot;:true},&quot;b5f919c7-c712-41a1-940b-00f22edc6649&quot;:{&quot;id&quot;:&quot;b5f919c7-c712-41a1-940b-00f22edc6649&quot;,&quot;name&quot;:&quot;Falcon tube (50mL, 1/2 liquid)&quot;,&quot;type&quot;:&quot;FIGURE_OBJECT&quot;,&quot;relativeTransform&quot;:{&quot;translate&quot;:{&quot;x&quot;:-67.29061228368343,&quot;y&quot;:72.17886016672458},&quot;rotate&quot;:0,&quot;skewX&quot;:0,&quot;scale&quot;:{&quot;x&quot;:0.9658083735883805,&quot;y&quot;:0.9658083735883805}},&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e5f5e9b2-d860-44c4-9e7e-9492b0599867&quot;,&quot;order&quot;:&quot;2&quot;}},&quot;96dfbd41-1dfc-4b39-9ffc-376e7d4faa22&quot;:{&quot;id&quot;:&quot;96dfbd41-1dfc-4b39-9ffc-376e7d4faa22&quot;,&quot;name&quot;:&quot;Screw cap 1&quot;,&quot;type&quot;:&quot;FIGURE_OBJECT&quot;,&quot;relativeTransform&quot;:{&quot;translate&quot;:{&quot;x&quot;:-67.29042845503511,&quot;y&quot;:-18.981106940052303},&quot;rotate&quot;:0,&quot;skewX&quot;:0,&quot;scale&quot;:{&quot;x&quot;:1.5597052043667408,&quot;y&quot;:1.559705204366741}},&quot;image&quot;:{&quot;url&quot;:&quot;https://icons.biorender.com/biorender/5f076a089d890700268f57b3/screw-cap-1.png&quot;,&quot;fallbackUrl&quot;:&quot;https://res.cloudinary.com/dlcjuc3ej/image/upload/v1594321413/c2ddrv4cluvpvutvtyvl.svg#/keystone/api/icons/5f076a089d890700268f57b3/screw-cap-1.svg&quot;,&quot;isPremium&quot;:false,&quot;isPacked&quot;:true,&quot;size&quot;:{&quot;x&quot;:50,&quot;y&quot;:36.55913978494623}},&quot;source&quot;:{&quot;id&quot;:&quot;5f0769b39d890700268f57af&quot;,&quot;type&quot;:&quot;ASSETS&quot;},&quot;parent&quot;:{&quot;type&quot;:&quot;CHILD&quot;,&quot;parentId&quot;:&quot;e5f5e9b2-d860-44c4-9e7e-9492b0599867&quot;,&quot;order&quot;:&quot;5&quot;},&quot;opacity&quot;:1},&quot;905f3dd3-6e54-48eb-92c0-bec030f8ed53&quot;:{&quot;id&quot;:&quot;905f3dd3-6e54-48eb-92c0-bec030f8ed53&quot;,&quot;name&quot;:&quot;Test tube (15ml, 0. empty)&quot;,&quot;displayName&quot;:&quot;15mL test tube (empty)&quot;,&quot;type&quot;:&quot;FIGURE_OBJECT&quot;,&quot;relativeTransform&quot;:{&quot;translate&quot;:{&quot;x&quot;:113.60952777777781,&quot;y&quot;:173.95280799220276},&quot;rotate&quot;:0,&quot;skewX&quot;:0,&quot;scale&quot;:{&quot;x&quot;:1.0798611111111112,&quot;y&quot;:1.0798611111111112}},&quot;image&quot;:{&quot;url&quot;:&quot;https://icons.biorender.com/biorender/5e569295c45c7c0028ca1e66/20200226155116/image/test-tube-15ml-empty.png&quot;,&quot;fallbackUrl&quot;:&quot;https://res.cloudinary.com/dlcjuc3ej/image/upload/v1582732276/xhgyc38u0jsoanm72qfz.svg#/keystone/api/icons/5e569295c45c7c0028ca1e66/20200226155116/image/test-tube-15ml-empty.svg&quot;,&quot;isPremium&quot;:false,&quot;size&quot;:{&quot;x&quot;:50,&quot;y&quot;:222.80701754385964}},&quot;source&quot;:{&quot;id&quot;:&quot;5e569295c45c7c0028ca1e66&quot;,&quot;type&quot;:&quot;ASSETS&quot;},&quot;isPremium&quot;:false,&quot;parent&quot;:{&quot;type&quot;:&quot;CHILD&quot;,&quot;parentId&quot;:&quot;e48c2da1-0167-47af-8032-dd2c666ff323&quot;,&quot;order&quot;:&quot;99998&quot;}},&quot;fa8639bb-cc20-4330-8c6a-e6de39437037&quot;:{&quot;id&quot;:&quot;fa8639bb-cc20-4330-8c6a-e6de39437037&quot;,&quot;name&quot;:&quot;Test tube (15ml, 2/4)&quot;,&quot;displayName&quot;:&quot;15mL test tube (1/2 liquid)&quot;,&quot;type&quot;:&quot;FIGURE_OBJECT&quot;,&quot;relativeTransform&quot;:{&quot;translate&quot;:{&quot;x&quot;:199.27850925925927,&quot;y&quot;:173.95280799220276},&quot;rotate&quot;:0,&quot;skewX&quot;:0,&quot;scale&quot;:{&quot;x&quot;:1.0798611111111112,&quot;y&quot;:1.0798611111111112}},&quot;image&quot;:{&quot;url&quot;:&quot;https://icons.biorender.com/biorender/5e56940cc45c7c0028ca1e8e/20200226201646/image/test-tube-15ml-half.png&quot;,&quot;fallbackUrl&quot;:&quot;https://res.cloudinary.com/dlcjuc3ej/image/upload/v1582748206/hmyxiiqcuctxdmzp8k1r.svg#/keystone/api/icons/5e56940cc45c7c0028ca1e8e/20200226201646/image/test-tube-15ml-half.svg&quot;,&quot;isPremium&quot;:true,&quot;size&quot;:{&quot;x&quot;:50,&quot;y&quot;:222.80701754385964}},&quot;source&quot;:{&quot;id&quot;:&quot;5e56940cc45c7c0028ca1e8e&quot;,&quot;type&quot;:&quot;ASSETS&quot;},&quot;isPremium&quot;:true,&quot;parent&quot;:{&quot;type&quot;:&quot;CHILD&quot;,&quot;parentId&quot;:&quot;e48c2da1-0167-47af-8032-dd2c666ff323&quot;,&quot;order&quot;:&quot;99999&quot;}},&quot;6ac41349-6b2c-4638-80ca-87cf4418cfd5&quot;:{&quot;id&quot;:&quot;6ac41349-6b2c-4638-80ca-87cf4418cfd5&quot;,&quot;name&quot;:&quot;Test tube (15ml, 3/4)&quot;,&quot;displayName&quot;:&quot;15mL test tube (3/4 liquid)&quot;,&quot;type&quot;:&quot;FIGURE_OBJECT&quot;,&quot;relativeTransform&quot;:{&quot;translate&quot;:{&quot;x&quot;:284.9474907407407,&quot;y&quot;:173.95280799220276},&quot;rotate&quot;:0,&quot;skewX&quot;:0,&quot;scale&quot;:{&quot;x&quot;:1.0798611111111112,&quot;y&quot;:1.0798611111111112}},&quot;image&quot;:{&quot;url&quot;:&quot;https://icons.biorender.com/biorender/5e569455c45c7c0028ca1eb5/20200226201750/image/test-tube-15ml-3-4.png&quot;,&quot;fallbackUrl&quot;:&quot;https://res.cloudinary.com/dlcjuc3ej/image/upload/v1582748270/p51mhah1mc2pvlreyxbf.svg#/keystone/api/icons/5e569455c45c7c0028ca1eb5/20200226201750/image/test-tube-15ml-3-4.svg&quot;,&quot;isPremium&quot;:true,&quot;size&quot;:{&quot;x&quot;:50,&quot;y&quot;:222.80701754385964}},&quot;source&quot;:{&quot;id&quot;:&quot;5e569455c45c7c0028ca1eb5&quot;,&quot;type&quot;:&quot;ASSETS&quot;},&quot;isPremium&quot;:true,&quot;parent&quot;:{&quot;type&quot;:&quot;CHILD&quot;,&quot;parentId&quot;:&quot;e48c2da1-0167-47af-8032-dd2c666ff323&quot;,&quot;order&quot;:&quot;999995&quot;}},&quot;389e46fc-8291-4ccc-96c1-0f48017aab35&quot;:{&quot;id&quot;:&quot;389e46fc-8291-4ccc-96c1-0f48017aab35&quot;,&quot;name&quot;:&quot;Test tube (15ml, 4/4 liquid)&quot;,&quot;displayName&quot;:&quot;15mL test tube (4/4 liquid)&quot;,&quot;type&quot;:&quot;FIGURE_OBJECT&quot;,&quot;relativeTransform&quot;:{&quot;translate&quot;:{&quot;x&quot;:370.6164722222222,&quot;y&quot;:173.95280799220276},&quot;rotate&quot;:0,&quot;skewX&quot;:0,&quot;scale&quot;:{&quot;x&quot;:1.0798611111111112,&quot;y&quot;:1.0798611111111112}},&quot;image&quot;:{&quot;url&quot;:&quot;https://icons.biorender.com/biorender/5e5694a8c45c7c0028ca1edc/20200226201817/image/test-tube-15ml-4-4.png&quot;,&quot;fallbackUrl&quot;:&quot;https://res.cloudinary.com/dlcjuc3ej/image/upload/v1582748297/vm3pkbq8i6lbnahjt1pz.svg#/keystone/api/icons/5e5694a8c45c7c0028ca1edc/20200226201817/image/test-tube-15ml-4-4.svg&quot;,&quot;isPremium&quot;:false,&quot;size&quot;:{&quot;x&quot;:50,&quot;y&quot;:222.80701754385964}},&quot;source&quot;:{&quot;id&quot;:&quot;5e5694a8c45c7c0028ca1edc&quot;,&quot;type&quot;:&quot;ASSETS&quot;},&quot;isPremium&quot;:false,&quot;parent&quot;:{&quot;type&quot;:&quot;CHILD&quot;,&quot;parentId&quot;:&quot;e48c2da1-0167-47af-8032-dd2c666ff323&quot;,&quot;order&quot;:&quot;999997&quot;}},&quot;781fd207-6091-4edf-ad3d-33730dd9547b&quot;:{&quot;type&quot;:&quot;FIGURE_OBJECT&quot;,&quot;id&quot;:&quot;781fd207-6091-4edf-ad3d-33730dd9547b&quot;,&quot;relativeTransform&quot;:{&quot;translate&quot;:{&quot;x&quot;:-201.83736098417015,&quot;y&quot;:146.75997619682337},&quot;rotate&quot;:0},&quot;opacity&quot;:1,&quot;path&quot;:{&quot;type&quot;:&quot;RECT&quot;,&quot;size&quot;:{&quot;x&quot;:460.00000000000006,&quot;y&quot;:326.0109774325848},&quot;cornerRounding&quot;:{&quot;type&quot;:&quot;ARC_LENGTH&quot;,&quot;global&quot;:15.749067104642286}},&quot;pathStyles&quot;:[{&quot;type&quot;:&quot;FILL&quot;,&quot;fillStyle&quot;:&quot;rgba(235, 245, 251, 0.5)&quot;},{&quot;type&quot;:&quot;STROKE&quot;,&quot;strokeStyle&quot;:&quot;rgba(184,198,214,1)&quot;,&quot;lineWidth&quot;:2.005233503031827,&quot;lineJoin&quot;:&quot;round&quot;}],&quot;isLocked&quot;:false,&quot;parent&quot;:{&quot;type&quot;:&quot;CHILD&quot;,&quot;parentId&quot;:&quot;e48c2da1-0167-47af-8032-dd2c666ff323&quot;,&quot;order&quot;:&quot;4&quot;},&quot;layout&quot;:{&quot;sizeRatio&quot;:{&quot;x&quot;:0.88,&quot;y&quot;:0.88},&quot;keepAspectRatio&quot;:false}},&quot;4289d1ad-c685-4381-a70a-80b968fd9119&quot;:{&quot;id&quot;:&quot;4289d1ad-c685-4381-a70a-80b968fd911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8.715512694963714,&quot;color&quot;:&quot;black&quot;,&quot;fontWeight&quot;:&quot;normal&quot;,&quot;fontStyle&quot;:&quot;normal&quot;,&quot;decoration&quot;:&quot;none&quot;}}]},&quot;format&quot;:&quot;BETTER_TEXT&quot;,&quot;size&quot;:{&quot;x&quot;:404.8,&quot;y&quot;:22.057568533350096},&quot;targetSize&quot;:{&quot;x&quot;:404.8,&quot;y&quot;:2}},&quot;parent&quot;:{&quot;type&quot;:&quot;CHILD&quot;,&quot;parentId&quot;:&quot;781fd207-6091-4edf-ad3d-33730dd9547b&quot;,&quot;order&quot;:&quot;5&quot;}},&quot;6ca19386-007b-4368-8f37-f7ed17dc2cd8&quot;:{&quot;type&quot;:&quot;FIGURE_OBJECT&quot;,&quot;id&quot;:&quot;6ca19386-007b-4368-8f37-f7ed17dc2cd8&quot;,&quot;relativeTransform&quot;:{&quot;translate&quot;:{&quot;x&quot;:242.1126390158298,&quot;y&quot;:146.75997619682337},&quot;rotate&quot;:0},&quot;opacity&quot;:1,&quot;path&quot;:{&quot;type&quot;:&quot;RECT&quot;,&quot;size&quot;:{&quot;x&quot;:380,&quot;y&quot;:326.1906742623432},&quot;cornerRounding&quot;:{&quot;type&quot;:&quot;ARC_LENGTH&quot;,&quot;global&quot;:15.757747970092419}},&quot;pathStyles&quot;:[{&quot;type&quot;:&quot;FILL&quot;,&quot;fillStyle&quot;:&quot;rgba(235, 245, 251, 0.5)&quot;},{&quot;type&quot;:&quot;STROKE&quot;,&quot;strokeStyle&quot;:&quot;rgba(184,198,214,1)&quot;,&quot;lineWidth&quot;:2.00633878514919,&quot;lineJoin&quot;:&quot;round&quot;}],&quot;isLocked&quot;:false,&quot;parent&quot;:{&quot;type&quot;:&quot;CHILD&quot;,&quot;parentId&quot;:&quot;e48c2da1-0167-47af-8032-dd2c666ff323&quot;,&quot;order&quot;:&quot;4&quot;},&quot;layout&quot;:{&quot;sizeRatio&quot;:{&quot;x&quot;:0.88,&quot;y&quot;:0.88},&quot;keepAspectRatio&quot;:false}},&quot;fae19657-b0ac-48b5-b8c2-f0d131881fdc&quot;:{&quot;id&quot;:&quot;fae19657-b0ac-48b5-b8c2-f0d131881fdc&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8.725828661392445,&quot;color&quot;:&quot;black&quot;,&quot;fontWeight&quot;:&quot;normal&quot;,&quot;fontStyle&quot;:&quot;normal&quot;,&quot;decoration&quot;:&quot;none&quot;}}]},&quot;format&quot;:&quot;BETTER_TEXT&quot;,&quot;size&quot;:{&quot;x&quot;:334.4,&quot;y&quot;:22.069726636641086},&quot;targetSize&quot;:{&quot;x&quot;:334.4,&quot;y&quot;:2}},&quot;parent&quot;:{&quot;type&quot;:&quot;CHILD&quot;,&quot;parentId&quot;:&quot;6ca19386-007b-4368-8f37-f7ed17dc2cd8&quot;,&quot;order&quot;:&quot;5&quot;}},&quot;8720b9dc-0cf5-4ae6-b416-6d06a139f91f&quot;:{&quot;id&quot;:&quot;8720b9dc-0cf5-4ae6-b416-6d06a139f91f&quot;,&quot;type&quot;:&quot;FIGURE_OBJECT&quot;,&quot;relativeTransform&quot;:{&quot;translate&quot;:{&quot;x&quot;:242.11304464680794,&quot;y&quot;:18.058485547879272},&quot;rotate&quot;:0},&quot;text&quot;:{&quot;textData&quot;:{&quot;lineSpacing&quot;:&quot;normal&quot;,&quot;alignment&quot;:&quot;center&quot;,&quot;lines&quot;:[{&quot;runs&quot;:[{&quot;style&quot;:{&quot;fontFamily&quot;:&quot;Roboto&quot;,&quot;fontSize&quot;:16,&quot;color&quot;:&quot;rgba(58,104,174,1)&quot;,&quot;fontWeight&quot;:&quot;bold&quot;,&quot;fontStyle&quot;:&quot;normal&quot;,&quot;decoration&quot;:&quot;none&quot;,&quot;script&quot;:&quot;none&quot;},&quot;range&quot;:[0,9]}],&quot;text&quot;:&quot;Test tubes&quot;},{&quot;runs&quot;:[{&quot;style&quot;:{&quot;fontFamily&quot;:&quot;Roboto&quot;,&quot;fontSize&quot;:16,&quot;color&quot;:&quot;rgba(103,111,123,1)&quot;,&quot;fontWeight&quot;:&quot;bold&quot;,&quot;fontStyle&quot;:&quot;normal&quot;,&quot;decoration&quot;:&quot;none&quot;,&quot;script&quot;:&quot;none&quot;},&quot;range&quot;:[0,23]}],&quot;text&quot;:&quot;(variable liquid levels)&quot;}],&quot;verticalAlign&quot;:&quot;TOP&quot;,&quot;_lastCaretLocation&quot;:{&quot;lineIndex&quot;:0,&quot;runIndex&quot;:0,&quot;charIndex&quot;:4}},&quot;format&quot;:&quot;BETTER_TEXT&quot;,&quot;size&quot;:{&quot;x&quot;:178.51134762228992,&quot;y&quot;:37.08},&quot;targetSize&quot;:{&quot;x&quot;:178.51134762228992,&quot;y&quot;:37.08},&quot;verticalAlign&quot;:&quot;TOP&quot;},&quot;parent&quot;:{&quot;type&quot;:&quot;CHILD&quot;,&quot;parentId&quot;:&quot;e48c2da1-0167-47af-8032-dd2c666ff323&quot;,&quot;order&quot;:&quot;999998&quot;}},&quot;feaad06b-6593-48bf-8603-ae66eafe140b&quot;:{&quot;id&quot;:&quot;feaad06b-6593-48bf-8603-ae66eafe140b&quot;,&quot;type&quot;:&quot;FIGURE_OBJECT&quot;,&quot;document&quot;:{&quot;type&quot;:&quot;FIGURE&quot;,&quot;canvasType&quot;:&quot;FIGURE&quot;,&quot;units&quot;:&quot;in&quot;,&quot;title&quot;:&quot;Kit Tubes &amp; Bottles&quot;},&quot;parent&quot;:{&quot;type&quot;:&quot;DOCUMENT&quot;,&quot;parentId&quot;:&quot;fe0bd7e6-0720-4678-bcd8-c8ab64ee6b6a&quot;,&quot;order&quot;:&quot;3&quot;}},&quot;5a427d70-1e36-4ea9-8366-bea636532d82&quot;:{&quot;id&quot;:&quot;5a427d70-1e36-4ea9-8366-bea636532d82&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feaad06b-6593-48bf-8603-ae66eafe140b&quot;,&quot;type&quot;:&quot;FRAME&quot;,&quot;order&quot;:&quot;5&quot;}},&quot;1f6d2b35-9deb-43d6-9f04-7246525ed81e&quot;:{&quot;id&quot;:&quot;1f6d2b35-9deb-43d6-9f04-7246525ed81e&quot;,&quot;name&quot;:&quot;Microtube (2mL)&quot;,&quot;displayName&quot;:&quot;Microtube (2mL)&quot;,&quot;type&quot;:&quot;FIGURE_OBJECT&quot;,&quot;relativeTransform&quot;:{&quot;translate&quot;:{&quot;x&quot;:-342.5528685364803,&quot;y&quot;:-273.766196036693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feaad06b-6593-48bf-8603-ae66eafe140b&quot;,&quot;order&quot;:&quot;5&quot;}},&quot;a090dfcd-e8de-4eec-ba8d-80127c744f38&quot;:{&quot;id&quot;:&quot;a090dfcd-e8de-4eec-ba8d-80127c744f38&quot;,&quot;name&quot;:&quot;Microtube (2mL, full liquid)&quot;,&quot;displayName&quot;:&quot;Microtube (2mL, full liquid)&quot;,&quot;type&quot;:&quot;FIGURE_OBJECT&quot;,&quot;relativeTransform&quot;:{&quot;translate&quot;:{&quot;x&quot;:-400.15443661180404,&quot;y&quot;:-273.766119547923},&quot;rotate&quot;:0,&quot;skewX&quot;:0,&quot;scale&quot;:{&quot;x&quot;:0.7739235250589448,&quot;y&quot;:0.7739235250589448}},&quot;image&quot;:{&quot;url&quot;:&quot;https://icons.biorender.com/biorender/63dd529752f9f70020b4cdc8/20230203183046/image/microtube-2ml-full-liquid.png&quot;,&quot;fallbackUrl&quot;:&quot;https://res.cloudinary.com/dlcjuc3ej/image/upload/v1675449046/ejb5ssv06wmtqyborvnk.svg#/keystone/api/icons/63dd529752f9f70020b4cdc8/20230203183046/image/microtube-2ml-full-liquid.svg&quot;,&quot;isPremium&quot;:false,&quot;size&quot;:{&quot;x&quot;:40,&quot;y&quot;:140}},&quot;source&quot;:{&quot;id&quot;:&quot;63dd529752f9f70020b4cdc8&quot;,&quot;type&quot;:&quot;ASSETS&quot;},&quot;isPremium&quot;:false,&quot;parent&quot;:{&quot;type&quot;:&quot;CHILD&quot;,&quot;parentId&quot;:&quot;feaad06b-6593-48bf-8603-ae66eafe140b&quot;,&quot;order&quot;:&quot;7&quot;}},&quot;f27687a0-b6c6-4820-a366-582decd6bca1&quot;:{&quot;id&quot;:&quot;f27687a0-b6c6-4820-a366-582decd6bca1&quot;,&quot;name&quot;:&quot;Eppendorf tube (round bottom, full liquid, open)&quot;,&quot;displayName&quot;:&quot;&quot;,&quot;type&quot;:&quot;FIGURE_OBJECT&quot;,&quot;relativeTransform&quot;:{&quot;translate&quot;:{&quot;x&quot;:318.2647441148991,&quot;y&quot;:-271.7716445349033},&quot;rotate&quot;:0,&quot;skewX&quot;:0,&quot;scale&quot;:{&quot;x&quot;:0.8267778319075902,&quot;y&quot;:0.8267778319075902}},&quot;image&quot;:{&quot;url&quot;:&quot;https://icons.biorender.com/biorender/639cc619c1ec860020da5079/20221216192605/image/eppendorf-tube-round-bottom-full-liquid-open.png&quot;,&quot;fallbackUrl&quot;:&quot;https://res.cloudinary.com/dlcjuc3ej/image/upload/v1671218765/my66aanpat0xaglp9w1a.svg#/keystone/api/icons/639cc619c1ec860020da5079/20221216192605/image/eppendorf-tube-round-bottom-full-liquid-open.svg&quot;,&quot;isPremium&quot;:false,&quot;size&quot;:{&quot;x&quot;:80,&quot;y&quot;:142.90322580645162}},&quot;source&quot;:{&quot;id&quot;:&quot;639cc619c1ec860020da5079&quot;,&quot;type&quot;:&quot;ASSETS&quot;},&quot;isPremium&quot;:false,&quot;parent&quot;:{&quot;type&quot;:&quot;CHILD&quot;,&quot;parentId&quot;:&quot;feaad06b-6593-48bf-8603-ae66eafe140b&quot;,&quot;order&quot;:&quot;8&quot;}},&quot;c6782ba2-ef06-40f4-9364-68c69ba0d936&quot;:{&quot;id&quot;:&quot;c6782ba2-ef06-40f4-9364-68c69ba0d936&quot;,&quot;name&quot;:&quot;Eppendorf tube (round bottom, open)&quot;,&quot;displayName&quot;:&quot;&quot;,&quot;type&quot;:&quot;FIGURE_OBJECT&quot;,&quot;relativeTransform&quot;:{&quot;translate&quot;:{&quot;x&quot;:77.61349693082346,&quot;y&quot;:-269.3692797281316},&quot;rotate&quot;:0,&quot;skewX&quot;:0,&quot;scale&quot;:{&quot;x&quot;:0.8267778319075902,&quot;y&quot;:0.8267778319075902}},&quot;image&quot;:{&quot;url&quot;:&quot;https://icons.biorender.com/biorender/639cc39dc1ec860020da4faf/20221216192050/image/eppendorf-tube-round-bottom-open.png&quot;,&quot;fallbackUrl&quot;:&quot;https://res.cloudinary.com/dlcjuc3ej/image/upload/v1671218450/kxtip6uuffcvjxdxbrqg.svg#/keystone/api/icons/639cc39dc1ec860020da4faf/20221216192050/image/eppendorf-tube-round-bottom-open.svg&quot;,&quot;isPremium&quot;:false,&quot;size&quot;:{&quot;x&quot;:80,&quot;y&quot;:142.90322580645162}},&quot;source&quot;:{&quot;id&quot;:&quot;639cc39dc1ec860020da4faf&quot;,&quot;type&quot;:&quot;ASSETS&quot;},&quot;isPremium&quot;:false,&quot;parent&quot;:{&quot;type&quot;:&quot;CHILD&quot;,&quot;parentId&quot;:&quot;feaad06b-6593-48bf-8603-ae66eafe140b&quot;,&quot;order&quot;:&quot;9&quot;}},&quot;e9139f80-643c-4ee1-87c2-fecc5abfb4f2&quot;:{&quot;id&quot;:&quot;e9139f80-643c-4ee1-87c2-fecc5abfb4f2&quot;,&quot;name&quot;:&quot;Eppendorf tube (round bottom, full liquid, closed)&quot;,&quot;displayName&quot;:&quot;&quot;,&quot;type&quot;:&quot;FIGURE_OBJECT&quot;,&quot;relativeTransform&quot;:{&quot;translate&quot;:{&quot;x&quot;:330.6657482406645,&quot;y&quot;:-116.73049706805841},&quot;rotate&quot;:0,&quot;skewX&quot;:0,&quot;scale&quot;:{&quot;x&quot;:0.8267778319075902,&quot;y&quot;:0.8267778319075902}},&quot;image&quot;:{&quot;url&quot;:&quot;https://icons.biorender.com/biorender/639cc31bc1ec860020da4f87/20221216191402/image/eppendorf-tube-round-bottom-full-liquid-closed.png&quot;,&quot;fallbackUrl&quot;:&quot;https://res.cloudinary.com/dlcjuc3ej/image/upload/v1671218042/buazl9xgnbfxvxbfeqgy.svg#/keystone/api/icons/639cc31bc1ec860020da4f87/20221216191402/image/eppendorf-tube-round-bottom-full-liquid-closed.svg&quot;,&quot;isPremium&quot;:false,&quot;size&quot;:{&quot;x&quot;:50,&quot;y&quot;:108.64197530864197}},&quot;source&quot;:{&quot;id&quot;:&quot;639cc31bc1ec860020da4f87&quot;,&quot;type&quot;:&quot;ASSETS&quot;},&quot;isPremium&quot;:false,&quot;parent&quot;:{&quot;type&quot;:&quot;CHILD&quot;,&quot;parentId&quot;:&quot;feaad06b-6593-48bf-8603-ae66eafe140b&quot;,&quot;order&quot;:&quot;95&quot;}},&quot;5f4a02f2-dd0a-4038-82d3-132b92dcd5ed&quot;:{&quot;id&quot;:&quot;5f4a02f2-dd0a-4038-82d3-132b92dcd5ed&quot;,&quot;name&quot;:&quot;Eppendorf tube (round bottom, closed)&quot;,&quot;displayName&quot;:&quot;&quot;,&quot;type&quot;:&quot;FIGURE_OBJECT&quot;,&quot;relativeTransform&quot;:{&quot;translate&quot;:{&quot;x&quot;:90.01540954691258,&quot;y&quot;:-116.73016700045329},&quot;rotate&quot;:0,&quot;skewX&quot;:0,&quot;scale&quot;:{&quot;x&quot;:0.8267778319075902,&quot;y&quot;:0.8267778319075902}},&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feaad06b-6593-48bf-8603-ae66eafe140b&quot;,&quot;order&quot;:&quot;97&quot;}},&quot;a41c74c0-aa9e-4fd8-9371-64421047007f&quot;:{&quot;id&quot;:&quot;a41c74c0-aa9e-4fd8-9371-64421047007f&quot;,&quot;name&quot;:&quot;Eppendorf tube (round bottom, 1/4 liquid, open)&quot;,&quot;displayName&quot;:&quot;&quot;,&quot;type&quot;:&quot;FIGURE_OBJECT&quot;,&quot;relativeTransform&quot;:{&quot;translate&quot;:{&quot;x&quot;:157.83052485052087,&quot;y&quot;:-271.7710661121848},&quot;rotate&quot;:0,&quot;skewX&quot;:0,&quot;scale&quot;:{&quot;x&quot;:0.8267778319075902,&quot;y&quot;:0.8267778319075902}},&quot;image&quot;:{&quot;url&quot;:&quot;https://icons.biorender.com/biorender/639cc5bac1ec860020da5051/20221216192422/image/eppendorf-tube-round-bottom-1/4-liquid-open.png&quot;,&quot;fallbackUrl&quot;:&quot;https://res.cloudinary.com/dlcjuc3ej/image/upload/v1671218662/gtxnan6azfvuoygdmawv.svg#/keystone/api/icons/639cc5bac1ec860020da5051/20221216192422/image/eppendorf-tube-round-bottom-1/4-liquid-open.svg&quot;,&quot;isPremium&quot;:false,&quot;size&quot;:{&quot;x&quot;:80,&quot;y&quot;:142.90322580645162}},&quot;source&quot;:{&quot;id&quot;:&quot;639cc5bac1ec860020da5051&quot;,&quot;type&quot;:&quot;ASSETS&quot;},&quot;isPremium&quot;:false,&quot;parent&quot;:{&quot;type&quot;:&quot;CHILD&quot;,&quot;parentId&quot;:&quot;feaad06b-6593-48bf-8603-ae66eafe140b&quot;,&quot;order&quot;:&quot;98&quot;}},&quot;b2594233-dad8-40ee-9632-e5ed3758eda4&quot;:{&quot;id&quot;:&quot;b2594233-dad8-40ee-9632-e5ed3758eda4&quot;,&quot;name&quot;:&quot;Eppendorf tube (round bottom, 1/4 liquid, closed)&quot;,&quot;displayName&quot;:&quot;&quot;,&quot;type&quot;:&quot;FIGURE_OBJECT&quot;,&quot;relativeTransform&quot;:{&quot;translate&quot;:{&quot;x&quot;:170.23218911149658,&quot;y&quot;:-116.73082713566353},&quot;rotate&quot;:0,&quot;skewX&quot;:0,&quot;scale&quot;:{&quot;x&quot;:0.8267778319075902,&quot;y&quot;:0.8267778319075902}},&quot;image&quot;:{&quot;url&quot;:&quot;https://icons.biorender.com/biorender/639cc574c1ec860020da5029/20221216192320/image/eppendorf-tube-round-bottom-1/4-liquid-closed.png&quot;,&quot;fallbackUrl&quot;:&quot;https://res.cloudinary.com/dlcjuc3ej/image/upload/v1671218600/hqg0qxy4g8xoqaqv6u14.svg#/keystone/api/icons/639cc574c1ec860020da5029/20221216192320/image/eppendorf-tube-round-bottom-1/4-liquid-closed.svg&quot;,&quot;isPremium&quot;:false,&quot;size&quot;:{&quot;x&quot;:50,&quot;y&quot;:108.64197530864197}},&quot;source&quot;:{&quot;id&quot;:&quot;639cc574c1ec860020da5029&quot;,&quot;type&quot;:&quot;ASSETS&quot;},&quot;isPremium&quot;:false,&quot;parent&quot;:{&quot;type&quot;:&quot;CHILD&quot;,&quot;parentId&quot;:&quot;feaad06b-6593-48bf-8603-ae66eafe140b&quot;,&quot;order&quot;:&quot;99&quot;}},&quot;0af0d02f-d5fa-46c2-9050-947f27aef91e&quot;:{&quot;id&quot;:&quot;0af0d02f-d5fa-46c2-9050-947f27aef91e&quot;,&quot;name&quot;:&quot;Eppendorf tube (round bottom, 1/2 liquid, open)&quot;,&quot;displayName&quot;:&quot;&quot;,&quot;type&quot;:&quot;FIGURE_OBJECT&quot;,&quot;relativeTransform&quot;:{&quot;translate&quot;:{&quot;x&quot;:238.0475527702183,&quot;y&quot;:-271.7707360445798},&quot;rotate&quot;:0,&quot;skewX&quot;:0,&quot;scale&quot;:{&quot;x&quot;:0.8267778319075902,&quot;y&quot;:0.8267778319075902}},&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feaad06b-6593-48bf-8603-ae66eafe140b&quot;,&quot;order&quot;:&quot;995&quot;}},&quot;4afe13a8-4572-4c41-b362-3649ba232675&quot;:{&quot;id&quot;:&quot;4afe13a8-4572-4c41-b362-3649ba232675&quot;,&quot;name&quot;:&quot;Eppendorf tube (round bottom, 1/2 liquid, closed)&quot;,&quot;displayName&quot;:&quot;&quot;,&quot;type&quot;:&quot;FIGURE_OBJECT&quot;,&quot;relativeTransform&quot;:{&quot;translate&quot;:{&quot;x&quot;:250.44896867608057,&quot;y&quot;:-116.73016700045326},&quot;rotate&quot;:0,&quot;skewX&quot;:0,&quot;scale&quot;:{&quot;x&quot;:0.8267778319075902,&quot;y&quot;:0.8267778319075902}},&quot;image&quot;:{&quot;url&quot;:&quot;https://icons.biorender.com/biorender/639cc406c1ec860020da4fd7/20221216191709/image/eppendorf-tube-round-bottom-1/2-liquid-closed.png&quot;,&quot;fallbackUrl&quot;:&quot;https://res.cloudinary.com/dlcjuc3ej/image/upload/v1671218229/fah0k0aqzgnjdbfegyu5.svg#/keystone/api/icons/639cc406c1ec860020da4fd7/20221216191709/image/eppendorf-tube-round-bottom-1/2-liquid-closed.svg&quot;,&quot;isPremium&quot;:false,&quot;size&quot;:{&quot;x&quot;:50,&quot;y&quot;:108.64197530864197}},&quot;source&quot;:{&quot;id&quot;:&quot;639cc406c1ec860020da4fd7&quot;,&quot;type&quot;:&quot;ASSETS&quot;},&quot;isPremium&quot;:false,&quot;parent&quot;:{&quot;type&quot;:&quot;CHILD&quot;,&quot;parentId&quot;:&quot;feaad06b-6593-48bf-8603-ae66eafe140b&quot;,&quot;order&quot;:&quot;997&quot;}},&quot;4dab24d5-33bc-417c-9fc2-4d35058dda51&quot;:{&quot;id&quot;:&quot;4dab24d5-33bc-417c-9fc2-4d35058dda51&quot;,&quot;name&quot;:&quot;Eppendorf tube (open)&quot;,&quot;displayName&quot;:&quot;Eppendorf tube (open)&quot;,&quot;type&quot;:&quot;FIGURE_OBJECT&quot;,&quot;relativeTransform&quot;:{&quot;translate&quot;:{&quot;x&quot;:77.61399364105029,&quot;y&quot;:20.185513018863},&quot;rotate&quot;:0,&quot;skewX&quot;:0,&quot;scale&quot;:{&quot;x&quot;:0.8267778319075902,&quot;y&quot;:0.8267778319075902}},&quot;image&quot;:{&quot;url&quot;:&quot;https://icons.biorender.com/biorender/5e41d4d6eabe140028612a8f/20200210222308/image/eppendorf-tube-open.png&quot;,&quot;fallbackUrl&quot;:&quot;https://res.cloudinary.com/dlcjuc3ej/image/upload/v1581373388/wuoxf5rb4gbtswxp77mj.svg#/keystone/api/icons/5e41d4d6eabe140028612a8f/20200210222308/image/eppendorf-tube-open.svg&quot;,&quot;isPremium&quot;:false,&quot;size&quot;:{&quot;x&quot;:80,&quot;y&quot;:142.90322580645162}},&quot;source&quot;:{&quot;id&quot;:&quot;5e41d4d6eabe140028612a8f&quot;,&quot;type&quot;:&quot;ASSETS&quot;},&quot;isPremium&quot;:false,&quot;parent&quot;:{&quot;type&quot;:&quot;CHILD&quot;,&quot;parentId&quot;:&quot;feaad06b-6593-48bf-8603-ae66eafe140b&quot;,&quot;order&quot;:&quot;998&quot;}},&quot;ff117f7c-0b33-4c6a-be8d-bcf9d8830c07&quot;:{&quot;id&quot;:&quot;ff117f7c-0b33-4c6a-be8d-bcf9d8830c07&quot;,&quot;name&quot;:&quot;Eppendorf tube (3-3, open)&quot;,&quot;displayName&quot;:&quot;Eppendorf tube (3/3 liquid, open)&quot;,&quot;type&quot;:&quot;FIGURE_OBJECT&quot;,&quot;relativeTransform&quot;:{&quot;translate&quot;:{&quot;x&quot;:318.2652408251258,&quot;y&quot;:20.18569991774158},&quot;rotate&quot;:0,&quot;skewX&quot;:0,&quot;scale&quot;:{&quot;x&quot;:0.8267778319075902,&quot;y&quot;:0.8267778319075902}},&quot;image&quot;:{&quot;url&quot;:&quot;https://icons.biorender.com/biorender/5e41d8b6e250000028d2f6cd/20200210222933/image/eppendorf-tube-3-3-open.png&quot;,&quot;fallbackUrl&quot;:&quot;https://res.cloudinary.com/dlcjuc3ej/image/upload/v1581373773/mymttnckdlkfboqdevbl.svg#/keystone/api/icons/5e41d8b6e250000028d2f6cd/20200210222933/image/eppendorf-tube-3-3-open.svg&quot;,&quot;isPremium&quot;:true,&quot;size&quot;:{&quot;x&quot;:80,&quot;y&quot;:142.90322580645162}},&quot;source&quot;:{&quot;id&quot;:&quot;5e41d8b6e250000028d2f6cd&quot;,&quot;type&quot;:&quot;ASSETS&quot;},&quot;isPremium&quot;:true,&quot;parent&quot;:{&quot;type&quot;:&quot;CHILD&quot;,&quot;parentId&quot;:&quot;feaad06b-6593-48bf-8603-ae66eafe140b&quot;,&quot;order&quot;:&quot;999&quot;}},&quot;382b14ea-ebb6-4d89-b22b-9dd54ee92d93&quot;:{&quot;id&quot;:&quot;382b14ea-ebb6-4d89-b22b-9dd54ee92d93&quot;,&quot;name&quot;:&quot;Eppendorf tube (1-3, open)&quot;,&quot;displayName&quot;:&quot;Eppendorf tube (1/3 liquid, open)&quot;,&quot;type&quot;:&quot;FIGURE_OBJECT&quot;,&quot;relativeTransform&quot;:{&quot;translate&quot;:{&quot;x&quot;:157.8301947829157,&quot;y&quot;:20.184604528539374},&quot;rotate&quot;:0,&quot;skewX&quot;:0,&quot;scale&quot;:{&quot;x&quot;:0.8267778319075902,&quot;y&quot;:0.8267778319075902}},&quot;image&quot;:{&quot;url&quot;:&quot;https://icons.biorender.com/biorender/5e41d7bee250000028d2f67b/20200210222445/image/eppendorf-tube-1-3-open.png&quot;,&quot;fallbackUrl&quot;:&quot;https://res.cloudinary.com/dlcjuc3ej/image/upload/v1581373485/m3ui4koc2z6ezukn2zik.svg#/keystone/api/icons/5e41d7bee250000028d2f67b/20200210222445/image/eppendorf-tube-1-3-open.svg&quot;,&quot;isPremium&quot;:true,&quot;size&quot;:{&quot;x&quot;:80,&quot;y&quot;:142.90322580645162}},&quot;source&quot;:{&quot;id&quot;:&quot;5e41d7bee250000028d2f67b&quot;,&quot;type&quot;:&quot;ASSETS&quot;},&quot;isPremium&quot;:true,&quot;parent&quot;:{&quot;type&quot;:&quot;CHILD&quot;,&quot;parentId&quot;:&quot;feaad06b-6593-48bf-8603-ae66eafe140b&quot;,&quot;order&quot;:&quot;9995&quot;}},&quot;16d5a84c-5a67-4e62-ab9d-187abbec134f&quot;:{&quot;id&quot;:&quot;16d5a84c-5a67-4e62-ab9d-187abbec134f&quot;,&quot;name&quot;:&quot;Eppendorf tube (2-3, open)&quot;,&quot;displayName&quot;:&quot;Eppendorf tube (2/3 liquid, open)&quot;,&quot;type&quot;:&quot;FIGURE_OBJECT&quot;,&quot;relativeTransform&quot;:{&quot;translate&quot;:{&quot;x&quot;:238.0475527702183,&quot;y&quot;:20.184604528539417},&quot;rotate&quot;:0,&quot;skewX&quot;:0,&quot;scale&quot;:{&quot;x&quot;:0.8267778319075902,&quot;y&quot;:0.8267778319075902}},&quot;image&quot;:{&quot;url&quot;:&quot;https://icons.biorender.com/biorender/5e41d859e250000028d2f6a4/20200210222612/image/eppendorf-tube-2-3-open.png&quot;,&quot;fallbackUrl&quot;:&quot;https://res.cloudinary.com/dlcjuc3ej/image/upload/v1581373572/tlmmnlxyp6muwbuigef0.svg#/keystone/api/icons/5e41d859e250000028d2f6a4/20200210222612/image/eppendorf-tube-2-3-open.svg&quot;,&quot;isPremium&quot;:false,&quot;size&quot;:{&quot;x&quot;:80,&quot;y&quot;:142.90322580645162}},&quot;source&quot;:{&quot;id&quot;:&quot;5e41d859e250000028d2f6a4&quot;,&quot;type&quot;:&quot;ASSETS&quot;},&quot;isPremium&quot;:false,&quot;parent&quot;:{&quot;type&quot;:&quot;CHILD&quot;,&quot;parentId&quot;:&quot;feaad06b-6593-48bf-8603-ae66eafe140b&quot;,&quot;order&quot;:&quot;9997&quot;}},&quot;918dcb36-9a85-4285-a87e-c3ddff46abe8&quot;:{&quot;id&quot;:&quot;918dcb36-9a85-4285-a87e-c3ddff46abe8&quot;,&quot;name&quot;:&quot;Eppendorf tube (1-3, closed)&quot;,&quot;displayName&quot;:&quot;Eppendorf tube (1/3 liquid, closed)&quot;,&quot;type&quot;:&quot;FIGURE_OBJECT&quot;,&quot;relativeTransform&quot;:{&quot;translate&quot;:{&quot;x&quot;:170.23235575411815,&quot;y&quot;:157.10179493479285},&quot;rotate&quot;:0,&quot;skewX&quot;:0,&quot;scale&quot;:{&quot;x&quot;:0.8267778319075902,&quot;y&quot;:0.8267778319075902}},&quot;image&quot;:{&quot;url&quot;:&quot;https://icons.biorender.com/biorender/5e41d978e250000028d2f71e/20200210223123/image/eppendorf-tube-1-3-closed.png&quot;,&quot;fallbackUrl&quot;:&quot;https://res.cloudinary.com/dlcjuc3ej/image/upload/v1581373883/hxkpb69d5adslm6pot7s.svg#/keystone/api/icons/5e41d978e250000028d2f71e/20200210223123/image/eppendorf-tube-1-3-closed.svg&quot;,&quot;isPremium&quot;:true,&quot;size&quot;:{&quot;x&quot;:50,&quot;y&quot;:108.64197530864197}},&quot;source&quot;:{&quot;id&quot;:&quot;5e41d978e250000028d2f71e&quot;,&quot;type&quot;:&quot;ASSETS&quot;},&quot;isPremium&quot;:true,&quot;parent&quot;:{&quot;type&quot;:&quot;CHILD&quot;,&quot;parentId&quot;:&quot;feaad06b-6593-48bf-8603-ae66eafe140b&quot;,&quot;order&quot;:&quot;9998&quot;}},&quot;ab325f4f-2fbe-489e-8f32-1938914ba515&quot;:{&quot;id&quot;:&quot;ab325f4f-2fbe-489e-8f32-1938914ba515&quot;,&quot;name&quot;:&quot;Eppendorf tube (0-0, closed)&quot;,&quot;displayName&quot;:&quot;Eppendorf tube (closed)&quot;,&quot;type&quot;:&quot;FIGURE_OBJECT&quot;,&quot;relativeTransform&quot;:{&quot;translate&quot;:{&quot;x&quot;:90.01507947930729,&quot;y&quot;:157.1017949347929},&quot;rotate&quot;:0,&quot;skewX&quot;:0,&quot;scale&quot;:{&quot;x&quot;:0.8267778319075902,&quot;y&quot;:0.8267778319075902}},&quot;image&quot;:{&quot;url&quot;:&quot;https://icons.biorender.com/biorender/5e41d0c7eabe140028612a8e/20200210220847/image/eppendorf-tube-0-0-closed.png&quot;,&quot;fallbackUrl&quot;:&quot;https://res.cloudinary.com/dlcjuc3ej/image/upload/v1581372527/rmhp1fdca56rzqeijevf.svg#/keystone/api/icons/5e41d0c7eabe140028612a8e/20200210220847/image/eppendorf-tube-0-0-closed.svg&quot;,&quot;isPremium&quot;:false,&quot;size&quot;:{&quot;x&quot;:50,&quot;y&quot;:108.64197530864197}},&quot;source&quot;:{&quot;id&quot;:&quot;5e41d0c7eabe140028612a8e&quot;,&quot;type&quot;:&quot;ASSETS&quot;},&quot;isPremium&quot;:false,&quot;parent&quot;:{&quot;type&quot;:&quot;CHILD&quot;,&quot;parentId&quot;:&quot;feaad06b-6593-48bf-8603-ae66eafe140b&quot;,&quot;order&quot;:&quot;9999&quot;}},&quot;1b10dc5b-94f7-450a-9ad0-d9d37a8948d3&quot;:{&quot;id&quot;:&quot;1b10dc5b-94f7-450a-9ad0-d9d37a8948d3&quot;,&quot;name&quot;:&quot;Eppendorf tube (2-3, closed)&quot;,&quot;displayName&quot;:&quot;Eppendorf tube (2/3 liquid, closed)&quot;,&quot;type&quot;:&quot;FIGURE_OBJECT&quot;,&quot;relativeTransform&quot;:{&quot;translate&quot;:{&quot;x&quot;:250.44946538630728,&quot;y&quot;:157.10204328990628},&quot;rotate&quot;:0,&quot;skewX&quot;:0,&quot;scale&quot;:{&quot;x&quot;:0.8267778319075902,&quot;y&quot;:0.8267778319075902}},&quot;image&quot;:{&quot;url&quot;:&quot;https://icons.biorender.com/biorender/5e41d9e1e250000028d2f747/20200210223234/image/eppendorf-tube-2-3-closed.png&quot;,&quot;fallbackUrl&quot;:&quot;https://res.cloudinary.com/dlcjuc3ej/image/upload/v1581373954/nngdqp51odoekaeiuc07.svg#/keystone/api/icons/5e41d9e1e250000028d2f747/20200210223234/image/eppendorf-tube-2-3-closed.svg&quot;,&quot;isPremium&quot;:false,&quot;size&quot;:{&quot;x&quot;:50,&quot;y&quot;:108.64197530864197}},&quot;source&quot;:{&quot;id&quot;:&quot;5e41d9e1e250000028d2f747&quot;,&quot;type&quot;:&quot;ASSETS&quot;},&quot;isPremium&quot;:false,&quot;parent&quot;:{&quot;type&quot;:&quot;CHILD&quot;,&quot;parentId&quot;:&quot;feaad06b-6593-48bf-8603-ae66eafe140b&quot;,&quot;order&quot;:&quot;99995&quot;}},&quot;dd211794-5495-4e77-a275-cf3eede39226&quot;:{&quot;id&quot;:&quot;dd211794-5495-4e77-a275-cf3eede39226&quot;,&quot;name&quot;:&quot;Eppendorf tube (3-3, closed)&quot;,&quot;displayName&quot;:&quot;Eppendorf tube (3/3 liquid, closed)&quot;,&quot;type&quot;:&quot;FIGURE_OBJECT&quot;,&quot;relativeTransform&quot;:{&quot;translate&quot;:{&quot;x&quot;:330.6656665281728,&quot;y&quot;:157.10129822456614},&quot;rotate&quot;:0,&quot;skewX&quot;:0,&quot;scale&quot;:{&quot;x&quot;:0.8267778319075902,&quot;y&quot;:0.8267778319075902}},&quot;image&quot;:{&quot;url&quot;:&quot;https://icons.biorender.com/biorender/5e41da31e250000028d2f770/20200210223401/image/eppendorf-tube-3-3-closed.png&quot;,&quot;fallbackUrl&quot;:&quot;https://res.cloudinary.com/dlcjuc3ej/image/upload/v1581374041/yiosjifazkcnrmizeizo.svg#/keystone/api/icons/5e41da31e250000028d2f770/20200210223401/image/eppendorf-tube-3-3-closed.svg&quot;,&quot;isPremium&quot;:true,&quot;size&quot;:{&quot;x&quot;:50,&quot;y&quot;:108.64197530864197}},&quot;source&quot;:{&quot;id&quot;:&quot;5e41da31e250000028d2f770&quot;,&quot;type&quot;:&quot;ASSETS&quot;},&quot;isPremium&quot;:true,&quot;parent&quot;:{&quot;type&quot;:&quot;CHILD&quot;,&quot;parentId&quot;:&quot;feaad06b-6593-48bf-8603-ae66eafe140b&quot;,&quot;order&quot;:&quot;99997&quot;}},&quot;a6857659-177c-4e82-b145-8f1d8b15c82f&quot;:{&quot;relativeTransform&quot;:{&quot;translate&quot;:{&quot;x&quot;:-299.9635823649316,&quot;y&quot;:-409.0209087487382},&quot;rotate&quot;:0,&quot;skewX&quot;:0,&quot;scale&quot;:{&quot;x&quot;:1,&quot;y&quot;:1}},&quot;type&quot;:&quot;FIGURE_OBJECT&quot;,&quot;id&quot;:&quot;a6857659-177c-4e82-b145-8f1d8b15c82f&quot;,&quot;parent&quot;:{&quot;type&quot;:&quot;CHILD&quot;,&quot;parentId&quot;:&quot;feaad06b-6593-48bf-8603-ae66eafe140b&quot;,&quot;order&quot;:&quot;99998&quot;},&quot;name&quot;:&quot;Micro tube (0.5mL, with cap) &quot;,&quot;displayName&quot;:&quot;Micro tube (0.5mL, with cap) &quot;,&quot;source&quot;:{&quot;id&quot;:&quot;620ac1428e6a0800a2435adc&quot;,&quot;type&quot;:&quot;ASSETS&quot;},&quot;isPremium&quot;:true},&quot;3529a55d-d1fc-401f-a434-4b910b2356ab&quot;:{&quot;id&quot;:&quot;3529a55d-d1fc-401f-a434-4b910b2356ab&quot;,&quot;name&quot;:&quot;Micro tube (0.5mL)&quot;,&quot;type&quot;:&quot;FIGURE_OBJECT&quot;,&quot;relativeTransform&quot;:{&quot;translate&quot;:{&quot;x&quot;:15.829335414137539,&quot;y&quot;:137.68898029661034},&quot;rotate&quot;:0,&quot;skewX&quot;:0,&quot;scale&quot;:{&quot;x&quot;:0.7739235250589448,&quot;y&quot;:0.7739235250589448}},&quot;image&quot;:{&quot;url&quot;:&quot;https://icons.biorender.com/biorender/620a80c9d304000029eafd81/20220214162212/image/micro-tube-05-ml.png&quot;,&quot;fallbackUrl&quot;:&quot;https://res.cloudinary.com/dlcjuc3ej/image/upload/v1644855732/jownl6zguibqagxm2rls.svg#/keystone/api/icons/620a80c9d304000029eafd81/20220214162212/image/micro-tube-05-ml.svg&quot;,&quot;isPremium&quot;:false,&quot;isPacked&quot;:true,&quot;size&quot;:{&quot;x&quot;:40,&quot;y&quot;:140}},&quot;source&quot;:{&quot;id&quot;:&quot;620a80c9d304000029eafd81&quot;,&quot;type&quot;:&quot;ASSETS&quot;},&quot;isPremium&quot;:false,&quot;parent&quot;:{&quot;type&quot;:&quot;CHILD&quot;,&quot;parentId&quot;:&quot;a6857659-177c-4e82-b145-8f1d8b15c82f&quot;,&quot;order&quot;:&quot;2&quot;}},&quot;c4f53f65-ea48-4e8e-b973-0885dcd5f78b&quot;:{&quot;id&quot;:&quot;c4f53f65-ea48-4e8e-b973-0885dcd5f78b&quot;,&quot;name&quot;:&quot;Screw cap (micro tube)&quot;,&quot;type&quot;:&quot;FIGURE_OBJECT&quot;,&quot;relativeTransform&quot;:{&quot;translate&quot;:{&quot;x&quot;:15.828989084761487,&quot;y&quot;:87.93266418115982},&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a6857659-177c-4e82-b145-8f1d8b15c82f&quot;,&quot;order&quot;:&quot;5&quot;}},&quot;cedb4b37-a010-4d22-9645-33e6fb120c37&quot;:{&quot;relativeTransform&quot;:{&quot;translate&quot;:{&quot;x&quot;:-399.5481706925925,&quot;y&quot;:12.496028278126076},&quot;rotate&quot;:0},&quot;type&quot;:&quot;FIGURE_OBJECT&quot;,&quot;id&quot;:&quot;cedb4b37-a010-4d22-9645-33e6fb120c37&quot;,&quot;parent&quot;:{&quot;type&quot;:&quot;CHILD&quot;,&quot;parentId&quot;:&quot;feaad06b-6593-48bf-8603-ae66eafe140b&quot;,&quot;order&quot;:&quot;999997&quot;},&quot;name&quot;:&quot;Microtube (2mL, with cap)&quot;,&quot;displayName&quot;:&quot;Microtube (2mL, with cap)&quot;,&quot;source&quot;:{&quot;id&quot;:&quot;63dd5346c9513fbe737bee2c&quot;,&quot;type&quot;:&quot;ASSETS&quot;},&quot;isPremium&quot;:true,&quot;opacity&quot;:1},&quot;11bd1ba4-e07c-4807-ad09-ff8c0dd7d1fe&quot;:{&quot;id&quot;:&quot;11bd1ba4-e07c-4807-ad09-ff8c0dd7d1fe&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cedb4b37-a010-4d22-9645-33e6fb120c37&quot;,&quot;order&quot;:&quot;5&quot;},&quot;styles&quot;:{&quot;cap-hidden&quot;:[{&quot;styleName&quot;:&quot;MONOCHROME_COLOR&quot;,&quot;index&quot;:0,&quot;color&quot;:&quot;#087C20&quot;}]}},&quot;142b8114-3305-4f01-8232-83371118cd05&quot;:{&quot;id&quot;:&quot;142b8114-3305-4f01-8232-83371118cd05&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cedb4b37-a010-4d22-9645-33e6fb120c37&quot;,&quot;order&quot;:&quot;2&quot;},&quot;opacity&quot;:1},&quot;e30c0529-baad-4dd9-af18-819f58d7055d&quot;:{&quot;relativeTransform&quot;:{&quot;translate&quot;:{&quot;x&quot;:-678.4791878304857,&quot;y&quot;:12.496565373636841},&quot;rotate&quot;:0},&quot;type&quot;:&quot;FIGURE_OBJECT&quot;,&quot;id&quot;:&quot;e30c0529-baad-4dd9-af18-819f58d7055d&quot;,&quot;parent&quot;:{&quot;type&quot;:&quot;CHILD&quot;,&quot;parentId&quot;:&quot;feaad06b-6593-48bf-8603-ae66eafe140b&quot;,&quot;order&quot;:&quot;999998&quot;},&quot;name&quot;:&quot;Microtube (2mL, full liquid, with cap)&quot;,&quot;displayName&quot;:&quot;Microtube (2mL, full liquid, with cap)&quot;,&quot;source&quot;:{&quot;id&quot;:&quot;63dd53a45d5ad2c37437018b&quot;,&quot;type&quot;:&quot;ASSETS&quot;},&quot;isPremium&quot;:true},&quot;53fa9c90-1a32-42a7-91ac-88875b8ad6e9&quot;:{&quot;id&quot;:&quot;53fa9c90-1a32-42a7-91ac-88875b8ad6e9&quot;,&quot;name&quot;:&quot;Screw cap (micro tube)&quot;,&quot;type&quot;:&quot;FIGURE_OBJECT&quot;,&quot;relativeTransform&quot;:{&quot;translate&quot;:{&quot;x&quot;:278.3240801835418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e30c0529-baad-4dd9-af18-819f58d7055d&quot;,&quot;order&quot;:&quot;5&quot;}},&quot;26188531-85f8-4ce5-80cc-fa6d99dc8fc5&quot;:{&quot;id&quot;:&quot;26188531-85f8-4ce5-80cc-fa6d99dc8fc5&quot;,&quot;name&quot;:&quot;Microtube (2mL, full liquid)&quot;,&quot;displayName&quot;:&quot;Microtube (2mL, full liquid)&quot;,&quot;type&quot;:&quot;FIGURE_OBJECT&quot;,&quot;relativeTransform&quot;:{&quot;translate&quot;:{&quot;x&quot;:278.32340945026834,&quot;y&quot;:-139.824476834756},&quot;rotate&quot;:0,&quot;skewX&quot;:0,&quot;scale&quot;:{&quot;x&quot;:0.7739235250589448,&quot;y&quot;:0.7739235250589448}},&quot;image&quot;:{&quot;url&quot;:&quot;https://icons.biorender.com/biorender/63dd529752f9f70020b4cdc8/20230203183046/image/microtube-2ml-full-liquid.png&quot;,&quot;fallbackUrl&quot;:&quot;https://res.cloudinary.com/dlcjuc3ej/image/upload/v1675449046/ejb5ssv06wmtqyborvnk.svg#/keystone/api/icons/63dd529752f9f70020b4cdc8/20230203183046/image/microtube-2ml-full-liquid.svg&quot;,&quot;isPremium&quot;:false,&quot;size&quot;:{&quot;x&quot;:40,&quot;y&quot;:140}},&quot;source&quot;:{&quot;id&quot;:&quot;63dd529752f9f70020b4cdc8&quot;,&quot;type&quot;:&quot;ASSETS&quot;},&quot;isPremium&quot;:false,&quot;parent&quot;:{&quot;type&quot;:&quot;CHILD&quot;,&quot;parentId&quot;:&quot;e30c0529-baad-4dd9-af18-819f58d7055d&quot;,&quot;order&quot;:&quot;2&quot;}},&quot;530531d9-977e-4024-9ad4-ca3a93d55013&quot;:{&quot;id&quot;:&quot;530531d9-977e-4024-9ad4-ca3a93d55013&quot;,&quot;name&quot;:&quot;Lyophilization vial (amber, 10mL)&quot;,&quot;displayName&quot;:&quot;&quot;,&quot;type&quot;:&quot;FIGURE_OBJECT&quot;,&quot;relativeTransform&quot;:{&quot;translate&quot;:{&quot;x&quot;:-387.50394814667527,&quot;y&quot;:124.99435827072574},&quot;rotate&quot;:0,&quot;skewX&quot;:0,&quot;scale&quot;:{&quot;x&quot;:0.5625958091503246,&quot;y&quot;:0.5625958091503246}},&quot;image&quot;:{&quot;url&quot;:&quot;https://icons.biorender.com/biorender/62963d46dcf10000282b3ec6/20220531160815/image/lyophyilisation-vial-amber-10ml.png&quot;,&quot;fallbackUrl&quot;:&quot;https://res.cloudinary.com/dlcjuc3ej/image/upload/v1654013295/x2fffqcwdj8ujzen2jhp.svg#/keystone/api/icons/62963d46dcf10000282b3ec6/20220531160815/image/lyophyilisation-vial-amber-10ml.svg&quot;,&quot;isPremium&quot;:false,&quot;size&quot;:{&quot;x&quot;:100,&quot;y&quot;:192.85714285714286}},&quot;source&quot;:{&quot;id&quot;:&quot;62963d46dcf10000282b3ec6&quot;,&quot;type&quot;:&quot;ASSETS&quot;},&quot;isPremium&quot;:false,&quot;parent&quot;:{&quot;type&quot;:&quot;CHILD&quot;,&quot;parentId&quot;:&quot;feaad06b-6593-48bf-8603-ae66eafe140b&quot;,&quot;order&quot;:&quot;999999&quot;}},&quot;a3b78e79-0fc3-4851-b378-b789efb5723a&quot;:{&quot;id&quot;:&quot;a3b78e79-0fc3-4851-b378-b789efb5723a&quot;,&quot;name&quot;:&quot;Lyophilization vial (amber, 10mL, with liquid)&quot;,&quot;displayName&quot;:&quot;&quot;,&quot;type&quot;:&quot;FIGURE_OBJECT&quot;,&quot;relativeTransform&quot;:{&quot;translate&quot;:{&quot;x&quot;:-267.25362098126277,&quot;y&quot;:124.99413367030206},&quot;rotate&quot;:0,&quot;skewX&quot;:0,&quot;scale&quot;:{&quot;x&quot;:0.5625958091503246,&quot;y&quot;:0.5625958091503246}},&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feaad06b-6593-48bf-8603-ae66eafe140b&quot;,&quot;order&quot;:&quot;9999995&quot;},&quot;styles&quot;:{&quot;liquid&quot;:[{&quot;styleName&quot;:&quot;MONOCHROME_COLOR&quot;,&quot;index&quot;:0,&quot;color&quot;:&quot;#898982&quot;}]}},&quot;719bef1b-f2ce-4e56-9ee9-cec7a7ff7096&quot;:{&quot;id&quot;:&quot;719bef1b-f2ce-4e56-9ee9-cec7a7ff7096&quot;,&quot;name&quot;:&quot;Lyophilization vial (amber, 10mL, post-lyophilisation)&quot;,&quot;displayName&quot;:&quot;&quot;,&quot;type&quot;:&quot;FIGURE_OBJECT&quot;,&quot;relativeTransform&quot;:{&quot;translate&quot;:{&quot;x&quot;:-327.3789535616617,&quot;y&quot;:124.99374007218546},&quot;rotate&quot;:0,&quot;skewX&quot;:0,&quot;scale&quot;:{&quot;x&quot;:0.5625958091503246,&quot;y&quot;:0.5625958091503246}},&quot;image&quot;:{&quot;url&quot;:&quot;https://icons.biorender.com/biorender/62963de7dcf10000282b3ef0/20220531161114/image/lyophyilisation-vial-amber-10ml-post-lyophilisation.png&quot;,&quot;fallbackUrl&quot;:&quot;https://res.cloudinary.com/dlcjuc3ej/image/upload/v1654013474/jyni3tbdehilmzoektfo.svg#/keystone/api/icons/62963de7dcf10000282b3ef0/20220531161114/image/lyophyilisation-vial-amber-10ml-post-lyophilisation.svg&quot;,&quot;isPremium&quot;:false,&quot;size&quot;:{&quot;x&quot;:100,&quot;y&quot;:192.85714285714286}},&quot;source&quot;:{&quot;id&quot;:&quot;62963de7dcf10000282b3ef0&quot;,&quot;type&quot;:&quot;ASSETS&quot;},&quot;isPremium&quot;:false,&quot;parent&quot;:{&quot;type&quot;:&quot;CHILD&quot;,&quot;parentId&quot;:&quot;feaad06b-6593-48bf-8603-ae66eafe140b&quot;,&quot;order&quot;:&quot;9999997&quot;}},&quot;1747e85a-7c69-4a22-9082-671c0ddac15c&quot;:{&quot;id&quot;:&quot;1747e85a-7c69-4a22-9082-671c0ddac15c&quot;,&quot;name&quot;:&quot;Lyophilization vial (10mL)&quot;,&quot;displayName&quot;:&quot;&quot;,&quot;type&quot;:&quot;FIGURE_OBJECT&quot;,&quot;relativeTransform&quot;:{&quot;translate&quot;:{&quot;x&quot;:-387.5042305393297,&quot;y&quot;:265.1265033055841},&quot;rotate&quot;:0,&quot;skewX&quot;:0,&quot;scale&quot;:{&quot;x&quot;:0.5625958091503246,&quot;y&quot;:0.5625958091503246}},&quot;image&quot;:{&quot;url&quot;:&quot;https://icons.biorender.com/biorender/62963c4fdcf10000282b3e8e/20220531160413/image/lyophyilisation-vial-10ml.png&quot;,&quot;fallbackUrl&quot;:&quot;https://res.cloudinary.com/dlcjuc3ej/image/upload/v1654013053/vk62owtyeiv8tomeirbj.svg#/keystone/api/icons/62963c4fdcf10000282b3e8e/20220531160413/image/lyophyilisation-vial-10ml.svg&quot;,&quot;isPremium&quot;:false,&quot;size&quot;:{&quot;x&quot;:100,&quot;y&quot;:192.85714285714286}},&quot;source&quot;:{&quot;id&quot;:&quot;62963c4fdcf10000282b3e8e&quot;,&quot;type&quot;:&quot;ASSETS&quot;},&quot;isPremium&quot;:false,&quot;parent&quot;:{&quot;type&quot;:&quot;CHILD&quot;,&quot;parentId&quot;:&quot;feaad06b-6593-48bf-8603-ae66eafe140b&quot;,&quot;order&quot;:&quot;9999998&quot;}},&quot;f1447109-ca48-4117-bbf5-3f9b59cb9e37&quot;:{&quot;id&quot;:&quot;f1447109-ca48-4117-bbf5-3f9b59cb9e37&quot;,&quot;name&quot;:&quot;Lyophilization vial (10mL, post-lyophilisation)&quot;,&quot;displayName&quot;:&quot;&quot;,&quot;type&quot;:&quot;FIGURE_OBJECT&quot;,&quot;relativeTransform&quot;:{&quot;translate&quot;:{&quot;x&quot;:-327.378784563969,&quot;y&quot;:265.12654293508194},&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feaad06b-6593-48bf-8603-ae66eafe140b&quot;,&quot;order&quot;:&quot;9999999&quot;}},&quot;fb0eb1e4-72e3-4bc8-9905-6b502590e848&quot;:{&quot;id&quot;:&quot;fb0eb1e4-72e3-4bc8-9905-6b502590e848&quot;,&quot;name&quot;:&quot;Lyophilization vial (10mL, with liquid)&quot;,&quot;displayName&quot;:&quot;&quot;,&quot;type&quot;:&quot;FIGURE_OBJECT&quot;,&quot;relativeTransform&quot;:{&quot;translate&quot;:{&quot;x&quot;:-267.2528893877608,&quot;y&quot;:265.12671193277475},&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feaad06b-6593-48bf-8603-ae66eafe140b&quot;,&quot;order&quot;:&quot;99999995&quot;}},&quot;bfbaf112-919f-4695-ab3c-024096d92106&quot;:{&quot;relativeTransform&quot;:{&quot;translate&quot;:{&quot;x&quot;:99.17202919830424,&quot;y&quot;:170.97873728761283},&quot;rotate&quot;:0,&quot;skewX&quot;:0,&quot;scale&quot;:{&quot;x&quot;:1,&quot;y&quot;:1}},&quot;type&quot;:&quot;FIGURE_OBJECT&quot;,&quot;id&quot;:&quot;bfbaf112-919f-4695-ab3c-024096d92106&quot;,&quot;parent&quot;:{&quot;type&quot;:&quot;CHILD&quot;,&quot;parentId&quot;:&quot;feaad06b-6593-48bf-8603-ae66eafe140b&quot;,&quot;order&quot;:&quot;99999997&quot;},&quot;name&quot;:&quot;Lyophilization vial (10mL, with stopper)&quot;,&quot;displayName&quot;:&quot;Lyophilization vial (10mL, with stopper)&quot;,&quot;source&quot;:{&quot;id&quot;:&quot;629661cb1106f582f7708e16&quot;,&quot;type&quot;:&quot;ASSETS&quot;},&quot;isPremium&quot;:true},&quot;56cc472d-d155-400a-b387-21bd805219a5&quot;:{&quot;id&quot;:&quot;56cc472d-d155-400a-b387-21bd805219a5&quot;,&quot;name&quot;:&quot;Lyophilization vial (10mL, with liquid)&quot;,&quot;displayName&quot;:&quot;&quot;,&quot;type&quot;:&quot;FIGURE_OBJECT&quot;,&quot;relativeTransform&quot;:{&quot;translate&quot;:{&quot;x&quot;:-306.2987988094332,&quot;y&quot;:100.8440403084847},&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bfbaf112-919f-4695-ab3c-024096d92106&quot;,&quot;order&quot;:&quot;2&quot;}},&quot;2e59cbc1-3196-4ea0-8891-e798d540c413&quot;:{&quot;type&quot;:&quot;FIGURE_OBJECT&quot;,&quot;id&quot;:&quot;2e59cbc1-3196-4ea0-8891-e798d540c413&quot;,&quot;parent&quot;:{&quot;type&quot;:&quot;CHILD&quot;,&quot;parentId&quot;:&quot;bfbaf112-919f-4695-ab3c-024096d92106&quot;,&quot;order&quot;:&quot;5&quot;},&quot;relativeTransform&quot;:{&quot;translate&quot;:{&quot;x&quot;:0,&quot;y&quot;:0},&quot;rotate&quot;:0}},&quot;337e3abb-c79b-482b-b8d5-a4dea3b80a8d&quot;:{&quot;type&quot;:&quot;FIGURE_OBJECT&quot;,&quot;id&quot;:&quot;337e3abb-c79b-482b-b8d5-a4dea3b80a8d&quot;,&quot;parent&quot;:{&quot;type&quot;:&quot;CHILD&quot;,&quot;parentId&quot;:&quot;2e59cbc1-3196-4ea0-8891-e798d540c413&quot;,&quot;order&quot;:&quot;2&quot;},&quot;relativeTransform&quot;:{&quot;translate&quot;:{&quot;x&quot;:0,&quot;y&quot;:0},&quot;rotate&quot;:0}},&quot;65e879b5-4d6a-41c1-9baf-fc6a5dc05f4e&quot;:{&quot;id&quot;:&quot;65e879b5-4d6a-41c1-9baf-fc6a5dc05f4e&quot;,&quot;name&quot;:&quot;Lyophilisation stopper&quot;,&quot;displayName&quot;:&quot;&quot;,&quot;type&quot;:&quot;FIGURE_OBJECT&quot;,&quot;relativeTransform&quot;:{&quot;translate&quot;:{&quot;x&quot;:-306.2987988094332,&quot;y&quot;:50.078859565133115},&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337e3abb-c79b-482b-b8d5-a4dea3b80a8d&quot;,&quot;order&quot;:&quot;5&quot;}},&quot;aff1f196-cc7c-4c57-a67b-852097430899&quot;:{&quot;type&quot;:&quot;FIGURE_OBJECT&quot;,&quot;id&quot;:&quot;aff1f196-cc7c-4c57-a67b-852097430899&quot;,&quot;parent&quot;:{&quot;type&quot;:&quot;CROP&quot;,&quot;parentId&quot;:&quot;337e3abb-c79b-482b-b8d5-a4dea3b80a8d&quot;,&quot;order&quot;:&quot;5&quot;},&quot;relativeTransform&quot;:{&quot;translate&quot;:{&quot;x&quot;:-305.961241323943,&quot;y&quot;:45.472441909603525},&quot;rotate&quot;:0,&quot;skewX&quot;:0,&quot;scale&quot;:{&quot;x&quot;:22.390810886496176,&quot;y&quot;:12.270954301293411}},&quot;path&quot;:{&quot;type&quot;:&quot;ELLIPSE&quot;,&quot;size&quot;:{&quot;x&quot;:2,&quot;y&quot;:2}},&quot;pathStyles&quot;:[{&quot;type&quot;:&quot;FILL&quot;,&quot;fillStyle&quot;:&quot;#fff&quot;}],&quot;isFrozen&quot;:true},&quot;a022f392-dbca-4a75-9666-1085ecb3a54e&quot;:{&quot;id&quot;:&quot;a022f392-dbca-4a75-9666-1085ecb3a54e&quot;,&quot;name&quot;:&quot;Lyophilisation stopper&quot;,&quot;displayName&quot;:&quot;&quot;,&quot;type&quot;:&quot;FIGURE_OBJECT&quot;,&quot;relativeTransform&quot;:{&quot;translate&quot;:{&quot;x&quot;:-306.2987988094332,&quot;y&quot;:50.078859565133115},&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2e59cbc1-3196-4ea0-8891-e798d540c413&quot;,&quot;order&quot;:&quot;5&quot;},&quot;opacity&quot;:0.25},&quot;079cdc2e-69ec-4df5-a504-61cfe45b8016&quot;:{&quot;relativeTransform&quot;:{&quot;translate&quot;:{&quot;x&quot;:171.2926867334288,&quot;y&quot;:19.382470015590197},&quot;rotate&quot;:0,&quot;skewX&quot;:0,&quot;scale&quot;:{&quot;x&quot;:1,&quot;y&quot;:1}},&quot;type&quot;:&quot;FIGURE_OBJECT&quot;,&quot;id&quot;:&quot;079cdc2e-69ec-4df5-a504-61cfe45b8016&quot;,&quot;parent&quot;:{&quot;type&quot;:&quot;CHILD&quot;,&quot;parentId&quot;:&quot;feaad06b-6593-48bf-8603-ae66eafe140b&quot;,&quot;order&quot;:&quot;99999998&quot;},&quot;name&quot;:&quot;Lyophilization vial (10mL, with stopper and crimp cap)&quot;,&quot;displayName&quot;:&quot;Lyophilization vial (10mL, with stopper and crimp cap)&quot;,&quot;source&quot;:{&quot;id&quot;:&quot;62966258cc9a33ba110a63ba&quot;,&quot;type&quot;:&quot;ASSETS&quot;},&quot;isPremium&quot;:true},&quot;b7c2c2ca-6a5b-479e-8225-a42101259c79&quot;:{&quot;id&quot;:&quot;b7c2c2ca-6a5b-479e-8225-a42101259c79&quot;,&quot;name&quot;:&quot;Lyophilization vial (10mL, post-lyophilisation)&quot;,&quot;displayName&quot;:&quot;&quot;,&quot;type&quot;:&quot;FIGURE_OBJECT&quot;,&quot;relativeTransform&quot;:{&quot;translate&quot;:{&quot;x&quot;:-318.29230519290724,&quot;y&quot;:248.76654995352487},&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079cdc2e-69ec-4df5-a504-61cfe45b8016&quot;,&quot;order&quot;:&quot;2&quot;}},&quot;c1f3c70b-078b-406b-942b-8bb662123aae&quot;:{&quot;type&quot;:&quot;FIGURE_OBJECT&quot;,&quot;id&quot;:&quot;c1f3c70b-078b-406b-942b-8bb662123aae&quot;,&quot;parent&quot;:{&quot;type&quot;:&quot;CHILD&quot;,&quot;parentId&quot;:&quot;079cdc2e-69ec-4df5-a504-61cfe45b8016&quot;,&quot;order&quot;:&quot;5&quot;},&quot;relativeTransform&quot;:{&quot;translate&quot;:{&quot;x&quot;:0,&quot;y&quot;:0},&quot;rotate&quot;:0}},&quot;bcfd819c-3871-4a7b-8a69-84344e0885be&quot;:{&quot;type&quot;:&quot;FIGURE_OBJECT&quot;,&quot;id&quot;:&quot;bcfd819c-3871-4a7b-8a69-84344e0885be&quot;,&quot;parent&quot;:{&quot;type&quot;:&quot;CHILD&quot;,&quot;parentId&quot;:&quot;c1f3c70b-078b-406b-942b-8bb662123aae&quot;,&quot;order&quot;:&quot;2&quot;},&quot;relativeTransform&quot;:{&quot;translate&quot;:{&quot;x&quot;:0,&quot;y&quot;:0},&quot;rotate&quot;:0}},&quot;50587899-a518-4a9e-9888-62c2bf555337&quot;:{&quot;id&quot;:&quot;50587899-a518-4a9e-9888-62c2bf555337&quot;,&quot;name&quot;:&quot;Lyophilisation stopper&quot;,&quot;displayName&quot;:&quot;&quot;,&quot;type&quot;:&quot;FIGURE_OBJECT&quot;,&quot;relativeTransform&quot;:{&quot;translate&quot;:{&quot;x&quot;:-318.2926364521098,&quot;y&quot;:208.2486731308981},&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bcfd819c-3871-4a7b-8a69-84344e0885be&quot;,&quot;order&quot;:&quot;5&quot;}},&quot;d9e9b1a2-57d2-45c3-8446-e2c96537f7e7&quot;:{&quot;type&quot;:&quot;FIGURE_OBJECT&quot;,&quot;id&quot;:&quot;d9e9b1a2-57d2-45c3-8446-e2c96537f7e7&quot;,&quot;parent&quot;:{&quot;type&quot;:&quot;CROP&quot;,&quot;parentId&quot;:&quot;bcfd819c-3871-4a7b-8a69-84344e0885be&quot;,&quot;order&quot;:&quot;5&quot;},&quot;relativeTransform&quot;:{&quot;translate&quot;:{&quot;x&quot;:-318.2926364521098,&quot;y&quot;:198.74080395625765},&quot;rotate&quot;:0,&quot;skewX&quot;:0,&quot;scale&quot;:{&quot;x&quot;:22.053253401006,&quot;y&quot;:7.2569836203524645}},&quot;path&quot;:{&quot;type&quot;:&quot;ELLIPSE&quot;,&quot;size&quot;:{&quot;x&quot;:2,&quot;y&quot;:2}},&quot;pathStyles&quot;:[{&quot;type&quot;:&quot;FILL&quot;,&quot;fillStyle&quot;:&quot;#fff&quot;}],&quot;isFrozen&quot;:true},&quot;3e4ca9b8-22ad-49f1-9a21-8de5895d88c9&quot;:{&quot;type&quot;:&quot;FIGURE_OBJECT&quot;,&quot;id&quot;:&quot;3e4ca9b8-22ad-49f1-9a21-8de5895d88c9&quot;,&quot;parent&quot;:{&quot;type&quot;:&quot;CHILD&quot;,&quot;parentId&quot;:&quot;c1f3c70b-078b-406b-942b-8bb662123aae&quot;,&quot;order&quot;:&quot;5&quot;},&quot;relativeTransform&quot;:{&quot;translate&quot;:{&quot;x&quot;:0,&quot;y&quot;:0},&quot;rotate&quot;:0}},&quot;c27cb607-a5b2-4499-9a8a-2a1e3b46b1dc&quot;:{&quot;id&quot;:&quot;c27cb607-a5b2-4499-9a8a-2a1e3b46b1dc&quot;,&quot;name&quot;:&quot;Lyophilisation stopper&quot;,&quot;displayName&quot;:&quot;&quot;,&quot;type&quot;:&quot;FIGURE_OBJECT&quot;,&quot;relativeTransform&quot;:{&quot;translate&quot;:{&quot;x&quot;:-318.2926364521098,&quot;y&quot;:208.2486731308981},&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3e4ca9b8-22ad-49f1-9a21-8de5895d88c9&quot;,&quot;order&quot;:&quot;5&quot;},&quot;opacity&quot;:0.25},&quot;220d91e0-eee9-4afe-9e5a-fd1f9bbf7c14&quot;:{&quot;id&quot;:&quot;220d91e0-eee9-4afe-9e5a-fd1f9bbf7c14&quot;,&quot;name&quot;:&quot;Crimp cap&quot;,&quot;displayName&quot;:&quot;&quot;,&quot;type&quot;:&quot;FIGURE_OBJECT&quot;,&quot;relativeTransform&quot;:{&quot;translate&quot;:{&quot;x&quot;:-318.29233997063204,&quot;y&quot;:202.68053025794566},&quot;rotate&quot;:0,&quot;skewX&quot;:0,&quot;scale&quot;:{&quot;x&quot;:0.5625958091503246,&quot;y&quot;:0.5625958091503246}},&quot;image&quot;:{&quot;url&quot;:&quot;https://icons.biorender.com/biorender/62963913dcf10000282b3e71/crimp-cap.png&quot;,&quot;fallbackUrl&quot;:&quot;https://res.cloudinary.com/dlcjuc3ej/image/upload/v1654012177/cvfonik2dgicwtj1rjnw.svg#/keystone/api/icons/62963913dcf10000282b3e71/crimp-cap.svg&quot;,&quot;isPremium&quot;:false,&quot;size&quot;:{&quot;x&quot;:100,&quot;y&quot;:63.57142857142857}},&quot;source&quot;:{&quot;id&quot;:&quot;6296389adcf10000282b3e69&quot;,&quot;type&quot;:&quot;ASSETS&quot;},&quot;isPremium&quot;:false,&quot;parent&quot;:{&quot;type&quot;:&quot;CHILD&quot;,&quot;parentId&quot;:&quot;079cdc2e-69ec-4df5-a504-61cfe45b8016&quot;,&quot;order&quot;:&quot;7&quot;}},&quot;e1c522bb-db59-4968-b14d-262b64707f02&quot;:{&quot;id&quot;:&quot;e1c522bb-db59-4968-b14d-262b64707f02&quot;,&quot;name&quot;:&quot;Lyophilization stopper&quot;,&quot;displayName&quot;:&quot;&quot;,&quot;type&quot;:&quot;FIGURE_OBJECT&quot;,&quot;relativeTransform&quot;:{&quot;translate&quot;:{&quot;x&quot;:-170.43601024257447,&quot;y&quot;:124.9943238460510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feaad06b-6593-48bf-8603-ae66eafe140b&quot;,&quot;order&quot;:&quot;99999999&quot;}},&quot;a8c68599-2654-4d44-8745-7124dad6842a&quot;:{&quot;relativeTransform&quot;:{&quot;translate&quot;:{&quot;x&quot;:-277.21319404327846,&quot;y&quot;:13.832229834838486},&quot;rotate&quot;:0},&quot;type&quot;:&quot;FIGURE_OBJECT&quot;,&quot;id&quot;:&quot;a8c68599-2654-4d44-8745-7124dad6842a&quot;,&quot;parent&quot;:{&quot;type&quot;:&quot;CHILD&quot;,&quot;parentId&quot;:&quot;feaad06b-6593-48bf-8603-ae66eafe140b&quot;,&quot;order&quot;:&quot;999999995&quot;},&quot;name&quot;:&quot;Microtube (2mL, with cap)&quot;,&quot;displayName&quot;:&quot;Microtube (2mL, with cap)&quot;,&quot;source&quot;:{&quot;id&quot;:&quot;63dd5346c9513fbe737bee2c&quot;,&quot;type&quot;:&quot;ASSETS&quot;},&quot;isPremium&quot;:true,&quot;opacity&quot;:1},&quot;35148776-1cdd-4372-830d-5084a9a58a7f&quot;:{&quot;id&quot;:&quot;35148776-1cdd-4372-830d-5084a9a58a7f&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a8c68599-2654-4d44-8745-7124dad6842a&quot;,&quot;order&quot;:&quot;5&quot;},&quot;styles&quot;:{&quot;cap-hidden&quot;:[{&quot;styleName&quot;:&quot;MONOCHROME_COLOR&quot;,&quot;index&quot;:0,&quot;color&quot;:&quot;#925A44&quot;}]}},&quot;98749af2-3e86-4630-b62a-f32f8f9ec8a4&quot;:{&quot;id&quot;:&quot;98749af2-3e86-4630-b62a-f32f8f9ec8a4&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a8c68599-2654-4d44-8745-7124dad6842a&quot;,&quot;order&quot;:&quot;2&quot;},&quot;opacity&quot;:1,&quot;styles&quot;:{&quot;micro_tube-hidden&quot;:[{&quot;styleName&quot;:&quot;MONOCHROME_COLOR&quot;,&quot;index&quot;:0,&quot;color&quot;:&quot;#925A44&quot;}],&quot;highlights-hidden&quot;:[{&quot;monochromeTargetColor&quot;:&quot;#925A44&quot;,&quot;styleName&quot;:&quot;FILL&quot;,&quot;color&quot;:&quot;#fffffe&quot;},{&quot;monochromeTargetColor&quot;:&quot;#925A44&quot;,&quot;styleName&quot;:&quot;STROKE&quot;}],&quot;labels-hidden&quot;:[{&quot;monochromeTargetColor&quot;:&quot;#925A44&quot;,&quot;styleName&quot;:&quot;FILL&quot;},{&quot;monochromeTargetColor&quot;:&quot;#925A44&quot;,&quot;styleName&quot;:&quot;STROKE&quot;,&quot;color&quot;:&quot;#300b05&quot;}]}},&quot;7dd5966e-b933-4d9a-92c9-ade8ca1f4ecd&quot;:{&quot;relativeTransform&quot;:{&quot;translate&quot;:{&quot;x&quot;:-376.5015190509553,&quot;y&quot;:3.450802335068648},&quot;rotate&quot;:0},&quot;type&quot;:&quot;FIGURE_OBJECT&quot;,&quot;id&quot;:&quot;7dd5966e-b933-4d9a-92c9-ade8ca1f4ecd&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42, 226, 90, 1)&quot;},{&quot;type&quot;:&quot;STROKE&quot;,&quot;strokeStyle&quot;:&quot;rgba(70,69,70,1)&quot;,&quot;lineWidth&quot;:2,&quot;lineJoin&quot;:&quot;round&quot;}],&quot;isLocked&quot;:false,&quot;parent&quot;:{&quot;type&quot;:&quot;CHILD&quot;,&quot;parentId&quot;:&quot;feaad06b-6593-48bf-8603-ae66eafe140b&quot;,&quot;order&quot;:&quot;999999998&quot;},&quot;name&quot;:&quot;Label (light, editable) 4&quot;,&quot;displayName&quot;:&quot;Label (light, editable) 4&quot;,&quot;source&quot;:{&quot;id&quot;:&quot;62606e1c896446dd73b949e3&quot;,&quot;type&quot;:&quot;ASSETS&quot;},&quot;isPremium&quot;:false},&quot;505df77a-20f9-4e75-a513-65a9dce05ba4&quot;:{&quot;type&quot;:&quot;FIGURE_OBJECT&quot;,&quot;id&quot;:&quot;505df77a-20f9-4e75-a513-65a9dce05ba4&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7dd5966e-b933-4d9a-92c9-ade8ca1f4ecd&quot;,&quot;order&quot;:&quot;5&quot;}},&quot;98b56ba0-3afb-498d-bf2c-47931acd8142&quot;:{&quot;relativeTransform&quot;:{&quot;translate&quot;:{&quot;x&quot;:-267.25425784594086,&quot;y&quot;:3.4507037449855},&quot;rotate&quot;:0},&quot;type&quot;:&quot;FIGURE_OBJECT&quot;,&quot;id&quot;:&quot;98b56ba0-3afb-498d-bf2c-47931acd8142&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55,255,255,1)&quot;},{&quot;type&quot;:&quot;STROKE&quot;,&quot;strokeStyle&quot;:&quot;rgba(70,69,70,1)&quot;,&quot;lineWidth&quot;:2,&quot;lineJoin&quot;:&quot;round&quot;}],&quot;isLocked&quot;:false,&quot;parent&quot;:{&quot;type&quot;:&quot;CHILD&quot;,&quot;parentId&quot;:&quot;feaad06b-6593-48bf-8603-ae66eafe140b&quot;,&quot;order&quot;:&quot;999999999&quot;},&quot;name&quot;:&quot;Label (light, editable) 4&quot;,&quot;displayName&quot;:&quot;Label (light, editable) 4&quot;,&quot;source&quot;:{&quot;id&quot;:&quot;62606e1c896446dd73b949e3&quot;,&quot;type&quot;:&quot;ASSETS&quot;},&quot;isPremium&quot;:false},&quot;ef87112a-971c-43bb-a16b-83b723742858&quot;:{&quot;type&quot;:&quot;FIGURE_OBJECT&quot;,&quot;id&quot;:&quot;ef87112a-971c-43bb-a16b-83b723742858&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98b56ba0-3afb-498d-bf2c-47931acd8142&quot;,&quot;order&quot;:&quot;5&quot;}},&quot;3d95bd01-e5b8-4631-9b5b-87c0ebeffb9f&quot;:{&quot;relativeTransform&quot;:{&quot;translate&quot;:{&quot;x&quot;:201.0646636368581,&quot;y&quot;:264.84742648319934},&quot;rotate&quot;:0},&quot;type&quot;:&quot;FIGURE_OBJECT&quot;,&quot;id&quot;:&quot;3d95bd01-e5b8-4631-9b5b-87c0ebeffb9f&quot;,&quot;layout&quot;:{&quot;sizeRatio&quot;:{&quot;x&quot;:0.88,&quot;y&quot;:0.88},&quot;keepAspectRatio&quot;:true},&quot;opacity&quot;:1,&quot;path&quot;:{&quot;type&quot;:&quot;ELLIPSE&quot;,&quot;size&quot;:{&quot;x&quot;:43.310000341135265,&quot;y&quot;:43.310000341135265}},&quot;pathStyles&quot;:[{&quot;type&quot;:&quot;FILL&quot;,&quot;fillStyle&quot;:&quot;rgba(243, 246, 251, 1)&quot;},{&quot;type&quot;:&quot;STROKE&quot;,&quot;strokeStyle&quot;:&quot;rgba(70,69,70,1)&quot;,&quot;lineWidth&quot;:2,&quot;lineJoin&quot;:&quot;round&quot;}],&quot;isLocked&quot;:false,&quot;parent&quot;:{&quot;type&quot;:&quot;CHILD&quot;,&quot;parentId&quot;:&quot;feaad06b-6593-48bf-8603-ae66eafe140b&quot;,&quot;order&quot;:&quot;9999999995&quot;},&quot;name&quot;:&quot;Label (light, editable) 2&quot;,&quot;displayName&quot;:&quot;Label (light, editable) 2&quot;,&quot;source&quot;:{&quot;id&quot;:&quot;62606d313d64bd844bcf2276&quot;,&quot;type&quot;:&quot;ASSETS&quot;},&quot;isPremium&quot;:false},&quot;933140e8-6ba6-44dc-800a-631f6719ebe5&quot;:{&quot;type&quot;:&quot;FIGURE_OBJECT&quot;,&quot;id&quot;:&quot;933140e8-6ba6-44dc-800a-631f6719ebe5&quot;,&quot;relativeTransform&quot;:{&quot;translate&quot;:{&quot;x&quot;:0,&quot;y&quot;:0},&quot;rotate&quot;:0},&quot;text&quot;:{&quot;textData&quot;:{&quot;lineSpacing&quot;:&quot;normal&quot;,&quot;alignment&quot;:&quot;center&quot;,&quot;lines&quot;:[{&quot;runs&quot;:[{&quot;style&quot;:{&quot;fontFamily&quot;:&quot;Roboto&quot;,&quot;fontSize&quot;:20.21133349252979,&quot;color&quot;:&quot;rgb(0,0,0)&quot;,&quot;fontWeight&quot;:&quot;normal&quot;,&quot;fontStyle&quot;:&quot;normal&quot;,&quot;decoration&quot;:&quot;none&quot;,&quot;script&quot;:&quot;none&quot;},&quot;range&quot;:[0,0]}],&quot;text&quot;:&quot;1&quot;,&quot;baseStyle&quot;:{&quot;fontFamily&quot;:&quot;Roboto&quot;,&quot;fontSize&quot;:20.21133349252979,&quot;color&quot;:&quot;rgb(0,0,0)&quot;,&quot;fontWeight&quot;:&quot;normal&quot;,&quot;fontStyle&quot;:&quot;normal&quot;,&quot;decoration&quot;:&quot;none&quot;,&quot;script&quot;:&quot;none&quot;}}],&quot;verticalAlign&quot;:&quot;TOP&quot;},&quot;size&quot;:{&quot;x&quot;:36.84237362352573,&quot;y&quot;:23.098666848605475},&quot;targetSize&quot;:{&quot;x&quot;:36.84237362352573,&quot;y&quot;:2},&quot;format&quot;:&quot;BETTER_TEXT&quot;,&quot;verticalAlign&quot;:&quot;TOP&quot;},&quot;parent&quot;:{&quot;type&quot;:&quot;CHILD&quot;,&quot;parentId&quot;:&quot;3d95bd01-e5b8-4631-9b5b-87c0ebeffb9f&quot;,&quot;order&quot;:&quot;5&quot;}},&quot;5ebe5938-8998-4b29-8d7e-4bfc8e8721c1&quot;:{&quot;id&quot;:&quot;5ebe5938-8998-4b29-8d7e-4bfc8e8721c1&quot;,&quot;name&quot;:&quot;Pill bottle&quot;,&quot;displayName&quot;:&quot;&quot;,&quot;type&quot;:&quot;FIGURE_OBJECT&quot;,&quot;relativeTransform&quot;:{&quot;translate&quot;:{&quot;x&quot;:-30.57865444532257,&quot;y&quot;:274.6005677889317},&quot;rotate&quot;:0,&quot;skewX&quot;:0,&quot;scale&quot;:{&quot;x&quot;:0.8895879116851332,&quot;y&quot;:0.8895879116851332}},&quot;image&quot;:{&quot;url&quot;:&quot;https://icons.biorender.com/biorender/5ca228c36f3d693300ae2b68/pill-bottle.png&quot;,&quot;fallbackUrl&quot;:&quot;https://res.cloudinary.com/dlcjuc3ej/image/upload/v1554131136/pqopdxq8noqqic9smdk8.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7&quot;}},&quot;e18cf294-96bb-40d0-acda-7aa71f9046b8&quot;:{&quot;id&quot;:&quot;e18cf294-96bb-40d0-acda-7aa71f9046b8&quot;,&quot;name&quot;:&quot;Pill bottle&quot;,&quot;displayName&quot;:&quot;&quot;,&quot;type&quot;:&quot;FIGURE_OBJECT&quot;,&quot;relativeTransform&quot;:{&quot;translate&quot;:{&quot;x&quot;:-30.578251331897746,&quot;y&quot;:86.67040904181016},&quot;rotate&quot;:0,&quot;skewX&quot;:0,&quot;scale&quot;:{&quot;x&quot;:0.8895879116851332,&quot;y&quot;:0.8895879116851332}},&quot;image&quot;:{&quot;url&quot;:&quot;https://icons.biorender.com/biorender/5ca228c36f3d693300ae2b65/pill-bottle.png&quot;,&quot;fallbackUrl&quot;:&quot;https://res.cloudinary.com/dlcjuc3ej/image/upload/v1554131136/rww4zaduca89ycbfgi7e.svg#/keystone/api/icons/5ca228c36f3d693300ae2b65/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8&quot;},&quot;styles&quot;:{&quot;lid&quot;:[{&quot;styleName&quot;:&quot;MONOCHROME_COLOR&quot;,&quot;index&quot;:0,&quot;color&quot;:&quot;#087C20&quot;}]}},&quot;9fe579b8-bd58-449a-b8bb-479b8a31d0ac&quot;:{&quot;relativeTransform&quot;:{&quot;translate&quot;:{&quot;x&quot;:-162.16688268731903,&quot;y&quot;:3.450893244159552},&quot;rotate&quot;:0},&quot;type&quot;:&quot;FIGURE_OBJECT&quot;,&quot;id&quot;:&quot;9fe579b8-bd58-449a-b8bb-479b8a31d0ac&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14, 183, 237, 1)&quot;},{&quot;type&quot;:&quot;STROKE&quot;,&quot;strokeStyle&quot;:&quot;rgba(70,69,70,1)&quot;,&quot;lineWidth&quot;:2,&quot;lineJoin&quot;:&quot;round&quot;}],&quot;isLocked&quot;:false,&quot;parent&quot;:{&quot;type&quot;:&quot;CHILD&quot;,&quot;parentId&quot;:&quot;feaad06b-6593-48bf-8603-ae66eafe140b&quot;,&quot;order&quot;:&quot;9999999999&quot;},&quot;name&quot;:&quot;Label (light, editable) 4&quot;,&quot;displayName&quot;:&quot;Label (light, editable) 4&quot;,&quot;source&quot;:{&quot;id&quot;:&quot;62606e1c896446dd73b949e3&quot;,&quot;type&quot;:&quot;ASSETS&quot;},&quot;isPremium&quot;:false},&quot;c8497c72-338b-4219-93ba-1a7beabfeb87&quot;:{&quot;type&quot;:&quot;FIGURE_OBJECT&quot;,&quot;id&quot;:&quot;c8497c72-338b-4219-93ba-1a7beabfeb87&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9fe579b8-bd58-449a-b8bb-479b8a31d0ac&quot;,&quot;order&quot;:&quot;5&quot;}},&quot;6e7bee7c-e4ab-4e01-be0c-4227dec8047d&quot;:{&quot;id&quot;:&quot;6e7bee7c-e4ab-4e01-be0c-4227dec8047d&quot;,&quot;name&quot;:&quot;Pill bottle&quot;,&quot;displayName&quot;:&quot;&quot;,&quot;type&quot;:&quot;FIGURE_OBJECT&quot;,&quot;relativeTransform&quot;:{&quot;translate&quot;:{&quot;x&quot;:-30.579112237807834,&quot;y&quot;:-80.3505006068824},&quot;rotate&quot;:0,&quot;skewX&quot;:0,&quot;scale&quot;:{&quot;x&quot;:0.6640015693530196,&quot;y&quot;:0.6640015693530196}},&quot;image&quot;:{&quot;url&quot;:&quot;https://icons.biorender.com/biorender/5ca228c36f3d693300ae2b68/pill-bottle.png&quot;,&quot;fallbackUrl&quot;:&quot;https://res.cloudinary.com/dlcjuc3ej/image/upload/v1554131136/pqopdxq8noqqic9smdk8.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97&quot;},&quot;styles&quot;:{&quot;lid&quot;:[{&quot;styleName&quot;:&quot;MONOCHROME_COLOR&quot;,&quot;index&quot;:0,&quot;color&quot;:&quot;#707071&quot;},{&quot;styleName&quot;:&quot;TRANSPARENCY&quot;,&quot;index&quot;:0,&quot;value&quot;:0}]}},&quot;035a5664-be13-46e8-b3df-779eb3ac1fde&quot;:{&quot;relativeTransform&quot;:{&quot;translate&quot;:{&quot;x&quot;:-338.3811706925925,&quot;y&quot;:13.833028278126022},&quot;rotate&quot;:0},&quot;type&quot;:&quot;FIGURE_OBJECT&quot;,&quot;id&quot;:&quot;035a5664-be13-46e8-b3df-779eb3ac1fde&quot;,&quot;parent&quot;:{&quot;type&quot;:&quot;CHILD&quot;,&quot;parentId&quot;:&quot;feaad06b-6593-48bf-8603-ae66eafe140b&quot;,&quot;order&quot;:&quot;99999999998&quot;},&quot;name&quot;:&quot;Microtube (2mL, with cap)&quot;,&quot;displayName&quot;:&quot;Microtube (2mL, with cap)&quot;,&quot;source&quot;:{&quot;id&quot;:&quot;63dd5346c9513fbe737bee2c&quot;,&quot;type&quot;:&quot;ASSETS&quot;},&quot;isPremium&quot;:true,&quot;opacity&quot;:1},&quot;5e59b3e2-ea2e-46ff-b2ac-8d3df6e0695d&quot;:{&quot;id&quot;:&quot;5e59b3e2-ea2e-46ff-b2ac-8d3df6e0695d&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035a5664-be13-46e8-b3df-779eb3ac1fde&quot;,&quot;order&quot;:&quot;5&quot;},&quot;styles&quot;:{&quot;cap-hidden&quot;:[]}},&quot;593fa4bf-bd8c-4738-88ad-da0e8b3f56c5&quot;:{&quot;id&quot;:&quot;593fa4bf-bd8c-4738-88ad-da0e8b3f56c5&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035a5664-be13-46e8-b3df-779eb3ac1fde&quot;,&quot;order&quot;:&quot;2&quot;},&quot;opacity&quot;:1},&quot;603a1254-16e1-4a7b-ab05-fad0daff4b11&quot;:{&quot;relativeTransform&quot;:{&quot;translate&quot;:{&quot;x&quot;:270.876,&quot;y&quot;:265.12747969055215},&quot;rotate&quot;:0},&quot;type&quot;:&quot;FIGURE_OBJECT&quot;,&quot;id&quot;:&quot;603a1254-16e1-4a7b-ab05-fad0daff4b11&quot;,&quot;opacity&quot;:1,&quot;path&quot;:{&quot;type&quot;:&quot;ELLIPSE&quot;,&quot;size&quot;:{&quot;x&quot;:44.75646598191963,&quot;y&quot;:44.75646598191963}},&quot;isLocked&quot;:false,&quot;pathStyles&quot;:[{&quot;type&quot;:&quot;FILL&quot;,&quot;fillStyle&quot;:&quot;rgba(243, 246, 251, 1)&quot;},{&quot;type&quot;:&quot;STROKE&quot;,&quot;strokeStyle&quot;:&quot;rgba(23,23,23,1)&quot;,&quot;lineWidth&quot;:2,&quot;lineJoin&quot;:&quot;round&quot;}],&quot;parent&quot;:{&quot;type&quot;:&quot;CHILD&quot;,&quot;parentId&quot;:&quot;feaad06b-6593-48bf-8603-ae66eafe140b&quot;,&quot;order&quot;:&quot;99999999999&quot;},&quot;layout&quot;:{&quot;sizeRatio&quot;:{&quot;x&quot;:0.7071067811865476,&quot;y&quot;:0.7071067811865476},&quot;keepAspectRatio&quot;:true},&quot;name&quot;:&quot;Label (light, editable) 1 &quot;,&quot;displayName&quot;:&quot;Label (light, editable) 1 &quot;,&quot;source&quot;:{&quot;id&quot;:&quot;62606ce89f0dedc11cb39f89&quot;,&quot;type&quot;:&quot;ASSETS&quot;},&quot;isPremium&quot;:false},&quot;90236b79-17d8-4097-a444-ef5ab1e495f9&quot;:{&quot;id&quot;:&quot;90236b79-17d8-4097-a444-ef5ab1e495f9&quot;,&quot;type&quot;:&quot;FIGURE_OBJECT&quot;,&quot;relativeTransform&quot;:{&quot;translate&quot;:{&quot;x&quot;:0,&quot;y&quot;:0},&quot;rotate&quot;:0},&quot;text&quot;:{&quot;textData&quot;:{&quot;lineSpacing&quot;:&quot;normal&quot;,&quot;alignment&quot;:&quot;center&quot;,&quot;lines&quot;:[{&quot;runs&quot;:[{&quot;style&quot;:{&quot;fontFamily&quot;:&quot;Roboto&quot;,&quot;fontSize&quot;:14.666666666666666,&quot;color&quot;:&quot;rgb(0,0,0)&quot;,&quot;fontWeight&quot;:&quot;normal&quot;,&quot;fontStyle&quot;:&quot;normal&quot;,&quot;decoration&quot;:&quot;none&quot;,&quot;script&quot;:&quot;none&quot;},&quot;range&quot;:[0,4]}],&quot;text&quot;:&quot;label&quot;,&quot;baseStyle&quot;:{&quot;fontFamily&quot;:&quot;Roboto&quot;,&quot;fontSize&quot;:14.666666666666666,&quot;color&quot;:&quot;rgb(0,0,0)&quot;,&quot;fontWeight&quot;:&quot;normal&quot;,&quot;fontStyle&quot;:&quot;normal&quot;,&quot;decoration&quot;:&quot;none&quot;,&quot;script&quot;:&quot;none&quot;}}],&quot;verticalAlign&quot;:&quot;TOP&quot;},&quot;format&quot;:&quot;BETTER_TEXT&quot;,&quot;size&quot;:{&quot;x&quot;:44.75646598191963,&quot;y&quot;:18},&quot;targetSize&quot;:{&quot;x&quot;:44.75646598191963,&quot;y&quot;:2},&quot;verticalAlign&quot;:&quot;TOP&quot;},&quot;parent&quot;:{&quot;type&quot;:&quot;CHILD&quot;,&quot;parentId&quot;:&quot;603a1254-16e1-4a7b-ab05-fad0daff4b11&quot;,&quot;order&quot;:&quot;5&quot;}},&quot;874feaf7-8d54-4cf2-b69f-9d0a159006fb&quot;:{&quot;id&quot;:&quot;874feaf7-8d54-4cf2-b69f-9d0a159006fb&quot;,&quot;type&quot;:&quot;FIGURE_OBJECT&quot;,&quot;document&quot;:{&quot;type&quot;:&quot;FIGURE&quot;,&quot;canvasType&quot;:&quot;FIGURE&quot;,&quot;units&quot;:&quot;in&quot;,&quot;title&quot;:&quot;DPTPs&quot;},&quot;parent&quot;:{&quot;type&quot;:&quot;DOCUMENT&quot;,&quot;parentId&quot;:&quot;fe0bd7e6-0720-4678-bcd8-c8ab64ee6b6a&quot;,&quot;order&quot;:&quot;35&quot;}},&quot;d12c45f3-b5bd-4596-a44c-13b8e8be0ed8&quot;:{&quot;id&quot;:&quot;d12c45f3-b5bd-4596-a44c-13b8e8be0ed8&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874feaf7-8d54-4cf2-b69f-9d0a159006fb&quot;,&quot;type&quot;:&quot;FRAME&quot;,&quot;order&quot;:&quot;5&quot;}},&quot;b4dbc2dd-8cb2-4a75-99ce-b54662050ebc&quot;:{&quot;id&quot;:&quot;b4dbc2dd-8cb2-4a75-99ce-b54662050ebc&quot;,&quot;name&quot;:&quot;DPTP - 100 ul - LB.png&quot;,&quot;type&quot;:&quot;FIGURE_OBJECT&quot;,&quot;relativeTransform&quot;:{&quot;translate&quot;:{&quot;x&quot;:-159.292533095508,&quot;y&quot;:-195.9686450008815},&quot;rotate&quot;:0,&quot;skewX&quot;:0,&quot;scale&quot;:{&quot;x&quot;:0.5829894895212875,&quot;y&quot;:0.5829894895212875}},&quot;image&quot;:{&quot;url&quot;:&quot;https://core.services.biorender.com/api/uploads/6435e0c3f1f6396d0dbcd494/1681252547758_a3e1a708-f54b-4656-8860-84509c19f8e8_icon.png&quot;,&quot;fallbackUrl&quot;:&quot;https://core.services.biorender.com/api/uploads/6435e0c3f1f6396d0dbcd494/1681252547758_a3e1a708-f54b-4656-8860-84509c19f8e8_icon.png&quot;,&quot;isPremium&quot;:false,&quot;isSignedURL&quot;:true,&quot;size&quot;:{&quot;x&quot;:300,&quot;y&quot;:494.4625407166124}},&quot;source&quot;:{&quot;id&quot;:&quot;6435e0c3f1f6396d0dbcd494&quot;,&quot;type&quot;:&quot;UPLOADS&quot;},&quot;isPremium&quot;:false,&quot;parent&quot;:{&quot;type&quot;:&quot;CHILD&quot;,&quot;parentId&quot;:&quot;874feaf7-8d54-4cf2-b69f-9d0a159006fb&quot;,&quot;order&quot;:&quot;7&quot;}},&quot;ea4ba651-aafa-42be-9c1a-fb06d5f0e743&quot;:{&quot;id&quot;:&quot;ea4ba651-aafa-42be-9c1a-fb06d5f0e743&quot;,&quot;name&quot;:&quot;DPTP - 600 ul - liquid.png&quot;,&quot;type&quot;:&quot;FIGURE_OBJECT&quot;,&quot;relativeTransform&quot;:{&quot;translate&quot;:{&quot;x&quot;:-365.14911118988624,&quot;y&quot;:-202.84477101889533},&quot;rotate&quot;:0,&quot;skewX&quot;:0,&quot;scale&quot;:{&quot;x&quot;:0.5829894895212875,&quot;y&quot;:0.5829894895212875}},&quot;image&quot;:{&quot;url&quot;:&quot;https://core.services.biorender.com/api/uploads/6435e0c3d5c01671ea7e4b18/1681252547778_9118cdb3-8a27-4fc5-91be-71c4f86e9ee9_icon.png&quot;,&quot;fallbackUrl&quot;:&quot;https://core.services.biorender.com/api/uploads/6435e0c3d5c01671ea7e4b18/1681252547778_9118cdb3-8a27-4fc5-91be-71c4f86e9ee9_icon.png&quot;,&quot;isPremium&quot;:false,&quot;isSignedURL&quot;:true,&quot;size&quot;:{&quot;x&quot;:300,&quot;y&quot;:518.0487804878048}},&quot;source&quot;:{&quot;id&quot;:&quot;6435e0c3d5c01671ea7e4b18&quot;,&quot;type&quot;:&quot;UPLOADS&quot;},&quot;isPremium&quot;:false,&quot;parent&quot;:{&quot;type&quot;:&quot;CHILD&quot;,&quot;parentId&quot;:&quot;874feaf7-8d54-4cf2-b69f-9d0a159006fb&quot;,&quot;order&quot;:&quot;8&quot;}},&quot;f3b77b77-ce3e-454f-aef7-0355624c9dae&quot;:{&quot;id&quot;:&quot;f3b77b77-ce3e-454f-aef7-0355624c9dae&quot;,&quot;name&quot;:&quot;DPTP - 1 ml - LB.png&quot;,&quot;type&quot;:&quot;FIGURE_OBJECT&quot;,&quot;relativeTransform&quot;:{&quot;translate&quot;:{&quot;x&quot;:-22.006234177329844,&quot;y&quot;:-189.0938001984241},&quot;rotate&quot;:0,&quot;skewX&quot;:0,&quot;scale&quot;:{&quot;x&quot;:0.5829894895212875,&quot;y&quot;:0.5829894895212875}},&quot;image&quot;:{&quot;url&quot;:&quot;https://core.services.biorender.com/api/uploads/6435e0c3117fc1eb32e37959/1681252547750_b0fb5afa-0e25-4894-8f9d-2b8067b0f05c_icon.png&quot;,&quot;fallbackUrl&quot;:&quot;https://core.services.biorender.com/api/uploads/6435e0c3117fc1eb32e37959/1681252547750_b0fb5afa-0e25-4894-8f9d-2b8067b0f05c_icon.png&quot;,&quot;isPremium&quot;:false,&quot;isSignedURL&quot;:true,&quot;size&quot;:{&quot;x&quot;:300,&quot;y&quot;:494.4625407166124}},&quot;source&quot;:{&quot;id&quot;:&quot;6435e0c3117fc1eb32e37959&quot;,&quot;type&quot;:&quot;UPLOADS&quot;},&quot;isPremium&quot;:false,&quot;parent&quot;:{&quot;type&quot;:&quot;CHILD&quot;,&quot;parentId&quot;:&quot;874feaf7-8d54-4cf2-b69f-9d0a159006fb&quot;,&quot;order&quot;:&quot;8&quot;}},&quot;5293fde5-c40f-452b-bc3a-05828b526a14&quot;:{&quot;id&quot;:&quot;5293fde5-c40f-452b-bc3a-05828b526a14&quot;,&quot;name&quot;:&quot;DPTP - 500 ul - LB.png&quot;,&quot;type&quot;:&quot;FIGURE_OBJECT&quot;,&quot;relativeTransform&quot;:{&quot;translate&quot;:{&quot;x&quot;:-88.67345826713138,&quot;y&quot;:-189.0939753221577},&quot;rotate&quot;:0,&quot;skewX&quot;:0,&quot;scale&quot;:{&quot;x&quot;:0.5829894895212875,&quot;y&quot;:0.5829894895212875}},&quot;image&quot;:{&quot;url&quot;:&quot;https://core.services.biorender.com/api/uploads/6435e0c30267c4c0e497d120/1681252547752_6dd87aa8-2674-402d-85fd-f9ec6ab1ced5_icon.png&quot;,&quot;fallbackUrl&quot;:&quot;https://core.services.biorender.com/api/uploads/6435e0c30267c4c0e497d120/1681252547752_6dd87aa8-2674-402d-85fd-f9ec6ab1ced5_icon.png&quot;,&quot;isPremium&quot;:false,&quot;isSignedURL&quot;:true,&quot;size&quot;:{&quot;x&quot;:300,&quot;y&quot;:494.4625407166124}},&quot;source&quot;:{&quot;id&quot;:&quot;6435e0c30267c4c0e497d120&quot;,&quot;type&quot;:&quot;UPLOADS&quot;},&quot;isPremium&quot;:false,&quot;parent&quot;:{&quot;type&quot;:&quot;CHILD&quot;,&quot;parentId&quot;:&quot;874feaf7-8d54-4cf2-b69f-9d0a159006fb&quot;,&quot;order&quot;:&quot;9&quot;}},&quot;9ae3bf80-0a3b-44a6-af30-1a9337fb23bd&quot;:{&quot;id&quot;:&quot;9ae3bf80-0a3b-44a6-af30-1a9337fb23bd&quot;,&quot;name&quot;:&quot;DPTP - 1 ml - liquid.png&quot;,&quot;type&quot;:&quot;FIGURE_OBJECT&quot;,&quot;relativeTransform&quot;:{&quot;translate&quot;:{&quot;x&quot;:-293.55440231636203,&quot;y&quot;:-195.96911048492612},&quot;rotate&quot;:0,&quot;skewX&quot;:0,&quot;scale&quot;:{&quot;x&quot;:0.5829894895212875,&quot;y&quot;:0.5829894895212875}},&quot;image&quot;:{&quot;url&quot;:&quot;https://core.services.biorender.com/api/uploads/6435e0c3f996100ddc51b904/1681252547751_131fd0a7-8826-408e-8cd8-071a20dd3aaf_icon.png&quot;,&quot;fallbackUrl&quot;:&quot;https://core.services.biorender.com/api/uploads/6435e0c3f996100ddc51b904/1681252547751_131fd0a7-8826-408e-8cd8-071a20dd3aaf_icon.png&quot;,&quot;isPremium&quot;:false,&quot;isSignedURL&quot;:true,&quot;size&quot;:{&quot;x&quot;:300,&quot;y&quot;:518.0487804878048}},&quot;source&quot;:{&quot;id&quot;:&quot;6435e0c3f996100ddc51b904&quot;,&quot;type&quot;:&quot;UPLOADS&quot;},&quot;isPremium&quot;:false,&quot;parent&quot;:{&quot;type&quot;:&quot;CHILD&quot;,&quot;parentId&quot;:&quot;874feaf7-8d54-4cf2-b69f-9d0a159006fb&quot;,&quot;order&quot;:&quot;95&quot;}},&quot;70e8fe42-7480-4125-b92f-00d32bbbd8c1&quot;:{&quot;id&quot;:&quot;70e8fe42-7480-4125-b92f-00d32bbbd8c1&quot;,&quot;name&quot;:&quot;DPTP empty.png&quot;,&quot;type&quot;:&quot;FIGURE_OBJECT&quot;,&quot;relativeTransform&quot;:{&quot;translate&quot;:{&quot;x&quot;:111.62646032806413,&quot;y&quot;:-189.09399410761822},&quot;rotate&quot;:0,&quot;skewX&quot;:0,&quot;scale&quot;:{&quot;x&quot;:0.39650418495424683,&quot;y&quot;:0.39650418495424683}},&quot;image&quot;:{&quot;url&quot;:&quot;https://core.services.biorender.com/api/uploads/6435e137d5c01671ea7f0b7c/1681252663519_219bb3a5-b3ec-4bb2-b606-f875479b4b0e_icon.png&quot;,&quot;fallbackUrl&quot;:&quot;https://core.services.biorender.com/api/uploads/6435e137d5c01671ea7f0b7c/1681252663519_219bb3a5-b3ec-4bb2-b606-f875479b4b0e_icon.png&quot;,&quot;isPremium&quot;:false,&quot;isSignedURL&quot;:true,&quot;size&quot;:{&quot;x&quot;:300,&quot;y&quot;:703.8461538461539}},&quot;source&quot;:{&quot;id&quot;:&quot;6435e137d5c01671ea7f0b7c&quot;,&quot;type&quot;:&quot;UPLOADS&quot;},&quot;isPremium&quot;:false,&quot;parent&quot;:{&quot;type&quot;:&quot;CHILD&quot;,&quot;parentId&quot;:&quot;874feaf7-8d54-4cf2-b69f-9d0a159006fb&quot;,&quot;order&quot;:&quot;97&quot;}},&quot;1c38a7d5-e5d7-493b-9af3-c1156cc5ae72&quot;:{&quot;id&quot;:&quot;1c38a7d5-e5d7-493b-9af3-c1156cc5ae72&quot;,&quot;type&quot;:&quot;FIGURE_OBJECT&quot;,&quot;document&quot;:{&quot;type&quot;:&quot;FIGURE&quot;,&quot;canvasType&quot;:&quot;FIGURE&quot;,&quot;units&quot;:&quot;in&quot;,&quot;title&quot;:&quot;Bacteria / Petri Dishes&quot;},&quot;parent&quot;:{&quot;type&quot;:&quot;DOCUMENT&quot;,&quot;parentId&quot;:&quot;fe0bd7e6-0720-4678-bcd8-c8ab64ee6b6a&quot;,&quot;order&quot;:&quot;37&quot;}},&quot;10eaa6ae-84ab-464d-aa8c-7a9db70581fe&quot;:{&quot;id&quot;:&quot;10eaa6ae-84ab-464d-aa8c-7a9db70581f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c38a7d5-e5d7-493b-9af3-c1156cc5ae72&quot;,&quot;type&quot;:&quot;FRAME&quot;,&quot;order&quot;:&quot;5&quot;}},&quot;160fa22c-99f4-4730-8ad2-81968960d160&quot;:{&quot;relativeTransform&quot;:{&quot;translate&quot;:{&quot;x&quot;:597.8573640157134,&quot;y&quot;:66.32939883398461},&quot;rotate&quot;:0},&quot;type&quot;:&quot;FIGURE_OBJECT&quot;,&quot;id&quot;:&quot;160fa22c-99f4-4730-8ad2-81968960d160&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5&quot;}},&quot;7648d113-2b85-497f-a42a-019fb1c726e1&quot;:{&quot;id&quot;:&quot;7648d113-2b85-497f-a42a-019fb1c726e1&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160fa22c-99f4-4730-8ad2-81968960d160&quot;,&quot;order&quot;:&quot;2&quot;}},&quot;7fe51abd-3f4d-4b29-8422-2ab5ab288c06&quot;:{&quot;id&quot;:&quot;7fe51abd-3f4d-4b29-8422-2ab5ab288c06&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160fa22c-99f4-4730-8ad2-81968960d160&quot;,&quot;order&quot;:&quot;6&quot;},&quot;opacity&quot;:1},&quot;a13ef85e-91d0-4599-94ac-a173d273e69a&quot;:{&quot;relativeTransform&quot;:{&quot;translate&quot;:{&quot;x&quot;:237.54226223388724,&quot;y&quot;:175.13102006078117},&quot;rotate&quot;:0},&quot;type&quot;:&quot;FIGURE_OBJECT&quot;,&quot;id&quot;:&quot;a13ef85e-91d0-4599-94ac-a173d273e69a&quot;,&quot;parent&quot;:{&quot;type&quot;:&quot;CHILD&quot;,&quot;parentId&quot;:&quot;1c38a7d5-e5d7-493b-9af3-c1156cc5ae72&quot;,&quot;order&quot;:&quot;7&quot;},&quot;name&quot;:&quot;Petri dish (with circular callout)&quot;,&quot;displayName&quot;:&quot;Petri dish (with circular callout)&quot;,&quot;source&quot;:{&quot;id&quot;:&quot;60e3608e252fdb00a49e3d5f&quot;,&quot;type&quot;:&quot;ASSETS&quot;},&quot;isPremium&quot;:true},&quot;d0492133-0233-4ba1-a295-8b5e358706ef&quot;:{&quot;type&quot;:&quot;FIGURE_OBJECT&quot;,&quot;id&quot;:&quot;d0492133-0233-4ba1-a295-8b5e358706ef&quot;,&quot;name&quot;:&quot;Petri dish (side view) &quot;,&quot;relativeTransform&quot;:{&quot;translate&quot;:{&quot;x&quot;:-435.95199190382164,&quot;y&quot;:-403.1840995317889},&quot;rotate&quot;:0,&quot;skewX&quot;:0,&quot;scale&quot;:{&quot;x&quot;:0.30526315789473685,&quot;y&quot;:0.30526315789473685}},&quot;opacity&quot;:1,&quot;image&quot;:{&quot;url&quot;:&quot;https://icons.biorender.com/biorender/5ee91e075f27fb00279063d0/20200616210308/image/petri-dish-side-view.png&quot;,&quot;fallbackUrl&quot;:&quot;https://res.cloudinary.com/dlcjuc3ej/image/upload/v1592341388/lviftkuztihqcrx004r1.svg#/keystone/api/icons/5ee91e075f27fb00279063d0/20200616210308/image/petri-dish-side-view.svg&quot;,&quot;size&quot;:{&quot;x&quot;:325,&quot;y&quot;:95},&quot;isPremium&quot;:false,&quot;isPacked&quot;:true},&quot;source&quot;:{&quot;id&quot;:&quot;5ee91e075f27fb00279063d0&quot;,&quot;type&quot;:&quot;ASSETS&quot;},&quot;pathStyles&quot;:[{&quot;type&quot;:&quot;FILL&quot;,&quot;fillStyle&quot;:&quot;rgb(0,0,0)&quot;}],&quot;isLocked&quot;:false,&quot;parent&quot;:{&quot;type&quot;:&quot;CHILD&quot;,&quot;parentId&quot;:&quot;a13ef85e-91d0-4599-94ac-a173d273e69a&quot;,&quot;order&quot;:&quot;2&quot;}},&quot;787d5609-baa7-4a23-af12-b0f2929f1230&quot;:{&quot;type&quot;:&quot;FIGURE_OBJECT&quot;,&quot;id&quot;:&quot;787d5609-baa7-4a23-af12-b0f2929f1230&quot;,&quot;relativeTransform&quot;:{&quot;translate&quot;:{&quot;x&quot;:-436.3700320933772,&quot;y&quot;:-476.56464016746554},&quot;rotate&quot;:0},&quot;opacity&quot;:1,&quot;source&quot;:{&quot;type&quot;:&quot;ASSETS&quot;},&quot;pathStyles&quot;:[{&quot;type&quot;:&quot;FILL&quot;,&quot;fillStyle&quot;:&quot;rgb(0,0,0)&quot;}],&quot;isLocked&quot;:false,&quot;parent&quot;:{&quot;type&quot;:&quot;CHILD&quot;,&quot;parentId&quot;:&quot;a13ef85e-91d0-4599-94ac-a173d273e69a&quot;,&quot;order&quot;:&quot;5&quot;}},&quot;741b06b7-31ba-4e8d-aa11-2610d849cb33&quot;:{&quot;type&quot;:&quot;FIGURE_OBJECT&quot;,&quot;id&quot;:&quot;741b06b7-31ba-4e8d-aa11-2610d849cb33&quot;,&quot;relativeTransform&quot;:{&quot;translate&quot;:{&quot;x&quot;:-9.695530517005867,&quot;y&quot;:23.176137532615783},&quot;rotate&quot;:5.551115123125783e-17},&quot;opacity&quot;:1,&quot;path&quot;:{&quot;type&quot;:&quot;POLY_LINE&quot;,&quot;points&quot;:[{&quot;x&quot;:9.154110469146971,&quot;y&quot;:52.627370937389045},{&quot;x&quot;:-35.12449157359164,&quot;y&quot;:-6.961356950954027},{&quot;x&quot;:54.192465123866455,&quot;y&quot;:-6.961356950954027}],&quot;closed&quot;:true},&quot;pathStyles&quot;:[{&quot;type&quot;:&quot;FILL&quot;,&quot;fillStyle&quot;:&quot;rgba(166, 195, 218, 0.7490196078431373)&quot;},{&quot;type&quot;:&quot;STROKE&quot;,&quot;strokeStyle&quot;:&quot;#95AAD3&quot;,&quot;lineWidth&quot;:0,&quot;lineJoin&quot;:&quot;round&quot;}],&quot;isLocked&quot;:false,&quot;parent&quot;:{&quot;type&quot;:&quot;CHILD&quot;,&quot;parentId&quot;:&quot;787d5609-baa7-4a23-af12-b0f2929f1230&quot;,&quot;order&quot;:&quot;2&quot;}},&quot;05f36d10-9261-4bfd-adfb-75b5650b6c42&quot;:{&quot;type&quot;:&quot;FIGURE_OBJECT&quot;,&quot;id&quot;:&quot;05f36d10-9261-4bfd-adfb-75b5650b6c42&quot;,&quot;relativeTransform&quot;:{&quot;translate&quot;:{&quot;x&quot;:8.615330671091215e-14,&quot;y&quot;:-7.139646540475353},&quot;rotate&quot;:5.551115123125783e-17},&quot;opacity&quot;:1,&quot;path&quot;:{&quot;type&quot;:&quot;ELLIPSE&quot;,&quot;size&quot;:{&quot;x&quot;:99.15214667830281,&quot;y&quot;:99.1521466783028}},&quot;pathStyles&quot;:[{&quot;type&quot;:&quot;FILL&quot;,&quot;fillStyle&quot;:&quot;rgba(255,255,255,1)&quot;},{&quot;type&quot;:&quot;STROKE&quot;,&quot;strokeStyle&quot;:&quot;rgba(74, 105, 151, 1)&quot;,&quot;lineWidth&quot;:0.8951423837787639,&quot;lineJoin&quot;:&quot;round&quot;}],&quot;isLocked&quot;:false,&quot;parent&quot;:{&quot;type&quot;:&quot;CHILD&quot;,&quot;parentId&quot;:&quot;787d5609-baa7-4a23-af12-b0f2929f1230&quot;,&quot;order&quot;:&quot;5&quot;}},&quot;8b0f1853-79e6-4c60-b330-60e86f0f1fdd&quot;:{&quot;relativeTransform&quot;:{&quot;translate&quot;:{&quot;x&quot;:544.3340648553299,&quot;y&quot;:93.33174336977785},&quot;rotate&quot;:0},&quot;type&quot;:&quot;FIGURE_OBJECT&quot;,&quot;id&quot;:&quot;8b0f1853-79e6-4c60-b330-60e86f0f1fdd&quot;,&quot;parent&quot;:{&quot;type&quot;:&quot;CHILD&quot;,&quot;parentId&quot;:&quot;1c38a7d5-e5d7-493b-9af3-c1156cc5ae72&quot;,&quot;order&quot;:&quot;8&quot;},&quot;name&quot;:&quot;Petri dish (inoculation)&quot;,&quot;displayName&quot;:&quot;Petri dish (inoculation)&quot;,&quot;source&quot;:{&quot;id&quot;:&quot;6092c1573ba6bb00ab538717&quot;,&quot;type&quot;:&quot;ASSETS&quot;},&quot;isPremium&quot;:true},&quot;df31f678-a9f5-4e09-a26d-f58dc59e4770&quot;:{&quot;type&quot;:&quot;FIGURE_OBJECT&quot;,&quot;id&quot;:&quot;df31f678-a9f5-4e09-a26d-f58dc59e4770&quot;,&quot;name&quot;:&quot;Petri dish&quot;,&quot;relativeTransform&quot;:{&quot;translate&quot;:{&quot;x&quot;:-191.04937401710924,&quot;y&quot;:230.08893434808203},&quot;rotate&quot;:6.283185307179586,&quot;skewX&quot;:0,&quot;scale&quot;:{&quot;x&quot;:-0.3472634255517148,&quot;y&quot;:0.347263425551714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isPacked&quot;:true},&quot;source&quot;:{&quot;id&quot;:&quot;5ee0f3bac4e9c30027d95cee&quot;,&quot;type&quot;:&quot;ASSETS&quot;},&quot;pathStyles&quot;:[{&quot;type&quot;:&quot;FILL&quot;,&quot;fillStyle&quot;:&quot;rgb(0,0,0)&quot;}],&quot;isLocked&quot;:false,&quot;parent&quot;:{&quot;type&quot;:&quot;CHILD&quot;,&quot;parentId&quot;:&quot;8b0f1853-79e6-4c60-b330-60e86f0f1fdd&quot;,&quot;order&quot;:&quot;2&quot;}},&quot;db85d4e5-a6fe-4e0e-a90d-3dc9d4c50c94&quot;:{&quot;type&quot;:&quot;FIGURE_OBJECT&quot;,&quot;id&quot;:&quot;db85d4e5-a6fe-4e0e-a90d-3dc9d4c50c94&quot;,&quot;name&quot;:&quot;Petri dish (side view) &quot;,&quot;relativeTransform&quot;:{&quot;translate&quot;:{&quot;x&quot;:-167.97572720076386,&quot;y&quot;:174.64534653664774},&quot;rotate&quot;:3.6787639573988082,&quot;skewX&quot;:0,&quot;scale&quot;:{&quot;x&quot;:-0.36699457780118616,&quot;y&quot;:0.23687021027106434}},&quot;opacity&quot;:1,&quot;image&quot;:{&quot;url&quot;:&quot;https://icons.biorender.com/biorender/5ee933965f27fb002790643a/petri-dish-side-view.png&quot;,&quot;fallbackUrl&quot;:&quot;https://res.cloudinary.com/dlcjuc3ej/image/upload/v1592341388/f4sdtesioldsjniebtpm.svg#/keystone/api/icons/5ee933965f27fb002790643a/petri-dish-side-view.svg&quot;,&quot;size&quot;:{&quot;x&quot;:325,&quot;y&quot;:95},&quot;isPremium&quot;:false,&quot;isPacked&quot;:true},&quot;source&quot;:{&quot;id&quot;:&quot;5ee91e075f27fb00279063d0&quot;,&quot;type&quot;:&quot;ASSETS&quot;},&quot;pathStyles&quot;:[{&quot;type&quot;:&quot;FILL&quot;,&quot;fillStyle&quot;:&quot;rgb(0,0,0)&quot;}],&quot;isLocked&quot;:false,&quot;parent&quot;:{&quot;type&quot;:&quot;CHILD&quot;,&quot;parentId&quot;:&quot;8b0f1853-79e6-4c60-b330-60e86f0f1fdd&quot;,&quot;order&quot;:&quot;7&quot;}},&quot;75e28953-021d-4db7-88e0-fa3bf36c0b2a&quot;:{&quot;relativeTransform&quot;:{&quot;translate&quot;:{&quot;x&quot;:-329.11817733881736,&quot;y&quot;:-61.09027882626996},&quot;rotate&quot;:0},&quot;type&quot;:&quot;FIGURE_OBJECT&quot;,&quot;id&quot;:&quot;75e28953-021d-4db7-88e0-fa3bf36c0b2a&quot;,&quot;name&quot;:&quot;Erlenmeyer flask (pouring petri dish)&quot;,&quot;displayName&quot;:&quot;Erlenmeyer flask pouring petri dish&quot;,&quot;opacity&quot;:1,&quot;source&quot;:{&quot;id&quot;:&quot;5f610c0d8ce11e0e581c9da2&quot;,&quot;type&quot;:&quot;ASSETS&quot;},&quot;pathStyles&quot;:[{&quot;type&quot;:&quot;FILL&quot;,&quot;fillStyle&quot;:&quot;rgb(0,0,0)&quot;}],&quot;isLocked&quot;:false,&quot;parent&quot;:{&quot;type&quot;:&quot;CHILD&quot;,&quot;parentId&quot;:&quot;1c38a7d5-e5d7-493b-9af3-c1156cc5ae72&quot;,&quot;order&quot;:&quot;95&quot;},&quot;isPremium&quot;:true},&quot;a871e253-aa93-47e7-8ce1-aac155da8308&quot;:{&quot;type&quot;:&quot;FIGURE_OBJECT&quot;,&quot;id&quot;:&quot;a871e253-aa93-47e7-8ce1-aac155da8308&quot;,&quot;name&quot;:&quot;Petri dish (side view) &quot;,&quot;relativeTransform&quot;:{&quot;translate&quot;:{&quot;x&quot;:68.4102655803537,&quot;y&quot;:66.16367886524033},&quot;rotate&quot;:0,&quot;skewX&quot;:0,&quot;scale&quot;:{&quot;x&quot;:0.36921920192074476,&quot;y&quot;:0.3692192019207447}},&quot;opacity&quot;:1,&quot;image&quot;:{&quot;url&quot;:&quot;https://icons.biorender.com/biorender/5ee933965f27fb002790644f/petri-dish-side-view.png&quot;,&quot;fallbackUrl&quot;:&quot;https://res.cloudinary.com/dlcjuc3ej/image/upload/v1592341388/pycupofzgxix1kuis2ul.svg#/keystone/api/icons/5ee933965f27fb002790644f/petri-dish-side-view.svg&quot;,&quot;size&quot;:{&quot;x&quot;:325,&quot;y&quot;:95},&quot;isPremium&quot;:false},&quot;source&quot;:{&quot;id&quot;:&quot;5ee91e075f27fb00279063d0&quot;,&quot;type&quot;:&quot;ASSETS&quot;},&quot;pathStyles&quot;:[{&quot;type&quot;:&quot;FILL&quot;,&quot;fillStyle&quot;:&quot;rgb(0,0,0)&quot;}],&quot;isLocked&quot;:false,&quot;parent&quot;:{&quot;type&quot;:&quot;CHILD&quot;,&quot;parentId&quot;:&quot;75e28953-021d-4db7-88e0-fa3bf36c0b2a&quot;,&quot;order&quot;:&quot;2&quot;}},&quot;82ffe48e-4260-4d2c-8841-c26ca2d0bb3c&quot;:{&quot;type&quot;:&quot;FIGURE_OBJECT&quot;,&quot;id&quot;:&quot;82ffe48e-4260-4d2c-8841-c26ca2d0bb3c&quot;,&quot;relativeTransform&quot;:{&quot;translate&quot;:{&quot;x&quot;:46.59569436385854,&quot;y&quot;:-10.996545413358607},&quot;rotate&quot;:0},&quot;opacity&quot;:1,&quot;path&quot;:{&quot;type&quot;:&quot;POLY_LINE&quot;,&quot;points&quot;:[{&quot;x&quot;:-24.070417575605347,&quot;y&quot;:-48.467935549709146},{&quot;x&quot;:13.858188789849505,&quot;y&quot;:-15.130071981138858},{&quot;x&quot;:22.257925633546446,&quot;y&quot;:48.46793554970942}],&quot;closed&quot;:false},&quot;pathStyles&quot;:[{&quot;type&quot;:&quot;FILL&quot;,&quot;fillStyle&quot;:&quot;rgba(0,0,0,0)&quot;},{&quot;type&quot;:&quot;STROKE&quot;,&quot;strokeStyle&quot;:{&quot;units&quot;:&quot;PATH_LENGTH&quot;,&quot;stops&quot;:{&quot;0&quot;:&quot;#23232300&quot;,&quot;1&quot;:&quot;#232323&quot;,&quot;0.45&quot;:&quot;#232323&quot;}},&quot;lineWidth&quot;:3.59988721872726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5e28953-021d-4db7-88e0-fa3bf36c0b2a&quot;,&quot;order&quot;:&quot;5&quot;}},&quot;8c20709e-c930-43c7-9214-4819da11e9f6&quot;:{&quot;type&quot;:&quot;FIGURE_OBJECT&quot;,&quot;id&quot;:&quot;8c20709e-c930-43c7-9214-4819da11e9f6&quot;,&quot;name&quot;:&quot;Erlenmeyer flask (pouring)&quot;,&quot;relativeTransform&quot;:{&quot;translate&quot;:{&quot;x&quot;:-49.21086708047499,&quot;y&quot;:-32.29267523640577},&quot;rotate&quot;:0,&quot;skewX&quot;:0,&quot;scale&quot;:{&quot;x&quot;:0.4631433848654955,&quot;y&quot;:0.4631433848654955}},&quot;opacity&quot;:1,&quot;image&quot;:{&quot;url&quot;:&quot;https://icons.biorender.com/biorender/5f35a8d68d485800287e5216/erlenmeyer-flask-pouring.png&quot;,&quot;fallbackUrl&quot;:&quot;https://res.cloudinary.com/dlcjuc3ej/image/upload/v1597352143/f79e0tc4xcbqgwzixkoc.svg#/keystone/api/icons/5f35a8d68d485800287e5216/erlenmeyer-flask-pouring.svg&quot;,&quot;size&quot;:{&quot;x&quot;:342,&quot;y&quot;:222},&quot;isPremium&quot;:false},&quot;source&quot;:{&quot;id&quot;:&quot;5f35a5cd8d485800287e51fb&quot;,&quot;type&quot;:&quot;ASSETS&quot;},&quot;pathStyles&quot;:[{&quot;type&quot;:&quot;FILL&quot;,&quot;fillStyle&quot;:&quot;rgb(0,0,0)&quot;}],&quot;isLocked&quot;:false,&quot;parent&quot;:{&quot;type&quot;:&quot;CHILD&quot;,&quot;parentId&quot;:&quot;75e28953-021d-4db7-88e0-fa3bf36c0b2a&quot;,&quot;order&quot;:&quot;7&quot;}},&quot;c7eee82c-6c1c-40cd-aa0b-3bad29c28a2c&quot;:{&quot;type&quot;:&quot;FIGURE_OBJECT&quot;,&quot;id&quot;:&quot;c7eee82c-6c1c-40cd-aa0b-3bad29c28a2c&quot;,&quot;name&quot;:&quot;Petri dish (top view)&quot;,&quot;relativeTransform&quot;:{&quot;translate&quot;:{&quot;x&quot;:-88.15359999404102,&quot;y&quot;:-65.01108199410875},&quot;rotate&quot;:0,&quot;skewX&quot;:0,&quot;scale&quot;:{&quot;x&quot;:0.33552659060779655,&quot;y&quot;:0.3355265906077966}},&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2d124b8d-3b9d-4256-8021-18daa2b4f792&quot;,&quot;order&quot;:&quot;2&quot;}},&quot;d851e1b7-5663-4b7a-afd3-9a53ef9ae7e3&quot;:{&quot;type&quot;:&quot;FIGURE_OBJECT&quot;,&quot;id&quot;:&quot;d851e1b7-5663-4b7a-afd3-9a53ef9ae7e3&quot;,&quot;name&quot;:&quot;Petri dish (streak plate, streak only)&quot;,&quot;relativeTransform&quot;:{&quot;translate&quot;:{&quot;x&quot;:-85.45261164332547,&quot;y&quot;:-63.442773355383785},&quot;rotate&quot;:0,&quot;skewX&quot;:0,&quot;scale&quot;:{&quot;x&quot;:0.3204011688453056,&quot;y&quot;:0.3204011688453056}},&quot;opacity&quot;:1,&quot;image&quot;:{&quot;url&quot;:&quot;https://icons.biorender.com/biorender/5d3a0ec4b97f39000480a616/petri-dish-streak-plate-streak-only.png&quot;,&quot;fallbackUrl&quot;:&quot;https://res.cloudinary.com/dlcjuc3ej/image/upload/v1564085951/mplmkofdbldxoo70ujll.svg#/keystone/api/icons/5d3a0ec4b97f39000480a616/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2d124b8d-3b9d-4256-8021-18daa2b4f792&quot;,&quot;order&quot;:&quot;5&quot;},&quot;styles&quot;:{&quot;editable&quot;:[{&quot;styleName&quot;:&quot;MONOCHROME_COLOR&quot;,&quot;index&quot;:0,&quot;color&quot;:&quot;#FFFCF4&quot;}]}},&quot;eb9f3177-a437-4348-bfac-c2867174ebf2&quot;:{&quot;relativeTransform&quot;:{&quot;translate&quot;:{&quot;x&quot;:-129.10388568708916,&quot;y&quot;:18.885028615969695},&quot;rotate&quot;:0},&quot;type&quot;:&quot;FIGURE_OBJECT&quot;,&quot;id&quot;:&quot;eb9f3177-a437-4348-bfac-c2867174ebf2&quot;,&quot;name&quot;:&quot;Petri dish with streak plate&quot;,&quot;displayName&quot;:&quot;Petri dish with streak plate&quot;,&quot;opacity&quot;:1,&quot;source&quot;:{&quot;id&quot;:&quot;5ee3e386801d3900ae610196&quot;,&quot;type&quot;:&quot;ASSETS&quot;},&quot;pathStyles&quot;:[{&quot;type&quot;:&quot;FILL&quot;,&quot;fillStyle&quot;:&quot;rgb(0,0,0)&quot;}],&quot;isLocked&quot;:false,&quot;parent&quot;:{&quot;type&quot;:&quot;CHILD&quot;,&quot;parentId&quot;:&quot;1c38a7d5-e5d7-493b-9af3-c1156cc5ae72&quot;,&quot;order&quot;:&quot;98&quot;},&quot;isPremium&quot;:true},&quot;fc999492-b5f7-4094-ac85-d8134f3df39e&quot;:{&quot;type&quot;:&quot;FIGURE_OBJECT&quot;,&quot;id&quot;:&quot;fc999492-b5f7-4094-ac85-d8134f3df39e&quot;,&quot;name&quot;:&quot;Petri dish&quot;,&quot;relativeTransform&quot;:{&quot;translate&quot;:{&quot;x&quot;:-0.20091061925182518,&quot;y&quot;:3.068995126751243e-14},&quot;rotate&quot;:0,&quot;skewX&quot;:0,&quot;scale&quot;:{&quot;x&quot;:0.3322482045490087,&quot;y&quot;:0.332248204549008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eb9f3177-a437-4348-bfac-c2867174ebf2&quot;,&quot;order&quot;:&quot;2&quot;}},&quot;58743ca1-f065-43ca-9f97-3a9d07c66d6e&quot;:{&quot;type&quot;:&quot;FIGURE_OBJECT&quot;,&quot;id&quot;:&quot;58743ca1-f065-43ca-9f97-3a9d07c66d6e&quot;,&quot;name&quot;:&quot;Petri dish (streak plate, streak only)&quot;,&quot;relativeTransform&quot;:{&quot;translate&quot;:{&quot;x&quot;:1.2861228008878363,&quot;y&quot;:-2.2376385575419935},&quot;rotate&quot;:0,&quot;skewX&quot;:0,&quot;scale&quot;:{&quot;x&quot;:0.31870554853962535,&quot;y&quot;:0.14038088856967781}},&quot;opacity&quot;:1,&quot;image&quot;:{&quot;url&quot;:&quot;https://icons.biorender.com/biorender/5d3a0ec4b97f39000480a616/petri-dish-streak-plate-streak-only.png&quot;,&quot;fallbackUrl&quot;:&quot;https://res.cloudinary.com/dlcjuc3ej/image/upload/v1564085951/mplmkofdbldxoo70ujll.svg#/keystone/api/icons/5d3a0ec4b97f39000480a616/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eb9f3177-a437-4348-bfac-c2867174ebf2&quot;,&quot;order&quot;:&quot;5&quot;},&quot;styles&quot;:{&quot;editable&quot;:[{&quot;styleName&quot;:&quot;MONOCHROME_COLOR&quot;,&quot;index&quot;:0,&quot;color&quot;:&quot;#FFFCF4&quot;}]}},&quot;99655176-cc72-4410-81a5-31c74a1c875a&quot;:{&quot;type&quot;:&quot;FIGURE_OBJECT&quot;,&quot;id&quot;:&quot;99655176-cc72-4410-81a5-31c74a1c875a&quot;,&quot;name&quot;:&quot;Petri dish (top view)&quot;,&quot;relativeTransform&quot;:{&quot;translate&quot;:{&quot;x&quot;:-9.07723916130286,&quot;y&quot;:-98.28483748810157},&quot;rotate&quot;:0,&quot;skewX&quot;:0,&quot;scale&quot;:{&quot;x&quot;:0.33552659060779655,&quot;y&quot;:0.33552659060779655}},&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1c38a7d5-e5d7-493b-9af3-c1156cc5ae72&quot;,&quot;order&quot;:&quot;97&quot;}},&quot;45bcd1c9-272d-454d-8aa2-f4a2567bb454&quot;:{&quot;type&quot;:&quot;FIGURE_OBJECT&quot;,&quot;id&quot;:&quot;45bcd1c9-272d-454d-8aa2-f4a2567bb454&quot;,&quot;name&quot;:&quot;Petri dish&quot;,&quot;relativeTransform&quot;:{&quot;translate&quot;:{&quot;x&quot;:-8.54460243598625,&quot;y&quot;:18.885030884151803},&quot;rotate&quot;:0,&quot;skewX&quot;:0,&quot;scale&quot;:{&quot;x&quot;:0.3322482045490087,&quot;y&quot;:0.3322482045490087}},&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1c38a7d5-e5d7-493b-9af3-c1156cc5ae72&quot;,&quot;order&quot;:&quot;99&quot;}},&quot;23b1ccf9-85e5-452a-9f62-0f351dc0c66f&quot;:{&quot;relativeTransform&quot;:{&quot;translate&quot;:{&quot;x&quot;:123.45468405137001,&quot;y&quot;:18.88456399894404},&quot;rotate&quot;:0},&quot;type&quot;:&quot;FIGURE_OBJECT&quot;,&quot;id&quot;:&quot;23b1ccf9-85e5-452a-9f62-0f351dc0c66f&quot;,&quot;name&quot;:&quot;Petri dish with streak plate&quot;,&quot;displayName&quot;:&quot;Petri dish with streak plate&quot;,&quot;opacity&quot;:1,&quot;source&quot;:{&quot;id&quot;:&quot;5ee3e386801d3900ae610196&quot;,&quot;type&quot;:&quot;ASSETS&quot;},&quot;pathStyles&quot;:[{&quot;type&quot;:&quot;FILL&quot;,&quot;fillStyle&quot;:&quot;rgb(0,0,0)&quot;}],&quot;isLocked&quot;:false,&quot;parent&quot;:{&quot;type&quot;:&quot;CHILD&quot;,&quot;parentId&quot;:&quot;1c38a7d5-e5d7-493b-9af3-c1156cc5ae72&quot;,&quot;order&quot;:&quot;995&quot;},&quot;isPremium&quot;:true},&quot;09de0718-4da3-421f-8077-fdbf816b3fe8&quot;:{&quot;type&quot;:&quot;FIGURE_OBJECT&quot;,&quot;id&quot;:&quot;09de0718-4da3-421f-8077-fdbf816b3fe8&quot;,&quot;name&quot;:&quot;Petri dish&quot;,&quot;relativeTransform&quot;:{&quot;translate&quot;:{&quot;x&quot;:-0.20091061925182518,&quot;y&quot;:3.068995126751243e-14},&quot;rotate&quot;:0,&quot;skewX&quot;:0,&quot;scale&quot;:{&quot;x&quot;:0.3322482045490087,&quot;y&quot;:0.332248204549008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23b1ccf9-85e5-452a-9f62-0f351dc0c66f&quot;,&quot;order&quot;:&quot;2&quot;}},&quot;1ad74ca9-870a-476e-817d-9703a907b176&quot;:{&quot;type&quot;:&quot;FIGURE_OBJECT&quot;,&quot;id&quot;:&quot;1ad74ca9-870a-476e-817d-9703a907b176&quot;,&quot;name&quot;:&quot;Petri dish (streak plate, streak only)&quot;,&quot;relativeTransform&quot;:{&quot;translate&quot;:{&quot;x&quot;:1.2861228008878363,&quot;y&quot;:-2.2376385575419935},&quot;rotate&quot;:0,&quot;skewX&quot;:0,&quot;scale&quot;:{&quot;x&quot;:0.31870554853962535,&quot;y&quot;:0.14038088856967781}},&quot;opacity&quot;:1,&quot;image&quot;:{&quot;url&quot;:&quot;https://icons.biorender.com/biorender/5d3a0ec4b97f39000480a60a/petri-dish-streak-plate-streak-only.png&quot;,&quot;fallbackUrl&quot;:&quot;https://res.cloudinary.com/dlcjuc3ej/image/upload/v1564085951/yioaurcgh4vuyfnldell.svg#/keystone/api/icons/5d3a0ec4b97f39000480a60a/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23b1ccf9-85e5-452a-9f62-0f351dc0c66f&quot;,&quot;order&quot;:&quot;5&quot;}},&quot;2d124b8d-3b9d-4256-8021-18daa2b4f792&quot;:{&quot;type&quot;:&quot;FIGURE_OBJECT&quot;,&quot;id&quot;:&quot;2d124b8d-3b9d-4256-8021-18daa2b4f792&quot;,&quot;parent&quot;:{&quot;type&quot;:&quot;CHILD&quot;,&quot;parentId&quot;:&quot;1c38a7d5-e5d7-493b-9af3-c1156cc5ae72&quot;,&quot;order&quot;:&quot;96&quot;},&quot;relativeTransform&quot;:{&quot;translate&quot;:{&quot;x&quot;:-40.618042406530485,&quot;y&quot;:-34.841641000125044},&quot;rotate&quot;:0}},&quot;c7e1db56-4e15-43b2-87f8-3edfa38fcee4&quot;:{&quot;type&quot;:&quot;FIGURE_OBJECT&quot;,&quot;id&quot;:&quot;c7e1db56-4e15-43b2-87f8-3edfa38fcee4&quot;,&quot;parent&quot;:{&quot;type&quot;:&quot;CHILD&quot;,&quot;parentId&quot;:&quot;1c38a7d5-e5d7-493b-9af3-c1156cc5ae72&quot;,&quot;order&quot;:&quot;997&quot;},&quot;relativeTransform&quot;:{&quot;translate&quot;:{&quot;x&quot;:211.94005968553736,&quot;y&quot;:-34.84210561715068},&quot;rotate&quot;:0}},&quot;1c725931-0349-4c2e-81f8-a32086e63072&quot;:{&quot;type&quot;:&quot;FIGURE_OBJECT&quot;,&quot;id&quot;:&quot;1c725931-0349-4c2e-81f8-a32086e63072&quot;,&quot;name&quot;:&quot;Petri dish (top view)&quot;,&quot;relativeTransform&quot;:{&quot;translate&quot;:{&quot;x&quot;:-88.15359999404102,&quot;y&quot;:-65.01108199410875},&quot;rotate&quot;:0,&quot;skewX&quot;:0,&quot;scale&quot;:{&quot;x&quot;:0.33552659060779655,&quot;y&quot;:0.3355265906077966}},&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c7e1db56-4e15-43b2-87f8-3edfa38fcee4&quot;,&quot;order&quot;:&quot;2&quot;}},&quot;aa10ccfd-4378-4fed-bce8-a16e1e5a4cbe&quot;:{&quot;type&quot;:&quot;FIGURE_OBJECT&quot;,&quot;id&quot;:&quot;aa10ccfd-4378-4fed-bce8-a16e1e5a4cbe&quot;,&quot;name&quot;:&quot;Petri dish (streak plate, streak only)&quot;,&quot;relativeTransform&quot;:{&quot;translate&quot;:{&quot;x&quot;:-85.45261164332547,&quot;y&quot;:-63.442773355383785},&quot;rotate&quot;:0,&quot;skewX&quot;:0,&quot;scale&quot;:{&quot;x&quot;:0.3204011688453056,&quot;y&quot;:0.3204011688453056}},&quot;opacity&quot;:1,&quot;image&quot;:{&quot;url&quot;:&quot;https://icons.biorender.com/biorender/5d3a0ec4b97f39000480a60a/petri-dish-streak-plate-streak-only.png&quot;,&quot;fallbackUrl&quot;:&quot;https://res.cloudinary.com/dlcjuc3ej/image/upload/v1564085951/yioaurcgh4vuyfnldell.svg#/keystone/api/icons/5d3a0ec4b97f39000480a60a/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c7e1db56-4e15-43b2-87f8-3edfa38fcee4&quot;,&quot;order&quot;:&quot;5&quot;}},&quot;d63dfcb9-903f-462a-8c10-7e2ed3ea0b1b&quot;:{&quot;id&quot;:&quot;d63dfcb9-903f-462a-8c10-7e2ed3ea0b1b&quot;,&quot;name&quot;:&quot;Inoculation loop&quot;,&quot;displayName&quot;:&quot;&quot;,&quot;type&quot;:&quot;FIGURE_OBJECT&quot;,&quot;relativeTransform&quot;:{&quot;translate&quot;:{&quot;x&quot;:-58.37983716717366,&quot;y&quot;:164.6223605977297},&quot;rotate&quot;:0,&quot;skewX&quot;:0,&quot;scale&quot;:{&quot;x&quot;:1.3442294230197422,&quot;y&quot;:1.3265667241918768}},&quot;image&quot;:{&quot;url&quot;:&quot;https://icons.biorender.com/biorender/5b0c5dee71beb600147649c4/20180528195343/image/inoculation-loop.png&quot;,&quot;fallbackUrl&quot;:&quot;https://res.cloudinary.com/dlcjuc3ej/image/upload/v1527537223/zekpiebcxkkyxcrdjos8.svg#/keystone/api/icons/5b0c5dee71beb600147649c4/20180528195343/image/inoculation-loop.svg&quot;,&quot;isPremium&quot;:false,&quot;size&quot;:{&quot;x&quot;:200,&quot;y&quot;:16.03864734299517}},&quot;source&quot;:{&quot;id&quot;:&quot;5b0c5dee71beb600147649c4&quot;,&quot;type&quot;:&quot;ASSETS&quot;},&quot;isPremium&quot;:false,&quot;parent&quot;:{&quot;type&quot;:&quot;CHILD&quot;,&quot;parentId&quot;:&quot;1c38a7d5-e5d7-493b-9af3-c1156cc5ae72&quot;,&quot;order&quot;:&quot;9995&quot;},&quot;styles&quot;:{&quot;vector-hidden&quot;:[{&quot;styleName&quot;:&quot;MONOCHROME_COLOR&quot;,&quot;index&quot;:0,&quot;color&quot;:&quot;#FBE724&quot;}]}},&quot;9fc72bbb-b86e-48a9-bcec-cb149266deac&quot;:{&quot;relativeTransform&quot;:{&quot;translate&quot;:{&quot;x&quot;:597.8563403247506,&quot;y&quot;:39.58163588430921},&quot;rotate&quot;:0},&quot;type&quot;:&quot;FIGURE_OBJECT&quot;,&quot;id&quot;:&quot;9fc72bbb-b86e-48a9-bcec-cb149266deac&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7&quot;}},&quot;5a11a978-18ce-48a2-8630-285d7f197206&quot;:{&quot;id&quot;:&quot;5a11a978-18ce-48a2-8630-285d7f197206&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9fc72bbb-b86e-48a9-bcec-cb149266deac&quot;,&quot;order&quot;:&quot;2&quot;}},&quot;91a2a541-e22d-41f7-8937-ddacaf6fef0c&quot;:{&quot;id&quot;:&quot;91a2a541-e22d-41f7-8937-ddacaf6fef0c&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9fc72bbb-b86e-48a9-bcec-cb149266deac&quot;,&quot;order&quot;:&quot;6&quot;},&quot;opacity&quot;:1},&quot;60013659-d8bb-4bf1-a8b8-03411f145907&quot;:{&quot;relativeTransform&quot;:{&quot;translate&quot;:{&quot;x&quot;:597.8573684557988,&quot;y&quot;:13.241657739504205},&quot;rotate&quot;:0},&quot;type&quot;:&quot;FIGURE_OBJECT&quot;,&quot;id&quot;:&quot;60013659-d8bb-4bf1-a8b8-03411f145907&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8&quot;}},&quot;de787eb7-f9f6-4572-adf6-2e57d80a1318&quot;:{&quot;id&quot;:&quot;de787eb7-f9f6-4572-adf6-2e57d80a1318&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60013659-d8bb-4bf1-a8b8-03411f145907&quot;,&quot;order&quot;:&quot;2&quot;}},&quot;bfc7e3a8-3fe5-4cb2-92bf-6a4746ed43c1&quot;:{&quot;id&quot;:&quot;bfc7e3a8-3fe5-4cb2-92bf-6a4746ed43c1&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60013659-d8bb-4bf1-a8b8-03411f145907&quot;,&quot;order&quot;:&quot;6&quot;},&quot;opacity&quot;:1},&quot;6a65de09-fc14-41c1-b620-4269c51a30f4&quot;:{&quot;relativeTransform&quot;:{&quot;translate&quot;:{&quot;x&quot;:597.855889297732,&quot;y&quot;:-2.5314729999702195},&quot;rotate&quot;:0},&quot;type&quot;:&quot;FIGURE_OBJECT&quot;,&quot;id&quot;:&quot;6a65de09-fc14-41c1-b620-4269c51a30f4&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9&quot;}},&quot;1f771b1d-e5ef-4549-8187-ca0d31ab2b70&quot;:{&quot;id&quot;:&quot;1f771b1d-e5ef-4549-8187-ca0d31ab2b70&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6a65de09-fc14-41c1-b620-4269c51a30f4&quot;,&quot;order&quot;:&quot;2&quot;}},&quot;8a0ed67d-de20-4b40-a5ba-1c0d93630744&quot;:{&quot;id&quot;:&quot;8a0ed67d-de20-4b40-a5ba-1c0d93630744&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6a65de09-fc14-41c1-b620-4269c51a30f4&quot;,&quot;order&quot;:&quot;6&quot;},&quot;opacity&quot;:1},&quot;177c5e87-0138-4565-85e2-bfa130feb968&quot;:{&quot;type&quot;:&quot;FIGURE_OBJECT&quot;,&quot;id&quot;:&quot;177c5e87-0138-4565-85e2-bfa130feb968&quot;,&quot;name&quot;:&quot;Petri dish&quot;,&quot;relativeTransform&quot;:{&quot;translate&quot;:{&quot;x&quot;:-78.4588821494476,&quot;y&quot;:201.4972107085172},&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482dab1f-2b8a-40b7-9d6d-e9835c2d2f2a&quot;,&quot;order&quot;:&quot;2&quot;}},&quot;e9980fe1-b8be-4de7-a772-b9fb7c224c55&quot;:{&quot;type&quot;:&quot;FIGURE_OBJECT&quot;,&quot;id&quot;:&quot;e9980fe1-b8be-4de7-a772-b9fb7c224c55&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02&quot;}},&quot;e33422f4-dba5-4165-829b-287ba7f3061d&quot;:{&quot;type&quot;:&quot;FIGURE_OBJECT&quot;,&quot;id&quot;:&quot;e33422f4-dba5-4165-829b-287ba7f3061d&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05&quot;}},&quot;63489eff-f00b-4d87-913d-ee4737dc5b25&quot;:{&quot;type&quot;:&quot;FIGURE_OBJECT&quot;,&quot;id&quot;:&quot;63489eff-f00b-4d87-913d-ee4737dc5b25&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1&quot;}},&quot;8ebeae50-c83b-498e-9c55-e99e8b3740d9&quot;:{&quot;type&quot;:&quot;FIGURE_OBJECT&quot;,&quot;id&quot;:&quot;8ebeae50-c83b-498e-9c55-e99e8b3740d9&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15&quot;}},&quot;750c882a-add8-4eb0-85e3-f819c7006aa0&quot;:{&quot;type&quot;:&quot;FIGURE_OBJECT&quot;,&quot;id&quot;:&quot;750c882a-add8-4eb0-85e3-f819c7006aa0&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2&quot;}},&quot;780bcb77-4c4f-4ef6-a5fd-17370904bd54&quot;:{&quot;type&quot;:&quot;FIGURE_OBJECT&quot;,&quot;id&quot;:&quot;780bcb77-4c4f-4ef6-a5fd-17370904bd54&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25&quot;}},&quot;621b5bda-805c-49ef-8217-1de9ba11f7d9&quot;:{&quot;type&quot;:&quot;FIGURE_OBJECT&quot;,&quot;id&quot;:&quot;621b5bda-805c-49ef-8217-1de9ba11f7d9&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3&quot;}},&quot;ea9e68f6-e4e6-4666-ada5-2d22e17edb06&quot;:{&quot;type&quot;:&quot;FIGURE_OBJECT&quot;,&quot;id&quot;:&quot;ea9e68f6-e4e6-4666-ada5-2d22e17edb06&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4&quot;}},&quot;4851afc9-08d2-4c52-856b-124a19ee18fc&quot;:{&quot;type&quot;:&quot;FIGURE_OBJECT&quot;,&quot;id&quot;:&quot;4851afc9-08d2-4c52-856b-124a19ee18fc&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quot;}},&quot;3b61d7eb-1929-45aa-98fa-6d5b2c4b9b50&quot;:{&quot;type&quot;:&quot;FIGURE_OBJECT&quot;,&quot;id&quot;:&quot;3b61d7eb-1929-45aa-98fa-6d5b2c4b9b50&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2&quot;}},&quot;252dfc72-ff14-4bb1-a3de-847178bcd52c&quot;:{&quot;type&quot;:&quot;FIGURE_OBJECT&quot;,&quot;id&quot;:&quot;252dfc72-ff14-4bb1-a3de-847178bcd52c&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5&quot;}},&quot;2ed2c6b3-439e-449f-bee0-b928358a3d44&quot;:{&quot;type&quot;:&quot;FIGURE_OBJECT&quot;,&quot;id&quot;:&quot;2ed2c6b3-439e-449f-bee0-b928358a3d44&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6&quot;}},&quot;5e7c2b1f-bc6b-4360-84c2-0b3a8dbf1fa7&quot;:{&quot;type&quot;:&quot;FIGURE_OBJECT&quot;,&quot;id&quot;:&quot;5e7c2b1f-bc6b-4360-84c2-0b3a8dbf1fa7&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65&quot;}},&quot;5ec0ae28-e1ab-4950-b023-4864e9a313e0&quot;:{&quot;type&quot;:&quot;FIGURE_OBJECT&quot;,&quot;id&quot;:&quot;5ec0ae28-e1ab-4950-b023-4864e9a313e0&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7&quot;}},&quot;51a6533a-30a3-48ea-bc67-34ff86e65758&quot;:{&quot;type&quot;:&quot;FIGURE_OBJECT&quot;,&quot;id&quot;:&quot;51a6533a-30a3-48ea-bc67-34ff86e65758&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75&quot;}},&quot;817415e1-190e-4b75-b28e-a49f16634244&quot;:{&quot;type&quot;:&quot;FIGURE_OBJECT&quot;,&quot;id&quot;:&quot;817415e1-190e-4b75-b28e-a49f16634244&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8&quot;}},&quot;7f7fbd0c-baf2-4cca-bcb3-cf1c86531793&quot;:{&quot;type&quot;:&quot;FIGURE_OBJECT&quot;,&quot;id&quot;:&quot;7f7fbd0c-baf2-4cca-bcb3-cf1c86531793&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9&quot;}},&quot;8dcb8758-c021-4c2b-87de-3da94cdf6a8a&quot;:{&quot;type&quot;:&quot;FIGURE_OBJECT&quot;,&quot;id&quot;:&quot;8dcb8758-c021-4c2b-87de-3da94cdf6a8a&quot;,&quot;parent&quot;:{&quot;type&quot;:&quot;CHILD&quot;,&quot;parentId&quot;:&quot;482dab1f-2b8a-40b7-9d6d-e9835c2d2f2a&quot;,&quot;order&quot;:&quot;5&quot;},&quot;relativeTransform&quot;:{&quot;translate&quot;:{&quot;x&quot;:-78.45888214944758,&quot;y&quot;:200.69900609777727},&quot;rotate&quot;:0}},&quot;19ecd380-428f-45fb-b0f7-8be26287fccf&quot;:{&quot;type&quot;:&quot;FIGURE_OBJECT&quot;,&quot;id&quot;:&quot;19ecd380-428f-45fb-b0f7-8be26287fccf&quot;,&quot;name&quot;:&quot;Petri dish&quot;,&quot;relativeTransform&quot;:{&quot;translate&quot;:{&quot;x&quot;:50.663804193362324,&quot;y&quot;:201.49780936197527},&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b17533e4-791c-4432-97f1-0671689eb975&quot;,&quot;order&quot;:&quot;2&quot;}},&quot;9c7baa65-dc67-42da-9a1d-4d508e375749&quot;:{&quot;type&quot;:&quot;FIGURE_OBJECT&quot;,&quot;id&quot;:&quot;9c7baa65-dc67-42da-9a1d-4d508e375749&quot;,&quot;parent&quot;:{&quot;type&quot;:&quot;CHILD&quot;,&quot;parentId&quot;:&quot;b17533e4-791c-4432-97f1-0671689eb975&quot;,&quot;order&quot;:&quot;5&quot;},&quot;relativeTransform&quot;:{&quot;translate&quot;:{&quot;x&quot;:50.664801949125795,&quot;y&quot;:200.69881546272694},&quot;rotate&quot;:0}},&quot;e6fd6c41-f651-4f4c-bd13-dc05276195c1&quot;:{&quot;type&quot;:&quot;FIGURE_OBJECT&quot;,&quot;id&quot;:&quot;e6fd6c41-f651-4f4c-bd13-dc05276195c1&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02&quot;}},&quot;b2e7b28d-4453-4f4e-95f5-c0d71b45b8a1&quot;:{&quot;type&quot;:&quot;FIGURE_OBJECT&quot;,&quot;id&quot;:&quot;b2e7b28d-4453-4f4e-95f5-c0d71b45b8a1&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05&quot;}},&quot;2b074cf4-6896-4ec6-9241-42f8ab5527b8&quot;:{&quot;type&quot;:&quot;FIGURE_OBJECT&quot;,&quot;id&quot;:&quot;2b074cf4-6896-4ec6-9241-42f8ab5527b8&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1&quot;}},&quot;2232eec5-5d3f-4efa-b1c3-40451363982a&quot;:{&quot;type&quot;:&quot;FIGURE_OBJECT&quot;,&quot;id&quot;:&quot;2232eec5-5d3f-4efa-b1c3-40451363982a&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15&quot;}},&quot;aad106b8-8775-419c-b825-3cc3b452fe72&quot;:{&quot;type&quot;:&quot;FIGURE_OBJECT&quot;,&quot;id&quot;:&quot;aad106b8-8775-419c-b825-3cc3b452fe72&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2&quot;}},&quot;6cb44afc-acdc-414d-a8a6-9d1bd9d2550e&quot;:{&quot;type&quot;:&quot;FIGURE_OBJECT&quot;,&quot;id&quot;:&quot;6cb44afc-acdc-414d-a8a6-9d1bd9d2550e&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25&quot;}},&quot;5e6aaf0a-0122-4c63-a059-8ef6c7671c51&quot;:{&quot;type&quot;:&quot;FIGURE_OBJECT&quot;,&quot;id&quot;:&quot;5e6aaf0a-0122-4c63-a059-8ef6c7671c51&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3&quot;}},&quot;3e167917-ee67-4e7e-a9b3-5e1d5adb07c3&quot;:{&quot;type&quot;:&quot;FIGURE_OBJECT&quot;,&quot;id&quot;:&quot;3e167917-ee67-4e7e-a9b3-5e1d5adb07c3&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4&quot;}},&quot;bb48afaa-91da-4af5-b402-11e94e1b09b4&quot;:{&quot;type&quot;:&quot;FIGURE_OBJECT&quot;,&quot;id&quot;:&quot;bb48afaa-91da-4af5-b402-11e94e1b09b4&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quot;}},&quot;4590690d-24cd-49cf-9014-ab46f19530eb&quot;:{&quot;type&quot;:&quot;FIGURE_OBJECT&quot;,&quot;id&quot;:&quot;4590690d-24cd-49cf-9014-ab46f19530eb&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2&quot;}},&quot;27a55212-9886-43b4-9de8-ff165169713a&quot;:{&quot;type&quot;:&quot;FIGURE_OBJECT&quot;,&quot;id&quot;:&quot;27a55212-9886-43b4-9de8-ff165169713a&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5&quot;}},&quot;6a628ff9-7ca0-4923-a7bd-414ac51deb18&quot;:{&quot;type&quot;:&quot;FIGURE_OBJECT&quot;,&quot;id&quot;:&quot;6a628ff9-7ca0-4923-a7bd-414ac51deb18&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6&quot;}},&quot;788cac21-59b4-46f7-829e-5236de055ae7&quot;:{&quot;type&quot;:&quot;FIGURE_OBJECT&quot;,&quot;id&quot;:&quot;788cac21-59b4-46f7-829e-5236de055ae7&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65&quot;}},&quot;23e115f2-08c8-4265-a1d4-7c205ea4e1b8&quot;:{&quot;type&quot;:&quot;FIGURE_OBJECT&quot;,&quot;id&quot;:&quot;23e115f2-08c8-4265-a1d4-7c205ea4e1b8&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7&quot;}},&quot;283d12e2-5f24-4c96-ba0e-4787f0fb9de2&quot;:{&quot;type&quot;:&quot;FIGURE_OBJECT&quot;,&quot;id&quot;:&quot;283d12e2-5f24-4c96-ba0e-4787f0fb9de2&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75&quot;}},&quot;7a7c55ed-a12f-4740-8b2e-56f8a6844c49&quot;:{&quot;type&quot;:&quot;FIGURE_OBJECT&quot;,&quot;id&quot;:&quot;7a7c55ed-a12f-4740-8b2e-56f8a6844c49&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8&quot;}},&quot;31d9a54a-6ee1-490f-8d4a-fd369e673eb6&quot;:{&quot;type&quot;:&quot;FIGURE_OBJECT&quot;,&quot;id&quot;:&quot;31d9a54a-6ee1-490f-8d4a-fd369e673eb6&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9&quot;}},&quot;bb9c1e31-1d62-4e77-a657-a2d8d7941d86&quot;:{&quot;type&quot;:&quot;FIGURE_OBJECT&quot;,&quot;id&quot;:&quot;bb9c1e31-1d62-4e77-a657-a2d8d7941d86&quot;,&quot;name&quot;:&quot;Petri dish&quot;,&quot;relativeTransform&quot;:{&quot;translate&quot;:{&quot;x&quot;:179.7863708054806,&quot;y&quot;:201.49665196528966},&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236e8429-db50-4c2a-94f5-d9d73e4f0d7e&quot;,&quot;order&quot;:&quot;2&quot;}},&quot;ed12ad24-b044-4e68-82a0-e56336d355da&quot;:{&quot;type&quot;:&quot;FIGURE_OBJECT&quot;,&quot;id&quot;:&quot;ed12ad24-b044-4e68-82a0-e56336d355da&quot;,&quot;parent&quot;:{&quot;type&quot;:&quot;CHILD&quot;,&quot;parentId&quot;:&quot;236e8429-db50-4c2a-94f5-d9d73e4f0d7e&quot;,&quot;order&quot;:&quot;5&quot;},&quot;relativeTransform&quot;:{&quot;translate&quot;:{&quot;x&quot;:182.70911671839676,&quot;y&quot;:200.69861591157425},&quot;rotate&quot;:0}},&quot;2e646c7d-bde9-456c-8c07-88cc53ac726c&quot;:{&quot;type&quot;:&quot;FIGURE_OBJECT&quot;,&quot;id&quot;:&quot;2e646c7d-bde9-456c-8c07-88cc53ac726c&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02&quot;}},&quot;0d53161d-42ca-4e74-a127-48af292ea863&quot;:{&quot;type&quot;:&quot;FIGURE_OBJECT&quot;,&quot;id&quot;:&quot;0d53161d-42ca-4e74-a127-48af292ea863&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05&quot;}},&quot;111e6410-e317-4603-9eda-a6e6b641f1f7&quot;:{&quot;type&quot;:&quot;FIGURE_OBJECT&quot;,&quot;id&quot;:&quot;111e6410-e317-4603-9eda-a6e6b641f1f7&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1&quot;}},&quot;b9c3631b-b186-484e-a44f-905751fb9512&quot;:{&quot;type&quot;:&quot;FIGURE_OBJECT&quot;,&quot;id&quot;:&quot;b9c3631b-b186-484e-a44f-905751fb9512&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15&quot;}},&quot;7b95960e-dec9-4a6c-90df-6b13ba389d15&quot;:{&quot;type&quot;:&quot;FIGURE_OBJECT&quot;,&quot;id&quot;:&quot;7b95960e-dec9-4a6c-90df-6b13ba389d15&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2&quot;}},&quot;ba4bdbe7-e478-4b2e-b8d1-358229420277&quot;:{&quot;type&quot;:&quot;FIGURE_OBJECT&quot;,&quot;id&quot;:&quot;ba4bdbe7-e478-4b2e-b8d1-358229420277&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25&quot;}},&quot;b966d43c-1a9b-4aae-8114-b1f7559828a9&quot;:{&quot;type&quot;:&quot;FIGURE_OBJECT&quot;,&quot;id&quot;:&quot;b966d43c-1a9b-4aae-8114-b1f7559828a9&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3&quot;}},&quot;5c1cfb70-a20a-4cef-9965-3d373dd490df&quot;:{&quot;type&quot;:&quot;FIGURE_OBJECT&quot;,&quot;id&quot;:&quot;5c1cfb70-a20a-4cef-9965-3d373dd490df&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4&quot;}},&quot;1a5ac0e0-b167-4799-a8e0-a54cf359ed81&quot;:{&quot;type&quot;:&quot;FIGURE_OBJECT&quot;,&quot;id&quot;:&quot;1a5ac0e0-b167-4799-a8e0-a54cf359ed81&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quot;}},&quot;c84b22c1-06c6-4973-bcf4-dc1ac4525183&quot;:{&quot;type&quot;:&quot;FIGURE_OBJECT&quot;,&quot;id&quot;:&quot;c84b22c1-06c6-4973-bcf4-dc1ac4525183&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2&quot;}},&quot;a1bb618f-2f0c-42b5-8fc7-1fe98ca1f1a7&quot;:{&quot;type&quot;:&quot;FIGURE_OBJECT&quot;,&quot;id&quot;:&quot;a1bb618f-2f0c-42b5-8fc7-1fe98ca1f1a7&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5&quot;}},&quot;46c70420-be2b-4409-921b-b6108b572b6f&quot;:{&quot;type&quot;:&quot;FIGURE_OBJECT&quot;,&quot;id&quot;:&quot;46c70420-be2b-4409-921b-b6108b572b6f&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6&quot;}},&quot;a6e27363-4f79-4cf2-ac21-8332ca401cdd&quot;:{&quot;type&quot;:&quot;FIGURE_OBJECT&quot;,&quot;id&quot;:&quot;a6e27363-4f79-4cf2-ac21-8332ca401cdd&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65&quot;}},&quot;8e733ed2-b746-4ad3-bba7-84a06a02019f&quot;:{&quot;type&quot;:&quot;FIGURE_OBJECT&quot;,&quot;id&quot;:&quot;8e733ed2-b746-4ad3-bba7-84a06a02019f&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7&quot;}},&quot;a5c33ed4-0089-43d1-b15f-e5e912588e62&quot;:{&quot;type&quot;:&quot;FIGURE_OBJECT&quot;,&quot;id&quot;:&quot;a5c33ed4-0089-43d1-b15f-e5e912588e62&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75&quot;}},&quot;c2970e67-fc41-4b93-ba66-8a0c26a13452&quot;:{&quot;type&quot;:&quot;FIGURE_OBJECT&quot;,&quot;id&quot;:&quot;c2970e67-fc41-4b93-ba66-8a0c26a13452&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8&quot;}},&quot;b8b580a0-2776-45f7-8012-73b184b0d5a9&quot;:{&quot;type&quot;:&quot;FIGURE_OBJECT&quot;,&quot;id&quot;:&quot;b8b580a0-2776-45f7-8012-73b184b0d5a9&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9&quot;}},&quot;236e8429-db50-4c2a-94f5-d9d73e4f0d7e&quot;:{&quot;type&quot;:&quot;FIGURE_OBJECT&quot;,&quot;id&quot;:&quot;236e8429-db50-4c2a-94f5-d9d73e4f0d7e&quot;,&quot;parent&quot;:{&quot;type&quot;:&quot;CHILD&quot;,&quot;parentId&quot;:&quot;1c38a7d5-e5d7-493b-9af3-c1156cc5ae72&quot;,&quot;order&quot;:&quot;99997&quot;},&quot;relativeTransform&quot;:{&quot;translate&quot;:{&quot;x&quot;:-43.211868804957525,&quot;y&quot;:50.61649495200905},&quot;rotate&quot;:0}},&quot;b17533e4-791c-4432-97f1-0671689eb975&quot;:{&quot;type&quot;:&quot;FIGURE_OBJECT&quot;,&quot;id&quot;:&quot;b17533e4-791c-4432-97f1-0671689eb975&quot;,&quot;parent&quot;:{&quot;type&quot;:&quot;CHILD&quot;,&quot;parentId&quot;:&quot;1c38a7d5-e5d7-493b-9af3-c1156cc5ae72&quot;,&quot;order&quot;:&quot;99995&quot;},&quot;relativeTransform&quot;:{&quot;translate&quot;:{&quot;x&quot;:-43.211868804957525,&quot;y&quot;:50.61649495200905},&quot;rotate&quot;:0}},&quot;482dab1f-2b8a-40b7-9d6d-e9835c2d2f2a&quot;:{&quot;type&quot;:&quot;FIGURE_OBJECT&quot;,&quot;id&quot;:&quot;482dab1f-2b8a-40b7-9d6d-e9835c2d2f2a&quot;,&quot;parent&quot;:{&quot;type&quot;:&quot;CHILD&quot;,&quot;parentId&quot;:&quot;1c38a7d5-e5d7-493b-9af3-c1156cc5ae72&quot;,&quot;order&quot;:&quot;99992&quot;},&quot;relativeTransform&quot;:{&quot;translate&quot;:{&quot;x&quot;:-43.211868804957525,&quot;y&quot;:50.61649495200905},&quot;rotate&quot;:0}},&quot;a2549519-b989-48fd-b91e-7d809f2a4f94&quot;:{&quot;relativeTransform&quot;:{&quot;translate&quot;:{&quot;x&quot;:773.3096983995451,&quot;y&quot;:-433.29543151300186},&quot;rotate&quot;:0},&quot;type&quot;:&quot;FIGURE_OBJECT&quot;,&quot;id&quot;:&quot;a2549519-b989-48fd-b91e-7d809f2a4f94&quot;,&quot;parent&quot;:{&quot;type&quot;:&quot;CHILD&quot;,&quot;parentId&quot;:&quot;1c38a7d5-e5d7-493b-9af3-c1156cc5ae72&quot;,&quot;order&quot;:&quot;99998&quot;},&quot;name&quot;:&quot;Inoculation procedure (streak plate path, editable) 1&quot;,&quot;displayName&quot;:&quot;Inoculation procedure (streak plate path, editable) 1&quot;,&quot;source&quot;:{&quot;id&quot;:&quot;6329d1259e8ab1df680c4964&quot;,&quot;type&quot;:&quot;ASSETS&quot;},&quot;isPremium&quot;:true},&quot;29764b5e-e7da-4758-ae5e-5c84f4e0e4c3&quot;:{&quot;type&quot;:&quot;FIGURE_OBJECT&quot;,&quot;id&quot;:&quot;29764b5e-e7da-4758-ae5e-5c84f4e0e4c3&quot;,&quot;name&quot;:&quot;Petri dish (top view)&quot;,&quot;relativeTransform&quot;:{&quot;translate&quot;:{&quot;x&quot;:-395.9970374200595,&quot;y&quot;:154.13536808380732},&quot;rotate&quot;:0,&quot;skewX&quot;:0,&quot;scale&quot;:{&quot;x&quot;:0.307017543859649,&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2549519-b989-48fd-b91e-7d809f2a4f94&quot;,&quot;order&quot;:&quot;2&quot;}},&quot;9d30ae4f-ec7f-477a-952e-4394a3ab85df&quot;:{&quot;type&quot;:&quot;FIGURE_OBJECT&quot;,&quot;id&quot;:&quot;9d30ae4f-ec7f-477a-952e-4394a3ab85df&quot;,&quot;relativeTransform&quot;:{&quot;translate&quot;:{&quot;x&quot;:-403.26779756818377,&quot;y&quot;:132.43590287997654},&quot;rotate&quot;:0},&quot;opacity&quot;:1,&quot;path&quot;:{&quot;type&quot;:&quot;POLY_LINE&quot;,&quot;points&quot;:[{&quot;x&quot;:-15.330037690258873,&quot;y&quot;:-10.758580313817477},{&quot;x&quot;:-4.480305088343414,&quot;y&quot;:-15.222896147634225},{&quot;x&quot;:5.5430380892074425,&quot;y&quot;:-15.222896147634225},{&quot;x&quot;:-23.193180803245564,&quot;y&quot;:0.7070903197395584},{&quot;x&quot;:13.301374312288294,&quot;y&quot;:-11.199625223888605},{&quot;x&quot;:-30.097556095373648,&quot;y&quot;:7.611465611867681},{&quot;x&quot;:23.16476758675687,&quot;y&quot;:-9.15630295472902},{&quot;x&quot;:-26.152198785586275,&quot;y&quot;:11.556822921655053},{&quot;x&quot;:3.410409531231478,&quot;y&quot;:3.0501702704386195},{&quot;x&quot;:29.055232044849873,&quot;y&quot;:-1.8815263667958164},{&quot;x&quot;:-27.16610961962132,&quot;y&quot;:16.85892085469457}],&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2549519-b989-48fd-b91e-7d809f2a4f94&quot;,&quot;order&quot;:&quot;5&quot;}},&quot;855e6fb4-136d-473b-b306-2d16dc908b5c&quot;:{&quot;type&quot;:&quot;FIGURE_OBJECT&quot;,&quot;id&quot;:&quot;855e6fb4-136d-473b-b306-2d16dc908b5c&quot;,&quot;relativeTransform&quot;:{&quot;translate&quot;:{&quot;x&quot;:-433.2489989819974,&quot;y&quot;:105.44593903494196},&quot;rotate&quot;:0},&quot;opacity&quot;:1,&quot;path&quot;:{&quot;type&quot;:&quot;POLY_LINE&quot;,&quot;points&quot;:[{&quot;x&quot;:-12.453271050480133,&quot;y&quot;:-16.764018721800056},{&quot;x&quot;:12.45327105048006,&quot;y&quot;:16.764018721800202}],&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2549519-b989-48fd-b91e-7d809f2a4f94&quot;,&quot;order&quot;:&quot;7&quot;}},&quot;a949710e-6928-4e1f-bf16-8f1de64cf1cb&quot;:{&quot;relativeTransform&quot;:{&quot;translate&quot;:{&quot;x&quot;:565.3437428755599,&quot;y&quot;:-184.2066123748105},&quot;rotate&quot;:0,&quot;skewX&quot;:0,&quot;scale&quot;:{&quot;x&quot;:1,&quot;y&quot;:1}},&quot;type&quot;:&quot;FIGURE_OBJECT&quot;,&quot;id&quot;:&quot;a949710e-6928-4e1f-bf16-8f1de64cf1cb&quot;,&quot;parent&quot;:{&quot;type&quot;:&quot;CHILD&quot;,&quot;parentId&quot;:&quot;1c38a7d5-e5d7-493b-9af3-c1156cc5ae72&quot;,&quot;order&quot;:&quot;99999&quot;},&quot;name&quot;:&quot;Inoculation procedure (streak plate path, editable) 3&quot;,&quot;displayName&quot;:&quot;Inoculation procedure (streak plate path, editable) 3&quot;,&quot;source&quot;:{&quot;id&quot;:&quot;6329d076b25bb6c90cf7100c&quot;,&quot;type&quot;:&quot;ASSETS&quot;},&quot;isPremium&quot;:true},&quot;db205b72-3d59-4be9-a006-c26820cb1787&quot;:{&quot;type&quot;:&quot;FIGURE_OBJECT&quot;,&quot;id&quot;:&quot;db205b72-3d59-4be9-a006-c26820cb1787&quot;,&quot;name&quot;:&quot;Petri dish (top view)&quot;,&quot;relativeTransform&quot;:{&quot;translate&quot;:{&quot;x&quot;:-188.04987198294097,&quot;y&quot;:154.13532851034597},&quot;rotate&quot;:0,&quot;skewX&quot;:0,&quot;scale&quot;:{&quot;x&quot;:0.3070175438596491,&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949710e-6928-4e1f-bf16-8f1de64cf1cb&quot;,&quot;order&quot;:&quot;05&quot;}},&quot;81dcdd32-668c-42f8-b214-19f20806a188&quot;:{&quot;type&quot;:&quot;FIGURE_OBJECT&quot;,&quot;id&quot;:&quot;81dcdd32-668c-42f8-b214-19f20806a188&quot;,&quot;relativeTransform&quot;:{&quot;translate&quot;:{&quot;x&quot;:-195.3206321310651,&quot;y&quot;:132.43586330651536},&quot;rotate&quot;:0},&quot;opacity&quot;:0.5,&quot;path&quot;:{&quot;type&quot;:&quot;POLY_LINE&quot;,&quot;points&quot;:[{&quot;x&quot;:-15.330037690258855,&quot;y&quot;:-10.758580313817475},{&quot;x&quot;:-4.4803050883434326,&quot;y&quot;:-15.222896147634222},{&quot;x&quot;:5.543038089207461,&quot;y&quot;:-15.222896147634222},{&quot;x&quot;:-23.193180803245546,&quot;y&quot;:0.7070903197395607},{&quot;x&quot;:13.301374312288312,&quot;y&quot;:-11.19962522388875},{&quot;x&quot;:-30.097556095373665,&quot;y&quot;:7.611465611867683},{&quot;x&quot;:23.164767586756888,&quot;y&quot;:-9.156302954729018},{&quot;x&quot;:-26.152198785586293,&quot;y&quot;:11.556822921655057},{&quot;x&quot;:3.4104095312314593,&quot;y&quot;:3.0501702704384748},{&quot;x&quot;:29.055232044849895,&quot;y&quot;:-1.8815263667958142},{&quot;x&quot;:-27.16610961962134,&quot;y&quot;:16.85892085469457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949710e-6928-4e1f-bf16-8f1de64cf1cb&quot;,&quot;order&quot;:&quot;1&quot;}},&quot;ac0967ca-9eda-400e-b1e6-9595d911f643&quot;:{&quot;type&quot;:&quot;FIGURE_OBJECT&quot;,&quot;id&quot;:&quot;ac0967ca-9eda-400e-b1e6-9595d911f643&quot;,&quot;relativeTransform&quot;:{&quot;translate&quot;:{&quot;x&quot;:-164.74411298021238,&quot;y&quot;:147.23095321821808},&quot;rotate&quot;:0},&quot;opacity&quot;:0.5,&quot;path&quot;:{&quot;type&quot;:&quot;POLY_LINE&quot;,&quot;points&quot;:[{&quot;x&quot;:-6.115985703148541,&quot;y&quot;:-27.060332030477877},{&quot;x&quot;:6.1844790873762365,&quot;y&quot;:-12.333933426956872},{&quot;x&quot;:16.753133231826087,&quot;y&quot;:4.278830954487352},{&quot;x&quot;:-11.569628806667236,&quot;y&quot;:-27.060332030477877},{&quot;x&quot;:17.034211689291734,&quot;y&quot;:12.32454975921472},{&quot;x&quot;:-17.487664771348513,&quot;y&quot;:-24.170005356319134},{&quot;x&quot;:15.735138478612742,&quot;y&quot;:27.12276756016507}],&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949710e-6928-4e1f-bf16-8f1de64cf1cb&quot;,&quot;order&quot;:&quot;2&quot;}},&quot;133b60f6-648a-4d83-a213-e94260b84fba&quot;:{&quot;type&quot;:&quot;FIGURE_OBJECT&quot;,&quot;id&quot;:&quot;133b60f6-648a-4d83-a213-e94260b84fba&quot;,&quot;relativeTransform&quot;:{&quot;translate&quot;:{&quot;x&quot;:-165.53815128581945,&quot;y&quot;:169.07630662505602},&quot;rotate&quot;:0},&quot;opacity&quot;:1,&quot;path&quot;:{&quot;type&quot;:&quot;POLY_LINE&quot;,&quot;points&quot;:[{&quot;x&quot;:20.520824854544294,&quot;y&quot;:-21.84535340683778},{&quot;x&quot;:-0.19230102183977896,&quot;y&quot;:20.56723767337728},{&quot;x&quot;:13.616449562416319,&quot;y&quot;:-21.84535340683778},{&quot;x&quot;:5.725734942841426,&quot;y&quot;:-3.1049061853472493},{&quot;x&quot;:-6.110336986521132,&quot;y&quot;:20.56723767337728},{&quot;x&quot;:9.6710922526288,&quot;y&quot;:-24.80437138917824},{&quot;x&quot;:-12.028372951202044,&quot;y&quot;:21.55357700082434},{&quot;x&quot;:3.75305628794774,&quot;y&quot;:-23.81803206173147},{&quot;x&quot;:-20.520824854544294,&quot;y&quot;:24.805076977912282}],&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949710e-6928-4e1f-bf16-8f1de64cf1cb&quot;,&quot;order&quot;:&quot;3&quot;}},&quot;9fb33d11-9779-49fa-94f8-c13d08a5021d&quot;:{&quot;type&quot;:&quot;FIGURE_OBJECT&quot;,&quot;id&quot;:&quot;9fb33d11-9779-49fa-94f8-c13d08a5021d&quot;,&quot;relativeTransform&quot;:{&quot;translate&quot;:{&quot;x&quot;:-135.49899352217074,&quot;y&quot;:158.24253150521463},&quot;rotate&quot;:3.1415926535897927},&quot;opacity&quot;:1,&quot;path&quot;:{&quot;type&quot;:&quot;POLY_LINE&quot;,&quot;points&quot;:[{&quot;x&quot;:-8.541250255088025,&quot;y&quot;:-12.204546415019411},{&quot;x&quot;:8.541250255087975,&quot;y&quot;:12.204546415019518}],&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949710e-6928-4e1f-bf16-8f1de64cf1cb&quot;,&quot;order&quot;:&quot;5&quot;}},&quot;1b5ced4c-ea37-41c0-a859-933bf3b12267&quot;:{&quot;relativeTransform&quot;:{&quot;translate&quot;:{&quot;x&quot;:669.3360827451534,&quot;y&quot;:-306.12323867225325},&quot;rotate&quot;:0,&quot;skewX&quot;:0,&quot;scale&quot;:{&quot;x&quot;:1,&quot;y&quot;:1}},&quot;type&quot;:&quot;FIGURE_OBJECT&quot;,&quot;id&quot;:&quot;1b5ced4c-ea37-41c0-a859-933bf3b12267&quot;,&quot;parent&quot;:{&quot;type&quot;:&quot;CHILD&quot;,&quot;parentId&quot;:&quot;1c38a7d5-e5d7-493b-9af3-c1156cc5ae72&quot;,&quot;order&quot;:&quot;99999&quot;},&quot;name&quot;:&quot;Inoculation procedure (streak plate path, editable) 2&quot;,&quot;displayName&quot;:&quot;Inoculation procedure (streak plate path, editable) 2&quot;,&quot;source&quot;:{&quot;id&quot;:&quot;6329d0fc80d8bf515a3e578d&quot;,&quot;type&quot;:&quot;ASSETS&quot;},&quot;isPremium&quot;:true},&quot;eeb7704a-b11f-43b0-bd86-daea2fbb099f&quot;:{&quot;type&quot;:&quot;FIGURE_OBJECT&quot;,&quot;id&quot;:&quot;eeb7704a-b11f-43b0-bd86-daea2fbb099f&quot;,&quot;name&quot;:&quot;Petri dish (top view)&quot;,&quot;relativeTransform&quot;:{&quot;translate&quot;:{&quot;x&quot;:-292.0234217656676,&quot;y&quot;:154.1357645214423},&quot;rotate&quot;:0,&quot;skewX&quot;:0,&quot;scale&quot;:{&quot;x&quot;:0.307017543859649,&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1b5ced4c-ea37-41c0-a859-933bf3b12267&quot;,&quot;order&quot;:&quot;1&quot;}},&quot;353cff77-a38f-42d7-9cae-88357f8d159d&quot;:{&quot;type&quot;:&quot;FIGURE_OBJECT&quot;,&quot;id&quot;:&quot;353cff77-a38f-42d7-9cae-88357f8d159d&quot;,&quot;relativeTransform&quot;:{&quot;translate&quot;:{&quot;x&quot;:-299.8472612334176,&quot;y&quot;:132.43629931761157},&quot;rotate&quot;:0},&quot;opacity&quot;:0.5,&quot;path&quot;:{&quot;type&quot;:&quot;POLY_LINE&quot;,&quot;points&quot;:[{&quot;x&quot;:-14.776958370633023,&quot;y&quot;:-10.758580313817463},{&quot;x&quot;:-3.927225768717528,&quot;y&quot;:-15.222896147634208},{&quot;x&quot;:6.096117408833293,&quot;y&quot;:-15.222896147634208},{&quot;x&quot;:-22.640101483619713,&quot;y&quot;:0.7070903197395745},{&quot;x&quot;:13.854453631914142,&quot;y&quot;:-11.199625223888587},{&quot;x&quot;:-29.544476775747764,&quot;y&quot;:7.611465611867697},{&quot;x&quot;:23.71784690638272,&quot;y&quot;:-9.156302954729004},{&quot;x&quot;:-25.599119465960392,&quot;y&quot;:11.55682292165507},{&quot;x&quot;:29.6083113644758,&quot;y&quot;:-1.8815263667958002},{&quot;x&quot;:-26.613030299995433,&quot;y&quot;:16.85892085469459}],&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1b5ced4c-ea37-41c0-a859-933bf3b12267&quot;,&quot;order&quot;:&quot;2&quot;}},&quot;f8394e15-5b88-41f4-a721-7b931740a8cc&quot;:{&quot;type&quot;:&quot;FIGURE_OBJECT&quot;,&quot;id&quot;:&quot;f8394e15-5b88-41f4-a721-7b931740a8cc&quot;,&quot;relativeTransform&quot;:{&quot;translate&quot;:{&quot;x&quot;:-268.78817667177435,&quot;y&quot;:145.4460046091803},&quot;rotate&quot;:0},&quot;opacity&quot;:1,&quot;path&quot;:{&quot;type&quot;:&quot;POLY_LINE&quot;,&quot;points&quot;:[{&quot;x&quot;:-6.045471794313148,&quot;y&quot;:-25.27494741034366},{&quot;x&quot;:6.254992996211629,&quot;y&quot;:-10.548548806822508},{&quot;x&quot;:16.823647140661553,&quot;y&quot;:6.064215574621568},{&quot;x&quot;:-11.499114897831843,&quot;y&quot;:-25.27494741034366},{&quot;x&quot;:17.104725598127125,&quot;y&quot;:14.109934379349083},{&quot;x&quot;:-17.417150862513047,&quot;y&quot;:-22.384620736184917},{&quot;x&quot;:13.433970208514967,&quot;y&quot;:25.337382940030857}],&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b5ced4c-ea37-41c0-a859-933bf3b12267&quot;,&quot;order&quot;:&quot;5&quot;}},&quot;1c7a7fac-f41d-4e12-b9f3-4995cdf3c22d&quot;:{&quot;type&quot;:&quot;FIGURE_OBJECT&quot;,&quot;id&quot;:&quot;1c7a7fac-f41d-4e12-b9f3-4995cdf3c22d&quot;,&quot;relativeTransform&quot;:{&quot;translate&quot;:{&quot;x&quot;:-288.34830922825967,&quot;y&quot;:101.97918658627387},&quot;rotate&quot;:0},&quot;opacity&quot;:1,&quot;path&quot;:{&quot;type&quot;:&quot;POLY_LINE&quot;,&quot;points&quot;:[{&quot;x&quot;:-12.453271050480133,&quot;y&quot;:-16.764018721800056},{&quot;x&quot;:12.45327105048006,&quot;y&quot;:16.764018721800202}],&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1b5ced4c-ea37-41c0-a859-933bf3b12267&quot;,&quot;order&quot;:&quot;7&quot;}},&quot;a4e92b86-3f94-400a-addd-d16b7866fd18&quot;:{&quot;relativeTransform&quot;:{&quot;translate&quot;:{&quot;x&quot;:421.3718564706732,&quot;y&quot;:-67.87225809844215},&quot;rotate&quot;:0,&quot;skewX&quot;:0,&quot;scale&quot;:{&quot;x&quot;:1,&quot;y&quot;:1}},&quot;type&quot;:&quot;FIGURE_OBJECT&quot;,&quot;id&quot;:&quot;a4e92b86-3f94-400a-addd-d16b7866fd18&quot;,&quot;parent&quot;:{&quot;type&quot;:&quot;CHILD&quot;,&quot;parentId&quot;:&quot;1c38a7d5-e5d7-493b-9af3-c1156cc5ae72&quot;,&quot;order&quot;:&quot;999995&quot;},&quot;name&quot;:&quot;Inoculation procedure (streak plate path, editable) 4&quot;,&quot;displayName&quot;:&quot;Inoculation procedure (streak plate path, editable) 4&quot;,&quot;source&quot;:{&quot;id&quot;:&quot;6329cffcbae8d5e25bf7a5ea&quot;,&quot;type&quot;:&quot;ASSETS&quot;},&quot;isPremium&quot;:true},&quot;3f7dad37-8e94-46cf-8b42-1e7e78d0e883&quot;:{&quot;type&quot;:&quot;FIGURE_OBJECT&quot;,&quot;id&quot;:&quot;3f7dad37-8e94-46cf-8b42-1e7e78d0e883&quot;,&quot;name&quot;:&quot;Petri dish (top view)&quot;,&quot;relativeTransform&quot;:{&quot;translate&quot;:{&quot;x&quot;:-43.13402078370261,&quot;y&quot;:154.13506568785837},&quot;rotate&quot;:0,&quot;skewX&quot;:0,&quot;scale&quot;:{&quot;x&quot;:0.3070175438596491,&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4e92b86-3f94-400a-addd-d16b7866fd18&quot;,&quot;order&quot;:&quot;1&quot;}},&quot;92526f16-04dc-4b25-87fb-2927f5340e0e&quot;:{&quot;type&quot;:&quot;FIGURE_OBJECT&quot;,&quot;id&quot;:&quot;92526f16-04dc-4b25-87fb-2927f5340e0e&quot;,&quot;relativeTransform&quot;:{&quot;translate&quot;:{&quot;x&quot;:-50.9578602514526,&quot;y&quot;:132.4356004840275},&quot;rotate&quot;:0},&quot;opacity&quot;:0.5,&quot;path&quot;:{&quot;type&quot;:&quot;POLY_LINE&quot;,&quot;points&quot;:[{&quot;x&quot;:-14.77695837063317,&quot;y&quot;:-10.758580313817463},{&quot;x&quot;:-3.9272257687176744,&quot;y&quot;:-15.222896147634208},{&quot;x&quot;:6.096117408833219,&quot;y&quot;:-15.222896147634208},{&quot;x&quot;:-22.640101483619787,&quot;y&quot;:0.7070903197397214},{&quot;x&quot;:13.85445363191407,&quot;y&quot;:-11.199625223888587},{&quot;x&quot;:-29.54447677574791,&quot;y&quot;:7.611465611867697},{&quot;x&quot;:23.71784690638265,&quot;y&quot;:-9.156302954729004},{&quot;x&quot;:-25.599119465960534,&quot;y&quot;:11.556822921655217},{&quot;x&quot;:29.60831136447573,&quot;y&quot;:-1.8815263667956534},{&quot;x&quot;:-26.613030299995582,&quot;y&quot;:16.85892085469473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2&quot;}},&quot;2ec1d20d-3c43-4151-bb24-5c89c5cb48b3&quot;:{&quot;type&quot;:&quot;FIGURE_OBJECT&quot;,&quot;id&quot;:&quot;2ec1d20d-3c43-4151-bb24-5c89c5cb48b3&quot;,&quot;relativeTransform&quot;:{&quot;translate&quot;:{&quot;x&quot;:-19.82826178097384,&quot;y&quot;:147.23069039573022},&quot;rotate&quot;:0},&quot;opacity&quot;:0.5,&quot;path&quot;:{&quot;type&quot;:&quot;POLY_LINE&quot;,&quot;points&quot;:[{&quot;x&quot;:-6.115985703148584,&quot;y&quot;:-27.060332030477884},{&quot;x&quot;:6.184479087376267,&quot;y&quot;:-12.333933426956875},{&quot;x&quot;:16.75313323182604,&quot;y&quot;:4.278830954487348},{&quot;x&quot;:-11.569628806667279,&quot;y&quot;:-27.060332030477884},{&quot;x&quot;:17.034211689291617,&quot;y&quot;:12.324549759214715},{&quot;x&quot;:-17.487664771348484,&quot;y&quot;:-24.170005356319137},{&quot;x&quot;:15.735138478612624,&quot;y&quot;:27.122767560165066}],&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3&quot;}},&quot;2e533f04-6fea-492b-b242-2e44ef647b22&quot;:{&quot;type&quot;:&quot;FIGURE_OBJECT&quot;,&quot;id&quot;:&quot;2e533f04-6fea-492b-b242-2e44ef647b22&quot;,&quot;relativeTransform&quot;:{&quot;translate&quot;:{&quot;x&quot;:-21.307770772144067,&quot;y&quot;:170.4093117963647},&quot;rotate&quot;:0},&quot;opacity&quot;:0.5,&quot;path&quot;:{&quot;type&quot;:&quot;POLY_LINE&quot;,&quot;points&quot;:[{&quot;x&quot;:21.206295540107533,&quot;y&quot;:-23.178621400634338},{&quot;x&quot;:0.4931696637233849,&quot;y&quot;:19.23396967958087},{&quot;x&quot;:14.301920247979556,&quot;y&quot;:-23.178621400634338},{&quot;x&quot;:6.4112056284045895,&quot;y&quot;:-4.438174179143808},{&quot;x&quot;:-5.424866300957894,&quot;y&quot;:19.23396967958087},{&quot;x&quot;:10.356562938192036,&quot;y&quot;:-26.137639382974797},{&quot;x&quot;:-11.34290226563888,&quot;y&quot;:20.220309007027783},{&quot;x&quot;:4.438526973510904,&quot;y&quot;:-25.151300055528026},{&quot;x&quot;:-21.206295540107533,&quot;y&quot;:26.1383449717088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5&quot;}},&quot;c24f4224-9b35-4bcd-b177-23a017ce15d5&quot;:{&quot;type&quot;:&quot;FIGURE_OBJECT&quot;,&quot;id&quot;:&quot;c24f4224-9b35-4bcd-b177-23a017ce15d5&quot;,&quot;relativeTransform&quot;:{&quot;translate&quot;:{&quot;x&quot;:-43.393821962103516,&quot;y&quot;:172.63711958481707},&quot;rotate&quot;:0},&quot;opacity&quot;:1,&quot;path&quot;:{&quot;type&quot;:&quot;POLY_LINE&quot;,&quot;points&quot;:[{&quot;x&quot;:30.327266635847796,&quot;y&quot;:12.783903199293063},{&quot;x&quot;:-15.8880129167448,&quot;y&quot;:21.93785852836279},{&quot;x&quot;:26.582506569472,&quot;y&quot;:6.983285109828739},{&quot;x&quot;:2.8524343047457346,&quot;y&quot;:11.088125926447296},{&quot;x&quot;:-17.860691571638483,&quot;y&quot;:13.060804581341127},{&quot;x&quot;:4.825112959639421,&quot;y&quot;:7.142768616659922},{&quot;x&quot;:26.613569254182117,&quot;y&quot;:2.2671411735026465},{&quot;x&quot;:-22.792388208872627,&quot;y&quot;:7.142768616659922},{&quot;x&quot;:22.680133051646415,&quot;y&quot;:-2.2376488462085464},{&quot;x&quot;:-28.858352482547513,&quot;y&quot;:0.5099520697808986},{&quot;x&quot;:6.797791614533106,&quot;y&quot;:-11.597678604830465},{&quot;x&quot;:-28.710424173553907,&quot;y&quot;:-9.62499994993678},{&quot;x&quot;:-9.96997695206352,&quot;y&quot;:-22.447411206745958}],&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e92b86-3f94-400a-addd-d16b7866fd18&quot;,&quot;order&quot;:&quot;6&quot;}},&quot;97dcd1fa-fdd6-404c-b41c-8ce04f63176c&quot;:{&quot;type&quot;:&quot;FIGURE_OBJECT&quot;,&quot;id&quot;:&quot;97dcd1fa-fdd6-404c-b41c-8ce04f63176c&quot;,&quot;relativeTransform&quot;:{&quot;translate&quot;:{&quot;x&quot;:-1.227580928023193,&quot;y&quot;:200.13541154977727},&quot;rotate&quot;:3.1415926535897927},&quot;opacity&quot;:1,&quot;path&quot;:{&quot;type&quot;:&quot;POLY_LINE&quot;,&quot;points&quot;:[{&quot;x&quot;:-9.854960828187544,&quot;y&quot;:-15.779754842373766},{&quot;x&quot;:9.854960828187487,&quot;y&quot;:15.779754842373904}],&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4e92b86-3f94-400a-addd-d16b7866fd18&quot;,&quot;order&quot;:&quot;7&quot;}},&quot;1d6531aa-6e91-4f44-8552-90c5099f3963&quot;:{&quot;id&quot;:&quot;1d6531aa-6e91-4f44-8552-90c5099f3963&quot;,&quot;name&quot;:&quot;Inoculation loop&quot;,&quot;displayName&quot;:&quot;&quot;,&quot;type&quot;:&quot;FIGURE_OBJECT&quot;,&quot;relativeTransform&quot;:{&quot;translate&quot;:{&quot;x&quot;:270.6030533747147,&quot;y&quot;:251.21554573783453},&quot;rotate&quot;:0.6679798424064888,&quot;skewX&quot;:-8.938766857465868e-17,&quot;scale&quot;:{&quot;x&quot;:1.1144646816473598,&quot;y&quot;:1.0998210101957933}},&quot;image&quot;:{&quot;url&quot;:&quot;https://icons.biorender.com/biorender/5b0c5dee71beb600147649c4/20180528195343/image/inoculation-loop.png&quot;,&quot;fallbackUrl&quot;:&quot;https://res.cloudinary.com/dlcjuc3ej/image/upload/v1527537223/zekpiebcxkkyxcrdjos8.svg#/keystone/api/icons/5b0c5dee71beb600147649c4/20180528195343/image/inoculation-loop.svg&quot;,&quot;isPremium&quot;:false,&quot;size&quot;:{&quot;x&quot;:200,&quot;y&quot;:16.03864734299517}},&quot;source&quot;:{&quot;id&quot;:&quot;5b0c5dee71beb600147649c4&quot;,&quot;type&quot;:&quot;ASSETS&quot;},&quot;isPremium&quot;:false,&quot;parent&quot;:{&quot;type&quot;:&quot;CHILD&quot;,&quot;parentId&quot;:&quot;1c38a7d5-e5d7-493b-9af3-c1156cc5ae72&quot;,&quot;order&quot;:&quot;999997&quot;},&quot;styles&quot;:{&quot;vector-hidden&quot;:[{&quot;styleName&quot;:&quot;MONOCHROME_COLOR&quot;,&quot;index&quot;:0,&quot;color&quot;:&quot;#FBE724&quot;}]}},&quot;10a9cb47-3b7b-4e87-9a31-9da50c1b414f&quot;:{&quot;id&quot;:&quot;10a9cb47-3b7b-4e87-9a31-9da50c1b414f&quot;,&quot;name&quot;:&quot;Petri dish (side view, 1/4 full)&quot;,&quot;displayName&quot;:&quot;&quot;,&quot;type&quot;:&quot;FIGURE_OBJECT&quot;,&quot;relativeTransform&quot;:{&quot;translate&quot;:{&quot;x&quot;:-27.638840892814073,&quot;y&quot;:-214.63889240930493},&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8&quot;}},&quot;ec8042f1-ca9f-47da-af93-42e909bec114&quot;:{&quot;id&quot;:&quot;ec8042f1-ca9f-47da-af93-42e909bec114&quot;,&quot;name&quot;:&quot;Petri dish (side view) &quot;,&quot;displayName&quot;:&quot;&quot;,&quot;type&quot;:&quot;FIGURE_OBJECT&quot;,&quot;relativeTransform&quot;:{&quot;translate&quot;:{&quot;x&quot;:-385.5416927292624,&quot;y&quot;:-315.60483905341147},&quot;rotate&quot;:0,&quot;skewX&quot;:0,&quot;scale&quot;:{&quot;x&quot;:1.4397102934249437,&quot;y&quot;:1.4397102934249435}},&quot;image&quot;:{&quot;url&quot;:&quot;https://icons.biorender.com/biorender/5ee933965f27fb002790645a/petri-dish-side-view.png&quot;,&quot;fallbackUrl&quot;:&quot;https://res.cloudinary.com/dlcjuc3ej/image/upload/v1592341388/ie6owiwzfnczjxlcjplq.svg#/keystone/api/icons/5ee933965f27fb002790645a/petri-dish-side-view.svg&quot;,&quot;isPremium&quot;:true,&quot;size&quot;:{&quot;x&quot;:100,&quot;y&quot;:29.230769230769234}},&quot;source&quot;:{&quot;id&quot;:&quot;5ee91e075f27fb00279063d0&quot;,&quot;type&quot;:&quot;ASSETS&quot;},&quot;isPremium&quot;:true,&quot;parent&quot;:{&quot;type&quot;:&quot;CHILD&quot;,&quot;parentId&quot;:&quot;1c38a7d5-e5d7-493b-9af3-c1156cc5ae72&quot;,&quot;order&quot;:&quot;999999&quot;}},&quot;d3d2309f-a178-4d64-bbfd-59fca3480e15&quot;:{&quot;id&quot;:&quot;d3d2309f-a178-4d64-bbfd-59fca3480e15&quot;,&quot;name&quot;:&quot;Petri dish (side view, 1/4 full)&quot;,&quot;displayName&quot;:&quot;&quot;,&quot;type&quot;:&quot;FIGURE_OBJECT&quot;,&quot;relativeTransform&quot;:{&quot;translate&quot;:{&quot;x&quot;:-386.6405211358824,&quot;y&quot;:-257.36502910780206},&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5&quot;}},&quot;25792508-4d0a-4939-bed8-42c0205ff625&quot;:{&quot;id&quot;:&quot;25792508-4d0a-4939-bed8-42c0205ff625&quot;,&quot;name&quot;:&quot;Petri dish (side view, 1/4 full)&quot;,&quot;displayName&quot;:&quot;&quot;,&quot;type&quot;:&quot;FIGURE_OBJECT&quot;,&quot;relativeTransform&quot;:{&quot;translate&quot;:{&quot;x&quot;:-27.638495897154606,&quot;y&quot;:-241.46527076723453},&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7&quot;}},&quot;4f565de7-e1a2-4a4d-be35-1f4ad27300f0&quot;:{&quot;id&quot;:&quot;4f565de7-e1a2-4a4d-be35-1f4ad27300f0&quot;,&quot;name&quot;:&quot;Petri dish (side view, 1/4 full)&quot;,&quot;displayName&quot;:&quot;&quot;,&quot;type&quot;:&quot;FIGURE_OBJECT&quot;,&quot;relativeTransform&quot;:{&quot;translate&quot;:{&quot;x&quot;:-27.63780590583565,&quot;y&quot;:-268.3576491251641},&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8&quot;}},&quot;b89e96a1-67bd-4335-9f5e-3f23384a5590&quot;:{&quot;id&quot;:&quot;b89e96a1-67bd-4335-9f5e-3f23384a5590&quot;,&quot;name&quot;:&quot;Petri dish (side view, 1/4 full)&quot;,&quot;displayName&quot;:&quot;&quot;,&quot;type&quot;:&quot;FIGURE_OBJECT&quot;,&quot;relativeTransform&quot;:{&quot;translate&quot;:{&quot;x&quot;:-27.63801257828959,&quot;y&quot;:-294.86937247875295},&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9&quot;}},&quot;a948ad0f-fefa-4c07-b50f-03b9754693d4&quot;:{&quot;id&quot;:&quot;a948ad0f-fefa-4c07-b50f-03b9754693d4&quot;,&quot;type&quot;:&quot;FIGURE_OBJECT&quot;,&quot;document&quot;:{&quot;type&quot;:&quot;FIGURE&quot;,&quot;canvasType&quot;:&quot;FIGURE&quot;,&quot;units&quot;:&quot;in&quot;,&quot;title&quot;:&quot;DNA Electro&quot;},&quot;parent&quot;:{&quot;type&quot;:&quot;DOCUMENT&quot;,&quot;parentId&quot;:&quot;fe0bd7e6-0720-4678-bcd8-c8ab64ee6b6a&quot;,&quot;order&quot;:&quot;32&quot;},&quot;layout&quot;:{&quot;sizeRatio&quot;:{&quot;x&quot;:0.88,&quot;y&quot;:0.88},&quot;keepAspectRatio&quot;:false}},&quot;e56b3df8-4a81-4170-8daa-1e185976d57e&quot;:{&quot;id&quot;:&quot;e56b3df8-4a81-4170-8daa-1e185976d57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a948ad0f-fefa-4c07-b50f-03b9754693d4&quot;,&quot;type&quot;:&quot;FRAME&quot;,&quot;order&quot;:&quot;5&quot;}},&quot;97f3b16c-d496-4413-8040-d6fde5518166&quot;:{&quot;relativeTransform&quot;:{&quot;translate&quot;:{&quot;x&quot;:290.61605760501396,&quot;y&quot;:32.69196811972989},&quot;rotate&quot;:1.5707963267948966,&quot;skewX&quot;:-1.0360971042876614e-17},&quot;type&quot;:&quot;FIGURE_OBJECT&quot;,&quot;id&quot;:&quot;97f3b16c-d496-4413-8040-d6fde5518166&quot;,&quot;opacity&quot;:1,&quot;path&quot;:{&quot;type&quot;:&quot;RECT&quot;,&quot;size&quot;:{&quot;x&quot;:394.1390769829776,&quot;y&quot;:340.36244621120807},&quot;cornerRounding&quot;:{&quot;type&quot;:&quot;ARC_LENGTH&quot;,&quot;global&quot;:0},&quot;selectedObjectIds&quot;:[&quot;4ed980aa-ade2-452c-bde8-da7f4a4824fe&quot;]},&quot;pathStyles&quot;:[{&quot;type&quot;:&quot;FILL&quot;,&quot;fillStyle&quot;:&quot;rgba(216, 240, 246, 1)&quot;},{&quot;type&quot;:&quot;STROKE&quot;,&quot;strokeStyle&quot;:&quot;rgba(48, 110, 128, 1)&quot;,&quot;lineWidth&quot;:0.8950442650669926,&quot;lineJoin&quot;:&quot;round&quot;}],&quot;isLocked&quot;:false,&quot;parent&quot;:{&quot;type&quot;:&quot;CHILD&quot;,&quot;parentId&quot;:&quot;b1a00deb-be31-4ff5-aa9a-0659cc06fbd0&quot;,&quot;order&quot;:&quot;5&quot;},&quot;name&quot;:&quot;Shape (rectangle, editable)&quot;,&quot;displayName&quot;:&quot;Shape (rectangle, editable)&quot;,&quot;source&quot;:{&quot;id&quot;:&quot;625847ac0dd7ad237f037144&quot;,&quot;type&quot;:&quot;ASSETS&quot;},&quot;isPremium&quot;:false},&quot;0a98d092-fe04-466c-9500-e18541e1190b&quot;:{&quot;type&quot;:&quot;FIGURE_OBJECT&quot;,&quot;id&quot;:&quot;0a98d092-fe04-466c-9500-e18541e1190b&quot;,&quot;relativeTransform&quot;:{&quot;translate&quot;:{&quot;x&quot;:209.69311901341007,&quot;y&quot;:94.27588124940391},&quot;rotate&quot;:1.5707963267948966},&quot;opacity&quot;:1,&quot;path&quot;:{&quot;type&quot;:&quot;POLY_LINE&quot;,&quot;points&quot;:[{&quot;x&quot;:-247.6461086327584,&quot;y&quot;:102.2156797813766},{&quot;x&quot;:-258.87779565014364,&quot;y&quot;:88.75297550136305},{&quot;x&quot;:-147.0180186782793,&quot;y&quot;:-41.94292337903169},{&quot;x&quot;:135.68875682908038,&quot;y&quot;:-250.56548295404454},{&quot;x&quot;:147.0180186782793,&quot;y&quot;:-237.98017328795459},{&quot;x&quot;:147.0180186782793,&quot;y&quot;:102.19657603420806}],&quot;closed&quot;:true},&quot;pathStyles&quot;:[{&quot;type&quot;:&quot;FILL&quot;,&quot;fillStyle&quot;:&quot;rgba(193, 221, 224, 1)&quot;},{&quot;type&quot;:&quot;STROKE&quot;,&quot;strokeStyle&quot;:&quot;rgba(73, 129, 146, 1)&quot;,&quot;lineWidth&quot;:0.8950442650669926,&quot;lineJoin&quot;:&quot;round&quot;}],&quot;isLocked&quot;:false,&quot;parent&quot;:{&quot;type&quot;:&quot;CHILD&quot;,&quot;parentId&quot;:&quot;b1a00deb-be31-4ff5-aa9a-0659cc06fbd0&quot;,&quot;order&quot;:&quot;2&quot;},&quot;connectorInfo&quot;:{&quot;connectedObjects&quot;:[],&quot;type&quot;:&quot;ELBOW&quot;,&quot;offset&quot;:{&quot;x&quot;:0,&quot;y&quot;:0},&quot;bending&quot;:-0.1,&quot;firstElementIsHead&quot;:true,&quot;customized&quot;:true}},&quot;653617f1-068a-4cc5-92d0-18c8275fecfa&quot;:{&quot;type&quot;:&quot;FIGURE_OBJECT&quot;,&quot;id&quot;:&quot;653617f1-068a-4cc5-92d0-18c8275fecfa&quot;,&quot;relativeTransform&quot;:{&quot;translate&quot;:{&quot;x&quot;:106.65749220554152,&quot;y&quot;:240.98168514889332},&quot;rotate&quot;:0},&quot;opacity&quot;:1,&quot;path&quot;:{&quot;type&quot;:&quot;POLY_LINE&quot;,&quot;points&quot;:[{&quot;x&quot;:14.116203645196991,&quot;y&quot;:-11.363307058607857},{&quot;x&quot;:0.16758341900489013,&quot;y&quot;:0.5649819723831289}],&quot;closed&quot;:false},&quot;pathStyles&quot;:[{&quot;type&quot;:&quot;FILL&quot;,&quot;fillStyle&quot;:&quot;rgba(0,0,0,0)&quot;},{&quot;type&quot;:&quot;STROKE&quot;,&quot;strokeStyle&quot;:&quot;rgba(48, 110, 128, 1)&quot;,&quot;lineWidth&quot;:0.8950442650669926,&quot;lineJoin&quot;:&quot;round&quot;}],&quot;isLocked&quot;:false,&quot;parent&quot;:{&quot;type&quot;:&quot;CHILD&quot;,&quot;parentId&quot;:&quot;fa103d89-32f2-4915-9118-655e014bded4&quot;,&quot;order&quot;:&quot;5&quot;},&quot;connectorInfo&quot;:{&quot;connectedObjects&quot;:[],&quot;type&quot;:&quot;LINE&quot;,&quot;offset&quot;:{&quot;x&quot;:0,&quot;y&quot;:0},&quot;bending&quot;:0.1,&quot;firstElementIsHead&quot;:true,&quot;customized&quot;:false}},&quot;783aae67-a47e-480f-a8e2-c10adf5d5a2e&quot;:{&quot;relativeTransform&quot;:{&quot;translate&quot;:{&quot;x&quot;:-9.696155417712045,&quot;y&quot;:-136.39242090972732},&quot;rotate&quot;:1.5707963267948966},&quot;type&quot;:&quot;FIGURE_OBJECT&quot;,&quot;id&quot;:&quot;783aae67-a47e-480f-a8e2-c10adf5d5a2e&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05&quot;},&quot;name&quot;:&quot;Shape (rectangle, editable)&quot;,&quot;displayName&quot;:&quot;Shape (rectangle, editable)&quot;,&quot;source&quot;:{&quot;id&quot;:&quot;625847ac0dd7ad237f037144&quot;,&quot;type&quot;:&quot;ASSETS&quot;},&quot;isPremium&quot;:false},&quot;ef40f75a-1207-4959-84e5-f898e50fc483&quot;:{&quot;relativeTransform&quot;:{&quot;translate&quot;:{&quot;x&quot;:-130.03624290906575,&quot;y&quot;:-136.39242090972732},&quot;rotate&quot;:1.5707963267948966},&quot;type&quot;:&quot;FIGURE_OBJECT&quot;,&quot;id&quot;:&quot;ef40f75a-1207-4959-84e5-f898e50fc483&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1&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d76254e7-a42b-4f9a-816a-2ab1d16e91dc&quot;:{&quot;relativeTransform&quot;:{&quot;translate&quot;:{&quot;x&quot;:110.64393207364174,&quot;y&quot;:-136.39242090972732},&quot;rotate&quot;:1.5707963267948966},&quot;type&quot;:&quot;FIGURE_OBJECT&quot;,&quot;id&quot;:&quot;d76254e7-a42b-4f9a-816a-2ab1d16e91dc&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15&quot;},&quot;name&quot;:&quot;Shape (rectangle, editable)&quot;,&quot;displayName&quot;:&quot;Shape (rectangle, editable)&quot;,&quot;source&quot;:{&quot;id&quot;:&quot;625847ac0dd7ad237f037144&quot;,&quot;type&quot;:&quot;ASSETS&quot;},&quot;isPremium&quot;:false},&quot;f05f4b1f-128e-4c3b-b250-72ec898c6abd&quot;:{&quot;relativeTransform&quot;:{&quot;translate&quot;:{&quot;x&quot;:70.5305695765238,&quot;y&quot;:-136.39242090972732},&quot;rotate&quot;:1.5707963267948966},&quot;type&quot;:&quot;FIGURE_OBJECT&quot;,&quot;id&quot;:&quot;f05f4b1f-128e-4c3b-b250-72ec898c6abd&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2&quot;},&quot;name&quot;:&quot;Shape (rectangle, editable)&quot;,&quot;displayName&quot;:&quot;Shape (rectangle, editable)&quot;,&quot;source&quot;:{&quot;id&quot;:&quot;625847ac0dd7ad237f037144&quot;,&quot;type&quot;:&quot;ASSETS&quot;},&quot;isPremium&quot;:false},&quot;a67cce22-31b3-480a-a71b-a3563ff56a34&quot;:{&quot;relativeTransform&quot;:{&quot;translate&quot;:{&quot;x&quot;:30.417207079405888,&quot;y&quot;:-136.39242090972732},&quot;rotate&quot;:1.5707963267948966},&quot;type&quot;:&quot;FIGURE_OBJECT&quot;,&quot;id&quot;:&quot;a67cce22-31b3-480a-a71b-a3563ff56a34&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25&quot;},&quot;name&quot;:&quot;Shape (rectangle, editable)&quot;,&quot;displayName&quot;:&quot;Shape (rectangle, editable)&quot;,&quot;source&quot;:{&quot;id&quot;:&quot;625847ac0dd7ad237f037144&quot;,&quot;type&quot;:&quot;ASSETS&quot;},&quot;isPremium&quot;:false},&quot;07b7309d-bdca-4dec-9b9f-1cdafc390981&quot;:{&quot;relativeTransform&quot;:{&quot;translate&quot;:{&quot;x&quot;:-89.92288041194783,&quot;y&quot;:-136.39242090972732},&quot;rotate&quot;:1.5707963267948966},&quot;type&quot;:&quot;FIGURE_OBJECT&quot;,&quot;id&quot;:&quot;07b7309d-bdca-4dec-9b9f-1cdafc390981&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3&quot;},&quot;name&quot;:&quot;Shape (rectangle, editable)&quot;,&quot;displayName&quot;:&quot;Shape (rectangle, editable)&quot;,&quot;source&quot;:{&quot;id&quot;:&quot;625847ac0dd7ad237f037144&quot;,&quot;type&quot;:&quot;ASSETS&quot;},&quot;isPremium&quot;:false},&quot;d89b4bdc-5b64-4b0d-b2a4-4b324b7621f3&quot;:{&quot;relativeTransform&quot;:{&quot;translate&quot;:{&quot;x&quot;:150.7572945707596,&quot;y&quot;:-136.39242090972732},&quot;rotate&quot;:1.5707963267948966},&quot;type&quot;:&quot;FIGURE_OBJECT&quot;,&quot;id&quot;:&quot;d89b4bdc-5b64-4b0d-b2a4-4b324b7621f3&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4&quot;},&quot;name&quot;:&quot;Shape (rectangle, editable)&quot;,&quot;displayName&quot;:&quot;Shape (rectangle, editable)&quot;,&quot;source&quot;:{&quot;id&quot;:&quot;625847ac0dd7ad237f037144&quot;,&quot;type&quot;:&quot;ASSETS&quot;},&quot;isPremium&quot;:false},&quot;ded4bd3d-23b6-4c8f-9a9d-e347c868296f&quot;:{&quot;id&quot;:&quot;ded4bd3d-23b6-4c8f-9a9d-e347c868296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7.466398352748208,&quot;y&quot;:15.722447771330243},&quot;targetSize&quot;:{&quot;x&quot;:7.466398352748208,&quot;y&quot;:2}},&quot;parent&quot;:{&quot;type&quot;:&quot;CHILD&quot;,&quot;parentId&quot;:&quot;ef40f75a-1207-4959-84e5-f898e50fc483&quot;,&quot;order&quot;:&quot;5&quot;}},&quot;b1a00deb-be31-4ff5-aa9a-0659cc06fbd0&quot;:{&quot;type&quot;:&quot;FIGURE_OBJECT&quot;,&quot;id&quot;:&quot;b1a00deb-be31-4ff5-aa9a-0659cc06fbd0&quot;,&quot;parent&quot;:{&quot;type&quot;:&quot;CHILD&quot;,&quot;parentId&quot;:&quot;fa103d89-32f2-4915-9118-655e014bded4&quot;,&quot;order&quot;:&quot;2&quot;},&quot;relativeTransform&quot;:{&quot;translate&quot;:{&quot;x&quot;:0,&quot;y&quot;:0},&quot;rotate&quot;:0}},&quot;fa103d89-32f2-4915-9118-655e014bded4&quot;:{&quot;type&quot;:&quot;FIGURE_OBJECT&quot;,&quot;id&quot;:&quot;fa103d89-32f2-4915-9118-655e014bded4&quot;,&quot;parent&quot;:{&quot;type&quot;:&quot;CHILD&quot;,&quot;parentId&quot;:&quot;5273983c-beda-4c0b-8425-0fb8ffabcc26&quot;,&quot;order&quot;:&quot;02&quot;},&quot;relativeTransform&quot;:{&quot;translate&quot;:{&quot;x&quot;:-283.81087898589533,&quot;y&quot;:-6.188534757318289},&quot;rotate&quot;:0}},&quot;84e9389b-db87-4af9-9e0f-ea7ffcbdfd67&quot;:{&quot;relativeTransform&quot;:{&quot;translate&quot;:{&quot;x&quot;:-49.80951791482994,&quot;y&quot;:-136.39242090972732},&quot;rotate&quot;:1.5707963267948966},&quot;type&quot;:&quot;FIGURE_OBJECT&quot;,&quot;id&quot;:&quot;84e9389b-db87-4af9-9e0f-ea7ffcbdfd67&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5&quot;},&quot;name&quot;:&quot;Shape (rectangle, editable)&quot;,&quot;displayName&quot;:&quot;Shape (rectangle, editable)&quot;,&quot;source&quot;:{&quot;id&quot;:&quot;625847ac0dd7ad237f037144&quot;,&quot;type&quot;:&quot;ASSETS&quot;},&quot;isPremium&quot;:false},&quot;d72daf6f-93e9-42eb-b4cc-6d0b5625025f&quot;:{&quot;relativeTransform&quot;:{&quot;translate&quot;:{&quot;x&quot;:-128.66697290601496,&quot;y&quot;:-87.85593437249698},&quot;rotate&quot;:1.5707963267948966},&quot;type&quot;:&quot;FIGURE_OBJECT&quot;,&quot;id&quot;:&quot;d72daf6f-93e9-42eb-b4cc-6d0b5625025f&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5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00b987b5-f4ff-4e4c-91f7-cdc7d483dcf2&quot;:{&quot;id&quot;:&quot;00b987b5-f4ff-4e4c-91f7-cdc7d483dcf2&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d72daf6f-93e9-42eb-b4cc-6d0b5625025f&quot;,&quot;order&quot;:&quot;5&quot;}},&quot;8c3d9af8-5a6d-4933-9552-8cae67aceaa5&quot;:{&quot;relativeTransform&quot;:{&quot;translate&quot;:{&quot;x&quot;:-128.66697290601496,&quot;y&quot;:-70.77578657026773},&quot;rotate&quot;:1.5707963267948966},&quot;type&quot;:&quot;FIGURE_OBJECT&quot;,&quot;id&quot;:&quot;8c3d9af8-5a6d-4933-9552-8cae67aceaa5&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6&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b1bde508-7e34-4b33-890a-b6093b08348e&quot;:{&quot;id&quot;:&quot;b1bde508-7e34-4b33-890a-b6093b08348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8c3d9af8-5a6d-4933-9552-8cae67aceaa5&quot;,&quot;order&quot;:&quot;5&quot;}},&quot;c26ae3d6-6429-4c55-be7a-3b3878af28b2&quot;:{&quot;relativeTransform&quot;:{&quot;translate&quot;:{&quot;x&quot;:-128.66697290601496,&quot;y&quot;:-48.72884845131708},&quot;rotate&quot;:1.5707963267948966},&quot;type&quot;:&quot;FIGURE_OBJECT&quot;,&quot;id&quot;:&quot;c26ae3d6-6429-4c55-be7a-3b3878af28b2&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6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797563e0-e43a-4d0d-aef7-451655f7fdca&quot;:{&quot;id&quot;:&quot;797563e0-e43a-4d0d-aef7-451655f7fdca&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c26ae3d6-6429-4c55-be7a-3b3878af28b2&quot;,&quot;order&quot;:&quot;5&quot;}},&quot;3a95ebf1-90ac-42b9-966f-3f8e6eaa134b&quot;:{&quot;relativeTransform&quot;:{&quot;translate&quot;:{&quot;x&quot;:-128.66697290601496,&quot;y&quot;:-11.781539382202288},&quot;rotate&quot;:1.5707963267948966},&quot;type&quot;:&quot;FIGURE_OBJECT&quot;,&quot;id&quot;:&quot;3a95ebf1-90ac-42b9-966f-3f8e6eaa134b&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7&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fd450a7f-6434-40ec-a4aa-d0c463ade27e&quot;:{&quot;id&quot;:&quot;fd450a7f-6434-40ec-a4aa-d0c463ade27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3a95ebf1-90ac-42b9-966f-3f8e6eaa134b&quot;,&quot;order&quot;:&quot;5&quot;}},&quot;5b4fd11c-64f9-496d-a6f6-e4a8c60e441c&quot;:{&quot;relativeTransform&quot;:{&quot;translate&quot;:{&quot;x&quot;:-128.66697290601496,&quot;y&quot;:45.03293095379816},&quot;rotate&quot;:1.5707963267948966},&quot;type&quot;:&quot;FIGURE_OBJECT&quot;,&quot;id&quot;:&quot;5b4fd11c-64f9-496d-a6f6-e4a8c60e441c&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7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5c81039b-a855-460d-91e0-88c3b856a9be&quot;:{&quot;id&quot;:&quot;5c81039b-a855-460d-91e0-88c3b856a9b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5b4fd11c-64f9-496d-a6f6-e4a8c60e441c&quot;,&quot;order&quot;:&quot;5&quot;}},&quot;a465a497-04b4-4a9c-abc7-c45b69943bc4&quot;:{&quot;relativeTransform&quot;:{&quot;translate&quot;:{&quot;x&quot;:-128.66697290601496,&quot;y&quot;:77.0134497061916},&quot;rotate&quot;:1.5707963267948966},&quot;type&quot;:&quot;FIGURE_OBJECT&quot;,&quot;id&quot;:&quot;a465a497-04b4-4a9c-abc7-c45b69943bc4&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8&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1ffa3e7a-d574-41cc-98f0-db510c843104&quot;:{&quot;id&quot;:&quot;1ffa3e7a-d574-41cc-98f0-db510c843104&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a465a497-04b4-4a9c-abc7-c45b69943bc4&quot;,&quot;order&quot;:&quot;5&quot;}},&quot;e362d654-6690-472e-b903-5d1d975023e8&quot;:{&quot;relativeTransform&quot;:{&quot;translate&quot;:{&quot;x&quot;:-128.66697290601496,&quot;y&quot;:118.92754909202787},&quot;rotate&quot;:1.5707963267948966},&quot;type&quot;:&quot;FIGURE_OBJECT&quot;,&quot;id&quot;:&quot;e362d654-6690-472e-b903-5d1d975023e8&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9&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3610f1a9-de86-4907-914f-eed5685282dd&quot;:{&quot;id&quot;:&quot;3610f1a9-de86-4907-914f-eed5685282d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e362d654-6690-472e-b903-5d1d975023e8&quot;,&quot;order&quot;:&quot;5&quot;}},&quot;2691b636-f8ef-47b7-9793-fd5f3a4a2453&quot;:{&quot;id&quot;:&quot;2691b636-f8ef-47b7-9793-fd5f3a4a2453&quot;,&quot;type&quot;:&quot;FIGURE_OBJECT&quot;,&quot;relativeTransform&quot;:{&quot;translate&quot;:{&quot;x&quot;:-177.0686089084332,&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1&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05&quot;}},&quot;5273983c-beda-4c0b-8425-0fb8ffabcc26&quot;:{&quot;type&quot;:&quot;FIGURE_OBJECT&quot;,&quot;id&quot;:&quot;5273983c-beda-4c0b-8425-0fb8ffabcc26&quot;,&quot;parent&quot;:{&quot;type&quot;:&quot;CHILD&quot;,&quot;parentId&quot;:&quot;24218155-d278-43af-9505-e90f1d447559&quot;,&quot;order&quot;:&quot;05&quot;},&quot;relativeTransform&quot;:{&quot;translate&quot;:{&quot;x&quot;:-56.76589697602094,&quot;y&quot;:-79.35405128496123},&quot;rotate&quot;:0}},&quot;68d94920-fdf1-479d-9a02-15c7d303fd38&quot;:{&quot;id&quot;:&quot;68d94920-fdf1-479d-9a02-15c7d303fd38&quot;,&quot;type&quot;:&quot;FIGURE_OBJECT&quot;,&quot;relativeTransform&quot;:{&quot;translate&quot;:{&quot;x&quot;:-137.35251891460874,&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2&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1&quot;}},&quot;cba3274b-2f49-4f49-98d2-77fc566fcb4c&quot;:{&quot;id&quot;:&quot;cba3274b-2f49-4f49-98d2-77fc566fcb4c&quot;,&quot;type&quot;:&quot;FIGURE_OBJECT&quot;,&quot;relativeTransform&quot;:{&quot;translate&quot;:{&quot;x&quot;:-98.62515387191503,&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3&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2&quot;}},&quot;b89e68ef-addc-4cb1-8f4b-1cd65d9b0107&quot;:{&quot;id&quot;:&quot;b89e68ef-addc-4cb1-8f4b-1cd65d9b0107&quot;,&quot;type&quot;:&quot;FIGURE_OBJECT&quot;,&quot;relativeTransform&quot;:{&quot;translate&quot;:{&quot;x&quot;:-59.77364469812392,&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4&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3&quot;}},&quot;1eda996e-f7c6-499a-a7c1-f2909ac6eafd&quot;:{&quot;id&quot;:&quot;1eda996e-f7c6-499a-a7c1-f2909ac6eafd&quot;,&quot;type&quot;:&quot;FIGURE_OBJECT&quot;,&quot;relativeTransform&quot;:{&quot;translate&quot;:{&quot;x&quot;:-19.19297388426616,&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5&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5&quot;}},&quot;29f9d49e-e864-47bb-96b2-93acf5f1cdb0&quot;:{&quot;id&quot;:&quot;29f9d49e-e864-47bb-96b2-93acf5f1cdb0&quot;,&quot;type&quot;:&quot;FIGURE_OBJECT&quot;,&quot;relativeTransform&quot;:{&quot;translate&quot;:{&quot;x&quot;:21.387696929591655,&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6&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6&quot;}},&quot;2f030a6c-16e6-460c-81df-047691ecb49b&quot;:{&quot;id&quot;:&quot;2f030a6c-16e6-460c-81df-047691ecb49b&quot;,&quot;type&quot;:&quot;FIGURE_OBJECT&quot;,&quot;relativeTransform&quot;:{&quot;translate&quot;:{&quot;x&quot;:101.57633067273707,&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8&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7&quot;}},&quot;5ec13bad-09a7-477f-b51e-641e0e74674f&quot;:{&quot;id&quot;:&quot;5ec13bad-09a7-477f-b51e-641e0e74674f&quot;,&quot;type&quot;:&quot;FIGURE_OBJECT&quot;,&quot;relativeTransform&quot;:{&quot;translate&quot;:{&quot;x&quot;:62.77888503121434,&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7&quot;,&quot;baseStyle&quot;:{&quot;fontFamily&quot;:&quot;Roboto&quot;,&quot;fontSize&quot;:18.666666666666664,&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28.95574951171875,&quot;y&quot;:24.24},&quot;targetSize&quot;:{&quot;x&quot;:28.95574951171875,&quot;y&quot;:24.24}},&quot;parent&quot;:{&quot;type&quot;:&quot;CHILD&quot;,&quot;parentId&quot;:&quot;7998981f-e7d3-4ee1-acb8-a21ee01bdfeb&quot;,&quot;order&quot;:&quot;8&quot;}},&quot;7998981f-e7d3-4ee1-acb8-a21ee01bdfeb&quot;:{&quot;type&quot;:&quot;FIGURE_OBJECT&quot;,&quot;id&quot;:&quot;7998981f-e7d3-4ee1-acb8-a21ee01bdfeb&quot;,&quot;parent&quot;:{&quot;type&quot;:&quot;CHILD&quot;,&quot;parentId&quot;:&quot;24218155-d278-43af-9505-e90f1d447559&quot;,&quot;order&quot;:&quot;1&quot;},&quot;relativeTransform&quot;:{&quot;translate&quot;:{&quot;x&quot;:-1.0736733333333177,&quot;y&quot;:37.57856666666669},&quot;rotate&quot;:0}},&quot;d16c7e7a-2836-46f3-9a47-c4b870e2b105&quot;:{&quot;id&quot;:&quot;d16c7e7a-2836-46f3-9a47-c4b870e2b105&quot;,&quot;type&quot;:&quot;FIGURE_OBJECT&quot;,&quot;relativeTransform&quot;:{&quot;translate&quot;:{&quot;x&quot;:-187.41739662613318,&quot;y&quot;:-286.88307076652444},&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5]}],&quot;text&quot;:&quot;Marker&quot;}],&quot;_lastCaretLocation&quot;:{&quot;lineIndex&quot;:0,&quot;runIndex&quot;:-1,&quot;charIndex&quot;:-1,&quot;endOfLine&quot;:true}},&quot;format&quot;:&quot;BETTER_TEXT&quot;,&quot;size&quot;:{&quot;x&quot;:58.23046875,&quot;y&quot;:22.479103253620366},&quot;targetSize&quot;:{&quot;x&quot;:58.23046875,&quot;y&quot;:22.479103253620366}},&quot;parent&quot;:{&quot;type&quot;:&quot;CHILD&quot;,&quot;parentId&quot;:&quot;24218155-d278-43af-9505-e90f1d447559&quot;,&quot;order&quot;:&quot;2&quot;}},&quot;bcc3b3f6-2e97-4ad1-89d2-6fed46af0fa4&quot;:{&quot;id&quot;:&quot;bcc3b3f6-2e97-4ad1-89d2-6fed46af0fa4&quot;,&quot;type&quot;:&quot;FIGURE_OBJECT&quot;,&quot;relativeTransform&quot;:{&quot;translate&quot;:{&quot;x&quot;:-137.19059772820316,&quot;y&quot;:-302.23884946930593},&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1&quot;}],&quot;_lastCaretLocation&quot;:{&quot;lineIndex&quot;:0,&quot;runIndex&quot;:-1,&quot;charIndex&quot;:-1,&quot;endOfLine&quot;:true}},&quot;format&quot;:&quot;BETTER_TEXT&quot;,&quot;size&quot;:{&quot;x&quot;:88.94191301213309,&quot;y&quot;:43.093333333333334},&quot;targetSize&quot;:{&quot;x&quot;:88.94191301213309,&quot;y&quot;:43.093333333333334}},&quot;parent&quot;:{&quot;type&quot;:&quot;CHILD&quot;,&quot;parentId&quot;:&quot;24218155-d278-43af-9505-e90f1d447559&quot;,&quot;order&quot;:&quot;25&quot;}},&quot;b1360ee9-bd00-4e6f-9a40-52fcfcb32192&quot;:{&quot;id&quot;:&quot;b1360ee9-bd00-4e6f-9a40-52fcfcb32192&quot;,&quot;type&quot;:&quot;FIGURE_OBJECT&quot;,&quot;relativeTransform&quot;:{&quot;translate&quot;:{&quot;x&quot;:-107.57851476705736,&quot;y&quot;:-299.54202511361837},&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2&quot;}],&quot;_lastCaretLocation&quot;:{&quot;lineIndex&quot;:0,&quot;runIndex&quot;:-1,&quot;charIndex&quot;:-1,&quot;endOfLine&quot;:true}},&quot;format&quot;:&quot;BETTER_TEXT&quot;,&quot;size&quot;:{&quot;x&quot;:83.54712287147072,&quot;y&quot;:22.479103253620366},&quot;targetSize&quot;:{&quot;x&quot;:83.54712287147072,&quot;y&quot;:22.479103253620366}},&quot;parent&quot;:{&quot;type&quot;:&quot;CHILD&quot;,&quot;parentId&quot;:&quot;24218155-d278-43af-9505-e90f1d447559&quot;,&quot;order&quot;:&quot;3&quot;}},&quot;a472d777-511d-48eb-953c-683058c75b53&quot;:{&quot;id&quot;:&quot;a472d777-511d-48eb-953c-683058c75b53&quot;,&quot;type&quot;:&quot;FIGURE_OBJECT&quot;,&quot;relativeTransform&quot;:{&quot;translate&quot;:{&quot;x&quot;:-67.65955969459074,&quot;y&quot;:-301.84410983930485},&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3&quot;}],&quot;_lastCaretLocation&quot;:{&quot;lineIndex&quot;:0,&quot;runIndex&quot;:-1,&quot;charIndex&quot;:-1,&quot;endOfLine&quot;:true}},&quot;format&quot;:&quot;BETTER_TEXT&quot;,&quot;size&quot;:{&quot;x&quot;:88.1501508935563,&quot;y&quot;:22.479103253620366},&quot;targetSize&quot;:{&quot;x&quot;:88.1501508935563,&quot;y&quot;:22.479103253620366}},&quot;parent&quot;:{&quot;type&quot;:&quot;CHILD&quot;,&quot;parentId&quot;:&quot;24218155-d278-43af-9505-e90f1d447559&quot;,&quot;order&quot;:&quot;5&quot;}},&quot;493769ad-1f29-4d0b-a194-c9aef223cefc&quot;:{&quot;id&quot;:&quot;493769ad-1f29-4d0b-a194-c9aef223cefc&quot;,&quot;type&quot;:&quot;FIGURE_OBJECT&quot;,&quot;relativeTransform&quot;:{&quot;translate&quot;:{&quot;x&quot;:-27.740632907981592,&quot;y&quot;:-299.54340947144135},&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4&quot;}],&quot;_lastCaretLocation&quot;:{&quot;lineIndex&quot;:0,&quot;runIndex&quot;:-1,&quot;charIndex&quot;:-1,&quot;endOfLine&quot;:true}},&quot;format&quot;:&quot;BETTER_TEXT&quot;,&quot;size&quot;:{&quot;x&quot;:83.54712287147072,&quot;y&quot;:22.479103253620366},&quot;targetSize&quot;:{&quot;x&quot;:83.54712287147072,&quot;y&quot;:22.479103253620366}},&quot;parent&quot;:{&quot;type&quot;:&quot;CHILD&quot;,&quot;parentId&quot;:&quot;24218155-d278-43af-9505-e90f1d447559&quot;,&quot;order&quot;:&quot;55&quot;}},&quot;40d9e4be-c31b-4170-999e-35da50b441ec&quot;:{&quot;id&quot;:&quot;40d9e4be-c31b-4170-999e-35da50b441ec&quot;,&quot;type&quot;:&quot;FIGURE_OBJECT&quot;,&quot;relativeTransform&quot;:{&quot;translate&quot;:{&quot;x&quot;:12.178565093020632,&quot;y&quot;:-305.2972793566207},&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5&quot;}],&quot;_lastCaretLocation&quot;:{&quot;lineIndex&quot;:0,&quot;runIndex&quot;:-1,&quot;charIndex&quot;:-1,&quot;endOfLine&quot;:true}},&quot;format&quot;:&quot;BETTER_TEXT&quot;,&quot;size&quot;:{&quot;x&quot;:95.05469292668467,&quot;y&quot;:22.479103253620366},&quot;targetSize&quot;:{&quot;x&quot;:95.05469292668467,&quot;y&quot;:22.479103253620366}},&quot;parent&quot;:{&quot;type&quot;:&quot;CHILD&quot;,&quot;parentId&quot;:&quot;24218155-d278-43af-9505-e90f1d447559&quot;,&quot;order&quot;:&quot;6&quot;}},&quot;736896ef-743d-4f0a-97b3-2f65ec08695a&quot;:{&quot;id&quot;:&quot;736896ef-743d-4f0a-97b3-2f65ec08695a&quot;,&quot;type&quot;:&quot;FIGURE_OBJECT&quot;,&quot;relativeTransform&quot;:{&quot;translate&quot;:{&quot;x&quot;:52.09824895109416,&quot;y&quot;:-300.69457912064314},&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6&quot;}],&quot;_lastCaretLocation&quot;:{&quot;lineIndex&quot;:0,&quot;runIndex&quot;:-1,&quot;charIndex&quot;:-1,&quot;endOfLine&quot;:true}},&quot;format&quot;:&quot;BETTER_TEXT&quot;,&quot;size&quot;:{&quot;x&quot;:85.8486368825135,&quot;y&quot;:22.479103253620366},&quot;targetSize&quot;:{&quot;x&quot;:85.8486368825135,&quot;y&quot;:22.479103253620366}},&quot;parent&quot;:{&quot;type&quot;:&quot;CHILD&quot;,&quot;parentId&quot;:&quot;24218155-d278-43af-9505-e90f1d447559&quot;,&quot;order&quot;:&quot;7&quot;}},&quot;e31a8524-9861-4598-be26-63fc0da737a9&quot;:{&quot;id&quot;:&quot;e31a8524-9861-4598-be26-63fc0da737a9&quot;,&quot;type&quot;:&quot;FIGURE_OBJECT&quot;,&quot;relativeTransform&quot;:{&quot;translate&quot;:{&quot;x&quot;:92.01641866623902,&quot;y&quot;:-308.7504488739366},&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7&quot;}],&quot;_lastCaretLocation&quot;:{&quot;lineIndex&quot;:0,&quot;runIndex&quot;:-1,&quot;charIndex&quot;:-1,&quot;endOfLine&quot;:true}},&quot;format&quot;:&quot;BETTER_TEXT&quot;,&quot;size&quot;:{&quot;x&quot;:101.95923495981303,&quot;y&quot;:22.479103253620366},&quot;targetSize&quot;:{&quot;x&quot;:101.95923495981303,&quot;y&quot;:22.479103253620366}},&quot;parent&quot;:{&quot;type&quot;:&quot;CHILD&quot;,&quot;parentId&quot;:&quot;24218155-d278-43af-9505-e90f1d447559&quot;,&quot;order&quot;:&quot;8&quot;}},&quot;06abf596-9f9a-4cb1-a797-5319297bb0ea&quot;:{&quot;id&quot;:&quot;06abf596-9f9a-4cb1-a797-5319297bb0ea&quot;,&quot;type&quot;:&quot;FIGURE_OBJECT&quot;,&quot;relativeTransform&quot;:{&quot;translate&quot;:{&quot;x&quot;:318.95588499626655,&quot;y&quot;:-359.13843760686194},&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30]}],&quot;text&quot;:&quot;See other slides for more items&quot;}],&quot;_lastCaretLocation&quot;:{&quot;lineIndex&quot;:0,&quot;runIndex&quot;:-1,&quot;charIndex&quot;:-1,&quot;endOfLine&quot;:true}},&quot;format&quot;:&quot;BETTER_TEXT&quot;,&quot;size&quot;:{&quot;x&quot;:281.0919625501448,&quot;y&quot;:26.972674988856628},&quot;targetSize&quot;:{&quot;x&quot;:281.0919625501448,&quot;y&quot;:26.972674988856628}},&quot;parent&quot;:{&quot;type&quot;:&quot;CHILD&quot;,&quot;parentId&quot;:&quot;feaad06b-6593-48bf-8603-ae66eafe140b&quot;,&quot;order&quot;:&quot;999999999995&quot;}},&quot;546ae9a8-1906-4e51-9f5b-abaf365efb32&quot;:{&quot;id&quot;:&quot;546ae9a8-1906-4e51-9f5b-abaf365efb32&quot;,&quot;type&quot;:&quot;FIGURE_OBJECT&quot;,&quot;document&quot;:{&quot;type&quot;:&quot;FIGURE&quot;,&quot;canvasType&quot;:&quot;FIGURE&quot;,&quot;units&quot;:&quot;in&quot;},&quot;parent&quot;:{&quot;type&quot;:&quot;DOCUMENT&quot;,&quot;parentId&quot;:&quot;fe0bd7e6-0720-4678-bcd8-c8ab64ee6b6a&quot;,&quot;order&quot;:&quot;38&quot;}},&quot;f6afdc90-71a1-4d51-bf0c-6367da43112c&quot;:{&quot;id&quot;:&quot;f6afdc90-71a1-4d51-bf0c-6367da43112c&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546ae9a8-1906-4e51-9f5b-abaf365efb32&quot;,&quot;type&quot;:&quot;FRAME&quot;,&quot;order&quot;:&quot;5&quot;}},&quot;1cc5991e-c12f-4408-b08d-d56458ec0be8&quot;:{&quot;id&quot;:&quot;1cc5991e-c12f-4408-b08d-d56458ec0be8&quot;,&quot;name&quot;:&quot;qPCR machine&quot;,&quot;displayName&quot;:&quot;&quot;,&quot;type&quot;:&quot;FIGURE_OBJECT&quot;,&quot;relativeTransform&quot;:{&quot;translate&quot;:{&quot;x&quot;:348.6473291695859,&quot;y&quot;:-248.6372459042442},&quot;rotate&quot;:0,&quot;skewX&quot;:0,&quot;scale&quot;:{&quot;x&quot;:1,&quot;y&quot;:1}},&quot;image&quot;:{&quot;url&quot;:&quot;https://icons.biorender.com/biorender/5c7ee9b823b47f33009332e8/20190305212824/image/qpcr-machine.png&quot;,&quot;fallbackUrl&quot;:&quot;https://res.cloudinary.com/dlcjuc3ej/image/upload/v1551821304/huk1wvwvr9ifkl8fzocs.svg#/keystone/api/icons/5c7ee9b823b47f33009332e8/20190305212824/image/qpcr-machine.svg&quot;,&quot;isPremium&quot;:false,&quot;size&quot;:{&quot;x&quot;:150,&quot;y&quot;:170.09237875288684}},&quot;source&quot;:{&quot;id&quot;:&quot;5c7ee9b823b47f33009332e8&quot;,&quot;type&quot;:&quot;ASSETS&quot;},&quot;isPremium&quot;:false,&quot;parent&quot;:{&quot;type&quot;:&quot;CHILD&quot;,&quot;parentId&quot;:&quot;546ae9a8-1906-4e51-9f5b-abaf365efb32&quot;,&quot;order&quot;:&quot;5&quot;}},&quot;d703be5d-da14-4f1b-a105-44681d17aaf0&quot;:{&quot;id&quot;:&quot;d703be5d-da14-4f1b-a105-44681d17aaf0&quot;,&quot;name&quot;:&quot;Droplet reader&quot;,&quot;displayName&quot;:&quot;&quot;,&quot;type&quot;:&quot;FIGURE_OBJECT&quot;,&quot;relativeTransform&quot;:{&quot;translate&quot;:{&quot;x&quot;:28.512897275753232,&quot;y&quot;:263.0551186797556},&quot;rotate&quot;:0,&quot;skewX&quot;:0,&quot;scale&quot;:{&quot;x&quot;:1,&quot;y&quot;:1}},&quot;image&quot;:{&quot;url&quot;:&quot;https://icons.biorender.com/biorender/5f35b1e88d485800287e5256/20200813213636/image/droplet-reader.png&quot;,&quot;fallbackUrl&quot;:&quot;https://res.cloudinary.com/dlcjuc3ej/image/upload/v1597354596/ptjfqe2wdlcwqo2rxkxa.svg#/keystone/api/icons/5f35b1e88d485800287e5256/20200813213636/image/droplet-reader.svg&quot;,&quot;isPremium&quot;:false,&quot;size&quot;:{&quot;x&quot;:250,&quot;y&quot;:151.08695652173913}},&quot;source&quot;:{&quot;id&quot;:&quot;5f35b1e88d485800287e5256&quot;,&quot;type&quot;:&quot;ASSETS&quot;},&quot;isPremium&quot;:false,&quot;parent&quot;:{&quot;type&quot;:&quot;CHILD&quot;,&quot;parentId&quot;:&quot;546ae9a8-1906-4e51-9f5b-abaf365efb32&quot;,&quot;order&quot;:&quot;7&quot;}},&quot;c38953f0-f493-4570-8adc-c886b25a73fd&quot;:{&quot;id&quot;:&quot;c38953f0-f493-4570-8adc-c886b25a73fd&quot;,&quot;name&quot;:&quot;Droplet generator&quot;,&quot;displayName&quot;:&quot;&quot;,&quot;type&quot;:&quot;FIGURE_OBJECT&quot;,&quot;relativeTransform&quot;:{&quot;translate&quot;:{&quot;x&quot;:-247.70689546594554,&quot;y&quot;:259.3868302749749},&quot;rotate&quot;:0,&quot;skewX&quot;:0,&quot;scale&quot;:{&quot;x&quot;:2.135026746173206,&quot;y&quot;:2.135026746173206}},&quot;image&quot;:{&quot;url&quot;:&quot;https://icons.biorender.com/biorender/5ed6da66a4ade6002817b4b8/20200602230401/image/droplet-generator.png&quot;,&quot;fallbackUrl&quot;:&quot;https://res.cloudinary.com/dlcjuc3ej/image/upload/v1591139041/yv2nb4ob8tjin9zyb161.svg#/keystone/api/icons/5ed6da66a4ade6002817b4b8/20200602230401/image/droplet-generator.svg&quot;,&quot;isPremium&quot;:false,&quot;size&quot;:{&quot;x&quot;:100,&quot;y&quot;:74.20212765957447}},&quot;source&quot;:{&quot;id&quot;:&quot;5ed6da66a4ade6002817b4b8&quot;,&quot;type&quot;:&quot;ASSETS&quot;},&quot;isPremium&quot;:false,&quot;parent&quot;:{&quot;type&quot;:&quot;CHILD&quot;,&quot;parentId&quot;:&quot;546ae9a8-1906-4e51-9f5b-abaf365efb32&quot;,&quot;order&quot;:&quot;8&quot;}},&quot;c2b3498c-a8ca-4592-9328-d54c332c5c7d&quot;:{&quot;id&quot;:&quot;c2b3498c-a8ca-4592-9328-d54c332c5c7d&quot;,&quot;name&quot;:&quot;Droplet digital PCR system&quot;,&quot;displayName&quot;:&quot;&quot;,&quot;type&quot;:&quot;FIGURE_OBJECT&quot;,&quot;relativeTransform&quot;:{&quot;translate&quot;:{&quot;x&quot;:313.2940365639698,&quot;y&quot;:231.4232252957833},&quot;rotate&quot;:0,&quot;skewX&quot;:0,&quot;scale&quot;:{&quot;x&quot;:1,&quot;y&quot;:1}},&quot;image&quot;:{&quot;url&quot;:&quot;https://icons.biorender.com/biorender/5ed8248af751f8002863e5a0/20200603223412/image/droplet-digital-pcr-system.png&quot;,&quot;fallbackUrl&quot;:&quot;https://res.cloudinary.com/dlcjuc3ej/image/upload/v1591223652/gze1lwjsibrliaz5itdz.svg#/keystone/api/icons/5ed8248af751f8002863e5a0/20200603223412/image/droplet-digital-pcr-system.svg&quot;,&quot;isPremium&quot;:false,&quot;size&quot;:{&quot;x&quot;:250,&quot;y&quot;:188.06509945750452}},&quot;source&quot;:{&quot;id&quot;:&quot;5ed8248af751f8002863e5a0&quot;,&quot;type&quot;:&quot;ASSETS&quot;},&quot;isPremium&quot;:false,&quot;parent&quot;:{&quot;type&quot;:&quot;CHILD&quot;,&quot;parentId&quot;:&quot;546ae9a8-1906-4e51-9f5b-abaf365efb32&quot;,&quot;order&quot;:&quot;9&quot;}},&quot;0fc172ec-ebd9-423d-81e8-37caa39f82c9&quot;:{&quot;id&quot;:&quot;0fc172ec-ebd9-423d-81e8-37caa39f82c9&quot;,&quot;type&quot;:&quot;FIGURE_OBJECT&quot;,&quot;document&quot;:{&quot;type&quot;:&quot;FIGURE&quot;,&quot;canvasType&quot;:&quot;FIGURE&quot;,&quot;units&quot;:&quot;in&quot;,&quot;title&quot;:&quot;PCR &amp; Other Equip&quot;},&quot;parent&quot;:{&quot;type&quot;:&quot;DOCUMENT&quot;,&quot;parentId&quot;:&quot;fe0bd7e6-0720-4678-bcd8-c8ab64ee6b6a&quot;,&quot;order&quot;:&quot;8&quot;}},&quot;b0cf94ff-fab1-48b1-a40f-7247cfd7abd9&quot;:{&quot;id&quot;:&quot;b0cf94ff-fab1-48b1-a40f-7247cfd7abd9&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0fc172ec-ebd9-423d-81e8-37caa39f82c9&quot;,&quot;type&quot;:&quot;FRAME&quot;,&quot;order&quot;:&quot;5&quot;}},&quot;29d23ac3-2a06-4797-a9ab-a026f8afe143&quot;:{&quot;id&quot;:&quot;29d23ac3-2a06-4797-a9ab-a026f8afe143&quot;,&quot;name&quot;:&quot;qPCR machine&quot;,&quot;displayName&quot;:&quot;&quot;,&quot;type&quot;:&quot;FIGURE_OBJECT&quot;,&quot;relativeTransform&quot;:{&quot;translate&quot;:{&quot;x&quot;:-343.5329260561612,&quot;y&quot;:-62.56728482205415},&quot;rotate&quot;:0,&quot;skewX&quot;:0,&quot;scale&quot;:{&quot;x&quot;:1,&quot;y&quot;:1}},&quot;image&quot;:{&quot;url&quot;:&quot;https://icons.biorender.com/biorender/5c7ee9b823b47f33009332e8/20190305212824/image/qpcr-machine.png&quot;,&quot;fallbackUrl&quot;:&quot;https://res.cloudinary.com/dlcjuc3ej/image/upload/v1551821304/huk1wvwvr9ifkl8fzocs.svg#/keystone/api/icons/5c7ee9b823b47f33009332e8/20190305212824/image/qpcr-machine.svg&quot;,&quot;isPremium&quot;:false,&quot;size&quot;:{&quot;x&quot;:150,&quot;y&quot;:170.09237875288684}},&quot;source&quot;:{&quot;id&quot;:&quot;5c7ee9b823b47f33009332e8&quot;,&quot;type&quot;:&quot;ASSETS&quot;},&quot;isPremium&quot;:false,&quot;parent&quot;:{&quot;type&quot;:&quot;CHILD&quot;,&quot;parentId&quot;:&quot;0fc172ec-ebd9-423d-81e8-37caa39f82c9&quot;,&quot;order&quot;:&quot;5&quot;}},&quot;356d0cf5-b721-4469-bea5-d4a97ac05b2d&quot;:{&quot;id&quot;:&quot;356d0cf5-b721-4469-bea5-d4a97ac05b2d&quot;,&quot;name&quot;:&quot;Droplet reader&quot;,&quot;displayName&quot;:&quot;&quot;,&quot;type&quot;:&quot;FIGURE_OBJECT&quot;,&quot;relativeTransform&quot;:{&quot;translate&quot;:{&quot;x&quot;:220.2590560228748,&quot;y&quot;:-274.68704045575083},&quot;rotate&quot;:0,&quot;skewX&quot;:0,&quot;scale&quot;:{&quot;x&quot;:1,&quot;y&quot;:1}},&quot;image&quot;:{&quot;url&quot;:&quot;https://icons.biorender.com/biorender/5f35b1e88d485800287e5256/20200813213636/image/droplet-reader.png&quot;,&quot;fallbackUrl&quot;:&quot;https://res.cloudinary.com/dlcjuc3ej/image/upload/v1597354596/ptjfqe2wdlcwqo2rxkxa.svg#/keystone/api/icons/5f35b1e88d485800287e5256/20200813213636/image/droplet-reader.svg&quot;,&quot;isPremium&quot;:false,&quot;size&quot;:{&quot;x&quot;:250,&quot;y&quot;:151.08695652173913}},&quot;source&quot;:{&quot;id&quot;:&quot;5f35b1e88d485800287e5256&quot;,&quot;type&quot;:&quot;ASSETS&quot;},&quot;isPremium&quot;:false,&quot;parent&quot;:{&quot;type&quot;:&quot;CHILD&quot;,&quot;parentId&quot;:&quot;0fc172ec-ebd9-423d-81e8-37caa39f82c9&quot;,&quot;order&quot;:&quot;7&quot;}},&quot;9bdb175f-4d87-438c-84f8-c9a9558e52b2&quot;:{&quot;id&quot;:&quot;9bdb175f-4d87-438c-84f8-c9a9558e52b2&quot;,&quot;name&quot;:&quot;Droplet generator&quot;,&quot;displayName&quot;:&quot;&quot;,&quot;type&quot;:&quot;FIGURE_OBJECT&quot;,&quot;relativeTransform&quot;:{&quot;translate&quot;:{&quot;x&quot;:-32.49988898049472,&quot;y&quot;:-263.5960295022394},&quot;rotate&quot;:0,&quot;skewX&quot;:0,&quot;scale&quot;:{&quot;x&quot;:1.6500058418783907,&quot;y&quot;:1.6500058418783907}},&quot;image&quot;:{&quot;url&quot;:&quot;https://icons.biorender.com/biorender/5ed6da66a4ade6002817b4b8/20200602230401/image/droplet-generator.png&quot;,&quot;fallbackUrl&quot;:&quot;https://res.cloudinary.com/dlcjuc3ej/image/upload/v1591139041/yv2nb4ob8tjin9zyb161.svg#/keystone/api/icons/5ed6da66a4ade6002817b4b8/20200602230401/image/droplet-generator.svg&quot;,&quot;isPremium&quot;:false,&quot;size&quot;:{&quot;x&quot;:100,&quot;y&quot;:74.20212765957447}},&quot;source&quot;:{&quot;id&quot;:&quot;5ed6da66a4ade6002817b4b8&quot;,&quot;type&quot;:&quot;ASSETS&quot;},&quot;isPremium&quot;:false,&quot;parent&quot;:{&quot;type&quot;:&quot;CHILD&quot;,&quot;parentId&quot;:&quot;0fc172ec-ebd9-423d-81e8-37caa39f82c9&quot;,&quot;order&quot;:&quot;8&quot;}},&quot;3c9663fd-e776-48f8-b602-de59b8e1256f&quot;:{&quot;id&quot;:&quot;3c9663fd-e776-48f8-b602-de59b8e1256f&quot;,&quot;name&quot;:&quot;Droplet digital PCR system&quot;,&quot;displayName&quot;:&quot;&quot;,&quot;type&quot;:&quot;FIGURE_OBJECT&quot;,&quot;relativeTransform&quot;:{&quot;translate&quot;:{&quot;x&quot;:-328.647329169586,&quot;y&quot;:-274.68704045575083},&quot;rotate&quot;:0,&quot;skewX&quot;:0,&quot;scale&quot;:{&quot;x&quot;:1,&quot;y&quot;:1}},&quot;image&quot;:{&quot;url&quot;:&quot;https://icons.biorender.com/biorender/5ed8248af751f8002863e5a0/20200603223412/image/droplet-digital-pcr-system.png&quot;,&quot;fallbackUrl&quot;:&quot;https://res.cloudinary.com/dlcjuc3ej/image/upload/v1591223652/gze1lwjsibrliaz5itdz.svg#/keystone/api/icons/5ed8248af751f8002863e5a0/20200603223412/image/droplet-digital-pcr-system.svg&quot;,&quot;isPremium&quot;:false,&quot;size&quot;:{&quot;x&quot;:250,&quot;y&quot;:188.06509945750452}},&quot;source&quot;:{&quot;id&quot;:&quot;5ed8248af751f8002863e5a0&quot;,&quot;type&quot;:&quot;ASSETS&quot;},&quot;isPremium&quot;:false,&quot;parent&quot;:{&quot;type&quot;:&quot;CHILD&quot;,&quot;parentId&quot;:&quot;0fc172ec-ebd9-423d-81e8-37caa39f82c9&quot;,&quot;order&quot;:&quot;9&quot;}},&quot;7c5d7bc7-07df-40a7-bf82-a8f5a4287fa7&quot;:{&quot;type&quot;:&quot;FIGURE_OBJECT&quot;,&quot;id&quot;:&quot;7c5d7bc7-07df-40a7-bf82-a8f5a4287fa7&quot;,&quot;parent&quot;:{&quot;type&quot;:&quot;CHILD&quot;,&quot;parentId&quot;:&quot;feaad06b-6593-48bf-8603-ae66eafe140b&quot;,&quot;order&quot;:&quot;999999999997&quot;},&quot;relativeTransform&quot;:{&quot;translate&quot;:{&quot;x&quot;:514.5733343881101,&quot;y&quot;:227.05978088847175},&quot;rotate&quot;:0}},&quot;d082720b-c40b-429e-9ba2-38b9398c4cb8&quot;:{&quot;id&quot;:&quot;d082720b-c40b-429e-9ba2-38b9398c4cb8&quot;,&quot;name&quot;:&quot;PCR tube strip (4-strip)&quot;,&quot;displayName&quot;:&quot;&quot;,&quot;type&quot;:&quot;FIGURE_OBJECT&quot;,&quot;relativeTransform&quot;:{&quot;translate&quot;:{&quot;x&quot;:-73.06050420614079,&quot;y&quot;:-72.48958414370846},&quot;rotate&quot;:0,&quot;skewX&quot;:0,&quot;scale&quot;:{&quot;x&quot;:0.7592662021108686,&quot;y&quot;:0.7592662021108688}},&quot;image&quot;:{&quot;url&quot;:&quot;https://icons.biorender.com/biorender/6421b33c4cf21600200763e7/20230327151724/image/pcr-tube-strip-4-strip.png&quot;,&quot;fallbackUrl&quot;:&quot;https://res.cloudinary.com/dlcjuc3ej/image/upload/v1679930244/sqdw0yi3qo91i5rbbqml.svg#/keystone/api/icons/6421b33c4cf21600200763e7/20230327151724/image/pcr-tube-strip-4-strip.svg&quot;,&quot;isPremium&quot;:false,&quot;size&quot;:{&quot;x&quot;:160,&quot;y&quot;:130.06451612903226}},&quot;source&quot;:{&quot;id&quot;:&quot;6421b33c4cf21600200763e7&quot;,&quot;type&quot;:&quot;ASSETS&quot;},&quot;isPremium&quot;:false,&quot;parent&quot;:{&quot;type&quot;:&quot;CHILD&quot;,&quot;parentId&quot;:&quot;7c5d7bc7-07df-40a7-bf82-a8f5a4287fa7&quot;,&quot;order&quot;:&quot;5&quot;}},&quot;013af37d-9944-4463-928f-d9a1084cd9f0&quot;:{&quot;type&quot;:&quot;FIGURE_OBJECT&quot;,&quot;id&quot;:&quot;013af37d-9944-4463-928f-d9a1084cd9f0&quot;,&quot;parent&quot;:{&quot;type&quot;:&quot;CROP&quot;,&quot;parentId&quot;:&quot;7c5d7bc7-07df-40a7-bf82-a8f5a4287fa7&quot;,&quot;order&quot;:&quot;5&quot;},&quot;relativeTransform&quot;:{&quot;translate&quot;:{&quot;x&quot;:-73.0605042061408,&quot;y&quot;:-71.34346334848158},&quot;rotate&quot;:0,&quot;skewX&quot;:0,&quot;scale&quot;:{&quot;x&quot;:60.74129616886949,&quot;y&quot;:49.376795595339075}},&quot;path&quot;:{&quot;type&quot;:&quot;POLY_LINE&quot;,&quot;points&quot;:[{&quot;x&quot;:-0.9507176040038001,&quot;y&quot;:-0.007718964764400482},{&quot;x&quot;:-0.953892877168079,&quot;y&quot;:-0.21154343216345417},{&quot;x&quot;:-0.8999761379600446,&quot;y&quot;:-0.28219386981696704},{&quot;x&quot;:-0.6413868970909751,&quot;y&quot;:-0.3729737391288517},{&quot;x&quot;:-0.7645487669692788,&quot;y&quot;:-0.5924029478463166},{&quot;x&quot;:-0.7011100671935051,&quot;y&quot;:-0.7973761811957163},{&quot;x&quot;:-0.5958232527303959,&quot;y&quot;:-0.8913582268906535},{&quot;x&quot;:-0.4476940366271085,&quot;y&quot;:-0.9259019354163163},{&quot;x&quot;:-0.3692782120997449,&quot;y&quot;:-0.8148067058882715},{&quot;x&quot;:-0.3536488334664001,&quot;y&quot;:-0.6664234584698627},{&quot;x&quot;:-0.40234852545403355,&quot;y&quot;:-0.45238038105976686},{&quot;x&quot;:-0.5101622374267314,&quot;y&quot;:-0.338165257638926},{&quot;x&quot;:-0.5829194180171797,&quot;y&quot;:-0.14862694589250824},{&quot;x&quot;:-0.6028796434316883,&quot;y&quot;:0.3191552251748222},{&quot;x&quot;:-0.7084631799150543,&quot;y&quot;:0.8341253920351746},{&quot;x&quot;:-0.8123861915349531,&quot;y&quot;:0.8366144180277545},{&quot;x&quot;:-0.8889482562892861,&quot;y&quot;:0.5606666562539994}],&quot;closed&quot;:true},&quot;pathStyles&quot;:[{&quot;type&quot;:&quot;FILL&quot;,&quot;fillStyle&quot;:&quot;#fff&quot;}],&quot;isFrozen&quot;:true,&quot;pathSmoothing&quot;:{&quot;type&quot;:&quot;CATMULL_SMOOTHING&quot;,&quot;smoothing&quot;:0.2},&quot;connectorInfo&quot;:{&quot;connectedObjects&quot;:[],&quot;type&quot;:&quot;QUADRATIC&quot;,&quot;offset&quot;:{&quot;x&quot;:0,&quot;y&quot;:0},&quot;bending&quot;:-0.1,&quot;firstElementIsHead&quot;:true,&quot;customized&quot;:true}},&quot;6d98539f-a679-495e-8b8a-75b0c0c34ebc&quot;:{&quot;id&quot;:&quot;6d98539f-a679-495e-8b8a-75b0c0c34ebc&quot;,&quot;name&quot;:&quot;PCR tube strip (8-strip, low liquid)&quot;,&quot;displayName&quot;:&quot;&quot;,&quot;type&quot;:&quot;FIGURE_OBJECT&quot;,&quot;relativeTransform&quot;:{&quot;translate&quot;:{&quot;x&quot;:-131.67651946033052,&quot;y&quot;:-102.63564835523056},&quot;rotate&quot;:0,&quot;skewX&quot;:0,&quot;scale&quot;:{&quot;x&quot;:0.5757604948729659,&quot;y&quot;:0.5757604948729659}},&quot;image&quot;:{&quot;url&quot;:&quot;https://icons.biorender.com/biorender/6421b4924cf2160020076417/20230327152310/image/pcr-tube-strip-8-strip-low-liquid.png&quot;,&quot;fallbackUrl&quot;:&quot;https://res.cloudinary.com/dlcjuc3ej/image/upload/v1679930590/ng6suwuweouekhclbuwm.svg#/keystone/api/icons/6421b4924cf2160020076417/20230327152310/image/pcr-tube-strip-8-strip-low-liquid.svg&quot;,&quot;isPremium&quot;:false,&quot;size&quot;:{&quot;x&quot;:250,&quot;y&quot;:109.94764397905759}},&quot;source&quot;:{&quot;id&quot;:&quot;6421b4924cf2160020076417&quot;,&quot;type&quot;:&quot;ASSETS&quot;},&quot;isPremium&quot;:false,&quot;parent&quot;:{&quot;type&quot;:&quot;CHILD&quot;,&quot;parentId&quot;:&quot;0fc172ec-ebd9-423d-81e8-37caa39f82c9&quot;,&quot;order&quot;:&quot;95&quot;}},&quot;80060e2f-92a6-40d5-afe7-3887f1755d18&quot;:{&quot;id&quot;:&quot;80060e2f-92a6-40d5-afe7-3887f1755d18&quot;,&quot;name&quot;:&quot;Heat block (Eppendorfs)&quot;,&quot;displayName&quot;:&quot;&quot;,&quot;type&quot;:&quot;FIGURE_OBJECT&quot;,&quot;relativeTransform&quot;:{&quot;translate&quot;:{&quot;x&quot;:30.467695719040876,&quot;y&quot;:-71.02448248698556},&quot;rotate&quot;:0,&quot;skewX&quot;:0,&quot;scale&quot;:{&quot;x&quot;:1,&quot;y&quot;:1}},&quot;image&quot;:{&quot;url&quot;:&quot;https://icons.biorender.com/biorender/611c14cf6ec0830028b8b059/20210818184750/image/heat-block-eppendorfs.png&quot;,&quot;fallbackUrl&quot;:&quot;https://res.cloudinary.com/dlcjuc3ej/image/upload/v1629312470/ccs1fjairzkcvegmtlzw.svg#/keystone/api/icons/611c14cf6ec0830028b8b059/20210818184750/image/heat-block-eppendorfs.svg&quot;,&quot;isPremium&quot;:false,&quot;size&quot;:{&quot;x&quot;:150,&quot;y&quot;:126.52519893899203}},&quot;source&quot;:{&quot;id&quot;:&quot;611c14cf6ec0830028b8b059&quot;,&quot;type&quot;:&quot;ASSETS&quot;},&quot;isPremium&quot;:false,&quot;parent&quot;:{&quot;type&quot;:&quot;CHILD&quot;,&quot;parentId&quot;:&quot;0fc172ec-ebd9-423d-81e8-37caa39f82c9&quot;,&quot;order&quot;:&quot;97&quot;}},&quot;ae592c0b-f529-46c9-a976-25db5e02390e&quot;:{&quot;id&quot;:&quot;ae592c0b-f529-46c9-a976-25db5e02390e&quot;,&quot;name&quot;:&quot;Laboratory water bath&quot;,&quot;displayName&quot;:&quot;&quot;,&quot;type&quot;:&quot;FIGURE_OBJECT&quot;,&quot;relativeTransform&quot;:{&quot;translate&quot;:{&quot;x&quot;:245.25875174191572,&quot;y&quot;:-50.375687935478936},&quot;rotate&quot;:0,&quot;skewX&quot;:0,&quot;scale&quot;:{&quot;x&quot;:1,&quot;y&quot;:1}},&quot;image&quot;:{&quot;url&quot;:&quot;https://icons.biorender.com/biorender/5ebf0fcf2bd0340027412558/20200515220301/image/laboratory-water-bath.png&quot;,&quot;fallbackUrl&quot;:&quot;https://res.cloudinary.com/dlcjuc3ej/image/upload/v1589580181/h9j29cibw9b5spnyardy.svg#/keystone/api/icons/5ebf0fcf2bd0340027412558/20200515220301/image/laboratory-water-bath.svg&quot;,&quot;isPremium&quot;:false,&quot;size&quot;:{&quot;x&quot;:200,&quot;y&quot;:167.82178217821783}},&quot;source&quot;:{&quot;id&quot;:&quot;5ebf0fcf2bd0340027412558&quot;,&quot;type&quot;:&quot;ASSETS&quot;},&quot;isPremium&quot;:false,&quot;parent&quot;:{&quot;type&quot;:&quot;CHILD&quot;,&quot;parentId&quot;:&quot;0fc172ec-ebd9-423d-81e8-37caa39f82c9&quot;,&quot;order&quot;:&quot;98&quot;}},&quot;f29ddf89-43ef-4949-b9d8-394ddfd869cd&quot;:{&quot;id&quot;:&quot;f29ddf89-43ef-4949-b9d8-394ddfd869cd&quot;,&quot;name&quot;:&quot;Ultrasonic bath&quot;,&quot;displayName&quot;:&quot;&quot;,&quot;type&quot;:&quot;FIGURE_OBJECT&quot;,&quot;relativeTransform&quot;:{&quot;translate&quot;:{&quot;x&quot;:-343.5333252778049,&quot;y&quot;:177.46293658194816},&quot;rotate&quot;:0,&quot;skewX&quot;:0,&quot;scale&quot;:{&quot;x&quot;:1,&quot;y&quot;:1}},&quot;image&quot;:{&quot;url&quot;:&quot;https://icons.biorender.com/biorender/5cc37175df35f43300d5abaa/ultrasonic-bath.png&quot;,&quot;fallbackUrl&quot;:&quot;https://res.cloudinary.com/dlcjuc3ej/image/upload/v1556312435/rqh6khb2mkiitznno0ci.svg#/keystone/api/icons/5cc37175df35f43300d5abaa/ultrasonic-bath.svg&quot;,&quot;isPremium&quot;:false,&quot;size&quot;:{&quot;x&quot;:200,&quot;y&quot;:202.3391812865497}},&quot;source&quot;:{&quot;id&quot;:&quot;5cc36feedf35f43300d5aba6&quot;,&quot;type&quot;:&quot;ASSETS&quot;},&quot;isPremium&quot;:false,&quot;parent&quot;:{&quot;type&quot;:&quot;CHILD&quot;,&quot;parentId&quot;:&quot;0fc172ec-ebd9-423d-81e8-37caa39f82c9&quot;,&quot;order&quot;:&quot;99&quot;}},&quot;d6ce481a-ac02-4c41-9329-9d0f8d5c45f2&quot;:{&quot;id&quot;:&quot;d6ce481a-ac02-4c41-9329-9d0f8d5c45f2&quot;,&quot;name&quot;:&quot;Vortex mixer&quot;,&quot;displayName&quot;:&quot;&quot;,&quot;type&quot;:&quot;FIGURE_OBJECT&quot;,&quot;relativeTransform&quot;:{&quot;translate&quot;:{&quot;x&quot;:-103.64747470342354,&quot;y&quot;:178.53163619277018},&quot;rotate&quot;:0,&quot;skewX&quot;:0,&quot;scale&quot;:{&quot;x&quot;:1,&quot;y&quot;:1}},&quot;image&quot;:{&quot;url&quot;:&quot;https://icons.biorender.com/biorender/5d385aab263b0c000473cfe0/20190724131946/image/vortex-mixer.png&quot;,&quot;fallbackUrl&quot;:&quot;https://res.cloudinary.com/dlcjuc3ej/image/upload/v1563974386/johndnter3nihqzpnnsb.svg#/keystone/api/icons/5d385aab263b0c000473cfe0/20190724131946/image/vortex-mixer.svg&quot;,&quot;isPremium&quot;:false,&quot;size&quot;:{&quot;x&quot;:200,&quot;y&quot;:204.47761194029852}},&quot;source&quot;:{&quot;id&quot;:&quot;5d385aab263b0c000473cfe0&quot;,&quot;type&quot;:&quot;ASSETS&quot;},&quot;isPremium&quot;:false,&quot;parent&quot;:{&quot;type&quot;:&quot;CHILD&quot;,&quot;parentId&quot;:&quot;0fc172ec-ebd9-423d-81e8-37caa39f82c9&quot;,&quot;order&quot;:&quot;995&quot;}},&quot;0342cd30-3578-4fbb-9c92-e3379e39264f&quot;:{&quot;id&quot;:&quot;0342cd30-3578-4fbb-9c92-e3379e39264f&quot;,&quot;name&quot;:&quot;Incubator&quot;,&quot;displayName&quot;:&quot;&quot;,&quot;type&quot;:&quot;FIGURE_OBJECT&quot;,&quot;relativeTransform&quot;:{&quot;translate&quot;:{&quot;x&quot;:136.23807548177967,&quot;y&quot;:164.43964008455112},&quot;rotate&quot;:0,&quot;skewX&quot;:0,&quot;scale&quot;:{&quot;x&quot;:1,&quot;y&quot;:1}},&quot;image&quot;:{&quot;url&quot;:&quot;https://icons.biorender.com/biorender/5c8bbca8b79f433300ae162a/20190315145538/image/incubator.png&quot;,&quot;fallbackUrl&quot;:&quot;https://res.cloudinary.com/dlcjuc3ej/image/upload/v1552661738/pnkymup3uze5c87f4rmh.svg#/keystone/api/icons/5c8bbca8b79f433300ae162a/20190315145538/image/incubator.svg&quot;,&quot;isPremium&quot;:false,&quot;size&quot;:{&quot;x&quot;:200,&quot;y&quot;:176.29382303839733}},&quot;source&quot;:{&quot;id&quot;:&quot;5c8bbca8b79f433300ae162a&quot;,&quot;type&quot;:&quot;ASSETS&quot;},&quot;isPremium&quot;:false,&quot;parent&quot;:{&quot;type&quot;:&quot;CHILD&quot;,&quot;parentId&quot;:&quot;0fc172ec-ebd9-423d-81e8-37caa39f82c9&quot;,&quot;order&quot;:&quot;997&quot;},&quot;styles&quot;:{&quot;accent_colour&quot;:[{&quot;styleName&quot;:&quot;MONOCHROME_COLOR&quot;,&quot;index&quot;:0,&quot;color&quot;:&quot;#70AA55&quot;}]}},&quot;d9f3a7fd-6f80-4197-8981-f5cdde46ffe7&quot;:{&quot;id&quot;:&quot;d9f3a7fd-6f80-4197-8981-f5cdde46ffe7&quot;,&quot;name&quot;:&quot;Eppendorf tube (delipidated)&quot;,&quot;displayName&quot;:&quot;&quot;,&quot;type&quot;:&quot;FIGURE_OBJECT&quot;,&quot;relativeTransform&quot;:{&quot;translate&quot;:{&quot;x&quot;:419.3515151591743,&quot;y&quot;:22.849596886575227},&quot;rotate&quot;:0,&quot;skewX&quot;:0,&quot;scale&quot;:{&quot;x&quot;:1,&quot;y&quot;:1}},&quot;image&quot;:{&quot;url&quot;:&quot;https://icons.biorender.com/biorender/5f8861837a57050028d9fbd0/20201015145313/image/eppendorf-tube-delipidated.png&quot;,&quot;fallbackUrl&quot;:&quot;https://res.cloudinary.com/dlcjuc3ej/image/upload/v1602773593/x9swxfst07p2sj3gdeg2.svg#/keystone/api/icons/5f8861837a57050028d9fbd0/20201015145313/image/eppendorf-tube-delipidated.svg&quot;,&quot;isPremium&quot;:true,&quot;size&quot;:{&quot;x&quot;:50,&quot;y&quot;:112.82051282051283}},&quot;source&quot;:{&quot;id&quot;:&quot;5f8861837a57050028d9fbd0&quot;,&quot;type&quot;:&quot;ASSETS&quot;},&quot;isPremium&quot;:true,&quot;parent&quot;:{&quot;type&quot;:&quot;CHILD&quot;,&quot;parentId&quot;:&quot;feaad06b-6593-48bf-8603-ae66eafe140b&quot;,&quot;order&quot;:&quot;999999999998&quot;}},&quot;122b2622-6a09-41fe-ae51-24958ee84c29&quot;:{&quot;id&quot;:&quot;122b2622-6a09-41fe-ae51-24958ee84c29&quot;,&quot;type&quot;:&quot;FIGURE_OBJECT&quot;,&quot;document&quot;:{&quot;type&quot;:&quot;FIGURE&quot;,&quot;canvasType&quot;:&quot;FIGURE&quot;,&quot;units&quot;:&quot;in&quot;,&quot;title&quot;:&quot;Protein Electro / NGC&quot;},&quot;parent&quot;:{&quot;type&quot;:&quot;DOCUMENT&quot;,&quot;parentId&quot;:&quot;fe0bd7e6-0720-4678-bcd8-c8ab64ee6b6a&quot;,&quot;order&quot;:&quot;317&quot;}},&quot;1b0f586d-dcac-4eb8-afa6-791bf5fafdef&quot;:{&quot;id&quot;:&quot;1b0f586d-dcac-4eb8-afa6-791bf5fafdef&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22b2622-6a09-41fe-ae51-24958ee84c29&quot;,&quot;type&quot;:&quot;FRAME&quot;,&quot;order&quot;:&quot;5&quot;}},&quot;c2703719-0e0a-407d-b2e3-35f04dc592e5&quot;:{&quot;id&quot;:&quot;c2703719-0e0a-407d-b2e3-35f04dc592e5&quot;,&quot;name&quot;:&quot;Western blotting equipment (Tank blotting cells)&quot;,&quot;displayName&quot;:&quot;&quot;,&quot;type&quot;:&quot;FIGURE_OBJECT&quot;,&quot;relativeTransform&quot;:{&quot;translate&quot;:{&quot;x&quot;:77.65338754630093,&quot;y&quot;:-240.3165501852033},&quot;rotate&quot;:0,&quot;skewX&quot;:0,&quot;scale&quot;:{&quot;x&quot;:1,&quot;y&quot;:1}},&quot;image&quot;:{&quot;url&quot;:&quot;https://icons.biorender.com/biorender/5dc33866e28fce0004c952b9/20191106212307/image/western-blotting-equipment-tank-blotting-cells.png&quot;,&quot;fallbackUrl&quot;:&quot;https://res.cloudinary.com/dlcjuc3ej/image/upload/v1573075387/uceod2hq4tnwr1ddvyrn.svg#/keystone/api/icons/5dc33866e28fce0004c952b9/20191106212307/image/western-blotting-equipment-tank-blotting-cells.svg&quot;,&quot;isPremium&quot;:false,&quot;size&quot;:{&quot;x&quot;:150,&quot;y&quot;:158.29787234042553}},&quot;source&quot;:{&quot;id&quot;:&quot;5dc33866e28fce0004c952b9&quot;,&quot;type&quot;:&quot;ASSETS&quot;},&quot;isPremium&quot;:false,&quot;parent&quot;:{&quot;type&quot;:&quot;CHILD&quot;,&quot;parentId&quot;:&quot;122b2622-6a09-41fe-ae51-24958ee84c29&quot;,&quot;order&quot;:&quot;5&quot;}},&quot;2aacf5dd-20aa-42ab-b713-a2d344ef4110&quot;:{&quot;id&quot;:&quot;2aacf5dd-20aa-42ab-b713-a2d344ef4110&quot;,&quot;name&quot;:&quot;Western blotting equipment (lid)&quot;,&quot;displayName&quot;:&quot;&quot;,&quot;type&quot;:&quot;FIGURE_OBJECT&quot;,&quot;relativeTransform&quot;:{&quot;translate&quot;:{&quot;x&quot;:-93.0297288006049,&quot;y&quot;:-213.2234802120434},&quot;rotate&quot;:0,&quot;skewX&quot;:0,&quot;scale&quot;:{&quot;x&quot;:0.5757604948729659,&quot;y&quot;:0.5757604948729659}},&quot;image&quot;:{&quot;url&quot;:&quot;https://icons.biorender.com/biorender/5e50082b9e5f88002813fa8b/20200221164518/image/western-blotting-equipment-lid.png&quot;,&quot;fallbackUrl&quot;:&quot;https://res.cloudinary.com/dlcjuc3ej/image/upload/v1582303518/ifkjdfbxuk1ogkcywxbe.svg#/keystone/api/icons/5e50082b9e5f88002813fa8b/20200221164518/image/western-blotting-equipment-lid.svg&quot;,&quot;isPremium&quot;:false,&quot;size&quot;:{&quot;x&quot;:250,&quot;y&quot;:113.75}},&quot;source&quot;:{&quot;id&quot;:&quot;5e50082b9e5f88002813fa8b&quot;,&quot;type&quot;:&quot;ASSETS&quot;},&quot;isPremium&quot;:false,&quot;parent&quot;:{&quot;type&quot;:&quot;CHILD&quot;,&quot;parentId&quot;:&quot;122b2622-6a09-41fe-ae51-24958ee84c29&quot;,&quot;order&quot;:&quot;7&quot;}},&quot;cea624d1-ea95-4190-8690-d96dc27de99d&quot;:{&quot;id&quot;:&quot;cea624d1-ea95-4190-8690-d96dc27de99d&quot;,&quot;name&quot;:&quot;Protein electrophoresis equipment (gel holder)&quot;,&quot;displayName&quot;:&quot;&quot;,&quot;type&quot;:&quot;FIGURE_OBJECT&quot;,&quot;relativeTransform&quot;:{&quot;translate&quot;:{&quot;x&quot;:-91.98052762093221,&quot;y&quot;:-111.98284582298949},&quot;rotate&quot;:0,&quot;skewX&quot;:0,&quot;scale&quot;:{&quot;x&quot;:0.7301985603358765,&quot;y&quot;:0.7301985603358764}},&quot;image&quot;:{&quot;url&quot;:&quot;https://icons.biorender.com/biorender/622a7624d1a9af00294e90ce/20220310222827/image/western-blotting-equipment-gel-holder-2.png&quot;,&quot;fallbackUrl&quot;:&quot;https://res.cloudinary.com/dlcjuc3ej/image/upload/v1646951307/kdzeqwmwl71k6pkpzrz2.svg#/keystone/api/icons/622a7624d1a9af00294e90ce/20220310222827/image/western-blotting-equipment-gel-holder-2.svg&quot;,&quot;isPremium&quot;:false,&quot;size&quot;:{&quot;x&quot;:200,&quot;y&quot;:134.7181008902077}},&quot;source&quot;:{&quot;id&quot;:&quot;622a7624d1a9af00294e90ce&quot;,&quot;type&quot;:&quot;ASSETS&quot;},&quot;isPremium&quot;:false,&quot;parent&quot;:{&quot;type&quot;:&quot;CHILD&quot;,&quot;parentId&quot;:&quot;122b2622-6a09-41fe-ae51-24958ee84c29&quot;,&quot;order&quot;:&quot;8&quot;}},&quot;1c762af2-015d-4f68-9c09-b0e4b148830b&quot;:{&quot;relativeTransform&quot;:{&quot;translate&quot;:{&quot;x&quot;:-618.2144609183704,&quot;y&quot;:-59.94633410000415},&quot;rotate&quot;:0},&quot;type&quot;:&quot;FIGURE_OBJECT&quot;,&quot;id&quot;:&quot;1c762af2-015d-4f68-9c09-b0e4b148830b&quot;,&quot;parent&quot;:{&quot;type&quot;:&quot;CHILD&quot;,&quot;parentId&quot;:&quot;122b2622-6a09-41fe-ae51-24958ee84c29&quot;,&quot;order&quot;:&quot;9&quot;},&quot;name&quot;:&quot;SDS-PAGE Gel in electrophoresis gel tank&quot;,&quot;displayName&quot;:&quot;SDS-PAGE Gel in electrophoresis gel tank &quot;,&quot;source&quot;:{&quot;id&quot;:&quot;622a862e285ab28fc2977049&quot;,&quot;type&quot;:&quot;ASSETS&quot;},&quot;isPremium&quot;:false},&quot;48421c26-ba57-409d-a289-fa8355c8b553&quot;:{&quot;type&quot;:&quot;FIGURE_OBJECT&quot;,&quot;id&quot;:&quot;48421c26-ba57-409d-a289-fa8355c8b553&quot;,&quot;relativeTransform&quot;:{&quot;translate&quot;:{&quot;x&quot;:258.64261213175126,&quot;y&quot;:-279.21965633075723},&quot;rotate&quot;:0},&quot;opacity&quot;:1,&quot;path&quot;:{&quot;type&quot;:&quot;POLY_LINE&quot;,&quot;points&quot;:[{&quot;x&quot;:32.4443832503566,&quot;y&quot;:16.217765447087356},{&quot;x&quot;:-5.89897877279205,&quot;y&quot;:-15.243454674470536},{&quot;x&quot;:-32.4443832503566,&quot;y&quot;:6.86396851755486}],&quot;closed&quot;:false},&quot;pathStyles&quot;:[{&quot;type&quot;:&quot;FILL&quot;,&quot;fillStyle&quot;:&quot;rgba(0,0,0,0)&quot;},{&quot;type&quot;:&quot;STROKE&quot;,&quot;strokeStyle&quot;:{&quot;units&quot;:&quot;PATH_LENGTH&quot;,&quot;stops&quot;:{&quot;0&quot;:&quot;#46454600&quot;,&quot;1&quot;:&quot;#464546&quot;,&quot;0.45&quot;:&quot;#464546&quot;}},&quot;lineWidth&quot;:4.915815643993421,&quot;lineJoin&quot;:&quot;round&quot;}],&quot;pathSmoothing&quot;:{&quot;type&quot;:&quot;CATMULL_SMOOTHING&quot;,&quot;smoothing&quot;:0.2},&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c762af2-015d-4f68-9c09-b0e4b148830b&quot;,&quot;order&quot;:&quot;2&quot;}},&quot;cfae9ce6-9403-4c30-b087-697905d1ad48&quot;:{&quot;type&quot;:&quot;FIGURE_OBJECT&quot;,&quot;id&quot;:&quot;cfae9ce6-9403-4c30-b087-697905d1ad48&quot;,&quot;relativeTransform&quot;:{&quot;translate&quot;:{&quot;x&quot;:375.2059492250978,&quot;y&quot;:-275.2026085333448},&quot;rotate&quot;:0},&quot;opacity&quot;:1,&quot;path&quot;:{&quot;type&quot;:&quot;POLY_LINE&quot;,&quot;points&quot;:[{&quot;x&quot;:34.84378474165087,&quot;y&quot;:14.167043907272147},{&quot;x&quot;:-22.17967672867273,&quot;y&quot;:-13.36152369909099},{&quot;x&quot;:-28.07865550146491,&quot;y&quot;:6.301738876882629}],&quot;closed&quot;:false},&quot;pathStyles&quot;:[{&quot;type&quot;:&quot;FILL&quot;,&quot;fillStyle&quot;:&quot;rgba(0,0,0,0)&quot;},{&quot;type&quot;:&quot;STROKE&quot;,&quot;strokeStyle&quot;:{&quot;units&quot;:&quot;PATH_LENGTH&quot;,&quot;stops&quot;:{&quot;0&quot;:&quot;#94221F00&quot;,&quot;1&quot;:&quot;#94221F&quot;,&quot;0.45&quot;:&quot;#94221F&quot;}},&quot;lineWidth&quot;:4.915815643993421,&quot;lineJoin&quot;:&quot;round&quot;}],&quot;pathSmoothing&quot;:{&quot;type&quot;:&quot;CATMULL_SMOOTHING&quot;,&quot;smoothing&quot;:0.2},&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c762af2-015d-4f68-9c09-b0e4b148830b&quot;,&quot;order&quot;:&quot;25&quot;}},&quot;6898ed28-23da-440c-97b8-f30b3bef6129&quot;:{&quot;type&quot;:&quot;FIGURE_OBJECT&quot;,&quot;id&quot;:&quot;6898ed28-23da-440c-97b8-f30b3bef6129&quot;,&quot;relativeTransform&quot;:{&quot;translate&quot;:{&quot;x&quot;:289.5673110822056,&quot;y&quot;:-126.84791565420784},&quot;rotate&quot;:0},&quot;opacity&quot;:1,&quot;path&quot;:{&quot;type&quot;:&quot;RECT&quot;,&quot;size&quot;:{&quot;x&quot;:217.48805384225565,&quot;y&quot;:129.74929678311523},&quot;cornerRounding&quot;:{&quot;type&quot;:&quot;ARC_LENGTH&quot;,&quot;global&quot;:10.097012250694897},&quot;selectedObjectIds&quot;:[&quot;db14fb07-5892-48d3-b31f-7827638694c7&quot;]},&quot;pathStyles&quot;:[{&quot;type&quot;:&quot;FILL&quot;,&quot;fillStyle&quot;:&quot;rgba(0,0,0,0)&quot;},{&quot;type&quot;:&quot;STROKE&quot;,&quot;strokeStyle&quot;:&quot;rgb(51, 53, 70)&quot;,&quot;lineWidth&quot;:0.983163128798684,&quot;lineJoin&quot;:&quot;round&quot;}],&quot;isLocked&quot;:false,&quot;parent&quot;:{&quot;type&quot;:&quot;CHILD&quot;,&quot;parentId&quot;:&quot;1c762af2-015d-4f68-9c09-b0e4b148830b&quot;,&quot;order&quot;:&quot;1&quot;}},&quot;c6dec450-b021-47b0-acec-1a2187d482cd&quot;:{&quot;type&quot;:&quot;FIGURE_OBJECT&quot;,&quot;id&quot;:&quot;c6dec450-b021-47b0-acec-1a2187d482cd&quot;,&quot;name&quot;:&quot;Western blotting equipment (lid)&quot;,&quot;relativeTransform&quot;:{&quot;translate&quot;:{&quot;x&quot;:289.5671317487845,&quot;y&quot;:-222.81509799402372},&quot;rotate&quot;:0,&quot;skewX&quot;:0,&quot;scale&quot;:{&quot;x&quot;:0.6144769554991776,&quot;y&quot;:0.6144769554991776}},&quot;opacity&quot;:1,&quot;image&quot;:{&quot;url&quot;:&quot;https://icons.biorender.com/biorender/5e50082b9e5f88002813fa8b/20200221164518/image/western-blotting-equipment-lid.png&quot;,&quot;fallbackUrl&quot;:&quot;https://res.cloudinary.com/dlcjuc3ej/image/upload/v1582303518/ifkjdfbxuk1ogkcywxbe.svg#/keystone/api/icons/5e50082b9e5f88002813fa8b/20200221164518/image/western-blotting-equipment-lid.svg&quot;,&quot;size&quot;:{&quot;x&quot;:400,&quot;y&quot;:182},&quot;isPremium&quot;:false},&quot;source&quot;:{&quot;id&quot;:&quot;5e50082b9e5f88002813fa8b&quot;,&quot;type&quot;:&quot;ASSETS&quot;},&quot;pathStyles&quot;:[{&quot;type&quot;:&quot;FILL&quot;,&quot;fillStyle&quot;:&quot;rgb(0,0,0)&quot;}],&quot;isLocked&quot;:false,&quot;parent&quot;:{&quot;type&quot;:&quot;CHILD&quot;,&quot;parentId&quot;:&quot;1c762af2-015d-4f68-9c09-b0e4b148830b&quot;,&quot;order&quot;:&quot;55&quot;}},&quot;930c2ce2-5c98-4965-9b25-7a4679de62db&quot;:{&quot;type&quot;:&quot;FIGURE_OBJECT&quot;,&quot;id&quot;:&quot;930c2ce2-5c98-4965-9b25-7a4679de62db&quot;,&quot;name&quot;:&quot;Gel electrophoresis (front view)&quot;,&quot;relativeTransform&quot;:{&quot;translate&quot;:{&quot;x&quot;:290.06532098492744,&quot;y&quot;:-116.89235546196534},&quot;rotate&quot;:0,&quot;skewX&quot;:0,&quot;scale&quot;:{&quot;x&quot;:0.5845104241685692,&quot;y&quot;:0.592260431270893}},&quot;opacity&quot;:0.85,&quot;image&quot;:{&quot;url&quot;:&quot;https://icons.biorender.com/biorender/5f5911a67b3fab00287acef4/gel-electrophoresis-front-view.png&quot;,&quot;fallbackUrl&quot;:&quot;https://res.cloudinary.com/dlcjuc3ej/image/upload/v1599672740/ef9yreehtvdiv6nrk8to.svg#/keystone/api/icons/5f5911a67b3fab00287acef4/gel-electrophoresis-front-view.svg&quot;,&quot;size&quot;:{&quot;x&quot;:190,&quot;y&quot;:144},&quot;isPremium&quot;:false},&quot;source&quot;:{&quot;id&quot;:&quot;5e5009b29e5f88002813fa94&quot;,&quot;type&quot;:&quot;ASSETS&quot;},&quot;pathStyles&quot;:[{&quot;type&quot;:&quot;FILL&quot;,&quot;fillStyle&quot;:&quot;rgb(0,0,0)&quot;}],&quot;isLocked&quot;:false,&quot;parent&quot;:{&quot;type&quot;:&quot;CHILD&quot;,&quot;parentId&quot;:&quot;1c762af2-015d-4f68-9c09-b0e4b148830b&quot;,&quot;order&quot;:&quot;3&quot;}},&quot;2f213f77-db0f-401d-a9e3-60526977878b&quot;:{&quot;type&quot;:&quot;FIGURE_OBJECT&quot;,&quot;id&quot;:&quot;2f213f77-db0f-401d-a9e3-60526977878b&quot;,&quot;relativeTransform&quot;:{&quot;translate&quot;:{&quot;x&quot;:289.56748245723486,&quot;y&quot;:-113.81616349142064},&quot;rotate&quot;:0},&quot;opacity&quot;:0.3,&quot;path&quot;:{&quot;type&quot;:&quot;RECT&quot;,&quot;size&quot;:{&quot;x&quot;:208.0192856399403,&quot;y&quot;:94.85286064901277},&quot;cornerRounding&quot;:{&quot;type&quot;:&quot;ARC_LENGTH&quot;,&quot;global&quot;:2.4875246667236133},&quot;selectedObjectIds&quot;:[&quot;2db54715-ef89-4970-ba12-c17ab51925bc&quot;]},&quot;pathStyles&quot;:[{&quot;type&quot;:&quot;FILL&quot;,&quot;fillStyle&quot;:&quot;rgba(238,244,251,1)&quot;},{&quot;type&quot;:&quot;STROKE&quot;,&quot;strokeStyle&quot;:&quot;rgba(138, 79, 33, 1)&quot;,&quot;lineWidth&quot;:0.7650971570812275,&quot;lineJoin&quot;:&quot;round&quot;}],&quot;isLocked&quot;:false,&quot;parent&quot;:{&quot;type&quot;:&quot;CHILD&quot;,&quot;parentId&quot;:&quot;1c762af2-015d-4f68-9c09-b0e4b148830b&quot;,&quot;order&quot;:&quot;5&quot;}},&quot;85094845-5ddb-4774-90a9-e009b6507d39&quot;:{&quot;type&quot;:&quot;FIGURE_OBJECT&quot;,&quot;id&quot;:&quot;85094845-5ddb-4774-90a9-e009b6507d39&quot;,&quot;parent&quot;:{&quot;type&quot;:&quot;CHILD&quot;,&quot;parentId&quot;:&quot;1c762af2-015d-4f68-9c09-b0e4b148830b&quot;,&quot;order&quot;:&quot;6&quot;},&quot;relativeTransform&quot;:{&quot;translate&quot;:{&quot;x&quot;:491.28843189206543,&quot;y&quot;:-75.4211707752927},&quot;rotate&quot;:0}},&quot;3afaa81a-b059-4379-924c-8deb6bf69267&quot;:{&quot;type&quot;:&quot;FIGURE_OBJECT&quot;,&quot;id&quot;:&quot;3afaa81a-b059-4379-924c-8deb6bf69267&quot;,&quot;relativeTransform&quot;:{&quot;translate&quot;:{&quot;x&quot;:-246.41868509529397,&quot;y&quot;:-54.03644214369454},&quot;rotate&quot;:1.5707963267948966},&quot;opacity&quot;:1,&quot;path&quot;:{&quot;type&quot;:&quot;RECT&quot;,&quot;size&quot;:{&quot;x&quot;:1.527214025690239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05&quot;}},&quot;4d65ed0e-89bc-4701-8c9c-e123e32ca774&quot;:{&quot;type&quot;:&quot;FIGURE_OBJECT&quot;,&quot;id&quot;:&quot;4d65ed0e-89bc-4701-8c9c-e123e32ca774&quot;,&quot;relativeTransform&quot;:{&quot;translate&quot;:{&quot;x&quot;:-236.48583172568914,&quot;y&quot;:-53.811735750612755},&quot;rotate&quot;:1.5707963267948966},&quot;opacity&quot;:1,&quot;path&quot;:{&quot;type&quot;:&quot;RECT&quot;,&quot;size&quot;:{&quot;x&quot;:1.9766268118538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1&quot;}},&quot;d2c2f3b8-15d0-474e-abb6-e0434b8086b7&quot;:{&quot;type&quot;:&quot;FIGURE_OBJECT&quot;,&quot;id&quot;:&quot;d2c2f3b8-15d0-474e-abb6-e0434b8086b7&quot;,&quot;relativeTransform&quot;:{&quot;translate&quot;:{&quot;x&quot;:-226.5529783560843,&quot;y&quot;:-53.661931488558274},&quot;rotate&quot;:1.5707963267948966},&quot;opacity&quot;:1,&quot;path&quot;:{&quot;type&quot;:&quot;RECT&quot;,&quot;size&quot;:{&quot;x&quot;:2.276235335962833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2&quot;}},&quot;ce2e361d-3239-47ca-82ae-c01607087e67&quot;:{&quot;type&quot;:&quot;FIGURE_OBJECT&quot;,&quot;id&quot;:&quot;ce2e361d-3239-47ca-82ae-c01607087e67&quot;,&quot;relativeTransform&quot;:{&quot;translate&quot;:{&quot;x&quot;:-216.6201249864794,&quot;y&quot;:-53.587029357530994},&quot;rotate&quot;:1.5707963267948966},&quot;opacity&quot;:1,&quot;path&quot;:{&quot;type&quot;:&quot;RECT&quot;,&quot;size&quot;:{&quot;x&quot;:2.4260395980173546,&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25&quot;}},&quot;2950bf09-569f-4e3a-b68e-c61f4ee8dfee&quot;:{&quot;type&quot;:&quot;FIGURE_OBJECT&quot;,&quot;id&quot;:&quot;2950bf09-569f-4e3a-b68e-c61f4ee8dfee&quot;,&quot;relativeTransform&quot;:{&quot;translate&quot;:{&quot;x&quot;:-206.68727161687457,&quot;y&quot;:-53.437225095476514},&quot;rotate&quot;:1.5707963267948966},&quot;opacity&quot;:1,&quot;path&quot;:{&quot;type&quot;:&quot;RECT&quot;,&quot;size&quot;:{&quot;x&quot;:2.7256481221263966,&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3&quot;}},&quot;61b656a6-8489-4d3d-954a-899b8989652d&quot;:{&quot;type&quot;:&quot;FIGURE_OBJECT&quot;,&quot;id&quot;:&quot;61b656a6-8489-4d3d-954a-899b8989652d&quot;,&quot;relativeTransform&quot;:{&quot;translate&quot;:{&quot;x&quot;:-196.75441824726974,&quot;y&quot;:-53.36232296444923},&quot;rotate&quot;:1.5707963267948966},&quot;opacity&quot;:1,&quot;path&quot;:{&quot;type&quot;:&quot;RECT&quot;,&quot;size&quot;:{&quot;x&quot;:2.8754523841809068,&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5&quot;}},&quot;7b7d3433-78fe-4d6c-87a5-977fc6cbeb6a&quot;:{&quot;type&quot;:&quot;FIGURE_OBJECT&quot;,&quot;id&quot;:&quot;7b7d3433-78fe-4d6c-87a5-977fc6cbeb6a&quot;,&quot;relativeTransform&quot;:{&quot;translate&quot;:{&quot;x&quot;:-186.82156487766485,&quot;y&quot;:-53.36232296444923},&quot;rotate&quot;:1.5707963267948966},&quot;opacity&quot;:1,&quot;path&quot;:{&quot;type&quot;:&quot;RECT&quot;,&quot;size&quot;:{&quot;x&quot;:2.8754523841809068,&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55&quot;}},&quot;0df940dd-7799-436c-9239-02f8b0b6b1ef&quot;:{&quot;type&quot;:&quot;FIGURE_OBJECT&quot;,&quot;id&quot;:&quot;0df940dd-7799-436c-9239-02f8b0b6b1ef&quot;,&quot;relativeTransform&quot;:{&quot;translate&quot;:{&quot;x&quot;:-176.88871150805994,&quot;y&quot;:-53.66193148855826},&quot;rotate&quot;:1.5707963267948966},&quot;opacity&quot;:1,&quot;path&quot;:{&quot;type&quot;:&quot;RECT&quot;,&quot;size&quot;:{&quot;x&quot;:2.276235335962833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6&quot;}},&quot;fc964c73-d8fa-4de8-ab4e-fab9b6688d62&quot;:{&quot;type&quot;:&quot;FIGURE_OBJECT&quot;,&quot;id&quot;:&quot;fc964c73-d8fa-4de8-ab4e-fab9b6688d62&quot;,&quot;relativeTransform&quot;:{&quot;translate&quot;:{&quot;x&quot;:-166.95585813845506,&quot;y&quot;:-53.961540012667285},&quot;rotate&quot;:1.5707963267948966},&quot;opacity&quot;:1,&quot;path&quot;:{&quot;type&quot;:&quot;RECT&quot;,&quot;size&quot;:{&quot;x&quot;:1.6770182877447601,&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7&quot;}},&quot;14b8b3ab-e070-46fb-801e-1f0af17c4da0&quot;:{&quot;type&quot;:&quot;FIGURE_OBJECT&quot;,&quot;id&quot;:&quot;14b8b3ab-e070-46fb-801e-1f0af17c4da0&quot;,&quot;relativeTransform&quot;:{&quot;translate&quot;:{&quot;x&quot;:-157.02300476885014,&quot;y&quot;:-54.03644214369456},&quot;rotate&quot;:1.5707963267948966},&quot;opacity&quot;:1,&quot;path&quot;:{&quot;type&quot;:&quot;RECT&quot;,&quot;size&quot;:{&quot;x&quot;:1.527214025690239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8&quot;}},&quot;2bf74f90-bdfc-4800-976b-4341453ed1d9&quot;:{&quot;type&quot;:&quot;FIGURE_OBJECT&quot;,&quot;id&quot;:&quot;2bf74f90-bdfc-4800-976b-4341453ed1d9&quot;,&quot;parent&quot;:{&quot;type&quot;:&quot;CHILD&quot;,&quot;parentId&quot;:&quot;1c762af2-015d-4f68-9c09-b0e4b148830b&quot;,&quot;order&quot;:&quot;7&quot;},&quot;relativeTransform&quot;:{&quot;translate&quot;:{&quot;x&quot;:491.28843189206543,&quot;y&quot;:-75.4211707752927},&quot;rotate&quot;:0}},&quot;b50867ac-029a-4377-96e2-b93075054901&quot;:{&quot;type&quot;:&quot;FIGURE_OBJECT&quot;,&quot;id&quot;:&quot;b50867ac-029a-4377-96e2-b93075054901&quot;,&quot;relativeTransform&quot;:{&quot;translate&quot;:{&quot;x&quot;:-201.43279706477026,&quot;y&quot;:-90.48706053606247},&quot;rotate&quot;:1.5707963267948966,&quot;skewX&quot;:4.930380657631324e-32},&quot;opacity&quot;:1,&quot;path&quot;:{&quot;type&quot;:&quot;BRACKET&quot;,&quot;size&quot;:{&quot;x&quot;:1.6336244331512728,&quot;y&quot;:122.53105224543621},&quot;handleWidth&quot;:0,&quot;cornerRounding&quot;:{&quot;type&quot;:&quot;ARC_LENGTH&quot;,&quot;global&quot;:0}},&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2&quot;}},&quot;b21656e1-dc88-46ee-b72a-dc49efa70484&quot;:{&quot;type&quot;:&quot;FIGURE_OBJECT&quot;,&quot;id&quot;:&quot;b21656e1-dc88-46ee-b72a-dc49efa70484&quot;,&quot;relativeTransform&quot;:{&quot;translate&quot;:{&quot;x&quot;:-201.43279710341127,&quot;y&quot;:0.00023620772002727987},&quot;rotate&quot;:0},&quot;opacity&quot;:1,&quot;path&quot;:{&quot;type&quot;:&quot;POLY_LINE&quot;,&quot;points&quot;:[{&quot;x&quot;:-52.482331529360124,&quot;y&quot;:0},{&quot;x&quot;:52.482331529360124,&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5&quot;},&quot;connectorInfo&quot;:{&quot;connectedObjects&quot;:[],&quot;type&quot;:&quot;LINE&quot;,&quot;offset&quot;:{&quot;x&quot;:0,&quot;y&quot;:0},&quot;bending&quot;:0.1,&quot;firstElementIsHead&quot;:true,&quot;customized&quot;:false}},&quot;fa0eadda-1b35-4afd-ad1a-72f45f17d81f&quot;:{&quot;type&quot;:&quot;FIGURE_OBJECT&quot;,&quot;id&quot;:&quot;fa0eadda-1b35-4afd-ad1a-72f45f17d81f&quot;,&quot;relativeTransform&quot;:{&quot;translate&quot;:{&quot;x&quot;:-198.55925345465923,&quot;y&quot;:-93.21110748574446},&quot;rotate&quot;:0},&quot;opacity&quot;:1,&quot;path&quot;:{&quot;type&quot;:&quot;POLY_LINE&quot;,&quot;points&quot;:[{&quot;x&quot;:-47.61474360117486,&quot;y&quot;:0},{&quot;x&quot;:41.89012608712416,&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7&quot;},&quot;connectorInfo&quot;:{&quot;connectedObjects&quot;:[],&quot;type&quot;:&quot;LINE&quot;,&quot;offset&quot;:{&quot;x&quot;:0,&quot;y&quot;:0},&quot;bending&quot;:0.1,&quot;firstElementIsHead&quot;:true,&quot;customized&quot;:false}},&quot;f5859f6b-21ca-40da-ae9f-4ec1634f7012&quot;:{&quot;type&quot;:&quot;FIGURE_OBJECT&quot;,&quot;id&quot;:&quot;f5859f6b-21ca-40da-ae9f-4ec1634f7012&quot;,&quot;relativeTransform&quot;:{&quot;translate&quot;:{&quot;x&quot;:-201.43309823874998,&quot;y&quot;:-82.12610349759355},&quot;rotate&quot;:0},&quot;opacity&quot;:0.5,&quot;path&quot;:{&quot;type&quot;:&quot;POLY_LINE&quot;,&quot;points&quot;:[{&quot;x&quot;:-52.482331529360124,&quot;y&quot;:0},{&quot;x&quot;:52.482331529360124,&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8&quot;},&quot;connectorInfo&quot;:{&quot;connectedObjects&quot;:[],&quot;type&quot;:&quot;LINE&quot;,&quot;offset&quot;:{&quot;x&quot;:0,&quot;y&quot;:0},&quot;bending&quot;:0.1,&quot;firstElementIsHead&quot;:true,&quot;customized&quot;:false}},&quot;9496fbff-05ac-4195-b8f0-31cfe9fe7291&quot;:{&quot;id&quot;:&quot;9496fbff-05ac-4195-b8f0-31cfe9fe7291&quot;,&quot;name&quot;:&quot;Protein electrophoresis equipment (gel holder)&quot;,&quot;type&quot;:&quot;FIGURE_OBJECT&quot;,&quot;relativeTransform&quot;:{&quot;translate&quot;:{&quot;x&quot;:289.5903498653338,&quot;y&quot;:-135.09937903518514},&quot;rotate&quot;:0,&quot;skewX&quot;:0,&quot;scale&quot;:{&quot;x&quot;:0.9771214798460517,&quot;y&quot;:0.9771214798460517}},&quot;image&quot;:{&quot;url&quot;:&quot;https://icons.biorender.com/biorender/622a7624d1a9af00294e90ce/20220310222827/image/western-blotting-equipment-gel-holder-2.png&quot;,&quot;fallbackUrl&quot;:&quot;https://res.cloudinary.com/dlcjuc3ej/image/upload/v1646951307/kdzeqwmwl71k6pkpzrz2.svg#/keystone/api/icons/622a7624d1a9af00294e90ce/20220310222827/image/western-blotting-equipment-gel-holder-2.svg&quot;,&quot;isPremium&quot;:false,&quot;size&quot;:{&quot;x&quot;:200,&quot;y&quot;:134.7181008902077}},&quot;source&quot;:{&quot;id&quot;:&quot;622a7624d1a9af00294e90ce&quot;,&quot;type&quot;:&quot;ASSETS&quot;},&quot;isPremium&quot;:false,&quot;parent&quot;:{&quot;type&quot;:&quot;CHILD&quot;,&quot;parentId&quot;:&quot;1c762af2-015d-4f68-9c09-b0e4b148830b&quot;,&quot;order&quot;:&quot;05&quot;}},&quot;b1a08e54-30b2-4b0a-9db3-01933aabc9d6&quot;:{&quot;type&quot;:&quot;FIGURE_OBJECT&quot;,&quot;id&quot;:&quot;b1a08e54-30b2-4b0a-9db3-01933aabc9d6&quot;,&quot;parent&quot;:{&quot;type&quot;:&quot;CHILD&quot;,&quot;parentId&quot;:&quot;1c762af2-015d-4f68-9c09-b0e4b148830b&quot;,&quot;order&quot;:&quot;8&quot;},&quot;relativeTransform&quot;:{&quot;translate&quot;:{&quot;x&quot;:491.28843189206543,&quot;y&quot;:-75.4211707752927},&quot;rotate&quot;:0}},&quot;58fdd82c-106a-4158-bbb0-52905c234538&quot;:{&quot;type&quot;:&quot;FIGURE_OBJECT&quot;,&quot;id&quot;:&quot;58fdd82c-106a-4158-bbb0-52905c234538&quot;,&quot;relativeTransform&quot;:{&quot;translate&quot;:{&quot;x&quot;:-246.41870864519836,&quot;y&quot;:-57.58073739825025},&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1&quot;}},&quot;61ed5d56-34d8-4e2f-b520-ac5fe4d3f4a5&quot;:{&quot;type&quot;:&quot;FIGURE_OBJECT&quot;,&quot;id&quot;:&quot;61ed5d56-34d8-4e2f-b520-ac5fe4d3f4a5&quot;,&quot;relativeTransform&quot;:{&quot;translate&quot;:{&quot;x&quot;:-246.41870864519836,&quot;y&quot;:-60.947164889407645},&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2&quot;}},&quot;2bc972b0-5b70-45dc-a774-175e9ff45c60&quot;:{&quot;type&quot;:&quot;FIGURE_OBJECT&quot;,&quot;id&quot;:&quot;2bc972b0-5b70-45dc-a774-175e9ff45c60&quot;,&quot;relativeTransform&quot;:{&quot;translate&quot;:{&quot;x&quot;:-246.41870864519836,&quot;y&quot;:-64.09630478795397},&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5&quot;}},&quot;cdf804a9-f41e-410e-aea1-78dd32ceed4b&quot;:{&quot;type&quot;:&quot;FIGURE_OBJECT&quot;,&quot;id&quot;:&quot;cdf804a9-f41e-410e-aea1-78dd32ceed4b&quot;,&quot;relativeTransform&quot;:{&quot;translate&quot;:{&quot;x&quot;:-246.41870864519836,&quot;y&quot;:-68.62261956924652},&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6&quot;}},&quot;b1a32c2f-814e-4ffe-b8d9-2a6589e23b0c&quot;:{&quot;type&quot;:&quot;FIGURE_OBJECT&quot;,&quot;id&quot;:&quot;b1a32c2f-814e-4ffe-b8d9-2a6589e23b0c&quot;,&quot;relativeTransform&quot;:{&quot;translate&quot;:{&quot;x&quot;:-246.41870864519836,&quot;y&quot;:-70.6118721776577},&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7&quot;}},&quot;34bc7981-9340-40fb-b673-31fa5e811828&quot;:{&quot;id&quot;:&quot;34bc7981-9340-40fb-b673-31fa5e811828&quot;,&quot;name&quot;:&quot;Comb (for protein electrophoresis equipment)&quot;,&quot;displayName&quot;:&quot;&quot;,&quot;type&quot;:&quot;FIGURE_OBJECT&quot;,&quot;relativeTransform&quot;:{&quot;translate&quot;:{&quot;x&quot;:-121.50006962400641,&quot;y&quot;:-310.04032842916615},&quot;rotate&quot;:0,&quot;skewX&quot;:0,&quot;scale&quot;:{&quot;x&quot;:1,&quot;y&quot;:1}},&quot;image&quot;:{&quot;url&quot;:&quot;https://icons.biorender.com/biorender/622fb075ea24a3002992a9a2/20220315154725/image/comb-for-protein-electrophoresis-equipment.png&quot;,&quot;fallbackUrl&quot;:&quot;https://res.cloudinary.com/dlcjuc3ej/image/upload/v1647359245/wvo7jaszrh3yd6lzycs2.svg#/keystone/api/icons/622fb075ea24a3002992a9a2/20220315154725/image/comb-for-protein-electrophoresis-equipment.svg&quot;,&quot;isPremium&quot;:false,&quot;size&quot;:{&quot;x&quot;:113,&quot;y&quot;:36.27894736842105}},&quot;source&quot;:{&quot;id&quot;:&quot;622fb075ea24a3002992a9a2&quot;,&quot;type&quot;:&quot;ASSETS&quot;},&quot;isPremium&quot;:false,&quot;parent&quot;:{&quot;type&quot;:&quot;CHILD&quot;,&quot;parentId&quot;:&quot;122b2622-6a09-41fe-ae51-24958ee84c29&quot;,&quot;order&quot;:&quot;95&quot;}},&quot;635b4ad5-f15c-4994-9fb1-14e4a5856e9c&quot;:{&quot;relativeTransform&quot;:{&quot;translate&quot;:{&quot;x&quot;:174.2457673090397,&quot;y&quot;:-70.20154237842851},&quot;rotate&quot;:0},&quot;type&quot;:&quot;FIGURE_OBJECT&quot;,&quot;id&quot;:&quot;635b4ad5-f15c-4994-9fb1-14e4a5856e9c&quot;,&quot;name&quot;:&quot;Western blotting equipment (with power)&quot;,&quot;displayName&quot;:&quot;Western blotting equipment (with power)&quot;,&quot;opacity&quot;:1,&quot;source&quot;:{&quot;id&quot;:&quot;5dc33b200d5929007dfc1429&quot;,&quot;type&quot;:&quot;ASSETS&quot;},&quot;pathStyles&quot;:[{&quot;type&quot;:&quot;FILL&quot;,&quot;fillStyle&quot;:&quot;rgb(0,0,0)&quot;}],&quot;isLocked&quot;:false,&quot;parent&quot;:{&quot;type&quot;:&quot;CHILD&quot;,&quot;parentId&quot;:&quot;122b2622-6a09-41fe-ae51-24958ee84c29&quot;,&quot;order&quot;:&quot;97&quot;},&quot;isPremium&quot;:true},&quot;4a4f7957-b9fb-485b-9503-d88d045a1fea&quot;:{&quot;type&quot;:&quot;FIGURE_OBJECT&quot;,&quot;id&quot;:&quot;4a4f7957-b9fb-485b-9503-d88d045a1fea&quot;,&quot;name&quot;:&quot;Western blotting equipment (power supply)&quot;,&quot;relativeTransform&quot;:{&quot;translate&quot;:{&quot;x&quot;:-90,&quot;y&quot;:34.693895942372535},&quot;rotate&quot;:0,&quot;skewX&quot;:0,&quot;scale&quot;:{&quot;x&quot;:0.6906077348066298,&quot;y&quot;:0.6906077348066298}},&quot;opaci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size&quot;:{&quot;x&quot;:181,&quot;y&quot;:115},&quot;isPremium&quot;:false},&quot;source&quot;:{&quot;id&quot;:&quot;5dc335d0e28fce0004c952b5&quot;,&quot;type&quot;:&quot;ASSETS&quot;},&quot;pathStyles&quot;:[{&quot;type&quot;:&quot;FILL&quot;,&quot;fillStyle&quot;:&quot;rgb(0,0,0)&quot;}],&quot;isLocked&quot;:false,&quot;parent&quot;:{&quot;type&quot;:&quot;CHILD&quot;,&quot;parentId&quot;:&quot;635b4ad5-f15c-4994-9fb1-14e4a5856e9c&quot;,&quot;order&quot;:&quot;1&quot;}},&quot;4e056cff-2455-4f3a-abdf-a35800926b19&quot;:{&quot;type&quot;:&quot;FIGURE_OBJECT&quot;,&quot;id&quot;:&quot;4e056cff-2455-4f3a-abdf-a35800926b19&quot;,&quot;relativeTransform&quot;:{&quot;translate&quot;:{&quot;x&quot;:9.051808026147455,&quot;y&quot;:-23.38393617021279},&quot;rotate&quot;:0},&quot;opacity&quot;:1,&quot;path&quot;:{&quot;type&quot;:&quot;POLY_LINE&quot;,&quot;points&quot;:[{&quot;x&quot;:36.448191973852545,&quot;y&quot;:-41.51011263879582},{&quot;x&quot;:40.24840390820134,&quot;y&quot;:-49.51011263879582},{&quot;x&quot;:40.24840390820134,&quot;y&quot;:-62.51011263879582},{&quot;x&quot;:27.709441593632846,&quot;y&quot;:-60.82788578686075},{&quot;x&quot;:13.549991736721495,&quot;y&quot;:-36.23943143662291},{&quot;x&quot;:-0.5518080261474552,&quot;y&quot;:29.489887361204183},{&quot;x&quot;:-41.551808026147455,&quot;y&quot;:64.48988736120418}],&quot;closed&quot;:false},&quot;pathStyles&quot;:[{&quot;type&quot;:&quot;FILL&quot;,&quot;fillStyle&quot;:&quot;transparent&quot;},{&quot;type&quot;:&quot;STROKE&quot;,&quot;strokeStyle&quot;:&quot;rgba(138,18,21,1)&quot;,&quot;lineWidth&quot;: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35b4ad5-f15c-4994-9fb1-14e4a5856e9c&quot;,&quot;order&quot;:&quot;2&quot;}},&quot;c6997f8e-6137-491d-9af5-1573a8d10281&quot;:{&quot;type&quot;:&quot;FIGURE_OBJECT&quot;,&quot;id&quot;:&quot;c6997f8e-6137-491d-9af5-1573a8d10281&quot;,&quot;relativeTransform&quot;:{&quot;translate&quot;:{&quot;x&quot;:41.5,&quot;y&quot;:-10.852065689709434},&quot;rotate&quot;:0},&quot;opacity&quot;:1,&quot;path&quot;:{&quot;type&quot;:&quot;POLY_LINE&quot;,&quot;points&quot;:[{&quot;x&quot;:79,&quot;y&quot;:-39.041983119299175},{&quot;x&quot;:70,&quot;y&quot;:-59.041983119299175},{&quot;x&quot;:50,&quot;y&quot;:-51.041983119299175},{&quot;x&quot;:29.917453966767994,&quot;y&quot;:-11.41588312714373},{&quot;x&quot;:0.33437848494327227,&quot;y&quot;:22.71824036762223},{&quot;x&quot;:-32,&quot;y&quot;:46.958016880700825},{&quot;x&quot;:-51,&quot;y&quot;:57.958016880700825},{&quot;x&quot;:-70,&quot;y&quot;:59.81597116467367},{&quot;x&quot;:-79,&quot;y&quot;:54.958016880700825}],&quot;closed&quot;:false},&quot;pathStyles&quot;:[{&quot;type&quot;:&quot;FILL&quot;,&quot;fillStyle&quot;:&quot;transparent&quot;},{&quot;type&quot;:&quot;STROKE&quot;,&quot;strokeStyle&quot;:&quot;rgba(69,69,70,1)&quot;,&quot;lineWidth&quot;: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35b4ad5-f15c-4994-9fb1-14e4a5856e9c&quot;,&quot;order&quot;:&quot;5&quot;}},&quot;f0ebded2-e69d-4465-b6c6-fb15001c6086&quot;:{&quot;type&quot;:&quot;FIGURE_OBJECT&quot;,&quot;id&quot;:&quot;f0ebded2-e69d-4465-b6c6-fb15001c6086&quot;,&quot;name&quot;:&quot;Western blotting equipment (Tank blotting cells)&quot;,&quot;relativeTransform&quot;:{&quot;translate&quot;:{&quot;x&quot;:77.5,&quot;y&quot;:10.254887361204155},&quot;rotate&quot;:0,&quot;skewX&quot;:0,&quot;scale&quot;:{&quot;x&quot;:0.6382978723404256,&quot;y&quot;:0.6382978723404256}},&quot;opacity&quot;:1,&quot;image&quot;:{&quot;url&quot;:&quot;https://icons.biorender.com/biorender/5dc33866e28fce0004c952b9/20191106212307/image/western-blotting-equipment-tank-blotting-cells.png&quot;,&quot;fallbackUrl&quot;:&quot;https://res.cloudinary.com/dlcjuc3ej/image/upload/v1573075387/uceod2hq4tnwr1ddvyrn.svg#/keystone/api/icons/5dc33866e28fce0004c952b9/20191106212307/image/western-blotting-equipment-tank-blotting-cells.svg&quot;,&quot;size&quot;:{&quot;x&quot;:235,&quot;y&quot;:248},&quot;isPremium&quot;:false},&quot;source&quot;:{&quot;id&quot;:&quot;5dc33866e28fce0004c952b9&quot;,&quot;type&quot;:&quot;ASSETS&quot;},&quot;pathStyles&quot;:[{&quot;type&quot;:&quot;FILL&quot;,&quot;fillStyle&quot;:&quot;rgb(0,0,0)&quot;}],&quot;isLocked&quot;:false,&quot;parent&quot;:{&quot;type&quot;:&quot;CHILD&quot;,&quot;parentId&quot;:&quot;635b4ad5-f15c-4994-9fb1-14e4a5856e9c&quot;,&quot;order&quot;:&quot;7&quot;}},&quot;45a2ff31-347d-4e00-a26f-d29931010b0c&quot;:{&quot;id&quot;:&quot;45a2ff31-347d-4e00-a26f-d29931010b0c&quot;,&quot;name&quot;:&quot;Western blotting equipment (power supply)&quot;,&quot;displayName&quot;:&quot;&quot;,&quot;type&quot;:&quot;FIGURE_OBJECT&quot;,&quot;relativeTransform&quot;:{&quot;translate&quot;:{&quot;x&quot;:315.1547361747919,&quot;y&quot;:-220.1869494068471},&quot;rotate&quot;:0,&quot;skewX&quot;:0,&quot;scale&quot;:{&quot;x&quot;:1,&quo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122b2622-6a09-41fe-ae51-24958ee84c29&quot;,&quot;order&quot;:&quot;98&quot;}},&quot;5cb0a6de-2057-4101-98b7-bca2d5f6119c&quot;:{&quot;relativeTransform&quot;:{&quot;translate&quot;:{&quot;x&quot;:-661.0118456931118,&quot;y&quot;:-115.39270990479852},&quot;rotate&quot;:0},&quot;type&quot;:&quot;FIGURE_OBJECT&quot;,&quot;id&quot;:&quot;5cb0a6de-2057-4101-98b7-bca2d5f6119c&quot;,&quot;parent&quot;:{&quot;type&quot;:&quot;CHILD&quot;,&quot;parentId&quot;:&quot;122b2622-6a09-41fe-ae51-24958ee84c29&quot;,&quot;order&quot;:&quot;99&quot;},&quot;name&quot;:&quot;Comb (for protein electrophoresis equipment) with glass plates&quot;,&quot;displayName&quot;:&quot;Comb (for protein electrophoresis equipment) with glass plates&quot;,&quot;source&quot;:{&quot;id&quot;:&quot;6230d0aadcfbe15b97cf5b66&quot;,&quot;type&quot;:&quot;ASSETS&quot;},&quot;isPremium&quot;:true},&quot;271f5fad-58a0-4589-8a19-952dd295452d&quot;:{&quot;type&quot;:&quot;FIGURE_OBJECT&quot;,&quot;id&quot;:&quot;271f5fad-58a0-4589-8a19-952dd295452d&quot;,&quot;relativeTransform&quot;:{&quot;translate&quot;:{&quot;x&quot;:289.59012007345007,&quot;y&quot;:100.253041456159},&quot;rotate&quot;:0},&quot;opacity&quot;:1,&quot;path&quot;:{&quot;type&quot;:&quot;RECT&quot;,&quot;size&quot;:{&quot;x&quot;:132.7894741137606,&quot;y&quot;:105.79979357502258},&quot;cornerRounding&quot;:{&quot;type&quot;:&quot;ARC_LENGTH&quot;,&quot;global&quot;:1.131016500147829},&quot;selectedObjectIds&quot;:[&quot;c44e4916-2203-419f-a5b5-62ae99bec825&quot;]},&quot;pathStyles&quot;:[{&quot;type&quot;:&quot;FILL&quot;,&quot;fillStyle&quot;:&quot;rgba(0,0,0,0)&quot;},{&quot;type&quot;:&quot;STROKE&quot;,&quot;strokeStyle&quot;:&quot;rgba(70,69,70,1)&quot;,&quot;lineWidth&quot;:1,&quot;lineJoin&quot;:&quot;round&quot;}],&quot;isLocked&quot;:false,&quot;parent&quot;:{&quot;type&quot;:&quot;CHILD&quot;,&quot;parentId&quot;:&quot;5cb0a6de-2057-4101-98b7-bca2d5f6119c&quot;,&quot;order&quot;:&quot;7&quot;}},&quot;ad14e8a2-7c71-4d5d-b43c-8a186852652c&quot;:{&quot;id&quot;:&quot;ad14e8a2-7c71-4d5d-b43c-8a186852652c&quot;,&quot;name&quot;:&quot;Comb (for protein electrophoresis equipment)&quot;,&quot;type&quot;:&quot;FIGURE_OBJECT&quot;,&quot;relativeTransform&quot;:{&quot;translate&quot;:{&quot;x&quot;:289.58899999999994,&quot;y&quot;:61.15916426754749},&quot;rotate&quot;:0,&quot;skewX&quot;:0,&quot;scale&quot;:{&quot;x&quot;:1,&quot;y&quot;:1}},&quot;image&quot;:{&quot;url&quot;:&quot;https://icons.biorender.com/biorender/622fb075ea24a3002992a9a2/20220315154725/image/comb-for-protein-electrophoresis-equipment.png&quot;,&quot;fallbackUrl&quot;:&quot;https://res.cloudinary.com/dlcjuc3ej/image/upload/v1647359245/wvo7jaszrh3yd6lzycs2.svg#/keystone/api/icons/622fb075ea24a3002992a9a2/20220315154725/image/comb-for-protein-electrophoresis-equipment.svg&quot;,&quot;isPremium&quot;:false,&quot;size&quot;:{&quot;x&quot;:113,&quot;y&quot;:36.27894736842105}},&quot;source&quot;:{&quot;id&quot;:&quot;622fb075ea24a3002992a9a2&quot;,&quot;type&quot;:&quot;ASSETS&quot;},&quot;isPremium&quot;:false,&quot;parent&quot;:{&quot;type&quot;:&quot;CHILD&quot;,&quot;parentId&quot;:&quot;5cb0a6de-2057-4101-98b7-bca2d5f6119c&quot;,&quot;order&quot;:&quot;5&quot;}},&quot;71c36890-cfcf-4ad8-89d9-6e0418cc7014&quot;:{&quot;type&quot;:&quot;FIGURE_OBJECT&quot;,&quot;id&quot;:&quot;71c36890-cfcf-4ad8-89d9-6e0418cc7014&quot;,&quot;parent&quot;:{&quot;type&quot;:&quot;CHILD&quot;,&quot;parentId&quot;:&quot;5cb0a6de-2057-4101-98b7-bca2d5f6119c&quot;,&quot;order&quot;:&quot;2&quot;},&quot;relativeTransform&quot;:{&quot;translate&quot;:{&quot;x&quot;:0,&quot;y&quot;:0},&quot;rotate&quot;:0}},&quot;b2a238ba-c911-4d7b-8ccf-47bae0c24bee&quot;:{&quot;type&quot;:&quot;FIGURE_OBJECT&quot;,&quot;id&quot;:&quot;b2a238ba-c911-4d7b-8ccf-47bae0c24bee&quot;,&quot;relativeTransform&quot;:{&quot;translate&quot;:{&quot;x&quot;:289.5904293664031,&quot;y&quot;:61.14727506353753},&quot;rotate&quot;:0},&quot;opacity&quot;:0.5,&quot;path&quot;:{&quot;type&quot;:&quot;POLY_LINE&quot;,&quot;points&quot;:[{&quot;x&quot;:-66.70254210868214,&quot;y&quot;:0},{&quot;x&quot;:66.70254210868214,&quot;y&quot;:0}],&quot;closed&quot;:false},&quot;pathStyles&quot;:[{&quot;type&quot;:&quot;FILL&quot;,&quot;fillStyle&quot;:&quot;rgba(0,0,0,0)&quot;},{&quot;type&quot;:&quot;STROKE&quot;,&quot;strokeStyle&quot;:&quot;rgba(70,69,70,1)&quot;,&quot;lineWidth&quot;:0.7650971570812275,&quot;lineJoin&quot;:&quot;round&quot;}],&quot;isLocked&quot;:false,&quot;parent&quot;:{&quot;type&quot;:&quot;CHILD&quot;,&quot;parentId&quot;:&quot;71c36890-cfcf-4ad8-89d9-6e0418cc7014&quot;,&quot;order&quot;:&quot;7&quot;},&quot;connectorInfo&quot;:{&quot;connectedObjects&quot;:[],&quot;type&quot;:&quot;LINE&quot;,&quot;offset&quot;:{&quot;x&quot;:0,&quot;y&quot;:0},&quot;bending&quot;:0.1,&quot;firstElementIsHead&quot;:true,&quot;customized&quot;:false}},&quot;34e1f265-731b-4bb6-ab41-04b934c72518&quot;:{&quot;type&quot;:&quot;FIGURE_OBJECT&quot;,&quot;id&quot;:&quot;34e1f265-731b-4bb6-ab41-04b934c72518&quot;,&quot;relativeTransform&quot;:{&quot;translate&quot;:{&quot;x&quot;:236.66775048405304,&quot;y&quot;:100.29572163143185},&quot;rotate&quot;:0},&quot;opacity&quot;:1,&quot;path&quot;:{&quot;type&quot;:&quot;POLY_LINE&quot;,&quot;points&quot;:[{&quot;x&quot;:-2.4000000000000057,&quot;y&quot;:-52.84202316195214},{&quot;x&quot;:-0.19999999999998863,&quot;y&quot;:-39.2},{&quot;x&quot;:0,&quot;y&quot;:53.04202316195214}],&quot;closed&quot;:false},&quot;pathStyles&quot;:[{&quot;type&quot;:&quot;FILL&quot;,&quot;fillStyle&quot;:&quot;rgba(0,0,0,0)&quot;},{&quot;type&quot;:&quot;STROKE&quot;,&quot;strokeStyle&quot;:&quot;rgba(129,134,137,1)&quot;,&quot;lineWidth&quot;:1,&quot;lineJoin&quot;:&quot;round&quot;}],&quot;isLocked&quot;:false,&quot;parent&quot;:{&quot;type&quot;:&quot;CHILD&quot;,&quot;parentId&quot;:&quot;71c36890-cfcf-4ad8-89d9-6e0418cc7014&quot;,&quot;order&quot;:&quot;5&quot;},&quot;connectorInfo&quot;:{&quot;connectedObjects&quot;:[],&quot;type&quot;:&quot;LINE&quot;,&quot;offset&quot;:{&quot;x&quot;:0,&quot;y&quot;:0},&quot;bending&quot;:0.1,&quot;firstElementIsHead&quot;:true,&quot;customized&quot;:true}},&quot;1fb84995-0c97-4414-b86c-8c7de2780c38&quot;:{&quot;type&quot;:&quot;FIGURE_OBJECT&quot;,&quot;id&quot;:&quot;1fb84995-0c97-4414-b86c-8c7de2780c38&quot;,&quot;relativeTransform&quot;:{&quot;translate&quot;:{&quot;x&quot;:342.9497504840531,&quot;y&quot;:100.29572163143185},&quot;rotate&quot;:-2.4492935982947064e-16},&quot;opacity&quot;:1,&quot;path&quot;:{&quot;type&quot;:&quot;POLY_LINE&quot;,&quot;points&quot;:[{&quot;x&quot;:2.4000000000000057,&quot;y&quot;:-52.84202316195214},{&quot;x&quot;:0.19999999999998863,&quot;y&quot;:-39.2},{&quot;x&quot;:0,&quot;y&quot;:53.04202316195214}],&quot;closed&quot;:false},&quot;pathStyles&quot;:[{&quot;type&quot;:&quot;FILL&quot;,&quot;fillStyle&quot;:&quot;rgba(0,0,0,0)&quot;},{&quot;type&quot;:&quot;STROKE&quot;,&quot;strokeStyle&quot;:&quot;rgba(129,134,137,1)&quot;,&quot;lineWidth&quot;:1,&quot;lineJoin&quot;:&quot;round&quot;}],&quot;isLocked&quot;:false,&quot;parent&quot;:{&quot;type&quot;:&quot;CHILD&quot;,&quot;parentId&quot;:&quot;71c36890-cfcf-4ad8-89d9-6e0418cc7014&quot;,&quot;order&quot;:&quot;2&quot;},&quot;connectorInfo&quot;:{&quot;connectedObjects&quot;:[],&quot;type&quot;:&quot;LINE&quot;,&quot;offset&quot;:{&quot;x&quot;:0,&quot;y&quot;:0},&quot;bending&quot;:0.1,&quot;firstElementIsHead&quot;:true,&quot;customized&quot;:true}},&quot;a4ad56d5-b82c-4e76-a2b9-ab39f8d51537&quot;:{&quot;id&quot;:&quot;a4ad56d5-b82c-4e76-a2b9-ab39f8d51537&quot;,&quot;name&quot;:&quot;NGC chromatography system&quot;,&quot;displayName&quot;:&quot;&quot;,&quot;type&quot;:&quot;FIGURE_OBJECT&quot;,&quot;relativeTransform&quot;:{&quot;translate&quot;:{&quot;x&quot;:-302.99963417769266,&quot;y&quot;:209.9228009729788},&quot;rotate&quot;:0,&quot;skewX&quot;:0,&quot;scale&quot;:{&quot;x&quot;:0.7142863499140372,&quot;y&quot;:0.7142863499140372}},&quot;image&quot;:{&quot;url&quot;:&quot;https://icons.biorender.com/biorender/5ef2752042a0310028098746/20200623215302/image/ngc-chromatography-system.png&quot;,&quot;fallbackUrl&quot;:&quot;https://res.cloudinary.com/dlcjuc3ej/image/upload/v1592949182/a0qnvebivtjd4jmp51pb.svg#/keystone/api/icons/5ef2752042a0310028098746/20200623215302/image/ngc-chromatography-system.svg&quot;,&quot;isPremium&quot;:true,&quot;size&quot;:{&quot;x&quot;:350,&quot;y&quot;:342.78350515463916}},&quot;source&quot;:{&quot;id&quot;:&quot;5ef2752042a0310028098746&quot;,&quot;type&quot;:&quot;ASSETS&quot;},&quot;isPremium&quot;:true,&quot;parent&quot;:{&quot;type&quot;:&quot;CHILD&quot;,&quot;parentId&quot;:&quot;122b2622-6a09-41fe-ae51-24958ee84c29&quot;,&quot;order&quot;:&quot;995&quot;}},&quot;24218155-d278-43af-9505-e90f1d447559&quot;:{&quot;type&quot;:&quot;FIGURE_OBJECT&quot;,&quot;id&quot;:&quot;24218155-d278-43af-9505-e90f1d447559&quot;,&quot;parent&quot;:{&quot;type&quot;:&quot;CHILD&quot;,&quot;parentId&quot;:&quot;a948ad0f-fefa-4c07-b50f-03b9754693d4&quot;,&quot;order&quot;:&quot;99999995&quot;},&quot;relativeTransform&quot;:{&quot;translate&quot;:{&quot;x&quot;:-208.39835641205286,&quot;y&quot;:13.02489727575329},&quot;rotate&quot;:0}},&quot;22da452f-94a8-4509-9dc2-9dba8e4ece85&quot;:{&quot;relativeTransform&quot;:{&quot;translate&quot;:{&quot;x&quot;:281.2747012654601,&quot;y&quot;:200.66068783122358},&quot;rotate&quot;:0,&quot;skewX&quot;:0,&quot;scale&quot;:{&quot;x&quot;:1,&quot;y&quot;:1}},&quot;type&quot;:&quot;FIGURE_OBJECT&quot;,&quot;id&quot;:&quot;22da452f-94a8-4509-9dc2-9dba8e4ece85&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a948ad0f-fefa-4c07-b50f-03b9754693d4&quot;,&quot;order&quot;:&quot;99999996&quot;},&quot;isPremium&quot;:true},&quot;ae54521c-4a92-4ff7-9d20-7732e2e3a669&quot;:{&quot;type&quot;:&quot;FIGURE_OBJECT&quot;,&quot;id&quot;:&quot;ae54521c-4a92-4ff7-9d20-7732e2e3a669&quot;,&quot;name&quot;:&quot;Gel electrophoresis horizontal (with cathode and anode)&quot;,&quot;relativeTransform&quot;:{&quot;translate&quot;:{&quot;x&quot;:21.87163016062216,&quot;y&quot;:28.388087594835667},&quot;rotate&quot;:0,&quot;skewX&quot;:0,&quot;scale&quot;:{&quot;x&quot;:0.8883633706005618,&quot;y&quot;:0.8883633706005618}},&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22da452f-94a8-4509-9dc2-9dba8e4ece85&quot;,&quot;order&quot;:&quot;05&quot;}},&quot;c6e47817-3435-49e0-b2d0-8c0825f7fe4c&quot;:{&quot;type&quot;:&quot;FIGURE_OBJECT&quot;,&quot;id&quot;:&quot;c6e47817-3435-49e0-b2d0-8c0825f7fe4c&quot;,&quot;relativeTransform&quot;:{&quot;translate&quot;:{&quot;x&quot;:-61.50429052230743,&quot;y&quot;:-2.3303311520772922},&quot;rotate&quot;:0},&quot;opacity&quot;:1,&quot;path&quot;:{&quot;type&quot;:&quot;POLY_LINE&quot;,&quot;points&quot;:[{&quot;x&quot;:43.36095680987596,&quot;y&quot;:49.840899821974695},{&quot;x&quot;:28.620377135986516,&quot;y&quot;:-40.792879662951286},{&quot;x&quot;:-48.33817974281551,&quot;y&quot;:-10.643024338196419}],&quot;closed&quot;:false},&quot;pathStyles&quot;:[{&quot;type&quot;:&quot;FILL&quot;,&quot;fillStyle&quot;:&quot;rgba(0,0,0,0)&quot;},{&quot;type&quot;:&quot;STROKE&quot;,&quot;strokeStyle&quot;:&quot;rgba(107, 21, 25, 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2da452f-94a8-4509-9dc2-9dba8e4ece85&quot;,&quot;order&quot;:&quot;1&quot;}},&quot;54977521-a67f-4a08-a333-c59b3935b781&quot;:{&quot;type&quot;:&quot;FIGURE_OBJECT&quot;,&quot;id&quot;:&quot;54977521-a67f-4a08-a333-c59b3935b781&quot;,&quot;relativeTransform&quot;:{&quot;translate&quot;:{&quot;x&quot;:-24.740731601350262,&quot;y&quot;:-74.62099829768545},&quot;rotate&quot;:0},&quot;opacity&quot;:1,&quot;path&quot;:{&quot;type&quot;:&quot;POLY_LINE&quot;,&quot;points&quot;:[{&quot;x&quot;:90.00735691310734,&quot;y&quot;:8.090832030556982},{&quot;x&quot;:49.48048416689147,&quot;y&quot;:-51.756991676064075},{&quot;x&quot;:-58.434095587567015,&quot;y&quot;:35.422908998935014},{&quot;x&quot;:-90.00735691310734,&quot;y&quot;:51.44516101488071}],&quot;closed&quot;:false},&quot;pathStyles&quot;:[{&quot;type&quot;:&quot;FILL&quot;,&quot;fillStyle&quot;:&quot;rgba(0,0,0,0)&quot;},{&quot;type&quot;:&quot;STROKE&quot;,&quot;strokeStyle&quot;:&quot;rgba(23,23,23,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2da452f-94a8-4509-9dc2-9dba8e4ece85&quot;,&quot;order&quot;:&quot;2&quot;}},&quot;7dc646ec-2b5f-4e39-bc50-d5ffa9e07728&quot;:{&quot;type&quot;:&quot;FIGURE_OBJECT&quot;,&quot;id&quot;:&quot;7dc646ec-2b5f-4e39-bc50-d5ffa9e07728&quot;,&quot;relativeTransform&quot;:{&quot;translate&quot;:{&quot;x&quot;:-119.78682162743439,&quot;y&quot;:-14.322418991728966},&quot;rotate&quot;:0},&quot;opacity&quot;:1,&quot;source&quot;:{&quot;type&quot;:&quot;ASSETS&quot;},&quot;pathStyles&quot;:[{&quot;type&quot;:&quot;FILL&quot;,&quot;fillStyle&quot;:&quot;rgb(0,0,0)&quot;}],&quot;isLocked&quot;:false,&quot;parent&quot;:{&quot;type&quot;:&quot;CHILD&quot;,&quot;parentId&quot;:&quot;22da452f-94a8-4509-9dc2-9dba8e4ece85&quot;,&quot;order&quot;:&quot;25&quot;}},&quot;f852ea2a-fdc8-4a52-bf6e-ac3fb56d78e2&quot;:{&quot;type&quot;:&quot;FIGURE_OBJECT&quot;,&quot;id&quot;:&quot;f852ea2a-fdc8-4a52-bf6e-ac3fb56d78e2&quot;,&quot;relativeTransform&quot;:{&quot;translate&quot;:{&quot;x&quot;:-18.8495021573857,&quot;y&quot;:10.65225981021922},&quot;rotate&quot;:0},&quot;opacity&quot;:1,&quot;path&quot;:{&quot;type&quot;:&quot;POLY_LINE&quot;,&quot;points&quot;:[{&quot;x&quot;:3.722022633704114,&quot;y&quot;:-2.345367849020647},{&quot;x&quot;:-3.722022633704114,&quot;y&quot;:2.345367849020647}],&quot;closed&quot;:false},&quot;pathStyles&quot;:[{&quot;type&quot;:&quot;FILL&quot;,&quot;fillStyle&quot;:&quot;rgba(0,0,0,0)&quot;},{&quot;type&quot;:&quot;STROKE&quot;,&quot;strokeStyle&quot;:&quot;rgba(70,69,70,1)&quot;,&quot;lineWidth&quot;:1.5193800570089862,&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dc646ec-2b5f-4e39-bc50-d5ffa9e07728&quot;,&quot;order&quot;:&quot;1&quot;}},&quot;49ec800e-a9cc-45f1-b31a-7d10cde1ba25&quot;:{&quot;type&quot;:&quot;FIGURE_OBJECT&quot;,&quot;id&quot;:&quot;49ec800e-a9cc-45f1-b31a-7d10cde1ba25&quot;,&quot;relativeTransform&quot;:{&quot;translate&quot;:{&quot;x&quot;:-3.7380930348945807,&quot;y&quot;:0.5023492803624041},&quot;rotate&quot;:1.008514654560017,&quot;skewX&quot;:1.665334536937735e-16},&quot;opacity&quot;:1,&quot;path&quot;:{&quot;type&quot;:&quot;RECT&quot;,&quot;size&quot;:{&quot;x&quot;:3.3309485865197095,&quot;y&quot;:29.817833618801238},&quot;cornerRounding&quot;:{&quot;type&quot;:&quot;ARC_LENGTH&quot;,&quot;global&quot;:3.2127800553626935}},&quot;pathStyles&quot;:[{&quot;type&quot;:&quot;FILL&quot;,&quot;fillStyle&quot;:&quot;rgba(54, 54, 54, 1)&quot;},{&quot;type&quot;:&quot;STROKE&quot;,&quot;strokeStyle&quot;:&quot;rgba(3, 3, 3, 1)&quot;,&quot;lineWidth&quot;:0.759690028504491,&quot;lineJoin&quot;:&quot;round&quot;}],&quot;isLocked&quot;:false,&quot;parent&quot;:{&quot;type&quot;:&quot;CHILD&quot;,&quot;parentId&quot;:&quot;7dc646ec-2b5f-4e39-bc50-d5ffa9e07728&quot;,&quot;order&quot;:&quot;2&quot;}},&quot;59bc2b57-d809-451d-96b8-93b2550aa0ab&quot;:{&quot;type&quot;:&quot;FIGURE_OBJECT&quot;,&quot;id&quot;:&quot;59bc2b57-d809-451d-96b8-93b2550aa0ab&quot;,&quot;relativeTransform&quot;:{&quot;translate&quot;:{&quot;x&quot;:-16.30775919432358,&quot;y&quot;:15.985040940731324},&quot;rotate&quot;:0},&quot;opacity&quot;:1,&quot;path&quot;:{&quot;type&quot;:&quot;POLY_LINE&quot;,&quot;points&quot;:[{&quot;x&quot;:3.722022633704114,&quot;y&quot;:-2.345367849020704},{&quot;x&quot;:-3.722022633704114,&quot;y&quot;:2.345367849020704}],&quot;closed&quot;:false},&quot;pathStyles&quot;:[{&quot;type&quot;:&quot;FILL&quot;,&quot;fillStyle&quot;:&quot;rgba(0,0,0,0)&quot;},{&quot;type&quot;:&quot;STROKE&quot;,&quot;strokeStyle&quot;:&quot;rgba(70,69,70,1)&quot;,&quot;lineWidth&quot;:1.51938005700898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dc646ec-2b5f-4e39-bc50-d5ffa9e07728&quot;,&quot;order&quot;:&quot;5&quot;}},&quot;d6175501-7d88-496d-8f98-6bc3eeaab803&quot;:{&quot;type&quot;:&quot;FIGURE_OBJECT&quot;,&quot;id&quot;:&quot;d6175501-7d88-496d-8f98-6bc3eeaab803&quot;,&quot;relativeTransform&quot;:{&quot;translate&quot;:{&quot;x&quot;:-0.32734841830016315,&quot;y&quot;:5.915090256601065},&quot;rotate&quot;:1.008514654560017,&quot;skewX&quot;:-2.2204460492503136e-16},&quot;opacity&quot;:1,&quot;path&quot;:{&quot;type&quot;:&quot;RECT&quot;,&quot;size&quot;:{&quot;x&quot;:3.330948586519705,&quot;y&quot;:29.817833618801338},&quot;cornerRounding&quot;:{&quot;type&quot;:&quot;ARC_LENGTH&quot;,&quot;global&quot;:3.212780055362696}},&quot;pathStyles&quot;:[{&quot;type&quot;:&quot;FILL&quot;,&quot;fillStyle&quot;:&quot;rgba(128, 42, 42, 1)&quot;},{&quot;type&quot;:&quot;STROKE&quot;,&quot;strokeStyle&quot;:&quot;rgba(69, 12, 13, 1)&quot;,&quot;lineWidth&quot;:0.7596900285044919,&quot;lineJoin&quot;:&quot;round&quot;}],&quot;isLocked&quot;:false,&quot;parent&quot;:{&quot;type&quot;:&quot;CHILD&quot;,&quot;parentId&quot;:&quot;7dc646ec-2b5f-4e39-bc50-d5ffa9e07728&quot;,&quot;order&quot;:&quot;6&quot;}},&quot;98c5dedf-ed37-4261-aa47-c521dc6b47eb&quot;:{&quot;type&quot;:&quot;FIGURE_OBJECT&quot;,&quot;id&quot;:&quot;98c5dedf-ed37-4261-aa47-c521dc6b47eb&quot;,&quot;relativeTransform&quot;:{&quot;translate&quot;:{&quot;x&quot;:11.025266745520161,&quot;y&quot;:-5.78666481171759},&quot;rotate&quot;:-0.5733658502495944,&quot;skewX&quot;:1.6653345369377348e-16},&quot;opacity&quot;:1,&quot;path&quot;:{&quot;type&quot;:&quot;RECT&quot;,&quot;size&quot;:{&quot;x&quot;:14.434110541585392,&quot;y&quot;:21.137257851919152},&quot;cornerRounding&quot;:{&quot;type&quot;:&quot;ARC_LENGTH&quot;,&quot;global&quot;:5.966591531387848}},&quot;pathStyles&quot;:[{&quot;type&quot;:&quot;FILL&quot;,&quot;fillStyle&quot;:&quot;rgba(54, 54, 54, 1)&quot;},{&quot;type&quot;:&quot;STROKE&quot;,&quot;strokeStyle&quot;:&quot;rgba(3, 3, 3, 1)&quot;,&quot;lineWidth&quot;:0.7596900285044943,&quot;lineJoin&quot;:&quot;round&quot;}],&quot;isLocked&quot;:false,&quot;parent&quot;:{&quot;type&quot;:&quot;CHILD&quot;,&quot;parentId&quot;:&quot;7dc646ec-2b5f-4e39-bc50-d5ffa9e07728&quot;,&quot;order&quot;:&quot;7&quot;}},&quot;c9f5c92a-7850-433c-a836-e46f76395694&quot;:{&quot;type&quot;:&quot;FIGURE_OBJECT&quot;,&quot;id&quot;:&quot;c9f5c92a-7850-433c-a836-e46f76395694&quot;,&quot;relativeTransform&quot;:{&quot;translate&quot;:{&quot;x&quot;:35.81751343795838,&quot;y&quot;:-25.324623118475188},&quot;rotate&quot;:0},&quot;opacity&quot;:1,&quot;path&quot;:{&quot;type&quot;:&quot;POLY_LINE&quot;,&quot;points&quot;:[{&quot;x&quot;:-5.534200115295221,&quot;y&quot;:-1.2496580905503833},{&quot;x&quot;:-1.9637484280079889,&quot;y&quot;:-3.034883934194113},{&quot;x&quot;:5.534200115295221,&quot;y&quot;:1.2496580905503833},{&quot;x&quot;:1.9637484280078752,&quot;y&quot;:3.034883934194113}],&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3&quot;}},&quot;39e82ec4-a3d2-4e37-89af-eb76e2df030d&quot;:{&quot;type&quot;:&quot;FIGURE_OBJECT&quot;,&quot;id&quot;:&quot;39e82ec4-a3d2-4e37-89af-eb76e2df030d&quot;,&quot;relativeTransform&quot;:{&quot;translate&quot;:{&quot;x&quot;:47.60000400600609,&quot;y&quot;:-10.328726031868769},&quot;rotate&quot;:0},&quot;opacity&quot;:1,&quot;path&quot;:{&quot;type&quot;:&quot;POLY_LINE&quot;,&quot;points&quot;:[{&quot;x&quot;:-5.534200115295221,&quot;y&quot;:-1.2496580905506676},{&quot;x&quot;:-1.9637484280078752,&quot;y&quot;:-3.03488393419417},{&quot;x&quot;:5.534200115295221,&quot;y&quot;:1.2496580905506676},{&quot;x&quot;:1.9637484280079889,&quot;y&quot;:3.03488393419417}],&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5&quot;}},&quot;1d766770-b2eb-4d7a-b1ae-109d7e395611&quot;:{&quot;type&quot;:&quot;FIGURE_OBJECT&quot;,&quot;id&quot;:&quot;1d766770-b2eb-4d7a-b1ae-109d7e395611&quot;,&quot;relativeTransform&quot;:{&quot;translate&quot;:{&quot;x&quot;:57.92925480116105,&quot;y&quot;:-4.259162449593191},&quot;rotate&quot;:0},&quot;opacity&quot;:1,&quot;path&quot;:{&quot;type&quot;:&quot;POLY_LINE&quot;,&quot;points&quot;:[{&quot;x&quot;:-5.5342001152952776,&quot;y&quot;:-1.2496580905507813},{&quot;x&quot;:-1.963748428007932,&quot;y&quot;:-3.0348839341942835},{&quot;x&quot;:5.5342001152952776,&quot;y&quot;:1.2496580905506676},{&quot;x&quot;:1.963748428007932,&quot;y&quot;:3.0348839341942835}],&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55&quot;}},&quot;a3414ac4-9e32-441d-ba8b-f5e0a2609046&quot;:{&quot;type&quot;:&quot;FIGURE_OBJECT&quot;,&quot;id&quot;:&quot;a3414ac4-9e32-441d-ba8b-f5e0a2609046&quot;,&quot;relativeTransform&quot;:{&quot;translate&quot;:{&quot;x&quot;:51.2978335823866,&quot;y&quot;:-0.3811415532069304},&quot;rotate&quot;:0},&quot;opacity&quot;:1,&quot;path&quot;:{&quot;type&quot;:&quot;POLY_LINE&quot;,&quot;points&quot;:[{&quot;x&quot;:-5.5342001152952776,&quot;y&quot;:-1.2496580905506676},{&quot;x&quot;:-1.9637484280080457,&quot;y&quot;:-3.0348839341942835},{&quot;x&quot;:5.5342001152952776,&quot;y&quot;:1.2496580905505539},{&quot;x&quot;:1.963748428007932,&quot;y&quot;:3.0348839341942835}],&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6&quot;}},&quot;4bb003b5-55e5-4a06-aede-8e3e0a4933bd&quot;:{&quot;type&quot;:&quot;FIGURE_OBJECT&quot;,&quot;id&quot;:&quot;4bb003b5-55e5-4a06-aede-8e3e0a4933bd&quot;,&quot;relativeTransform&quot;:{&quot;translate&quot;:{&quot;x&quot;:52.144880032787114,&quot;y&quot;:-13.127180036816185},&quot;rotate&quot;:0},&quot;opacity&quot;:1,&quot;path&quot;:{&quot;type&quot;:&quot;POLY_LINE&quot;,&quot;points&quot;:[{&quot;x&quot;:-4.6871839644734905,&quot;y&quot;:-1.6699092537471074},{&quot;x&quot;:-2.993151662829689,&quot;y&quot;:-2.6146327709976163},{&quot;x&quot;:4.6871839644734905,&quot;y&quot;:1.7741304446042818},{&quot;x&quot;:2.8107645788298328,&quot;y&quot;:2.6146327709976163}],&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7&quot;}},&quot;aaa8486b-ba59-4730-a4a6-f885444f5d0c&quot;:{&quot;type&quot;:&quot;FIGURE_OBJECT&quot;,&quot;id&quot;:&quot;aaa8486b-ba59-4730-a4a6-f885444f5d0c&quot;,&quot;relativeTransform&quot;:{&quot;translate&quot;:{&quot;x&quot;:11.89548713313377,&quot;y&quot;:9.30875824821112},&quot;rotate&quot;:0},&quot;opacity&quot;:1,&quot;path&quot;:{&quot;type&quot;:&quot;POLY_LINE&quot;,&quot;points&quot;:[{&quot;x&quot;:-5.534200115295221,&quot;y&quot;:-1.249658090550497},{&quot;x&quot;:-1.9637484280079889,&quot;y&quot;:-3.0348839341942266},{&quot;x&quot;:5.534200115295221,&quot;y&quot;:1.2496580905506107},{&quot;x&quot;:1.9637484280078752,&quot;y&quot;:3.0348839341942266}],&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8&quot;}},&quot;d93ff71c-6957-47ef-8049-2b645b36ee72&quot;:{&quot;id&quot;:&quot;d93ff71c-6957-47ef-8049-2b645b36ee72&quot;,&quot;name&quot;:&quot;Gel electrophoresis horizontal (with cathode and anode)&quot;,&quot;displayName&quot;:&quot;&quot;,&quot;type&quot;:&quot;FIGURE_OBJECT&quot;,&quot;relativeTransform&quot;:{&quot;translate&quot;:{&quot;x&quot;:44.47004278408508,&quot;y&quot;:143.5428977946322},&quot;rotate&quot;:0,&quot;skewX&quot;:0,&quot;scale&quot;:{&quot;x&quot;:2.1636627544953964,&quot;y&quot;:2.1636627544953964}},&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isPremium&quot;:false,&quot;size&quot;:{&quot;x&quot;:100,&quot;y&quot;:83.88278388278388}},&quot;source&quot;:{&quot;id&quot;:&quot;5e501b4d9e5f88002813fa9c&quot;,&quot;type&quot;:&quot;ASSETS&quot;},&quot;isPremium&quot;:false,&quot;parent&quot;:{&quot;type&quot;:&quot;CHILD&quot;,&quot;parentId&quot;:&quot;a948ad0f-fefa-4c07-b50f-03b9754693d4&quot;,&quot;order&quot;:&quot;99999997&quot;}},&quot;f49c6ea2-6c18-4a3c-a830-628ada253aad&quot;:{&quot;type&quot;:&quot;FIGURE_OBJECT&quot;,&quot;id&quot;:&quot;f49c6ea2-6c18-4a3c-a830-628ada253aad&quot;,&quot;parent&quot;:{&quot;type&quot;:&quot;CHILD&quot;,&quot;parentId&quot;:&quot;a948ad0f-fefa-4c07-b50f-03b9754693d4&quot;,&quot;order&quot;:&quot;99999999&quot;},&quot;relativeTransform&quot;:{&quot;translate&quot;:{&quot;x&quot;:162.3009586133332,&quot;y&quot;:-143.1997354716276},&quot;rotate&quot;:0}},&quot;ab05c04b-9c1d-42c4-acd8-0c4c20d3c99d&quot;:{&quot;type&quot;:&quot;FIGURE_OBJECT&quot;,&quot;id&quot;:&quot;ab05c04b-9c1d-42c4-acd8-0c4c20d3c99d&quot;,&quot;parent&quot;:{&quot;type&quot;:&quot;CHILD&quot;,&quot;parentId&quot;:&quot;f49c6ea2-6c18-4a3c-a830-628ada253aad&quot;,&quot;order&quot;:&quot;05&quot;},&quot;relativeTransform&quot;:{&quot;translate&quot;:{&quot;x&quot;:-37.781286773704835,&quot;y&quot;:-52.81512894121725},&quot;rotate&quot;:0}},&quot;639b422c-9f0b-4d44-abce-cca38b753513&quot;:{&quot;relativeTransform&quot;:{&quot;translate&quot;:{&quot;x&quot;:-6.453403327595389,&quot;y&quot;:-90.77776345764481},&quot;rotate&quot;:1.5707963267948966},&quot;type&quot;:&quot;FIGURE_OBJECT&quot;,&quot;id&quot;:&quot;639b422c-9f0b-4d44-abce-cca38b753513&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05&quot;},&quot;name&quot;:&quot;Shape (rectangle, editable)&quot;,&quot;displayName&quot;:&quot;Shape (rectangle, editable)&quot;,&quot;source&quot;:{&quot;id&quot;:&quot;625847ac0dd7ad237f037144&quot;,&quot;type&quot;:&quot;ASSETS&quot;},&quot;isPremium&quot;:false},&quot;4dddc4e8-61d1-4dd5-b06f-6593b8453e97&quot;:{&quot;relativeTransform&quot;:{&quot;translate&quot;:{&quot;x&quot;:-86.54732587768108,&quot;y&quot;:-90.77776345764481},&quot;rotate&quot;:1.5707963267948966},&quot;type&quot;:&quot;FIGURE_OBJECT&quot;,&quot;id&quot;:&quot;4dddc4e8-61d1-4dd5-b06f-6593b8453e97&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1&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f2839a72-6f6d-4a56-a7ad-7c3d6eb9fe84&quot;:{&quot;id&quot;:&quot;f2839a72-6f6d-4a56-a7ad-7c3d6eb9fe84&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878784041099664,&quot;color&quot;:&quot;black&quot;,&quot;fontWeight&quot;:&quot;normal&quot;,&quot;fontStyle&quot;:&quot;normal&quot;,&quot;decoration&quot;:&quot;none&quot;}}]},&quot;format&quot;:&quot;BETTER_TEXT&quot;,&quot;size&quot;:{&quot;x&quot;:4.969359287162466,&quot;y&quot;:10.464281191296035},&quot;targetSize&quot;:{&quot;x&quot;:4.969359287162466,&quot;y&quot;:2}},&quot;parent&quot;:{&quot;type&quot;:&quot;CHILD&quot;,&quot;parentId&quot;:&quot;4dddc4e8-61d1-4dd5-b06f-6593b8453e97&quot;,&quot;order&quot;:&quot;5&quot;}},&quot;0e1d2d33-8610-460f-b6e2-4fde20255a85&quot;:{&quot;relativeTransform&quot;:{&quot;translate&quot;:{&quot;x&quot;:73.64051922249034,&quot;y&quot;:-90.77776345764481},&quot;rotate&quot;:1.5707963267948966},&quot;type&quot;:&quot;FIGURE_OBJECT&quot;,&quot;id&quot;:&quot;0e1d2d33-8610-460f-b6e2-4fde20255a85&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15&quot;},&quot;name&quot;:&quot;Shape (rectangle, editable)&quot;,&quot;displayName&quot;:&quot;Shape (rectangle, editable)&quot;,&quot;source&quot;:{&quot;id&quot;:&quot;625847ac0dd7ad237f037144&quot;,&quot;type&quot;:&quot;ASSETS&quot;},&quot;isPremium&quot;:false},&quot;75fbbb39-98bd-4a71-950a-facf3c8b54cc&quot;:{&quot;relativeTransform&quot;:{&quot;translate&quot;:{&quot;x&quot;:46.942545039128426,&quot;y&quot;:-90.77776345764481},&quot;rotate&quot;:1.5707963267948966},&quot;type&quot;:&quot;FIGURE_OBJECT&quot;,&quot;id&quot;:&quot;75fbbb39-98bd-4a71-950a-facf3c8b54cc&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2&quot;},&quot;name&quot;:&quot;Shape (rectangle, editable)&quot;,&quot;displayName&quot;:&quot;Shape (rectangle, editable)&quot;,&quot;source&quot;:{&quot;id&quot;:&quot;625847ac0dd7ad237f037144&quot;,&quot;type&quot;:&quot;ASSETS&quot;},&quot;isPremium&quot;:false},&quot;e26be2f1-916b-42a1-9ca0-9c47e4b9dd7f&quot;:{&quot;relativeTransform&quot;:{&quot;translate&quot;:{&quot;x&quot;:20.244570855766526,&quot;y&quot;:-90.77776345764481},&quot;rotate&quot;:1.5707963267948966},&quot;type&quot;:&quot;FIGURE_OBJECT&quot;,&quot;id&quot;:&quot;e26be2f1-916b-42a1-9ca0-9c47e4b9dd7f&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25&quot;},&quot;name&quot;:&quot;Shape (rectangle, editable)&quot;,&quot;displayName&quot;:&quot;Shape (rectangle, editable)&quot;,&quot;source&quot;:{&quot;id&quot;:&quot;625847ac0dd7ad237f037144&quot;,&quot;type&quot;:&quot;ASSETS&quot;},&quot;isPremium&quot;:false},&quot;4385e647-a2d3-4183-b3df-f0039e97d9a8&quot;:{&quot;relativeTransform&quot;:{&quot;translate&quot;:{&quot;x&quot;:-59.84935169431916,&quot;y&quot;:-90.77776345764481},&quot;rotate&quot;:1.5707963267948966},&quot;type&quot;:&quot;FIGURE_OBJECT&quot;,&quot;id&quot;:&quot;4385e647-a2d3-4183-b3df-f0039e97d9a8&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3&quot;},&quot;name&quot;:&quot;Shape (rectangle, editable)&quot;,&quot;displayName&quot;:&quot;Shape (rectangle, editable)&quot;,&quot;source&quot;:{&quot;id&quot;:&quot;625847ac0dd7ad237f037144&quot;,&quot;type&quot;:&quot;ASSETS&quot;},&quot;isPremium&quot;:false},&quot;7150f4cc-1601-4c18-bd56-86d59ed7fa95&quot;:{&quot;relativeTransform&quot;:{&quot;translate&quot;:{&quot;x&quot;:100.3384934058522,&quot;y&quot;:-90.77776345764481},&quot;rotate&quot;:1.5707963267948966},&quot;type&quot;:&quot;FIGURE_OBJECT&quot;,&quot;id&quot;:&quot;7150f4cc-1601-4c18-bd56-86d59ed7fa95&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4&quot;},&quot;name&quot;:&quot;Shape (rectangle, editable)&quot;,&quot;displayName&quot;:&quot;Shape (rectangle, editable)&quot;,&quot;source&quot;:{&quot;id&quot;:&quot;625847ac0dd7ad237f037144&quot;,&quot;type&quot;:&quot;ASSETS&quot;},&quot;isPremium&quot;:false},&quot;e33a80fb-38b7-4538-913c-e310a5774737&quot;:{&quot;type&quot;:&quot;FIGURE_OBJECT&quot;,&quot;id&quot;:&quot;e33a80fb-38b7-4538-913c-e310a5774737&quot;,&quot;parent&quot;:{&quot;type&quot;:&quot;CHILD&quot;,&quot;parentId&quot;:&quot;ab05c04b-9c1d-42c4-acd8-0c4c20d3c99d&quot;,&quot;order&quot;:&quot;02&quot;},&quot;relativeTransform&quot;:{&quot;translate&quot;:{&quot;x&quot;:-188.89405047176214,&quot;y&quot;:-4.118860422025015},&quot;rotate&quot;:0}},&quot;3ebe95c2-811e-4c3d-9952-89e494a1a92f&quot;:{&quot;type&quot;:&quot;FIGURE_OBJECT&quot;,&quot;id&quot;:&quot;3ebe95c2-811e-4c3d-9952-89e494a1a92f&quot;,&quot;relativeTransform&quot;:{&quot;translate&quot;:{&quot;x&quot;:70.9872919172573,&quot;y&quot;:160.388519143227},&quot;rotate&quot;:0},&quot;opacity&quot;:1,&quot;path&quot;:{&quot;type&quot;:&quot;POLY_LINE&quot;,&quot;points&quot;:[{&quot;x&quot;:9.395224359803452,&quot;y&quot;:-7.562997953864472},{&quot;x&quot;:0.11153734106617308,&quot;y&quot;:0.37603115704482304}],&quot;closed&quot;:false},&quot;pathStyles&quot;:[{&quot;type&quot;:&quot;FILL&quot;,&quot;fillStyle&quot;:&quot;rgba(0,0,0,0)&quot;},{&quot;type&quot;:&quot;STROKE&quot;,&quot;strokeStyle&quot;:&quot;rgba(48, 110, 128, 1)&quot;,&quot;lineWidth&quot;:0.5957084421292675,&quot;lineJoin&quot;:&quot;round&quot;}],&quot;isLocked&quot;:false,&quot;parent&quot;:{&quot;type&quot;:&quot;CHILD&quot;,&quot;parentId&quot;:&quot;e33a80fb-38b7-4538-913c-e310a5774737&quot;,&quot;order&quot;:&quot;5&quot;},&quot;connectorInfo&quot;:{&quot;connectedObjects&quot;:[],&quot;type&quot;:&quot;LINE&quot;,&quot;offset&quot;:{&quot;x&quot;:0,&quot;y&quot;:0},&quot;bending&quot;:0.1,&quot;firstElementIsHead&quot;:true,&quot;customized&quot;:false}},&quot;16461d21-8b7a-4c90-a69d-e4e71db43e9b&quot;:{&quot;type&quot;:&quot;FIGURE_OBJECT&quot;,&quot;id&quot;:&quot;16461d21-8b7a-4c90-a69d-e4e71db43e9b&quot;,&quot;parent&quot;:{&quot;type&quot;:&quot;CHILD&quot;,&quot;parentId&quot;:&quot;e33a80fb-38b7-4538-913c-e310a5774737&quot;,&quot;order&quot;:&quot;2&quot;},&quot;relativeTransform&quot;:{&quot;translate&quot;:{&quot;x&quot;:0,&quot;y&quot;:0},&quot;rotate&quot;:0}},&quot;efda10f5-1865-4f07-8375-7d6712f9ca64&quot;:{&quot;relativeTransform&quot;:{&quot;translate&quot;:{&quot;x&quot;:193.42332629847576,&quot;y&quot;:21.758567881875997},&quot;rotate&quot;:1.5707963267948966,&quot;skewX&quot;:-1.0360971042876611e-17},&quot;type&quot;:&quot;FIGURE_OBJECT&quot;,&quot;id&quot;:&quot;efda10f5-1865-4f07-8375-7d6712f9ca64&quot;,&quot;opacity&quot;:1,&quot;path&quot;:{&quot;type&quot;:&quot;RECT&quot;,&quot;size&quot;:{&quot;x&quot;:262.3244287412123,&quot;y&quot;:226.5326872706227},&quot;cornerRounding&quot;:{&quot;type&quot;:&quot;ARC_LENGTH&quot;,&quot;global&quot;:0},&quot;selectedObjectIds&quot;:[&quot;4ed980aa-ade2-452c-bde8-da7f4a4824fe&quot;]},&quot;pathStyles&quot;:[{&quot;type&quot;:&quot;FILL&quot;,&quot;fillStyle&quot;:&quot;rgba(216, 240, 246, 1)&quot;},{&quot;type&quot;:&quot;STROKE&quot;,&quot;strokeStyle&quot;:&quot;rgba(48, 110, 128, 1)&quot;,&quot;lineWidth&quot;:0.5957084421292675,&quot;lineJoin&quot;:&quot;round&quot;}],&quot;isLocked&quot;:false,&quot;parent&quot;:{&quot;type&quot;:&quot;CHILD&quot;,&quot;parentId&quot;:&quot;16461d21-8b7a-4c90-a69d-e4e71db43e9b&quot;,&quot;order&quot;:&quot;5&quot;},&quot;name&quot;:&quot;Shape (rectangle, editable)&quot;,&quot;displayName&quot;:&quot;Shape (rectangle, editable)&quot;,&quot;source&quot;:{&quot;id&quot;:&quot;625847ac0dd7ad237f037144&quot;,&quot;type&quot;:&quot;ASSETS&quot;},&quot;isPremium&quot;:false},&quot;06a51f88-9501-4519-90c2-7e5cf080dee4&quot;:{&quot;type&quot;:&quot;FIGURE_OBJECT&quot;,&quot;id&quot;:&quot;06a51f88-9501-4519-90c2-7e5cf080dee4&quot;,&quot;relativeTransform&quot;:{&quot;translate&quot;:{&quot;x&quot;:139.56400384662075,&quot;y&quot;:62.74654845729073},&quot;rotate&quot;:1.5707963267948966},&quot;opacity&quot;:1,&quot;path&quot;:{&quot;type&quot;:&quot;POLY_LINE&quot;,&quot;points&quot;:[{&quot;x&quot;:-164.82411354476847,&quot;y&quot;:68.03098543868145},{&quot;x&quot;:-172.29951005502855,&quot;y&quot;:59.070706146915235},{&quot;x&quot;:-97.84976932421783,&quot;y&quot;:-27.915662408719033},{&quot;x&quot;:90.30943060571245,&quot;y&quot;:-166.7671413890901},{&quot;x&quot;:97.84976932421783,&quot;y&quot;:-158.39082358279737},{&quot;x&quot;:97.84976932421783,&quot;y&quot;:68.01827068935702}],&quot;closed&quot;:true},&quot;pathStyles&quot;:[{&quot;type&quot;:&quot;FILL&quot;,&quot;fillStyle&quot;:&quot;rgba(193, 221, 224, 1)&quot;},{&quot;type&quot;:&quot;STROKE&quot;,&quot;strokeStyle&quot;:&quot;rgba(73, 129, 146, 1)&quot;,&quot;lineWidth&quot;:0.5957084421292675,&quot;lineJoin&quot;:&quot;round&quot;}],&quot;isLocked&quot;:false,&quot;parent&quot;:{&quot;type&quot;:&quot;CHILD&quot;,&quot;parentId&quot;:&quot;16461d21-8b7a-4c90-a69d-e4e71db43e9b&quot;,&quot;order&quot;:&quot;2&quot;},&quot;connectorInfo&quot;:{&quot;connectedObjects&quot;:[],&quot;type&quot;:&quot;ELBOW&quot;,&quot;offset&quot;:{&quot;x&quot;:0,&quot;y&quot;:0},&quot;bending&quot;:-0.1,&quot;firstElementIsHead&quot;:true,&quot;customized&quot;:true}},&quot;233509c8-05a1-4d1a-ab1f-3e1b7eda5d1a&quot;:{&quot;relativeTransform&quot;:{&quot;translate&quot;:{&quot;x&quot;:-33.151377510957275,&quot;y&quot;:-90.77776345764481},&quot;rotate&quot;:1.5707963267948966},&quot;type&quot;:&quot;FIGURE_OBJECT&quot;,&quot;id&quot;:&quot;233509c8-05a1-4d1a-ab1f-3e1b7eda5d1a&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5&quot;},&quot;name&quot;:&quot;Shape (rectangle, editable)&quot;,&quot;displayName&quot;:&quot;Shape (rectangle, editable)&quot;,&quot;source&quot;:{&quot;id&quot;:&quot;625847ac0dd7ad237f037144&quot;,&quot;type&quot;:&quot;ASSETS&quot;},&quot;isPremium&quot;:false},&quot;1193b3cf-c883-4de4-a993-350ab2bc57c9&quot;:{&quot;type&quot;:&quot;FIGURE_OBJECT&quot;,&quot;id&quot;:&quot;1193b3cf-c883-4de4-a993-350ab2bc57c9&quot;,&quot;parent&quot;:{&quot;type&quot;:&quot;CHILD&quot;,&quot;parentId&quot;:&quot;f49c6ea2-6c18-4a3c-a830-628ada253aad&quot;,&quot;order&quot;:&quot;1&quot;},&quot;relativeTransform&quot;:{&quot;translate&quot;:{&quot;x&quot;:-0.714597359838796,&quot;y&quot;:25.010907594358237},&quot;rotate&quot;:0}},&quot;7577fe4c-e1e3-4d4c-a363-a34c2cfd1789&quot;:{&quot;id&quot;:&quot;7577fe4c-e1e3-4d4c-a363-a34c2cfd1789&quot;,&quot;type&quot;:&quot;FIGURE_OBJECT&quot;,&quot;relativeTransform&quot;:{&quot;translate&quot;:{&quot;x&quot;:-117.85033353064853,&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1&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05&quot;}},&quot;736b84dd-78b1-4ae9-b163-10782d5f54cc&quot;:{&quot;id&quot;:&quot;736b84dd-78b1-4ae9-b163-10782d5f54cc&quot;,&quot;type&quot;:&quot;FIGURE_OBJECT&quot;,&quot;relativeTransform&quot;:{&quot;translate&quot;:{&quot;x&quot;:-91.4167692689792,&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2&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1&quot;}},&quot;ccbea845-7ec9-43d0-9db4-8758b998ef00&quot;:{&quot;id&quot;:&quot;ccbea845-7ec9-43d0-9db4-8758b998ef00&quot;,&quot;type&quot;:&quot;FIGURE_OBJECT&quot;,&quot;relativeTransform&quot;:{&quot;translate&quot;:{&quot;x&quot;:-65.64126385793926,&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3&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2&quot;}},&quot;e5fa0c46-e461-4952-b684-544e4bd14195&quot;:{&quot;id&quot;:&quot;e5fa0c46-e461-4952-b684-544e4bd14195&quot;,&quot;type&quot;:&quot;FIGURE_OBJECT&quot;,&quot;relativeTransform&quot;:{&quot;translate&quot;:{&quot;x&quot;:-39.783132693266936,&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4&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3&quot;}},&quot;a67afcb5-ead7-49c6-ae0c-503a1c00b71d&quot;:{&quot;id&quot;:&quot;a67afcb5-ead7-49c6-ae0c-503a1c00b71d&quot;,&quot;type&quot;:&quot;FIGURE_OBJECT&quot;,&quot;relativeTransform&quot;:{&quot;translate&quot;:{&quot;x&quot;:-12.774135334600615,&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5&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5&quot;}},&quot;c4da107d-0672-4ce7-b125-b9d3e3880b9f&quot;:{&quot;id&quot;:&quot;c4da107d-0672-4ce7-b125-b9d3e3880b9f&quot;,&quot;type&quot;:&quot;FIGURE_OBJECT&quot;,&quot;relativeTransform&quot;:{&quot;translate&quot;:{&quot;x&quot;:14.23486202406574,&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6&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6&quot;}},&quot;4746383d-1600-44cd-889b-03d269ac4063&quot;:{&quot;id&quot;:&quot;4746383d-1600-44cd-889b-03d269ac4063&quot;,&quot;type&quot;:&quot;FIGURE_OBJECT&quot;,&quot;relativeTransform&quot;:{&quot;translate&quot;:{&quot;x&quot;:67.6054582593571,&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8&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7&quot;}},&quot;cb6fa979-cc52-4b89-9476-5cbff3683bd7&quot;:{&quot;id&quot;:&quot;cb6fa979-cc52-4b89-9476-5cbff3683bd7&quot;,&quot;type&quot;:&quot;FIGURE_OBJECT&quot;,&quot;relativeTransform&quot;:{&quot;translate&quot;:{&quot;x&quot;:41.7833097872069,&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7&quot;,&quot;baseStyle&quot;:{&quot;fontFamily&quot;:&quot;Roboto&quot;,&quot;fontSize&quot;:12.423844667519342,&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19.271878615992474,&quot;y&quot;:16.13324971825012},&quot;targetSize&quot;:{&quot;x&quot;:19.271878615992474,&quot;y&quot;:16.13324971825012}},&quot;parent&quot;:{&quot;type&quot;:&quot;CHILD&quot;,&quot;parentId&quot;:&quot;1193b3cf-c883-4de4-a993-350ab2bc57c9&quot;,&quot;order&quot;:&quot;8&quot;}},&quot;0e435942-0a01-4d97-ae41-643def4b1d9d&quot;:{&quot;id&quot;:&quot;0e435942-0a01-4d97-ae41-643def4b1d9d&quot;,&quot;name&quot;:&quot;Pipette&quot;,&quot;displayName&quot;:&quot;&quot;,&quot;type&quot;:&quot;FIGURE_OBJECT&quot;,&quot;relativeTransform&quot;:{&quot;translate&quot;:{&quot;x&quot;:-370.3167346226036,&quot;y&quot;:155.82639074778524},&quot;rotate&quot;:0,&quot;skewX&quot;:0,&quot;scale&quot;:{&quot;x&quot;:2.4274550969258413,&quot;y&quot;:2.4274550969258413}},&quot;image&quot;:{&quot;url&quot;:&quot;https://icons.biorender.com/biorender/5f5a4621abddc90027d068f7/pipette.png&quot;,&quot;fallbackUrl&quot;:&quot;https://res.cloudinary.com/dlcjuc3ej/image/upload/v1599751711/i32j4pweat89guqqdxvc.svg#/keystone/api/icons/5f5a4621abddc90027d068f7/pipette.svg&quot;,&quot;isPremium&quot;:false,&quot;size&quot;:{&quot;x&quot;:50,&quot;y&quot;:171.09375}},&quot;source&quot;:{&quot;id&quot;:&quot;5f494f86d4a53600282c189d&quot;,&quot;type&quot;:&quot;ASSETS&quot;},&quot;isPremium&quot;:false,&quot;parent&quot;:{&quot;type&quot;:&quot;CHILD&quot;,&quot;parentId&quot;:&quot;874feaf7-8d54-4cf2-b69f-9d0a159006fb&quot;,&quot;order&quot;:&quot;98&quot;},&quot;styles&quot;:{&quot;secondary_color&quot;:[{&quot;styleName&quot;:&quot;MONOCHROME_COLOR&quot;,&quot;index&quot;:0,&quot;color&quot;:&quot;#5AAA46&quot;}]}},&quot;307c822f-c118-4e38-bf13-4c3727a3868b&quot;:{&quot;id&quot;:&quot;307c822f-c118-4e38-bf13-4c3727a3868b&quot;,&quot;name&quot;:&quot;Pasteur pipette (1ml)&quot;,&quot;displayName&quot;:&quot;&quot;,&quot;type&quot;:&quot;FIGURE_OBJECT&quot;,&quot;relativeTransform&quot;:{&quot;translate&quot;:{&quot;x&quot;:246.67327363945662,&quot;y&quot;:-182.97980825495983},&quot;rotate&quot;:0,&quot;skewX&quot;:0,&quot;scale&quot;:{&quot;x&quot;:1.775617931811198,&quot;y&quot;:1.775617931811198}},&quot;image&quot;:{&quot;url&quot;:&quot;https://icons.biorender.com/biorender/5d447448bf0af6000460175b/20190802173631/image/pasteur-pipette-1ml.png&quot;,&quot;fallbackUrl&quot;:&quot;https://res.cloudinary.com/dlcjuc3ej/image/upload/v1564767391/z1blfj51w52lrfuabprc.svg#/keystone/api/icons/5d447448bf0af6000460175b/20190802173631/image/pasteur-pipette-1ml.svg&quot;,&quot;isPremium&quot;:false,&quot;size&quot;:{&quot;x&quot;:25,&quot;y&quot;:184.72222222222223}},&quot;source&quot;:{&quot;id&quot;:&quot;5d447448bf0af6000460175b&quot;,&quot;type&quot;:&quot;ASSETS&quot;},&quot;isPremium&quot;:false,&quot;parent&quot;:{&quot;type&quot;:&quot;CHILD&quot;,&quot;parentId&quot;:&quot;874feaf7-8d54-4cf2-b69f-9d0a159006fb&quot;,&quot;order&quot;:&quot;995&quot;}},&quot;8b3cf41d-0eb0-4f2e-b933-272cd1dc0c9f&quot;:{&quot;id&quot;:&quot;8b3cf41d-0eb0-4f2e-b933-272cd1dc0c9f&quot;,&quot;name&quot;:&quot;Pipette tip (small, empty)&quot;,&quot;displayName&quot;:&quot;&quot;,&quot;type&quot;:&quot;FIGURE_OBJECT&quot;,&quot;relativeTransform&quot;:{&quot;translate&quot;:{&quot;x&quot;:-265.20134084492895,&quot;y&quot;:214.67692879838614},&quot;rotate&quot;:0,&quot;skewX&quot;:0,&quot;scale&quot;:{&quot;x&quot;:1,&quot;y&quot;: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874feaf7-8d54-4cf2-b69f-9d0a159006fb&quot;,&quot;order&quot;:&quot;997&quot;},&quot;styles&quot;:{&quot;Layer_5-hidden&quot;:[{&quot;styleName&quot;:&quot;MONOCHROME_COLOR&quot;,&quot;index&quot;:0,&quot;color&quot;:&quot;#E3E91D&quot;}]}},&quot;210b21bc-2495-4895-a056-f7be99ef9c48&quot;:{&quot;id&quot;:&quot;210b21bc-2495-4895-a056-f7be99ef9c48&quot;,&quot;name&quot;:&quot;Pipette tip (small)&quot;,&quot;displayName&quot;:&quot;Small pipette tip&quot;,&quot;type&quot;:&quot;FIGURE_OBJECT&quot;,&quot;relativeTransform&quot;:{&quot;translate&quot;:{&quot;x&quot;:-121.95467236835495,&quot;y&quot;:214.67762840920813},&quot;rotate&quot;:0,&quot;skewX&quot;:0,&quot;scale&quot;:{&quot;x&quot;:1,&quo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isPremium&quot;:false,&quot;size&quot;:{&quot;x&quot;:25,&quot;y&quot;:105.76923076923077}},&quot;source&quot;:{&quot;id&quot;:&quot;5f494da2d4a53600282c1849&quot;,&quot;type&quot;:&quot;ASSETS&quot;},&quot;isPremium&quot;:false,&quot;parent&quot;:{&quot;type&quot;:&quot;CHILD&quot;,&quot;parentId&quot;:&quot;874feaf7-8d54-4cf2-b69f-9d0a159006fb&quot;,&quot;order&quot;:&quot;998&quot;}},&quot;d6918c6c-8c9c-46a1-8b62-c61a26938260&quot;:{&quot;id&quot;:&quot;d6918c6c-8c9c-46a1-8b62-c61a26938260&quot;,&quot;name&quot;:&quot;Pipette tip (big, empty)&quot;,&quot;displayName&quot;:&quot;Big pipette tip&quot;,&quot;type&quot;:&quot;FIGURE_OBJECT&quot;,&quot;relativeTransform&quot;:{&quot;translate&quot;:{&quot;x&quot;:-191.12195719040912,&quot;y&quot;:205.07373113345486},&quot;rotate&quot;:0,&quot;skewX&quot;:0,&quot;scale&quot;:{&quot;x&quot;:1,&quot;y&quot;:1}},&quot;image&quot;:{&quot;url&quot;:&quot;https://icons.biorender.com/biorender/5f494f0ad4a53600282c189c/20200828183916/image/pipette-tip-big-empty.png&quot;,&quot;fallbackUrl&quot;:&quot;https://res.cloudinary.com/dlcjuc3ej/image/upload/v1598639956/xjgumhft9wb4olyuwrc6.svg#/keystone/api/icons/5f494f0ad4a53600282c189c/20200828183916/image/pipette-tip-big-empty.svg&quot;,&quot;isPremium&quot;:false,&quot;size&quot;:{&quot;x&quot;:30,&quot;y&quot;:144.375}},&quot;source&quot;:{&quot;id&quot;:&quot;5f494f0ad4a53600282c189c&quot;,&quot;type&quot;:&quot;ASSETS&quot;},&quot;isPremium&quot;:false,&quot;parent&quot;:{&quot;type&quot;:&quot;CHILD&quot;,&quot;parentId&quot;:&quot;874feaf7-8d54-4cf2-b69f-9d0a159006fb&quot;,&quot;order&quot;:&quot;999&quot;},&quot;styles&quot;:{&quot;Layer_5-hidden&quot;:[{&quot;styleName&quot;:&quot;MONOCHROME_COLOR&quot;,&quot;index&quot;:0,&quot;color&quot;:&quot;#317EC2&quot;}]}},&quot;4f7bd29a-3710-4930-9b65-a8c623787e71&quot;:{&quot;id&quot;:&quot;4f7bd29a-3710-4930-9b65-a8c623787e71&quot;,&quot;name&quot;:&quot;Pipette tip box (empty)&quot;,&quot;displayName&quot;:&quot;&quot;,&quot;type&quot;:&quot;FIGURE_OBJECT&quot;,&quot;relativeTransform&quot;:{&quot;translate&quot;:{&quot;x&quot;:2.3862015567124644,&quot;y&quot;:250.03022140400225},&quot;rotate&quot;:0,&quot;skewX&quot;:0,&quot;scale&quot;:{&quot;x&quot;:1,&quot;y&quot;:1}},&quot;image&quot;:{&quot;url&quot;:&quot;https://icons.biorender.com/biorender/619e818bb547780029f5373e/20211124181955/image/pipette-tip-box-empty.png&quot;,&quot;fallbackUrl&quot;:&quot;https://res.cloudinary.com/dlcjuc3ej/image/upload/v1637777995/d7pd5pj8556vcy2jbkvl.svg#/keystone/api/icons/619e818bb547780029f5373e/20211124181955/image/pipette-tip-box-empty.svg&quot;,&quot;isPremium&quot;:false,&quot;size&quot;:{&quot;x&quot;:150,&quot;y&quot;:150}},&quot;source&quot;:{&quot;id&quot;:&quot;619e818bb547780029f5373e&quot;,&quot;type&quot;:&quot;ASSETS&quot;},&quot;isPremium&quot;:false,&quot;parent&quot;:{&quot;type&quot;:&quot;CHILD&quot;,&quot;parentId&quot;:&quot;874feaf7-8d54-4cf2-b69f-9d0a159006fb&quot;,&quot;order&quot;:&quot;9995&quot;}},&quot;2c34a898-5b85-4bd6-8bbf-859e5b469811&quot;:{&quot;id&quot;:&quot;2c34a898-5b85-4bd6-8bbf-859e5b469811&quot;,&quot;type&quot;:&quot;FIGURE_OBJECT&quot;,&quot;document&quot;:{&quot;type&quot;:&quot;FIGURE&quot;,&quot;canvasType&quot;:&quot;FIGURE&quot;,&quot;units&quot;:&quot;in&quot;,&quot;title&quot;:&quot;Glassware&quot;},&quot;parent&quot;:{&quot;type&quot;:&quot;DOCUMENT&quot;,&quot;parentId&quot;:&quot;fe0bd7e6-0720-4678-bcd8-c8ab64ee6b6a&quot;,&quot;order&quot;:&quot;7&quot;}},&quot;046193d8-baab-43af-871d-58b8b60fa3be&quot;:{&quot;id&quot;:&quot;046193d8-baab-43af-871d-58b8b60fa3b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2c34a898-5b85-4bd6-8bbf-859e5b469811&quot;,&quot;type&quot;:&quot;FRAME&quot;,&quot;order&quot;:&quot;5&quot;}},&quot;4f3a7d5e-0c97-468a-aea2-55ea335d85ca&quot;:{&quot;id&quot;:&quot;4f3a7d5e-0c97-468a-aea2-55ea335d85ca&quot;,&quot;name&quot;:&quot;Beaker (small, empty)&quot;,&quot;displayName&quot;:&quot;&quot;,&quot;type&quot;:&quot;FIGURE_OBJECT&quot;,&quot;relativeTransform&quot;:{&quot;translate&quot;:{&quot;x&quot;:-418.8129415681599,&quot;y&quot;:-167.48283993685595},&quot;rotate&quot;:0,&quot;skewX&quot;:0,&quot;scale&quot;:{&quot;x&quot;:0.6317462384851625,&quot;y&quot;:0.6317462384851625}},&quot;image&quot;:{&quot;url&quot;:&quot;https://icons.biorender.com/biorender/5f232c3124a05b0028e8a358/20200730202542/image/beaker-small-empty.png&quot;,&quot;fallbackUrl&quot;:&quot;https://res.cloudinary.com/dlcjuc3ej/image/upload/v1596140742/hrujw8fitssjhvpcwzst.svg#/keystone/api/icons/5f232c3124a05b0028e8a358/20200730202542/image/beaker-small-empty.svg&quot;,&quot;isPremium&quot;:false,&quot;size&quot;:{&quot;x&quot;:100,&quot;y&quot;:130.67484662576686}},&quot;source&quot;:{&quot;id&quot;:&quot;5f232c3124a05b0028e8a358&quot;,&quot;type&quot;:&quot;ASSETS&quot;},&quot;isPremium&quot;:false,&quot;parent&quot;:{&quot;type&quot;:&quot;CHILD&quot;,&quot;parentId&quot;:&quot;2c34a898-5b85-4bd6-8bbf-859e5b469811&quot;,&quot;order&quot;:&quot;5&quot;}},&quot;44f2dfe2-baca-4587-b08c-7143785ff56a&quot;:{&quot;id&quot;:&quot;44f2dfe2-baca-4587-b08c-7143785ff56a&quot;,&quot;name&quot;:&quot;Beaker (small, 2/3 liquid)&quot;,&quot;displayName&quot;:&quot;Small beaker (2/3 liquid)&quot;,&quot;type&quot;:&quot;FIGURE_OBJECT&quot;,&quot;relativeTransform&quot;:{&quot;translate&quot;:{&quot;x&quot;:-227.27150410312888,&quot;y&quot;:-167.4832819133611},&quot;rotate&quot;:0,&quot;skewX&quot;:0,&quot;scale&quot;:{&quot;x&quot;:0.6317462384851625,&quot;y&quot;:0.6317462384851625}},&quot;image&quot;:{&quot;url&quot;:&quot;https://icons.biorender.com/biorender/5f23384da3999300283fe768/20200814144854/image/beaker-small-2-3-liquid.png&quot;,&quot;fallbackUrl&quot;:&quot;https://res.cloudinary.com/dlcjuc3ej/image/upload/v1597416534/xgnih5fd7ipjyx8l1f01.svg#/keystone/api/icons/5f23384da3999300283fe768/20200814144854/image/beaker-small-2-3-liquid.svg&quot;,&quot;isPremium&quot;:true,&quot;size&quot;:{&quot;x&quot;:100,&quot;y&quot;:130.67484662576686}},&quot;source&quot;:{&quot;id&quot;:&quot;5f23384da3999300283fe768&quot;,&quot;type&quot;:&quot;ASSETS&quot;},&quot;isPremium&quot;:true,&quot;parent&quot;:{&quot;type&quot;:&quot;CHILD&quot;,&quot;parentId&quot;:&quot;2c34a898-5b85-4bd6-8bbf-859e5b469811&quot;,&quot;order&quot;:&quot;9&quot;}},&quot;a3e13fa9-2981-44c8-9bfb-1adf48494bec&quot;:{&quot;id&quot;:&quot;a3e13fa9-2981-44c8-9bfb-1adf48494bec&quot;,&quot;name&quot;:&quot;Beaker (small, 1/3 liquid)&quot;,&quot;displayName&quot;:&quot;Small beaker (1/3 liquid)&quot;,&quot;type&quot;:&quot;FIGURE_OBJECT&quot;,&quot;relativeTransform&quot;:{&quot;translate&quot;:{&quot;x&quot;:-353.62072475536337,&quot;y&quot;:-167.48258773008416},&quot;rotate&quot;:0,&quot;skewX&quot;:0,&quot;scale&quot;:{&quot;x&quot;:0.6317462384851625,&quot;y&quot;:0.6317462384851625}},&quot;image&quot;:{&quot;url&quot;:&quot;https://icons.biorender.com/biorender/5f23394da3999300283fe7a1/20200814144724/image/beaker-small-1-3-liquid.png&quot;,&quot;fallbackUrl&quot;:&quot;https://res.cloudinary.com/dlcjuc3ej/image/upload/v1597416444/rfijxxabg5impyws4nig.svg#/keystone/api/icons/5f23394da3999300283fe7a1/20200814144724/image/beaker-small-1-3-liquid.svg&quot;,&quot;isPremium&quot;:true,&quot;size&quot;:{&quot;x&quot;:100,&quot;y&quot;:130.67484662576686}},&quot;source&quot;:{&quot;id&quot;:&quot;5f23394da3999300283fe7a1&quot;,&quot;type&quot;:&quot;ASSETS&quot;},&quot;isPremium&quot;:true,&quot;parent&quot;:{&quot;type&quot;:&quot;CHILD&quot;,&quot;parentId&quot;:&quot;2c34a898-5b85-4bd6-8bbf-859e5b469811&quot;,&quot;order&quot;:&quot;95&quot;}},&quot;2843798b-3a97-4945-bc74-c88b77d51891&quot;:{&quot;id&quot;:&quot;2843798b-3a97-4945-bc74-c88b77d51891&quot;,&quot;name&quot;:&quot;Beaker (pouring)&quot;,&quot;displayName&quot;:&quot;&quot;,&quot;type&quot;:&quot;FIGURE_OBJECT&quot;,&quot;relativeTransform&quot;:{&quot;translate&quot;:{&quot;x&quot;:-135.90358099921264,&quot;y&quot;:-167.48321947632266},&quot;rotate&quot;:0,&quot;skewX&quot;:0,&quot;scale&quot;:{&quot;x&quot;:0.6317462384851625,&quot;y&quot;:0.6317462384851625}},&quot;image&quot;:{&quot;url&quot;:&quot;https://icons.biorender.com/biorender/5f35a9658d485800287e5229/20200813210027/image/beaker-pouring.png&quot;,&quot;fallbackUrl&quot;:&quot;https://res.cloudinary.com/dlcjuc3ej/image/upload/v1597352427/exd80mg9fcya9fwxzrj7.svg#/keystone/api/icons/5f35a9658d485800287e5229/20200813210027/image/beaker-pouring.svg&quot;,&quot;isPremium&quot;:true,&quot;size&quot;:{&quot;x&quot;:132,&quot;y&quot;:119.74683544303797}},&quot;source&quot;:{&quot;id&quot;:&quot;5f35a9658d485800287e5229&quot;,&quot;type&quot;:&quot;ASSETS&quot;},&quot;isPremium&quot;:true,&quot;parent&quot;:{&quot;type&quot;:&quot;CHILD&quot;,&quot;parentId&quot;:&quot;2c34a898-5b85-4bd6-8bbf-859e5b469811&quot;,&quot;order&quot;:&quot;98&quot;}},&quot;58c50631-6278-4471-bd5e-1e05ecb14c83&quot;:{&quot;id&quot;:&quot;58c50631-6278-4471-bd5e-1e05ecb14c83&quot;,&quot;name&quot;:&quot;Beaker (2/5 liquid)&quot;,&quot;displayName&quot;:&quot;&quot;,&quot;type&quot;:&quot;FIGURE_OBJECT&quot;,&quot;relativeTransform&quot;:{&quot;translate&quot;:{&quot;x&quot;:-254.43671231483182,&quot;y&quot;:-292.1890783925239},&quot;rotate&quot;:0,&quot;skewX&quot;:0,&quot;scale&quot;:{&quot;x&quot;:0.6317462384851625,&quot;y&quot;:0.6317462384851625}},&quot;image&quot;:{&quot;url&quot;:&quot;https://icons.biorender.com/biorender/5f2329c3eecb0b002880a65e/20200730201415/image/beaker-2-5-liquid.png&quot;,&quot;fallbackUrl&quot;:&quot;https://res.cloudinary.com/dlcjuc3ej/image/upload/v1596140055/jyvrhcx1axxdndslsxju.svg#/keystone/api/icons/5f2329c3eecb0b002880a65e/20200730201415/image/beaker-2-5-liquid.svg&quot;,&quot;isPremium&quot;:true,&quot;size&quot;:{&quot;x&quot;:150,&quot;y&quot;:175}},&quot;source&quot;:{&quot;id&quot;:&quot;5f2329c3eecb0b002880a65e&quot;,&quot;type&quot;:&quot;ASSETS&quot;},&quot;isPremium&quot;:true,&quot;parent&quot;:{&quot;type&quot;:&quot;CHILD&quot;,&quot;parentId&quot;:&quot;2c34a898-5b85-4bd6-8bbf-859e5b469811&quot;,&quot;order&quot;:&quot;99&quot;}},&quot;1ff4e172-ddc3-48dc-b253-e3f4b1b5c42b&quot;:{&quot;id&quot;:&quot;1ff4e172-ddc3-48dc-b253-e3f4b1b5c42b&quot;,&quot;name&quot;:&quot;Beaker (3/5 liquid)&quot;,&quot;displayName&quot;:&quot;&quot;,&quot;type&quot;:&quot;FIGURE_OBJECT&quot;,&quot;relativeTransform&quot;:{&quot;translate&quot;:{&quot;x&quot;:-171.6781620533349,&quot;y&quot;:-292.18958526468543},&quot;rotate&quot;:0,&quot;skewX&quot;:0,&quot;scale&quot;:{&quot;x&quot;:0.6317462384851625,&quot;y&quot;:0.6317462384851625}},&quot;image&quot;:{&quot;url&quot;:&quot;https://icons.biorender.com/biorender/5f20855513d95000281c5402/20200729160253/image/beaker-3-5-liquid.png&quot;,&quot;fallbackUrl&quot;:&quot;https://res.cloudinary.com/dlcjuc3ej/image/upload/v1596038573/lrx6avvbzsamoo22itzm.svg#/keystone/api/icons/5f20855513d95000281c5402/20200729160253/image/beaker-3-5-liquid.svg&quot;,&quot;isPremium&quot;:true,&quot;size&quot;:{&quot;x&quot;:150,&quot;y&quot;:175}},&quot;source&quot;:{&quot;id&quot;:&quot;5f20855513d95000281c5402&quot;,&quot;type&quot;:&quot;ASSETS&quot;},&quot;isPremium&quot;:true,&quot;parent&quot;:{&quot;type&quot;:&quot;CHILD&quot;,&quot;parentId&quot;:&quot;2c34a898-5b85-4bd6-8bbf-859e5b469811&quot;,&quot;order&quot;:&quot;995&quot;}},&quot;b9d87f0b-d8c4-4105-a3b0-48ad2c9ab992&quot;:{&quot;id&quot;:&quot;b9d87f0b-d8c4-4105-a3b0-48ad2c9ab992&quot;,&quot;name&quot;:&quot;Beaker (empty)&quot;,&quot;displayName&quot;:&quot;&quot;,&quot;type&quot;:&quot;FIGURE_OBJECT&quot;,&quot;relativeTransform&quot;:{&quot;translate&quot;:{&quot;x&quot;:-418.8134484403214,&quot;y&quot;:-292.18964770172397},&quot;rotate&quot;:0,&quot;skewX&quot;:0,&quot;scale&quot;:{&quot;x&quot;:0.6317462384851625,&quot;y&quot;:0.6317462384851625}},&quot;image&quot;:{&quot;url&quot;:&quot;https://icons.biorender.com/biorender/5f232b2aeecb0b002880a6d2/20200730202124/image/beaker-empty-1.png&quot;,&quot;fallbackUrl&quot;:&quot;https://res.cloudinary.com/dlcjuc3ej/image/upload/v1596140484/lxsx9fqjivulbxngqm6l.svg#/keystone/api/icons/5f232b2aeecb0b002880a6d2/20200730202124/image/beaker-empty-1.svg&quot;,&quot;isPremium&quot;:false,&quot;size&quot;:{&quot;x&quot;:150,&quot;y&quot;:175}},&quot;source&quot;:{&quot;id&quot;:&quot;5f232b2aeecb0b002880a6d2&quot;,&quot;type&quot;:&quot;ASSETS&quot;},&quot;isPremium&quot;:false,&quot;parent&quot;:{&quot;type&quot;:&quot;CHILD&quot;,&quot;parentId&quot;:&quot;2c34a898-5b85-4bd6-8bbf-859e5b469811&quot;,&quot;order&quot;:&quot;997&quot;}},&quot;415db0ef-02e2-43d1-a551-7a04223bb84e&quot;:{&quot;id&quot;:&quot;415db0ef-02e2-43d1-a551-7a04223bb84e&quot;,&quot;name&quot;:&quot;Beaker (full)&quot;,&quot;displayName&quot;:&quot;&quot;,&quot;type&quot;:&quot;FIGURE_OBJECT&quot;,&quot;relativeTransform&quot;:{&quot;translate&quot;:{&quot;x&quot;:-90.05972398257029,&quot;y&quot;:-292.189520369029},&quot;rotate&quot;:0,&quot;skewX&quot;:0,&quot;scale&quot;:{&quot;x&quot;:0.6317462384851625,&quot;y&quot;:0.6317462384851625}},&quot;image&quot;:{&quot;url&quot;:&quot;https://icons.biorender.com/biorender/5f232a20eecb0b002880a682/20200730212310/image/beaker-full-1.png&quot;,&quot;fallbackUrl&quot;:&quot;https://res.cloudinary.com/dlcjuc3ej/image/upload/v1596144190/x6ssj6jtlyhtvrni1kpt.svg#/keystone/api/icons/5f232a20eecb0b002880a682/20200730212310/image/beaker-full-1.svg&quot;,&quot;isPremium&quot;:false,&quot;size&quot;:{&quot;x&quot;:150,&quot;y&quot;:175}},&quot;source&quot;:{&quot;id&quot;:&quot;5f232a20eecb0b002880a682&quot;,&quot;type&quot;:&quot;ASSETS&quot;},&quot;isPremium&quot;:false,&quot;parent&quot;:{&quot;type&quot;:&quot;CHILD&quot;,&quot;parentId&quot;:&quot;2c34a898-5b85-4bd6-8bbf-859e5b469811&quot;,&quot;order&quot;:&quot;998&quot;}},&quot;1eb4c74d-0011-44e4-a397-08f0d6da5869&quot;:{&quot;id&quot;:&quot;1eb4c74d-0011-44e4-a397-08f0d6da5869&quot;,&quot;name&quot;:&quot;Beaker (1/5 liquid)&quot;,&quot;displayName&quot;:&quot;&quot;,&quot;type&quot;:&quot;FIGURE_OBJECT&quot;,&quot;relativeTransform&quot;:{&quot;translate&quot;:{&quot;x&quot;:-337.8270088148139,&quot;y&quot;:-292.18933305791364},&quot;rotate&quot;:0,&quot;skewX&quot;:0,&quot;scale&quot;:{&quot;x&quot;:0.6317462384851625,&quot;y&quot;:0.6317462384851625}},&quot;image&quot;:{&quot;url&quot;:&quot;https://icons.biorender.com/biorender/5f232939eecb0b002880a636/20200730201159/image/beaker-1-5-liquid.png&quot;,&quot;fallbackUrl&quot;:&quot;https://res.cloudinary.com/dlcjuc3ej/image/upload/v1596139919/udxfwzdmt53bjdghqnrz.svg#/keystone/api/icons/5f232939eecb0b002880a636/20200730201159/image/beaker-1-5-liquid.svg&quot;,&quot;isPremium&quot;:true,&quot;size&quot;:{&quot;x&quot;:150,&quot;y&quot;:175}},&quot;source&quot;:{&quot;id&quot;:&quot;5f232939eecb0b002880a636&quot;,&quot;type&quot;:&quot;ASSETS&quot;},&quot;isPremium&quot;:true,&quot;parent&quot;:{&quot;type&quot;:&quot;CHILD&quot;,&quot;parentId&quot;:&quot;2c34a898-5b85-4bd6-8bbf-859e5b469811&quot;,&quot;order&quot;:&quot;999&quot;}},&quot;01e6db66-664e-42c4-af44-7d36ead052e2&quot;:{&quot;id&quot;:&quot;01e6db66-664e-42c4-af44-7d36ead052e2&quot;,&quot;name&quot;:&quot;Beaker (small, 1/2 liquid)&quot;,&quot;displayName&quot;:&quot;Small beaker (1/2 liquid)&quot;,&quot;type&quot;:&quot;FIGURE_OBJECT&quot;,&quot;relativeTransform&quot;:{&quot;translate&quot;:{&quot;x&quot;:-290.44624053263203,&quot;y&quot;:-167.48239796035085},&quot;rotate&quot;:0,&quot;skewX&quot;:0,&quot;scale&quot;:{&quot;x&quot;:0.6317462384851625,&quot;y&quot;:0.6317462384851625}},&quot;image&quot;:{&quot;url&quot;:&quot;https://icons.biorender.com/biorender/5f232fbaa3999300283fe740/20200814144835/image/beaker-small-1-2-liquid.png&quot;,&quot;fallbackUrl&quot;:&quot;https://res.cloudinary.com/dlcjuc3ej/image/upload/v1597416515/plwd1hxycdckeiwzwucf.svg#/keystone/api/icons/5f232fbaa3999300283fe740/20200814144835/image/beaker-small-1-2-liquid.svg&quot;,&quot;isPremium&quot;:true,&quot;size&quot;:{&quot;x&quot;:100,&quot;y&quot;:130.67484662576686}},&quot;source&quot;:{&quot;id&quot;:&quot;5f232fbaa3999300283fe740&quot;,&quot;type&quot;:&quot;ASSETS&quot;},&quot;isPremium&quot;:true,&quot;parent&quot;:{&quot;type&quot;:&quot;CHILD&quot;,&quot;parentId&quot;:&quot;2c34a898-5b85-4bd6-8bbf-859e5b469811&quot;,&quot;order&quot;:&quot;97&quot;}},&quot;171288b5-3667-4f97-9efd-22ee8bba4db8&quot;:{&quot;id&quot;:&quot;171288b5-3667-4f97-9efd-22ee8bba4db8&quot;,&quot;name&quot;:&quot;Beaker (small, 2/3 liquid)&quot;,&quot;displayName&quot;:&quot;Small beaker (2/3 liquid)&quot;,&quot;type&quot;:&quot;FIGURE_OBJECT&quot;,&quot;relativeTransform&quot;:{&quot;translate&quot;:{&quot;x&quot;:196.24437491675212,&quot;y&quot;:-170.9353114734584},&quot;rotate&quot;:0,&quot;skewX&quot;:0,&quot;scale&quot;:{&quot;x&quot;:0.6317462384851625,&quot;y&quot;:0.6317462384851625}},&quot;image&quot;:{&quot;url&quot;:&quot;https://icons.biorender.com/biorender/5f233943a3999300283fe799/beaker-small-2-3-liquid.png&quot;,&quot;fallbackUrl&quot;:&quot;https://res.cloudinary.com/dlcjuc3ej/image/upload/v1596143915/x2pqrd8eqyc6exidhwhx.svg#/keystone/api/icons/5f233943a3999300283fe799/beaker-small-2-3-liquid.svg&quot;,&quot;isPremium&quot;:true,&quot;size&quot;:{&quot;x&quot;:100,&quot;y&quot;:130.67484662576686}},&quot;source&quot;:{&quot;id&quot;:&quot;5f23384da3999300283fe768&quot;,&quot;type&quot;:&quot;ASSETS&quot;},&quot;isPremium&quot;:true,&quot;parent&quot;:{&quot;type&quot;:&quot;CHILD&quot;,&quot;parentId&quot;:&quot;2c34a898-5b85-4bd6-8bbf-859e5b469811&quot;,&quot;order&quot;:&quot;9991&quot;}},&quot;313c5c37-9069-4f22-8b91-800a5910e503&quot;:{&quot;id&quot;:&quot;313c5c37-9069-4f22-8b91-800a5910e503&quot;,&quot;name&quot;:&quot;Beaker (small, 1/3 liquid)&quot;,&quot;displayName&quot;:&quot;Small beaker (1/3 liquid)&quot;,&quot;type&quot;:&quot;FIGURE_OBJECT&quot;,&quot;relativeTransform&quot;:{&quot;translate&quot;:{&quot;x&quot;:69.8951542645176,&quot;y&quot;:-170.9346172901815},&quot;rotate&quot;:0,&quot;skewX&quot;:0,&quot;scale&quot;:{&quot;x&quot;:0.6317462384851625,&quot;y&quot;:0.6317462384851625}},&quot;image&quot;:{&quot;url&quot;:&quot;https://icons.biorender.com/biorender/5f2339b2a3999300283fe7c1/beaker-small-1-3-liquid.png&quot;,&quot;fallbackUrl&quot;:&quot;https://res.cloudinary.com/dlcjuc3ej/image/upload/v1596144043/cf8w0eenv21oyqntrd83.svg#/keystone/api/icons/5f2339b2a3999300283fe7c1/beaker-small-1-3-liquid.svg&quot;,&quot;isPremium&quot;:true,&quot;size&quot;:{&quot;x&quot;:100,&quot;y&quot;:130.67484662576686}},&quot;source&quot;:{&quot;id&quot;:&quot;5f23394da3999300283fe7a1&quot;,&quot;type&quot;:&quot;ASSETS&quot;},&quot;isPremium&quot;:true,&quot;parent&quot;:{&quot;type&quot;:&quot;CHILD&quot;,&quot;parentId&quot;:&quot;2c34a898-5b85-4bd6-8bbf-859e5b469811&quot;,&quot;order&quot;:&quot;9992&quot;}},&quot;ba5f5d6c-a975-4174-892c-155adbff2733&quot;:{&quot;id&quot;:&quot;ba5f5d6c-a975-4174-892c-155adbff2733&quot;,&quot;name&quot;:&quot;Beaker (pouring)&quot;,&quot;displayName&quot;:&quot;&quot;,&quot;type&quot;:&quot;FIGURE_OBJECT&quot;,&quot;relativeTransform&quot;:{&quot;translate&quot;:{&quot;x&quot;:287.61229802066833,&quot;y&quot;:-170.93524903641998},&quot;rotate&quot;:0,&quot;skewX&quot;:0,&quot;scale&quot;:{&quot;x&quot;:0.6317462384851625,&quot;y&quot;:0.6317462384851625}},&quot;image&quot;:{&quot;url&quot;:&quot;https://icons.biorender.com/biorender/5f35a9f28d485800287e5249/beaker-pouring.png&quot;,&quot;fallbackUrl&quot;:&quot;https://res.cloudinary.com/dlcjuc3ej/image/upload/v1597352427/yajrdp7hivr87tagwxfg.svg#/keystone/api/icons/5f35a9f28d485800287e5249/beaker-pouring.svg&quot;,&quot;isPremium&quot;:true,&quot;size&quot;:{&quot;x&quot;:132,&quot;y&quot;:119.74683544303797}},&quot;source&quot;:{&quot;id&quot;:&quot;5f35a9658d485800287e5229&quot;,&quot;type&quot;:&quot;ASSETS&quot;},&quot;isPremium&quot;:true,&quot;parent&quot;:{&quot;type&quot;:&quot;CHILD&quot;,&quot;parentId&quot;:&quot;2c34a898-5b85-4bd6-8bbf-859e5b469811&quot;,&quot;order&quot;:&quot;9993&quot;}},&quot;80811fac-f140-466d-8faa-31d45dab10c7&quot;:{&quot;id&quot;:&quot;80811fac-f140-466d-8faa-31d45dab10c7&quot;,&quot;name&quot;:&quot;Beaker (2/5 liquid)&quot;,&quot;displayName&quot;:&quot;&quot;,&quot;type&quot;:&quot;FIGURE_OBJECT&quot;,&quot;relativeTransform&quot;:{&quot;translate&quot;:{&quot;x&quot;:169.07916670504915,&quot;y&quot;:-295.64110795262127},&quot;rotate&quot;:0,&quot;skewX&quot;:0,&quot;scale&quot;:{&quot;x&quot;:0.6317462384851625,&quot;y&quot;:0.6317462384851625}},&quot;image&quot;:{&quot;url&quot;:&quot;https://icons.biorender.com/biorender/6230958d284b9a0029559330/beaker-2-5-liquid.png&quot;,&quot;fallbackUrl&quot;:&quot;https://res.cloudinary.com/dlcjuc3ej/image/upload/v1647351179/flv32jhyjbghcyl2eekr.svg#/keystone/api/icons/6230958d284b9a0029559330/beaker-2-5-liquid.svg&quot;,&quot;isPremium&quot;:true,&quot;size&quot;:{&quot;x&quot;:150,&quot;y&quot;:175}},&quot;source&quot;:{&quot;id&quot;:&quot;5f2329c3eecb0b002880a65e&quot;,&quot;type&quot;:&quot;ASSETS&quot;},&quot;isPremium&quot;:true,&quot;parent&quot;:{&quot;type&quot;:&quot;CHILD&quot;,&quot;parentId&quot;:&quot;2c34a898-5b85-4bd6-8bbf-859e5b469811&quot;,&quot;order&quot;:&quot;9995&quot;}},&quot;47315ec3-8436-4191-afcd-fcf4446fa4ae&quot;:{&quot;id&quot;:&quot;47315ec3-8436-4191-afcd-fcf4446fa4ae&quot;,&quot;name&quot;:&quot;Beaker (3/5 liquid)&quot;,&quot;displayName&quot;:&quot;&quot;,&quot;type&quot;:&quot;FIGURE_OBJECT&quot;,&quot;relativeTransform&quot;:{&quot;translate&quot;:{&quot;x&quot;:251.8377169665461,&quot;y&quot;:-295.6416148247827},&quot;rotate&quot;:0,&quot;skewX&quot;:0,&quot;scale&quot;:{&quot;x&quot;:0.6317462384851625,&quot;y&quot;:0.6317462384851625}},&quot;image&quot;:{&quot;url&quot;:&quot;https://icons.biorender.com/biorender/5f219db5f0d8bf0028784623/beaker-3-5-liquid.png&quot;,&quot;fallbackUrl&quot;:&quot;https://res.cloudinary.com/dlcjuc3ej/image/upload/v1596038573/v9rsts7fmiwmdqwppqyf.svg#/keystone/api/icons/5f219db5f0d8bf0028784623/beaker-3-5-liquid.svg&quot;,&quot;isPremium&quot;:true,&quot;size&quot;:{&quot;x&quot;:150,&quot;y&quot;:175}},&quot;source&quot;:{&quot;id&quot;:&quot;5f20855513d95000281c5402&quot;,&quot;type&quot;:&quot;ASSETS&quot;},&quot;isPremium&quot;:true,&quot;parent&quot;:{&quot;type&quot;:&quot;CHILD&quot;,&quot;parentId&quot;:&quot;2c34a898-5b85-4bd6-8bbf-859e5b469811&quot;,&quot;order&quot;:&quot;99955&quot;}},&quot;be58e0b7-3d41-418d-993a-89511fe0ea7b&quot;:{&quot;id&quot;:&quot;be58e0b7-3d41-418d-993a-89511fe0ea7b&quot;,&quot;name&quot;:&quot;Beaker (full)&quot;,&quot;displayName&quot;:&quot;&quot;,&quot;type&quot;:&quot;FIGURE_OBJECT&quot;,&quot;relativeTransform&quot;:{&quot;translate&quot;:{&quot;x&quot;:333.45615503731074,&quot;y&quot;:-295.6415499291263},&quot;rotate&quot;:0,&quot;skewX&quot;:0,&quot;scale&quot;:{&quot;x&quot;:0.6317462384851625,&quot;y&quot;:0.6317462384851625}},&quot;image&quot;:{&quot;url&quot;:&quot;https://icons.biorender.com/biorender/5f232b28eecb0b002880a6ca/beaker-full-1.png&quot;,&quot;fallbackUrl&quot;:&quot;https://res.cloudinary.com/dlcjuc3ej/image/upload/v1596140321/ohgj9jrrvb8enxetxkkj.svg#/keystone/api/icons/5f232b28eecb0b002880a6ca/beaker-full-1.svg&quot;,&quot;isPremium&quot;:false,&quot;size&quot;:{&quot;x&quot;:150,&quot;y&quot;:175}},&quot;source&quot;:{&quot;id&quot;:&quot;5f232a20eecb0b002880a682&quot;,&quot;type&quot;:&quot;ASSETS&quot;},&quot;isPremium&quot;:false,&quot;parent&quot;:{&quot;type&quot;:&quot;CHILD&quot;,&quot;parentId&quot;:&quot;2c34a898-5b85-4bd6-8bbf-859e5b469811&quot;,&quot;order&quot;:&quot;9997&quot;}},&quot;f991774b-8239-4b53-a40f-72676a631259&quot;:{&quot;id&quot;:&quot;f991774b-8239-4b53-a40f-72676a631259&quot;,&quot;name&quot;:&quot;Beaker (1/5 liquid)&quot;,&quot;displayName&quot;:&quot;&quot;,&quot;type&quot;:&quot;FIGURE_OBJECT&quot;,&quot;relativeTransform&quot;:{&quot;translate&quot;:{&quot;x&quot;:85.68887020506713,&quot;y&quot;:-295.64136261801093},&quot;rotate&quot;:0,&quot;skewX&quot;:0,&quot;scale&quot;:{&quot;x&quot;:0.6317462384851625,&quot;y&quot;:0.6317462384851625}},&quot;image&quot;:{&quot;url&quot;:&quot;https://icons.biorender.com/biorender/5f232996eecb0b002880a656/beaker-1-5-liquid.png&quot;,&quot;fallbackUrl&quot;:&quot;https://res.cloudinary.com/dlcjuc3ej/image/upload/v1596139919/ookghi6s41utjuzvhwaf.svg#/keystone/api/icons/5f232996eecb0b002880a656/beaker-1-5-liquid.svg&quot;,&quot;isPremium&quot;:true,&quot;size&quot;:{&quot;x&quot;:150,&quot;y&quot;:175}},&quot;source&quot;:{&quot;id&quot;:&quot;5f232939eecb0b002880a636&quot;,&quot;type&quot;:&quot;ASSETS&quot;},&quot;isPremium&quot;:true,&quot;parent&quot;:{&quot;type&quot;:&quot;CHILD&quot;,&quot;parentId&quot;:&quot;2c34a898-5b85-4bd6-8bbf-859e5b469811&quot;,&quot;order&quot;:&quot;9998&quot;}},&quot;3598253c-a461-4a27-972b-205d586e9eca&quot;:{&quot;id&quot;:&quot;3598253c-a461-4a27-972b-205d586e9eca&quot;,&quot;name&quot;:&quot;Beaker (small, 1/2 liquid)&quot;,&quot;displayName&quot;:&quot;Small beaker (1/2 liquid)&quot;,&quot;type&quot;:&quot;FIGURE_OBJECT&quot;,&quot;relativeTransform&quot;:{&quot;translate&quot;:{&quot;x&quot;:133.06963848724894,&quot;y&quot;:-170.9344275204482},&quot;rotate&quot;:0,&quot;skewX&quot;:0,&quot;scale&quot;:{&quot;x&quot;:0.6317462384851625,&quot;y&quot;:0.6317462384851625}},&quot;image&quot;:{&quot;url&quot;:&quot;https://icons.biorender.com/biorender/5f233828a3999300283fe760/beaker-small-1-2-liquid.png&quot;,&quot;fallbackUrl&quot;:&quot;https://res.cloudinary.com/dlcjuc3ej/image/upload/v1596143648/ef8nxiuai0ej6vvjap49.svg#/keystone/api/icons/5f233828a3999300283fe760/beaker-small-1-2-liquid.svg&quot;,&quot;isPremium&quot;:true,&quot;size&quot;:{&quot;x&quot;:100,&quot;y&quot;:130.67484662576686}},&quot;source&quot;:{&quot;id&quot;:&quot;5f232fbaa3999300283fe740&quot;,&quot;type&quot;:&quot;ASSETS&quot;},&quot;isPremium&quot;:true,&quot;parent&quot;:{&quot;type&quot;:&quot;CHILD&quot;,&quot;parentId&quot;:&quot;2c34a898-5b85-4bd6-8bbf-859e5b469811&quot;,&quot;order&quot;:&quot;99925&quot;}},&quot;1c742d58-e876-417e-aa0f-b48b8231b914&quot;:{&quot;id&quot;:&quot;1c742d58-e876-417e-aa0f-b48b8231b914&quot;,&quot;name&quot;:&quot;Bottle (500mL)&quot;,&quot;displayName&quot;:&quot;&quot;,&quot;type&quot;:&quot;FIGURE_OBJECT&quot;,&quot;relativeTransform&quot;:{&quot;translate&quot;:{&quot;x&quot;:-400.39971282410573,&quot;y&quot;:-7.033596886575225},&quot;rotate&quot;:0,&quot;skewX&quot;:0,&quot;scale&quot;:{&quot;x&quot;:1,&quot;y&quot;:1}},&quot;image&quot;:{&quot;url&quot;:&quot;https://icons.biorender.com/biorender/5bb38ec45c30a113007e57a4/bottle-500ml.png&quot;,&quot;fallbackUrl&quot;:&quot;https://res.cloudinary.com/dlcjuc3ej/image/upload/v1538494144/t58syyan753bsmdfrhbh.svg#/keystone/api/icons/5bb38ec45c30a113007e57a4/bottle-500ml.svg&quot;,&quot;isPremium&quot;:false,&quot;size&quot;:{&quot;x&quot;:100,&quot;y&quot;:182.03883495145632}},&quot;source&quot;:{&quot;id&quot;:&quot;5bb38e9c35024313003c81c1&quot;,&quot;type&quot;:&quot;ASSETS&quot;},&quot;isPremium&quot;:false,&quot;parent&quot;:{&quot;type&quot;:&quot;CHILD&quot;,&quot;parentId&quot;:&quot;2c34a898-5b85-4bd6-8bbf-859e5b469811&quot;,&quot;order&quot;:&quot;9999&quot;},&quot;styles&quot;:{&quot;cap&quot;:[{&quot;styleName&quot;:&quot;MONOCHROME_COLOR&quot;,&quot;index&quot;:0,&quot;color&quot;:&quot;#F39F37&quot;}]}},&quot;ccd71202-f78d-4d4c-be84-1f3d79ebd02f&quot;:{&quot;id&quot;:&quot;ccd71202-f78d-4d4c-be84-1f3d79ebd02f&quot;,&quot;name&quot;:&quot;Bottle (250mL)&quot;,&quot;displayName&quot;:&quot;&quot;,&quot;type&quot;:&quot;FIGURE_OBJECT&quot;,&quot;relativeTransform&quot;:{&quot;translate&quot;:{&quot;x&quot;:-284.53293773150415,&quot;y&quot;:15.569699610821942},&quot;rotate&quot;:0,&quot;skewX&quot;:0,&quot;scale&quot;:{&quot;x&quot;:1,&quot;y&quot;:1}},&quot;image&quot;:{&quot;url&quot;:&quot;https://icons.biorender.com/biorender/5bb38f8235024313003c81c8/bottle-250ml.png&quot;,&quot;fallbackUrl&quot;:&quot;https://res.cloudinary.com/dlcjuc3ej/image/upload/v1538494314/csxur3l3aqgccp8r5y2t.svg#/keystone/api/icons/5bb38f8235024313003c81c8/bottle-250ml.svg&quot;,&quot;isPremium&quot;:false,&quot;size&quot;:{&quot;x&quot;:75,&quot;y&quot;:136.83206106870227}},&quot;source&quot;:{&quot;id&quot;:&quot;5bb38f2b35024313003c81c2&quot;,&quot;type&quot;:&quot;ASSETS&quot;},&quot;isPremium&quot;:false,&quot;parent&quot;:{&quot;type&quot;:&quot;CHILD&quot;,&quot;parentId&quot;:&quot;2c34a898-5b85-4bd6-8bbf-859e5b469811&quot;,&quot;order&quot;:&quot;99995&quot;},&quot;styles&quot;:{&quot;cap&quot;:[{&quot;styleName&quot;:&quot;MONOCHROME_COLOR&quot;,&quot;index&quot;:0,&quot;color&quot;:&quot;#F39F37&quot;}]}},&quot;e032287a-fd38-4bad-9659-710d9f7f421b&quot;:{&quot;id&quot;:&quot;e032287a-fd38-4bad-9659-710d9f7f421b&quot;,&quot;name&quot;:&quot;Bottle (500mL)&quot;,&quot;displayName&quot;:&quot;&quot;,&quot;type&quot;:&quot;FIGURE_OBJECT&quot;,&quot;relativeTransform&quot;:{&quot;translate&quot;:{&quot;x&quot;:-157.05596108219007,&quot;y&quot;:-7.035193773150411},&quot;rotate&quot;:0,&quot;skewX&quot;:0,&quot;scale&quot;:{&quot;x&quot;:1,&quot;y&quot;:1}},&quot;image&quot;:{&quot;url&quot;:&quot;https://icons.biorender.com/biorender/5bb38ec45c30a113007e57a4/bottle-500ml.png&quot;,&quot;fallbackUrl&quot;:&quot;https://res.cloudinary.com/dlcjuc3ej/image/upload/v1538494144/t58syyan753bsmdfrhbh.svg#/keystone/api/icons/5bb38ec45c30a113007e57a4/bottle-500ml.svg&quot;,&quot;isPremium&quot;:false,&quot;size&quot;:{&quot;x&quot;:100,&quot;y&quot;:182.03883495145632}},&quot;source&quot;:{&quot;id&quot;:&quot;5bb38e9c35024313003c81c1&quot;,&quot;type&quot;:&quot;ASSETS&quot;},&quot;isPremium&quot;:false,&quot;parent&quot;:{&quot;type&quot;:&quot;CHILD&quot;,&quot;parentId&quot;:&quot;2c34a898-5b85-4bd6-8bbf-859e5b469811&quot;,&quot;order&quot;:&quot;99997&quot;},&quot;styles&quot;:{&quot;liquid&quot;:[{&quot;styleName&quot;:&quot;MONOCHROME_COLOR&quot;,&quot;index&quot;:0,&quot;color&quot;:&quot;#9DDFE8&quot;}],&quot;cap&quot;:[{&quot;styleName&quot;:&quot;MONOCHROME_COLOR&quot;,&quot;index&quot;:0,&quot;color&quot;:&quot;#F39F37&quot;}]}},&quot;9c3b91fe-a9f3-4431-8056-c50a4e157bf7&quot;:{&quot;id&quot;:&quot;9c3b91fe-a9f3-4431-8056-c50a4e157bf7&quot;,&quot;name&quot;:&quot;Bottle (250mL)&quot;,&quot;displayName&quot;:&quot;&quot;,&quot;type&quot;:&quot;FIGURE_OBJECT&quot;,&quot;relativeTransform&quot;:{&quot;translate&quot;:{&quot;x&quot;:-56.70798443287606,&quot;y&quot;:0.0003042809591278228},&quot;rotate&quot;:0,&quot;skewX&quot;:0,&quot;scale&quot;:{&quot;x&quot;:1,&quot;y&quot;:1}},&quot;image&quot;:{&quot;url&quot;:&quot;https://icons.biorender.com/biorender/5bb38f8235024313003c81c8/bottle-250ml.png&quot;,&quot;fallbackUrl&quot;:&quot;https://res.cloudinary.com/dlcjuc3ej/image/upload/v1538494314/csxur3l3aqgccp8r5y2t.svg#/keystone/api/icons/5bb38f8235024313003c81c8/bottle-250ml.svg&quot;,&quot;isPremium&quot;:false,&quot;size&quot;:{&quot;x&quot;:75,&quot;y&quot;:136.83206106870227}},&quot;source&quot;:{&quot;id&quot;:&quot;5bb38f2b35024313003c81c2&quot;,&quot;type&quot;:&quot;ASSETS&quot;},&quot;isPremium&quot;:false,&quot;parent&quot;:{&quot;type&quot;:&quot;CHILD&quot;,&quot;parentId&quot;:&quot;2c34a898-5b85-4bd6-8bbf-859e5b469811&quot;,&quot;order&quot;:&quot;99998&quot;},&quot;styles&quot;:{&quot;liquid&quot;:[{&quot;styleName&quot;:&quot;MONOCHROME_COLOR&quot;,&quot;index&quot;:0,&quot;color&quot;:&quot;#9DDFE8&quot;}],&quot;cap&quot;:[{&quot;styleName&quot;:&quot;MONOCHROME_COLOR&quot;,&quot;index&quot;:0,&quot;color&quot;:&quot;#F39F37&quot;}]}},&quot;e34daa23-c831-4590-a742-8f25352c25da&quot;:{&quot;id&quot;:&quot;e34daa23-c831-4590-a742-8f25352c25da&quot;,&quot;name&quot;:&quot;Erlenmeyer flask (empty)&quot;,&quot;displayName&quot;:&quot;&quot;,&quot;type&quot;:&quot;FIGURE_OBJECT&quot;,&quot;relativeTransform&quot;:{&quot;translate&quot;:{&quot;x&quot;:-421.51591035113324,&quot;y&quot;:195.77210251510428},&quot;rotate&quot;:0,&quot;skewX&quot;:0,&quot;scale&quot;:{&quot;x&quot;:0.8361000410006675,&quot;y&quot;:0.8166763301977451}},&quot;image&quot;:{&quot;url&quot;:&quot;https://icons.biorender.com/biorender/5f05f95ac7d3f300284a4c02/20200708165140/image/erlenmeyer-flask-empty.png&quot;,&quot;fallbackUrl&quot;:&quot;https://res.cloudinary.com/dlcjuc3ej/image/upload/v1594227100/t7bclfkogw6va60mcrqt.svg#/keystone/api/icons/5f05f95ac7d3f300284a4c02/20200708165140/image/erlenmeyer-flask-empty.svg&quot;,&quot;isPremium&quot;:false,&quot;size&quot;:{&quot;x&quot;:100,&quot;y&quot;:186.81318681318683}},&quot;source&quot;:{&quot;id&quot;:&quot;5f05f95ac7d3f300284a4c02&quot;,&quot;type&quot;:&quot;ASSETS&quot;},&quot;isPremium&quot;:false,&quot;parent&quot;:{&quot;type&quot;:&quot;CHILD&quot;,&quot;parentId&quot;:&quot;2c34a898-5b85-4bd6-8bbf-859e5b469811&quot;,&quot;order&quot;:&quot;99999&quot;}},&quot;fac06eaf-c768-4e51-8b86-1954597879ad&quot;:{&quot;id&quot;:&quot;fac06eaf-c768-4e51-8b86-1954597879ad&quot;,&quot;name&quot;:&quot;Erlenmeyer flask (3/4 liquid)&quot;,&quot;displayName&quot;:&quot;&quot;,&quot;type&quot;:&quot;FIGURE_OBJECT&quot;,&quot;relativeTransform&quot;:{&quot;translate&quot;:{&quot;x&quot;:-136.2663947551625,&quot;y&quot;:191.8713910325807},&quot;rotate&quot;:0,&quot;skewX&quot;:0,&quot;scale&quot;:{&quot;x&quot;:0.8361000410006675,&quot;y&quot;:0.8166763301977451}},&quot;image&quot;:{&quot;url&quot;:&quot;https://icons.biorender.com/biorender/5f04c1c44dd61200280ca5f7/20200707184321/image/erlenmeyer-flask-3-4-liquid.png&quot;,&quot;fallbackUrl&quot;:&quot;https://res.cloudinary.com/dlcjuc3ej/image/upload/v1594147401/qj5ugnuao4fvci7kpvdj.svg#/keystone/api/icons/5f04c1c44dd61200280ca5f7/20200707184321/image/erlenmeyer-flask-3-4-liquid.svg&quot;,&quot;isPremium&quot;:false,&quot;size&quot;:{&quot;x&quot;:100,&quot;y&quot;:186.81318681318683}},&quot;source&quot;:{&quot;id&quot;:&quot;5f04c1c44dd61200280ca5f7&quot;,&quot;type&quot;:&quot;ASSETS&quot;},&quot;isPremium&quot;:false,&quot;parent&quot;:{&quot;type&quot;:&quot;CHILD&quot;,&quot;parentId&quot;:&quot;2c34a898-5b85-4bd6-8bbf-859e5b469811&quot;,&quot;order&quot;:&quot;999995&quot;}},&quot;3408227f-1a18-4b48-b898-f735dfc2dba9&quot;:{&quot;id&quot;:&quot;3408227f-1a18-4b48-b898-f735dfc2dba9&quot;,&quot;name&quot;:&quot;Erlenmeyer flask (1/4 liquid)&quot;,&quot;displayName&quot;:&quot;&quot;,&quot;type&quot;:&quot;FIGURE_OBJECT&quot;,&quot;relativeTransform&quot;:{&quot;translate&quot;:{&quot;x&quot;:-326.4327131104789,&quot;y&quot;:191.87206628940768},&quot;rotate&quot;:0,&quot;skewX&quot;:0,&quot;scale&quot;:{&quot;x&quot;:0.8361000410006675,&quot;y&quot;:0.8166763301977451}},&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2c34a898-5b85-4bd6-8bbf-859e5b469811&quot;,&quot;order&quot;:&quot;999997&quot;}},&quot;6dbf28c0-aa86-44cc-a6ac-a3e4cd7db1a3&quot;:{&quot;id&quot;:&quot;6dbf28c0-aa86-44cc-a6ac-a3e4cd7db1a3&quot;,&quot;name&quot;:&quot;Erlenmeyer flask (1/2 liquid)&quot;,&quot;displayName&quot;:&quot;&quot;,&quot;type&quot;:&quot;FIGURE_OBJECT&quot;,&quot;relativeTransform&quot;:{&quot;translate&quot;:{&quot;x&quot;:-231.3495126159064,&quot;y&quot;:191.87190168281145},&quot;rotate&quot;:0,&quot;skewX&quot;:0,&quot;scale&quot;:{&quot;x&quot;:0.8361000410006675,&quot;y&quot;:0.8166763301977451}},&quot;image&quot;:{&quot;url&quot;:&quot;https://icons.biorender.com/biorender/5f05ebae78a2470028cbeabc/20200708164859/image/erlenmeyer-flask-1-2-liquid.png&quot;,&quot;fallbackUrl&quot;:&quot;https://res.cloudinary.com/dlcjuc3ej/image/upload/v1594226939/qjg0bgtvjwemzl62bswa.svg#/keystone/api/icons/5f05ebae78a2470028cbeabc/20200708164859/image/erlenmeyer-flask-1-2-liquid.svg&quot;,&quot;isPremium&quot;:true,&quot;size&quot;:{&quot;x&quot;:100,&quot;y&quot;:186.81318681318683}},&quot;source&quot;:{&quot;id&quot;:&quot;5f05ebae78a2470028cbeabc&quot;,&quot;type&quot;:&quot;ASSETS&quot;},&quot;isPremium&quot;:true,&quot;parent&quot;:{&quot;type&quot;:&quot;CHILD&quot;,&quot;parentId&quot;:&quot;2c34a898-5b85-4bd6-8bbf-859e5b469811&quot;,&quot;order&quot;:&quot;999998&quot;}},&quot;e6b771b8-b429-4aef-94b3-745caa44e0c8&quot;:{&quot;id&quot;:&quot;e6b771b8-b429-4aef-94b3-745caa44e0c8&quot;,&quot;name&quot;:&quot;Erlenmeyer flask (3/4 liquid)&quot;,&quot;displayName&quot;:&quot;&quot;,&quot;type&quot;:&quot;FIGURE_OBJECT&quot;,&quot;relativeTransform&quot;:{&quot;translate&quot;:{&quot;x&quot;:149.70877304256814,&quot;y&quot;:191.8705543474829},&quot;rotate&quot;:0,&quot;skewX&quot;:0,&quot;scale&quot;:{&quot;x&quot;:0.8361000410006675,&quot;y&quot;:0.8166763301977451}},&quot;image&quot;:{&quot;url&quot;:&quot;https://icons.biorender.com/biorender/5f0e1187797816002755eb54/erlenmeyer-flask-3-4-liquid.png&quot;,&quot;fallbackUrl&quot;:&quot;https://res.cloudinary.com/dlcjuc3ej/image/upload/v1594757503/uczyfoevi4n2iqkschkf.svg#/keystone/api/icons/5f0e1187797816002755eb54/erlenmeyer-flask-3-4-liquid.svg&quot;,&quot;isPremium&quot;:false,&quot;size&quot;:{&quot;x&quot;:100,&quot;y&quot;:186.81318681318683}},&quot;source&quot;:{&quot;id&quot;:&quot;5f04c1c44dd61200280ca5f7&quot;,&quot;type&quot;:&quot;ASSETS&quot;},&quot;isPremium&quot;:false,&quot;parent&quot;:{&quot;type&quot;:&quot;CHILD&quot;,&quot;parentId&quot;:&quot;2c34a898-5b85-4bd6-8bbf-859e5b469811&quot;,&quot;order&quot;:&quot;9999985&quot;}},&quot;2159419f-6db6-4f6c-a716-4e02c6c077fc&quot;:{&quot;id&quot;:&quot;2159419f-6db6-4f6c-a716-4e02c6c077fc&quot;,&quot;name&quot;:&quot;Erlenmeyer flask (1/4 liquid)&quot;,&quot;displayName&quot;:&quot;&quot;,&quot;type&quot;:&quot;FIGURE_OBJECT&quot;,&quot;relativeTransform&quot;:{&quot;translate&quot;:{&quot;x&quot;:-46.55664414521397,&quot;y&quot;:191.8712296043099},&quot;rotate&quot;:0,&quot;skewX&quot;:0,&quot;scale&quot;:{&quot;x&quot;:0.8361000410006675,&quot;y&quot;:0.8166763301977451}},&quot;image&quot;:{&quot;url&quot;:&quot;https://icons.biorender.com/biorender/5f0e10d3797816002755eb01/erlenmeyer-flask-1-4-liquid.png&quot;,&quot;fallbackUrl&quot;:&quot;https://res.cloudinary.com/dlcjuc3ej/image/upload/v1594757323/h1egsffa8kvvaobqsaw0.svg#/keystone/api/icons/5f0e10d3797816002755eb01/erlenmeyer-flask-1-4-liquid.svg&quot;,&quot;isPremium&quot;:true,&quot;size&quot;:{&quot;x&quot;:100,&quot;y&quot;:186.81318681318683}},&quot;source&quot;:{&quot;id&quot;:&quot;5f05ed2db073d10028340e93&quot;,&quot;type&quot;:&quot;ASSETS&quot;},&quot;isPremium&quot;:true,&quot;parent&quot;:{&quot;type&quot;:&quot;CHILD&quot;,&quot;parentId&quot;:&quot;2c34a898-5b85-4bd6-8bbf-859e5b469811&quot;,&quot;order&quot;:&quot;999999&quot;}},&quot;bf092849-1cc4-4994-8eb8-ba1e659b6e65&quot;:{&quot;id&quot;:&quot;bf092849-1cc4-4994-8eb8-ba1e659b6e65&quot;,&quot;name&quot;:&quot;Erlenmeyer flask (1/2 liquid)&quot;,&quot;displayName&quot;:&quot;&quot;,&quot;type&quot;:&quot;FIGURE_OBJECT&quot;,&quot;relativeTransform&quot;:{&quot;translate&quot;:{&quot;x&quot;:54.625655181824214,&quot;y&quot;:191.8710649977137},&quot;rotate&quot;:0,&quot;skewX&quot;:0,&quot;scale&quot;:{&quot;x&quot;:0.8361000410006675,&quot;y&quot;:0.8166763301977451}},&quot;image&quot;:{&quot;url&quot;:&quot;https://icons.biorender.com/biorender/5f0e111e797816002755eb2a/erlenmeyer-flask-1-2-liquid.png&quot;,&quot;fallbackUrl&quot;:&quot;https://res.cloudinary.com/dlcjuc3ej/image/upload/v1594757398/ywrqv83gq8dxowbtrpjh.svg#/keystone/api/icons/5f0e111e797816002755eb2a/erlenmeyer-flask-1-2-liquid.svg&quot;,&quot;isPremium&quot;:true,&quot;size&quot;:{&quot;x&quot;:100,&quot;y&quot;:186.81318681318683}},&quot;source&quot;:{&quot;id&quot;:&quot;5f05ebae78a2470028cbeabc&quot;,&quot;type&quot;:&quot;ASSETS&quot;},&quot;isPremium&quot;:true,&quot;parent&quot;:{&quot;type&quot;:&quot;CHILD&quot;,&quot;parentId&quot;:&quot;2c34a898-5b85-4bd6-8bbf-859e5b469811&quot;,&quot;order&quot;:&quot;9999995&quot;}},&quot;cfb8670e-a893-4fce-81a9-11c9c13296a4&quot;:{&quot;id&quot;:&quot;cfb8670e-a893-4fce-81a9-11c9c13296a4&quot;,&quot;name&quot;:&quot;Erlenmeyer flask (pouring)&quot;,&quot;displayName&quot;:&quot;&quot;,&quot;type&quot;:&quot;FIGURE_OBJECT&quot;,&quot;relativeTransform&quot;:{&quot;translate&quot;:{&quot;x&quot;:260.41079340171177,&quot;y&quot;:128.7087479243067},&quot;rotate&quot;:0,&quot;skewX&quot;:0,&quot;scale&quot;:{&quot;x&quot;:1.0438946875126636,&quot;y&quot;:1.0438946875126636}},&quot;image&quot;:{&quot;url&quot;:&quot;https://icons.biorender.com/biorender/5f35a5cd8d485800287e51fb/20200813205543/image/erlenmeyer-flask-pouring.png&quot;,&quot;fallbackUrl&quot;:&quot;https://res.cloudinary.com/dlcjuc3ej/image/upload/v1597352143/dl3s6lsedlihwwigfq4l.svg#/keystone/api/icons/5f35a5cd8d485800287e51fb/20200813205543/image/erlenmeyer-flask-pouring.svg&quot;,&quot;isPremium&quot;:true,&quot;size&quot;:{&quot;x&quot;:132,&quot;y&quot;:85.68421052631578}},&quot;source&quot;:{&quot;id&quot;:&quot;5f35a5cd8d485800287e51fb&quot;,&quot;type&quot;:&quot;ASSETS&quot;},&quot;isPremium&quot;:true,&quot;parent&quot;:{&quot;type&quot;:&quot;CHILD&quot;,&quot;parentId&quot;:&quot;2c34a898-5b85-4bd6-8bbf-859e5b469811&quot;,&quot;order&quot;:&quot;9999997&quot;}},&quot;d78f6019-2f0e-4b85-a9ae-3ffbbbd99ce5&quot;:{&quot;id&quot;:&quot;d78f6019-2f0e-4b85-a9ae-3ffbbbd99ce5&quot;,&quot;name&quot;:&quot;Erlenmeyer flask (pouring)&quot;,&quot;displayName&quot;:&quot;&quot;,&quot;type&quot;:&quot;FIGURE_OBJECT&quot;,&quot;relativeTransform&quot;:{&quot;translate&quot;:{&quot;x&quot;:266.8823922341772,&quot;y&quot;:229.24813177650006},&quot;rotate&quot;:0,&quot;skewX&quot;:0,&quot;scale&quot;:{&quot;x&quot;:0.9458416572096329,&quot;y&quot;:0.9458416572096329}},&quot;image&quot;:{&quot;url&quot;:&quot;https://icons.biorender.com/biorender/5f36a2bc1ab32b0028ca9137/erlenmeyer-flask-pouring.png&quot;,&quot;fallbackUrl&quot;:&quot;https://res.cloudinary.com/dlcjuc3ej/image/upload/v1597416118/igsxdwsfgzsisxyofgcd.svg#/keystone/api/icons/5f36a2bc1ab32b0028ca9137/erlenmeyer-flask-pouring.svg&quot;,&quot;isPremium&quot;:true,&quot;size&quot;:{&quot;x&quot;:132,&quot;y&quot;:85.68421052631578}},&quot;source&quot;:{&quot;id&quot;:&quot;5f35a5cd8d485800287e51fb&quot;,&quot;type&quot;:&quot;ASSETS&quot;},&quot;isPremium&quot;:true,&quot;parent&quot;:{&quot;type&quot;:&quot;CHILD&quot;,&quot;parentId&quot;:&quot;2c34a898-5b85-4bd6-8bbf-859e5b469811&quot;,&quot;order&quot;:&quot;9999998&quot;}},&quot;a1b92588-ad68-455a-8e95-d762fbf6cb68&quot;:{&quot;id&quot;:&quot;a1b92588-ad68-455a-8e95-d762fbf6cb68&quot;,&quot;name&quot;:&quot;Wash bottle (500mL, full)&quot;,&quot;displayName&quot;:&quot;&quot;,&quot;type&quot;:&quot;FIGURE_OBJECT&quot;,&quot;relativeTransform&quot;:{&quot;translate&quot;:{&quot;x&quot;:196.77698112876993,&quot;y&quot;:-20.414191127043452},&quot;rotate&quot;:0,&quot;skewX&quot;:0,&quot;scale&quot;:{&quot;x&quot;:0.621106486550776,&quot;y&quot;:0.621106486550776}},&quot;image&quot;:{&quot;url&quot;:&quot;https://icons.biorender.com/biorender/627a9075b05b7700268a6054/20220510162005/image/wash-bottle-500ml-full.png&quot;,&quot;fallbackUrl&quot;:&quot;https://res.cloudinary.com/dlcjuc3ej/image/upload/v1652199605/sgkwm4agxateogp4zesw.svg#/keystone/api/icons/627a9075b05b7700268a6054/20220510162005/image/wash-bottle-500ml-full.svg&quot;,&quot;isPremium&quot;:false,&quot;size&quot;:{&quot;x&quot;:100,&quot;y&quot;:250}},&quot;source&quot;:{&quot;id&quot;:&quot;627a9075b05b7700268a6054&quot;,&quot;type&quot;:&quot;ASSETS&quot;},&quot;isPremium&quot;:false,&quot;parent&quot;:{&quot;type&quot;:&quot;CHILD&quot;,&quot;parentId&quot;:&quot;2c34a898-5b85-4bd6-8bbf-859e5b469811&quot;,&quot;order&quot;:&quot;99999995&quot;}},&quot;f2aa3ca0-d467-41fc-8120-c015e3a894dd&quot;:{&quot;id&quot;:&quot;f2aa3ca0-d467-41fc-8120-c015e3a894dd&quot;,&quot;name&quot;:&quot;Wash bottle (500mL, empty)&quot;,&quot;displayName&quot;:&quot;&quot;,&quot;type&quot;:&quot;FIGURE_OBJECT&quot;,&quot;relativeTransform&quot;:{&quot;translate&quot;:{&quot;x&quot;:273.25672608790853,&quot;y&quot;:-20.413544676112764},&quot;rotate&quot;:0,&quot;skewX&quot;:0,&quot;scale&quot;:{&quot;x&quot;:0.4946677048595936,&quot;y&quot;:0.4946677048595936}},&quot;image&quot;:{&quot;url&quot;:&quot;https://icons.biorender.com/biorender/627a9022b05b7700268a6051/20220510161837/image/wash-bottle-500ml-empty.png&quot;,&quot;fallbackUrl&quot;:&quot;https://res.cloudinary.com/dlcjuc3ej/image/upload/v1652199517/zxecv4obmzmsm3zjzzif.svg#/keystone/api/icons/627a9022b05b7700268a6051/20220510161837/image/wash-bottle-500ml-empty.svg&quot;,&quot;isPremium&quot;:false,&quot;size&quot;:{&quot;x&quot;:100,&quot;y&quot;:250}},&quot;source&quot;:{&quot;id&quot;:&quot;627a9022b05b7700268a6051&quot;,&quot;type&quot;:&quot;ASSETS&quot;},&quot;isPremium&quot;:false,&quot;parent&quot;:{&quot;type&quot;:&quot;CHILD&quot;,&quot;parentId&quot;:&quot;2c34a898-5b85-4bd6-8bbf-859e5b469811&quot;,&quot;order&quot;:&quot;99999997&quot;}},&quot;e27e0298-458f-44bf-8f6c-286e3393a8d7&quot;:{&quot;id&quot;:&quot;e27e0298-458f-44bf-8f6c-286e3393a8d7&quot;,&quot;name&quot;:&quot;Graduated cylinder (1/2 liquid)&quot;,&quot;displayName&quot;:&quot;&quot;,&quot;type&quot;:&quot;FIGURE_OBJECT&quot;,&quot;relativeTransform&quot;:{&quot;translate&quot;:{&quot;x&quot;:402.60761788342097,&quot;y&quot;:128.70897664931397},&quot;rotate&quot;:0,&quot;skewX&quot;:0,&quot;scale&quot;:{&quot;x&quot;:1,&quot;y&quot;:1}},&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2c34a898-5b85-4bd6-8bbf-859e5b469811&quot;,&quot;order&quot;:&quot;99999998&quot;},&quot;styles&quot;:{&quot;liquid&quot;:[{&quot;styleName&quot;:&quot;MONOCHROME_COLOR&quot;,&quot;index&quot;:0,&quot;color&quot;:&quot;#9DDFE8&quot;}]},&quot;opacity&quot;:1},&quot;30a619ad-aecf-4f6b-aa57-a8d819e8d051&quot;:{&quot;id&quot;:&quot;30a619ad-aecf-4f6b-aa57-a8d819e8d051&quot;,&quot;type&quot;:&quot;FIGURE_OBJECT&quot;,&quot;document&quot;:{&quot;type&quot;:&quot;FIGURE&quot;,&quot;canvasType&quot;:&quot;FIGURE&quot;,&quot;units&quot;:&quot;in&quot;},&quot;parent&quot;:{&quot;type&quot;:&quot;DOCUMENT&quot;,&quot;parentId&quot;:&quot;fe0bd7e6-0720-4678-bcd8-c8ab64ee6b6a&quot;,&quot;order&quot;:&quot;75&quot;}},&quot;d6a9c38a-b7a6-4005-b6ef-1b0f31b4b6b3&quot;:{&quot;id&quot;:&quot;d6a9c38a-b7a6-4005-b6ef-1b0f31b4b6b3&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30a619ad-aecf-4f6b-aa57-a8d819e8d051&quot;,&quot;type&quot;:&quot;FRAME&quot;,&quot;order&quot;:&quot;5&quot;}},&quot;1364fb80-b7f7-4cc3-ac79-d45a2a83173f&quot;:{&quot;id&quot;:&quot;1364fb80-b7f7-4cc3-ac79-d45a2a83173f&quot;,&quot;type&quot;:&quot;FIGURE_OBJECT&quot;,&quot;document&quot;:{&quot;type&quot;:&quot;FIGURE&quot;,&quot;canvasType&quot;:&quot;FIGURE&quot;,&quot;units&quot;:&quot;in&quot;},&quot;parent&quot;:{&quot;type&quot;:&quot;DOCUMENT&quot;,&quot;parentId&quot;:&quot;fe0bd7e6-0720-4678-bcd8-c8ab64ee6b6a&quot;,&quot;order&quot;:&quot;36&quot;}},&quot;58c06cdb-fbe6-4da8-9d71-f61245ee104f&quot;:{&quot;id&quot;:&quot;58c06cdb-fbe6-4da8-9d71-f61245ee104f&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364fb80-b7f7-4cc3-ac79-d45a2a83173f&quot;,&quot;type&quot;:&quot;FRAME&quot;,&quot;order&quot;:&quot;5&quot;}},&quot;0d11056f-ab00-4873-8c89-763d92df6e56&quot;:{&quot;id&quot;:&quot;0d11056f-ab00-4873-8c89-763d92df6e56&quot;,&quot;name&quot;:&quot;Pipette&quot;,&quot;displayName&quot;:&quot;&quot;,&quot;type&quot;:&quot;FIGURE_OBJECT&quot;,&quot;relativeTransform&quot;:{&quot;translate&quot;:{&quot;x&quot;:-365.8988334550692,&quot;y&quot;:-96.5321975940571},&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7&quot;},&quot;styles&quot;:{&quot;secondary_color&quot;:[{&quot;styleName&quot;:&quot;MONOCHROME_COLOR&quot;,&quot;index&quot;:0,&quot;color&quot;:&quot;#5AAA46&quot;}]}},&quot;fcc4548e-d918-48fc-81f5-6237d36a83e3&quot;:{&quot;id&quot;:&quot;fcc4548e-d918-48fc-81f5-6237d36a83e3&quot;,&quot;name&quot;:&quot;Pipette&quot;,&quot;displayName&quot;:&quot;&quot;,&quot;type&quot;:&quot;FIGURE_OBJECT&quot;,&quot;relativeTransform&quot;:{&quot;translate&quot;:{&quot;x&quot;:-221.23195953000197,&quot;y&quot;:-96.5317944806322},&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quot;},&quot;styles&quot;:{&quot;secondary_color&quot;:[{&quot;styleName&quot;:&quot;MONOCHROME_COLOR&quot;,&quot;index&quot;:0,&quot;color&quot;:&quot;#898982&quot;}]}},&quot;efbbf5c6-06c9-4f1b-bb04-a6b7a70f08f5&quot;:{&quot;id&quot;:&quot;efbbf5c6-06c9-4f1b-bb04-a6b7a70f08f5&quot;,&quot;name&quot;:&quot;Pipette tip (small, empty)&quot;,&quot;displayName&quot;:&quot;&quot;,&quot;type&quot;:&quot;FIGURE_OBJECT&quot;,&quot;relativeTransform&quot;:{&quot;translate&quot;:{&quot;x&quot;:-362.73513201261596,&quot;y&quot;:128.1543970432905},&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5&quot;},&quot;styles&quot;:{&quot;Layer_5-hidden&quot;:[{&quot;styleName&quot;:&quot;MONOCHROME_COLOR&quot;,&quot;index&quot;:0,&quot;color&quot;:&quot;#E3E91D&quot;}]}},&quot;45cb2936-5997-4bbe-a939-e297365a1d0b&quot;:{&quot;id&quot;:&quot;45cb2936-5997-4bbe-a939-e297365a1d0b&quot;,&quot;name&quot;:&quot;Pipette tip (small, empty)&quot;,&quot;displayName&quot;:&quot;&quot;,&quot;type&quot;:&quot;FIGURE_OBJECT&quot;,&quot;relativeTransform&quot;:{&quot;translate&quot;:{&quot;x&quot;:-217.51066120097337,&quot;y&quot;:128.15499782164673},&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7&quot;},&quot;styles&quot;:{&quot;Layer_5-hidden&quot;:[{&quot;styleName&quot;:&quot;MONOCHROME_COLOR&quot;,&quot;index&quot;:0,&quot;color&quot;:&quot;#E3E91D&quot;}]}},&quot;9e642f01-c748-4b43-b4c4-a8c681966b43&quot;:{&quot;id&quot;:&quot;9e642f01-c748-4b43-b4c4-a8c681966b43&quot;,&quot;name&quot;:&quot;Pipette&quot;,&quot;displayName&quot;:&quot;&quot;,&quot;type&quot;:&quot;FIGURE_OBJECT&quot;,&quot;relativeTransform&quot;:{&quot;translate&quot;:{&quot;x&quot;:-47.022698058633694,&quot;y&quot;:-96.5324940914542},&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75&quot;},&quot;styles&quot;:{&quot;secondary_color&quot;:[{&quot;styleName&quot;:&quot;MONOCHROME_COLOR&quot;,&quot;index&quot;:0,&quot;color&quot;:&quot;#5AAA46&quot;}]}},&quot;b512e0fe-18fe-4c15-8aa0-d0b0a3435269&quot;:{&quot;id&quot;:&quot;b512e0fe-18fe-4c15-8aa0-d0b0a3435269&quot;,&quot;name&quot;:&quot;Pipette&quot;,&quot;displayName&quot;:&quot;&quot;,&quot;type&quot;:&quot;FIGURE_OBJECT&quot;,&quot;relativeTransform&quot;:{&quot;translate&quot;:{&quot;x&quot;:97.64417586643356,&quot;y&quot;:-96.5320909780293},&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8&quot;},&quot;styles&quot;:{&quot;secondary_color&quot;:[{&quot;styleName&quot;:&quot;MONOCHROME_COLOR&quot;,&quot;index&quot;:0,&quot;color&quot;:&quot;#898982&quot;}]}},&quot;a06c0b24-d6d7-4542-b3dd-6b56f3899ebc&quot;:{&quot;id&quot;:&quot;a06c0b24-d6d7-4542-b3dd-6b56f3899ebc&quot;,&quot;name&quot;:&quot;Pipette tip (small, empty)&quot;,&quot;displayName&quot;:&quot;&quot;,&quot;type&quot;:&quot;FIGURE_OBJECT&quot;,&quot;relativeTransform&quot;:{&quot;translate&quot;:{&quot;x&quot;:-315.2934401853561,&quot;y&quot;:246.07557524931704},&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9&quot;},&quot;styles&quot;:{&quot;Layer_5-hidden&quot;:[{&quot;styleName&quot;:&quot;MONOCHROME_COLOR&quot;,&quot;index&quot;:0,&quot;color&quot;:&quot;#E3E91D&quot;}]}},&quot;d76ef3b0-3eb4-4c94-ae2e-e6c9ba0ec342&quot;:{&quot;id&quot;:&quot;d76ef3b0-3eb4-4c94-ae2e-e6c9ba0ec342&quot;,&quot;name&quot;:&quot;Western blotting equipment (power supply)&quot;,&quot;displayName&quot;:&quot;&quot;,&quot;type&quot;:&quot;FIGURE_OBJECT&quot;,&quot;relativeTransform&quot;:{&quot;translate&quot;:{&quot;x&quot;:315.1547361747919,&quot;y&quot;:-220.1869494068471},&quot;rotate&quot;:0,&quot;skewX&quot;:0,&quot;scale&quot;:{&quot;x&quot;:1,&quo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1364fb80-b7f7-4cc3-ac79-d45a2a83173f&quot;,&quot;order&quot;:&quot;997&quot;}},&quot;8efac56e-8c1c-4abc-9bce-e4d705089253&quot;:{&quot;relativeTransform&quot;:{&quot;translate&quot;:{&quot;x&quot;:279.4140016546383,&quot;y&quot;:206.24281505571219},&quot;rotate&quot;:0,&quot;skewX&quot;:0,&quot;scale&quot;:{&quot;x&quot;:1,&quot;y&quot;:1}},&quot;type&quot;:&quot;FIGURE_OBJECT&quot;,&quot;id&quot;:&quot;8efac56e-8c1c-4abc-9bce-e4d705089253&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1364fb80-b7f7-4cc3-ac79-d45a2a83173f&quot;,&quot;order&quot;:&quot;998&quot;},&quot;isPremium&quot;:true},&quot;e75a75b1-1a68-47be-88b1-3f6f324183a0&quot;:{&quot;type&quot;:&quot;FIGURE_OBJECT&quot;,&quot;id&quot;:&quot;e75a75b1-1a68-47be-88b1-3f6f324183a0&quot;,&quot;relativeTransform&quot;:{&quot;translate&quot;:{&quot;x&quot;:-61.50429052230743,&quot;y&quot;:-2.3303311520772922},&quot;rotate&quot;:0,&quot;skewX&quot;:0,&quot;scale&quot;:{&quot;x&quot;:1,&quot;y&quot;:1}},&quot;opacity&quot;:1,&quot;path&quot;:{&quot;type&quot;:&quot;POLY_LINE&quot;,&quot;points&quot;:[{&quot;x&quot;:43.36095680987596,&quot;y&quot;:49.840899821974695},{&quot;x&quot;:28.620377135986516,&quot;y&quot;:-40.792879662951286},{&quot;x&quot;:-48.33817974281551,&quot;y&quot;:-10.643024338196419}],&quot;closed&quot;:false},&quot;pathStyles&quot;:[{&quot;type&quot;:&quot;FILL&quot;,&quot;fillStyle&quot;:&quot;rgba(0,0,0,0)&quot;},{&quot;type&quot;:&quot;STROKE&quot;,&quot;strokeStyle&quot;:&quot;rgba(107, 21, 25, 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8efac56e-8c1c-4abc-9bce-e4d705089253&quot;,&quot;order&quot;:&quot;1&quot;}},&quot;70d185b1-e868-4689-b798-1d27578399a0&quot;:{&quot;type&quot;:&quot;FIGURE_OBJECT&quot;,&quot;id&quot;:&quot;70d185b1-e868-4689-b798-1d27578399a0&quot;,&quot;relativeTransform&quot;:{&quot;translate&quot;:{&quot;x&quot;:-24.740731601350262,&quot;y&quot;:-74.62099829768545},&quot;rotate&quot;:0,&quot;skewX&quot;:0,&quot;scale&quot;:{&quot;x&quot;:1,&quot;y&quot;:1}},&quot;opacity&quot;:1,&quot;path&quot;:{&quot;type&quot;:&quot;POLY_LINE&quot;,&quot;points&quot;:[{&quot;x&quot;:90.00735691310734,&quot;y&quot;:8.090832030556982},{&quot;x&quot;:49.48048416689147,&quot;y&quot;:-51.756991676064075},{&quot;x&quot;:-58.434095587567015,&quot;y&quot;:35.422908998935014},{&quot;x&quot;:-90.00735691310734,&quot;y&quot;:51.44516101488071}],&quot;closed&quot;:false},&quot;pathStyles&quot;:[{&quot;type&quot;:&quot;FILL&quot;,&quot;fillStyle&quot;:&quot;rgba(0,0,0,0)&quot;},{&quot;type&quot;:&quot;STROKE&quot;,&quot;strokeStyle&quot;:&quot;rgba(23,23,23,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8efac56e-8c1c-4abc-9bce-e4d705089253&quot;,&quot;order&quot;:&quot;2&quot;}},&quot;37a08290-8583-4a0c-add2-b6b157e46af4&quot;:{&quot;type&quot;:&quot;FIGURE_OBJECT&quot;,&quot;id&quot;:&quot;37a08290-8583-4a0c-add2-b6b157e46af4&quot;,&quot;relativeTransform&quot;:{&quot;translate&quot;:{&quot;x&quot;:-119.78682162743439,&quot;y&quot;:-14.322418991728966},&quot;rotate&quot;:0,&quot;skewX&quot;:0,&quot;scale&quot;:{&quot;x&quot;:1,&quot;y&quot;:1}},&quot;opacity&quot;:1,&quot;source&quot;:{&quot;type&quot;:&quot;ASSETS&quot;},&quot;pathStyles&quot;:[{&quot;type&quot;:&quot;FILL&quot;,&quot;fillStyle&quot;:&quot;rgb(0,0,0)&quot;}],&quot;isLocked&quot;:false,&quot;parent&quot;:{&quot;type&quot;:&quot;CHILD&quot;,&quot;parentId&quot;:&quot;8efac56e-8c1c-4abc-9bce-e4d705089253&quot;,&quot;order&quot;:&quot;25&quot;}},&quot;890a942b-aee9-4742-ab84-e2e52d6040c8&quot;:{&quot;type&quot;:&quot;FIGURE_OBJECT&quot;,&quot;id&quot;:&quot;890a942b-aee9-4742-ab84-e2e52d6040c8&quot;,&quot;relativeTransform&quot;:{&quot;translate&quot;:{&quot;x&quot;:-18.8495021573857,&quot;y&quot;:10.65225981021922},&quot;rotate&quot;:0,&quot;skewX&quot;:0,&quot;scale&quot;:{&quot;x&quot;:1,&quot;y&quot;:1}},&quot;opacity&quot;:1,&quot;path&quot;:{&quot;type&quot;:&quot;POLY_LINE&quot;,&quot;points&quot;:[{&quot;x&quot;:3.722022633704114,&quot;y&quot;:-2.345367849020647},{&quot;x&quot;:-3.722022633704114,&quot;y&quot;:2.345367849020647}],&quot;closed&quot;:false},&quot;pathStyles&quot;:[{&quot;type&quot;:&quot;FILL&quot;,&quot;fillStyle&quot;:&quot;rgba(0,0,0,0)&quot;},{&quot;type&quot;:&quot;STROKE&quot;,&quot;strokeStyle&quot;:&quot;rgba(70,69,70,1)&quot;,&quot;lineWidth&quot;:1.5193800570089862,&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7a08290-8583-4a0c-add2-b6b157e46af4&quot;,&quot;order&quot;:&quot;1&quot;}},&quot;d6d48dd1-07c4-4115-b4d1-92dbe5da5eb7&quot;:{&quot;type&quot;:&quot;FIGURE_OBJECT&quot;,&quot;id&quot;:&quot;d6d48dd1-07c4-4115-b4d1-92dbe5da5eb7&quot;,&quot;relativeTransform&quot;:{&quot;translate&quot;:{&quot;x&quot;:-3.7380930348945807,&quot;y&quot;:0.5023492803624041},&quot;rotate&quot;:1.008514654560017,&quot;skewX&quot;:1.6580627893946132e-16,&quot;scale&quot;:{&quot;x&quot;:1,&quot;y&quot;:1}},&quot;opacity&quot;:1,&quot;path&quot;:{&quot;type&quot;:&quot;RECT&quot;,&quot;size&quot;:{&quot;x&quot;:3.3309485865197104,&quot;y&quot;:29.817833618801245},&quot;cornerRounding&quot;:{&quot;type&quot;:&quot;ARC_LENGTH&quot;,&quot;global&quot;:3.2127800553626944}},&quot;pathStyles&quot;:[{&quot;type&quot;:&quot;FILL&quot;,&quot;fillStyle&quot;:&quot;rgba(54, 54, 54, 1)&quot;},{&quot;type&quot;:&quot;STROKE&quot;,&quot;strokeStyle&quot;:&quot;rgba(3, 3, 3, 1)&quot;,&quot;lineWidth&quot;:0.7596900285044912,&quot;lineJoin&quot;:&quot;round&quot;}],&quot;isLocked&quot;:false,&quot;parent&quot;:{&quot;type&quot;:&quot;CHILD&quot;,&quot;parentId&quot;:&quot;37a08290-8583-4a0c-add2-b6b157e46af4&quot;,&quot;order&quot;:&quot;2&quot;}},&quot;afa55015-56df-4c24-bf04-b96cad560f91&quot;:{&quot;type&quot;:&quot;FIGURE_OBJECT&quot;,&quot;id&quot;:&quot;afa55015-56df-4c24-bf04-b96cad560f91&quot;,&quot;relativeTransform&quot;:{&quot;translate&quot;:{&quot;x&quot;:-16.30775919432358,&quot;y&quot;:15.985040940731324},&quot;rotate&quot;:0,&quot;skewX&quot;:0,&quot;scale&quot;:{&quot;x&quot;:1,&quot;y&quot;:1}},&quot;opacity&quot;:1,&quot;path&quot;:{&quot;type&quot;:&quot;POLY_LINE&quot;,&quot;points&quot;:[{&quot;x&quot;:3.722022633704114,&quot;y&quot;:-2.345367849020704},{&quot;x&quot;:-3.722022633704114,&quot;y&quot;:2.345367849020704}],&quot;closed&quot;:false},&quot;pathStyles&quot;:[{&quot;type&quot;:&quot;FILL&quot;,&quot;fillStyle&quot;:&quot;rgba(0,0,0,0)&quot;},{&quot;type&quot;:&quot;STROKE&quot;,&quot;strokeStyle&quot;:&quot;rgba(70,69,70,1)&quot;,&quot;lineWidth&quot;:1.51938005700898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7a08290-8583-4a0c-add2-b6b157e46af4&quot;,&quot;order&quot;:&quot;5&quot;}},&quot;82db2dda-d5fa-46bb-967a-8e06700a5cd0&quot;:{&quot;type&quot;:&quot;FIGURE_OBJECT&quot;,&quot;id&quot;:&quot;82db2dda-d5fa-46bb-967a-8e06700a5cd0&quot;,&quot;relativeTransform&quot;:{&quot;translate&quot;:{&quot;x&quot;:-0.32734841830016315,&quot;y&quot;:5.915090256601065},&quot;rotate&quot;:1.008514654560017,&quot;skewX&quot;:-2.2165681500327988e-16,&quot;scale&quot;:{&quot;x&quot;:1,&quot;y&quot;:1}},&quot;opacity&quot;:1,&quot;path&quot;:{&quot;type&quot;:&quot;RECT&quot;,&quot;size&quot;:{&quot;x&quot;:3.330948586519706,&quot;y&quot;:29.817833618801338},&quot;cornerRounding&quot;:{&quot;type&quot;:&quot;ARC_LENGTH&quot;,&quot;global&quot;:3.212780055362697}},&quot;pathStyles&quot;:[{&quot;type&quot;:&quot;FILL&quot;,&quot;fillStyle&quot;:&quot;rgba(128, 42, 42, 1)&quot;},{&quot;type&quot;:&quot;STROKE&quot;,&quot;strokeStyle&quot;:&quot;rgba(69, 12, 13, 1)&quot;,&quot;lineWidth&quot;:0.7596900285044921,&quot;lineJoin&quot;:&quot;round&quot;}],&quot;isLocked&quot;:false,&quot;parent&quot;:{&quot;type&quot;:&quot;CHILD&quot;,&quot;parentId&quot;:&quot;37a08290-8583-4a0c-add2-b6b157e46af4&quot;,&quot;order&quot;:&quot;6&quot;}},&quot;ad2727cc-ded0-4039-bbc4-579c0add6518&quot;:{&quot;type&quot;:&quot;FIGURE_OBJECT&quot;,&quot;id&quot;:&quot;ad2727cc-ded0-4039-bbc4-579c0add6518&quot;,&quot;relativeTransform&quot;:{&quot;translate&quot;:{&quot;x&quot;:11.025266745520161,&quot;y&quot;:-5.78666481171759},&quot;rotate&quot;:-0.5733658502495944,&quot;skewX&quot;:1.6580627893946132e-16,&quot;scale&quot;:{&quot;x&quot;:1,&quot;y&quot;:1}},&quot;opacity&quot;:1,&quot;path&quot;:{&quot;type&quot;:&quot;RECT&quot;,&quot;size&quot;:{&quot;x&quot;:14.434110541585392,&quot;y&quot;:21.137257851919152},&quot;cornerRounding&quot;:{&quot;type&quot;:&quot;ARC_LENGTH&quot;,&quot;global&quot;:5.966591531387848}},&quot;pathStyles&quot;:[{&quot;type&quot;:&quot;FILL&quot;,&quot;fillStyle&quot;:&quot;rgba(54, 54, 54, 1)&quot;},{&quot;type&quot;:&quot;STROKE&quot;,&quot;strokeStyle&quot;:&quot;rgba(3, 3, 3, 1)&quot;,&quot;lineWidth&quot;:0.7596900285044943,&quot;lineJoin&quot;:&quot;round&quot;}],&quot;isLocked&quot;:false,&quot;parent&quot;:{&quot;type&quot;:&quot;CHILD&quot;,&quot;parentId&quot;:&quot;37a08290-8583-4a0c-add2-b6b157e46af4&quot;,&quot;order&quot;:&quot;7&quot;}},&quot;64fdc630-d31d-4cc8-b223-1739137401a1&quot;:{&quot;type&quot;:&quot;FIGURE_OBJECT&quot;,&quot;id&quot;:&quot;64fdc630-d31d-4cc8-b223-1739137401a1&quot;,&quot;name&quot;:&quot;Gel electrophoresis horizontal (with cathode and anode)&quot;,&quot;relativeTransform&quot;:{&quot;translate&quot;:{&quot;x&quot;:21.87163016062216,&quot;y&quot;:28.388087594835667},&quot;rotate&quot;:0,&quot;skewX&quot;:0,&quot;scale&quot;:{&quot;x&quot;:0.8883633706005618,&quot;y&quot;:0.8883633706005618}},&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8efac56e-8c1c-4abc-9bce-e4d705089253&quot;,&quot;order&quot;:&quot;05&quot;}},&quot;c120a472-1c8d-4841-8af1-ee3a01b43134&quot;:{&quot;id&quot;:&quot;c120a472-1c8d-4841-8af1-ee3a01b43134&quot;,&quot;type&quot;:&quot;FIGURE_OBJECT&quot;,&quot;document&quot;:{&quot;type&quot;:&quot;FIGURE&quot;,&quot;canvasType&quot;:&quot;FIGURE&quot;,&quot;units&quot;:&quot;in&quot;},&quot;parent&quot;:{&quot;type&quot;:&quot;DOCUMENT&quot;,&quot;parentId&quot;:&quot;fe0bd7e6-0720-4678-bcd8-c8ab64ee6b6a&quot;,&quot;order&quot;:&quot;365&quot;}},&quot;03e75dc2-cb7e-454c-af97-7333a046d6f7&quot;:{&quot;id&quot;:&quot;03e75dc2-cb7e-454c-af97-7333a046d6f7&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c120a472-1c8d-4841-8af1-ee3a01b43134&quot;,&quot;type&quot;:&quot;FRAME&quot;,&quot;order&quot;:&quot;5&quot;}},&quot;790b0ba1-8958-4241-9b81-9e88363893d4&quot;:{&quot;id&quot;:&quot;790b0ba1-8958-4241-9b81-9e88363893d4&quot;,&quot;name&quot;:&quot;Western blotting equipment (power supply)&quot;,&quot;displayName&quot;:&quot;&quot;,&quot;type&quot;:&quot;FIGURE_OBJECT&quot;,&quot;relativeTransform&quot;:{&quot;translate&quot;:{&quot;x&quot;:79.12844590069285,&quot;y&quot;:-190.41404255344005},&quot;rotate&quot;:0,&quot;skewX&quot;:0,&quot;scale&quot;:{&quot;x&quot;:2.1767383040536994,&quot;y&quot;:2.1767383040536994}},&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c120a472-1c8d-4841-8af1-ee3a01b43134&quot;,&quot;order&quot;:&quot;2&quot;}},&quot;c2e5a36e-323a-4710-8354-5aeb28fb3954&quot;:{&quot;relativeTransform&quot;:{&quot;translate&quot;:{&quot;x&quot;:312.36987588508794,&quot;y&quot;:-189.05425813516004},&quot;rotate&quot;:0,&quot;skewX&quot;:0,&quot;scale&quot;:{&quot;x&quot;:1,&quot;y&quot;:1}},&quot;type&quot;:&quot;FIGURE_OBJECT&quot;,&quot;id&quot;:&quot;c2e5a36e-323a-4710-8354-5aeb28fb3954&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c120a472-1c8d-4841-8af1-ee3a01b43134&quot;,&quot;order&quot;:&quot;5&quot;},&quot;isPremium&quot;:true},&quot;ff83c081-2fc9-4b1d-9c62-db278b417592&quot;:{&quot;type&quot;:&quot;FIGURE_OBJECT&quot;,&quot;id&quot;:&quot;ff83c081-2fc9-4b1d-9c62-db278b417592&quot;,&quot;relativeTransform&quot;:{&quot;translate&quot;:{&quot;x&quot;:-51.34087414879248,&quot;y&quot;:-1.9452502807168766},&quot;rotate&quot;:0},&quot;opacity&quot;:1,&quot;path&quot;:{&quot;type&quot;:&quot;POLY_LINE&quot;,&quot;points&quot;:[{&quot;x&quot;:36.19567688110532,&quot;y&quot;:41.604826972103346},{&quot;x&quot;:23.890937821593376,&quot;y&quot;:-34.05196748319219},{&quot;x&quot;:-40.35042729023087,&quot;y&quot;:-8.884293574798525}],&quot;closed&quot;:false},&quot;pathStyles&quot;:[{&quot;type&quot;:&quot;FILL&quot;,&quot;fillStyle&quot;:&quot;rgba(0,0,0,0)&quot;},{&quot;type&quot;:&quot;STROKE&quot;,&quot;strokeStyle&quot;:&quot;rgba(107, 21, 25, 1)&quot;,&quot;lineWidth&quot;:2.53661328758165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2e5a36e-323a-4710-8354-5aeb28fb3954&quot;,&quot;order&quot;:&quot;1&quot;}},&quot;c0f44616-b02d-43d0-8168-48a195e68ee1&quot;:{&quot;type&quot;:&quot;FIGURE_OBJECT&quot;,&quot;id&quot;:&quot;c0f44616-b02d-43d0-8168-48a195e68ee1&quot;,&quot;relativeTransform&quot;:{&quot;translate&quot;:{&quot;x&quot;:-20.652393137244225,&quot;y&quot;:-62.290081715017834},&quot;rotate&quot;:0},&quot;opacity&quot;:1,&quot;path&quot;:{&quot;type&quot;:&quot;POLY_LINE&quot;,&quot;points&quot;:[{&quot;x&quot;:75.1338865061007,&quot;y&quot;:6.753844089774261},{&quot;x&quot;:41.30396902167839,&quot;y&quot;:-43.20428986977956},{&quot;x&quot;:-48.778020558934436,&quot;y&quot;:29.56936983508223},{&quot;x&quot;:-75.1338865061007,&quot;y&quot;:42.94398837543514}],&quot;closed&quot;:false},&quot;pathStyles&quot;:[{&quot;type&quot;:&quot;FILL&quot;,&quot;fillStyle&quot;:&quot;rgba(0,0,0,0)&quot;},{&quot;type&quot;:&quot;STROKE&quot;,&quot;strokeStyle&quot;:&quot;rgba(23,23,23,1)&quot;,&quot;lineWidth&quot;:2.53661328758165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2e5a36e-323a-4710-8354-5aeb28fb3954&quot;,&quot;order&quot;:&quot;2&quot;}},&quot;b5985784-1510-4ac3-bce5-fd7805c1d2d3&quot;:{&quot;type&quot;:&quot;FIGURE_OBJECT&quot;,&quot;id&quot;:&quot;b5985784-1510-4ac3-bce5-fd7805c1d2d3&quot;,&quot;relativeTransform&quot;:{&quot;translate&quot;:{&quot;x&quot;:-99.9923758429079,&quot;y&quot;:-11.955678290345155},&quot;rotate&quot;:0},&quot;opacity&quot;:1,&quot;source&quot;:{&quot;type&quot;:&quot;ASSETS&quot;},&quot;pathStyles&quot;:[{&quot;type&quot;:&quot;FILL&quot;,&quot;fillStyle&quot;:&quot;rgb(0,0,0)&quot;}],&quot;isLocked&quot;:false,&quot;parent&quot;:{&quot;type&quot;:&quot;CHILD&quot;,&quot;parentId&quot;:&quot;c2e5a36e-323a-4710-8354-5aeb28fb3954&quot;,&quot;order&quot;:&quot;25&quot;}},&quot;4a4eba14-2e51-4c39-8766-d53f6c87852c&quot;:{&quot;type&quot;:&quot;FIGURE_OBJECT&quot;,&quot;id&quot;:&quot;4a4eba14-2e51-4c39-8766-d53f6c87852c&quot;,&quot;relativeTransform&quot;:{&quot;translate&quot;:{&quot;x&quot;:-15.73467330183626,&quot;y&quot;:8.892002910241642},&quot;rotate&quot;:0},&quot;opacity&quot;:1,&quot;path&quot;:{&quot;type&quot;:&quot;POLY_LINE&quot;,&quot;points&quot;:[{&quot;x&quot;:3.106968538181114,&quot;y&quot;:-1.957802204474168},{&quot;x&quot;:-3.106968538181114,&quot;y&quot;:1.957802204474168}],&quot;closed&quot;:false},&quot;pathStyles&quot;:[{&quot;type&quot;:&quot;FILL&quot;,&quot;fillStyle&quot;:&quot;rgba(0,0,0,0)&quot;},{&quot;type&quot;:&quot;STROKE&quot;,&quot;strokeStyle&quot;:&quot;rgba(70,69,70,1)&quot;,&quot;lineWidth&quot;:1.268306643790823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5985784-1510-4ac3-bce5-fd7805c1d2d3&quot;,&quot;order&quot;:&quot;1&quot;}},&quot;e87f1583-e789-42b5-b6cd-c5ea83221001&quot;:{&quot;type&quot;:&quot;FIGURE_OBJECT&quot;,&quot;id&quot;:&quot;e87f1583-e789-42b5-b6cd-c5ea83221001&quot;,&quot;relativeTransform&quot;:{&quot;translate&quot;:{&quot;x&quot;:-3.1203833493761333,&quot;y&quot;:0.41933743097919846},&quot;rotate&quot;:1.008514654560017,&quot;skewX&quot;:7.966444642046319e-17},&quot;opacity&quot;:1,&quot;path&quot;:{&quot;type&quot;:&quot;RECT&quot;,&quot;size&quot;:{&quot;x&quot;:2.780518411387583,&quot;y&quot;:24.89051788439482},&quot;cornerRounding&quot;:{&quot;type&quot;:&quot;ARC_LENGTH&quot;,&quot;global&quot;:2.6818769079256484}},&quot;pathStyles&quot;:[{&quot;type&quot;:&quot;FILL&quot;,&quot;fillStyle&quot;:&quot;rgba(54, 54, 54, 1)&quot;},{&quot;type&quot;:&quot;STROKE&quot;,&quot;strokeStyle&quot;:&quot;rgba(3, 3, 3, 1)&quot;,&quot;lineWidth&quot;:0.6341533218954102,&quot;lineJoin&quot;:&quot;round&quot;}],&quot;isLocked&quot;:false,&quot;parent&quot;:{&quot;type&quot;:&quot;CHILD&quot;,&quot;parentId&quot;:&quot;b5985784-1510-4ac3-bce5-fd7805c1d2d3&quot;,&quot;order&quot;:&quot;2&quot;}},&quot;b0464403-2f76-449e-a651-da62a1935382&quot;:{&quot;type&quot;:&quot;FIGURE_OBJECT&quot;,&quot;id&quot;:&quot;b0464403-2f76-449e-a651-da62a1935382&quot;,&quot;relativeTransform&quot;:{&quot;translate&quot;:{&quot;x&quot;:-13.61294643567851,&quot;y&quot;:13.343556493895688},&quot;rotate&quot;:0},&quot;opacity&quot;:1,&quot;path&quot;:{&quot;type&quot;:&quot;POLY_LINE&quot;,&quot;points&quot;:[{&quot;x&quot;:3.106968538181114,&quot;y&quot;:-1.9578022044742156},{&quot;x&quot;:-3.106968538181114,&quot;y&quot;:1.9578022044742156}],&quot;closed&quot;:false},&quot;pathStyles&quot;:[{&quot;type&quot;:&quot;FILL&quot;,&quot;fillStyle&quot;:&quot;rgba(0,0,0,0)&quot;},{&quot;type&quot;:&quot;STROKE&quot;,&quot;strokeStyle&quot;:&quot;rgba(70,69,70,1)&quot;,&quot;lineWidth&quot;:1.2683066437908246,&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5985784-1510-4ac3-bce5-fd7805c1d2d3&quot;,&quot;order&quot;:&quot;5&quot;}},&quot;7cb281b5-3034-49a1-90e1-1b35d6e260df&quot;:{&quot;type&quot;:&quot;FIGURE_OBJECT&quot;,&quot;id&quot;:&quot;7cb281b5-3034-49a1-90e1-1b35d6e260df&quot;,&quot;relativeTransform&quot;:{&quot;translate&quot;:{&quot;x&quot;:-0.27325498439266344,&quot;y&quot;:4.937637713791006},&quot;rotate&quot;:1.008514654560017,&quot;skewX&quot;:-3.1865778568185275e-16},&quot;opacity&quot;:1,&quot;path&quot;:{&quot;type&quot;:&quot;RECT&quot;,&quot;size&quot;:{&quot;x&quot;:2.7805184113875794,&quot;y&quot;:24.8905178843949},&quot;cornerRounding&quot;:{&quot;type&quot;:&quot;ARC_LENGTH&quot;,&quot;global&quot;:2.6818769079256506}},&quot;pathStyles&quot;:[{&quot;type&quot;:&quot;FILL&quot;,&quot;fillStyle&quot;:&quot;rgba(128, 42, 42, 1)&quot;},{&quot;type&quot;:&quot;STROKE&quot;,&quot;strokeStyle&quot;:&quot;rgba(69, 12, 13, 1)&quot;,&quot;lineWidth&quot;:0.634153321895411,&quot;lineJoin&quot;:&quot;round&quot;}],&quot;isLocked&quot;:false,&quot;parent&quot;:{&quot;type&quot;:&quot;CHILD&quot;,&quot;parentId&quot;:&quot;b5985784-1510-4ac3-bce5-fd7805c1d2d3&quot;,&quot;order&quot;:&quot;6&quot;}},&quot;6d625e0e-a4bf-4476-bfea-23c965102fb7&quot;:{&quot;type&quot;:&quot;FIGURE_OBJECT&quot;,&quot;id&quot;:&quot;6d625e0e-a4bf-4476-bfea-23c965102fb7&quot;,&quot;relativeTransform&quot;:{&quot;translate&quot;:{&quot;x&quot;:9.203371466146967,&quot;y&quot;:-4.8304342236397995},&quot;rotate&quot;:-0.5733658502495944,&quot;skewX&quot;:1.5932889284092633e-16},&quot;opacity&quot;:1,&quot;path&quot;:{&quot;type&quot;:&quot;RECT&quot;,&quot;size&quot;:{&quot;x&quot;:12.048913116012846,&quot;y&quot;:17.644383603325302},&quot;cornerRounding&quot;:{&quot;type&quot;:&quot;ARC_LENGTH&quot;,&quot;global&quot;:4.9806285432904795}},&quot;pathStyles&quot;:[{&quot;type&quot;:&quot;FILL&quot;,&quot;fillStyle&quot;:&quot;rgba(54, 54, 54, 1)&quot;},{&quot;type&quot;:&quot;STROKE&quot;,&quot;strokeStyle&quot;:&quot;rgba(3, 3, 3, 1)&quot;,&quot;lineWidth&quot;:0.6341533218954128,&quot;lineJoin&quot;:&quot;round&quot;}],&quot;isLocked&quot;:false,&quot;parent&quot;:{&quot;type&quot;:&quot;CHILD&quot;,&quot;parentId&quot;:&quot;b5985784-1510-4ac3-bce5-fd7805c1d2d3&quot;,&quot;order&quot;:&quot;7&quot;}},&quot;a4693254-c9a0-4a13-a6ab-2530cc7a29bb&quot;:{&quot;type&quot;:&quot;FIGURE_OBJECT&quot;,&quot;id&quot;:&quot;a4693254-c9a0-4a13-a6ab-2530cc7a29bb&quot;,&quot;name&quot;:&quot;Gel electrophoresis horizontal (with cathode and anode)&quot;,&quot;relativeTransform&quot;:{&quot;translate&quot;:{&quot;x&quot;:18.257402889610773,&quot;y&quot;:23.697033493992347},&quot;rotate&quot;:0,&quot;skewX&quot;:0,&quot;scale&quot;:{&quot;x&quot;:0.7415637449204971,&quot;y&quot;:0.741563744920497}},&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c2e5a36e-323a-4710-8354-5aeb28fb3954&quot;,&quot;order&quot;:&quot;05&quot;}},&quot;7a9c1fb5-1e06-48a9-8ef8-29f8405da6a3&quot;:{&quot;id&quot;:&quot;7a9c1fb5-1e06-48a9-8ef8-29f8405da6a3&quot;,&quot;name&quot;:&quot;Pipette&quot;,&quot;displayName&quot;:&quot;&quot;,&quot;type&quot;:&quot;FIGURE_OBJECT&quot;,&quot;relativeTransform&quot;:{&quot;translate&quot;:{&quot;x&quot;:-269.8659884836581,&quot;y&quot;:-71.19661103652831},&quot;rotate&quot;:0,&quot;skewX&quot;:0,&quot;scale&quot;:{&quot;x&quot;:1.790351619997794,&quot;y&quot;:1.790351619997794}},&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ebadfc2d-5065-4757-b517-c48178955997&quot;,&quot;order&quot;:&quot;2&quot;},&quot;styles&quot;:{&quot;secondary_color&quot;:[{&quot;styleName&quot;:&quot;MONOCHROME_COLOR&quot;,&quot;index&quot;:0,&quot;color&quot;:&quot;#087C20&quot;}]}},&quot;5b138378-7cdf-4586-b729-13d62d1dff53&quot;:{&quot;id&quot;:&quot;5b138378-7cdf-4586-b729-13d62d1dff53&quot;,&quot;name&quot;:&quot;Pipette tip (small, empty)&quot;,&quot;displayName&quot;:&quot;&quot;,&quot;type&quot;:&quot;FIGURE_OBJECT&quot;,&quot;relativeTransform&quot;:{&quot;translate&quot;:{&quot;x&quot;:-267.53262379655894,&quot;y&quot;:94.51933123165205},&quot;rotate&quot;:0,&quot;skewX&quot;:0,&quot;scale&quot;:{&quot;x&quot;:0.5948187236642248,&quot;y&quot;:0.5948187236642248}},&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ebadfc2d-5065-4757-b517-c48178955997&quot;,&quot;order&quot;:&quot;5&quot;},&quot;styles&quot;:{&quot;Layer_5-hidden&quot;:[{&quot;styleName&quot;:&quot;MONOCHROME_COLOR&quot;,&quot;index&quot;:0,&quot;color&quot;:&quot;#E3E91D&quot;}]}},&quot;ebadfc2d-5065-4757-b517-c48178955997&quot;:{&quot;type&quot;:&quot;FIGURE_OBJECT&quot;,&quot;id&quot;:&quot;ebadfc2d-5065-4757-b517-c48178955997&quot;,&quot;parent&quot;:{&quot;type&quot;:&quot;CHILD&quot;,&quot;parentId&quot;:&quot;c120a472-1c8d-4841-8af1-ee3a01b43134&quot;,&quot;order&quot;:&quot;7&quot;},&quot;relativeTransform&quot;:{&quot;translate&quot;:{&quot;x&quot;:-9.847423204644926,&quot;y&quot;:-116.27057699909929},&quot;rotate&quot;:0.1810077463927861,&quot;skewX&quot;:-2.775557561562899e-17,&quot;scale&quot;:{&quot;x&quot;:0.9999999999999987,&quot;y&quot;:1}}},&quot;a4ce7c9a-eb04-42e0-bacd-64616ff728bb&quot;:{&quot;id&quot;:&quot;a4ce7c9a-eb04-42e0-bacd-64616ff728bb&quot;,&quot;name&quot;:&quot;Gel electrophoresis horizontal (with cathode and anode)&quot;,&quot;displayName&quot;:&quot;&quot;,&quot;type&quot;:&quot;FIGURE_OBJECT&quot;,&quot;relativeTransform&quot;:{&quot;translate&quot;:{&quot;x&quot;:-318.4058818648136,&quot;y&quot;:23.914851756577633},&quot;rotate&quot;:0,&quot;skewX&quot;:0,&quot;scale&quot;:{&quot;x&quot;:2.842092588051596,&quot;y&quot;:2.8420925880515955}},&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isPremium&quot;:false,&quot;size&quot;:{&quot;x&quot;:100,&quot;y&quot;:83.88278388278388}},&quot;source&quot;:{&quot;id&quot;:&quot;5e501b4d9e5f88002813fa9c&quot;,&quot;type&quot;:&quot;ASSETS&quot;},&quot;isPremium&quot;:false,&quot;parent&quot;:{&quot;type&quot;:&quot;CHILD&quot;,&quot;parentId&quot;:&quot;c120a472-1c8d-4841-8af1-ee3a01b43134&quot;,&quot;order&quot;:&quot;1&quot;}},&quot;6bba3839-d9c3-4c0a-8e1a-74d4e4b991d1&quot;:{&quot;id&quot;:&quot;6bba3839-d9c3-4c0a-8e1a-74d4e4b991d1&quot;,&quot;type&quot;:&quot;FIGURE_OBJECT&quot;,&quot;document&quot;:{&quot;type&quot;:&quot;FIGURE&quot;,&quot;canvasType&quot;:&quot;FIGURE&quot;,&quot;units&quot;:&quot;in&quot;},&quot;parent&quot;:{&quot;type&quot;:&quot;DOCUMENT&quot;,&quot;parentId&quot;:&quot;fe0bd7e6-0720-4678-bcd8-c8ab64ee6b6a&quot;,&quot;order&quot;:&quot;367&quot;}},&quot;e489069e-5d2c-4851-bc19-e45377e87e1e&quot;:{&quot;id&quot;:&quot;e489069e-5d2c-4851-bc19-e45377e87e1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6bba3839-d9c3-4c0a-8e1a-74d4e4b991d1&quot;,&quot;type&quot;:&quot;FRAME&quot;,&quot;order&quot;:&quot;5&quot;}},&quot;6dc5a45b-a0ac-4584-ad68-dfe39a9fc4e8&quot;:{&quot;type&quot;:&quot;FIGURE_OBJECT&quot;,&quot;id&quot;:&quot;6dc5a45b-a0ac-4584-ad68-dfe39a9fc4e8&quot;,&quot;relativeTransform&quot;:{&quot;translate&quot;:{&quot;x&quot;:10.236296497397225,&quot;y&quot;:29.028193773150402},&quot;rotate&quot;:0,&quot;skewX&quot;:0,&quot;scale&quot;:{&quot;x&quot;:1,&quot;y&quot;:1}},&quot;opacity&quot;:1,&quot;path&quot;:{&quot;type&quot;:&quot;POLY_LINE&quot;,&quot;points&quot;:[{&quot;x&quot;:83.5069456639356,&quot;y&quot;:-87.52035894023516},{&quot;x&quot;:-32.83992386792252,&quot;y&quot;:-132.05982552915037},{&quot;x&quot;:-137.47242580377568,&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30a619ad-aecf-4f6b-aa57-a8d819e8d051&quot;,&quot;order&quot;:&quot;9&quot;},&quot;connectorInfo&quot;:{&quot;connectedObjects&quot;:[],&quot;type&quot;:&quot;QUADRATIC&quot;,&quot;offset&quot;:{&quot;x&quot;:0,&quot;y&quot;:0},&quot;bending&quot;:0.1,&quot;firstElementIsHead&quot;:false,&quot;customized&quot;:true}},&quot;a8e6e03c-71b8-4bd1-a374-e8fcd0a8fa43&quot;:{&quot;type&quot;:&quot;FIGURE_OBJECT&quot;,&quot;id&quot;:&quot;a8e6e03c-71b8-4bd1-a374-e8fcd0a8fa43&quot;,&quot;relativeTransform&quot;:{&quot;translate&quot;:{&quot;x&quot;:0,&quot;y&quot;:0},&quot;rotate&quot;:0,&quot;skewX&quot;:0,&quot;scale&quot;:{&quot;x&quot;:1,&quot;y&quot;:1}},&quot;opacity&quot;:1,&quot;path&quot;:{&quot;type&quot;:&quot;POLY_LINE&quot;,&quot;points&quot;:[{&quot;x&quot;:-149.43614147118416,&quot;y&quot;:-1.680481399887725},{&quot;x&quot;:-178.4809792606269,&quot;y&quot;:-54.20900280935648},{&quot;x&quot;:-244.12068658341963,&quot;y&quot;:-74.40248362200943},{&quot;x&quot;:-321.4431464466911,&quot;y&quot;:-32.66992012799234}],&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30a619ad-aecf-4f6b-aa57-a8d819e8d051&quot;,&quot;order&quot;:&quot;95&quot;},&quot;connectorInfo&quot;:{&quot;connectedObjects&quot;:[],&quot;type&quot;:&quot;QUADRATIC&quot;,&quot;offset&quot;:{&quot;x&quot;:0,&quot;y&quot;:0},&quot;bending&quot;:-0.1,&quot;firstElementIsHead&quot;:true,&quot;customized&quot;:true}},&quot;132abdf7-59ae-4780-b4d6-634c7ef38c3e&quot;:{&quot;id&quot;:&quot;132abdf7-59ae-4780-b4d6-634c7ef38c3e&quot;,&quot;type&quot;:&quot;FIGURE_OBJECT&quot;,&quot;document&quot;:{&quot;type&quot;:&quot;FIGURE&quot;,&quot;canvasType&quot;:&quot;FIGURE&quot;,&quot;units&quot;:&quot;in&quot;},&quot;parent&quot;:{&quot;type&quot;:&quot;DOCUMENT&quot;,&quot;parentId&quot;:&quot;fe0bd7e6-0720-4678-bcd8-c8ab64ee6b6a&quot;,&quot;order&quot;:&quot;77&quot;}},&quot;ae29ee1d-bbae-4959-83e6-5d7ceed87670&quot;:{&quot;id&quot;:&quot;ae29ee1d-bbae-4959-83e6-5d7ceed87670&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32abdf7-59ae-4780-b4d6-634c7ef38c3e&quot;,&quot;type&quot;:&quot;FRAME&quot;,&quot;order&quot;:&quot;5&quot;}},&quot;f9b940e1-fe22-4abc-b7f2-4c1b2047733a&quot;:{&quot;id&quot;:&quot;f9b940e1-fe22-4abc-b7f2-4c1b2047733a&quot;,&quot;name&quot;:&quot;Erlenmeyer flask (1/4 liquid)&quot;,&quot;displayName&quot;:&quot;&quot;,&quot;type&quot;:&quot;FIGURE_OBJECT&quot;,&quot;relativeTransform&quot;:{&quot;translate&quot;:{&quot;x&quot;:-137.47242580377568,&quot;y&quot;:135.85891490072783},&quot;rotate&quot;:0,&quot;skewX&quot;:0,&quot;scale&quot;:{&quot;x&quot;:1.84716189708484,&quot;y&quot;:1.8042498808957095}},&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132abdf7-59ae-4780-b4d6-634c7ef38c3e&quot;,&quot;order&quot;:&quot;75&quot;}},&quot;5cac4ed4-048d-4fff-8bec-c936cc273933&quot;:{&quot;id&quot;:&quot;5cac4ed4-048d-4fff-8bec-c936cc273933&quot;,&quot;name&quot;:&quot;Graduated cylinder (1/2 liquid)&quot;,&quot;displayName&quot;:&quot;&quot;,&quot;type&quot;:&quot;FIGURE_OBJECT&quot;,&quot;relativeTransform&quot;:{&quot;translate&quot;:{&quot;x&quot;:175.32326808062277,&quot;y&quot;:-5.980207142621268},&quot;rotate&quot;:-0.7936632315164788,&quot;skewX&quot;:0,&quot;scale&quot;:{&quot;x&quot;:1.709020684371237,&quot;y&quot;:1.7090206843712363}},&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132abdf7-59ae-4780-b4d6-634c7ef38c3e&quot;,&quot;order&quot;:&quot;8&quot;},&quot;styles&quot;:{&quot;liquid&quot;:[{&quot;styleName&quot;:&quot;MONOCHROME_COLOR&quot;,&quot;index&quot;:0,&quot;color&quot;:&quot;#C6E6F5&quot;}]}},&quot;32757146-77f1-4c3d-89da-2900828b73e2&quot;:{&quot;type&quot;:&quot;FIGURE_OBJECT&quot;,&quot;id&quot;:&quot;32757146-77f1-4c3d-89da-2900828b73e2&quot;,&quot;relativeTransform&quot;:{&quot;translate&quot;:{&quot;x&quot;:0,&quot;y&quot;:0},&quot;rotate&quot;:0,&quot;skewX&quot;:0,&quot;scale&quot;:{&quot;x&quot;:1,&quot;y&quot;:1}},&quot;opacity&quot;:1,&quot;path&quot;:{&quot;type&quot;:&quot;POLY_LINE&quot;,&quot;points&quot;:[{&quot;x&quot;:-11.388735511374428,&quot;y&quot;:-137.23404305145533},{&quot;x&quot;:-84.88699294992136,&quot;y&quot;:-97.56035061896395},{&quot;x&quot;:-137.47242580377568,&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132abdf7-59ae-4780-b4d6-634c7ef38c3e&quot;,&quot;order&quot;:&quot;9&quot;},&quot;connectorInfo&quot;:{&quot;connectedObjects&quot;:[{&quot;objectId&quot;:&quot;5cac4ed4-048d-4fff-8bec-c936cc273933&quot;,&quot;coordinates&quot;:{&quot;x&quot;:0.2814230961380688,&quot;y&quot;:0}},{&quot;objectId&quot;:&quot;f9b940e1-fe22-4abc-b7f2-4c1b2047733a&quot;,&quot;coordinates&quot;:{&quot;x&quot;:0.5,&quot;y&quot;:0}}],&quot;type&quot;:&quot;QUADRATIC&quot;,&quot;offset&quot;:{&quot;x&quot;:0,&quot;y&quot;:0},&quot;bending&quot;:0.1,&quot;firstElementIsHead&quot;:true,&quot;customized&quot;:false}},&quot;51a99d8a-6541-4c03-9679-2ddfa0dd3493&quot;:{&quot;type&quot;:&quot;FIGURE_OBJECT&quot;,&quot;id&quot;:&quot;51a99d8a-6541-4c03-9679-2ddfa0dd3493&quot;,&quot;relativeTransform&quot;:{&quot;translate&quot;:{&quot;x&quot;:0,&quot;y&quot;:0},&quot;rotate&quot;:0,&quot;skewX&quot;:0,&quot;scale&quot;:{&quot;x&quot;:1,&quot;y&quot;:1}},&quot;opacity&quot;:1,&quot;path&quot;:{&quot;type&quot;:&quot;POLY_LINE&quot;,&quot;points&quot;:[{&quot;x&quot;:-321.4431464466911,&quot;y&quot;:-119.02362663473335},{&quot;x&quot;:-231.88424466361784,&quot;y&quot;:-92.03147960784267},{&quot;x&quot;:-159.59608418189276,&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132abdf7-59ae-4780-b4d6-634c7ef38c3e&quot;,&quot;order&quot;:&quot;95&quot;},&quot;connectorInfo&quot;:{&quot;connectedObjects&quot;:[{&quot;objectId&quot;:&quot;f9b940e1-fe22-4abc-b7f2-4c1b2047733a&quot;,&quot;coordinates&quot;:{&quot;x&quot;:0.3802289154349044,&quot;y&quot;:0}}],&quot;type&quot;:&quot;QUADRATIC&quot;,&quot;offset&quot;:{&quot;x&quot;:0,&quot;y&quot;:0},&quot;bending&quot;:-0.1,&quot;firstElementIsHead&quot;:false,&quot;customized&quot;:false}},&quot;6c75263e-fdfe-4d12-b1b2-e7c947202ba6&quot;:{&quot;id&quot;:&quot;6c75263e-fdfe-4d12-b1b2-e7c947202ba6&quot;,&quot;name&quot;:&quot;Glass vial&quot;,&quot;displayName&quot;:&quot;&quot;,&quot;type&quot;:&quot;FIGURE_OBJECT&quot;,&quot;relativeTransform&quot;:{&quot;translate&quot;:{&quot;x&quot;:-113.77927314671106,&quot;y&quot;:-258.4807439583536},&quot;rotate&quot;:0,&quot;skewX&quot;:0,&quot;scale&quot;:{&quot;x&quot;:1,&quot;y&quot;:1}},&quot;image&quot;:{&quot;url&quot;:&quot;https://icons.biorender.com/biorender/5c87ebb597c63c33009ba140/20190312172703/image/glass-vial.png&quot;,&quot;fallbackUrl&quot;:&quot;https://res.cloudinary.com/dlcjuc3ej/image/upload/v1552411623/h6gy244am2gyp0iywxek.svg#/keystone/api/icons/5c87ebb597c63c33009ba140/20190312172703/image/glass-vial.svg&quot;,&quot;isPremium&quot;:false,&quot;size&quot;:{&quot;x&quot;:100,&quot;y&quot;:174.34210526315792}},&quot;source&quot;:{&quot;id&quot;:&quot;5c87ebb597c63c33009ba140&quot;,&quot;type&quot;:&quot;ASSETS&quot;},&quot;isPremium&quot;:false,&quot;parent&quot;:{&quot;type&quot;:&quot;CHILD&quot;,&quot;parentId&quot;:&quot;feaad06b-6593-48bf-8603-ae66eafe140b&quot;,&quot;order&quot;:&quot;999999999999&quot;},&quot;styles&quot;:{&quot;liquid&quot;:[{&quot;styleName&quot;:&quot;MONOCHROME_COLOR&quot;,&quot;index&quot;:0,&quot;color&quot;:&quot;#155289&quot;}],&quot;cap&quot;:[{&quot;styleName&quot;:&quot;MONOCHROME_COLOR&quot;,&quot;index&quot;:0,&quot;color&quot;:&quot;#087C20&quot;}],&quot;glass&quot;:[{&quot;styleName&quot;:&quot;MONOCHROME_COLOR&quot;,&quot;index&quot;:0,&quot;color&quot;:&quot;#D1D1C6&quot;}]}},&quot;54184527-9792-4209-833a-1de12666d70b&quot;:{&quot;id&quot;:&quot;54184527-9792-4209-833a-1de12666d70b&quot;,&quot;name&quot;:&quot;Glass vial&quot;,&quot;displayName&quot;:&quot;&quot;,&quot;type&quot;:&quot;FIGURE_OBJECT&quot;,&quot;relativeTransform&quot;:{&quot;translate&quot;:{&quot;x&quot;:-313.71324301384135,&quot;y&quot;:32.65302040250628},&quot;rotate&quot;:0,&quot;skewX&quot;:0,&quot;scale&quot;:{&quot;x&quot;:1.04733107170565,&quot;y&quot;:1.04733107170565}},&quot;image&quot;:{&quot;url&quot;:&quot;https://icons.biorender.com/biorender/5c87ebea97c63c33009ba14a/glass-vial.png&quot;,&quot;fallbackUrl&quot;:&quot;https://res.cloudinary.com/dlcjuc3ej/image/upload/v1552411623/qupd2dn9gyb7ni4gjebw.svg#/keystone/api/icons/5c87ebea97c63c33009ba14a/glass-vial.svg&quot;,&quot;isPremium&quot;:false,&quot;size&quot;:{&quot;x&quot;:100,&quot;y&quot;:174.34210526315792}},&quot;source&quot;:{&quot;id&quot;:&quot;5c87ebb597c63c33009ba140&quot;,&quot;type&quot;:&quot;ASSETS&quot;},&quot;isPremium&quot;:false,&quot;parent&quot;:{&quot;type&quot;:&quot;CHILD&quot;,&quot;parentId&quot;:&quot;a509a98c-79af-41f9-9d36-461daf0a759a&quot;,&quot;order&quot;:&quot;2&quot;},&quot;styles&quot;:{&quot;liquid&quot;:[{&quot;styleName&quot;:&quot;MONOCHROME_COLOR&quot;,&quot;index&quot;:0,&quot;color&quot;:&quot;#C6E6F5&quot;}],&quot;cap&quot;:[{&quot;styleName&quot;:&quot;MONOCHROME_COLOR&quot;,&quot;index&quot;:0,&quot;color&quot;:&quot;#2EB41A&quot;}]}},&quot;f136225c-2e44-4f4f-9435-2b45dfcdfc04&quot;:{&quot;relativeTransform&quot;:{&quot;translate&quot;:{&quot;x&quot;:-376.5015190509553,&quot;y&quot;:3.450802335068648},&quot;rotate&quot;:0,&quot;skewX&quot;:0,&quot;scale&quot;:{&quot;x&quot;:1,&quot;y&quot;:1}},&quot;type&quot;:&quot;FIGURE_OBJECT&quot;,&quot;id&quot;:&quot;f136225c-2e44-4f4f-9435-2b45dfcdfc04&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42, 226, 90, 1)&quot;},{&quot;type&quot;:&quot;STROKE&quot;,&quot;strokeStyle&quot;:&quot;rgba(70,69,70,1)&quot;,&quot;lineWidth&quot;:2,&quot;lineJoin&quot;:&quot;round&quot;}],&quot;isLocked&quot;:false,&quot;parent&quot;:{&quot;type&quot;:&quot;CHILD&quot;,&quot;parentId&quot;:&quot;132abdf7-59ae-4780-b4d6-634c7ef38c3e&quot;,&quot;order&quot;:&quot;97&quot;},&quot;name&quot;:&quot;Label (light, editable) 4&quot;,&quot;displayName&quot;:&quot;Label (light, editable) 4&quot;,&quot;source&quot;:{&quot;id&quot;:&quot;62606e1c896446dd73b949e3&quot;,&quot;type&quot;:&quot;ASSETS&quot;},&quot;isPremium&quot;:false},&quot;b07db060-df87-4f8c-992e-dc0f8c911e19&quot;:{&quot;type&quot;:&quot;FIGURE_OBJECT&quot;,&quot;id&quot;:&quot;b07db060-df87-4f8c-992e-dc0f8c911e19&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f136225c-2e44-4f4f-9435-2b45dfcdfc04&quot;,&quot;order&quot;:&quot;5&quot;}},&quot;928ccb50-5e59-4ff9-9f9e-97746c612f02&quot;:{&quot;relativeTransform&quot;:{&quot;translate&quot;:{&quot;x&quot;:-313.71313087865093,&quot;y&quot;:47.98720384977224},&quot;rotate&quot;:0},&quot;type&quot;:&quot;FIGURE_OBJECT&quot;,&quot;id&quot;:&quot;928ccb50-5e59-4ff9-9f9e-97746c612f02&quot;,&quot;layout&quot;:{&quot;sizeRatio&quot;:{&quot;x&quot;:0.88,&quot;y&quot;:0.88},&quot;keepAspectRatio&quot;:false},&quot;opacity&quot;:1,&quot;path&quot;:{&quot;type&quot;:&quot;RECT&quot;,&quot;size&quot;:{&quot;x&quot;:60.664684710186165,&quot;y&quot;:62.37173937425482},&quot;cornerRounding&quot;:{&quot;type&quot;:&quot;ARC_LENGTH&quot;,&quot;global&quot;:5.108497000983329}},&quot;pathStyles&quot;:[{&quot;type&quot;:&quot;FILL&quot;,&quot;fillStyle&quot;:&quot;rgba(242, 226, 90, 1)&quot;},{&quot;type&quot;:&quot;STROKE&quot;,&quot;strokeStyle&quot;:&quot;rgba(70,69,70,1)&quot;,&quot;lineWidth&quot;:1.6260850989532394,&quot;lineJoin&quot;:&quot;round&quot;}],&quot;isLocked&quot;:false,&quot;parent&quot;:{&quot;type&quot;:&quot;CHILD&quot;,&quot;parentId&quot;:&quot;a509a98c-79af-41f9-9d36-461daf0a759a&quot;,&quot;order&quot;:&quot;5&quot;},&quot;name&quot;:&quot;Label (light, editable) 4&quot;,&quot;displayName&quot;:&quot;Label (light, editable) 4&quot;,&quot;source&quot;:{&quot;id&quot;:&quot;62606e1c896446dd73b949e3&quot;,&quot;type&quot;:&quot;ASSETS&quot;},&quot;isPremium&quot;:false},&quot;aa971392-4cca-4533-b853-0705b93a1643&quot;:{&quot;type&quot;:&quot;FIGURE_OBJECT&quot;,&quot;id&quot;:&quot;aa971392-4cca-4533-b853-0705b93a1643&quot;,&quot;relativeTransform&quot;:{&quot;translate&quot;:{&quot;x&quot;:0,&quot;y&quot;:0},&quot;rotate&quot;:0},&quot;text&quot;:{&quot;textData&quot;:{&quot;lineSpacing&quot;:&quot;normal&quot;,&quot;alignment&quot;:&quot;center&quot;,&quot;lines&quot;:[{&quot;runs&quot;:[{&quot;style&quot;:{&quot;fontFamily&quot;:&quot;Roboto&quot;,&quot;fontSize&quot;:17.344907722167886,&quot;color&quot;:&quot;rgb(0,0,0)&quot;,&quot;fontWeight&quot;:&quot;normal&quot;,&quot;fontStyle&quot;:&quot;normal&quot;,&quot;decoration&quot;:&quot;none&quot;,&quot;script&quot;:&quot;none&quot;},&quot;range&quot;:[0,6]}],&quot;text&quot;:&quot;50X TAE&quot;}],&quot;verticalAlign&quot;:&quot;TOP&quot;,&quot;_lastCaretLocation&quot;:{&quot;lineIndex&quot;:0,&quot;runIndex&quot;:-1,&quot;charIndex&quot;:-1,&quot;endOfLine&quot;:true}},&quot;size&quot;:{&quot;x&quot;:53.38492254496383,&quot;y&quot;:39.9258094629652},&quot;targetSize&quot;:{&quot;x&quot;:53.38492254496383,&quot;y&quot;:2},&quot;format&quot;:&quot;BETTER_TEXT&quot;,&quot;verticalAlign&quot;:&quot;TOP&quot;},&quot;parent&quot;:{&quot;type&quot;:&quot;CHILD&quot;,&quot;parentId&quot;:&quot;928ccb50-5e59-4ff9-9f9e-97746c612f02&quot;,&quot;order&quot;:&quot;5&quot;}},&quot;a509a98c-79af-41f9-9d36-461daf0a759a&quot;:{&quot;type&quot;:&quot;FIGURE_OBJECT&quot;,&quot;id&quot;:&quot;a509a98c-79af-41f9-9d36-461daf0a759a&quot;,&quot;parent&quot;:{&quot;type&quot;:&quot;CHILD&quot;,&quot;parentId&quot;:&quot;30a619ad-aecf-4f6b-aa57-a8d819e8d051&quot;,&quot;order&quot;:&quot;98&quot;},&quot;relativeTransform&quot;:{&quot;translate&quot;:{&quot;x&quot;:382.1046039089979,&quot;y&quot;:-230.8334470129981},&quot;rotate&quot;:-0.5453232146600289,&quot;skewX&quot;:0,&quot;scale&quot;:{&quot;x&quot;:1,&quot;y&quot;:1}}},&quot;14ca8186-8e7e-4e8d-a07a-f6dc9c09b916&quot;:{&quot;id&quot;:&quot;14ca8186-8e7e-4e8d-a07a-f6dc9c09b916&quot;,&quot;name&quot;:&quot;Gallon.png&quot;,&quot;type&quot;:&quot;FIGURE_OBJECT&quot;,&quot;relativeTransform&quot;:{&quot;translate&quot;:{&quot;x&quot;:-149.43614147118416,&quot;y&quot;:174.6719144400851},&quot;rotate&quot;:0,&quot;skewX&quot;:0,&quot;scale&quot;:{&quot;x&quot;:0.6954742371153857,&quot;y&quot;:0.6954742371153857}},&quot;image&quot;:{&quot;url&quot;:&quot;https://core.services.biorender.com/api/uploads/644bfb6e836f2c701f65ca6f/1682701166269_26f1d75b-9a59-4054-ab3e-130cf51fe49b_icon.png&quot;,&quot;fallbackUrl&quot;:&quot;https://core.services.biorender.com/api/uploads/644bfb6e836f2c701f65ca6f/1682701166269_26f1d75b-9a59-4054-ab3e-130cf51fe49b_icon.png&quot;,&quot;isPremium&quot;:false,&quot;isSignedURL&quot;:true,&quot;size&quot;:{&quot;x&quot;:300,&quot;y&quot;:507.14285714285717}},&quot;source&quot;:{&quot;id&quot;:&quot;644bfb6e836f2c701f65ca6f&quot;,&quot;type&quot;:&quot;UPLOADS&quot;},&quot;isPremium&quot;:false,&quot;parent&quot;:{&quot;type&quot;:&quot;CHILD&quot;,&quot;parentId&quot;:&quot;30a619ad-aecf-4f6b-aa57-a8d819e8d051&quot;,&quot;order&quot;:&quot;99&quot;}},&quot;d9209634-0c19-420f-97d7-4fbfdcde9516&quot;:{&quot;id&quot;:&quot;d9209634-0c19-420f-97d7-4fbfdcde9516&quot;,&quot;type&quot;:&quot;FIGURE_OBJECT&quot;,&quot;document&quot;:{&quot;type&quot;:&quot;FIGURE&quot;,&quot;canvasType&quot;:&quot;FIGURE&quot;,&quot;units&quot;:&quot;in&quot;,&quot;title&quot;:&quot;Opioid Restriction Digest&quot;},&quot;parent&quot;:{&quot;type&quot;:&quot;DOCUMENT&quot;,&quot;parentId&quot;:&quot;fe0bd7e6-0720-4678-bcd8-c8ab64ee6b6a&quot;,&quot;order&quot;:&quot;33&quot;},&quot;layout&quot;:{&quot;sizeRatio&quot;:{&quot;x&quot;:0.88,&quot;y&quot;:0.88},&quot;keepAspectRatio&quot;:false}},&quot;9d2c76a1-94e9-4640-840f-c67237f47a54&quot;:{&quot;id&quot;:&quot;9d2c76a1-94e9-4640-840f-c67237f47a54&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d9209634-0c19-420f-97d7-4fbfdcde9516&quot;,&quot;type&quot;:&quot;FRAME&quot;,&quot;order&quot;:&quot;5&quot;}},&quot;84735c7a-7a5f-43db-82f1-b4a021bc3b72&quot;:{&quot;id&quot;:&quot;84735c7a-7a5f-43db-82f1-b4a021bc3b72&quot;,&quot;type&quot;:&quot;FIGURE_OBJECT&quot;,&quot;document&quot;:{&quot;type&quot;:&quot;FIGURE&quot;,&quot;canvasType&quot;:&quot;FIGURE&quot;,&quot;units&quot;:&quot;in&quot;},&quot;parent&quot;:{&quot;type&quot;:&quot;DOCUMENT&quot;,&quot;parentId&quot;:&quot;fe0bd7e6-0720-4678-bcd8-c8ab64ee6b6a&quot;,&quot;order&quot;:&quot;315&quot;}},&quot;836297ab-cdae-4254-a5e7-de1c5323d640&quot;:{&quot;id&quot;:&quot;836297ab-cdae-4254-a5e7-de1c5323d640&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84735c7a-7a5f-43db-82f1-b4a021bc3b72&quot;,&quot;type&quot;:&quot;FRAME&quot;,&quot;order&quot;:&quot;5&quot;}},&quot;6d6c6aa1-3b30-48a2-b23f-cd6c15bbc2d4&quot;:{&quot;relativeTransform&quot;:{&quot;translate&quot;:{&quot;x&quot;:317.10564724805516,&quot;y&quot;:121.73946493880928},&quot;rotate&quot;:0,&quot;skewX&quot;:0,&quot;scale&quot;:{&quot;x&quot;:1,&quot;y&quot;:1}},&quot;type&quot;:&quot;FIGURE_OBJECT&quot;,&quot;id&quot;:&quot;6d6c6aa1-3b30-48a2-b23f-cd6c15bbc2d4&quot;,&quot;parent&quot;:{&quot;type&quot;:&quot;CHILD&quot;,&quot;parentId&quot;:&quot;6bba3839-d9c3-4c0a-8e1a-74d4e4b991d1&quot;,&quot;order&quot;:&quot;5&quot;},&quot;source&quot;:{&quot;id&quot;:&quot;606dfa02a2aab000a6fdd438&quot;,&quot;type&quot;:&quot;ASSETS&quot;}},&quot;e25d90f6-dfc2-4fb5-8513-2ec81d280972&quot;:{&quot;id&quot;:&quot;e25d90f6-dfc2-4fb5-8513-2ec81d280972&quot;,&quot;name&quot;:&quot;Screw cap (50mL Falcon tube, schematic)&quot;,&quot;type&quot;:&quot;FIGURE_OBJECT&quot;,&quot;relativeTransform&quot;:{&quot;translate&quot;:{&quot;x&quot;:-506.89645546024065,&quot;y&quot;:-181.77435516912203},&quot;rotate&quot;:0,&quot;skewX&quot;:0,&quot;scale&quot;:{&quot;x&quot;:1.3131223324458627,&quot;y&quot;:1.31312233244586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6d6c6aa1-3b30-48a2-b23f-cd6c15bbc2d4&quot;,&quot;order&quot;:&quot;2&quot;}},&quot;722f07da-028b-4e80-b38a-2920ed2bdd02&quot;:{&quot;type&quot;:&quot;FIGURE_OBJECT&quot;,&quot;id&quot;:&quot;722f07da-028b-4e80-b38a-2920ed2bdd02&quot;,&quot;relativeTransform&quot;:{&quot;translate&quot;:{&quot;x&quot;:-506.8969957652386,&quot;y&quot;:58.50871183828587},&quot;rotate&quot;:3.141592653589793,&quot;skewX&quot;:-1.353940261882387e-16,&quot;scale&quot;:{&quot;x&quot;:1,&quot;y&quot;:1}},&quot;opacity&quot;:1,&quot;path&quot;:{&quot;type&quot;:&quot;TRIANGLE&quot;,&quot;size&quot;:{&quot;x&quot;:83.25701732889742,&quot;y&quot;:63.39617888250591},&quot;cornerRounding&quot;:{&quot;type&quot;:&quot;ARC_LENGTH&quot;,&quot;global&quot;:19.71286080843189},&quot;selectedObjectIds&quot;:[&quot;9e594ea4-2089-4eed-86d6-39dc7327dd72&quot;]},&quot;pathStyles&quot;:[{&quot;type&quot;:&quot;FILL&quot;,&quot;fillStyle&quot;:&quot;rgba(49,126,194,1)&quot;},{&quot;type&quot;:&quot;STROKE&quot;,&quot;strokeStyle&quot;:&quot;rgba(49,126,194,1)&quot;,&quot;lineWidth&quot;:2.1452602038021604,&quot;lineJoin&quot;:&quot;round&quot;}],&quot;isLocked&quot;:false,&quot;parent&quot;:{&quot;type&quot;:&quot;CHILD&quot;,&quot;parentId&quot;:&quot;6d6c6aa1-3b30-48a2-b23f-cd6c15bbc2d4&quot;,&quot;order&quot;:&quot;6&quot;}},&quot;40ccb58f-7f95-4cfa-93a4-800ed94ee8a5&quot;:{&quot;type&quot;:&quot;FIGURE_OBJECT&quot;,&quot;id&quot;:&quot;40ccb58f-7f95-4cfa-93a4-800ed94ee8a5&quot;,&quot;parent&quot;:{&quot;type&quot;:&quot;CROP&quot;,&quot;parentId&quot;:&quot;722f07da-028b-4e80-b38a-2920ed2bdd02&quot;,&quot;order&quot;:&quot;5&quot;},&quot;relativeTransform&quot;:{&quot;translate&quot;:{&quot;x&quot;:1.7029560381389734e-14,&quot;y&quot;:-5.56972364694039},&quot;rotate&quot;:0,&quot;skewX&quot;:-2.0917651500149514e-15,&quot;scale&quot;:{&quot;x&quot;:43.22544821138483,&quot;y&quot;:27.707221011611086}},&quot;path&quot;:{&quot;type&quot;:&quot;RECT&quot;,&quot;size&quot;:{&quot;x&quot;:2,&quot;y&quot;:2}},&quot;pathStyles&quot;:[{&quot;type&quot;:&quot;FILL&quot;,&quot;fillStyle&quot;:&quot;#fff&quot;}],&quot;isFrozen&quot;:true},&quot;7d3ca5bc-9196-4eaa-92b4-b70784c45fe3&quot;:{&quot;type&quot;:&quot;FIGURE_OBJECT&quot;,&quot;id&quot;:&quot;7d3ca5bc-9196-4eaa-92b4-b70784c45fe3&quot;,&quot;relativeTransform&quot;:{&quot;translate&quot;:{&quot;x&quot;:-500.9447935156479,&quot;y&quot;:28.730049911626878},&quot;rotate&quot;:0,&quot;skewX&quot;:0,&quot;scale&quot;:{&quot;x&quot;:1,&quot;y&quot;:1}},&quot;opacity&quot;:1,&quot;path&quot;:{&quot;type&quot;:&quot;POLY_LINE&quot;,&quot;points&quot;:[{&quot;x&quot;:-39.73232070339414,&quot;y&quot;:11.92089176469013},{&quot;x&quot;:-39.73232070339414,&quot;y&quot;:-17.029845378128755},{&quot;x&quot;:27.81262449237589,&quot;y&quot;:-17.029845378128755},{&quot;x&quot;:27.81262449237589,&quot;y&quot;:11.92089176469013}],&quot;closed&quot;:true,&quot;cornerRounding&quot;:{&quot;type&quot;:&quot;ARC_LENGTH&quot;,&quot;global&quot;:7.985216500530551},&quot;selectedObjectIds&quot;:[&quot;881151cf-0293-47e3-8856-a23e1bc80f60&quot;]},&quot;pathStyles&quot;:[{&quot;type&quot;:&quot;FILL&quot;,&quot;fillStyle&quot;:&quot;rgba(49,126,194,1)&quot;},{&quot;type&quot;:&quot;STROKE&quot;,&quot;strokeStyle&quot;:&quot;rgba(49,126,194,1)&quot;,&quot;lineWidth&quot;:2.1452602038021604,&quot;lineJoin&quot;:&quot;round&quot;}],&quot;isLocked&quot;:false,&quot;parent&quot;:{&quot;type&quot;:&quot;CHILD&quot;,&quot;parentId&quot;:&quot;6d6c6aa1-3b30-48a2-b23f-cd6c15bbc2d4&quot;,&quot;order&quot;:&quot;5&quot;}},&quot;528de271-e4a7-4e4f-83b7-1245b7e7b4aa&quot;:{&quot;id&quot;:&quot;528de271-e4a7-4e4f-83b7-1245b7e7b4aa&quot;,&quot;name&quot;:&quot;Falcon tube (50mL, schematic)&quot;,&quot;type&quot;:&quot;FIGURE_OBJECT&quot;,&quot;relativeTransform&quot;:{&quot;translate&quot;:{&quot;x&quot;:-506.8968161115672,&quot;y&quot;:-56.44047987572279},&quot;rotate&quot;:0,&quot;skewX&quot;:0,&quot;scale&quot;:{&quot;x&quot;:1.3131223324458627,&quot;y&quot;:1.31312233244586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6d6c6aa1-3b30-48a2-b23f-cd6c15bbc2d4&quot;,&quot;order&quot;:&quot;1&quot;}},&quot;abdd887d-86bb-45ac-a87d-c6ba2d625f02&quot;:{&quot;type&quot;:&quot;FIGURE_OBJECT&quot;,&quot;id&quot;:&quot;abdd887d-86bb-45ac-a87d-c6ba2d625f02&quot;,&quot;parent&quot;:{&quot;type&quot;:&quot;CHILD&quot;,&quot;parentId&quot;:&quot;6d6c6aa1-3b30-48a2-b23f-cd6c15bbc2d4&quot;,&quot;order&quot;:&quot;7&quot;},&quot;relativeTransform&quot;:{&quot;translate&quot;:{&quot;x&quot;:-189.79135755683114,&quot;y&quot;:100.47777753008711},&quot;rotate&quot;:0,&quot;skewX&quot;:0,&quot;scale&quot;:{&quot;x&quot;:1,&quot;y&quot;:1}}},&quot;96bb24ff-754f-4b30-a577-016fdff008c8&quot;:{&quot;type&quot;:&quot;FIGURE_OBJECT&quot;,&quot;id&quot;:&quot;96bb24ff-754f-4b30-a577-016fdff008c8&quot;,&quot;relativeTransform&quot;:{&quot;translate&quot;:{&quot;x&quot;:-342.4041708671415,&quot;y&quot;:-235.66807384315044},&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02&quot;}},&quot;37963dd4-78e2-47a1-9e80-501f32852230&quot;:{&quot;type&quot;:&quot;FIGURE_OBJECT&quot;,&quot;id&quot;:&quot;37963dd4-78e2-47a1-9e80-501f32852230&quot;,&quot;relativeTransform&quot;:{&quot;translate&quot;:{&quot;x&quot;:-342.4041708671415,&quot;y&quot;:-214.14684310403626},&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05&quot;}},&quot;af323257-133a-450c-92a0-62b181c86cdc&quot;:{&quot;type&quot;:&quot;FIGURE_OBJECT&quot;,&quot;id&quot;:&quot;af323257-133a-450c-92a0-62b181c86cdc&quot;,&quot;relativeTransform&quot;:{&quot;translate&quot;:{&quot;x&quot;:-342.4041708671415,&quot;y&quot;:-192.62561236492215},&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1&quot;}},&quot;c63b7b00-db65-4125-bc30-088c3ceee5ca&quot;:{&quot;type&quot;:&quot;FIGURE_OBJECT&quot;,&quot;id&quot;:&quot;c63b7b00-db65-4125-bc30-088c3ceee5ca&quot;,&quot;relativeTransform&quot;:{&quot;translate&quot;:{&quot;x&quot;:-347.7344471700708,&quot;y&quot;:-160.34376625625103},&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15&quot;}},&quot;e13b776d-4373-414b-add5-2d4c36c1c323&quot;:{&quot;type&quot;:&quot;FIGURE_OBJECT&quot;,&quot;id&quot;:&quot;e13b776d-4373-414b-add5-2d4c36c1c323&quot;,&quot;relativeTransform&quot;:{&quot;translate&quot;:{&quot;x&quot;:-347.7344471700708,&quot;y&quot;:-138.8225355171369},&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2&quot;}},&quot;20e251d6-84e8-47cd-91ae-ebdc81d93879&quot;:{&quot;type&quot;:&quot;FIGURE_OBJECT&quot;,&quot;id&quot;:&quot;20e251d6-84e8-47cd-91ae-ebdc81d93879&quot;,&quot;relativeTransform&quot;:{&quot;translate&quot;:{&quot;x&quot;:-347.7344471700708,&quot;y&quot;:-117.3013047780228},&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25&quot;}},&quot;f98bd50e-6398-401b-b173-8c11ecdecaf0&quot;:{&quot;type&quot;:&quot;FIGURE_OBJECT&quot;,&quot;id&quot;:&quot;f98bd50e-6398-401b-b173-8c11ecdecaf0&quot;,&quot;relativeTransform&quot;:{&quot;translate&quot;:{&quot;x&quot;:-347.7344471700708,&quot;y&quot;:-95.78007403890872},&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3&quot;}},&quot;7f1eb68f-1e8c-4d37-8028-b1973e00219a&quot;:{&quot;type&quot;:&quot;FIGURE_OBJECT&quot;,&quot;id&quot;:&quot;7f1eb68f-1e8c-4d37-8028-b1973e00219a&quot;,&quot;relativeTransform&quot;:{&quot;translate&quot;:{&quot;x&quot;:-347.7344471700708,&quot;y&quot;:-74.25884329979465},&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4&quot;}},&quot;411074c3-b276-43ac-b565-67aa9b8939b1&quot;:{&quot;type&quot;:&quot;FIGURE_OBJECT&quot;,&quot;id&quot;:&quot;411074c3-b276-43ac-b565-67aa9b8939b1&quot;,&quot;relativeTransform&quot;:{&quot;translate&quot;:{&quot;x&quot;:-347.7348194729533,&quot;y&quot;:-224.90745847359332},&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quot;}},&quot;e8c9cf42-3322-4f11-9815-d6f89cb7a8f1&quot;:{&quot;type&quot;:&quot;FIGURE_OBJECT&quot;,&quot;id&quot;:&quot;e8c9cf42-3322-4f11-9815-d6f89cb7a8f1&quot;,&quot;relativeTransform&quot;:{&quot;translate&quot;:{&quot;x&quot;:-347.7348194729533,&quot;y&quot;:-203.38622773447915},&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2&quot;}},&quot;1ffde282-6e4a-42c1-a8fb-8451a1444cdd&quot;:{&quot;type&quot;:&quot;FIGURE_OBJECT&quot;,&quot;id&quot;:&quot;1ffde282-6e4a-42c1-a8fb-8451a1444cdd&quot;,&quot;relativeTransform&quot;:{&quot;translate&quot;:{&quot;x&quot;:-347.7348194729533,&quot;y&quot;:-181.8649969953651},&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5&quot;}},&quot;4f8b1471-a09b-41e0-a09c-5ae3190b426d&quot;:{&quot;type&quot;:&quot;FIGURE_OBJECT&quot;,&quot;id&quot;:&quot;4f8b1471-a09b-41e0-a09c-5ae3190b426d&quot;,&quot;relativeTransform&quot;:{&quot;translate&quot;:{&quot;x&quot;:-342.40483078829357,&quot;y&quot;:-171.10438162580803},&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6&quot;}},&quot;256975a7-8657-4431-884a-9357c901a7a2&quot;:{&quot;type&quot;:&quot;FIGURE_OBJECT&quot;,&quot;id&quot;:&quot;256975a7-8657-4431-884a-9357c901a7a2&quot;,&quot;relativeTransform&quot;:{&quot;translate&quot;:{&quot;x&quot;:-342.40483078829357,&quot;y&quot;:-149.583150886694},&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65&quot;}},&quot;35b9342a-f581-4e05-92ec-4c21b5158cff&quot;:{&quot;type&quot;:&quot;FIGURE_OBJECT&quot;,&quot;id&quot;:&quot;35b9342a-f581-4e05-92ec-4c21b5158cff&quot;,&quot;relativeTransform&quot;:{&quot;translate&quot;:{&quot;x&quot;:-342.40483078829357,&quot;y&quot;:-128.0619201475798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7&quot;}},&quot;3b3825da-7c06-4b7b-8ab6-928f71c0b78a&quot;:{&quot;type&quot;:&quot;FIGURE_OBJECT&quot;,&quot;id&quot;:&quot;3b3825da-7c06-4b7b-8ab6-928f71c0b78a&quot;,&quot;relativeTransform&quot;:{&quot;translate&quot;:{&quot;x&quot;:-342.40483078829357,&quot;y&quot;:-106.5406894084657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75&quot;}},&quot;5ff6a1fa-5423-436a-93ef-3ca4ac8905a8&quot;:{&quot;type&quot;:&quot;FIGURE_OBJECT&quot;,&quot;id&quot;:&quot;5ff6a1fa-5423-436a-93ef-3ca4ac8905a8&quot;,&quot;relativeTransform&quot;:{&quot;translate&quot;:{&quot;x&quot;:-342.40483078829357,&quot;y&quot;:-85.0194586693516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8&quot;}},&quot;d615f140-4dd9-444b-983e-0f7d51b6b9e5&quot;:{&quot;type&quot;:&quot;FIGURE_OBJECT&quot;,&quot;id&quot;:&quot;d615f140-4dd9-444b-983e-0f7d51b6b9e5&quot;,&quot;relativeTransform&quot;:{&quot;translate&quot;:{&quot;x&quot;:-342.40483078829357,&quot;y&quot;:-63.49822793023761},&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9&quot;}},&quot;ab953cca-8822-455d-b292-bcfc2dbdf23f&quot;:{&quot;id&quot;:&quot;ab953cca-8822-455d-b292-bcfc2dbdf23f&quot;,&quot;name&quot;:&quot;Erlenmeyer flask (1/4 liquid)&quot;,&quot;displayName&quot;:&quot;&quot;,&quot;type&quot;:&quot;FIGURE_OBJECT&quot;,&quot;relativeTransform&quot;:{&quot;translate&quot;:{&quot;x&quot;:146.0300462819317,&quot;y&quot;:-73.00824002450916},&quot;rotate&quot;:-1.058421493127815,&quot;skewX&quot;:0,&quot;scale&quot;:{&quot;x&quot;:1.9965987625191446,&quot;y&quot;:1.9502151301176551}},&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6bba3839-d9c3-4c0a-8e1a-74d4e4b991d1&quot;,&quot;order&quot;:&quot;7&quot;}},&quot;c1199a80-2df6-4a5d-8d3e-a9e52591b4c7&quot;:{&quot;type&quot;:&quot;FIGURE_OBJECT&quot;,&quot;id&quot;:&quot;c1199a80-2df6-4a5d-8d3e-a9e52591b4c7&quot;,&quot;relativeTransform&quot;:{&quot;translate&quot;:{&quot;x&quot;:7.442798443287643,&quot;y&quot;:-5.866798443287578},&quot;rotate&quot;:0,&quot;skewX&quot;:0,&quot;scale&quot;:{&quot;x&quot;:1,&quot;y&quot;:1}},&quot;opacity&quot;:1,&quot;path&quot;:{&quot;type&quot;:&quot;POLY_LINE&quot;,&quot;points&quot;:[{&quot;x&quot;:-12.740032453678054,&quot;y&quot;:-162.3133522832693},{&quot;x&quot;:-118.50952843026495,&quot;y&quot;:-162.3133522832693},{&quot;x&quot;:-189.79080821218548,&quot;y&quot;:-82.89728798271841}],&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6bba3839-d9c3-4c0a-8e1a-74d4e4b991d1&quot;,&quot;order&quot;:&quot;8&quot;},&quot;connectorInfo&quot;:{&quot;connectedObjects&quot;:[],&quot;type&quot;:&quot;QUADRATIC&quot;,&quot;offset&quot;:{&quot;x&quot;:0,&quot;y&quot;:0},&quot;bending&quot;:0.1,&quot;firstElementIsHead&quot;:true,&quot;customized&quot;:true}},&quot;96454755-ca53-45b9-9f97-45caec825ef2&quot;:{&quot;type&quot;:&quot;FIGURE_OBJECT&quot;,&quot;id&quot;:&quot;96454755-ca53-45b9-9f97-45caec825ef2&quot;,&quot;name&quot;:&quot;ssDNA brush 2 (straight)&quot;,&quot;relativeTransform&quot;:{&quot;translate&quot;:{&quot;x&quot;:-135.06954511964415,&quot;y&quot;:-103.49962471333254},&quot;rotate&quot;:0},&quot;opacity&quot;:1,&quot;source&quot;:{&quot;id&quot;:&quot;5e75578c52bb9000abea632a&quot;,&quot;type&quot;:&quot;ASSETS&quot;},&quot;path&quot;:{&quot;type&quot;:&quot;POLY_LINE&quot;,&quot;points&quot;:[{&quot;x&quot;:-68.59460110857616,&quot;y&quot;:0},{&quot;x&quot;:68.5946011085762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d4b92bbb-35c1-43df-9b7c-b5e497418b7f&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1&quot;},&quot;isPremium&quot;:true},&quot;42c1da2d-4778-401b-a73c-8bff40155224&quot;:{&quot;type&quot;:&quot;FIGURE_OBJECT&quot;,&quot;id&quot;:&quot;42c1da2d-4778-401b-a73c-8bff40155224&quot;,&quot;name&quot;:&quot;ssDNA brush 2 (straight)&quot;,&quot;relativeTransform&quot;:{&quot;translate&quot;:{&quot;x&quot;:-135.06981724222985,&quot;y&quot;:-125.44818957042378},&quot;rotate&quot;:0},&quot;opacity&quot;:1,&quot;source&quot;:{&quot;id&quot;:&quot;5e75578c52bb9000abea632a&quot;,&quot;type&quot;:&quot;ASSETS&quot;},&quot;path&quot;:{&quot;type&quot;:&quot;POLY_LINE&quot;,&quot;points&quot;:[{&quot;x&quot;:68.59460110857616,&quot;y&quot;:0},{&quot;x&quot;:-68.5946011085761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7a62a15c-90e1-413a-9e9b-4e4e97330939&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1&quot;},&quot;isPremium&quot;:true},&quot;d43f4979-aff3-457a-bd1f-b843d0563bbf&quot;:{&quot;type&quot;:&quot;FIGURE_OBJECT&quot;,&quot;id&quot;:&quot;d43f4979-aff3-457a-bd1f-b843d0563bbf&quot;,&quot;name&quot;:&quot;ssDNA brush 2 (straight)&quot;,&quot;relativeTransform&quot;:{&quot;translate&quot;:{&quot;x&quot;:38.1698033373771,&quot;y&quot;:-103.49962471333254},&quot;rotate&quot;:0},&quot;opacity&quot;:1,&quot;source&quot;:{&quot;id&quot;:&quot;5e75578c52bb9000abea632a&quot;,&quot;type&quot;:&quot;ASSETS&quot;},&quot;path&quot;:{&quot;type&quot;:&quot;POLY_LINE&quot;,&quot;points&quot;:[{&quot;x&quot;:-68.59460110857616,&quot;y&quot;:0},{&quot;x&quot;:68.59460110857607,&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31c7732f-47ff-4355-9428-5f754a7efc3e&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2&quot;},&quot;isPremium&quot;:true},&quot;8d513ce5-ac6c-49de-8a47-daa53ff15f37&quot;:{&quot;type&quot;:&quot;FIGURE_OBJECT&quot;,&quot;id&quot;:&quot;8d513ce5-ac6c-49de-8a47-daa53ff15f37&quot;,&quot;name&quot;:&quot;ssDNA brush 2 (straight)&quot;,&quot;relativeTransform&quot;:{&quot;translate&quot;:{&quot;x&quot;:38.16953121479115,&quot;y&quot;:-124.42913659602547},&quot;rotate&quot;:0},&quot;opacity&quot;:1,&quot;source&quot;:{&quot;id&quot;:&quot;5e75578c52bb9000abea632a&quot;,&quot;type&quot;:&quot;ASSETS&quot;},&quot;path&quot;:{&quot;type&quot;:&quot;POLY_LINE&quot;,&quot;points&quot;:[{&quot;x&quot;:68.59460110857607,&quot;y&quot;:0},{&quot;x&quot;:-68.5946011085761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ad930ffe-9edc-4f73-acfb-b1742cdf1f86&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3&quot;},&quot;isPremium&quot;:true},&quot;0b7a58ad-0b44-46c5-a9fa-a2e856f2b301&quot;:{&quot;type&quot;:&quot;FIGURE_OBJECT&quot;,&quot;id&quot;:&quot;0b7a58ad-0b44-46c5-a9fa-a2e856f2b301&quot;,&quot;relativeTransform&quot;:{&quot;translate&quot;:{&quot;x&quot;:-35.97342589186909,&quot;y&quot;:-104.7137102507697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16853109925992,&quot;color&quot;:&quot;#232323&quot;,&quot;fontWeight&quot;:&quot;normal&quot;,&quot;fontStyle&quot;:&quot;normal&quot;,&quot;decoration&quot;:&quot;none&quot;,&quot;script&quot;:&quot;none&quot;},&quot;range&quot;:[0,3]}],&quot;text&quot;:&quot;TCGA&quot;}],&quot;verticalAlign&quot;:&quot;TOP&quot;},&quot;size&quot;:{&quot;x&quot;:69.14966107648154,&quot;y&quot;:60.7650631710859},&quot;targetSize&quot;:{&quot;x&quot;:69.14966107648154,&quot;y&quot;:60.7650631710859},&quot;format&quot;:&quot;BETTER_TEXT&quot;,&quot;verticalAlign&quot;:&quot;TOP&quot;},&quot;isLocked&quot;:false,&quot;parent&quot;:{&quot;type&quot;:&quot;CHILD&quot;,&quot;parentId&quot;:&quot;dab2dc0a-3266-4241-b60f-69c0f8fb0ff7&quot;,&quot;order&quot;:&quot;5&quot;}},&quot;65a31dd5-66b1-4cf4-97c1-b6ea65e11db9&quot;:{&quot;type&quot;:&quot;FIGURE_OBJECT&quot;,&quot;id&quot;:&quot;65a31dd5-66b1-4cf4-97c1-b6ea65e11db9&quot;,&quot;relativeTransform&quot;:{&quot;translate&quot;:{&quot;x&quot;:-35.15962297792175,&quot;y&quot;:-101.9737112289153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16853109925992,&quot;color&quot;:&quot;#232323&quot;,&quot;fontWeight&quot;:&quot;normal&quot;,&quot;fontStyle&quot;:&quot;normal&quot;,&quot;decoration&quot;:&quot;none&quot;,&quot;script&quot;:&quot;none&quot;},&quot;range&quot;:[0,3]}],&quot;text&quot;:&quot;AGCT&quot;}],&quot;verticalAlign&quot;:&quot;TOP&quot;,&quot;_lastCaretLocation&quot;:{&quot;lineIndex&quot;:0,&quot;runIndex&quot;:-1,&quot;charIndex&quot;:-1,&quot;endOfLine&quot;:true}},&quot;size&quot;:{&quot;x&quot;:70.77726690437622,&quot;y&quot;:19.71610692640239},&quot;targetSize&quot;:{&quot;x&quot;:70.77726690437622,&quot;y&quot;:19.71610692640239},&quot;format&quot;:&quot;BETTER_TEXT&quot;,&quot;verticalAlign&quot;:&quot;TOP&quot;},&quot;isLocked&quot;:false,&quot;parent&quot;:{&quot;type&quot;:&quot;CHILD&quot;,&quot;parentId&quot;:&quot;dab2dc0a-3266-4241-b60f-69c0f8fb0ff7&quot;,&quot;order&quot;:&quot;6&quot;}},&quot;576a93ca-1f06-4103-9788-088ab58ae23d&quot;:{&quot;type&quot;:&quot;FIGURE_OBJECT&quot;,&quot;id&quot;:&quot;576a93ca-1f06-4103-9788-088ab58ae23d&quot;,&quot;relativeTransform&quot;:{&quot;translate&quot;:{&quot;x&quot;:-74.15900486019675,&quot;y&quot;:-167.76440479986323},&quot;rotate&quot;:0},&quot;opacity&quot;:1,&quot;path&quot;:{&quot;type&quot;:&quot;POLY_LINE&quot;,&quot;points&quot;:[{&quot;x&quot;:-25.54054556365424,&quot;y&quot;:-26.713937563757245},{&quot;x&quot;:9.40967845983908,&quot;y&quot;:-9.238825552010539},{&quot;x&quot;:25.540545563654337,&quot;y&quot;:26.713937563757245}],&quot;closed&quot;:false},&quot;pathStyles&quot;:[{&quot;type&quot;:&quot;FILL&quot;,&quot;fillStyle&quot;:&quot;rgba(0,0,0,0)&quot;},{&quot;type&quot;:&quot;STROKE&quot;,&quot;strokeStyle&quot;:{&quot;units&quot;:&quot;PATH_LENGTH&quot;,&quot;stops&quot;:{&quot;0&quot;:&quot;#23232300&quot;,&quot;1&quot;:&quot;#232323&quot;,&quot;0.45&quot;:&quot;#232323&quot;}},&quot;lineWidth&quot;:1.3796141061905298,&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ab2dc0a-3266-4241-b60f-69c0f8fb0ff7&quot;,&quot;order&quot;:&quot;7&quot;}},&quot;c73db986-b79b-4f21-8f70-987b59e613b3&quot;:{&quot;type&quot;:&quot;FIGURE_OBJECT&quot;,&quot;id&quot;:&quot;c73db986-b79b-4f21-8f70-987b59e613b3&quot;,&quot;name&quot;:&quot;Cse2&quot;,&quot;relativeTransform&quot;:{&quot;translate&quot;:{&quot;x&quot;:-146.56736654858656,&quot;y&quot;:-213.33480351932437},&quot;rotate&quot;:0,&quot;skewX&quot;:0,&quot;scale&quot;:{&quot;x&quot;:0.31043605682482467,&quot;y&quot;:0.3104360568248247}},&quot;opacity&quot;:1,&quot;image&quot;:{&quot;url&quot;:&quot;https://icons.biorender.com/biorender/5f03742100e04d0028e848de/cascade-complex-cse2.png&quot;,&quot;fallbackUrl&quot;:&quot;https://res.cloudinary.com/dlcjuc3ej/image/upload/v1594061855/efdofzixigtdicoos05d.svg#/keystone/api/icons/5f03742100e04d0028e848de/cascade-complex-cse2.svg&quot;,&quot;size&quot;:{&quot;x&quot;:385,&quot;y&quot;:267},&quot;isPremium&quot;:false},&quot;source&quot;:{&quot;id&quot;:&quot;5ea7386f1134dc0028b2331f&quot;,&quot;type&quot;:&quot;ASSETS&quot;},&quot;pathStyles&quot;:[{&quot;type&quot;:&quot;FILL&quot;,&quot;fillStyle&quot;:&quot;rgb(0,0,0)&quot;}],&quot;isLocked&quot;:false,&quot;parent&quot;:{&quot;type&quot;:&quot;CHILD&quot;,&quot;parentId&quot;:&quot;dab2dc0a-3266-4241-b60f-69c0f8fb0ff7&quot;,&quot;order&quot;:&quot;8&quot;}},&quot;b594971b-73fa-4a52-90aa-a73a6644373d&quot;:{&quot;type&quot;:&quot;FIGURE_OBJECT&quot;,&quot;id&quot;:&quot;b594971b-73fa-4a52-90aa-a73a6644373d&quot;,&quot;name&quot;:&quot;Cse2&quot;,&quot;relativeTransform&quot;:{&quot;translate&quot;:{&quot;x&quot;:-47.79149890272806,&quot;y&quot;:30.907388476035834},&quot;rotate&quot;:0,&quot;skewX&quot;:0,&quot;scale&quot;:{&quot;x&quot;:0.39729646676963654,&quot;y&quot;:0.3972964667696365}},&quot;opacity&quot;:1,&quot;image&quot;:{&quot;url&quot;:&quot;https://icons.biorender.com/biorender/5f03742100e04d0028e848de/cascade-complex-cse2.png&quot;,&quot;fallbackUrl&quot;:&quot;https://res.cloudinary.com/dlcjuc3ej/image/upload/v1594061855/efdofzixigtdicoos05d.svg#/keystone/api/icons/5f03742100e04d0028e848de/cascade-complex-cse2.svg&quot;,&quot;size&quot;:{&quot;x&quot;:385,&quot;y&quot;:267},&quot;isPremium&quot;:false},&quot;source&quot;:{&quot;id&quot;:&quot;5ea7386f1134dc0028b2331f&quot;,&quot;type&quot;:&quot;ASSETS&quot;},&quot;pathStyles&quot;:[{&quot;type&quot;:&quot;FILL&quot;,&quot;fillStyle&quot;:&quot;rgb(0,0,0)&quot;}],&quot;isLocked&quot;:false,&quot;parent&quot;:{&quot;type&quot;:&quot;CHILD&quot;,&quot;parentId&quot;:&quot;ed78af25-9088-4855-88e5-f6b95c3f4ea9&quot;,&quot;order&quot;:&quot;05&quot;}},&quot;2eabd4d8-f5bf-4e1b-9e8f-40781fe5f972&quot;:{&quot;type&quot;:&quot;FIGURE_OBJECT&quot;,&quot;id&quot;:&quot;2eabd4d8-f5bf-4e1b-9e8f-40781fe5f972&quot;,&quot;name&quot;:&quot;ssDNA brush 2 (straight)&quot;,&quot;relativeTransform&quot;:{&quot;translate&quot;:{&quot;x&quot;:-135.9334010733849,&quot;y&quot;:44.36125692973494},&quot;rotate&quot;:0},&quot;opacity&quot;:1,&quot;source&quot;:{&quot;id&quot;:&quot;5e75578c52bb9000abea632a&quot;,&quot;type&quot;:&quot;ASSETS&quot;},&quot;path&quot;:{&quot;type&quot;:&quot;POLY_LINE&quot;,&quot;points&quot;:[{&quot;x&quot;:-67.94121208315038,&quot;y&quot;:0},{&quot;x&quot;:67.94121208315045,&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f31c0c9b-e0b2-4cb5-8826-d94383c7fd43&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1&quot;},&quot;isPremium&quot;:true},&quot;20871d0a-c39f-489a-9f88-caa9ddec356e&quot;:{&quot;type&quot;:&quot;FIGURE_OBJECT&quot;,&quot;id&quot;:&quot;20871d0a-c39f-489a-9f88-caa9ddec356e&quot;,&quot;name&quot;:&quot;ssDNA brush 2 (straight)&quot;,&quot;relativeTransform&quot;:{&quot;translate&quot;:{&quot;x&quot;:-135.933670603902,&quot;y&quot;:22.621760296231212},&quot;rotate&quot;:0},&quot;opacity&quot;:1,&quot;source&quot;:{&quot;id&quot;:&quot;5e75578c52bb9000abea632a&quot;,&quot;type&quot;:&quot;ASSETS&quot;},&quot;path&quot;:{&quot;type&quot;:&quot;POLY_LINE&quot;,&quot;points&quot;:[{&quot;x&quot;:67.94121208315038,&quot;y&quot;:0},{&quot;x&quot;:-67.94121208315038,&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a26824d3-e680-4b01-bc18-dfb3383dfa49&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2&quot;},&quot;isPremium&quot;:true},&quot;ef4cdaef-853b-4a86-93d6-73a4df3f3665&quot;:{&quot;type&quot;:&quot;FIGURE_OBJECT&quot;,&quot;id&quot;:&quot;ef4cdaef-853b-4a86-93d6-73a4df3f3665&quot;,&quot;name&quot;:&quot;ssDNA brush 2 (straight)&quot;,&quot;relativeTransform&quot;:{&quot;translate&quot;:{&quot;x&quot;:37.306014625231455,&quot;y&quot;:43.62923026374122},&quot;rotate&quot;:0},&quot;opacity&quot;:1,&quot;source&quot;:{&quot;id&quot;:&quot;5e75578c52bb9000abea632a&quot;,&quot;type&quot;:&quot;ASSETS&quot;},&quot;path&quot;:{&quot;type&quot;:&quot;POLY_LINE&quot;,&quot;points&quot;:[{&quot;x&quot;:-67.94121208315038,&quot;y&quot;:0},{&quot;x&quot;:67.94121208315045,&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1bbbde33-e205-476a-b375-35e93ab2f45a&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3&quot;},&quot;isPremium&quot;:true},&quot;a63aa4e8-f372-4ca4-aa37-9498d126d737&quot;:{&quot;type&quot;:&quot;FIGURE_OBJECT&quot;,&quot;id&quot;:&quot;a63aa4e8-f372-4ca4-aa37-9498d126d737&quot;,&quot;name&quot;:&quot;ssDNA brush 2 (straight)&quot;,&quot;relativeTransform&quot;:{&quot;translate&quot;:{&quot;x&quot;:37.30574509471449,&quot;y&quot;:22.89907974696706},&quot;rotate&quot;:0},&quot;opacity&quot;:1,&quot;source&quot;:{&quot;id&quot;:&quot;5e75578c52bb9000abea632a&quot;,&quot;type&quot;:&quot;ASSETS&quot;},&quot;path&quot;:{&quot;type&quot;:&quot;POLY_LINE&quot;,&quot;points&quot;:[{&quot;x&quot;:67.94121208315045,&quot;y&quot;:0},{&quot;x&quot;:-67.94121208315038,&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1fa1753f-9ca6-40bb-8d1c-24dc2f1cbe3a&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5&quot;},&quot;isPremium&quot;:true},&quot;83ad3fe1-c05a-4f55-92b6-31970c6ccbc1&quot;:{&quot;type&quot;:&quot;FIGURE_OBJECT&quot;,&quot;id&quot;:&quot;83ad3fe1-c05a-4f55-92b6-31970c6ccbc1&quot;,&quot;relativeTransform&quot;:{&quot;translate&quot;:{&quot;x&quot;:-49.71245283501118,&quot;y&quot;:33.864909552758434},&quot;rotate&quot;:0},&quot;opacity&quot;:1,&quot;path&quot;:{&quot;type&quot;:&quot;RECT&quot;,&quot;size&quot;:{&quot;x&quot;:47.17647774043436,&quot;y&quot;:39.528028302661305},&quot;cornerRounding&quot;:{&quot;type&quot;:&quot;ARC_LENGTH&quot;,&quot;global&quot;:0}},&quot;pathStyles&quot;:[{&quot;type&quot;:&quot;FILL&quot;,&quot;fillStyle&quot;:&quot;#EEF4FB&quot;},{&quot;type&quot;:&quot;STROKE&quot;,&quot;strokeStyle&quot;:&quot;rgb(221, 241, 245)&quot;,&quot;lineWidth&quot;:0.45549092332223223,&quot;lineJoin&quot;:&quot;round&quot;}],&quot;isLocked&quot;:false,&quot;parent&quot;:{&quot;type&quot;:&quot;CHILD&quot;,&quot;parentId&quot;:&quot;ed78af25-9088-4855-88e5-f6b95c3f4ea9&quot;,&quot;order&quot;:&quot;55&quot;}},&quot;bb3c6ac3-f10e-41af-9e52-44593f2435b0&quot;:{&quot;type&quot;:&quot;FIGURE_OBJECT&quot;,&quot;id&quot;:&quot;bb3c6ac3-f10e-41af-9e52-44593f2435b0&quot;,&quot;relativeTransform&quot;:{&quot;translate&quot;:{&quot;x&quot;:-24.01983180064001,&quot;y&quot;:43.599334649693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004994470696662,&quot;color&quot;:&quot;#232323&quot;,&quot;fontWeight&quot;:&quot;normal&quot;,&quot;fontStyle&quot;:&quot;normal&quot;,&quot;decoration&quot;:&quot;none&quot;,&quot;script&quot;:&quot;none&quot;},&quot;range&quot;:[0,3]}],&quot;text&quot;:&quot;TCGA&quot;,&quot;baseStyle&quot;:{&quot;fontFamily&quot;:&quot;Roboto&quot;,&quot;fontSize&quot;:17.004994470696662,&quot;color&quot;:&quot;#232323&quot;,&quot;fontWeight&quot;:&quot;normal&quot;,&quot;fontStyle&quot;:&quot;normal&quot;,&quot;decoration&quot;:&quot;none&quot;,&quot;script&quot;:&quot;none&quot;}}],&quot;verticalAlign&quot;:&quot;TOP&quot;},&quot;size&quot;:{&quot;x&quot;:96.01373959314124,&quot;y&quot;:61.067450683824944},&quot;targetSize&quot;:{&quot;x&quot;:96.01373959314124,&quot;y&quot;:61.067450683824944},&quot;format&quot;:&quot;BETTER_TEXT&quot;,&quot;verticalAlign&quot;:&quot;TOP&quot;},&quot;isLocked&quot;:false,&quot;parent&quot;:{&quot;type&quot;:&quot;CHILD&quot;,&quot;parentId&quot;:&quot;ed78af25-9088-4855-88e5-f6b95c3f4ea9&quot;,&quot;order&quot;:&quot;6&quot;}},&quot;c43e4e2b-50de-4aef-8565-9e70a103ed33&quot;:{&quot;type&quot;:&quot;FIGURE_OBJECT&quot;,&quot;id&quot;:&quot;c43e4e2b-50de-4aef-8565-9e70a103ed33&quot;,&quot;relativeTransform&quot;:{&quot;translate&quot;:{&quot;x&quot;:-37.68318855978539,&quot;y&quot;:52.2016649733328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004994470696662,&quot;color&quot;:&quot;#232323&quot;,&quot;fontWeight&quot;:&quot;normal&quot;,&quot;fontStyle&quot;:&quot;normal&quot;,&quot;decoration&quot;:&quot;none&quot;,&quot;script&quot;:&quot;none&quot;},&quot;range&quot;:[0,3]}],&quot;text&quot;:&quot;AGCT&quot;}],&quot;verticalAlign&quot;:&quot;TOP&quot;,&quot;_lastCaretLocation&quot;:{&quot;lineIndex&quot;:0,&quot;runIndex&quot;:-1,&quot;charIndex&quot;:-1,&quot;endOfLine&quot;:true}},&quot;size&quot;:{&quot;x&quot;:70.10308717743602,&quot;y&quot;:31.873702654410753},&quot;targetSize&quot;:{&quot;x&quot;:70.10308717743602,&quot;y&quot;:31.873702654410753},&quot;format&quot;:&quot;BETTER_TEXT&quot;,&quot;verticalAlign&quot;:&quot;TOP&quot;},&quot;isLocked&quot;:false,&quot;parent&quot;:{&quot;type&quot;:&quot;CHILD&quot;,&quot;parentId&quot;:&quot;ed78af25-9088-4855-88e5-f6b95c3f4ea9&quot;,&quot;order&quot;:&quot;7&quot;}},&quot;260ef45a-cefb-40c0-85c1-3cc2ae14e317&quot;:{&quot;type&quot;:&quot;FIGURE_OBJECT&quot;,&quot;id&quot;:&quot;260ef45a-cefb-40c0-85c1-3cc2ae14e317&quot;,&quot;relativeTransform&quot;:{&quot;translate&quot;:{&quot;x&quot;:323.81149476782116,&quot;y&quot;:-73.83956050728021},&quot;rotate&quot;:-3.1310844549539776},&quot;opacity&quot;:1,&quot;path&quot;:{&quot;type&quot;:&quot;RECT&quot;,&quot;size&quot;:{&quot;x&quot;:13.863725983545697,&quot;y&quot;:18.440873301328484},&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05&quot;}},&quot;a9b12859-3c6c-4a53-bf71-a4257eeb9844&quot;:{&quot;type&quot;:&quot;FIGURE_OBJECT&quot;,&quot;id&quot;:&quot;a9b12859-3c6c-4a53-bf71-a4257eeb9844&quot;,&quot;relativeTransform&quot;:{&quot;translate&quot;:{&quot;x&quot;:337.2379247775206,&quot;y&quot;:-55.90787149795231},&quot;rotate&quot;:-3.1328822479708096,&quot;skewX&quot;:7.603251141891688e-18},&quot;opacity&quot;:1,&quot;path&quot;:{&quot;type&quot;:&quot;RECT&quot;,&quot;size&quot;:{&quot;x&quot;:40.754029724367584,&quot;y&quot;:17.982516060684475},&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1&quot;}},&quot;9ec65da9-17a3-4c17-9f41-1586ee3dc314&quot;:{&quot;type&quot;:&quot;FIGURE_OBJECT&quot;,&quot;id&quot;:&quot;9ec65da9-17a3-4c17-9f41-1586ee3dc314&quot;,&quot;relativeTransform&quot;:{&quot;translate&quot;:{&quot;x&quot;:426.32346424457364,&quot;y&quot;:-56.49096202136668},&quot;rotate&quot;:0.010508198635815208,&quot;skewX&quot;:-7.603251141891688e-18},&quot;opacity&quot;:1,&quot;path&quot;:{&quot;type&quot;:&quot;RECT&quot;,&quot;size&quot;:{&quot;x&quot;:16.33558627261086,&quot;y&quot;:18.44087330132848},&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15&quot;}},&quot;9fb60c8b-09a0-48cf-b848-c1059ea56082&quot;:{&quot;type&quot;:&quot;FIGURE_OBJECT&quot;,&quot;id&quot;:&quot;9fb60c8b-09a0-48cf-b848-c1059ea56082&quot;,&quot;relativeTransform&quot;:{&quot;translate&quot;:{&quot;x&quot;:412.2606468419215,&quot;y&quot;:-74.42597233353203},&quot;rotate&quot;:0.008710405618983653,&quot;skewX&quot;:-1.900812785472922e-18},&quot;opacity&quot;:1,&quot;path&quot;:{&quot;type&quot;:&quot;RECT&quot;,&quot;size&quot;:{&quot;x&quot;:44.498670380649386,&quot;y&quot;:17.982516060684446},&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2&quot;}},&quot;640de84e-0435-46fb-82b7-40dcb1231c0c&quot;:{&quot;type&quot;:&quot;FIGURE_OBJECT&quot;,&quot;id&quot;:&quot;640de84e-0435-46fb-82b7-40dcb1231c0c&quot;,&quot;relativeTransform&quot;:{&quot;translate&quot;:{&quot;x&quot;:414.93446440403017,&quot;y&quot;:-68.43311350249846},&quot;rotate&quot;:-0.0006240762896285868,&quot;skewX&quot;:-1.188007990920576e-19},&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63,&quot;color&quot;:&quot;#232323&quot;,&quot;fontWeight&quot;:&quot;normal&quot;,&quot;fontStyle&quot;:&quot;normal&quot;,&quot;decoration&quot;:&quot;none&quot;,&quot;script&quot;:&quot;none&quot;},&quot;range&quot;:[0,2]}],&quot;text&quot;:&quot;CGA&quot;}],&quot;verticalAlign&quot;:&quot;TOP&quot;,&quot;_lastCaretLocation&quot;:{&quot;lineIndex&quot;:0,&quot;runIndex&quot;:-1,&quot;charIndex&quot;:-1,&quot;endOfLine&quot;:true}},&quot;size&quot;:{&quot;x&quot;:40.98119365076836,&quot;y&quot;:32.55991358795183},&quot;targetSize&quot;:{&quot;x&quot;:40.98119365076836,&quot;y&quot;:32.55991358795183},&quot;format&quot;:&quot;BETTER_TEXT&quot;,&quot;verticalAlign&quot;:&quot;TOP&quot;},&quot;isLocked&quot;:false,&quot;parent&quot;:{&quot;type&quot;:&quot;CHILD&quot;,&quot;parentId&quot;:&quot;eeb81513-2d80-48dc-8353-8b7750640159&quot;,&quot;order&quot;:&quot;25&quot;}},&quot;ce55c55a-d0f2-4dae-a8ff-2b16c67d1cc8&quot;:{&quot;type&quot;:&quot;FIGURE_OBJECT&quot;,&quot;id&quot;:&quot;ce55c55a-d0f2-4dae-a8ff-2b16c67d1cc8&quot;,&quot;relativeTransform&quot;:{&quot;translate&quot;:{&quot;x&quot;:425.42419931875384,&quot;y&quot;:-50.53033465844111},&quot;rotate&quot;:-0.0006240762896285867,&quot;skewX&quot;:1.188007990920576e-19},&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63,&quot;color&quot;:&quot;#232323&quot;,&quot;fontWeight&quot;:&quot;normal&quot;,&quot;fontStyle&quot;:&quot;normal&quot;,&quot;decoration&quot;:&quot;none&quot;,&quot;script&quot;:&quot;none&quot;},&quot;range&quot;:[0,0]}],&quot;text&quot;:&quot;T&quot;}],&quot;verticalAlign&quot;:&quot;TOP&quot;,&quot;_lastCaretLocation&quot;:{&quot;lineIndex&quot;:0,&quot;runIndex&quot;:-1,&quot;charIndex&quot;:-1,&quot;endOfLine&quot;:true}},&quot;size&quot;:{&quot;x&quot;:10.518622819415857,&quot;y&quot;:28.40185317261745},&quot;targetSize&quot;:{&quot;x&quot;:10.518622819415857,&quot;y&quot;:28.40185317261745},&quot;format&quot;:&quot;BETTER_TEXT&quot;,&quot;verticalAlign&quot;:&quot;TOP&quot;},&quot;isLocked&quot;:false,&quot;parent&quot;:{&quot;type&quot;:&quot;CHILD&quot;,&quot;parentId&quot;:&quot;eeb81513-2d80-48dc-8353-8b7750640159&quot;,&quot;order&quot;:&quot;3&quot;}},&quot;cce7c62f-319a-4633-99c0-47bbe1a56802&quot;:{&quot;type&quot;:&quot;FIGURE_OBJECT&quot;,&quot;id&quot;:&quot;cce7c62f-319a-4633-99c0-47bbe1a56802&quot;,&quot;relativeTransform&quot;:{&quot;translate&quot;:{&quot;x&quot;:345.1634639796993,&quot;y&quot;:-48.091462065268836},&quot;rotate&quot;:0.008710405618983464,&quot;skewX&quot;:5.3222757993241815e-17},&quot;opacity&quot;:1,&quot;pathStyles&quot;:[{&quot;type&quot;:&quot;FILL&quot;,&quot;fillStyle&quot;:&quot;#232323&quot;}],&quot;text&quot;:{&quot;textData&quot;:{&quot;lineSpacing&quot;:&quot;normal&quot;,&quot;alignment&quot;:&quot;left&quot;,&quot;lines&quot;:[{&quot;runs&quot;:[{&quot;style&quot;:{&quot;fontFamily&quot;:&quot;Roboto&quot;,&quot;fontSize&quot;:17.636106097635324,&quot;color&quot;:&quot;#232323&quot;,&quot;fontWeight&quot;:&quot;normal&quot;,&quot;fontStyle&quot;:&quot;normal&quot;,&quot;decoration&quot;:&quot;none&quot;,&quot;script&quot;:&quot;none&quot;},&quot;range&quot;:[0,2]}],&quot;text&quot;:&quot;AGC&quot;}],&quot;verticalAlign&quot;:&quot;TOP&quot;,&quot;_lastCaretLocation&quot;:{&quot;lineIndex&quot;:0,&quot;runIndex&quot;:-1,&quot;charIndex&quot;:-1,&quot;endOfLine&quot;:true}},&quot;size&quot;:{&quot;x&quot;:55.87923559535465,&quot;y&quot;:35.600385262579934},&quot;targetSize&quot;:{&quot;x&quot;:55.87923559535465,&quot;y&quot;:35.600385262579934},&quot;format&quot;:&quot;BETTER_TEXT&quot;,&quot;verticalAlign&quot;:&quot;TOP&quot;},&quot;isLocked&quot;:false,&quot;parent&quot;:{&quot;type&quot;:&quot;CHILD&quot;,&quot;parentId&quot;:&quot;eeb81513-2d80-48dc-8353-8b7750640159&quot;,&quot;order&quot;:&quot;5&quot;}},&quot;36d072bc-6754-4465-b276-3fd17f6ed3f9&quot;:{&quot;type&quot;:&quot;FIGURE_OBJECT&quot;,&quot;id&quot;:&quot;36d072bc-6754-4465-b276-3fd17f6ed3f9&quot;,&quot;relativeTransform&quot;:{&quot;translate&quot;:{&quot;x&quot;:324.3825022641767,&quot;y&quot;:-66.49066322382686},&quot;rotate&quot;:0.010508198635815471},&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7,&quot;color&quot;:&quot;#232323&quot;,&quot;fontWeight&quot;:&quot;normal&quot;,&quot;fontStyle&quot;:&quot;normal&quot;,&quot;decoration&quot;:&quot;none&quot;,&quot;script&quot;:&quot;none&quot;},&quot;range&quot;:[0,0]}],&quot;text&quot;:&quot;T&quot;}],&quot;verticalAlign&quot;:&quot;TOP&quot;,&quot;_lastCaretLocation&quot;:{&quot;lineIndex&quot;:0,&quot;runIndex&quot;:-1,&quot;charIndex&quot;:-1,&quot;endOfLine&quot;:true}},&quot;size&quot;:{&quot;x&quot;:12.963791700093077,&quot;y&quot;:35.60038526257981},&quot;targetSize&quot;:{&quot;x&quot;:12.963791700093077,&quot;y&quot;:35.60038526257981},&quot;format&quot;:&quot;BETTER_TEXT&quot;,&quot;verticalAlign&quot;:&quot;TOP&quot;},&quot;isLocked&quot;:false,&quot;parent&quot;:{&quot;type&quot;:&quot;CHILD&quot;,&quot;parentId&quot;:&quot;eeb81513-2d80-48dc-8353-8b7750640159&quot;,&quot;order&quot;:&quot;55&quot;}},&quot;73e9669b-2a93-403c-9ed9-adc3ba3158c2&quot;:{&quot;type&quot;:&quot;FIGURE_OBJECT&quot;,&quot;id&quot;:&quot;73e9669b-2a93-403c-9ed9-adc3ba3158c2&quot;,&quot;name&quot;:&quot;ssDNA brush 2 (straight)&quot;,&quot;relativeTransform&quot;:{&quot;translate&quot;:{&quot;x&quot;:500.90091228389616,&quot;y&quot;:-54.52907231649898},&quot;rotate&quot;:0},&quot;opacity&quot;:1,&quot;source&quot;:{&quot;id&quot;:&quot;5e75578c52bb9000abea632a&quot;,&quot;type&quot;:&quot;ASSETS&quot;},&quot;path&quot;:{&quot;type&quot;:&quot;POLY_LINE&quot;,&quot;points&quot;:[{&quot;x&quot;:-70.46272160978263,&quot;y&quot;:0.0439741195682138},{&quot;x&quot;:70.46272160978283,&quot;y&quot;:-0.04397411956830974}],&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bf1de712-1e4c-4dbb-a289-010de64a120f&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6&quot;},&quot;isPremium&quot;:true},&quot;01923a31-d781-415e-a17f-004be8a3ac06&quot;:{&quot;type&quot;:&quot;FIGURE_OBJECT&quot;,&quot;id&quot;:&quot;01923a31-d781-415e-a17f-004be8a3ac06&quot;,&quot;name&quot;:&quot;ssDNA brush 2 (straight)&quot;,&quot;relativeTransform&quot;:{&quot;translate&quot;:{&quot;x&quot;:500.8872154135761,&quot;y&quot;:-76.02858296921285},&quot;rotate&quot;:0},&quot;opacity&quot;:1,&quot;source&quot;:{&quot;id&quot;:&quot;5e75578c52bb9000abea632a&quot;,&quot;type&quot;:&quot;ASSETS&quot;},&quot;path&quot;:{&quot;type&quot;:&quot;POLY_LINE&quot;,&quot;points&quot;:[{&quot;x&quot;:70.46272160978283,&quot;y&quot;:-0.04397411956830974},{&quot;x&quot;:-70.46272160978293,&quot;y&quot;:0.04397411956840567}],&quot;closed&quot;:false},&quot;pathStyles&quot;:[{&quot;type&quot;:&quot;FILL&quot;,&quot;fillStyle&quot;:&quot;rgba(0,0,0,0)&quot;},{&quot;type&quot;:&quot;STROKE&quot;,&quot;strokeStyle&quot;:&quot;rgba(0,0,0,0)&quot;,&quot;lineWidth&quot;:14.171870971314084,&quot;lineJoin&quot;:&quot;round&quot;}],&quot;pathSmoothing&quot;:{&quot;type&quot;:&quot;CATMULL_SMOOTHING&quot;,&quot;smoothing&quot;:0.2},&quot;pathPattern&quot;:{&quot;type&quot;:&quot;ROW&quot;,&quot;patternId&quot;:&quot;407a87b5-57bb-4f99-8a52-4040707d8ce8&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7&quot;},&quot;isPremium&quot;:true},&quot;8fe73797-6c05-4556-878a-f0f930503e18&quot;:{&quot;type&quot;:&quot;FIGURE_OBJECT&quot;,&quot;id&quot;:&quot;8fe73797-6c05-4556-878a-f0f930503e18&quot;,&quot;name&quot;:&quot;ssDNA brush 2 (straight)&quot;,&quot;relativeTransform&quot;:{&quot;translate&quot;:{&quot;x&quot;:250.53349301710747,&quot;y&quot;:-54.21392056511694},&quot;rotate&quot;:0},&quot;opacity&quot;:1,&quot;source&quot;:{&quot;id&quot;:&quot;5e75578c52bb9000abea632a&quot;,&quot;type&quot;:&quot;ASSETS&quot;},&quot;path&quot;:{&quot;type&quot;:&quot;POLY_LINE&quot;,&quot;points&quot;:[{&quot;x&quot;:-70.01659134703412,&quot;y&quot;:0},{&quot;x&quot;:70.01659134703421,&quot;y&quot;:0}],&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e1e3edc5-1447-4f02-8986-41fe2b70403e&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75&quot;},&quot;isPremium&quot;:true},&quot;315cd4b8-f7b8-4590-b167-4961fc086eb6&quot;:{&quot;type&quot;:&quot;FIGURE_OBJECT&quot;,&quot;id&quot;:&quot;315cd4b8-f7b8-4590-b167-4961fc086eb6&quot;,&quot;name&quot;:&quot;ssDNA brush 2 (straight)&quot;,&quot;relativeTransform&quot;:{&quot;translate&quot;:{&quot;x&quot;:250.9653893579136,&quot;y&quot;:-75.75916146354234},&quot;rotate&quot;:0},&quot;opacity&quot;:1,&quot;source&quot;:{&quot;id&quot;:&quot;5e75578c52bb9000abea632a&quot;,&quot;type&quot;:&quot;ASSETS&quot;},&quot;path&quot;:{&quot;type&quot;:&quot;POLY_LINE&quot;,&quot;points&quot;:[{&quot;x&quot;:70.46272049171625,&quot;y&quot;:-0.04573059382286949},{&quot;x&quot;:-70.46272049171625,&quot;y&quot;:0.04573059382296543}],&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47d9e9b7-c659-4867-91c4-021d0b0d591b&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8&quot;},&quot;isPremium&quot;:true},&quot;7196e69f-7bf4-4f7f-8dcd-9282262b0858&quot;:{&quot;type&quot;:&quot;FIGURE_OBJECT&quot;,&quot;id&quot;:&quot;7196e69f-7bf4-4f7f-8dcd-9282262b0858&quot;,&quot;relativeTransform&quot;:{&quot;translate&quot;:{&quot;x&quot;:-43.57532379465462,&quot;y&quot;:34.55375916465291},&quot;rotate&quot;:0},&quot;opacity&quot;:1,&quot;path&quot;:{&quot;type&quot;:&quot;POLY_LINE&quot;,&quot;points&quot;:[{&quot;x&quot;:-17.745643174118285,&quot;y&quot;:-25.037063003052634},{&quot;x&quot;:-17.745643174118285,&quot;y&quot;:0},{&quot;x&quot;:5.257969532032217,&quot;y&quot;:0},{&quot;x&quot;:5.257969532032217,&quot;y&quot;:27.071930929644925}],&quot;closed&quot;:false},&quot;pathStyles&quot;:[{&quot;type&quot;:&quot;FILL&quot;,&quot;fillStyle&quot;:&quot;rgba(0,0,0,0)&quot;},{&quot;type&quot;:&quot;STROKE&quot;,&quot;strokeStyle&quot;:&quot;rgba(192,56,48,1)&quot;,&quot;lineWidth&quot;:1.6992733231026522,&quot;lineJoin&quot;:&quot;round&quot;,&quot;dashArray&quot;:[4]}],&quot;isLocked&quot;:false,&quot;parent&quot;:{&quot;type&quot;:&quot;CHILD&quot;,&quot;parentId&quot;:&quot;ed78af25-9088-4855-88e5-f6b95c3f4ea9&quot;,&quot;order&quot;:&quot;8&quot;},&quot;connectorInfo&quot;:{&quot;connectedObjects&quot;:[],&quot;type&quot;:&quot;ELBOW&quot;,&quot;offset&quot;:{&quot;x&quot;:0,&quot;y&quot;:0},&quot;bending&quot;:0.1,&quot;firstElementIsHead&quot;:true,&quot;customized&quot;:true}},&quot;d4b92bbb-35c1-43df-9b7c-b5e497418b7f&quot;:{&quot;type&quot;:&quot;FIGURE_OBJECT&quot;,&quot;id&quot;:&quot;d4b92bbb-35c1-43df-9b7c-b5e497418b7f&quot;,&quot;relativeTransform&quot;:{&quot;translate&quot;:{&quot;x&quot;:0,&quot;y&quot;:0},&quot;rotate&quot;:0,&quot;skewX&quot;:0,&quot;scale&quot;:{&quot;x&quot;:1,&quot;y&quot;:1}},&quot;source&quot;:{&quot;type&quot;:&quot;ASSETS&quot;,&quot;id&quot;:&quot;5e713ada76df310028d1ed8e&quot;},&quot;name&quot;:&quot;ssDNA (unwound, for brush)&quot;},&quot;38956370-f94c-4668-8ede-fe8e15131e31&quot;:{&quot;type&quot;:&quot;FIGURE_OBJECT&quot;,&quot;id&quot;:&quot;38956370-f94c-4668-8ede-fe8e15131e31&quot;,&quot;parent&quot;:{&quot;type&quot;:&quot;CHILD&quot;,&quot;parentId&quot;:&quot;d4b92bbb-35c1-43df-9b7c-b5e497418b7f&quot;,&quot;order&quot;:&quot;7&quot;},&quot;relativeTransform&quot;:{&quot;translate&quot;:{&quot;x&quot;:0,&quot;y&quot;:0},&quot;rotate&quot;:0,&quot;skewX&quot;:0,&quot;scale&quot;:{&quot;x&quot;:1,&quot;y&quot;:1}}},&quot;53a908aa-d690-4f9a-9ec6-acd4b55c19b2&quot;:{&quot;type&quot;:&quot;FIGURE_OBJECT&quot;,&quot;id&quot;:&quot;53a908aa-d690-4f9a-9ec6-acd4b55c19b2&quot;,&quot;parent&quot;:{&quot;type&quot;:&quot;CHILD&quot;,&quot;parentId&quot;:&quot;38956370-f94c-4668-8ede-fe8e15131e31&quot;,&quot;order&quot;:&quot;5&quot;},&quot;relativeTransform&quot;:{&quot;translate&quot;:{&quot;x&quot;:0,&quot;y&quot;:0},&quot;rotate&quot;:0,&quot;skewX&quot;:0,&quot;scale&quot;:{&quot;x&quot;:1,&quot;y&quot;:1}}},&quot;b7903528-4be5-496e-b723-b5f47e392ba4&quot;:{&quot;type&quot;:&quot;FIGURE_OBJECT&quot;,&quot;id&quot;:&quot;b7903528-4be5-496e-b723-b5f47e392ba4&quot;,&quot;parent&quot;:{&quot;type&quot;:&quot;CHILD&quot;,&quot;parentId&quot;:&quot;53a908aa-d690-4f9a-9ec6-acd4b55c19b2&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f7e51016-b797-42a3-b2c1-a85bec70de44&quot;:{&quot;type&quot;:&quot;FIGURE_OBJECT&quot;,&quot;id&quot;:&quot;f7e51016-b797-42a3-b2c1-a85bec70de44&quot;,&quot;parent&quot;:{&quot;type&quot;:&quot;CHILD&quot;,&quot;parentId&quot;:&quot;53a908aa-d690-4f9a-9ec6-acd4b55c19b2&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9f2340c5-d2b5-4987-aeff-2b0e89e39a74&quot;:{&quot;type&quot;:&quot;FIGURE_OBJECT&quot;,&quot;id&quot;:&quot;9f2340c5-d2b5-4987-aeff-2b0e89e39a74&quot;,&quot;parent&quot;:{&quot;type&quot;:&quot;CHILD&quot;,&quot;parentId&quot;:&quot;53a908aa-d690-4f9a-9ec6-acd4b55c19b2&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6b8c2597-e2df-4bf1-aab3-c2b698445a4c&quot;:{&quot;type&quot;:&quot;FIGURE_OBJECT&quot;,&quot;id&quot;:&quot;6b8c2597-e2df-4bf1-aab3-c2b698445a4c&quot;,&quot;parent&quot;:{&quot;type&quot;:&quot;CHILD&quot;,&quot;parentId&quot;:&quot;53a908aa-d690-4f9a-9ec6-acd4b55c19b2&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d8a06630-e3f5-45bf-b005-00dae5e8ea2f&quot;:{&quot;type&quot;:&quot;FIGURE_OBJECT&quot;,&quot;id&quot;:&quot;d8a06630-e3f5-45bf-b005-00dae5e8ea2f&quot;,&quot;parent&quot;:{&quot;type&quot;:&quot;CHILD&quot;,&quot;parentId&quot;:&quot;53a908aa-d690-4f9a-9ec6-acd4b55c19b2&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026d8c47-1252-4c37-8e5a-991c6ed4430e&quot;:{&quot;type&quot;:&quot;FIGURE_OBJECT&quot;,&quot;id&quot;:&quot;026d8c47-1252-4c37-8e5a-991c6ed4430e&quot;,&quot;parent&quot;:{&quot;type&quot;:&quot;CHILD&quot;,&quot;parentId&quot;:&quot;53a908aa-d690-4f9a-9ec6-acd4b55c19b2&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8ff36aa5-1116-4201-9f65-de0423dca3b5&quot;:{&quot;type&quot;:&quot;FIGURE_OBJECT&quot;,&quot;id&quot;:&quot;8ff36aa5-1116-4201-9f65-de0423dca3b5&quot;,&quot;parent&quot;:{&quot;type&quot;:&quot;CHILD&quot;,&quot;parentId&quot;:&quot;53a908aa-d690-4f9a-9ec6-acd4b55c19b2&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a4a68712-59dc-477b-b2d9-04acf9e44f00&quot;:{&quot;type&quot;:&quot;FIGURE_OBJECT&quot;,&quot;id&quot;:&quot;a4a68712-59dc-477b-b2d9-04acf9e44f00&quot;,&quot;parent&quot;:{&quot;type&quot;:&quot;CHILD&quot;,&quot;parentId&quot;:&quot;53a908aa-d690-4f9a-9ec6-acd4b55c19b2&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959d2f76-2231-4acf-83bd-11648afc9e85&quot;:{&quot;type&quot;:&quot;FIGURE_OBJECT&quot;,&quot;id&quot;:&quot;959d2f76-2231-4acf-83bd-11648afc9e85&quot;,&quot;parent&quot;:{&quot;type&quot;:&quot;CHILD&quot;,&quot;parentId&quot;:&quot;53a908aa-d690-4f9a-9ec6-acd4b55c19b2&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7a62a15c-90e1-413a-9e9b-4e4e97330939&quot;:{&quot;type&quot;:&quot;FIGURE_OBJECT&quot;,&quot;id&quot;:&quot;7a62a15c-90e1-413a-9e9b-4e4e97330939&quot;,&quot;relativeTransform&quot;:{&quot;translate&quot;:{&quot;x&quot;:0,&quot;y&quot;:0},&quot;rotate&quot;:0,&quot;skewX&quot;:0,&quot;scale&quot;:{&quot;x&quot;:1,&quot;y&quot;:1}},&quot;source&quot;:{&quot;type&quot;:&quot;ASSETS&quot;,&quot;id&quot;:&quot;5e713ada76df310028d1ed8e&quot;},&quot;name&quot;:&quot;ssDNA (unwound, for brush)&quot;},&quot;a542d9b9-b3df-4a63-a386-42f1c60da514&quot;:{&quot;type&quot;:&quot;FIGURE_OBJECT&quot;,&quot;id&quot;:&quot;a542d9b9-b3df-4a63-a386-42f1c60da514&quot;,&quot;parent&quot;:{&quot;type&quot;:&quot;CHILD&quot;,&quot;parentId&quot;:&quot;7a62a15c-90e1-413a-9e9b-4e4e97330939&quot;,&quot;order&quot;:&quot;7&quot;},&quot;relativeTransform&quot;:{&quot;translate&quot;:{&quot;x&quot;:0,&quot;y&quot;:0},&quot;rotate&quot;:0,&quot;skewX&quot;:0,&quot;scale&quot;:{&quot;x&quot;:1,&quot;y&quot;:1}}},&quot;112311f7-500c-408f-8781-28ff288578e0&quot;:{&quot;type&quot;:&quot;FIGURE_OBJECT&quot;,&quot;id&quot;:&quot;112311f7-500c-408f-8781-28ff288578e0&quot;,&quot;parent&quot;:{&quot;type&quot;:&quot;CHILD&quot;,&quot;parentId&quot;:&quot;a542d9b9-b3df-4a63-a386-42f1c60da514&quot;,&quot;order&quot;:&quot;5&quot;},&quot;relativeTransform&quot;:{&quot;translate&quot;:{&quot;x&quot;:0,&quot;y&quot;:0},&quot;rotate&quot;:0,&quot;skewX&quot;:0,&quot;scale&quot;:{&quot;x&quot;:1,&quot;y&quot;:1}}},&quot;414c3d4e-d7a4-4a09-997e-c65f0acdbe7b&quot;:{&quot;type&quot;:&quot;FIGURE_OBJECT&quot;,&quot;id&quot;:&quot;414c3d4e-d7a4-4a09-997e-c65f0acdbe7b&quot;,&quot;parent&quot;:{&quot;type&quot;:&quot;CHILD&quot;,&quot;parentId&quot;:&quot;112311f7-500c-408f-8781-28ff288578e0&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32101e53-b67d-4630-b7b4-3b534a8f4428&quot;:{&quot;type&quot;:&quot;FIGURE_OBJECT&quot;,&quot;id&quot;:&quot;32101e53-b67d-4630-b7b4-3b534a8f4428&quot;,&quot;parent&quot;:{&quot;type&quot;:&quot;CHILD&quot;,&quot;parentId&quot;:&quot;112311f7-500c-408f-8781-28ff288578e0&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e53682e9-211d-434f-b5fa-28d92b22f5b7&quot;:{&quot;type&quot;:&quot;FIGURE_OBJECT&quot;,&quot;id&quot;:&quot;e53682e9-211d-434f-b5fa-28d92b22f5b7&quot;,&quot;parent&quot;:{&quot;type&quot;:&quot;CHILD&quot;,&quot;parentId&quot;:&quot;112311f7-500c-408f-8781-28ff288578e0&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1f3d146f-9dc4-4f9f-bb6a-dccf03dd3045&quot;:{&quot;type&quot;:&quot;FIGURE_OBJECT&quot;,&quot;id&quot;:&quot;1f3d146f-9dc4-4f9f-bb6a-dccf03dd3045&quot;,&quot;parent&quot;:{&quot;type&quot;:&quot;CHILD&quot;,&quot;parentId&quot;:&quot;112311f7-500c-408f-8781-28ff288578e0&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0e24dc3e-d316-4238-b891-ee4999780f64&quot;:{&quot;type&quot;:&quot;FIGURE_OBJECT&quot;,&quot;id&quot;:&quot;0e24dc3e-d316-4238-b891-ee4999780f64&quot;,&quot;parent&quot;:{&quot;type&quot;:&quot;CHILD&quot;,&quot;parentId&quot;:&quot;112311f7-500c-408f-8781-28ff288578e0&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71790676-f0b5-4eea-91ac-08c3b9c56f54&quot;:{&quot;type&quot;:&quot;FIGURE_OBJECT&quot;,&quot;id&quot;:&quot;71790676-f0b5-4eea-91ac-08c3b9c56f54&quot;,&quot;parent&quot;:{&quot;type&quot;:&quot;CHILD&quot;,&quot;parentId&quot;:&quot;112311f7-500c-408f-8781-28ff288578e0&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ea7c9921-6eba-49c5-b3fb-f2354d528f43&quot;:{&quot;type&quot;:&quot;FIGURE_OBJECT&quot;,&quot;id&quot;:&quot;ea7c9921-6eba-49c5-b3fb-f2354d528f43&quot;,&quot;parent&quot;:{&quot;type&quot;:&quot;CHILD&quot;,&quot;parentId&quot;:&quot;112311f7-500c-408f-8781-28ff288578e0&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7e5a6be3-4268-40bc-a2a1-e228754f4b92&quot;:{&quot;type&quot;:&quot;FIGURE_OBJECT&quot;,&quot;id&quot;:&quot;7e5a6be3-4268-40bc-a2a1-e228754f4b92&quot;,&quot;parent&quot;:{&quot;type&quot;:&quot;CHILD&quot;,&quot;parentId&quot;:&quot;112311f7-500c-408f-8781-28ff288578e0&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ff91fb8c-5ac0-4762-936f-f3d4bf17ad92&quot;:{&quot;type&quot;:&quot;FIGURE_OBJECT&quot;,&quot;id&quot;:&quot;ff91fb8c-5ac0-4762-936f-f3d4bf17ad92&quot;,&quot;parent&quot;:{&quot;type&quot;:&quot;CHILD&quot;,&quot;parentId&quot;:&quot;112311f7-500c-408f-8781-28ff288578e0&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ad930ffe-9edc-4f73-acfb-b1742cdf1f86&quot;:{&quot;type&quot;:&quot;FIGURE_OBJECT&quot;,&quot;id&quot;:&quot;ad930ffe-9edc-4f73-acfb-b1742cdf1f86&quot;,&quot;relativeTransform&quot;:{&quot;translate&quot;:{&quot;x&quot;:0,&quot;y&quot;:0},&quot;rotate&quot;:0,&quot;skewX&quot;:0,&quot;scale&quot;:{&quot;x&quot;:1,&quot;y&quot;:1}},&quot;source&quot;:{&quot;type&quot;:&quot;ASSETS&quot;,&quot;id&quot;:&quot;5e713ada76df310028d1ed8e&quot;},&quot;name&quot;:&quot;ssDNA (unwound, for brush)&quot;},&quot;c4501217-52e4-4705-9389-98b25c5a4409&quot;:{&quot;type&quot;:&quot;FIGURE_OBJECT&quot;,&quot;id&quot;:&quot;c4501217-52e4-4705-9389-98b25c5a4409&quot;,&quot;parent&quot;:{&quot;type&quot;:&quot;CHILD&quot;,&quot;parentId&quot;:&quot;ad930ffe-9edc-4f73-acfb-b1742cdf1f86&quot;,&quot;order&quot;:&quot;7&quot;},&quot;relativeTransform&quot;:{&quot;translate&quot;:{&quot;x&quot;:0,&quot;y&quot;:0},&quot;rotate&quot;:0,&quot;skewX&quot;:0,&quot;scale&quot;:{&quot;x&quot;:1,&quot;y&quot;:1}}},&quot;186b39fe-8397-417e-9428-645b9e0d6a9a&quot;:{&quot;type&quot;:&quot;FIGURE_OBJECT&quot;,&quot;id&quot;:&quot;186b39fe-8397-417e-9428-645b9e0d6a9a&quot;,&quot;parent&quot;:{&quot;type&quot;:&quot;CHILD&quot;,&quot;parentId&quot;:&quot;c4501217-52e4-4705-9389-98b25c5a4409&quot;,&quot;order&quot;:&quot;5&quot;},&quot;relativeTransform&quot;:{&quot;translate&quot;:{&quot;x&quot;:0,&quot;y&quot;:0},&quot;rotate&quot;:0,&quot;skewX&quot;:0,&quot;scale&quot;:{&quot;x&quot;:1,&quot;y&quot;:1}}},&quot;76e61b85-f4ee-495c-ac4f-0201c781c071&quot;:{&quot;type&quot;:&quot;FIGURE_OBJECT&quot;,&quot;id&quot;:&quot;76e61b85-f4ee-495c-ac4f-0201c781c071&quot;,&quot;parent&quot;:{&quot;type&quot;:&quot;CHILD&quot;,&quot;parentId&quot;:&quot;186b39fe-8397-417e-9428-645b9e0d6a9a&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f9adb6bb-a3de-43e3-9cb6-7376c6fa5e89&quot;:{&quot;type&quot;:&quot;FIGURE_OBJECT&quot;,&quot;id&quot;:&quot;f9adb6bb-a3de-43e3-9cb6-7376c6fa5e89&quot;,&quot;parent&quot;:{&quot;type&quot;:&quot;CHILD&quot;,&quot;parentId&quot;:&quot;186b39fe-8397-417e-9428-645b9e0d6a9a&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069d74e9-dc5b-46c7-a58f-4a84c1546cb9&quot;:{&quot;type&quot;:&quot;FIGURE_OBJECT&quot;,&quot;id&quot;:&quot;069d74e9-dc5b-46c7-a58f-4a84c1546cb9&quot;,&quot;parent&quot;:{&quot;type&quot;:&quot;CHILD&quot;,&quot;parentId&quot;:&quot;186b39fe-8397-417e-9428-645b9e0d6a9a&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28c9a6fa-d6b8-4bfc-915f-5ed9982fe976&quot;:{&quot;type&quot;:&quot;FIGURE_OBJECT&quot;,&quot;id&quot;:&quot;28c9a6fa-d6b8-4bfc-915f-5ed9982fe976&quot;,&quot;parent&quot;:{&quot;type&quot;:&quot;CHILD&quot;,&quot;parentId&quot;:&quot;186b39fe-8397-417e-9428-645b9e0d6a9a&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f9b2bd4-00d3-44e5-b981-2a8f942e22f3&quot;:{&quot;type&quot;:&quot;FIGURE_OBJECT&quot;,&quot;id&quot;:&quot;4f9b2bd4-00d3-44e5-b981-2a8f942e22f3&quot;,&quot;parent&quot;:{&quot;type&quot;:&quot;CHILD&quot;,&quot;parentId&quot;:&quot;186b39fe-8397-417e-9428-645b9e0d6a9a&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09db6cdd-8b7c-43e0-9080-5d39affc040d&quot;:{&quot;type&quot;:&quot;FIGURE_OBJECT&quot;,&quot;id&quot;:&quot;09db6cdd-8b7c-43e0-9080-5d39affc040d&quot;,&quot;parent&quot;:{&quot;type&quot;:&quot;CHILD&quot;,&quot;parentId&quot;:&quot;186b39fe-8397-417e-9428-645b9e0d6a9a&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096bf7d6-98eb-4039-bb14-a19965fdc7a6&quot;:{&quot;type&quot;:&quot;FIGURE_OBJECT&quot;,&quot;id&quot;:&quot;096bf7d6-98eb-4039-bb14-a19965fdc7a6&quot;,&quot;parent&quot;:{&quot;type&quot;:&quot;CHILD&quot;,&quot;parentId&quot;:&quot;186b39fe-8397-417e-9428-645b9e0d6a9a&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c91af81b-cac3-45bd-bbeb-2384e8014d08&quot;:{&quot;type&quot;:&quot;FIGURE_OBJECT&quot;,&quot;id&quot;:&quot;c91af81b-cac3-45bd-bbeb-2384e8014d08&quot;,&quot;parent&quot;:{&quot;type&quot;:&quot;CHILD&quot;,&quot;parentId&quot;:&quot;186b39fe-8397-417e-9428-645b9e0d6a9a&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b466af02-0e87-490c-a41f-7f451ee64949&quot;:{&quot;type&quot;:&quot;FIGURE_OBJECT&quot;,&quot;id&quot;:&quot;b466af02-0e87-490c-a41f-7f451ee64949&quot;,&quot;parent&quot;:{&quot;type&quot;:&quot;CHILD&quot;,&quot;parentId&quot;:&quot;186b39fe-8397-417e-9428-645b9e0d6a9a&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31c7732f-47ff-4355-9428-5f754a7efc3e&quot;:{&quot;type&quot;:&quot;FIGURE_OBJECT&quot;,&quot;id&quot;:&quot;31c7732f-47ff-4355-9428-5f754a7efc3e&quot;,&quot;relativeTransform&quot;:{&quot;translate&quot;:{&quot;x&quot;:0,&quot;y&quot;:0},&quot;rotate&quot;:0,&quot;skewX&quot;:0,&quot;scale&quot;:{&quot;x&quot;:1,&quot;y&quot;:1}},&quot;source&quot;:{&quot;type&quot;:&quot;ASSETS&quot;,&quot;id&quot;:&quot;5e713ada76df310028d1ed8e&quot;},&quot;name&quot;:&quot;ssDNA (unwound, for brush)&quot;},&quot;fbaa7598-0eb0-40d5-b1e9-9cb144c34ade&quot;:{&quot;type&quot;:&quot;FIGURE_OBJECT&quot;,&quot;id&quot;:&quot;fbaa7598-0eb0-40d5-b1e9-9cb144c34ade&quot;,&quot;parent&quot;:{&quot;type&quot;:&quot;CHILD&quot;,&quot;parentId&quot;:&quot;31c7732f-47ff-4355-9428-5f754a7efc3e&quot;,&quot;order&quot;:&quot;7&quot;},&quot;relativeTransform&quot;:{&quot;translate&quot;:{&quot;x&quot;:0,&quot;y&quot;:0},&quot;rotate&quot;:0,&quot;skewX&quot;:0,&quot;scale&quot;:{&quot;x&quot;:1,&quot;y&quot;:1}}},&quot;48bea407-e598-40e1-af2b-a668dc5303fe&quot;:{&quot;type&quot;:&quot;FIGURE_OBJECT&quot;,&quot;id&quot;:&quot;48bea407-e598-40e1-af2b-a668dc5303fe&quot;,&quot;parent&quot;:{&quot;type&quot;:&quot;CHILD&quot;,&quot;parentId&quot;:&quot;fbaa7598-0eb0-40d5-b1e9-9cb144c34ade&quot;,&quot;order&quot;:&quot;5&quot;},&quot;relativeTransform&quot;:{&quot;translate&quot;:{&quot;x&quot;:0,&quot;y&quot;:0},&quot;rotate&quot;:0,&quot;skewX&quot;:0,&quot;scale&quot;:{&quot;x&quot;:1,&quot;y&quot;:1}}},&quot;c3f3ce83-b2bd-4f13-b566-3738a54ff0d2&quot;:{&quot;type&quot;:&quot;FIGURE_OBJECT&quot;,&quot;id&quot;:&quot;c3f3ce83-b2bd-4f13-b566-3738a54ff0d2&quot;,&quot;parent&quot;:{&quot;type&quot;:&quot;CHILD&quot;,&quot;parentId&quot;:&quot;48bea407-e598-40e1-af2b-a668dc5303fe&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7a5fca97-f6f6-4b08-a9a5-5e9d5cad393c&quot;:{&quot;type&quot;:&quot;FIGURE_OBJECT&quot;,&quot;id&quot;:&quot;7a5fca97-f6f6-4b08-a9a5-5e9d5cad393c&quot;,&quot;parent&quot;:{&quot;type&quot;:&quot;CHILD&quot;,&quot;parentId&quot;:&quot;48bea407-e598-40e1-af2b-a668dc5303fe&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4ed09434-2d73-43f8-955c-049265c43a83&quot;:{&quot;type&quot;:&quot;FIGURE_OBJECT&quot;,&quot;id&quot;:&quot;4ed09434-2d73-43f8-955c-049265c43a83&quot;,&quot;parent&quot;:{&quot;type&quot;:&quot;CHILD&quot;,&quot;parentId&quot;:&quot;48bea407-e598-40e1-af2b-a668dc5303fe&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d98e446f-e28f-475f-9861-630089470544&quot;:{&quot;type&quot;:&quot;FIGURE_OBJECT&quot;,&quot;id&quot;:&quot;d98e446f-e28f-475f-9861-630089470544&quot;,&quot;parent&quot;:{&quot;type&quot;:&quot;CHILD&quot;,&quot;parentId&quot;:&quot;48bea407-e598-40e1-af2b-a668dc5303fe&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a2add45-49e6-4b3d-b846-db3af1af5d5d&quot;:{&quot;type&quot;:&quot;FIGURE_OBJECT&quot;,&quot;id&quot;:&quot;4a2add45-49e6-4b3d-b846-db3af1af5d5d&quot;,&quot;parent&quot;:{&quot;type&quot;:&quot;CHILD&quot;,&quot;parentId&quot;:&quot;48bea407-e598-40e1-af2b-a668dc5303fe&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527b61ae-22f7-4ab3-8337-db5e9b1bd5af&quot;:{&quot;type&quot;:&quot;FIGURE_OBJECT&quot;,&quot;id&quot;:&quot;527b61ae-22f7-4ab3-8337-db5e9b1bd5af&quot;,&quot;parent&quot;:{&quot;type&quot;:&quot;CHILD&quot;,&quot;parentId&quot;:&quot;48bea407-e598-40e1-af2b-a668dc5303fe&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9b7154ae-4c5c-430d-807c-32fb219110b5&quot;:{&quot;type&quot;:&quot;FIGURE_OBJECT&quot;,&quot;id&quot;:&quot;9b7154ae-4c5c-430d-807c-32fb219110b5&quot;,&quot;parent&quot;:{&quot;type&quot;:&quot;CHILD&quot;,&quot;parentId&quot;:&quot;48bea407-e598-40e1-af2b-a668dc5303fe&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35b47cda-6d1b-4ae9-b6bd-2436424420e9&quot;:{&quot;type&quot;:&quot;FIGURE_OBJECT&quot;,&quot;id&quot;:&quot;35b47cda-6d1b-4ae9-b6bd-2436424420e9&quot;,&quot;parent&quot;:{&quot;type&quot;:&quot;CHILD&quot;,&quot;parentId&quot;:&quot;48bea407-e598-40e1-af2b-a668dc5303fe&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b95e5d17-0de8-413b-8e81-565b0713abbd&quot;:{&quot;type&quot;:&quot;FIGURE_OBJECT&quot;,&quot;id&quot;:&quot;b95e5d17-0de8-413b-8e81-565b0713abbd&quot;,&quot;parent&quot;:{&quot;type&quot;:&quot;CHILD&quot;,&quot;parentId&quot;:&quot;48bea407-e598-40e1-af2b-a668dc5303fe&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1fa1753f-9ca6-40bb-8d1c-24dc2f1cbe3a&quot;:{&quot;type&quot;:&quot;FIGURE_OBJECT&quot;,&quot;id&quot;:&quot;1fa1753f-9ca6-40bb-8d1c-24dc2f1cbe3a&quot;,&quot;relativeTransform&quot;:{&quot;translate&quot;:{&quot;x&quot;:0,&quot;y&quot;:0},&quot;rotate&quot;:0,&quot;skewX&quot;:0,&quot;scale&quot;:{&quot;x&quot;:1,&quot;y&quot;:1}},&quot;source&quot;:{&quot;type&quot;:&quot;ASSETS&quot;,&quot;id&quot;:&quot;5e713ada76df310028d1ed8e&quot;},&quot;name&quot;:&quot;ssDNA (unwound, for brush)&quot;},&quot;9d401dbc-98dd-43e5-8bec-6975110b570f&quot;:{&quot;type&quot;:&quot;FIGURE_OBJECT&quot;,&quot;id&quot;:&quot;9d401dbc-98dd-43e5-8bec-6975110b570f&quot;,&quot;parent&quot;:{&quot;type&quot;:&quot;CHILD&quot;,&quot;parentId&quot;:&quot;1fa1753f-9ca6-40bb-8d1c-24dc2f1cbe3a&quot;,&quot;order&quot;:&quot;7&quot;},&quot;relativeTransform&quot;:{&quot;translate&quot;:{&quot;x&quot;:0,&quot;y&quot;:0},&quot;rotate&quot;:0,&quot;skewX&quot;:0,&quot;scale&quot;:{&quot;x&quot;:1,&quot;y&quot;:1}}},&quot;438ab7be-1eda-4295-9194-6e64d69edeb5&quot;:{&quot;type&quot;:&quot;FIGURE_OBJECT&quot;,&quot;id&quot;:&quot;438ab7be-1eda-4295-9194-6e64d69edeb5&quot;,&quot;parent&quot;:{&quot;type&quot;:&quot;CHILD&quot;,&quot;parentId&quot;:&quot;9d401dbc-98dd-43e5-8bec-6975110b570f&quot;,&quot;order&quot;:&quot;5&quot;},&quot;relativeTransform&quot;:{&quot;translate&quot;:{&quot;x&quot;:0,&quot;y&quot;:0},&quot;rotate&quot;:0,&quot;skewX&quot;:0,&quot;scale&quot;:{&quot;x&quot;:1,&quot;y&quot;:1}}},&quot;58214b3a-ee88-4386-af08-f301662cdb99&quot;:{&quot;type&quot;:&quot;FIGURE_OBJECT&quot;,&quot;id&quot;:&quot;58214b3a-ee88-4386-af08-f301662cdb99&quot;,&quot;parent&quot;:{&quot;type&quot;:&quot;CHILD&quot;,&quot;parentId&quot;:&quot;438ab7be-1eda-4295-9194-6e64d69edeb5&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91ef7953-c782-40fb-a142-91db40c262a9&quot;:{&quot;type&quot;:&quot;FIGURE_OBJECT&quot;,&quot;id&quot;:&quot;91ef7953-c782-40fb-a142-91db40c262a9&quot;,&quot;parent&quot;:{&quot;type&quot;:&quot;CHILD&quot;,&quot;parentId&quot;:&quot;438ab7be-1eda-4295-9194-6e64d69edeb5&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8f36236d-2ff5-4ab0-9756-ff3799d16bcb&quot;:{&quot;type&quot;:&quot;FIGURE_OBJECT&quot;,&quot;id&quot;:&quot;8f36236d-2ff5-4ab0-9756-ff3799d16bcb&quot;,&quot;parent&quot;:{&quot;type&quot;:&quot;CHILD&quot;,&quot;parentId&quot;:&quot;438ab7be-1eda-4295-9194-6e64d69edeb5&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04236e44-8f01-4f6c-9c4b-6a154001f76c&quot;:{&quot;type&quot;:&quot;FIGURE_OBJECT&quot;,&quot;id&quot;:&quot;04236e44-8f01-4f6c-9c4b-6a154001f76c&quot;,&quot;parent&quot;:{&quot;type&quot;:&quot;CHILD&quot;,&quot;parentId&quot;:&quot;438ab7be-1eda-4295-9194-6e64d69edeb5&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47965e1-8475-4920-8bf5-99ad2ee5057b&quot;:{&quot;type&quot;:&quot;FIGURE_OBJECT&quot;,&quot;id&quot;:&quot;447965e1-8475-4920-8bf5-99ad2ee5057b&quot;,&quot;parent&quot;:{&quot;type&quot;:&quot;CHILD&quot;,&quot;parentId&quot;:&quot;438ab7be-1eda-4295-9194-6e64d69edeb5&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c44a0074-5705-4cdb-a68a-d14cb5aafbc5&quot;:{&quot;type&quot;:&quot;FIGURE_OBJECT&quot;,&quot;id&quot;:&quot;c44a0074-5705-4cdb-a68a-d14cb5aafbc5&quot;,&quot;parent&quot;:{&quot;type&quot;:&quot;CHILD&quot;,&quot;parentId&quot;:&quot;438ab7be-1eda-4295-9194-6e64d69edeb5&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51d22526-884e-4b01-a58a-9ef22e5cd75b&quot;:{&quot;type&quot;:&quot;FIGURE_OBJECT&quot;,&quot;id&quot;:&quot;51d22526-884e-4b01-a58a-9ef22e5cd75b&quot;,&quot;parent&quot;:{&quot;type&quot;:&quot;CHILD&quot;,&quot;parentId&quot;:&quot;438ab7be-1eda-4295-9194-6e64d69edeb5&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0415af32-dd5e-4e64-93cd-bb768e4aee2f&quot;:{&quot;type&quot;:&quot;FIGURE_OBJECT&quot;,&quot;id&quot;:&quot;0415af32-dd5e-4e64-93cd-bb768e4aee2f&quot;,&quot;parent&quot;:{&quot;type&quot;:&quot;CHILD&quot;,&quot;parentId&quot;:&quot;438ab7be-1eda-4295-9194-6e64d69edeb5&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e8eea1eb-f1cb-4783-9ed9-05cfb0f18f36&quot;:{&quot;type&quot;:&quot;FIGURE_OBJECT&quot;,&quot;id&quot;:&quot;e8eea1eb-f1cb-4783-9ed9-05cfb0f18f36&quot;,&quot;parent&quot;:{&quot;type&quot;:&quot;CHILD&quot;,&quot;parentId&quot;:&quot;438ab7be-1eda-4295-9194-6e64d69edeb5&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1bbbde33-e205-476a-b375-35e93ab2f45a&quot;:{&quot;type&quot;:&quot;FIGURE_OBJECT&quot;,&quot;id&quot;:&quot;1bbbde33-e205-476a-b375-35e93ab2f45a&quot;,&quot;relativeTransform&quot;:{&quot;translate&quot;:{&quot;x&quot;:0,&quot;y&quot;:0},&quot;rotate&quot;:0,&quot;skewX&quot;:0,&quot;scale&quot;:{&quot;x&quot;:1,&quot;y&quot;:1}},&quot;source&quot;:{&quot;type&quot;:&quot;ASSETS&quot;,&quot;id&quot;:&quot;5e713ada76df310028d1ed8e&quot;},&quot;name&quot;:&quot;ssDNA (unwound, for brush)&quot;},&quot;decd6bd3-f1db-429a-a019-dd238f9d69f8&quot;:{&quot;type&quot;:&quot;FIGURE_OBJECT&quot;,&quot;id&quot;:&quot;decd6bd3-f1db-429a-a019-dd238f9d69f8&quot;,&quot;parent&quot;:{&quot;type&quot;:&quot;CHILD&quot;,&quot;parentId&quot;:&quot;1bbbde33-e205-476a-b375-35e93ab2f45a&quot;,&quot;order&quot;:&quot;7&quot;},&quot;relativeTransform&quot;:{&quot;translate&quot;:{&quot;x&quot;:0,&quot;y&quot;:0},&quot;rotate&quot;:0,&quot;skewX&quot;:0,&quot;scale&quot;:{&quot;x&quot;:1,&quot;y&quot;:1}}},&quot;1690ca7b-8076-4782-9925-dbd4ee9a6298&quot;:{&quot;type&quot;:&quot;FIGURE_OBJECT&quot;,&quot;id&quot;:&quot;1690ca7b-8076-4782-9925-dbd4ee9a6298&quot;,&quot;parent&quot;:{&quot;type&quot;:&quot;CHILD&quot;,&quot;parentId&quot;:&quot;decd6bd3-f1db-429a-a019-dd238f9d69f8&quot;,&quot;order&quot;:&quot;5&quot;},&quot;relativeTransform&quot;:{&quot;translate&quot;:{&quot;x&quot;:0,&quot;y&quot;:0},&quot;rotate&quot;:0,&quot;skewX&quot;:0,&quot;scale&quot;:{&quot;x&quot;:1,&quot;y&quot;:1}}},&quot;d034da21-e7b3-49cf-8718-d2d9e777bbb1&quot;:{&quot;type&quot;:&quot;FIGURE_OBJECT&quot;,&quot;id&quot;:&quot;d034da21-e7b3-49cf-8718-d2d9e777bbb1&quot;,&quot;parent&quot;:{&quot;type&quot;:&quot;CHILD&quot;,&quot;parentId&quot;:&quot;1690ca7b-8076-4782-9925-dbd4ee9a6298&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6cff8d3b-3393-45da-b47c-73322af7d12b&quot;:{&quot;type&quot;:&quot;FIGURE_OBJECT&quot;,&quot;id&quot;:&quot;6cff8d3b-3393-45da-b47c-73322af7d12b&quot;,&quot;parent&quot;:{&quot;type&quot;:&quot;CHILD&quot;,&quot;parentId&quot;:&quot;1690ca7b-8076-4782-9925-dbd4ee9a6298&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5abf8c1d-e9ea-424e-9fd2-8a5025ca3c01&quot;:{&quot;type&quot;:&quot;FIGURE_OBJECT&quot;,&quot;id&quot;:&quot;5abf8c1d-e9ea-424e-9fd2-8a5025ca3c01&quot;,&quot;parent&quot;:{&quot;type&quot;:&quot;CHILD&quot;,&quot;parentId&quot;:&quot;1690ca7b-8076-4782-9925-dbd4ee9a6298&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4fa43b82-dd79-4efa-b8b5-bdfda4d31cdb&quot;:{&quot;type&quot;:&quot;FIGURE_OBJECT&quot;,&quot;id&quot;:&quot;4fa43b82-dd79-4efa-b8b5-bdfda4d31cdb&quot;,&quot;parent&quot;:{&quot;type&quot;:&quot;CHILD&quot;,&quot;parentId&quot;:&quot;1690ca7b-8076-4782-9925-dbd4ee9a6298&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926dc4f-060e-4092-b7e1-f1d8da123d6e&quot;:{&quot;type&quot;:&quot;FIGURE_OBJECT&quot;,&quot;id&quot;:&quot;c926dc4f-060e-4092-b7e1-f1d8da123d6e&quot;,&quot;parent&quot;:{&quot;type&quot;:&quot;CHILD&quot;,&quot;parentId&quot;:&quot;1690ca7b-8076-4782-9925-dbd4ee9a6298&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705e0960-9e3b-4f11-b3a3-07a5fca525c4&quot;:{&quot;type&quot;:&quot;FIGURE_OBJECT&quot;,&quot;id&quot;:&quot;705e0960-9e3b-4f11-b3a3-07a5fca525c4&quot;,&quot;parent&quot;:{&quot;type&quot;:&quot;CHILD&quot;,&quot;parentId&quot;:&quot;1690ca7b-8076-4782-9925-dbd4ee9a6298&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4077751a-26a8-46c7-942d-33227f696ecc&quot;:{&quot;type&quot;:&quot;FIGURE_OBJECT&quot;,&quot;id&quot;:&quot;4077751a-26a8-46c7-942d-33227f696ecc&quot;,&quot;parent&quot;:{&quot;type&quot;:&quot;CHILD&quot;,&quot;parentId&quot;:&quot;1690ca7b-8076-4782-9925-dbd4ee9a6298&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ba6c8af2-80a2-4b13-b451-3072cbfacf8a&quot;:{&quot;type&quot;:&quot;FIGURE_OBJECT&quot;,&quot;id&quot;:&quot;ba6c8af2-80a2-4b13-b451-3072cbfacf8a&quot;,&quot;parent&quot;:{&quot;type&quot;:&quot;CHILD&quot;,&quot;parentId&quot;:&quot;1690ca7b-8076-4782-9925-dbd4ee9a6298&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e20f2e3-dd61-49ac-8b8a-72c4dd1de330&quot;:{&quot;type&quot;:&quot;FIGURE_OBJECT&quot;,&quot;id&quot;:&quot;5e20f2e3-dd61-49ac-8b8a-72c4dd1de330&quot;,&quot;parent&quot;:{&quot;type&quot;:&quot;CHILD&quot;,&quot;parentId&quot;:&quot;1690ca7b-8076-4782-9925-dbd4ee9a6298&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f31c0c9b-e0b2-4cb5-8826-d94383c7fd43&quot;:{&quot;type&quot;:&quot;FIGURE_OBJECT&quot;,&quot;id&quot;:&quot;f31c0c9b-e0b2-4cb5-8826-d94383c7fd43&quot;,&quot;relativeTransform&quot;:{&quot;translate&quot;:{&quot;x&quot;:0,&quot;y&quot;:0},&quot;rotate&quot;:0,&quot;skewX&quot;:0,&quot;scale&quot;:{&quot;x&quot;:1,&quot;y&quot;:1}},&quot;source&quot;:{&quot;type&quot;:&quot;ASSETS&quot;,&quot;id&quot;:&quot;5e713ada76df310028d1ed8e&quot;},&quot;name&quot;:&quot;ssDNA (unwound, for brush)&quot;},&quot;4c80cf2a-834b-4134-a5df-8e1a604d0ca1&quot;:{&quot;type&quot;:&quot;FIGURE_OBJECT&quot;,&quot;id&quot;:&quot;4c80cf2a-834b-4134-a5df-8e1a604d0ca1&quot;,&quot;parent&quot;:{&quot;type&quot;:&quot;CHILD&quot;,&quot;parentId&quot;:&quot;f31c0c9b-e0b2-4cb5-8826-d94383c7fd43&quot;,&quot;order&quot;:&quot;7&quot;},&quot;relativeTransform&quot;:{&quot;translate&quot;:{&quot;x&quot;:0,&quot;y&quot;:0},&quot;rotate&quot;:0,&quot;skewX&quot;:0,&quot;scale&quot;:{&quot;x&quot;:1,&quot;y&quot;:1}}},&quot;6a8a3a68-1b78-4bb3-8d25-abef189c4c8f&quot;:{&quot;type&quot;:&quot;FIGURE_OBJECT&quot;,&quot;id&quot;:&quot;6a8a3a68-1b78-4bb3-8d25-abef189c4c8f&quot;,&quot;parent&quot;:{&quot;type&quot;:&quot;CHILD&quot;,&quot;parentId&quot;:&quot;4c80cf2a-834b-4134-a5df-8e1a604d0ca1&quot;,&quot;order&quot;:&quot;5&quot;},&quot;relativeTransform&quot;:{&quot;translate&quot;:{&quot;x&quot;:0,&quot;y&quot;:0},&quot;rotate&quot;:0,&quot;skewX&quot;:0,&quot;scale&quot;:{&quot;x&quot;:1,&quot;y&quot;:1}}},&quot;6053d17e-1e19-482f-a79f-62a48d18d6e5&quot;:{&quot;type&quot;:&quot;FIGURE_OBJECT&quot;,&quot;id&quot;:&quot;6053d17e-1e19-482f-a79f-62a48d18d6e5&quot;,&quot;parent&quot;:{&quot;type&quot;:&quot;CHILD&quot;,&quot;parentId&quot;:&quot;6a8a3a68-1b78-4bb3-8d25-abef189c4c8f&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61d51604-521f-460c-b399-96be867d55fb&quot;:{&quot;type&quot;:&quot;FIGURE_OBJECT&quot;,&quot;id&quot;:&quot;61d51604-521f-460c-b399-96be867d55fb&quot;,&quot;parent&quot;:{&quot;type&quot;:&quot;CHILD&quot;,&quot;parentId&quot;:&quot;6a8a3a68-1b78-4bb3-8d25-abef189c4c8f&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d50ac771-e052-45fd-8ef3-17587dc83c1f&quot;:{&quot;type&quot;:&quot;FIGURE_OBJECT&quot;,&quot;id&quot;:&quot;d50ac771-e052-45fd-8ef3-17587dc83c1f&quot;,&quot;parent&quot;:{&quot;type&quot;:&quot;CHILD&quot;,&quot;parentId&quot;:&quot;6a8a3a68-1b78-4bb3-8d25-abef189c4c8f&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ba13b753-66f1-4f79-bb9e-b12f08285a67&quot;:{&quot;type&quot;:&quot;FIGURE_OBJECT&quot;,&quot;id&quot;:&quot;ba13b753-66f1-4f79-bb9e-b12f08285a67&quot;,&quot;parent&quot;:{&quot;type&quot;:&quot;CHILD&quot;,&quot;parentId&quot;:&quot;6a8a3a68-1b78-4bb3-8d25-abef189c4c8f&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8d56763-575b-4040-b4d0-167844697211&quot;:{&quot;type&quot;:&quot;FIGURE_OBJECT&quot;,&quot;id&quot;:&quot;c8d56763-575b-4040-b4d0-167844697211&quot;,&quot;parent&quot;:{&quot;type&quot;:&quot;CHILD&quot;,&quot;parentId&quot;:&quot;6a8a3a68-1b78-4bb3-8d25-abef189c4c8f&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a144ed28-6649-40f3-a638-81049ddd2d79&quot;:{&quot;type&quot;:&quot;FIGURE_OBJECT&quot;,&quot;id&quot;:&quot;a144ed28-6649-40f3-a638-81049ddd2d79&quot;,&quot;parent&quot;:{&quot;type&quot;:&quot;CHILD&quot;,&quot;parentId&quot;:&quot;6a8a3a68-1b78-4bb3-8d25-abef189c4c8f&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1ebfa3fa-cf5a-47da-9789-7292e557753a&quot;:{&quot;type&quot;:&quot;FIGURE_OBJECT&quot;,&quot;id&quot;:&quot;1ebfa3fa-cf5a-47da-9789-7292e557753a&quot;,&quot;parent&quot;:{&quot;type&quot;:&quot;CHILD&quot;,&quot;parentId&quot;:&quot;6a8a3a68-1b78-4bb3-8d25-abef189c4c8f&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51d84667-e653-4a63-9864-77546a5a119d&quot;:{&quot;type&quot;:&quot;FIGURE_OBJECT&quot;,&quot;id&quot;:&quot;51d84667-e653-4a63-9864-77546a5a119d&quot;,&quot;parent&quot;:{&quot;type&quot;:&quot;CHILD&quot;,&quot;parentId&quot;:&quot;6a8a3a68-1b78-4bb3-8d25-abef189c4c8f&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aa3cda6-e1c8-46bd-bbd2-f422d20e676e&quot;:{&quot;type&quot;:&quot;FIGURE_OBJECT&quot;,&quot;id&quot;:&quot;5aa3cda6-e1c8-46bd-bbd2-f422d20e676e&quot;,&quot;parent&quot;:{&quot;type&quot;:&quot;CHILD&quot;,&quot;parentId&quot;:&quot;6a8a3a68-1b78-4bb3-8d25-abef189c4c8f&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a26824d3-e680-4b01-bc18-dfb3383dfa49&quot;:{&quot;type&quot;:&quot;FIGURE_OBJECT&quot;,&quot;id&quot;:&quot;a26824d3-e680-4b01-bc18-dfb3383dfa49&quot;,&quot;relativeTransform&quot;:{&quot;translate&quot;:{&quot;x&quot;:0,&quot;y&quot;:0},&quot;rotate&quot;:0,&quot;skewX&quot;:0,&quot;scale&quot;:{&quot;x&quot;:1,&quot;y&quot;:1}},&quot;source&quot;:{&quot;type&quot;:&quot;ASSETS&quot;,&quot;id&quot;:&quot;5e713ada76df310028d1ed8e&quot;},&quot;name&quot;:&quot;ssDNA (unwound, for brush)&quot;},&quot;794999a4-3645-454f-b7b0-3e6804546e49&quot;:{&quot;type&quot;:&quot;FIGURE_OBJECT&quot;,&quot;id&quot;:&quot;794999a4-3645-454f-b7b0-3e6804546e49&quot;,&quot;parent&quot;:{&quot;type&quot;:&quot;CHILD&quot;,&quot;parentId&quot;:&quot;a26824d3-e680-4b01-bc18-dfb3383dfa49&quot;,&quot;order&quot;:&quot;7&quot;},&quot;relativeTransform&quot;:{&quot;translate&quot;:{&quot;x&quot;:0,&quot;y&quot;:0},&quot;rotate&quot;:0,&quot;skewX&quot;:0,&quot;scale&quot;:{&quot;x&quot;:1,&quot;y&quot;:1}}},&quot;bfca8378-e3d1-42aa-a3cc-85baf87e4471&quot;:{&quot;type&quot;:&quot;FIGURE_OBJECT&quot;,&quot;id&quot;:&quot;bfca8378-e3d1-42aa-a3cc-85baf87e4471&quot;,&quot;parent&quot;:{&quot;type&quot;:&quot;CHILD&quot;,&quot;parentId&quot;:&quot;794999a4-3645-454f-b7b0-3e6804546e49&quot;,&quot;order&quot;:&quot;5&quot;},&quot;relativeTransform&quot;:{&quot;translate&quot;:{&quot;x&quot;:0,&quot;y&quot;:0},&quot;rotate&quot;:0,&quot;skewX&quot;:0,&quot;scale&quot;:{&quot;x&quot;:1,&quot;y&quot;:1}}},&quot;88150bb6-8d3c-4fa5-b6f3-12a49c664f7c&quot;:{&quot;type&quot;:&quot;FIGURE_OBJECT&quot;,&quot;id&quot;:&quot;88150bb6-8d3c-4fa5-b6f3-12a49c664f7c&quot;,&quot;parent&quot;:{&quot;type&quot;:&quot;CHILD&quot;,&quot;parentId&quot;:&quot;bfca8378-e3d1-42aa-a3cc-85baf87e4471&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8b028f26-48ff-4076-9b8c-2389e088e0c0&quot;:{&quot;type&quot;:&quot;FIGURE_OBJECT&quot;,&quot;id&quot;:&quot;8b028f26-48ff-4076-9b8c-2389e088e0c0&quot;,&quot;parent&quot;:{&quot;type&quot;:&quot;CHILD&quot;,&quot;parentId&quot;:&quot;bfca8378-e3d1-42aa-a3cc-85baf87e4471&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edb853ea-9d6f-4ec4-b46c-a0d4c1923aec&quot;:{&quot;type&quot;:&quot;FIGURE_OBJECT&quot;,&quot;id&quot;:&quot;edb853ea-9d6f-4ec4-b46c-a0d4c1923aec&quot;,&quot;parent&quot;:{&quot;type&quot;:&quot;CHILD&quot;,&quot;parentId&quot;:&quot;bfca8378-e3d1-42aa-a3cc-85baf87e4471&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b1835bfd-8218-4762-b19f-4d237cdff9f4&quot;:{&quot;type&quot;:&quot;FIGURE_OBJECT&quot;,&quot;id&quot;:&quot;b1835bfd-8218-4762-b19f-4d237cdff9f4&quot;,&quot;parent&quot;:{&quot;type&quot;:&quot;CHILD&quot;,&quot;parentId&quot;:&quot;bfca8378-e3d1-42aa-a3cc-85baf87e4471&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815de90d-22c3-4947-a736-7cf21204e36b&quot;:{&quot;type&quot;:&quot;FIGURE_OBJECT&quot;,&quot;id&quot;:&quot;815de90d-22c3-4947-a736-7cf21204e36b&quot;,&quot;parent&quot;:{&quot;type&quot;:&quot;CHILD&quot;,&quot;parentId&quot;:&quot;bfca8378-e3d1-42aa-a3cc-85baf87e4471&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43447840-3af2-482d-af34-cf8adfc3cda1&quot;:{&quot;type&quot;:&quot;FIGURE_OBJECT&quot;,&quot;id&quot;:&quot;43447840-3af2-482d-af34-cf8adfc3cda1&quot;,&quot;parent&quot;:{&quot;type&quot;:&quot;CHILD&quot;,&quot;parentId&quot;:&quot;bfca8378-e3d1-42aa-a3cc-85baf87e4471&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1a06c65d-08bd-49e1-a567-589688cd3ba1&quot;:{&quot;type&quot;:&quot;FIGURE_OBJECT&quot;,&quot;id&quot;:&quot;1a06c65d-08bd-49e1-a567-589688cd3ba1&quot;,&quot;parent&quot;:{&quot;type&quot;:&quot;CHILD&quot;,&quot;parentId&quot;:&quot;bfca8378-e3d1-42aa-a3cc-85baf87e4471&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7684d57-e723-4964-aed5-06b89f1d65fe&quot;:{&quot;type&quot;:&quot;FIGURE_OBJECT&quot;,&quot;id&quot;:&quot;27684d57-e723-4964-aed5-06b89f1d65fe&quot;,&quot;parent&quot;:{&quot;type&quot;:&quot;CHILD&quot;,&quot;parentId&quot;:&quot;bfca8378-e3d1-42aa-a3cc-85baf87e4471&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478cc25b-c612-4cc8-aaa4-a7730e25867a&quot;:{&quot;type&quot;:&quot;FIGURE_OBJECT&quot;,&quot;id&quot;:&quot;478cc25b-c612-4cc8-aaa4-a7730e25867a&quot;,&quot;parent&quot;:{&quot;type&quot;:&quot;CHILD&quot;,&quot;parentId&quot;:&quot;bfca8378-e3d1-42aa-a3cc-85baf87e4471&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47d9e9b7-c659-4867-91c4-021d0b0d591b&quot;:{&quot;type&quot;:&quot;FIGURE_OBJECT&quot;,&quot;id&quot;:&quot;47d9e9b7-c659-4867-91c4-021d0b0d591b&quot;,&quot;relativeTransform&quot;:{&quot;translate&quot;:{&quot;x&quot;:0,&quot;y&quot;:0},&quot;rotate&quot;:0,&quot;skewX&quot;:0,&quot;scale&quot;:{&quot;x&quot;:1,&quot;y&quot;:1}},&quot;source&quot;:{&quot;type&quot;:&quot;ASSETS&quot;,&quot;id&quot;:&quot;5e713ada76df310028d1ed8e&quot;},&quot;name&quot;:&quot;ssDNA (unwound, for brush)&quot;},&quot;1921dadf-c6df-4af9-a2b1-2f1224969295&quot;:{&quot;type&quot;:&quot;FIGURE_OBJECT&quot;,&quot;id&quot;:&quot;1921dadf-c6df-4af9-a2b1-2f1224969295&quot;,&quot;parent&quot;:{&quot;type&quot;:&quot;CHILD&quot;,&quot;parentId&quot;:&quot;47d9e9b7-c659-4867-91c4-021d0b0d591b&quot;,&quot;order&quot;:&quot;7&quot;},&quot;relativeTransform&quot;:{&quot;translate&quot;:{&quot;x&quot;:0,&quot;y&quot;:0},&quot;rotate&quot;:0,&quot;skewX&quot;:0,&quot;scale&quot;:{&quot;x&quot;:1,&quot;y&quot;:1}}},&quot;70f653ae-e028-4c6f-8a0d-e66656fd3303&quot;:{&quot;type&quot;:&quot;FIGURE_OBJECT&quot;,&quot;id&quot;:&quot;70f653ae-e028-4c6f-8a0d-e66656fd3303&quot;,&quot;parent&quot;:{&quot;type&quot;:&quot;CHILD&quot;,&quot;parentId&quot;:&quot;1921dadf-c6df-4af9-a2b1-2f1224969295&quot;,&quot;order&quot;:&quot;5&quot;},&quot;relativeTransform&quot;:{&quot;translate&quot;:{&quot;x&quot;:0,&quot;y&quot;:0},&quot;rotate&quot;:0,&quot;skewX&quot;:0,&quot;scale&quot;:{&quot;x&quot;:1,&quot;y&quot;:1}}},&quot;ec7e9d0d-0669-4a22-9751-a061161b2018&quot;:{&quot;type&quot;:&quot;FIGURE_OBJECT&quot;,&quot;id&quot;:&quot;ec7e9d0d-0669-4a22-9751-a061161b2018&quot;,&quot;parent&quot;:{&quot;type&quot;:&quot;CHILD&quot;,&quot;parentId&quot;:&quot;70f653ae-e028-4c6f-8a0d-e66656fd3303&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46ae4e5e-3ce9-4ea0-bf29-1f1060ec9578&quot;:{&quot;type&quot;:&quot;FIGURE_OBJECT&quot;,&quot;id&quot;:&quot;46ae4e5e-3ce9-4ea0-bf29-1f1060ec9578&quot;,&quot;parent&quot;:{&quot;type&quot;:&quot;CHILD&quot;,&quot;parentId&quot;:&quot;70f653ae-e028-4c6f-8a0d-e66656fd3303&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c433570f-ecaa-4879-bb16-7088f848680f&quot;:{&quot;type&quot;:&quot;FIGURE_OBJECT&quot;,&quot;id&quot;:&quot;c433570f-ecaa-4879-bb16-7088f848680f&quot;,&quot;parent&quot;:{&quot;type&quot;:&quot;CHILD&quot;,&quot;parentId&quot;:&quot;70f653ae-e028-4c6f-8a0d-e66656fd3303&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3cf826ea-ae65-46e7-9014-21d890d4913d&quot;:{&quot;type&quot;:&quot;FIGURE_OBJECT&quot;,&quot;id&quot;:&quot;3cf826ea-ae65-46e7-9014-21d890d4913d&quot;,&quot;parent&quot;:{&quot;type&quot;:&quot;CHILD&quot;,&quot;parentId&quot;:&quot;70f653ae-e028-4c6f-8a0d-e66656fd3303&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4634411-7550-4b36-b2cd-6c35e36d8c88&quot;:{&quot;type&quot;:&quot;FIGURE_OBJECT&quot;,&quot;id&quot;:&quot;c4634411-7550-4b36-b2cd-6c35e36d8c88&quot;,&quot;parent&quot;:{&quot;type&quot;:&quot;CHILD&quot;,&quot;parentId&quot;:&quot;70f653ae-e028-4c6f-8a0d-e66656fd3303&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3d275c83-61c0-413b-b0ed-7125584913e5&quot;:{&quot;type&quot;:&quot;FIGURE_OBJECT&quot;,&quot;id&quot;:&quot;3d275c83-61c0-413b-b0ed-7125584913e5&quot;,&quot;parent&quot;:{&quot;type&quot;:&quot;CHILD&quot;,&quot;parentId&quot;:&quot;70f653ae-e028-4c6f-8a0d-e66656fd3303&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3732bc85-c4b7-47e0-be4b-a8438651a20a&quot;:{&quot;type&quot;:&quot;FIGURE_OBJECT&quot;,&quot;id&quot;:&quot;3732bc85-c4b7-47e0-be4b-a8438651a20a&quot;,&quot;parent&quot;:{&quot;type&quot;:&quot;CHILD&quot;,&quot;parentId&quot;:&quot;70f653ae-e028-4c6f-8a0d-e66656fd3303&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d04ea57-51e2-4649-ba4e-e9401fffc422&quot;:{&quot;type&quot;:&quot;FIGURE_OBJECT&quot;,&quot;id&quot;:&quot;2d04ea57-51e2-4649-ba4e-e9401fffc422&quot;,&quot;parent&quot;:{&quot;type&quot;:&quot;CHILD&quot;,&quot;parentId&quot;:&quot;70f653ae-e028-4c6f-8a0d-e66656fd3303&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75669d49-9f41-4432-a098-4d415929cd2d&quot;:{&quot;type&quot;:&quot;FIGURE_OBJECT&quot;,&quot;id&quot;:&quot;75669d49-9f41-4432-a098-4d415929cd2d&quot;,&quot;parent&quot;:{&quot;type&quot;:&quot;CHILD&quot;,&quot;parentId&quot;:&quot;70f653ae-e028-4c6f-8a0d-e66656fd3303&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e1e3edc5-1447-4f02-8986-41fe2b70403e&quot;:{&quot;type&quot;:&quot;FIGURE_OBJECT&quot;,&quot;id&quot;:&quot;e1e3edc5-1447-4f02-8986-41fe2b70403e&quot;,&quot;relativeTransform&quot;:{&quot;translate&quot;:{&quot;x&quot;:0,&quot;y&quot;:0},&quot;rotate&quot;:0,&quot;skewX&quot;:0,&quot;scale&quot;:{&quot;x&quot;:1,&quot;y&quot;:1}},&quot;source&quot;:{&quot;type&quot;:&quot;ASSETS&quot;,&quot;id&quot;:&quot;5e713ada76df310028d1ed8e&quot;},&quot;name&quot;:&quot;ssDNA (unwound, for brush)&quot;},&quot;bdc49e45-892c-4f77-b4af-9097bf90c0a3&quot;:{&quot;type&quot;:&quot;FIGURE_OBJECT&quot;,&quot;id&quot;:&quot;bdc49e45-892c-4f77-b4af-9097bf90c0a3&quot;,&quot;parent&quot;:{&quot;type&quot;:&quot;CHILD&quot;,&quot;parentId&quot;:&quot;e1e3edc5-1447-4f02-8986-41fe2b70403e&quot;,&quot;order&quot;:&quot;7&quot;},&quot;relativeTransform&quot;:{&quot;translate&quot;:{&quot;x&quot;:0,&quot;y&quot;:0},&quot;rotate&quot;:0,&quot;skewX&quot;:0,&quot;scale&quot;:{&quot;x&quot;:1,&quot;y&quot;:1}}},&quot;38f173ac-3e6d-45e0-9706-133789b5e8c8&quot;:{&quot;type&quot;:&quot;FIGURE_OBJECT&quot;,&quot;id&quot;:&quot;38f173ac-3e6d-45e0-9706-133789b5e8c8&quot;,&quot;parent&quot;:{&quot;type&quot;:&quot;CHILD&quot;,&quot;parentId&quot;:&quot;bdc49e45-892c-4f77-b4af-9097bf90c0a3&quot;,&quot;order&quot;:&quot;5&quot;},&quot;relativeTransform&quot;:{&quot;translate&quot;:{&quot;x&quot;:0,&quot;y&quot;:0},&quot;rotate&quot;:0,&quot;skewX&quot;:0,&quot;scale&quot;:{&quot;x&quot;:1,&quot;y&quot;:1}}},&quot;a8602be7-1a94-4797-ad42-2b5100395805&quot;:{&quot;type&quot;:&quot;FIGURE_OBJECT&quot;,&quot;id&quot;:&quot;a8602be7-1a94-4797-ad42-2b5100395805&quot;,&quot;parent&quot;:{&quot;type&quot;:&quot;CHILD&quot;,&quot;parentId&quot;:&quot;38f173ac-3e6d-45e0-9706-133789b5e8c8&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5d333633-58a4-4ba6-9e99-178bcd4d0384&quot;:{&quot;type&quot;:&quot;FIGURE_OBJECT&quot;,&quot;id&quot;:&quot;5d333633-58a4-4ba6-9e99-178bcd4d0384&quot;,&quot;parent&quot;:{&quot;type&quot;:&quot;CHILD&quot;,&quot;parentId&quot;:&quot;38f173ac-3e6d-45e0-9706-133789b5e8c8&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4d145e1e-87ca-4729-8d5f-0cac4659b859&quot;:{&quot;type&quot;:&quot;FIGURE_OBJECT&quot;,&quot;id&quot;:&quot;4d145e1e-87ca-4729-8d5f-0cac4659b859&quot;,&quot;parent&quot;:{&quot;type&quot;:&quot;CHILD&quot;,&quot;parentId&quot;:&quot;38f173ac-3e6d-45e0-9706-133789b5e8c8&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f6463cda-5c93-4022-9e79-822e5123f13e&quot;:{&quot;type&quot;:&quot;FIGURE_OBJECT&quot;,&quot;id&quot;:&quot;f6463cda-5c93-4022-9e79-822e5123f13e&quot;,&quot;parent&quot;:{&quot;type&quot;:&quot;CHILD&quot;,&quot;parentId&quot;:&quot;38f173ac-3e6d-45e0-9706-133789b5e8c8&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67b908a5-1f6b-4c28-9c40-2f85f50f7e5c&quot;:{&quot;type&quot;:&quot;FIGURE_OBJECT&quot;,&quot;id&quot;:&quot;67b908a5-1f6b-4c28-9c40-2f85f50f7e5c&quot;,&quot;parent&quot;:{&quot;type&quot;:&quot;CHILD&quot;,&quot;parentId&quot;:&quot;38f173ac-3e6d-45e0-9706-133789b5e8c8&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945432b9-4e08-40f9-8670-7376927e5409&quot;:{&quot;type&quot;:&quot;FIGURE_OBJECT&quot;,&quot;id&quot;:&quot;945432b9-4e08-40f9-8670-7376927e5409&quot;,&quot;parent&quot;:{&quot;type&quot;:&quot;CHILD&quot;,&quot;parentId&quot;:&quot;38f173ac-3e6d-45e0-9706-133789b5e8c8&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b86e4f98-1c87-4a97-8b21-6c0cc685021a&quot;:{&quot;type&quot;:&quot;FIGURE_OBJECT&quot;,&quot;id&quot;:&quot;b86e4f98-1c87-4a97-8b21-6c0cc685021a&quot;,&quot;parent&quot;:{&quot;type&quot;:&quot;CHILD&quot;,&quot;parentId&quot;:&quot;38f173ac-3e6d-45e0-9706-133789b5e8c8&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a06efef6-7c24-4944-97d6-98d2ddf35518&quot;:{&quot;type&quot;:&quot;FIGURE_OBJECT&quot;,&quot;id&quot;:&quot;a06efef6-7c24-4944-97d6-98d2ddf35518&quot;,&quot;parent&quot;:{&quot;type&quot;:&quot;CHILD&quot;,&quot;parentId&quot;:&quot;38f173ac-3e6d-45e0-9706-133789b5e8c8&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8cb4d4c-4317-4902-abf9-b5e345b34fa7&quot;:{&quot;type&quot;:&quot;FIGURE_OBJECT&quot;,&quot;id&quot;:&quot;58cb4d4c-4317-4902-abf9-b5e345b34fa7&quot;,&quot;parent&quot;:{&quot;type&quot;:&quot;CHILD&quot;,&quot;parentId&quot;:&quot;38f173ac-3e6d-45e0-9706-133789b5e8c8&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bf1de712-1e4c-4dbb-a289-010de64a120f&quot;:{&quot;type&quot;:&quot;FIGURE_OBJECT&quot;,&quot;id&quot;:&quot;bf1de712-1e4c-4dbb-a289-010de64a120f&quot;,&quot;relativeTransform&quot;:{&quot;translate&quot;:{&quot;x&quot;:0,&quot;y&quot;:0},&quot;rotate&quot;:0,&quot;skewX&quot;:0,&quot;scale&quot;:{&quot;x&quot;:1,&quot;y&quot;:1}},&quot;source&quot;:{&quot;type&quot;:&quot;ASSETS&quot;,&quot;id&quot;:&quot;5e713ada76df310028d1ed8e&quot;},&quot;name&quot;:&quot;ssDNA (unwound, for brush)&quot;},&quot;85ec3350-4e9f-410f-afd6-a05e0e1ce786&quot;:{&quot;type&quot;:&quot;FIGURE_OBJECT&quot;,&quot;id&quot;:&quot;85ec3350-4e9f-410f-afd6-a05e0e1ce786&quot;,&quot;parent&quot;:{&quot;type&quot;:&quot;CHILD&quot;,&quot;parentId&quot;:&quot;bf1de712-1e4c-4dbb-a289-010de64a120f&quot;,&quot;order&quot;:&quot;7&quot;},&quot;relativeTransform&quot;:{&quot;translate&quot;:{&quot;x&quot;:0,&quot;y&quot;:0},&quot;rotate&quot;:0,&quot;skewX&quot;:0,&quot;scale&quot;:{&quot;x&quot;:1,&quot;y&quot;:1}}},&quot;73bbe205-280f-41e3-9d28-5d60dd7457dd&quot;:{&quot;type&quot;:&quot;FIGURE_OBJECT&quot;,&quot;id&quot;:&quot;73bbe205-280f-41e3-9d28-5d60dd7457dd&quot;,&quot;parent&quot;:{&quot;type&quot;:&quot;CHILD&quot;,&quot;parentId&quot;:&quot;85ec3350-4e9f-410f-afd6-a05e0e1ce786&quot;,&quot;order&quot;:&quot;5&quot;},&quot;relativeTransform&quot;:{&quot;translate&quot;:{&quot;x&quot;:0,&quot;y&quot;:0},&quot;rotate&quot;:0,&quot;skewX&quot;:0,&quot;scale&quot;:{&quot;x&quot;:1,&quot;y&quot;:1}}},&quot;dadc7dfb-6648-4330-b865-816fa9793beb&quot;:{&quot;type&quot;:&quot;FIGURE_OBJECT&quot;,&quot;id&quot;:&quot;dadc7dfb-6648-4330-b865-816fa9793beb&quot;,&quot;parent&quot;:{&quot;type&quot;:&quot;CHILD&quot;,&quot;parentId&quot;:&quot;73bbe205-280f-41e3-9d28-5d60dd7457dd&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a41dd083-d58f-404b-844e-dec583dc04d5&quot;:{&quot;type&quot;:&quot;FIGURE_OBJECT&quot;,&quot;id&quot;:&quot;a41dd083-d58f-404b-844e-dec583dc04d5&quot;,&quot;parent&quot;:{&quot;type&quot;:&quot;CHILD&quot;,&quot;parentId&quot;:&quot;73bbe205-280f-41e3-9d28-5d60dd7457dd&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626ab7d0-4751-46d5-aaab-3d2f7c6ade40&quot;:{&quot;type&quot;:&quot;FIGURE_OBJECT&quot;,&quot;id&quot;:&quot;626ab7d0-4751-46d5-aaab-3d2f7c6ade40&quot;,&quot;parent&quot;:{&quot;type&quot;:&quot;CHILD&quot;,&quot;parentId&quot;:&quot;73bbe205-280f-41e3-9d28-5d60dd7457dd&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8d24abb9-f0c6-462e-b800-ec42ed50c7b9&quot;:{&quot;type&quot;:&quot;FIGURE_OBJECT&quot;,&quot;id&quot;:&quot;8d24abb9-f0c6-462e-b800-ec42ed50c7b9&quot;,&quot;parent&quot;:{&quot;type&quot;:&quot;CHILD&quot;,&quot;parentId&quot;:&quot;73bbe205-280f-41e3-9d28-5d60dd7457dd&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3d6ab3bc-94b7-42a4-9ea1-2e2040360c0e&quot;:{&quot;type&quot;:&quot;FIGURE_OBJECT&quot;,&quot;id&quot;:&quot;3d6ab3bc-94b7-42a4-9ea1-2e2040360c0e&quot;,&quot;parent&quot;:{&quot;type&quot;:&quot;CHILD&quot;,&quot;parentId&quot;:&quot;73bbe205-280f-41e3-9d28-5d60dd7457dd&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8f205496-ea71-41fd-8def-596956755e3e&quot;:{&quot;type&quot;:&quot;FIGURE_OBJECT&quot;,&quot;id&quot;:&quot;8f205496-ea71-41fd-8def-596956755e3e&quot;,&quot;parent&quot;:{&quot;type&quot;:&quot;CHILD&quot;,&quot;parentId&quot;:&quot;73bbe205-280f-41e3-9d28-5d60dd7457dd&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685cffa6-3a5e-4dd8-8988-284c12fdbd16&quot;:{&quot;type&quot;:&quot;FIGURE_OBJECT&quot;,&quot;id&quot;:&quot;685cffa6-3a5e-4dd8-8988-284c12fdbd16&quot;,&quot;parent&quot;:{&quot;type&quot;:&quot;CHILD&quot;,&quot;parentId&quot;:&quot;73bbe205-280f-41e3-9d28-5d60dd7457dd&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cc18dc6-d47c-4ca9-bcc7-62df9bc10186&quot;:{&quot;type&quot;:&quot;FIGURE_OBJECT&quot;,&quot;id&quot;:&quot;2cc18dc6-d47c-4ca9-bcc7-62df9bc10186&quot;,&quot;parent&quot;:{&quot;type&quot;:&quot;CHILD&quot;,&quot;parentId&quot;:&quot;73bbe205-280f-41e3-9d28-5d60dd7457dd&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31b2b7f5-cf4d-4b7e-aabd-bea756096dc5&quot;:{&quot;type&quot;:&quot;FIGURE_OBJECT&quot;,&quot;id&quot;:&quot;31b2b7f5-cf4d-4b7e-aabd-bea756096dc5&quot;,&quot;parent&quot;:{&quot;type&quot;:&quot;CHILD&quot;,&quot;parentId&quot;:&quot;73bbe205-280f-41e3-9d28-5d60dd7457dd&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407a87b5-57bb-4f99-8a52-4040707d8ce8&quot;:{&quot;type&quot;:&quot;FIGURE_OBJECT&quot;,&quot;id&quot;:&quot;407a87b5-57bb-4f99-8a52-4040707d8ce8&quot;,&quot;relativeTransform&quot;:{&quot;translate&quot;:{&quot;x&quot;:0,&quot;y&quot;:0},&quot;rotate&quot;:0,&quot;skewX&quot;:0,&quot;scale&quot;:{&quot;x&quot;:1,&quot;y&quot;:1}},&quot;source&quot;:{&quot;type&quot;:&quot;ASSETS&quot;,&quot;id&quot;:&quot;5e713ada76df310028d1ed8e&quot;},&quot;name&quot;:&quot;ssDNA (unwound, for brush)&quot;},&quot;5b8ce720-5c4a-4b53-8daf-69c4b8453c2d&quot;:{&quot;type&quot;:&quot;FIGURE_OBJECT&quot;,&quot;id&quot;:&quot;5b8ce720-5c4a-4b53-8daf-69c4b8453c2d&quot;,&quot;parent&quot;:{&quot;type&quot;:&quot;CHILD&quot;,&quot;parentId&quot;:&quot;407a87b5-57bb-4f99-8a52-4040707d8ce8&quot;,&quot;order&quot;:&quot;7&quot;},&quot;relativeTransform&quot;:{&quot;translate&quot;:{&quot;x&quot;:0,&quot;y&quot;:0},&quot;rotate&quot;:0,&quot;skewX&quot;:0,&quot;scale&quot;:{&quot;x&quot;:1,&quot;y&quot;:1}}},&quot;beeeacae-2f4b-44e7-810a-77de09224f0b&quot;:{&quot;type&quot;:&quot;FIGURE_OBJECT&quot;,&quot;id&quot;:&quot;beeeacae-2f4b-44e7-810a-77de09224f0b&quot;,&quot;parent&quot;:{&quot;type&quot;:&quot;CHILD&quot;,&quot;parentId&quot;:&quot;5b8ce720-5c4a-4b53-8daf-69c4b8453c2d&quot;,&quot;order&quot;:&quot;5&quot;},&quot;relativeTransform&quot;:{&quot;translate&quot;:{&quot;x&quot;:0,&quot;y&quot;:0},&quot;rotate&quot;:0,&quot;skewX&quot;:0,&quot;scale&quot;:{&quot;x&quot;:1,&quot;y&quot;:1}}},&quot;6453bb1c-397c-4f6b-b512-63b9779d27b8&quot;:{&quot;type&quot;:&quot;FIGURE_OBJECT&quot;,&quot;id&quot;:&quot;6453bb1c-397c-4f6b-b512-63b9779d27b8&quot;,&quot;parent&quot;:{&quot;type&quot;:&quot;CHILD&quot;,&quot;parentId&quot;:&quot;beeeacae-2f4b-44e7-810a-77de09224f0b&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d5aa6512-cedb-42ab-9279-eac8dbbce232&quot;:{&quot;type&quot;:&quot;FIGURE_OBJECT&quot;,&quot;id&quot;:&quot;d5aa6512-cedb-42ab-9279-eac8dbbce232&quot;,&quot;parent&quot;:{&quot;type&quot;:&quot;CHILD&quot;,&quot;parentId&quot;:&quot;beeeacae-2f4b-44e7-810a-77de09224f0b&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5c470688-a156-4d8d-8684-8296ce51a515&quot;:{&quot;type&quot;:&quot;FIGURE_OBJECT&quot;,&quot;id&quot;:&quot;5c470688-a156-4d8d-8684-8296ce51a515&quot;,&quot;parent&quot;:{&quot;type&quot;:&quot;CHILD&quot;,&quot;parentId&quot;:&quot;beeeacae-2f4b-44e7-810a-77de09224f0b&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4b0d0e17-adbd-4243-86f3-4af68f9fba91&quot;:{&quot;type&quot;:&quot;FIGURE_OBJECT&quot;,&quot;id&quot;:&quot;4b0d0e17-adbd-4243-86f3-4af68f9fba91&quot;,&quot;parent&quot;:{&quot;type&quot;:&quot;CHILD&quot;,&quot;parentId&quot;:&quot;beeeacae-2f4b-44e7-810a-77de09224f0b&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a073d4fc-216e-44c8-b3c2-abdd61dde291&quot;:{&quot;type&quot;:&quot;FIGURE_OBJECT&quot;,&quot;id&quot;:&quot;a073d4fc-216e-44c8-b3c2-abdd61dde291&quot;,&quot;parent&quot;:{&quot;type&quot;:&quot;CHILD&quot;,&quot;parentId&quot;:&quot;beeeacae-2f4b-44e7-810a-77de09224f0b&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831be842-b8d1-48a6-b76b-cb213d12c960&quot;:{&quot;type&quot;:&quot;FIGURE_OBJECT&quot;,&quot;id&quot;:&quot;831be842-b8d1-48a6-b76b-cb213d12c960&quot;,&quot;parent&quot;:{&quot;type&quot;:&quot;CHILD&quot;,&quot;parentId&quot;:&quot;beeeacae-2f4b-44e7-810a-77de09224f0b&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94aac7e7-3a72-45b9-95e6-04ba1b4e9fa9&quot;:{&quot;type&quot;:&quot;FIGURE_OBJECT&quot;,&quot;id&quot;:&quot;94aac7e7-3a72-45b9-95e6-04ba1b4e9fa9&quot;,&quot;parent&quot;:{&quot;type&quot;:&quot;CHILD&quot;,&quot;parentId&quot;:&quot;beeeacae-2f4b-44e7-810a-77de09224f0b&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6b85d6e2-5121-4057-9ebe-b9b58d4777c3&quot;:{&quot;type&quot;:&quot;FIGURE_OBJECT&quot;,&quot;id&quot;:&quot;6b85d6e2-5121-4057-9ebe-b9b58d4777c3&quot;,&quot;parent&quot;:{&quot;type&quot;:&quot;CHILD&quot;,&quot;parentId&quot;:&quot;beeeacae-2f4b-44e7-810a-77de09224f0b&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302e23a7-ab28-4756-8c68-933438dacc85&quot;:{&quot;type&quot;:&quot;FIGURE_OBJECT&quot;,&quot;id&quot;:&quot;302e23a7-ab28-4756-8c68-933438dacc85&quot;,&quot;parent&quot;:{&quot;type&quot;:&quot;CHILD&quot;,&quot;parentId&quot;:&quot;beeeacae-2f4b-44e7-810a-77de09224f0b&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dab2dc0a-3266-4241-b60f-69c0f8fb0ff7&quot;:{&quot;type&quot;:&quot;FIGURE_OBJECT&quot;,&quot;id&quot;:&quot;dab2dc0a-3266-4241-b60f-69c0f8fb0ff7&quot;,&quot;parent&quot;:{&quot;type&quot;:&quot;CHILD&quot;,&quot;parentId&quot;:&quot;d9209634-0c19-420f-97d7-4fbfdcde9516&quot;,&quot;order&quot;:&quot;2&quot;},&quot;relativeTransform&quot;:{&quot;translate&quot;:{&quot;x&quot;:-346.7751578043392,&quot;y&quot;:75.11851008099823},&quot;rotate&quot;:0,&quot;skewX&quot;:0,&quot;scale&quot;:{&quot;x&quot;:1,&quot;y&quot;:1}}},&quot;ed78af25-9088-4855-88e5-f6b95c3f4ea9&quot;:{&quot;type&quot;:&quot;FIGURE_OBJECT&quot;,&quot;id&quot;:&quot;ed78af25-9088-4855-88e5-f6b95c3f4ea9&quot;,&quot;parent&quot;:{&quot;type&quot;:&quot;CHILD&quot;,&quot;parentId&quot;:&quot;d9209634-0c19-420f-97d7-4fbfdcde9516&quot;,&quot;order&quot;:&quot;55&quot;},&quot;relativeTransform&quot;:{&quot;translate&quot;:{&quot;x&quot;:18.88763272657718,&quot;y&quot;:-72.4399256208499},&quot;rotate&quot;:0,&quot;skewX&quot;:0,&quot;scale&quot;:{&quot;x&quot;:1,&quot;y&quot;:1}}},&quot;eeb81513-2d80-48dc-8353-8b7750640159&quot;:{&quot;type&quot;:&quot;FIGURE_OBJECT&quot;,&quot;id&quot;:&quot;eeb81513-2d80-48dc-8353-8b7750640159&quot;,&quot;parent&quot;:{&quot;type&quot;:&quot;CHILD&quot;,&quot;parentId&quot;:&quot;d9209634-0c19-420f-97d7-4fbfdcde9516&quot;,&quot;order&quot;:&quot;9&quot;},&quot;relativeTransform&quot;:{&quot;translate&quot;:{&quot;x&quot;:-15.238900042895647,&quot;y&quot;:24.57658402057052},&quot;rotate&quot;:0,&quot;skewX&quot;:0,&quot;scale&quot;:{&quot;x&quot;:1,&quot;y&quot;:1}}},&quot;f588fddb-4c00-4cd1-b86f-1de4a339d4cc&quot;:{&quot;relativeTransform&quot;:{&quot;translate&quot;:{&quot;x&quot;:-501.1307300509338,&quot;y&quot;:139.86890651528012},&quot;rotate&quot;:0,&quot;skewX&quot;:0,&quot;scale&quot;:{&quot;x&quot;:1,&quot;y&quot;:1}},&quot;type&quot;:&quot;FIGURE_OBJECT&quot;,&quot;id&quot;:&quot;f588fddb-4c00-4cd1-b86f-1de4a339d4cc&quot;,&quot;layout&quot;:{&quot;sizeRatio&quot;:{&quot;x&quot;:0.88,&quot;y&quot;:0.88},&quot;keepAspectRatio&quot;:true},&quot;opacity&quot;:1,&quot;path&quot;:{&quot;type&quot;:&quot;ELLIPSE&quot;,&quot;size&quot;:{&quot;x&quot;:30,&quot;y&quot;:30}},&quot;pathStyles&quot;:[{&quot;type&quot;:&quot;FILL&quot;,&quot;fillStyle&quot;:&quot;rgba(255,255,255,1)&quot;},{&quot;type&quot;:&quot;STROKE&quot;,&quot;strokeStyle&quot;:&quot;rgba(0,0,0,1)&quot;,&quot;lineWidth&quot;:2,&quot;lineJoin&quot;:&quot;round&quot;}],&quot;isLocked&quot;:false,&quot;parent&quot;:{&quot;type&quot;:&quot;CHILD&quot;,&quot;parentId&quot;:&quot;d9209634-0c19-420f-97d7-4fbfdcde9516&quot;,&quot;order&quot;:&quot;95&quot;},&quot;name&quot;:&quot;Label (editable) 2&quot;,&quot;displayName&quot;:&quot;Label (editable) 2&quot;,&quot;source&quot;:{&quot;id&quot;:&quot;62606b673d64bd844bcc265f&quot;,&quot;type&quot;:&quot;ASSETS&quot;},&quot;isPremium&quot;:false},&quot;45b455b6-0416-4afe-979e-752af91c7b93&quot;:{&quot;type&quot;:&quot;FIGURE_OBJECT&quot;,&quot;id&quot;:&quot;45b455b6-0416-4afe-979e-752af91c7b93&quot;,&quot;relativeTransform&quot;:{&quot;translate&quot;:{&quot;x&quot;:0,&quot;y&quot;:0},&quot;rotate&quot;:0},&quot;text&quot;:{&quot;textData&quot;:{&quot;lineSpacing&quot;:&quot;normal&quot;,&quot;alignment&quot;:&quot;center&quot;,&quot;lines&quot;:[{&quot;runs&quot;:[{&quot;style&quot;:{&quot;fontFamily&quot;:&quot;Roboto&quot;,&quot;fontSize&quot;:14,&quot;color&quot;:&quot;black&quot;,&quot;fontWeight&quot;:&quot;normal&quot;,&quot;fontStyle&quot;:&quot;normal&quot;,&quot;decoration&quot;:&quot;none&quot;,&quot;script&quot;:&quot;none&quot;},&quot;range&quot;:[0,0]}],&quot;text&quot;:&quot;1&quot;,&quot;baseStyle&quot;:{&quot;fontFamily&quot;:&quot;Roboto&quot;,&quot;fontSize&quot;:14,&quot;color&quot;:&quot;black&quot;,&quot;fontWeight&quot;:&quot;normal&quot;,&quot;fontStyle&quot;:&quot;normal&quot;,&quot;decoration&quot;:&quot;none&quot;,&quot;script&quot;:&quot;none&quot;}}],&quot;verticalAlign&quot;:&quot;TOP&quot;},&quot;size&quot;:{&quot;x&quot;:25.52,&quot;y&quot;:16},&quot;targetSize&quot;:{&quot;x&quot;:25.52,&quot;y&quot;:6},&quot;format&quot;:&quot;BETTER_TEXT&quot;,&quot;verticalAlign&quot;:&quot;TOP&quot;},&quot;parent&quot;:{&quot;type&quot;:&quot;CHILD&quot;,&quot;parentId&quot;:&quot;f588fddb-4c00-4cd1-b86f-1de4a339d4cc&quot;,&quot;order&quot;:&quot;5&quot;}},&quot;9dbbb542-f165-44a0-bd68-153a7376c66d&quot;:{&quot;id&quot;:&quot;9dbbb542-f165-44a0-bd68-153a7376c66d&quot;,&quot;type&quot;:&quot;FIGURE_OBJECT&quot;,&quot;relativeTransform&quot;:{&quot;translate&quot;:{&quot;x&quot;:-395.8319386758554,&quot;y&quot;:24.430574022373015},&quot;rotate&quot;:0,&quot;skewX&quot;:0,&quot;scale&quot;:{&quot;x&quot;:1,&quot;y&quot;:1}},&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14]}],&quot;text&quot;:&quot;532 bp amplicon&quot;}],&quot;_lastCaretLocation&quot;:{&quot;lineIndex&quot;:0,&quot;runIndex&quot;:-1,&quot;charIndex&quot;:-1,&quot;endOfLine&quot;:true}},&quot;format&quot;:&quot;BETTER_TEXT&quot;,&quot;size&quot;:{&quot;x&quot;:159.5979602767749,&quot;y&quot;:28},&quot;targetSize&quot;:{&quot;x&quot;:159.5979602767749,&quot;y&quot;:28}},&quot;parent&quot;:{&quot;type&quot;:&quot;CHILD&quot;,&quot;parentId&quot;:&quot;d9209634-0c19-420f-97d7-4fbfdcde9516&quot;,&quot;order&quot;:&quot;97&quot;}},&quot;76904daa-9ebb-4169-96ae-ce1faa9acedd&quot;:{&quot;type&quot;:&quot;FIGURE_OBJECT&quot;,&quot;id&quot;:&quot;76904daa-9ebb-4169-96ae-ce1faa9acedd&quot;,&quot;relativeTransform&quot;:{&quot;translate&quot;:{&quot;x&quot;:-395.22500316039196,&quot;y&quot;:-5.92256579052304},&quot;rotate&quot;:-1.570796326794897,&quot;skewX&quot;:0,&quot;scale&quot;:{&quot;x&quot;:1,&quot;y&quot;:1}},&quot;opacity&quot;:1,&quot;path&quot;:{&quot;type&quot;:&quot;BRACKET&quot;,&quot;size&quot;:{&quot;x&quot;:20.34091680814936,&quot;y&quot;:297.3549808979601},&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8&quot;}},&quot;4335553b-465a-409a-9942-a0c5ee42a231&quot;:{&quot;id&quot;:&quot;4335553b-465a-409a-9942-a0c5ee42a231&quot;,&quot;type&quot;:&quot;FIGURE_OBJECT&quot;,&quot;relativeTransform&quot;:{&quot;translate&quot;:{&quot;x&quot;:252.27144200627163,&quot;y&quot;:36.060201494199944},&quot;rotate&quot;:0},&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6]}],&quot;text&quot;:&quot;248 bp &quot;}],&quot;_lastCaretLocation&quot;:{&quot;lineIndex&quot;:0,&quot;runIndex&quot;:0,&quot;charIndex&quot;:3}},&quot;format&quot;:&quot;BETTER_TEXT&quot;,&quot;size&quot;:{&quot;x&quot;:90.32684127712383,&quot;y&quot;:49.106666666666655},&quot;targetSize&quot;:{&quot;x&quot;:90.32684127712383,&quot;y&quot;:49.106666666666655}},&quot;parent&quot;:{&quot;type&quot;:&quot;CHILD&quot;,&quot;parentId&quot;:&quot;d9209634-0c19-420f-97d7-4fbfdcde9516&quot;,&quot;order&quot;:&quot;985&quot;}},&quot;5090dfed-a385-4a2e-a43f-70baae29b116&quot;:{&quot;type&quot;:&quot;FIGURE_OBJECT&quot;,&quot;id&quot;:&quot;5090dfed-a385-4a2e-a43f-70baae29b116&quot;,&quot;relativeTransform&quot;:{&quot;translate&quot;:{&quot;x&quot;:251.27616508318943,&quot;y&quot;:-6.818739123514565},&quot;rotate&quot;:-1.570796326794897,&quot;skewX&quot;:0,&quot;scale&quot;:{&quot;x&quot;:1,&quot;y&quot;:1}},&quot;opacity&quot;:1,&quot;path&quot;:{&quot;type&quot;:&quot;BRACKET&quot;,&quot;size&quot;:{&quot;x&quot;:20.34091680814936,&quot;y&quot;:156.0332562645797},&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9&quot;}},&quot;c26e348b-6c49-4a4a-8c32-5444ff6cec4f&quot;:{&quot;id&quot;:&quot;c26e348b-6c49-4a4a-8c32-5444ff6cec4f&quot;,&quot;type&quot;:&quot;FIGURE_OBJECT&quot;,&quot;relativeTransform&quot;:{&quot;translate&quot;:{&quot;x&quot;:471.9393435223796,&quot;y&quot;:36.95671454388406},&quot;rotate&quot;:0,&quot;skewX&quot;:0,&quot;scale&quot;:{&quot;x&quot;:1,&quot;y&quot;:1}},&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6]}],&quot;text&quot;:&quot;284 bp &quot;}],&quot;_lastCaretLocation&quot;:{&quot;lineIndex&quot;:0,&quot;runIndex&quot;:0,&quot;charIndex&quot;:3}},&quot;format&quot;:&quot;BETTER_TEXT&quot;,&quot;size&quot;:{&quot;x&quot;:90.32684127712383,&quot;y&quot;:49.106666666666655},&quot;targetSize&quot;:{&quot;x&quot;:90.32684127712383,&quot;y&quot;:49.106666666666655}},&quot;parent&quot;:{&quot;type&quot;:&quot;CHILD&quot;,&quot;parentId&quot;:&quot;d9209634-0c19-420f-97d7-4fbfdcde9516&quot;,&quot;order&quot;:&quot;992&quot;}},&quot;204b2336-16b7-4937-8415-5a56fe0771de&quot;:{&quot;type&quot;:&quot;FIGURE_OBJECT&quot;,&quot;id&quot;:&quot;204b2336-16b7-4937-8415-5a56fe0771de&quot;,&quot;relativeTransform&quot;:{&quot;translate&quot;:{&quot;x&quot;:467.56469454548085,&quot;y&quot;:-5.922226073830455},&quot;rotate&quot;:-1.570796326794897},&quot;opacity&quot;:1,&quot;path&quot;:{&quot;type&quot;:&quot;BRACKET&quot;,&quot;size&quot;:{&quot;x&quot;:20.34091680814936,&quot;y&quot;:164.9213712401383},&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95&quot;}},&quot;c8a3a781-9180-438f-8711-d234804d7b64&quot;:{&quot;type&quot;:&quot;FIGURE_OBJECT&quot;,&quot;id&quot;:&quot;c8a3a781-9180-438f-8711-d234804d7b64&quot;,&quot;relativeTransform&quot;:{&quot;translate&quot;:{&quot;x&quot;:-395.1724861655796,&quot;y&quot;:-39.13596020901439},&quot;rotate&quot;:-3.1328822479708096},&quot;opacity&quot;:1,&quot;path&quot;:{&quot;type&quot;:&quot;RECT&quot;,&quot;size&quot;:{&quot;x&quot;:47.653266129645836,&quot;y&quot;:37.04701352256622},&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d9209634-0c19-420f-97d7-4fbfdcde9516&quot;,&quot;order&quot;:&quot;1&quot;}},&quot;b3c38a46-3700-4302-b5bc-6e2cef5160a7&quot;:{&quot;id&quot;:&quot;b3c38a46-3700-4302-b5bc-6e2cef5160a7&quot;,&quot;name&quot;:&quot;Lyophilization vial (amber, 10mL, with liquid)&quot;,&quot;displayName&quot;:&quot;&quot;,&quot;type&quot;:&quot;FIGURE_OBJECT&quot;,&quot;relativeTransform&quot;:{&quot;translate&quot;:{&quot;x&quot;:-267.25362098126277,&quot;y&quot;:124.99413367030206},&quot;rotate&quot;:0,&quot;skewX&quot;:0,&quot;scale&quot;:{&quot;x&quot;:0.5625958091503246,&quot;y&quot;:0.5625958091503246}},&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84735c7a-7a5f-43db-82f1-b4a021bc3b72&quot;,&quot;order&quot;:&quot;2&quot;},&quot;styles&quot;:{&quot;liquid&quot;:[{&quot;styleName&quot;:&quot;MONOCHROME_COLOR&quot;,&quot;index&quot;:0,&quot;color&quot;:&quot;#898982&quot;}]}},&quot;a2ba4a81-7a67-4d63-b145-ae27f139c50a&quot;:{&quot;id&quot;:&quot;a2ba4a81-7a67-4d63-b145-ae27f139c50a&quot;,&quot;name&quot;:&quot;Lyophilization stopper&quot;,&quot;displayName&quot;:&quot;&quot;,&quot;type&quot;:&quot;FIGURE_OBJECT&quot;,&quot;relativeTransform&quot;:{&quot;translate&quot;:{&quot;x&quot;:-170.43601024257447,&quot;y&quot;:124.9943238460510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84735c7a-7a5f-43db-82f1-b4a021bc3b72&quot;,&quot;order&quot;:&quot;5&quot;}},&quot;6fcbdcb2-f504-4308-a40c-abccd424ea63&quot;:{&quot;id&quot;:&quot;6fcbdcb2-f504-4308-a40c-abccd424ea63&quot;,&quot;name&quot;:&quot;Eppendorf tube (round bottom, 1/4 liquid, open)&quot;,&quot;displayName&quot;:&quot;&quot;,&quot;type&quot;:&quot;FIGURE_OBJECT&quot;,&quot;relativeTransform&quot;:{&quot;translate&quot;:{&quot;x&quot;:-59.66081640584582,&quot;y&quot;:-145.9782511716076},&quot;rotate&quot;:0,&quot;skewX&quot;:0,&quot;scale&quot;:{&quot;x&quot;:0.8267778319075902,&quot;y&quot;:0.8267778319075902}},&quot;image&quot;:{&quot;url&quot;:&quot;https://icons.biorender.com/biorender/639cc5bac1ec860020da5051/20221216192422/image/eppendorf-tube-round-bottom-1/4-liquid-open.png&quot;,&quot;fallbackUrl&quot;:&quot;https://res.cloudinary.com/dlcjuc3ej/image/upload/v1671218662/gtxnan6azfvuoygdmawv.svg#/keystone/api/icons/639cc5bac1ec860020da5051/20221216192422/image/eppendorf-tube-round-bottom-1/4-liquid-open.svg&quot;,&quot;isPremium&quot;:false,&quot;size&quot;:{&quot;x&quot;:80,&quot;y&quot;:142.90322580645162}},&quot;source&quot;:{&quot;id&quot;:&quot;639cc5bac1ec860020da5051&quot;,&quot;type&quot;:&quot;ASSETS&quot;},&quot;isPremium&quot;:false,&quot;parent&quot;:{&quot;type&quot;:&quot;CHILD&quot;,&quot;parentId&quot;:&quot;84735c7a-7a5f-43db-82f1-b4a021bc3b72&quot;,&quot;order&quot;:&quot;6&quot;}},&quot;3b599d22-e750-4c1a-b2bf-4ba5123d8db4&quot;:{&quot;id&quot;:&quot;3b599d22-e750-4c1a-b2bf-4ba5123d8db4&quot;,&quot;name&quot;:&quot;Eppendorf tube (round bottom, 1/4 liquid, closed)&quot;,&quot;displayName&quot;:&quot;&quot;,&quot;type&quot;:&quot;FIGURE_OBJECT&quot;,&quot;relativeTransform&quot;:{&quot;translate&quot;:{&quot;x&quot;:-47.259152144870114,&quot;y&quot;:9.06198780491367},&quot;rotate&quot;:0,&quot;skewX&quot;:0,&quot;scale&quot;:{&quot;x&quot;:0.8267778319075902,&quot;y&quot;:0.8267778319075902}},&quot;image&quot;:{&quot;url&quot;:&quot;https://icons.biorender.com/biorender/639cc574c1ec860020da5029/20221216192320/image/eppendorf-tube-round-bottom-1/4-liquid-closed.png&quot;,&quot;fallbackUrl&quot;:&quot;https://res.cloudinary.com/dlcjuc3ej/image/upload/v1671218600/hqg0qxy4g8xoqaqv6u14.svg#/keystone/api/icons/639cc574c1ec860020da5029/20221216192320/image/eppendorf-tube-round-bottom-1/4-liquid-closed.svg&quot;,&quot;isPremium&quot;:false,&quot;size&quot;:{&quot;x&quot;:50,&quot;y&quot;:108.64197530864197}},&quot;source&quot;:{&quot;id&quot;:&quot;639cc574c1ec860020da5029&quot;,&quot;type&quot;:&quot;ASSETS&quot;},&quot;isPremium&quot;:false,&quot;parent&quot;:{&quot;type&quot;:&quot;CHILD&quot;,&quot;parentId&quot;:&quot;84735c7a-7a5f-43db-82f1-b4a021bc3b72&quot;,&quot;order&quot;:&quot;7&quot;}},&quot;b6a58352-7e49-4754-8c92-7e5bb7754ee6&quot;:{&quot;id&quot;:&quot;b6a58352-7e49-4754-8c92-7e5bb7754ee6&quot;,&quot;name&quot;:&quot;Eppendorf tube (1-3, open)&quot;,&quot;displayName&quot;:&quot;Eppendorf tube (1/3 liquid, open)&quot;,&quot;type&quot;:&quot;FIGURE_OBJECT&quot;,&quot;relativeTransform&quot;:{&quot;translate&quot;:{&quot;x&quot;:-59.661146473451,&quot;y&quot;:145.97741946911657},&quot;rotate&quot;:0,&quot;skewX&quot;:0,&quot;scale&quot;:{&quot;x&quot;:0.8267778319075902,&quot;y&quot;:0.8267778319075902}},&quot;image&quot;:{&quot;url&quot;:&quot;https://icons.biorender.com/biorender/5e41d7bee250000028d2f67b/20200210222445/image/eppendorf-tube-1-3-open.png&quot;,&quot;fallbackUrl&quot;:&quot;https://res.cloudinary.com/dlcjuc3ej/image/upload/v1581373485/m3ui4koc2z6ezukn2zik.svg#/keystone/api/icons/5e41d7bee250000028d2f67b/20200210222445/image/eppendorf-tube-1-3-open.svg&quot;,&quot;isPremium&quot;:true,&quot;size&quot;:{&quot;x&quot;:80,&quot;y&quot;:142.90322580645162}},&quot;source&quot;:{&quot;id&quot;:&quot;5e41d7bee250000028d2f67b&quot;,&quot;type&quot;:&quot;ASSETS&quot;},&quot;isPremium&quot;:true,&quot;parent&quot;:{&quot;type&quot;:&quot;CHILD&quot;,&quot;parentId&quot;:&quot;84735c7a-7a5f-43db-82f1-b4a021bc3b72&quot;,&quot;order&quot;:&quot;8&quot;}},&quot;6eb97109-d899-4574-b47b-08eb6682a8f4&quot;:{&quot;id&quot;:&quot;6eb97109-d899-4574-b47b-08eb6682a8f4&quot;,&quot;name&quot;:&quot;Lyophilization vial (10mL, with liquid)&quot;,&quot;displayName&quot;:&quot;&quot;,&quot;type&quot;:&quot;FIGURE_OBJECT&quot;,&quot;relativeTransform&quot;:{&quot;translate&quot;:{&quot;x&quot;:-267.2528893877608,&quot;y&quot;:-0.2772642981250897},&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84735c7a-7a5f-43db-82f1-b4a021bc3b72&quot;,&quot;order&quot;:&quot;9&quot;}},&quot;0aaf4d1d-47f8-4aca-b2e8-1c6d7349d608&quot;:{&quot;id&quot;:&quot;0aaf4d1d-47f8-4aca-b2e8-1c6d7349d608&quot;,&quot;name&quot;:&quot;Lyophilization vial (amber, 10mL, post-lyophilisation)&quot;,&quot;displayName&quot;:&quot;&quot;,&quot;type&quot;:&quot;FIGURE_OBJECT&quot;,&quot;relativeTransform&quot;:{&quot;translate&quot;:{&quot;x&quot;:-341.46081264485355,&quot;y&quot;:124.99442598050463},&quot;rotate&quot;:0,&quot;skewX&quot;:0,&quot;scale&quot;:{&quot;x&quot;:0.5625958091503246,&quot;y&quot;:0.5625958091503246}},&quot;image&quot;:{&quot;url&quot;:&quot;https://icons.biorender.com/biorender/62963de7dcf10000282b3ef0/20220531161114/image/lyophyilisation-vial-amber-10ml-post-lyophilisation.png&quot;,&quot;fallbackUrl&quot;:&quot;https://res.cloudinary.com/dlcjuc3ej/image/upload/v1654013474/jyni3tbdehilmzoektfo.svg#/keystone/api/icons/62963de7dcf10000282b3ef0/20220531161114/image/lyophyilisation-vial-amber-10ml-post-lyophilisation.svg&quot;,&quot;isPremium&quot;:false,&quot;size&quot;:{&quot;x&quot;:100,&quot;y&quot;:192.85714285714286}},&quot;source&quot;:{&quot;id&quot;:&quot;62963de7dcf10000282b3ef0&quot;,&quot;type&quot;:&quot;ASSETS&quot;},&quot;isPremium&quot;:false,&quot;parent&quot;:{&quot;type&quot;:&quot;CHILD&quot;,&quot;parentId&quot;:&quot;84735c7a-7a5f-43db-82f1-b4a021bc3b72&quot;,&quot;order&quot;:&quot;92&quot;}},&quot;d485a50e-777a-43d5-81a6-18916f018231&quot;:{&quot;id&quot;:&quot;d485a50e-777a-43d5-81a6-18916f018231&quot;,&quot;name&quot;:&quot;Lyophilization vial (10mL, post-lyophilisation)&quot;,&quot;displayName&quot;:&quot;&quot;,&quot;type&quot;:&quot;FIGURE_OBJECT&quot;,&quot;relativeTransform&quot;:{&quot;translate&quot;:{&quot;x&quot;:-341.4609577388417,&quot;y&quot;:-0.27803760396733423},&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84735c7a-7a5f-43db-82f1-b4a021bc3b72&quot;,&quot;order&quot;:&quot;95&quot;}},&quot;ef6115d1-416e-40a2-b2e0-9cf19366bf50&quot;:{&quot;id&quot;:&quot;ef6115d1-416e-40a2-b2e0-9cf19366bf50&quot;,&quot;name&quot;:&quot;Pipette&quot;,&quot;displayName&quot;:&quot;&quot;,&quot;type&quot;:&quot;FIGURE_OBJECT&quot;,&quot;relativeTransform&quot;:{&quot;translate&quot;:{&quot;x&quot;:146.02961512272748,&quot;y&quot;:-19.418430983963503},&quot;rotate&quot;:0,&quot;skewX&quot;:0,&quot;scale&quot;:{&quot;x&quot;:2.4274550969258413,&quot;y&quot;:2.4274550969258413}},&quot;image&quot;:{&quot;url&quot;:&quot;https://icons.biorender.com/biorender/5f5a4621abddc90027d068f7/pipette.png&quot;,&quot;fallbackUrl&quot;:&quot;https://res.cloudinary.com/dlcjuc3ej/image/upload/v1599751711/i32j4pweat89guqqdxvc.svg#/keystone/api/icons/5f5a4621abddc90027d068f7/pipette.svg&quot;,&quot;isPremium&quot;:false,&quot;size&quot;:{&quot;x&quot;:50,&quot;y&quot;:171.09375}},&quot;source&quot;:{&quot;id&quot;:&quot;5f494f86d4a53600282c189d&quot;,&quot;type&quot;:&quot;ASSETS&quot;},&quot;isPremium&quot;:false,&quot;parent&quot;:{&quot;type&quot;:&quot;CHILD&quot;,&quot;parentId&quot;:&quot;84735c7a-7a5f-43db-82f1-b4a021bc3b72&quot;,&quot;order&quot;:&quot;96&quot;},&quot;styles&quot;:{&quot;secondary_color&quot;:[{&quot;styleName&quot;:&quot;MONOCHROME_COLOR&quot;,&quot;index&quot;:0,&quot;color&quot;:&quot;#70AA55&quot;}]}},&quot;206f65e1-e39d-475b-80b8-a1becc39c00e&quot;:{&quot;id&quot;:&quot;206f65e1-e39d-475b-80b8-a1becc39c00e&quot;,&quot;name&quot;:&quot;Pipette tip (small, empty)&quot;,&quot;displayName&quot;:&quot;&quot;,&quot;type&quot;:&quot;FIGURE_OBJECT&quot;,&quot;relativeTransform&quot;:{&quot;translate&quot;:{&quot;x&quot;:251.1450089004021,&quot;y&quot;:39.4321070666374},&quot;rotate&quot;:0,&quot;skewX&quot;:0,&quot;scale&quot;:{&quot;x&quot;:1,&quot;y&quot;: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84735c7a-7a5f-43db-82f1-b4a021bc3b72&quot;,&quot;order&quot;:&quot;97&quot;},&quot;styles&quot;:{&quot;Layer_5-hidden&quot;:[{&quot;styleName&quot;:&quot;MONOCHROME_COLOR&quot;,&quot;index&quot;:0,&quot;color&quot;:&quot;#E3E91D&quot;}]}},&quot;65dc383e-f5f2-4da6-a84b-82964d0bb3c4&quot;:{&quot;id&quot;:&quot;65dc383e-f5f2-4da6-a84b-82964d0bb3c4&quot;,&quot;name&quot;:&quot;Pipette tip (big, empty)&quot;,&quot;displayName&quot;:&quot;Big pipette tip&quot;,&quot;type&quot;:&quot;FIGURE_OBJECT&quot;,&quot;relativeTransform&quot;:{&quot;translate&quot;:{&quot;x&quot;:325.2243925549219,&quot;y&quot;:29.828909401706113},&quot;rotate&quot;:0,&quot;skewX&quot;:0,&quot;scale&quot;:{&quot;x&quot;:1,&quot;y&quot;:1}},&quot;image&quot;:{&quot;url&quot;:&quot;https://icons.biorender.com/biorender/5f494f0ad4a53600282c189c/20200828183916/image/pipette-tip-big-empty.png&quot;,&quot;fallbackUrl&quot;:&quot;https://res.cloudinary.com/dlcjuc3ej/image/upload/v1598639956/xjgumhft9wb4olyuwrc6.svg#/keystone/api/icons/5f494f0ad4a53600282c189c/20200828183916/image/pipette-tip-big-empty.svg&quot;,&quot;isPremium&quot;:false,&quot;size&quot;:{&quot;x&quot;:30,&quot;y&quot;:144.375}},&quot;source&quot;:{&quot;id&quot;:&quot;5f494f0ad4a53600282c189c&quot;,&quot;type&quot;:&quot;ASSETS&quot;},&quot;isPremium&quot;:false,&quot;parent&quot;:{&quot;type&quot;:&quot;CHILD&quot;,&quot;parentId&quot;:&quot;84735c7a-7a5f-43db-82f1-b4a021bc3b72&quot;,&quot;order&quot;:&quot;98&quot;},&quot;styles&quot;:{&quot;Layer_5-hidden&quot;:[{&quot;styleName&quot;:&quot;MONOCHROME_COLOR&quot;,&quot;index&quot;:0,&quot;color&quot;:&quot;#317EC2&quot;}]}},&quot;49687d71-5165-4af5-9dce-ce2d9a2d1923&quot;:{&quot;id&quot;:&quot;49687d71-5165-4af5-9dce-ce2d9a2d1923&quot;,&quot;name&quot;:&quot;Lab scale&quot;,&quot;displayName&quot;:&quot;&quot;,&quot;type&quot;:&quot;FIGURE_OBJECT&quot;,&quot;relativeTransform&quot;:{&quot;translate&quot;:{&quot;x&quot;:-307.79440214171615,&quot;y&quot;:-145.97836375860078},&quot;rotate&quot;:0,&quot;skewX&quot;:0,&quot;scale&quot;:{&quot;x&quot;:1.3750625045507467,&quot;y&quot;:1.3750625045507467}},&quot;image&quot;:{&quot;url&quot;:&quot;https://icons.biorender.com/biorender/6333188bd8c4400021f6f984/20220927154113/image/lab-scale.png&quot;,&quot;fallbackUrl&quot;:&quot;https://res.cloudinary.com/dlcjuc3ej/image/upload/v1664293273/jx7t1m2tqu4awnfo8j4r.svg#/keystone/api/icons/6333188bd8c4400021f6f984/20220927154113/image/lab-scale.svg&quot;,&quot;isPremium&quot;:false,&quot;size&quot;:{&quot;x&quot;:150,&quot;y&quot;:67.10526315789474}},&quot;source&quot;:{&quot;id&quot;:&quot;6333188bd8c4400021f6f984&quot;,&quot;type&quot;:&quot;ASSETS&quot;},&quot;isPremium&quot;:false,&quot;parent&quot;:{&quot;type&quot;:&quot;CHILD&quot;,&quot;parentId&quot;:&quot;84735c7a-7a5f-43db-82f1-b4a021bc3b72&quot;,&quot;order&quot;:&quot;99&quot;}},&quot;c1f09f70-4f8e-44c9-8a0b-bba70e367921&quot;:{&quot;id&quot;:&quot;c1f09f70-4f8e-44c9-8a0b-bba70e367921&quot;,&quot;name&quot;:&quot;Weighing boat&quot;,&quot;displayName&quot;:&quot;&quot;,&quot;type&quot;:&quot;FIGURE_OBJECT&quot;,&quot;relativeTransform&quot;:{&quot;translate&quot;:{&quot;x&quot;:-481.83293718166374,&quot;y&quot;:-157.94295415959255},&quot;rotate&quot;:0,&quot;skewX&quot;:0,&quot;scale&quot;:{&quot;x&quot;:1,&quot;y&quot;:1}},&quot;image&quot;:{&quot;url&quot;:&quot;https://icons.biorender.com/biorender/5fb2f93dfe4ea40028cbd3c2/20201116222132/image/weigh-boat.png&quot;,&quot;fallbackUrl&quot;:&quot;https://res.cloudinary.com/dlcjuc3ej/image/upload/v1605565292/xhfejdmhs0ro4qyxbzbb.svg#/keystone/api/icons/5fb2f93dfe4ea40028cbd3c2/20201116222132/image/weigh-boat.svg&quot;,&quot;isPremium&quot;:false,&quot;size&quot;:{&quot;x&quot;:100,&quot;y&quot;:36.961451247165535}},&quot;source&quot;:{&quot;id&quot;:&quot;5fb2f93dfe4ea40028cbd3c2&quot;,&quot;type&quot;:&quot;ASSETS&quot;},&quot;isPremium&quot;:false,&quot;parent&quot;:{&quot;type&quot;:&quot;CHILD&quot;,&quot;parentId&quot;:&quot;84735c7a-7a5f-43db-82f1-b4a021bc3b72&quot;,&quot;order&quot;:&quot;995&quot;}},&quot;9946ac0f-cfb2-46fc-b194-a303e7ba7d57&quot;:{&quot;id&quot;:&quot;9946ac0f-cfb2-46fc-b194-a303e7ba7d57&quot;,&quot;type&quot;:&quot;FIGURE_OBJECT&quot;,&quot;document&quot;:{&quot;type&quot;:&quot;FIGURE&quot;,&quot;canvasType&quot;:&quot;FIGURE&quot;,&quot;units&quot;:&quot;in&quot;,&quot;aspectRatio&quot;:0},&quot;parent&quot;:{&quot;type&quot;:&quot;DOCUMENT&quot;,&quot;parentId&quot;:&quot;fe0bd7e6-0720-4678-bcd8-c8ab64ee6b6a&quot;,&quot;order&quot;:&quot;31&quot;}},&quot;2f0158b8-7c50-4af1-8d3d-55992c934d1b&quot;:{&quot;id&quot;:&quot;2f0158b8-7c50-4af1-8d3d-55992c934d1b&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9946ac0f-cfb2-46fc-b194-a303e7ba7d57&quot;,&quot;type&quot;:&quot;FRAME&quot;,&quot;order&quot;:&quot;5&quot;}},&quot;2b116351-d39c-4032-a979-d43150fe31de&quot;:{&quot;id&quot;:&quot;2b116351-d39c-4032-a979-d43150fe31de&quot;,&quot;name&quot;:&quot;Lyophilization vial (amber, 10mL, with liquid)&quot;,&quot;displayName&quot;:&quot;&quot;,&quot;type&quot;:&quot;FIGURE_OBJECT&quot;,&quot;relativeTransform&quot;:{&quot;translate&quot;:{&quot;x&quot;:-83.56338827384891,&quot;y&quot;:109.69207130385095},&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47898894-3e3d-4ceb-a5a3-1ae31c5e1716&quot;,&quot;order&quot;:&quot;2&quot;},&quot;styles&quot;:{&quot;liquid&quot;:[{&quot;styleName&quot;:&quot;MONOCHROME_COLOR&quot;,&quot;index&quot;:0,&quot;color&quot;:&quot;#898982&quot;}]}},&quot;daec342a-9a0a-49bd-89f7-5a0c459cc31c&quot;:{&quot;id&quot;:&quot;daec342a-9a0a-49bd-89f7-5a0c459cc31c&quot;,&quot;name&quot;:&quot;Lyophilization stopper&quot;,&quot;displayName&quot;:&quot;&quot;,&quot;type&quot;:&quot;FIGURE_OBJECT&quot;,&quot;relativeTransform&quot;:{&quot;translate&quot;:{&quot;x&quot;:-513.5143057205132,&quot;y&quot;:-214.7039594475398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9946ac0f-cfb2-46fc-b194-a303e7ba7d57&quot;,&quot;order&quot;:&quot;7&quot;}},&quot;a9356b7e-2c34-46c3-b4e5-da7b054b5f8d&quot;:{&quot;id&quot;:&quot;a9356b7e-2c34-46c3-b4e5-da7b054b5f8d&quot;,&quot;name&quot;:&quot;Falcon tube (50mL, full liquid)&quot;,&quot;type&quot;:&quot;FIGURE_OBJECT&quot;,&quot;relativeTransform&quot;:{&quot;translate&quot;:{&quot;x&quot;:-135.3329778096743,&quot;y&quot;:-125.46424119309597},&quot;rotate&quot;:0,&quot;skewX&quot;:0,&quot;scale&quot;:{&quot;x&quot;:0.924546449359234,&quot;y&quot;:0.9245464493592346}},&quot;image&quot;:{&quot;url&quot;:&quot;https://icons.biorender.com/biorender/606c72e7c6644b0028d7d229/20210406144145/image/falcon-tube-50-ml-full-liquid.png&quot;,&quot;fallbackUrl&quot;:&quot;https://res.cloudinary.com/dlcjuc3ej/image/upload/v1617720105/e4qvvmdlriyt1dvx44ic.svg#/keystone/api/icons/606c72e7c6644b0028d7d229/20210406144145/image/falcon-tube-50-ml-full-liquid.svg&quot;,&quot;isPremium&quot;:false,&quot;isPacked&quot;:true,&quot;size&quot;:{&quot;x&quot;:75,&quot;y&quot;:243.57142857142858}},&quot;source&quot;:{&quot;id&quot;:&quot;606c72e7c6644b0028d7d229&quot;,&quot;type&quot;:&quot;ASSETS&quot;},&quot;parent&quot;:{&quot;type&quot;:&quot;CHILD&quot;,&quot;parentId&quot;:&quot;9946ac0f-cfb2-46fc-b194-a303e7ba7d57&quot;,&quot;order&quot;:&quot;85&quot;}},&quot;d9811da2-81a1-45c9-adb8-6940bd3fec3f&quot;:{&quot;id&quot;:&quot;d9811da2-81a1-45c9-adb8-6940bd3fec3f&quot;,&quot;name&quot;:&quot;Falcon tube (50mL, 1/2 liquid)&quot;,&quot;type&quot;:&quot;FIGURE_OBJECT&quot;,&quot;relativeTransform&quot;:{&quot;translate&quot;:{&quot;x&quot;:-26.243045393966725,&quot;y&quot;:-119.31319940348502},&quot;rotate&quot;:0,&quot;skewX&quot;:0,&quot;scale&quot;:{&quot;x&quot;:0.924546449359234,&quot;y&quot;:0.9245464493592346}},&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9946ac0f-cfb2-46fc-b194-a303e7ba7d57&quot;,&quot;order&quot;:&quot;9&quot;}},&quot;b9296757-925e-4a34-b7d6-9eb7601e3704&quot;:{&quot;id&quot;:&quot;b9296757-925e-4a34-b7d6-9eb7601e3704&quot;,&quot;name&quot;:&quot;Graduated cylinder&quot;,&quot;displayName&quot;:&quot;&quot;,&quot;type&quot;:&quot;FIGURE_OBJECT&quot;,&quot;relativeTransform&quot;:{&quot;translate&quot;:{&quot;x&quot;:10,&quot;y&quot;:10},&quot;scale&quot;:{&quot;x&quot;:1,&quot;y&quot;:1},&quot;rotate&quot;:0,&quot;skewX&quot;:0},&quot;image&quot;:{&quot;url&quot;:&quot;https://icons.biorender.com/biorender/5c87f1cb97c63c33009ba18c/graduated-cylinder.png&quot;,&quot;fallbackUrl&quot;:&quot;https://res.cloudinary.com/dlcjuc3ej/image/upload/v1552413126/j4xnqcurvaptiv1aidfe.svg#/keystone/api/icons/5c87f1cb97c63c33009ba18c/graduated-cylinder.svg#/keystone/api/icons/5c87f1cb97c63c33009ba18c/graduated-cylinder.svg&quot;,&quot;isPremium&quot;:false,&quot;size&quot;:{&quot;x&quot;:100,&quot;y&quot;:263.4868421052632}},&quot;source&quot;:{&quot;id&quot;:&quot;5c87f18397c63c33009ba189&quot;,&quot;type&quot;:&quot;ASSETS&quot;},&quot;isPremium&quot;:false,&quot;parent&quot;:{&quot;type&quot;:&quot;CHILD&quot;,&quot;parentId&quot;:&quot;132abdf7-59ae-4780-b4d6-634c7ef38c3e&quot;,&quot;order&quot;:&quot;98&quot;}},&quot;b5e6c545-95ec-4d2a-84ee-6e01ca555b9f&quot;:{&quot;id&quot;:&quot;b5e6c545-95ec-4d2a-84ee-6e01ca555b9f&quot;,&quot;name&quot;:&quot;Graduated cylinder (1/2 liquid)&quot;,&quot;displayName&quot;:&quot;&quot;,&quot;type&quot;:&quot;FIGURE_OBJECT&quot;,&quot;relativeTransform&quot;:{&quot;translate&quot;:{&quot;x&quot;:92.17143430744875,&quot;y&quot;:-72.98746633733089},&quot;rotate&quot;:-3.897751623879088e-16,&quot;skewX&quot;:-6.496252706465138e-17,&quot;scale&quot;:{&quot;x&quot;:1.2529961719898093,&quot;y&quot;:1.252996171989809}},&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9946ac0f-cfb2-46fc-b194-a303e7ba7d57&quot;,&quot;order&quot;:&quot;95&quot;},&quot;styles&quot;:{&quot;liquid&quot;:[{&quot;styleName&quot;:&quot;MONOCHROME_COLOR&quot;,&quot;index&quot;:0,&quot;color&quot;:&quot;#C6E6F5&quot;}]}},&quot;7c9a3ca3-95b6-4fc9-b240-334f27eff78e&quot;:{&quot;id&quot;:&quot;7c9a3ca3-95b6-4fc9-b240-334f27eff78e&quot;,&quot;name&quot;:&quot;Bottle (1000mL)&quot;,&quot;displayName&quot;:&quot;&quot;,&quot;type&quot;:&quot;FIGURE_OBJECT&quot;,&quot;relativeTransform&quot;:{&quot;translate&quot;:{&quot;x&quot;:-445.32971934399234,&quot;y&quot;:73.14824476772111},&quot;rotate&quot;:0,&quot;skewX&quot;:0,&quot;scale&quot;:{&quot;x&quot;:1,&quot;y&quot;:1}},&quot;image&quot;:{&quot;url&quot;:&quot;https://icons.biorender.com/biorender/5d4b112f885e360004f43de9/bottle-1000ml.png&quot;,&quot;fallbackUrl&quot;:&quot;https://res.cloudinary.com/dlcjuc3ej/image/upload/v1565200681/iiy0u2gbbbqswr1ucj7c.svg#/keystone/api/icons/5d4b112f885e360004f43de9/bottle-1000ml.svg#/keystone/api/icons/5d4b112f885e360004f43de9/bottle-1000ml.svg&quot;,&quot;isPremium&quot;:false,&quot;size&quot;:{&quot;x&quot;:125,&quot;y&quot;:243.61313868613138}},&quot;source&quot;:{&quot;id&quot;:&quot;5bb38e4035024313003c81b2&quot;,&quot;type&quot;:&quot;ASSETS&quot;},&quot;isPremium&quot;:false,&quot;parent&quot;:{&quot;type&quot;:&quot;CHILD&quot;,&quot;parentId&quot;:&quot;ef805415-2834-4430-be6e-810758994fb2&quot;,&quot;order&quot;:&quot;2&quot;},&quot;styles&quot;:{&quot;liquid&quot;:[{&quot;styleName&quot;:&quot;MONOCHROME_COLOR&quot;,&quot;index&quot;:0,&quot;color&quot;:&quot;#87CEF2&quot;}]}},&quot;997a09ac-0a4c-49e4-9b93-c3c82a08074f&quot;:{&quot;id&quot;:&quot;997a09ac-0a4c-49e4-9b93-c3c82a08074f&quot;,&quot;name&quot;:&quot;Bottle&quot;,&quot;displayName&quot;:&quot;&quot;,&quot;type&quot;:&quot;FIGURE_OBJECT&quot;,&quot;relativeTransform&quot;:{&quot;translate&quot;:{&quot;x&quot;:-323.11972690243005,&quot;y&quot;:137.83682340463116},&quot;rotate&quot;:0,&quot;skewX&quot;:0,&quot;scale&quot;:{&quot;x&quot;:0.7657341422006831,&quot;y&quot;:0.7657341422006831}},&quot;image&quot;:{&quot;url&quot;:&quot;https://icons.biorender.com/biorender/5bb38e015c30a113007e5794/bottle.png&quot;,&quot;fallbackUrl&quot;:&quot;https://res.cloudinary.com/dlcjuc3ej/image/upload/v1538493947/gvuqxuk9qj3vjmebmgxv.svg#/keystone/api/icons/5bb38e015c30a113007e5794/bottle.svg#/keystone/api/icons/5bb38e015c30a113007e5794/bottle.svg&quot;,&quot;isPremium&quot;:false,&quot;size&quot;:{&quot;x&quot;:100,&quot;y&quot;:195.7142857142857}},&quot;source&quot;:{&quot;id&quot;:&quot;5bb38dc75c30a113007e578f&quot;,&quot;type&quot;:&quot;ASSETS&quot;},&quot;isPremium&quot;:false,&quot;parent&quot;:{&quot;type&quot;:&quot;CHILD&quot;,&quot;parentId&quot;:&quot;d2b2ea60-481a-46ee-bdb9-5bf20a53a0cb&quot;,&quot;order&quot;:&quot;2&quot;},&quot;styles&quot;:{&quot;liquid&quot;:[{&quot;styleName&quot;:&quot;MONOCHROME_COLOR&quot;,&quot;index&quot;:0,&quot;color&quot;:&quot;#87CEF2&quot;}]}},&quot;55c88ce4-7323-47ee-855b-cbbace4770c4&quot;:{&quot;id&quot;:&quot;55c88ce4-7323-47ee-855b-cbbace4770c4&quot;,&quot;name&quot;:&quot;DPTP empty.png&quot;,&quot;type&quot;:&quot;FIGURE_OBJECT&quot;,&quot;relativeTransform&quot;:{&quot;translate&quot;:{&quot;x&quot;:528.9082238144183,&quot;y&quot;:-81.88181925973787},&quot;rotate&quot;:-0.3719649723611298,&quot;skewX&quot;:0,&quot;scale&quot;:{&quot;x&quot;:0.3553296701577568,&quot;y&quot;:0.35532967015775674}},&quot;image&quot;:{&quot;url&quot;:&quot;https://core.services.biorender.com/api/uploads/6435e137d5c01671ea7f0b7c/1681252663519_219bb3a5-b3ec-4bb2-b606-f875479b4b0e_icon.png&quot;,&quot;fallbackUrl&quot;:&quot;https://core.services.biorender.com/api/uploads/6435e137d5c01671ea7f0b7c/1681252663519_219bb3a5-b3ec-4bb2-b606-f875479b4b0e_icon.png&quot;,&quot;isPremium&quot;:false,&quot;isSignedURL&quot;:true,&quot;size&quot;:{&quot;x&quot;:300,&quot;y&quot;:703.8461538461539}},&quot;source&quot;:{&quot;id&quot;:&quot;6435e137d5c01671ea7f0b7c&quot;,&quot;type&quot;:&quot;UPLOADS&quot;},&quot;isPremium&quot;:false,&quot;parent&quot;:{&quot;type&quot;:&quot;CHILD&quot;,&quot;parentId&quot;:&quot;9946ac0f-cfb2-46fc-b194-a303e7ba7d57&quot;,&quot;order&quot;:&quot;98&quot;}},&quot;2839faaf-6960-4637-8fb9-f49336fa01e3&quot;:{&quot;relativeTransform&quot;:{&quot;translate&quot;:{&quot;x&quot;:-83.03552138545739,&quot;y&quot;:122.56292046338596},&quot;rotate&quot;:0},&quot;type&quot;:&quot;FIGURE_OBJECT&quot;,&quot;id&quot;:&quot;2839faaf-6960-4637-8fb9-f49336fa01e3&quot;,&quot;layout&quot;:{&quot;sizeRatio&quot;:{&quot;x&quot;:0.88,&quot;y&quot;:0.88},&quot;keepAspectRatio&quot;:false},&quot;opacity&quot;:1,&quot;path&quot;:{&quot;type&quot;:&quot;RECT&quot;,&quot;size&quot;:{&quot;x&quot;:48.1252007897210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47898894-3e3d-4ceb-a5a3-1ae31c5e1716&quot;,&quot;order&quot;:&quot;5&quot;},&quot;name&quot;:&quot;Label (light, editable) 4&quot;,&quot;displayName&quot;:&quot;Label (light, editable) 4&quot;,&quot;source&quot;:{&quot;id&quot;:&quot;62606e1c896446dd73b949e3&quot;,&quot;type&quot;:&quot;ASSETS&quot;},&quot;isPremium&quot;:false},&quot;a7ad229a-dd5e-4028-8e92-77a00d383802&quot;:{&quot;type&quot;:&quot;FIGURE_OBJECT&quot;,&quot;id&quot;:&quot;a7ad229a-dd5e-4028-8e92-77a00d383802&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15]}],&quot;text&quot;:&quot;Primary Antibody&quot;}],&quot;verticalAlign&quot;:&quot;TOP&quot;,&quot;_lastCaretLocation&quot;:{&quot;lineIndex&quot;:0,&quot;runIndex&quot;:-1,&quot;charIndex&quot;:-1,&quot;endOfLine&quot;:true}},&quot;size&quot;:{&quot;x&quot;:42.350176694954556,&quot;y&quot;:23.851258369524363},&quot;targetSize&quot;:{&quot;x&quot;:42.350176694954556,&quot;y&quot;:2},&quot;format&quot;:&quot;BETTER_TEXT&quot;,&quot;verticalAlign&quot;:&quot;TOP&quot;},&quot;parent&quot;:{&quot;type&quot;:&quot;CHILD&quot;,&quot;parentId&quot;:&quot;2839faaf-6960-4637-8fb9-f49336fa01e3&quot;,&quot;order&quot;:&quot;5&quot;}},&quot;4708310d-8030-464a-94f0-ce7cb836eae5&quot;:{&quot;id&quot;:&quot;4708310d-8030-464a-94f0-ce7cb836eae5&quot;,&quot;name&quot;:&quot;Lyophilization vial (amber, 10mL, with liquid)&quot;,&quot;displayName&quot;:&quot;&quot;,&quot;type&quot;:&quot;FIGURE_OBJECT&quot;,&quot;relativeTransform&quot;:{&quot;translate&quot;:{&quot;x&quot;:-5.902251751536049,&quot;y&quot;:109.69204307268086},&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69297dfd-67ef-4037-879c-39a9f64b68c7&quot;,&quot;order&quot;:&quot;2&quot;},&quot;styles&quot;:{&quot;liquid&quot;:[{&quot;styleName&quot;:&quot;MONOCHROME_COLOR&quot;,&quot;index&quot;:0,&quot;color&quot;:&quot;#898982&quot;}]}},&quot;600cf717-0efd-4151-856a-82e95cb78479&quot;:{&quot;relativeTransform&quot;:{&quot;translate&quot;:{&quot;x&quot;:-4.435537222367167,&quot;y&quot;:122.562893614105},&quot;rotate&quot;:0},&quot;type&quot;:&quot;FIGURE_OBJECT&quot;,&quot;id&quot;:&quot;600cf717-0efd-4151-856a-82e95cb78479&quot;,&quot;layout&quot;:{&quot;sizeRatio&quot;:{&quot;x&quot;:0.88,&quot;y&quot;:0.88},&quot;keepAspectRatio&quot;:false},&quot;opacity&quot;:1,&quot;path&quot;:{&quot;type&quot;:&quot;RECT&quot;,&quot;size&quot;:{&quot;x&quot;:56.008824460699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69297dfd-67ef-4037-879c-39a9f64b68c7&quot;,&quot;order&quot;:&quot;5&quot;},&quot;name&quot;:&quot;Label (light, editable) 4&quot;,&quot;displayName&quot;:&quot;Label (light, editable) 4&quot;,&quot;source&quot;:{&quot;id&quot;:&quot;62606e1c896446dd73b949e3&quot;,&quot;type&quot;:&quot;ASSETS&quot;},&quot;isPremium&quot;:false},&quot;8fe81932-edfa-4a56-bfcd-c8f67fb0614e&quot;:{&quot;type&quot;:&quot;FIGURE_OBJECT&quot;,&quot;id&quot;:&quot;8fe81932-edfa-4a56-bfcd-c8f67fb0614e&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17]}],&quot;text&quot;:&quot;Secondary Antibody&quot;}],&quot;verticalAlign&quot;:&quot;TOP&quot;,&quot;_lastCaretLocation&quot;:{&quot;lineIndex&quot;:0,&quot;runIndex&quot;:0,&quot;charIndex&quot;:9}},&quot;size&quot;:{&quot;x&quot;:49.287765525415914,&quot;y&quot;:23.851258369524363},&quot;targetSize&quot;:{&quot;x&quot;:49.287765525415914,&quot;y&quot;:2},&quot;format&quot;:&quot;BETTER_TEXT&quot;,&quot;verticalAlign&quot;:&quot;TOP&quot;},&quot;parent&quot;:{&quot;type&quot;:&quot;CHILD&quot;,&quot;parentId&quot;:&quot;600cf717-0efd-4151-856a-82e95cb78479&quot;,&quot;order&quot;:&quot;5&quot;}},&quot;33446d5a-6843-4e38-a6eb-101df2eb8783&quot;:{&quot;id&quot;:&quot;33446d5a-6843-4e38-a6eb-101df2eb8783&quot;,&quot;name&quot;:&quot;Lyophilization vial (amber, 10mL, with liquid)&quot;,&quot;displayName&quot;:&quot;&quot;,&quot;type&quot;:&quot;FIGURE_OBJECT&quot;,&quot;relativeTransform&quot;:{&quot;translate&quot;:{&quot;x&quot;:-175.06974109725894,&quot;y&quot;:114.26740590629204},&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9946ac0f-cfb2-46fc-b194-a303e7ba7d57&quot;,&quot;order&quot;:&quot;9955&quot;},&quot;styles&quot;:{&quot;liquid&quot;:[{&quot;styleName&quot;:&quot;MONOCHROME_COLOR&quot;,&quot;index&quot;:0,&quot;color&quot;:&quot;#898982&quot;}]}},&quot;5313471a-8176-4b96-9d14-a3421f0a192a&quot;:{&quot;relativeTransform&quot;:{&quot;translate&quot;:{&quot;x&quot;:-175.72694592077517,&quot;y&quot;:127.13825506582707},&quot;rotate&quot;:0,&quot;skewX&quot;:0,&quot;scale&quot;:{&quot;x&quot;:1,&quot;y&quot;:1}},&quot;type&quot;:&quot;FIGURE_OBJECT&quot;,&quot;id&quot;:&quot;5313471a-8176-4b96-9d14-a3421f0a192a&quot;,&quot;layout&quot;:{&quot;sizeRatio&quot;:{&quot;x&quot;:0.88,&quot;y&quot;:0.88},&quot;keepAspectRatio&quot;:false},&quot;opacity&quot;:1,&quot;path&quot;:{&quot;type&quot;:&quot;RECT&quot;,&quot;size&quot;:{&quot;x&quot;:48.1252007897210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9946ac0f-cfb2-46fc-b194-a303e7ba7d57&quot;,&quot;order&quot;:&quot;996&quot;},&quot;name&quot;:&quot;Label (light, editable) 4&quot;,&quot;displayName&quot;:&quot;Label (light, editable) 4&quot;,&quot;source&quot;:{&quot;id&quot;:&quot;62606e1c896446dd73b949e3&quot;,&quot;type&quot;:&quot;ASSETS&quot;},&quot;isPremium&quot;:false},&quot;e1f9efef-0b27-4f74-8703-dc67e11790fe&quot;:{&quot;type&quot;:&quot;FIGURE_OBJECT&quot;,&quot;id&quot;:&quot;e1f9efef-0b27-4f74-8703-dc67e11790fe&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6]}],&quot;text&quot;:&quot;Antigen&quot;}],&quot;verticalAlign&quot;:&quot;TOP&quot;,&quot;_lastCaretLocation&quot;:{&quot;lineIndex&quot;:0,&quot;runIndex&quot;:-1,&quot;charIndex&quot;:-1,&quot;endOfLine&quot;:true}},&quot;size&quot;:{&quot;x&quot;:42.350176694954556,&quot;y&quot;:11.993090317799805},&quot;targetSize&quot;:{&quot;x&quot;:42.350176694954556,&quot;y&quot;:2},&quot;format&quot;:&quot;BETTER_TEXT&quot;,&quot;verticalAlign&quot;:&quot;TOP&quot;},&quot;parent&quot;:{&quot;type&quot;:&quot;CHILD&quot;,&quot;parentId&quot;:&quot;5313471a-8176-4b96-9d14-a3421f0a192a&quot;,&quot;order&quot;:&quot;5&quot;}},&quot;2d364de8-4bfc-4ea3-bdc6-d0138c079df0&quot;:{&quot;relativeTransform&quot;:{&quot;translate&quot;:{&quot;x&quot;:-443.9988716049259,&quot;y&quot;:90.12823504109097},&quot;rotate&quot;:0,&quot;skewX&quot;:0,&quot;scale&quot;:{&quot;x&quot;:1,&quot;y&quot;:1}},&quot;type&quot;:&quot;FIGURE_OBJECT&quot;,&quot;id&quot;:&quot;2d364de8-4bfc-4ea3-bdc6-d0138c079df0&quot;,&quot;layout&quot;:{&quot;sizeRatio&quot;:{&quot;x&quot;:0.88,&quot;y&quot;:0.88},&quot;keepAspectRatio&quot;:false},&quot;opacity&quot;:1,&quot;path&quot;:{&quot;type&quot;:&quot;RECT&quot;,&quot;size&quot;:{&quot;x&quot;:73.18993964605599,&quot;y&quot;:45.59843606496429},&quot;cornerRounding&quot;:{&quot;type&quot;:&quot;ARC_LENGTH&quot;,&quot;global&quot;:7.162585587843784}},&quot;pathStyles&quot;:[{&quot;type&quot;:&quot;FILL&quot;,&quot;fillStyle&quot;:&quot;rgba(244,248,241,1)&quot;},{&quot;type&quot;:&quot;STROKE&quot;,&quot;strokeStyle&quot;:&quot;rgba(70,69,70,1)&quot;,&quot;lineWidth&quot;:2.2799218032482145,&quot;lineJoin&quot;:&quot;round&quot;}],&quot;isLocked&quot;:false,&quot;parent&quot;:{&quot;type&quot;:&quot;CHILD&quot;,&quot;parentId&quot;:&quot;ef805415-2834-4430-be6e-810758994fb2&quot;,&quot;order&quot;:&quot;5&quot;},&quot;name&quot;:&quot;Label (light, editable) 4&quot;,&quot;displayName&quot;:&quot;Label (light, editable) 4&quot;,&quot;source&quot;:{&quot;id&quot;:&quot;62606e1c896446dd73b949e3&quot;,&quot;type&quot;:&quot;ASSETS&quot;},&quot;isPremium&quot;:false},&quot;3d0d8cd5-5a27-4abf-b165-aa9a9ca7eea4&quot;:{&quot;type&quot;:&quot;FIGURE_OBJECT&quot;,&quot;id&quot;:&quot;3d0d8cd5-5a27-4abf-b165-aa9a9ca7eea4&quot;,&quot;relativeTransform&quot;:{&quot;translate&quot;:{&quot;x&quot;:0,&quot;y&quot;:0},&quot;rotate&quot;:0},&quot;text&quot;:{&quot;textData&quot;:{&quot;lineSpacing&quot;:&quot;normal&quot;,&quot;alignment&quot;:&quot;center&quot;,&quot;lines&quot;:[{&quot;runs&quot;:[{&quot;style&quot;:{&quot;fontFamily&quot;:&quot;Roboto&quot;,&quot;fontSize&quot;:15.959452622737501,&quot;color&quot;:&quot;rgb(0,0,0)&quot;,&quot;fontWeight&quot;:&quot;normal&quot;,&quot;fontStyle&quot;:&quot;normal&quot;,&quot;decoration&quot;:&quot;none&quot;,&quot;script&quot;:&quot;none&quot;},&quot;range&quot;:[0,10]}],&quot;text&quot;:&quot;Wash Buffer&quot;}],&quot;verticalAlign&quot;:&quot;TOP&quot;,&quot;_lastCaretLocation&quot;:{&quot;lineIndex&quot;:0,&quot;runIndex&quot;:-1,&quot;charIndex&quot;:-1,&quot;endOfLine&quot;:true}},&quot;size&quot;:{&quot;x&quot;:64.40714688852928,&quot;y&quot;:36.273555889679095},&quot;targetSize&quot;:{&quot;x&quot;:64.40714688852928,&quot;y&quot;:2},&quot;format&quot;:&quot;BETTER_TEXT&quot;,&quot;verticalAlign&quot;:&quot;TOP&quot;},&quot;parent&quot;:{&quot;type&quot;:&quot;CHILD&quot;,&quot;parentId&quot;:&quot;2d364de8-4bfc-4ea3-bdc6-d0138c079df0&quot;,&quot;order&quot;:&quot;5&quot;}},&quot;608c2787-e19d-4d4c-a30e-8e89ff19fd82&quot;:{&quot;relativeTransform&quot;:{&quot;translate&quot;:{&quot;x&quot;:-322.53508053981636,&quot;y&quot;:152.17837894325976},&quot;rotate&quot;:0},&quot;type&quot;:&quot;FIGURE_OBJECT&quot;,&quot;id&quot;:&quot;608c2787-e19d-4d4c-a30e-8e89ff19fd82&quot;,&quot;layout&quot;:{&quot;sizeRatio&quot;:{&quot;x&quot;:0.88,&quot;y&quot;:0.88},&quot;keepAspectRatio&quot;:false},&quot;opacity&quot;:1,&quot;path&quot;:{&quot;type&quot;:&quot;RECT&quot;,&quot;size&quot;:{&quot;x&quot;:58.59067429513812,&quot;y&quot;:36.50287360216412},&quot;cornerRounding&quot;:{&quot;type&quot;:&quot;ARC_LENGTH&quot;,&quot;global&quot;:5.73385797717378}},&quot;pathStyles&quot;:[{&quot;type&quot;:&quot;FILL&quot;,&quot;fillStyle&quot;:&quot;rgba(244,248,241,1)&quot;},{&quot;type&quot;:&quot;STROKE&quot;,&quot;strokeStyle&quot;:&quot;rgba(70,69,70,1)&quot;,&quot;lineWidth&quot;:1.825143680108206,&quot;lineJoin&quot;:&quot;round&quot;}],&quot;isLocked&quot;:false,&quot;parent&quot;:{&quot;type&quot;:&quot;CHILD&quot;,&quot;parentId&quot;:&quot;d2b2ea60-481a-46ee-bdb9-5bf20a53a0cb&quot;,&quot;order&quot;:&quot;5&quot;},&quot;name&quot;:&quot;Label (light, editable) 4&quot;,&quot;displayName&quot;:&quot;Label (light, editable) 4&quot;,&quot;source&quot;:{&quot;id&quot;:&quot;62606e1c896446dd73b949e3&quot;,&quot;type&quot;:&quot;ASSETS&quot;},&quot;isPremium&quot;:false},&quot;753e5b30-87bf-45cc-a693-cab237f8fcc1&quot;:{&quot;type&quot;:&quot;FIGURE_OBJECT&quot;,&quot;id&quot;:&quot;753e5b30-87bf-45cc-a693-cab237f8fcc1&quot;,&quot;relativeTransform&quot;:{&quot;translate&quot;:{&quot;x&quot;:0,&quot;y&quot;:0},&quot;rotate&quot;:0},&quot;text&quot;:{&quot;textData&quot;:{&quot;lineSpacing&quot;:&quot;normal&quot;,&quot;alignment&quot;:&quot;center&quot;,&quot;lines&quot;:[{&quot;runs&quot;:[{&quot;style&quot;:{&quot;fontFamily&quot;:&quot;Roboto&quot;,&quot;fontSize&quot;:12.776005760757442,&quot;color&quot;:&quot;rgb(0,0,0)&quot;,&quot;fontWeight&quot;:&quot;normal&quot;,&quot;fontStyle&quot;:&quot;normal&quot;,&quot;decoration&quot;:&quot;none&quot;,&quot;script&quot;:&quot;none&quot;},&quot;range&quot;:[0,5]}],&quot;text&quot;:&quot;1X PBS&quot;}],&quot;verticalAlign&quot;:&quot;TOP&quot;,&quot;_lastCaretLocation&quot;:{&quot;lineIndex&quot;:0,&quot;runIndex&quot;:-1,&quot;charIndex&quot;:-1,&quot;endOfLine&quot;:true}},&quot;size&quot;:{&quot;x&quot;:51.559793379721555,&quot;y&quot;:14.601149440865647},&quot;targetSize&quot;:{&quot;x&quot;:51.559793379721555,&quot;y&quot;:2},&quot;format&quot;:&quot;BETTER_TEXT&quot;,&quot;verticalAlign&quot;:&quot;TOP&quot;},&quot;parent&quot;:{&quot;type&quot;:&quot;CHILD&quot;,&quot;parentId&quot;:&quot;608c2787-e19d-4d4c-a30e-8e89ff19fd82&quot;,&quot;order&quot;:&quot;5&quot;}},&quot;bb6fc463-e53b-43f1-bd09-c134fbf93a51&quot;:{&quot;relativeTransform&quot;:{&quot;translate&quot;:{&quot;x&quot;:275.04088631304523,&quot;y&quot;:188.94945878449568},&quot;rotate&quot;:0,&quot;skewX&quot;:0,&quot;scale&quot;:{&quot;x&quot;:1,&quot;y&quot;:1}},&quot;type&quot;:&quot;FIGURE_OBJECT&quot;,&quot;id&quot;:&quot;bb6fc463-e53b-43f1-bd09-c134fbf93a51&quot;,&quot;layout&quot;:{&quot;sizeRatio&quot;:{&quot;x&quot;:0.88,&quot;y&quot;:0.88},&quot;keepAspectRatio&quot;:false},&quot;opacity&quot;:1,&quot;path&quot;:{&quot;type&quot;:&quot;RECT&quot;,&quot;size&quot;:{&quot;x&quot;:64.2039034336896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2&quot;},&quot;name&quot;:&quot;Label (light, editable) 4&quot;,&quot;displayName&quot;:&quot;Label (light, editable) 4&quot;,&quot;source&quot;:{&quot;id&quot;:&quot;62606e1c896446dd73b949e3&quot;,&quot;type&quot;:&quot;ASSETS&quot;},&quot;isPremium&quot;:false},&quot;be50880e-bbf3-43e6-9904-6541fc451c42&quot;:{&quot;type&quot;:&quot;FIGURE_OBJECT&quot;,&quot;id&quot;:&quot;be50880e-bbf3-43e6-9904-6541fc451c42&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15]}],&quot;text&quot;:&quot;Primary Antibody&quot;}],&quot;verticalAlign&quot;:&quot;TOP&quot;,&quot;_lastCaretLocation&quot;:{&quot;lineIndex&quot;:0,&quot;runIndex&quot;:-1,&quot;charIndex&quot;:-1,&quot;endOfLine&quot;:true}},&quot;size&quot;:{&quot;x&quot;:56.49943502164692,&quot;y&quot;:31.82},&quot;targetSize&quot;:{&quot;x&quot;:56.49943502164692,&quot;y&quot;:2},&quot;format&quot;:&quot;BETTER_TEXT&quot;,&quot;verticalAlign&quot;:&quot;TOP&quot;},&quot;parent&quot;:{&quot;type&quot;:&quot;CHILD&quot;,&quot;parentId&quot;:&quot;bb6fc463-e53b-43f1-bd09-c134fbf93a51&quot;,&quot;order&quot;:&quot;5&quot;}},&quot;e674a2f7-518f-4785-95a6-cef7e88fb4fe&quot;:{&quot;relativeTransform&quot;:{&quot;translate&quot;:{&quot;x&quot;:379.90124450971035,&quot;y&quot;:188.94942296482913},&quot;rotate&quot;:0,&quot;skewX&quot;:0,&quot;scale&quot;:{&quot;x&quot;:1,&quot;y&quot;:1}},&quot;type&quot;:&quot;FIGURE_OBJECT&quot;,&quot;id&quot;:&quot;e674a2f7-518f-4785-95a6-cef7e88fb4fe&quot;,&quot;layout&quot;:{&quot;sizeRatio&quot;:{&quot;x&quot;:0.88,&quot;y&quot;:0.88},&quot;keepAspectRatio&quot;:false},&quot;opacity&quot;:1,&quot;path&quot;:{&quot;type&quot;:&quot;RECT&quot;,&quot;size&quot;:{&quot;x&quot;:74.7214577414772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5&quot;},&quot;name&quot;:&quot;Label (light, editable) 4&quot;,&quot;displayName&quot;:&quot;Label (light, editable) 4&quot;,&quot;source&quot;:{&quot;id&quot;:&quot;62606e1c896446dd73b949e3&quot;,&quot;type&quot;:&quot;ASSETS&quot;},&quot;isPremium&quot;:false},&quot;06c3801c-2d4e-44c3-90b7-79139e4d0ff9&quot;:{&quot;type&quot;:&quot;FIGURE_OBJECT&quot;,&quot;id&quot;:&quot;06c3801c-2d4e-44c3-90b7-79139e4d0ff9&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17]}],&quot;text&quot;:&quot;Secondary Antibody&quot;}],&quot;verticalAlign&quot;:&quot;TOP&quot;,&quot;_lastCaretLocation&quot;:{&quot;lineIndex&quot;:0,&quot;runIndex&quot;:0,&quot;charIndex&quot;:9}},&quot;size&quot;:{&quot;x&quot;:65.7548828125,&quot;y&quot;:31.82},&quot;targetSize&quot;:{&quot;x&quot;:65.7548828125,&quot;y&quot;:2},&quot;format&quot;:&quot;BETTER_TEXT&quot;,&quot;verticalAlign&quot;:&quot;TOP&quot;},&quot;parent&quot;:{&quot;type&quot;:&quot;CHILD&quot;,&quot;parentId&quot;:&quot;e674a2f7-518f-4785-95a6-cef7e88fb4fe&quot;,&quot;order&quot;:&quot;5&quot;}},&quot;b94f92a4-9ed2-4106-948c-f6b15ac9a5d8&quot;:{&quot;relativeTransform&quot;:{&quot;translate&quot;:{&quot;x&quot;:177.3574863267693,&quot;y&quot;:188.94940505499596},&quot;rotate&quot;:0,&quot;skewX&quot;:0,&quot;scale&quot;:{&quot;x&quot;:1,&quot;y&quot;:1}},&quot;type&quot;:&quot;FIGURE_OBJECT&quot;,&quot;id&quot;:&quot;b94f92a4-9ed2-4106-948c-f6b15ac9a5d8&quot;,&quot;layout&quot;:{&quot;sizeRatio&quot;:{&quot;x&quot;:0.88,&quot;y&quot;:0.88},&quot;keepAspectRatio&quot;:false},&quot;opacity&quot;:1,&quot;path&quot;:{&quot;type&quot;:&quot;RECT&quot;,&quot;size&quot;:{&quot;x&quot;:64.2039034336896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7&quot;},&quot;name&quot;:&quot;Label (light, editable) 4&quot;,&quot;displayName&quot;:&quot;Label (light, editable) 4&quot;,&quot;source&quot;:{&quot;id&quot;:&quot;62606e1c896446dd73b949e3&quot;,&quot;type&quot;:&quot;ASSETS&quot;},&quot;isPremium&quot;:false},&quot;21969a96-b5b9-41e0-a8f6-36a97d6413b7&quot;:{&quot;type&quot;:&quot;FIGURE_OBJECT&quot;,&quot;id&quot;:&quot;21969a96-b5b9-41e0-a8f6-36a97d6413b7&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6]}],&quot;text&quot;:&quot;Antigen&quot;}],&quot;verticalAlign&quot;:&quot;TOP&quot;,&quot;_lastCaretLocation&quot;:{&quot;lineIndex&quot;:0,&quot;runIndex&quot;:-1,&quot;charIndex&quot;:-1,&quot;endOfLine&quot;:true}},&quot;size&quot;:{&quot;x&quot;:56.49943502164692,&quot;y&quot;:16},&quot;targetSize&quot;:{&quot;x&quot;:56.49943502164692,&quot;y&quot;:2},&quot;format&quot;:&quot;BETTER_TEXT&quot;,&quot;verticalAlign&quot;:&quot;TOP&quot;},&quot;parent&quot;:{&quot;type&quot;:&quot;CHILD&quot;,&quot;parentId&quot;:&quot;b94f92a4-9ed2-4106-948c-f6b15ac9a5d8&quot;,&quot;order&quot;:&quot;5&quot;}},&quot;e2ec21ba-ffb7-4969-9724-d72f0af7bbb0&quot;:{&quot;id&quot;:&quot;e2ec21ba-ffb7-4969-9724-d72f0af7bbb0&quot;,&quot;name&quot;:&quot;Lyophilization vial (amber, 10mL, with liquid)&quot;,&quot;displayName&quot;:&quot;&quot;,&quot;type&quot;:&quot;FIGURE_OBJECT&quot;,&quot;relativeTransform&quot;:{&quot;translate&quot;:{&quot;x&quot;:-513.5139127385437,&quot;y&quot;:-136.16847501566997},&quot;rotate&quot;:0,&quot;skewX&quot;:0,&quot;scale&quot;:{&quot;x&quot;:0.5444493244786208,&quot;y&quot;:0.5444493244786208}},&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9946ac0f-cfb2-46fc-b194-a303e7ba7d57&quot;,&quot;order&quot;:&quot;9999&quot;},&quot;styles&quot;:{&quot;liquid&quot;:[{&quot;styleName&quot;:&quot;MONOCHROME_COLOR&quot;,&quot;index&quot;:0,&quot;color&quot;:&quot;#898982&quot;}]}},&quot;d2b2ea60-481a-46ee-bdb9-5bf20a53a0cb&quot;:{&quot;type&quot;:&quot;FIGURE_OBJECT&quot;,&quot;id&quot;:&quot;d2b2ea60-481a-46ee-bdb9-5bf20a53a0cb&quot;,&quot;parent&quot;:{&quot;type&quot;:&quot;CHILD&quot;,&quot;parentId&quot;:&quot;9946ac0f-cfb2-46fc-b194-a303e7ba7d57&quot;,&quot;order&quot;:&quot;999&quot;},&quot;relativeTransform&quot;:{&quot;translate&quot;:{&quot;x&quot;:24.038829120641083,&quot;y&quot;:-17.956930490606098},&quot;rotate&quot;:0}},&quot;47898894-3e3d-4ceb-a5a3-1ae31c5e1716&quot;:{&quot;type&quot;:&quot;FIGURE_OBJECT&quot;,&quot;id&quot;:&quot;47898894-3e3d-4ceb-a5a3-1ae31c5e1716&quot;,&quot;parent&quot;:{&quot;type&quot;:&quot;CHILD&quot;,&quot;parentId&quot;:&quot;9946ac0f-cfb2-46fc-b194-a303e7ba7d57&quot;,&quot;order&quot;:&quot;99&quot;},&quot;relativeTransform&quot;:{&quot;translate&quot;:{&quot;x&quot;:-19.471059623744523,&quot;y&quot;:4.575374876362517},&quot;rotate&quot;:0}},&quot;69297dfd-67ef-4037-879c-39a9f64b68c7&quot;:{&quot;type&quot;:&quot;FIGURE_OBJECT&quot;,&quot;id&quot;:&quot;69297dfd-67ef-4037-879c-39a9f64b68c7&quot;,&quot;parent&quot;:{&quot;type&quot;:&quot;CHILD&quot;,&quot;parentId&quot;:&quot;9946ac0f-cfb2-46fc-b194-a303e7ba7d57&quot;,&quot;order&quot;:&quot;995&quot;},&quot;relativeTransform&quot;:{&quot;translate&quot;:{&quot;x&quot;:-19.471059623744523,&quot;y&quot;:79.25664949380574},&quot;rotate&quot;:0,&quot;skewX&quot;:0,&quot;scale&quot;:{&quot;x&quot;:1,&quot;y&quot;:1}}},&quot;ef805415-2834-4430-be6e-810758994fb2&quot;:{&quot;type&quot;:&quot;FIGURE_OBJECT&quot;,&quot;id&quot;:&quot;ef805415-2834-4430-be6e-810758994fb2&quot;,&quot;parent&quot;:{&quot;type&quot;:&quot;CHILD&quot;,&quot;parentId&quot;:&quot;9946ac0f-cfb2-46fc-b194-a303e7ba7d57&quot;,&quot;order&quot;:&quot;998&quot;},&quot;relativeTransform&quot;:{}},&quot;85aad8ff-a19d-474a-97d5-2e0d71d2676f&quot;:{&quot;relativeTransform&quot;:{&quot;translate&quot;:{&quot;x&quot;:275.04113196602924,&quot;y&quot;:122.51847218040095},&quot;rotate&quot;:0,&quot;skewX&quot;:0,&quot;scale&quot;:{&quot;x&quot;:1,&quot;y&quot;:1}},&quot;type&quot;:&quot;FIGURE_OBJECT&quot;,&quot;id&quot;:&quot;85aad8ff-a19d-474a-97d5-2e0d71d2676f&quot;,&quot;layout&quot;:{&quot;sizeRatio&quot;:{&quot;x&quot;:0.88,&quot;y&quot;:0.88},&quot;keepAspectRatio&quot;:false},&quot;opacity&quot;:1,&quot;path&quot;:{&quot;type&quot;:&quot;RECT&quot;,&quot;size&quot;:{&quot;x&quot;:48.46009956189491,&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2&quot;},&quot;name&quot;:&quot;Label (light, editable) 4&quot;,&quot;displayName&quot;:&quot;Label (light, editable) 4&quot;,&quot;source&quot;:{&quot;id&quot;:&quot;62606e1c896446dd73b949e3&quot;,&quot;type&quot;:&quot;ASSETS&quot;},&quot;isPremium&quot;:false},&quot;0e23dd02-57b5-4f25-9608-dc1987473619&quot;:{&quot;type&quot;:&quot;FIGURE_OBJECT&quot;,&quot;id&quot;:&quot;0e23dd02-57b5-4f25-9608-dc1987473619&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PA&quot;}],&quot;verticalAlign&quot;:&quot;TOP&quot;,&quot;_lastCaretLocation&quot;:{&quot;lineIndex&quot;:0,&quot;runIndex&quot;:-1,&quot;charIndex&quot;:-1,&quot;endOfLine&quot;:true}},&quot;size&quot;:{&quot;x&quot;:42.644887614467514,&quot;y&quot;:16.605255028812817},&quot;targetSize&quot;:{&quot;x&quot;:42.644887614467514,&quot;y&quot;:2},&quot;format&quot;:&quot;BETTER_TEXT&quot;,&quot;verticalAlign&quot;:&quot;TOP&quot;},&quot;parent&quot;:{&quot;type&quot;:&quot;CHILD&quot;,&quot;parentId&quot;:&quot;85aad8ff-a19d-474a-97d5-2e0d71d2676f&quot;,&quot;order&quot;:&quot;5&quot;}},&quot;486468f9-832d-45ad-ae63-db2f36037d52&quot;:{&quot;relativeTransform&quot;:{&quot;translate&quot;:{&quot;x&quot;:379.90118158824384,&quot;y&quot;:122.51844514427825},&quot;rotate&quot;:0,&quot;skewX&quot;:0,&quot;scale&quot;:{&quot;x&quot;:1,&quot;y&quot;:1}},&quot;type&quot;:&quot;FIGURE_OBJECT&quot;,&quot;id&quot;:&quot;486468f9-832d-45ad-ae63-db2f36037d52&quot;,&quot;layout&quot;:{&quot;sizeRatio&quot;:{&quot;x&quot;:0.88,&quot;y&quot;:0.88},&quot;keepAspectRatio&quot;:false},&quot;opacity&quot;:1,&quot;path&quot;:{&quot;type&quot;:&quot;RECT&quot;,&quot;size&quot;:{&quot;x&quot;:56.39858463281317,&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5&quot;},&quot;name&quot;:&quot;Label (light, editable) 4&quot;,&quot;displayName&quot;:&quot;Label (light, editable) 4&quot;,&quot;source&quot;:{&quot;id&quot;:&quot;62606e1c896446dd73b949e3&quot;,&quot;type&quot;:&quot;ASSETS&quot;},&quot;isPremium&quot;:false},&quot;d6d1866d-c968-4197-b41d-7a13e2fae809&quot;:{&quot;type&quot;:&quot;FIGURE_OBJECT&quot;,&quot;id&quot;:&quot;d6d1866d-c968-4197-b41d-7a13e2fae809&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SA&quot;}],&quot;verticalAlign&quot;:&quot;TOP&quot;,&quot;_lastCaretLocation&quot;:{&quot;lineIndex&quot;:0,&quot;runIndex&quot;:-1,&quot;charIndex&quot;:-1,&quot;endOfLine&quot;:true}},&quot;size&quot;:{&quot;x&quot;:49.630754476875595,&quot;y&quot;:16.605255028812817},&quot;targetSize&quot;:{&quot;x&quot;:49.630754476875595,&quot;y&quot;:2},&quot;format&quot;:&quot;BETTER_TEXT&quot;,&quot;verticalAlign&quot;:&quot;TOP&quot;},&quot;parent&quot;:{&quot;type&quot;:&quot;CHILD&quot;,&quot;parentId&quot;:&quot;486468f9-832d-45ad-ae63-db2f36037d52&quot;,&quot;order&quot;:&quot;5&quot;}},&quot;66729d21-c6e9-4fb5-835f-1cb7e1a6e634&quot;:{&quot;relativeTransform&quot;:{&quot;translate&quot;:{&quot;x&quot;:185.47459633076087,&quot;y&quot;:122.5188287672714},&quot;rotate&quot;:0,&quot;skewX&quot;:0,&quot;scale&quot;:{&quot;x&quot;:1,&quot;y&quot;:1}},&quot;type&quot;:&quot;FIGURE_OBJECT&quot;,&quot;id&quot;:&quot;66729d21-c6e9-4fb5-835f-1cb7e1a6e634&quot;,&quot;layout&quot;:{&quot;sizeRatio&quot;:{&quot;x&quot;:0.88,&quot;y&quot;:0.88},&quot;keepAspectRatio&quot;:false},&quot;opacity&quot;:1,&quot;path&quot;:{&quot;type&quot;:&quot;RECT&quot;,&quot;size&quot;:{&quot;x&quot;:48.46009956189491,&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7&quot;},&quot;name&quot;:&quot;Label (light, editable) 4&quot;,&quot;displayName&quot;:&quot;Label (light, editable) 4&quot;,&quot;source&quot;:{&quot;id&quot;:&quot;62606e1c896446dd73b949e3&quot;,&quot;type&quot;:&quot;ASSETS&quot;},&quot;isPremium&quot;:false},&quot;9a4c9f0e-86c5-4736-9436-209ef426bed7&quot;:{&quot;type&quot;:&quot;FIGURE_OBJECT&quot;,&quot;id&quot;:&quot;9a4c9f0e-86c5-4736-9436-209ef426bed7&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Ag&quot;}],&quot;verticalAlign&quot;:&quot;TOP&quot;,&quot;_lastCaretLocation&quot;:{&quot;lineIndex&quot;:0,&quot;runIndex&quot;:-1,&quot;charIndex&quot;:-1,&quot;endOfLine&quot;:true}},&quot;size&quot;:{&quot;x&quot;:42.644887614467514,&quot;y&quot;:16.605255028812817},&quot;targetSize&quot;:{&quot;x&quot;:42.644887614467514,&quot;y&quot;:2},&quot;format&quot;:&quot;BETTER_TEXT&quot;,&quot;verticalAlign&quot;:&quot;TOP&quot;},&quot;parent&quot;:{&quot;type&quot;:&quot;CHILD&quot;,&quot;parentId&quot;:&quot;66729d21-c6e9-4fb5-835f-1cb7e1a6e634&quot;,&quot;order&quot;:&quot;5&quot;}},&quot;ba320431-294f-4c88-88d9-68332053d7c5&quot;:{&quot;relativeTransform&quot;:{&quot;translate&quot;:{&quot;x&quot;:-362.44367564553727,&quot;y&quot;:-119.3127443555112},&quot;rotate&quot;:0,&quot;skewX&quot;:0,&quot;scale&quot;:{&quot;x&quot;:1,&quot;y&quot;:1}},&quot;type&quot;:&quot;FIGURE_OBJECT&quot;,&quot;id&quot;:&quot;ba320431-294f-4c88-88d9-68332053d7c5&quot;,&quot;layout&quot;:{&quot;sizeRatio&quot;:{&quot;x&quot;:0.88,&quot;y&quot;:0.88},&quot;keepAspectRatio&quot;:false},&quot;opacity&quot;:1,&quot;path&quot;:{&quot;type&quot;:&quot;RECT&quot;,&quot;size&quot;:{&quot;x&quot;:88.32133491158463,&quot;y&quot;:55.02552348880384},&quot;cornerRounding&quot;:{&quot;type&quot;:&quot;ARC_LENGTH&quot;,&quot;global&quot;:8.643389017617936}},&quot;pathStyles&quot;:[{&quot;type&quot;:&quot;FILL&quot;,&quot;fillStyle&quot;:&quot;rgba(242, 226, 90, 1)&quot;},{&quot;type&quot;:&quot;STROKE&quot;,&quot;strokeStyle&quot;:&quot;rgba(70,69,70,1)&quot;,&quot;lineWidth&quot;:2.7512761744401923,&quot;lineJoin&quot;:&quot;round&quot;}],&quot;isLocked&quot;:false,&quot;parent&quot;:{&quot;type&quot;:&quot;CHILD&quot;,&quot;parentId&quot;:&quot;9946ac0f-cfb2-46fc-b194-a303e7ba7d57&quot;,&quot;order&quot;:&quot;997&quot;},&quot;name&quot;:&quot;Label (light, editable) 4&quot;,&quot;displayName&quot;:&quot;Label (light, editable) 4&quot;,&quot;source&quot;:{&quot;id&quot;:&quot;62606e1c896446dd73b949e3&quot;,&quot;type&quot;:&quot;ASSETS&quot;},&quot;isPremium&quot;:false},&quot;92ccddf3-66aa-467b-a8cc-ba74e7057f42&quot;:{&quot;type&quot;:&quot;FIGURE_OBJECT&quot;,&quot;id&quot;:&quot;92ccddf3-66aa-467b-a8cc-ba74e7057f42&quot;,&quot;relativeTransform&quot;:{&quot;translate&quot;:{&quot;x&quot;:0,&quot;y&quot;:0},&quot;rotate&quot;:0},&quot;text&quot;:{&quot;textData&quot;:{&quot;lineSpacing&quot;:&quot;normal&quot;,&quot;alignment&quot;:&quot;center&quot;,&quot;lines&quot;:[{&quot;runs&quot;:[{&quot;style&quot;:{&quot;fontFamily&quot;:&quot;Roboto&quot;,&quot;fontSize&quot;:19.258933221081346,&quot;color&quot;:&quot;rgb(0,0,0)&quot;,&quot;fontWeight&quot;:&quot;normal&quot;,&quot;fontStyle&quot;:&quot;normal&quot;,&quot;decoration&quot;:&quot;none&quot;,&quot;script&quot;:&quot;none&quot;},&quot;range&quot;:[0,6]}],&quot;text&quot;:&quot;10X PBS&quot;}],&quot;verticalAlign&quot;:&quot;TOP&quot;,&quot;_lastCaretLocation&quot;:{&quot;lineIndex&quot;:0,&quot;runIndex&quot;:-1,&quot;charIndex&quot;:-1,&quot;endOfLine&quot;:true}},&quot;size&quot;:{&quot;x&quot;:77.72277472219446,&quot;y&quot;:22.74873542514568},&quot;targetSize&quot;:{&quot;x&quot;:77.72277472219446,&quot;y&quot;:2},&quot;format&quot;:&quot;BETTER_TEXT&quot;,&quot;verticalAlign&quot;:&quot;TOP&quot;},&quot;parent&quot;:{&quot;type&quot;:&quot;CHILD&quot;,&quot;parentId&quot;:&quot;ba320431-294f-4c88-88d9-68332053d7c5&quot;,&quot;order&quot;:&quot;5&quot;}},&quot;05031180-4190-4336-b2ea-d1e301543f3d&quot;:{&quot;id&quot;:&quot;05031180-4190-4336-b2ea-d1e301543f3d&quot;,&quot;name&quot;:&quot;Pill bottle&quot;,&quot;displayName&quot;:&quot;&quot;,&quot;type&quot;:&quot;FIGURE_OBJECT&quot;,&quot;relativeTransform&quot;:{&quot;translate&quot;:{&quot;x&quot;:-361.70152409360605,&quot;y&quot;:-149.96913097451085},&quot;rotate&quot;:0,&quot;skewX&quot;:0,&quot;scale&quot;:{&quot;x&quot;:1.2302740347074455,&quot;y&quot;:1.2302740347074455}},&quot;image&quot;:{&quot;url&quot;:&quot;https://icons.biorender.com/biorender/5ca228c36f3d693300ae2b67/pill-bottle.png&quot;,&quot;fallbackUrl&quot;:&quot;https://res.cloudinary.com/dlcjuc3ej/image/upload/v1554131136/yixyjn8bso8mpbwxukok.svg#/keystone/api/icons/5ca228c36f3d693300ae2b67/pill-bottle.svg#/keystone/api/icons/5ca228c36f3d693300ae2b67/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4&quot;},&quot;styles&quot;:{&quot;lid&quot;:[{&quot;styleName&quot;:&quot;MONOCHROME_COLOR&quot;,&quot;index&quot;:0,&quot;color&quot;:&quot;#2EB41A&quot;}]}},&quot;f489802d-3f6f-413d-bf49-5fbeecdea75c&quot;:{&quot;relativeTransform&quot;:{&quot;translate&quot;:{&quot;x&quot;:-240.63686477981918,&quot;y&quot;:-113.56955552928429},&quot;rotate&quot;:0,&quot;skewX&quot;:0,&quot;scale&quot;:{&quot;x&quot;:1,&quot;y&quot;:1}},&quot;type&quot;:&quot;FIGURE_OBJECT&quot;,&quot;id&quot;:&quot;f489802d-3f6f-413d-bf49-5fbeecdea75c&quot;,&quot;layout&quot;:{&quot;sizeRatio&quot;:{&quot;x&quot;:0.88,&quot;y&quot;:0.88},&quot;keepAspectRatio&quot;:false},&quot;opacity&quot;:1,&quot;path&quot;:{&quot;type&quot;:&quot;RECT&quot;,&quot;size&quot;:{&quot;x&quot;:69.8845012128116,&quot;y&quot;:59.590257475846045},&quot;cornerRounding&quot;:{&quot;type&quot;:&quot;ARC_LENGTH&quot;,&quot;global&quot;:6.8391055330991675}},&quot;pathStyles&quot;:[{&quot;type&quot;:&quot;FILL&quot;,&quot;fillStyle&quot;:&quot;rgba(242, 226, 90, 1)&quot;},{&quot;type&quot;:&quot;STROKE&quot;,&quot;strokeStyle&quot;:&quot;rgba(70,69,70,1)&quot;,&quot;lineWidth&quot;:2.1769549038397296,&quot;lineJoin&quot;:&quot;round&quot;}],&quot;isLocked&quot;:false,&quot;parent&quot;:{&quot;type&quot;:&quot;CHILD&quot;,&quot;parentId&quot;:&quot;9946ac0f-cfb2-46fc-b194-a303e7ba7d57&quot;,&quot;order&quot;:&quot;99998&quot;},&quot;name&quot;:&quot;Label (light, editable) 4&quot;,&quot;displayName&quot;:&quot;Label (light, editable) 4&quot;,&quot;source&quot;:{&quot;id&quot;:&quot;62606e1c896446dd73b949e3&quot;,&quot;type&quot;:&quot;ASSETS&quot;},&quot;isPremium&quot;:false},&quot;d7f7a5e8-8c72-4c2c-b5ce-021818df641e&quot;:{&quot;type&quot;:&quot;FIGURE_OBJECT&quot;,&quot;id&quot;:&quot;d7f7a5e8-8c72-4c2c-b5ce-021818df641e&quot;,&quot;relativeTransform&quot;:{&quot;translate&quot;:{&quot;x&quot;:0,&quot;y&quot;:0},&quot;rotate&quot;:0},&quot;text&quot;:{&quot;textData&quot;:{&quot;lineSpacing&quot;:&quot;normal&quot;,&quot;alignment&quot;:&quot;center&quot;,&quot;lines&quot;:[{&quot;runs&quot;:[{&quot;style&quot;:{&quot;fontFamily&quot;:&quot;Roboto&quot;,&quot;fontSize&quot;:15.238684326878108,&quot;color&quot;:&quot;rgb(0,0,0)&quot;,&quot;fontWeight&quot;:&quot;normal&quot;,&quot;fontStyle&quot;:&quot;normal&quot;,&quot;decoration&quot;:&quot;none&quot;,&quot;script&quot;:&quot;none&quot;},&quot;range&quot;:[0,11]}],&quot;text&quot;:&quot;10% Tween 20&quot;}],&quot;verticalAlign&quot;:&quot;TOP&quot;,&quot;_lastCaretLocation&quot;:{&quot;lineIndex&quot;:0,&quot;runIndex&quot;:-1,&quot;charIndex&quot;:-1,&quot;endOfLine&quot;:true}},&quot;size&quot;:{&quot;x&quot;:61.498361067274196,&quot;y&quot;:52.439426578744516},&quot;targetSize&quot;:{&quot;x&quot;:61.498361067274196,&quot;y&quot;:2},&quot;format&quot;:&quot;BETTER_TEXT&quot;,&quot;verticalAlign&quot;:&quot;TOP&quot;},&quot;parent&quot;:{&quot;type&quot;:&quot;CHILD&quot;,&quot;parentId&quot;:&quot;f489802d-3f6f-413d-bf49-5fbeecdea75c&quot;,&quot;order&quot;:&quot;5&quot;}},&quot;d9b23dbe-f232-49d3-a645-96b527f4b503&quot;:{&quot;id&quot;:&quot;d9b23dbe-f232-49d3-a645-96b527f4b503&quot;,&quot;name&quot;:&quot;Pill bottle&quot;,&quot;displayName&quot;:&quot;&quot;,&quot;type&quot;:&quot;FIGURE_OBJECT&quot;,&quot;relativeTransform&quot;:{&quot;translate&quot;:{&quot;x&quot;:-240.63671266130996,&quot;y&quot;:-125.46356130567527},&quot;rotate&quot;:0,&quot;skewX&quot;:0,&quot;scale&quot;:{&quot;x&quot;:0.9658853281914899,&quot;y&quot;:0.9658853281914899}},&quot;image&quot;:{&quot;url&quot;:&quot;https://icons.biorender.com/biorender/5ca228c36f3d693300ae2b67/pill-bottle.png&quot;,&quot;fallbackUrl&quot;:&quot;https://res.cloudinary.com/dlcjuc3ej/image/upload/v1554131136/yixyjn8bso8mpbwxukok.svg#/keystone/api/icons/5ca228c36f3d693300ae2b67/pill-bottle.svg#/keystone/api/icons/5ca228c36f3d693300ae2b67/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999975&quot;},&quot;styles&quot;:{&quot;lid&quot;:[{&quot;styleName&quot;:&quot;MONOCHROME_COLOR&quot;,&quot;index&quot;:0,&quot;color&quot;:&quot;#2EB41A&quot;}]}},&quot;90ba1523-e38e-43ca-a5c5-7eebce3f582f&quot;:{&quot;id&quot;:&quot;90ba1523-e38e-43ca-a5c5-7eebce3f582f&quot;,&quot;name&quot;:&quot;Graduated cylinder&quot;,&quot;displayName&quot;:&quot;&quot;,&quot;type&quot;:&quot;FIGURE_OBJECT&quot;,&quot;relativeTransform&quot;:{&quot;translate&quot;:{&quot;x&quot;:471.92174322377,&quot;y&quot;:-81.88234028683183},&quot;rotate&quot;:0,&quot;skewX&quot;:0,&quot;scale&quot;:{&quot;x&quot;:1,&quot;y&quot;:1}},&quot;image&quot;:{&quot;url&quot;:&quot;https://icons.biorender.com/biorender/5c87f1cb97c63c33009ba18c/graduated-cylinder.png&quot;,&quot;fallbackUrl&quot;:&quot;https://res.cloudinary.com/dlcjuc3ej/image/upload/v1552413126/j4xnqcurvaptiv1aidfe.svg#/keystone/api/icons/5c87f1cb97c63c33009ba18c/graduated-cylinder.svg#/keystone/api/icons/5c87f1cb97c63c33009ba18c/graduated-cylinder.svg&quot;,&quot;isPremium&quot;:false,&quot;size&quot;:{&quot;x&quot;:100,&quot;y&quot;:263.4868421052632}},&quot;source&quot;:{&quot;id&quot;:&quot;5c87f18397c63c33009ba189&quot;,&quot;type&quot;:&quot;ASSETS&quot;},&quot;isPremium&quot;:false,&quot;parent&quot;:{&quot;type&quot;:&quot;CHILD&quot;,&quot;parentId&quot;:&quot;9946ac0f-cfb2-46fc-b194-a303e7ba7d57&quot;,&quot;order&quot;:&quot;99999&quot;}},&quot;d525c739-a784-43e9-89ed-4ae60f217032&quot;:{&quot;type&quot;:&quot;FIGURE_OBJECT&quot;,&quot;id&quot;:&quot;d525c739-a784-43e9-89ed-4ae60f217032&quot;,&quot;relativeTransform&quot;:{&quot;translate&quot;:{&quot;x&quot;:0,&quot;y&quot;:-10},&quot;rotate&quot;:0,&quot;skewX&quot;:0,&quot;scale&quot;:{&quot;x&quot;:1,&quot;y&quot;:1}},&quot;opacity&quot;:1,&quot;path&quot;:{&quot;type&quot;:&quot;POLY_LINE&quot;,&quot;points&quot;:[{&quot;x&quot;:147.8240570117033,&quot;y&quot;:-179.70768544699456},{&quot;x&quot;:227.8257842991921,&quot;y&quot;:-159.96679648485613},{&quot;x&quot;:253.75145817607904,&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5&quot;},&quot;connectorInfo&quot;:{&quot;connectedObjects&quot;:[],&quot;type&quot;:&quot;QUADRATIC&quot;,&quot;offset&quot;:{&quot;x&quot;:0,&quot;y&quot;:0},&quot;bending&quot;:-0.1,&quot;firstElementIsHead&quot;:true,&quot;customized&quot;:false}},&quot;d8dbe2f8-9426-4ea9-8c4b-378129b89429&quot;:{&quot;type&quot;:&quot;FIGURE_OBJECT&quot;,&quot;id&quot;:&quot;d8dbe2f8-9426-4ea9-8c4b-378129b89429&quot;,&quot;relativeTransform&quot;:{&quot;translate&quot;:{&quot;x&quot;:5.795982090166746,&quot;y&quot;:99.1423641666095},&quot;rotate&quot;:0,&quot;skewX&quot;:0,&quot;scale&quot;:{&quot;x&quot;:1,&quot;y&quot;:1}},&quot;opacity&quot;:1,&quot;path&quot;:{&quot;type&quot;:&quot;POLY_LINE&quot;,&quot;points&quot;:[{&quot;x&quot;:147.8240570117033,&quot;y&quot;:-179.70768544699456},{&quot;x&quot;:227.8257842991921,&quot;y&quot;:-159.96679648485613},{&quot;x&quot;:253.75145817607904,&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7&quot;},&quot;connectorInfo&quot;:{&quot;connectedObjects&quot;:[],&quot;type&quot;:&quot;QUADRATIC&quot;,&quot;offset&quot;:{&quot;x&quot;:0,&quot;y&quot;:0},&quot;bending&quot;:-0.1,&quot;firstElementIsHead&quot;:true,&quot;customized&quot;:false}},&quot;ce555c37-3a73-4783-9334-6ed7f054be83&quot;:{&quot;type&quot;:&quot;FIGURE_OBJECT&quot;,&quot;id&quot;:&quot;ce555c37-3a73-4783-9334-6ed7f054be83&quot;,&quot;relativeTransform&quot;:{&quot;translate&quot;:{&quot;x&quot;:-20.239967597189157,&quot;y&quot;:100.12435222672066},&quot;rotate&quot;:0},&quot;opacity&quot;:1,&quot;path&quot;:{&quot;type&quot;:&quot;POLY_LINE&quot;,&quot;points&quot;:[{&quot;x&quot;:182.23000493190952,&quot;y&quot;:-179.70768544699456},{&quot;x&quot;:312.08838364233566,&quot;y&quot;:-159.96679648485613},{&quot;x&quot;:347.6028083154023,&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8&quot;},&quot;connectorInfo&quot;:{&quot;connectedObjects&quot;:[],&quot;type&quot;:&quot;QUADRATIC&quot;,&quot;offset&quot;:{&quot;x&quot;:0,&quot;y&quot;:0},&quot;bending&quot;:-0.1,&quot;firstElementIsHead&quot;:true,&quot;customized&quot;:false}},&quot;2a3eed3f-3cbb-4622-a3d5-1f84d89e3f9f&quot;:{&quot;type&quot;:&quot;FIGURE_OBJECT&quot;,&quot;id&quot;:&quot;2a3eed3f-3cbb-4622-a3d5-1f84d89e3f9f&quot;,&quot;relativeTransform&quot;:{&quot;translate&quot;:{&quot;x&quot;:15.950273004638404,&quot;y&quot;:100.12433431688746},&quot;rotate&quot;:0,&quot;skewX&quot;:0,&quot;scale&quot;:{&quot;x&quot;:1,&quot;y&quot;:1}},&quot;opacity&quot;:1,&quot;path&quot;:{&quot;type&quot;:&quot;POLY_LINE&quot;,&quot;points&quot;:[{&quot;x&quot;:173.87484069580975,&quot;y&quot;:-179.70768544699456},{&quot;x&quot;:335.68625905097866,&quot;y&quot;:-159.96679648485613},{&quot;x&quot;:380.210052827405,&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9&quot;},&quot;connectorInfo&quot;:{&quot;connectedObjects&quot;:[],&quot;type&quot;:&quot;QUADRATIC&quot;,&quot;offset&quot;:{&quot;x&quot;:0,&quot;y&quot;:0},&quot;bending&quot;:-0.1,&quot;firstElementIsHead&quot;:true,&quot;customized&quot;:false}},&quot;b3ae3596-31ff-494f-8a3b-5f23035fb61f&quot;:{&quot;id&quot;:&quot;b3ae3596-31ff-494f-8a3b-5f23035fb61f&quot;,&quot;name&quot;:&quot;Pill bottle&quot;,&quot;displayName&quot;:&quot;&quot;,&quot;type&quot;:&quot;FIGURE_OBJECT&quot;,&quot;relativeTransform&quot;:{&quot;translate&quot;:{&quot;x&quot;:354.43806496517067,&quot;y&quot;:-174.58325562339382},&quot;rotate&quot;:0,&quot;skewX&quot;:0,&quot;scale&quot;:{&quot;x&quot;:0.8891273166223415,&quot;y&quot;:0.8891273166223416}},&quot;image&quot;:{&quot;url&quot;:&quot;https://icons.biorender.com/biorender/5ca228c36f3d693300ae2b68/pill-bottle.png&quot;,&quot;fallbackUrl&quot;:&quot;https://res.cloudinary.com/dlcjuc3ej/image/upload/v1554131136/pqopdxq8noqqic9smdk8.svg#/keystone/api/icons/5ca228c36f3d693300ae2b68/pill-bottle.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9999995&quot;}},&quot;5c181cb5-da67-45d2-a4a1-7a0b3be744a0&quot;:{&quot;relativeTransform&quot;:{&quot;translate&quot;:{&quot;x&quot;:354.43834409961545,&quot;y&quot;:-165.57889617290766},&quot;rotate&quot;:0,&quot;skewX&quot;:0,&quot;scale&quot;:{&quot;x&quot;:1,&quot;y&quot;:1}},&quot;type&quot;:&quot;FIGURE_OBJECT&quot;,&quot;id&quot;:&quot;5c181cb5-da67-45d2-a4a1-7a0b3be744a0&quot;,&quot;layout&quot;:{&quot;sizeRatio&quot;:{&quot;x&quot;:0.88,&quot;y&quot;:0.88},&quot;keepAspectRatio&quot;:false},&quot;opacity&quot;:1,&quot;path&quot;:{&quot;type&quot;:&quot;RECT&quot;,&quot;size&quot;:{&quot;x&quot;:73.84967803955078,&quot;y&quot;:40.073946325153265},&quot;cornerRounding&quot;:{&quot;type&quot;:&quot;ARC_LENGTH&quot;,&quot;global&quot;:6.8391055330991675}},&quot;pathStyles&quot;:[{&quot;type&quot;:&quot;FILL&quot;,&quot;fillStyle&quot;:&quot;rgba(242, 226, 90, 1)&quot;},{&quot;type&quot;:&quot;STROKE&quot;,&quot;strokeStyle&quot;:&quot;rgba(70,69,70,1)&quot;,&quot;lineWidth&quot;:2.1769549038397296,&quot;lineJoin&quot;:&quot;round&quot;}],&quot;isLocked&quot;:false,&quot;parent&quot;:{&quot;type&quot;:&quot;CHILD&quot;,&quot;parentId&quot;:&quot;9946ac0f-cfb2-46fc-b194-a303e7ba7d57&quot;,&quot;order&quot;:&quot;9999997&quot;},&quot;name&quot;:&quot;Label (light, editable) 4&quot;,&quot;displayName&quot;:&quot;Label (light, editable) 4&quot;,&quot;source&quot;:{&quot;id&quot;:&quot;62606e1c896446dd73b949e3&quot;,&quot;type&quot;:&quot;ASSETS&quot;},&quot;isPremium&quot;:false},&quot;c06e6df7-1d76-438f-9e38-f410efc1326d&quot;:{&quot;type&quot;:&quot;FIGURE_OBJECT&quot;,&quot;id&quot;:&quot;c06e6df7-1d76-438f-9e38-f410efc1326d&quot;,&quot;relativeTransform&quot;:{&quot;translate&quot;:{&quot;x&quot;:0,&quot;y&quot;:0},&quot;rotate&quot;:0},&quot;text&quot;:{&quot;textData&quot;:{&quot;lineSpacing&quot;:&quot;normal&quot;,&quot;alignment&quot;:&quot;center&quot;,&quot;lines&quot;:[{&quot;runs&quot;:[{&quot;style&quot;:{&quot;fontFamily&quot;:&quot;Roboto&quot;,&quot;fontSize&quot;:15.238684326878108,&quot;color&quot;:&quot;rgb(0,0,0)&quot;,&quot;fontWeight&quot;:&quot;normal&quot;,&quot;fontStyle&quot;:&quot;normal&quot;,&quot;decoration&quot;:&quot;none&quot;,&quot;script&quot;:&quot;none&quot;},&quot;range&quot;:[0,8]}],&quot;text&quot;:&quot;Substrate&quot;}],&quot;verticalAlign&quot;:&quot;TOP&quot;,&quot;_lastCaretLocation&quot;:{&quot;lineIndex&quot;:0,&quot;runIndex&quot;:-1,&quot;charIndex&quot;:-1,&quot;endOfLine&quot;:true}},&quot;size&quot;:{&quot;x&quot;:64.98771667480469,&quot;y&quot;:18},&quot;targetSize&quot;:{&quot;x&quot;:64.98771667480469,&quot;y&quot;:2},&quot;format&quot;:&quot;BETTER_TEXT&quot;,&quot;verticalAlign&quot;:&quot;TOP&quot;},&quot;parent&quot;:{&quot;type&quot;:&quot;CHILD&quot;,&quot;parentId&quot;:&quot;5c181cb5-da67-45d2-a4a1-7a0b3be744a0&quot;,&quot;order&quot;:&quot;5&quot;}}}}"/>
  </we:properties>
  <we:bindings/>
  <we:snapshot xmlns:r="http://schemas.openxmlformats.org/officeDocument/2006/relationships"/>
  <we:extLst>
    <a:ext xmlns:a="http://schemas.openxmlformats.org/drawingml/2006/main" uri="{0858819E-0033-43BF-8937-05EC82904868}">
      <we:backgroundApp state="1" runtimeId="Taskpane.Url"/>
    </a:ext>
  </we:extLst>
</we:webextension>
</file>

<file path=ppt/webextensions/webextension2.xml><?xml version="1.0" encoding="utf-8"?>
<we:webextension xmlns:we="http://schemas.microsoft.com/office/webextensions/webextension/2010/11" id="{E08D3EA9-F8E0-43AA-A709-5AE8A049EE92}">
  <we:reference id="wa104379997" version="2.0.0.0" store="en-US" storeType="OMEX"/>
  <we:alternateReferences>
    <we:reference id="WA104379997" version="2.0.0.0"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64622A1955C5C941A4D8067D05612462" ma:contentTypeVersion="18" ma:contentTypeDescription="Create a new document." ma:contentTypeScope="" ma:versionID="27d0e717ced7915dd5eaf938132dab13">
  <xsd:schema xmlns:xsd="http://www.w3.org/2001/XMLSchema" xmlns:xs="http://www.w3.org/2001/XMLSchema" xmlns:p="http://schemas.microsoft.com/office/2006/metadata/properties" xmlns:ns2="44a6adae-710a-497a-97c4-0257354cdd3a" xmlns:ns3="c40de90d-4278-400a-af15-1293ad0d11ce" targetNamespace="http://schemas.microsoft.com/office/2006/metadata/properties" ma:root="true" ma:fieldsID="bcdf86a4275daec5a3a8b89d665e96d0" ns2:_="" ns3:_="">
    <xsd:import namespace="44a6adae-710a-497a-97c4-0257354cdd3a"/>
    <xsd:import namespace="c40de90d-4278-400a-af15-1293ad0d11ce"/>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6adae-710a-497a-97c4-0257354cdd3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24d874a2-3a2e-404c-a332-33459d638166"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40de90d-4278-400a-af15-1293ad0d11ce"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5f72be67-db10-4e46-b42a-bda056c7a072}" ma:internalName="TaxCatchAll" ma:showField="CatchAllData" ma:web="c40de90d-4278-400a-af15-1293ad0d11c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44a6adae-710a-497a-97c4-0257354cdd3a">
      <Terms xmlns="http://schemas.microsoft.com/office/infopath/2007/PartnerControls"/>
    </lcf76f155ced4ddcb4097134ff3c332f>
    <TaxCatchAll xmlns="c40de90d-4278-400a-af15-1293ad0d11ce"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D2D0357-F32A-4FC7-91E5-01C179FDACC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4a6adae-710a-497a-97c4-0257354cdd3a"/>
    <ds:schemaRef ds:uri="c40de90d-4278-400a-af15-1293ad0d11c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3040038-AE69-4280-962E-E41D1F3C0A4B}">
  <ds:schemaRefs>
    <ds:schemaRef ds:uri="http://purl.org/dc/terms/"/>
    <ds:schemaRef ds:uri="44a6adae-710a-497a-97c4-0257354cdd3a"/>
    <ds:schemaRef ds:uri="http://schemas.microsoft.com/office/infopath/2007/PartnerControls"/>
    <ds:schemaRef ds:uri="http://www.w3.org/XML/1998/namespace"/>
    <ds:schemaRef ds:uri="http://schemas.openxmlformats.org/package/2006/metadata/core-properties"/>
    <ds:schemaRef ds:uri="http://purl.org/dc/dcmitype/"/>
    <ds:schemaRef ds:uri="http://purl.org/dc/elements/1.1/"/>
    <ds:schemaRef ds:uri="http://schemas.microsoft.com/office/2006/documentManagement/types"/>
    <ds:schemaRef ds:uri="c40de90d-4278-400a-af15-1293ad0d11ce"/>
    <ds:schemaRef ds:uri="http://schemas.microsoft.com/office/2006/metadata/properties"/>
  </ds:schemaRefs>
</ds:datastoreItem>
</file>

<file path=customXml/itemProps3.xml><?xml version="1.0" encoding="utf-8"?>
<ds:datastoreItem xmlns:ds="http://schemas.openxmlformats.org/officeDocument/2006/customXml" ds:itemID="{451060DD-0706-4C37-901E-74883CBF242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32961</TotalTime>
  <Words>7736</Words>
  <Application>Microsoft Office PowerPoint</Application>
  <PresentationFormat>Widescreen</PresentationFormat>
  <Paragraphs>826</Paragraphs>
  <Slides>80</Slides>
  <Notes>46</Notes>
  <HiddenSlides>7</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80</vt:i4>
      </vt:variant>
    </vt:vector>
  </HeadingPairs>
  <TitlesOfParts>
    <vt:vector size="87" baseType="lpstr">
      <vt:lpstr>__Nunito_a492c5</vt:lpstr>
      <vt:lpstr>-apple-system</vt:lpstr>
      <vt:lpstr>Arial</vt:lpstr>
      <vt:lpstr>Arial Nova Light</vt:lpstr>
      <vt:lpstr>Calibri</vt:lpstr>
      <vt:lpstr>Söhne</vt:lpstr>
      <vt:lpstr>Office Theme</vt:lpstr>
      <vt:lpstr>ELISA  Immuno Explorer Kit Protocol I: Tracking Disease Outbreaks</vt:lpstr>
      <vt:lpstr>PowerPoint Presentation</vt:lpstr>
      <vt:lpstr>About the ELISA Immuno Explorer Kit</vt:lpstr>
      <vt:lpstr>Bio-Rad ELISA Immuno Explorer Kit</vt:lpstr>
      <vt:lpstr>Notes to instructor:</vt:lpstr>
      <vt:lpstr>PowerPoint Presentation</vt:lpstr>
      <vt:lpstr>Introduction  to ELISA, Antigens, &amp; Antibodies</vt:lpstr>
      <vt:lpstr>Immunoassays</vt:lpstr>
      <vt:lpstr>ELISA – commonly used for…</vt:lpstr>
      <vt:lpstr>Antigens and epitopes – up close</vt:lpstr>
      <vt:lpstr>Antibody structure</vt:lpstr>
      <vt:lpstr>Antigens and antibodies</vt:lpstr>
      <vt:lpstr>Antibodies can bind to antigens – or other antibodies!</vt:lpstr>
      <vt:lpstr>We can use labeled antibodies detect our target</vt:lpstr>
      <vt:lpstr>ELISA – what does it mean?</vt:lpstr>
      <vt:lpstr>How do we make primary antibodies?</vt:lpstr>
      <vt:lpstr>How do we make secondary antibodies?</vt:lpstr>
      <vt:lpstr>What if we want to detect a different antigen?</vt:lpstr>
      <vt:lpstr>Polyclonal &amp; monoclonal antibodies</vt:lpstr>
      <vt:lpstr>ELISA  Variants  &amp; Uses</vt:lpstr>
      <vt:lpstr>Different types of ELISA</vt:lpstr>
      <vt:lpstr>ELISA for antigen detection</vt:lpstr>
      <vt:lpstr>ELISA for antibody detection</vt:lpstr>
      <vt:lpstr>Qualitative vs. quantitative ELISA</vt:lpstr>
      <vt:lpstr>How is ELISA used in the real world?</vt:lpstr>
      <vt:lpstr>How is ELISA used in the real world?</vt:lpstr>
      <vt:lpstr>Details of  ELISA  Protocol</vt:lpstr>
      <vt:lpstr>ELISAs are usually performed in triplicate</vt:lpstr>
      <vt:lpstr>Direct ELISA</vt:lpstr>
      <vt:lpstr>Indirect ELISA</vt:lpstr>
      <vt:lpstr>How do proteins adsorb to the plastic wells?</vt:lpstr>
      <vt:lpstr>Why add wash buffer?</vt:lpstr>
      <vt:lpstr>Why do we use secondary antibodies?</vt:lpstr>
      <vt:lpstr>Why do we use secondary antibodies?</vt:lpstr>
      <vt:lpstr>ELISA Paper Model</vt:lpstr>
      <vt:lpstr>ELISA paper model</vt:lpstr>
      <vt:lpstr>ELISA paper model – pattern matching</vt:lpstr>
      <vt:lpstr>Modeling an indirect antigen detection ELISA</vt:lpstr>
      <vt:lpstr>Modeling an antibody detection ELISA</vt:lpstr>
      <vt:lpstr>ELISA Lab: Detecting Disease Outbreaks</vt:lpstr>
      <vt:lpstr>Notes to instructor:</vt:lpstr>
      <vt:lpstr>Notes to instructor:</vt:lpstr>
      <vt:lpstr>Transfer pipet measurements</vt:lpstr>
      <vt:lpstr>Lab station</vt:lpstr>
      <vt:lpstr>Share “bodily fluids”</vt:lpstr>
      <vt:lpstr>Label 12-well microplate strip</vt:lpstr>
      <vt:lpstr>Add controls and samples</vt:lpstr>
      <vt:lpstr>Wash 2 times</vt:lpstr>
      <vt:lpstr>Add primary antibody (PA)</vt:lpstr>
      <vt:lpstr>Wash 2 times</vt:lpstr>
      <vt:lpstr>Add secondary antibody (SA)</vt:lpstr>
      <vt:lpstr>Wash 3 times</vt:lpstr>
      <vt:lpstr>Add substrate (SUB)</vt:lpstr>
      <vt:lpstr>Interpret results and identify patient zero</vt:lpstr>
      <vt:lpstr>Results &amp; Analysis</vt:lpstr>
      <vt:lpstr>Example results</vt:lpstr>
      <vt:lpstr>Troubleshooting</vt:lpstr>
      <vt:lpstr>Instructor  Prep</vt:lpstr>
      <vt:lpstr>Notes to instructor:</vt:lpstr>
      <vt:lpstr>Notes to instructor:</vt:lpstr>
      <vt:lpstr>Gather kit materials</vt:lpstr>
      <vt:lpstr>Gather other supplies</vt:lpstr>
      <vt:lpstr>Transfer pipet measurements</vt:lpstr>
      <vt:lpstr>Make 1x PBS </vt:lpstr>
      <vt:lpstr>Make wash buffer</vt:lpstr>
      <vt:lpstr>Rehydrate antigen and antibodies</vt:lpstr>
      <vt:lpstr>Dilute antigen</vt:lpstr>
      <vt:lpstr>Dilute primary antibody</vt:lpstr>
      <vt:lpstr>Dilute secondary antibody</vt:lpstr>
      <vt:lpstr>Dispense reagents for lab stations</vt:lpstr>
      <vt:lpstr>Dispense reagents for lab stations</vt:lpstr>
      <vt:lpstr>Set up lab stations</vt:lpstr>
      <vt:lpstr>Resources</vt:lpstr>
      <vt:lpstr>Bio-Rad ELISA Kit</vt:lpstr>
      <vt:lpstr>PowerPoint Presentation</vt:lpstr>
      <vt:lpstr>PowerPoint Presentation</vt:lpstr>
      <vt:lpstr>www.bio-rad.com/classroomresources</vt:lpstr>
      <vt:lpstr>A Complete Introduction to ELISA</vt:lpstr>
      <vt:lpstr>Biotechnology: A Laboratory Skills Course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Leigh Brown</dc:creator>
  <cp:lastModifiedBy>Yolanda Kowalewski</cp:lastModifiedBy>
  <cp:revision>4</cp:revision>
  <dcterms:created xsi:type="dcterms:W3CDTF">2023-01-22T20:00:20Z</dcterms:created>
  <dcterms:modified xsi:type="dcterms:W3CDTF">2024-05-01T20:42:39Z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0x01010064622A1955C5C941A4D8067D05612462</vt:lpwstr>
  </property>
  <property fmtid="{D5CDD505-2E9C-101B-9397-08002B2CF9AE}" pid="3" name="MediaServiceImageTags">
    <vt:lpwstr/>
  </property>
</Properties>
</file>