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webextensions/taskpanes.xml" ContentType="application/vnd.ms-office.webextensiontaskpanes+xml"/>
  <Override PartName="/ppt/webextensions/webextension1.xml" ContentType="application/vnd.ms-office.webextension+xml"/>
  <Override PartName="/ppt/webextensions/webextension2.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tags/tag1.xml" ContentType="application/vnd.openxmlformats-officedocument.presentationml.tags+xml"/>
  <Override PartName="/ppt/notesSlides/notesSlide7.xml" ContentType="application/vnd.openxmlformats-officedocument.presentationml.notesSlide+xml"/>
  <Override PartName="/ppt/tags/tag2.xml" ContentType="application/vnd.openxmlformats-officedocument.presentationml.tags+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notesSlides/notesSlide21.xml" ContentType="application/vnd.openxmlformats-officedocument.presentationml.notesSlide+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notesSlides/notesSlide44.xml" ContentType="application/vnd.openxmlformats-officedocument.presentationml.notesSlide+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notesSlides/notesSlide45.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83"/>
  </p:notesMasterIdLst>
  <p:handoutMasterIdLst>
    <p:handoutMasterId r:id="rId84"/>
  </p:handoutMasterIdLst>
  <p:sldIdLst>
    <p:sldId id="257" r:id="rId5"/>
    <p:sldId id="1586" r:id="rId6"/>
    <p:sldId id="1642" r:id="rId7"/>
    <p:sldId id="1643" r:id="rId8"/>
    <p:sldId id="1468" r:id="rId9"/>
    <p:sldId id="1675" r:id="rId10"/>
    <p:sldId id="1669" r:id="rId11"/>
    <p:sldId id="1661" r:id="rId12"/>
    <p:sldId id="1650" r:id="rId13"/>
    <p:sldId id="1541" r:id="rId14"/>
    <p:sldId id="1542" r:id="rId15"/>
    <p:sldId id="1647" r:id="rId16"/>
    <p:sldId id="1685" r:id="rId17"/>
    <p:sldId id="1686" r:id="rId18"/>
    <p:sldId id="1687" r:id="rId19"/>
    <p:sldId id="1667" r:id="rId20"/>
    <p:sldId id="1660" r:id="rId21"/>
    <p:sldId id="1688" r:id="rId22"/>
    <p:sldId id="1689" r:id="rId23"/>
    <p:sldId id="1690" r:id="rId24"/>
    <p:sldId id="1691" r:id="rId25"/>
    <p:sldId id="1670" r:id="rId26"/>
    <p:sldId id="1654" r:id="rId27"/>
    <p:sldId id="1656" r:id="rId28"/>
    <p:sldId id="1657" r:id="rId29"/>
    <p:sldId id="1593" r:id="rId30"/>
    <p:sldId id="1676" r:id="rId31"/>
    <p:sldId id="1678" r:id="rId32"/>
    <p:sldId id="1671" r:id="rId33"/>
    <p:sldId id="1546" r:id="rId34"/>
    <p:sldId id="1653" r:id="rId35"/>
    <p:sldId id="1547" r:id="rId36"/>
    <p:sldId id="276" r:id="rId37"/>
    <p:sldId id="1658" r:id="rId38"/>
    <p:sldId id="1652" r:id="rId39"/>
    <p:sldId id="1571" r:id="rId40"/>
    <p:sldId id="1552" r:id="rId41"/>
    <p:sldId id="1544" r:id="rId42"/>
    <p:sldId id="265" r:id="rId43"/>
    <p:sldId id="1548" r:id="rId44"/>
    <p:sldId id="1684" r:id="rId45"/>
    <p:sldId id="1249" r:id="rId46"/>
    <p:sldId id="1640" r:id="rId47"/>
    <p:sldId id="1531" r:id="rId48"/>
    <p:sldId id="1682" r:id="rId49"/>
    <p:sldId id="1681" r:id="rId50"/>
    <p:sldId id="1580" r:id="rId51"/>
    <p:sldId id="1581" r:id="rId52"/>
    <p:sldId id="1575" r:id="rId53"/>
    <p:sldId id="1582" r:id="rId54"/>
    <p:sldId id="1583" r:id="rId55"/>
    <p:sldId id="1584" r:id="rId56"/>
    <p:sldId id="1585" r:id="rId57"/>
    <p:sldId id="1250" r:id="rId58"/>
    <p:sldId id="1362" r:id="rId59"/>
    <p:sldId id="1565" r:id="rId60"/>
    <p:sldId id="1248" r:id="rId61"/>
    <p:sldId id="1639" r:id="rId62"/>
    <p:sldId id="1578" r:id="rId63"/>
    <p:sldId id="1369" r:id="rId64"/>
    <p:sldId id="1566" r:id="rId65"/>
    <p:sldId id="1556" r:id="rId66"/>
    <p:sldId id="1637" r:id="rId67"/>
    <p:sldId id="1559" r:id="rId68"/>
    <p:sldId id="1560" r:id="rId69"/>
    <p:sldId id="1561" r:id="rId70"/>
    <p:sldId id="1562" r:id="rId71"/>
    <p:sldId id="1563" r:id="rId72"/>
    <p:sldId id="1638" r:id="rId73"/>
    <p:sldId id="1564" r:id="rId74"/>
    <p:sldId id="1532" r:id="rId75"/>
    <p:sldId id="929" r:id="rId76"/>
    <p:sldId id="927" r:id="rId77"/>
    <p:sldId id="928" r:id="rId78"/>
    <p:sldId id="304" r:id="rId79"/>
    <p:sldId id="1674" r:id="rId80"/>
    <p:sldId id="1679" r:id="rId81"/>
    <p:sldId id="1551" r:id="rId8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48B1E024-AC31-4EEC-91D7-11087D223389}">
          <p14:sldIdLst>
            <p14:sldId id="257"/>
            <p14:sldId id="1586"/>
            <p14:sldId id="1642"/>
            <p14:sldId id="1643"/>
            <p14:sldId id="1468"/>
          </p14:sldIdLst>
        </p14:section>
        <p14:section name="Summary Section" id="{C0667635-75E5-40B6-A288-1533F9E303B1}">
          <p14:sldIdLst>
            <p14:sldId id="1675"/>
          </p14:sldIdLst>
        </p14:section>
        <p14:section name="Introduction to ELISA" id="{D34815E9-774C-4FF6-B843-6A09C2B9056B}">
          <p14:sldIdLst>
            <p14:sldId id="1669"/>
            <p14:sldId id="1661"/>
            <p14:sldId id="1650"/>
            <p14:sldId id="1541"/>
            <p14:sldId id="1542"/>
            <p14:sldId id="1647"/>
            <p14:sldId id="1685"/>
            <p14:sldId id="1686"/>
            <p14:sldId id="1687"/>
            <p14:sldId id="1667"/>
            <p14:sldId id="1660"/>
            <p14:sldId id="1688"/>
            <p14:sldId id="1689"/>
            <p14:sldId id="1690"/>
            <p14:sldId id="1691"/>
          </p14:sldIdLst>
        </p14:section>
        <p14:section name="ELISA Variants" id="{64BA99AF-39A9-49ED-ADD5-2FF67ECF0B51}">
          <p14:sldIdLst>
            <p14:sldId id="1670"/>
            <p14:sldId id="1654"/>
            <p14:sldId id="1656"/>
            <p14:sldId id="1657"/>
            <p14:sldId id="1593"/>
            <p14:sldId id="1676"/>
            <p14:sldId id="1678"/>
          </p14:sldIdLst>
        </p14:section>
        <p14:section name="Details of ELISA Protocol" id="{B3807205-3FD8-4C64-B156-8F790622D12D}">
          <p14:sldIdLst>
            <p14:sldId id="1671"/>
            <p14:sldId id="1546"/>
            <p14:sldId id="1653"/>
            <p14:sldId id="1547"/>
            <p14:sldId id="276"/>
            <p14:sldId id="1658"/>
            <p14:sldId id="1652"/>
            <p14:sldId id="1571"/>
          </p14:sldIdLst>
        </p14:section>
        <p14:section name="ELISA Paper Model" id="{59019878-C6F8-426B-9C3B-36C3D3B07315}">
          <p14:sldIdLst>
            <p14:sldId id="1552"/>
            <p14:sldId id="1544"/>
            <p14:sldId id="265"/>
            <p14:sldId id="1548"/>
            <p14:sldId id="1684"/>
          </p14:sldIdLst>
        </p14:section>
        <p14:section name="ELISA Student Lab" id="{C9FE6F39-A397-4A7E-9926-7E622DDE06F1}">
          <p14:sldIdLst>
            <p14:sldId id="1249"/>
            <p14:sldId id="1640"/>
            <p14:sldId id="1531"/>
            <p14:sldId id="1682"/>
            <p14:sldId id="1681"/>
            <p14:sldId id="1580"/>
            <p14:sldId id="1581"/>
            <p14:sldId id="1575"/>
            <p14:sldId id="1582"/>
            <p14:sldId id="1583"/>
            <p14:sldId id="1584"/>
            <p14:sldId id="1585"/>
          </p14:sldIdLst>
        </p14:section>
        <p14:section name="Results &amp; Analysis" id="{A0C7C2EF-A101-441C-A811-69CD197B3803}">
          <p14:sldIdLst>
            <p14:sldId id="1250"/>
            <p14:sldId id="1362"/>
            <p14:sldId id="1565"/>
          </p14:sldIdLst>
        </p14:section>
        <p14:section name="Instructor Prep" id="{5CAB6BD0-9D5F-4FCA-AB8A-E2AD15989DEF}">
          <p14:sldIdLst>
            <p14:sldId id="1248"/>
            <p14:sldId id="1639"/>
            <p14:sldId id="1578"/>
            <p14:sldId id="1369"/>
            <p14:sldId id="1566"/>
            <p14:sldId id="1556"/>
            <p14:sldId id="1637"/>
            <p14:sldId id="1559"/>
            <p14:sldId id="1560"/>
            <p14:sldId id="1561"/>
            <p14:sldId id="1562"/>
            <p14:sldId id="1563"/>
            <p14:sldId id="1638"/>
            <p14:sldId id="1564"/>
          </p14:sldIdLst>
        </p14:section>
        <p14:section name="Resources" id="{5BF2494F-48E2-4E03-85D5-9B4B1200F576}">
          <p14:sldIdLst>
            <p14:sldId id="1532"/>
            <p14:sldId id="929"/>
            <p14:sldId id="927"/>
            <p14:sldId id="928"/>
            <p14:sldId id="304"/>
            <p14:sldId id="1674"/>
            <p14:sldId id="1679"/>
            <p14:sldId id="1551"/>
          </p14:sldIdLst>
        </p14:section>
      </p14:sectionLst>
    </p:ex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B4FD60B-21FC-B61A-7DFB-35C0E73768CF}" name="Yolanda Kowalewski" initials="YK" userId="S::u033176@global.bio-rad.com::6fdddcea-75a6-4cd5-829f-e19640a03896" providerId="AD"/>
  <p188:author id="{741BAF50-0B12-A956-640C-8ABB3EEB92C2}" name="Leigh Brown" initials="LB" userId="S::LBrown1@Global.Bio-Rad.com::79e1b32e-e2fc-4f97-b6e8-bdb859a8bdc6" providerId="AD"/>
  <p188:author id="{B5ED07BD-EE24-6A5F-369E-F0A0EABB6B6E}" name="Leigh Brown" initials="LB" userId="S::lbrown1@global.bio-rad.com::79e1b32e-e2fc-4f97-b6e8-bdb859a8bdc6" providerId="AD"/>
</p188:authorLst>
</file>

<file path=ppt/presProps.xml><?xml version="1.0" encoding="utf-8"?>
<p:presentationPr xmlns:a="http://schemas.openxmlformats.org/drawingml/2006/main" xmlns:r="http://schemas.openxmlformats.org/officeDocument/2006/relationships" xmlns:p="http://schemas.openxmlformats.org/presentationml/2006/main">
  <p:clrMru>
    <a:srgbClr val="84BBF4"/>
    <a:srgbClr val="449B4C"/>
    <a:srgbClr val="006AD6"/>
    <a:srgbClr val="912EB8"/>
    <a:srgbClr val="00BABE"/>
    <a:srgbClr val="EC51A2"/>
    <a:srgbClr val="FF4B4B"/>
    <a:srgbClr val="FF6D6D"/>
    <a:srgbClr val="E7872B"/>
    <a:srgbClr val="007DB7"/>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42F8D7E-51EF-44C9-B44B-F90431775447}" v="21" dt="2024-05-01T20:41:44.19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68D230F3-CF80-4859-8CE7-A43EE81993B5}" styleName="Light Style 1 - Acc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28851" autoAdjust="0"/>
    <p:restoredTop sz="82082" autoAdjust="0"/>
  </p:normalViewPr>
  <p:slideViewPr>
    <p:cSldViewPr snapToGrid="0">
      <p:cViewPr varScale="1">
        <p:scale>
          <a:sx n="87" d="100"/>
          <a:sy n="87" d="100"/>
        </p:scale>
        <p:origin x="636" y="84"/>
      </p:cViewPr>
      <p:guideLst/>
    </p:cSldViewPr>
  </p:slideViewPr>
  <p:outlineViewPr>
    <p:cViewPr>
      <p:scale>
        <a:sx n="33" d="100"/>
        <a:sy n="33" d="100"/>
      </p:scale>
      <p:origin x="0" y="-552"/>
    </p:cViewPr>
  </p:outlineViewPr>
  <p:notesTextViewPr>
    <p:cViewPr>
      <p:scale>
        <a:sx n="1" d="1"/>
        <a:sy n="1" d="1"/>
      </p:scale>
      <p:origin x="0" y="0"/>
    </p:cViewPr>
  </p:notesTextViewPr>
  <p:sorterViewPr>
    <p:cViewPr>
      <p:scale>
        <a:sx n="42" d="100"/>
        <a:sy n="42" d="100"/>
      </p:scale>
      <p:origin x="0" y="-2304"/>
    </p:cViewPr>
  </p:sorterViewPr>
  <p:notesViewPr>
    <p:cSldViewPr snapToGrid="0">
      <p:cViewPr>
        <p:scale>
          <a:sx n="1" d="2"/>
          <a:sy n="1" d="2"/>
        </p:scale>
        <p:origin x="2708" y="216"/>
      </p:cViewPr>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handoutMaster" Target="handoutMasters/handoutMaster1.xml"/><Relationship Id="rId89" Type="http://schemas.microsoft.com/office/2016/11/relationships/changesInfo" Target="changesInfos/changesInfo1.xml"/><Relationship Id="rId16" Type="http://schemas.openxmlformats.org/officeDocument/2006/relationships/slide" Target="slides/slide12.xml"/><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5" Type="http://schemas.openxmlformats.org/officeDocument/2006/relationships/slide" Target="slides/slide1.xml"/><Relationship Id="rId90" Type="http://schemas.microsoft.com/office/2015/10/relationships/revisionInfo" Target="revisionInfo.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presProps" Target="presProps.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notesMaster" Target="notesMasters/notesMaster1.xml"/><Relationship Id="rId88" Type="http://schemas.openxmlformats.org/officeDocument/2006/relationships/tableStyles" Target="tableStyles.xml"/><Relationship Id="rId91"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7" Type="http://schemas.openxmlformats.org/officeDocument/2006/relationships/slide" Target="slides/slide3.xml"/><Relationship Id="rId71" Type="http://schemas.openxmlformats.org/officeDocument/2006/relationships/slide" Target="slides/slide67.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theme" Target="theme/theme1.xml"/><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eigh Brown" userId="79e1b32e-e2fc-4f97-b6e8-bdb859a8bdc6" providerId="ADAL" clId="{0E3B3109-D4A9-4E60-AD39-2041FAA57ACC}"/>
    <pc:docChg chg="undo custSel addSld delSld modSld sldOrd modSection">
      <pc:chgData name="Leigh Brown" userId="79e1b32e-e2fc-4f97-b6e8-bdb859a8bdc6" providerId="ADAL" clId="{0E3B3109-D4A9-4E60-AD39-2041FAA57ACC}" dt="2024-04-29T20:13:48.550" v="654"/>
      <pc:docMkLst>
        <pc:docMk/>
      </pc:docMkLst>
      <pc:sldChg chg="modSp mod">
        <pc:chgData name="Leigh Brown" userId="79e1b32e-e2fc-4f97-b6e8-bdb859a8bdc6" providerId="ADAL" clId="{0E3B3109-D4A9-4E60-AD39-2041FAA57ACC}" dt="2024-04-29T19:28:06.534" v="10" actId="27636"/>
        <pc:sldMkLst>
          <pc:docMk/>
          <pc:sldMk cId="3529881691" sldId="257"/>
        </pc:sldMkLst>
        <pc:spChg chg="mod">
          <ac:chgData name="Leigh Brown" userId="79e1b32e-e2fc-4f97-b6e8-bdb859a8bdc6" providerId="ADAL" clId="{0E3B3109-D4A9-4E60-AD39-2041FAA57ACC}" dt="2024-04-29T19:28:06.534" v="10" actId="27636"/>
          <ac:spMkLst>
            <pc:docMk/>
            <pc:sldMk cId="3529881691" sldId="257"/>
            <ac:spMk id="3" creationId="{446A80E4-1A69-E2FF-9856-ABF58BCF6805}"/>
          </ac:spMkLst>
        </pc:spChg>
      </pc:sldChg>
      <pc:sldChg chg="addSp delSp modSp mod">
        <pc:chgData name="Leigh Brown" userId="79e1b32e-e2fc-4f97-b6e8-bdb859a8bdc6" providerId="ADAL" clId="{0E3B3109-D4A9-4E60-AD39-2041FAA57ACC}" dt="2024-04-29T20:13:48.550" v="654"/>
        <pc:sldMkLst>
          <pc:docMk/>
          <pc:sldMk cId="523920425" sldId="928"/>
        </pc:sldMkLst>
        <pc:picChg chg="del">
          <ac:chgData name="Leigh Brown" userId="79e1b32e-e2fc-4f97-b6e8-bdb859a8bdc6" providerId="ADAL" clId="{0E3B3109-D4A9-4E60-AD39-2041FAA57ACC}" dt="2024-04-29T20:12:56.275" v="649" actId="478"/>
          <ac:picMkLst>
            <pc:docMk/>
            <pc:sldMk cId="523920425" sldId="928"/>
            <ac:picMk id="5" creationId="{9BBA8077-3E76-0851-0D3B-AE9D6E71D2CE}"/>
          </ac:picMkLst>
        </pc:picChg>
        <pc:picChg chg="add mod">
          <ac:chgData name="Leigh Brown" userId="79e1b32e-e2fc-4f97-b6e8-bdb859a8bdc6" providerId="ADAL" clId="{0E3B3109-D4A9-4E60-AD39-2041FAA57ACC}" dt="2024-04-29T20:13:48.550" v="654"/>
          <ac:picMkLst>
            <pc:docMk/>
            <pc:sldMk cId="523920425" sldId="928"/>
            <ac:picMk id="9" creationId="{D5FED095-E7F7-9CF3-CB76-CB55615C8034}"/>
          </ac:picMkLst>
        </pc:picChg>
      </pc:sldChg>
      <pc:sldChg chg="modSp mod">
        <pc:chgData name="Leigh Brown" userId="79e1b32e-e2fc-4f97-b6e8-bdb859a8bdc6" providerId="ADAL" clId="{0E3B3109-D4A9-4E60-AD39-2041FAA57ACC}" dt="2024-04-29T19:28:41.716" v="30" actId="20577"/>
        <pc:sldMkLst>
          <pc:docMk/>
          <pc:sldMk cId="3244861344" sldId="1249"/>
        </pc:sldMkLst>
        <pc:spChg chg="mod">
          <ac:chgData name="Leigh Brown" userId="79e1b32e-e2fc-4f97-b6e8-bdb859a8bdc6" providerId="ADAL" clId="{0E3B3109-D4A9-4E60-AD39-2041FAA57ACC}" dt="2024-04-29T19:28:41.716" v="30" actId="20577"/>
          <ac:spMkLst>
            <pc:docMk/>
            <pc:sldMk cId="3244861344" sldId="1249"/>
            <ac:spMk id="6" creationId="{C04FFB41-FA84-0F8D-EE92-6597EFBE5EE0}"/>
          </ac:spMkLst>
        </pc:spChg>
      </pc:sldChg>
      <pc:sldChg chg="modSp mod">
        <pc:chgData name="Leigh Brown" userId="79e1b32e-e2fc-4f97-b6e8-bdb859a8bdc6" providerId="ADAL" clId="{0E3B3109-D4A9-4E60-AD39-2041FAA57ACC}" dt="2024-04-29T19:59:31.904" v="529" actId="20577"/>
        <pc:sldMkLst>
          <pc:docMk/>
          <pc:sldMk cId="1149733757" sldId="1362"/>
        </pc:sldMkLst>
        <pc:spChg chg="mod">
          <ac:chgData name="Leigh Brown" userId="79e1b32e-e2fc-4f97-b6e8-bdb859a8bdc6" providerId="ADAL" clId="{0E3B3109-D4A9-4E60-AD39-2041FAA57ACC}" dt="2024-04-29T19:59:31.904" v="529" actId="20577"/>
          <ac:spMkLst>
            <pc:docMk/>
            <pc:sldMk cId="1149733757" sldId="1362"/>
            <ac:spMk id="4" creationId="{43ACE4CC-285B-C50E-F55B-1DDDFD442880}"/>
          </ac:spMkLst>
        </pc:spChg>
      </pc:sldChg>
      <pc:sldChg chg="modSp mod">
        <pc:chgData name="Leigh Brown" userId="79e1b32e-e2fc-4f97-b6e8-bdb859a8bdc6" providerId="ADAL" clId="{0E3B3109-D4A9-4E60-AD39-2041FAA57ACC}" dt="2024-04-29T19:28:36.312" v="22" actId="6549"/>
        <pc:sldMkLst>
          <pc:docMk/>
          <pc:sldMk cId="1044932875" sldId="1544"/>
        </pc:sldMkLst>
        <pc:spChg chg="mod">
          <ac:chgData name="Leigh Brown" userId="79e1b32e-e2fc-4f97-b6e8-bdb859a8bdc6" providerId="ADAL" clId="{0E3B3109-D4A9-4E60-AD39-2041FAA57ACC}" dt="2024-04-29T19:28:36.312" v="22" actId="6549"/>
          <ac:spMkLst>
            <pc:docMk/>
            <pc:sldMk cId="1044932875" sldId="1544"/>
            <ac:spMk id="18" creationId="{420A58F5-9AAB-D904-FFF9-7ACF182D72E8}"/>
          </ac:spMkLst>
        </pc:spChg>
      </pc:sldChg>
      <pc:sldChg chg="modSp mod">
        <pc:chgData name="Leigh Brown" userId="79e1b32e-e2fc-4f97-b6e8-bdb859a8bdc6" providerId="ADAL" clId="{0E3B3109-D4A9-4E60-AD39-2041FAA57ACC}" dt="2024-04-29T20:03:20.395" v="648" actId="20577"/>
        <pc:sldMkLst>
          <pc:docMk/>
          <pc:sldMk cId="3472652859" sldId="1548"/>
        </pc:sldMkLst>
        <pc:spChg chg="mod">
          <ac:chgData name="Leigh Brown" userId="79e1b32e-e2fc-4f97-b6e8-bdb859a8bdc6" providerId="ADAL" clId="{0E3B3109-D4A9-4E60-AD39-2041FAA57ACC}" dt="2024-04-29T20:03:20.395" v="648" actId="20577"/>
          <ac:spMkLst>
            <pc:docMk/>
            <pc:sldMk cId="3472652859" sldId="1548"/>
            <ac:spMk id="2" creationId="{D0BFB8DF-3F49-6FD5-C9F8-4A7500BF323D}"/>
          </ac:spMkLst>
        </pc:spChg>
      </pc:sldChg>
      <pc:sldChg chg="addSp delSp modSp mod">
        <pc:chgData name="Leigh Brown" userId="79e1b32e-e2fc-4f97-b6e8-bdb859a8bdc6" providerId="ADAL" clId="{0E3B3109-D4A9-4E60-AD39-2041FAA57ACC}" dt="2024-04-29T19:34:13.233" v="56" actId="21"/>
        <pc:sldMkLst>
          <pc:docMk/>
          <pc:sldMk cId="4234045547" sldId="1556"/>
        </pc:sldMkLst>
        <pc:picChg chg="add del mod">
          <ac:chgData name="Leigh Brown" userId="79e1b32e-e2fc-4f97-b6e8-bdb859a8bdc6" providerId="ADAL" clId="{0E3B3109-D4A9-4E60-AD39-2041FAA57ACC}" dt="2024-04-29T19:34:13.233" v="56" actId="21"/>
          <ac:picMkLst>
            <pc:docMk/>
            <pc:sldMk cId="4234045547" sldId="1556"/>
            <ac:picMk id="16" creationId="{B46E3A6B-1DA9-BB57-6C55-750CADF53459}"/>
          </ac:picMkLst>
        </pc:picChg>
      </pc:sldChg>
      <pc:sldChg chg="addSp modSp mod">
        <pc:chgData name="Leigh Brown" userId="79e1b32e-e2fc-4f97-b6e8-bdb859a8bdc6" providerId="ADAL" clId="{0E3B3109-D4A9-4E60-AD39-2041FAA57ACC}" dt="2024-04-29T19:35:57.929" v="68" actId="1076"/>
        <pc:sldMkLst>
          <pc:docMk/>
          <pc:sldMk cId="2097595458" sldId="1559"/>
        </pc:sldMkLst>
        <pc:picChg chg="add mod">
          <ac:chgData name="Leigh Brown" userId="79e1b32e-e2fc-4f97-b6e8-bdb859a8bdc6" providerId="ADAL" clId="{0E3B3109-D4A9-4E60-AD39-2041FAA57ACC}" dt="2024-04-29T19:35:57.929" v="68" actId="1076"/>
          <ac:picMkLst>
            <pc:docMk/>
            <pc:sldMk cId="2097595458" sldId="1559"/>
            <ac:picMk id="9" creationId="{B46E3A6B-1DA9-BB57-6C55-750CADF53459}"/>
          </ac:picMkLst>
        </pc:picChg>
      </pc:sldChg>
      <pc:sldChg chg="addSp delSp modSp mod">
        <pc:chgData name="Leigh Brown" userId="79e1b32e-e2fc-4f97-b6e8-bdb859a8bdc6" providerId="ADAL" clId="{0E3B3109-D4A9-4E60-AD39-2041FAA57ACC}" dt="2024-04-29T19:36:31.456" v="73" actId="21"/>
        <pc:sldMkLst>
          <pc:docMk/>
          <pc:sldMk cId="2949286975" sldId="1560"/>
        </pc:sldMkLst>
        <pc:picChg chg="add del mod">
          <ac:chgData name="Leigh Brown" userId="79e1b32e-e2fc-4f97-b6e8-bdb859a8bdc6" providerId="ADAL" clId="{0E3B3109-D4A9-4E60-AD39-2041FAA57ACC}" dt="2024-04-29T19:36:07.229" v="70" actId="478"/>
          <ac:picMkLst>
            <pc:docMk/>
            <pc:sldMk cId="2949286975" sldId="1560"/>
            <ac:picMk id="19" creationId="{3F8AE733-D04B-B7C2-352E-050FAD2BEA86}"/>
          </ac:picMkLst>
        </pc:picChg>
        <pc:picChg chg="add del mod">
          <ac:chgData name="Leigh Brown" userId="79e1b32e-e2fc-4f97-b6e8-bdb859a8bdc6" providerId="ADAL" clId="{0E3B3109-D4A9-4E60-AD39-2041FAA57ACC}" dt="2024-04-29T19:36:31.456" v="73" actId="21"/>
          <ac:picMkLst>
            <pc:docMk/>
            <pc:sldMk cId="2949286975" sldId="1560"/>
            <ac:picMk id="21" creationId="{F7DCC13B-488C-282A-5717-ACA344F10064}"/>
          </ac:picMkLst>
        </pc:picChg>
      </pc:sldChg>
      <pc:sldChg chg="addSp delSp modSp mod">
        <pc:chgData name="Leigh Brown" userId="79e1b32e-e2fc-4f97-b6e8-bdb859a8bdc6" providerId="ADAL" clId="{0E3B3109-D4A9-4E60-AD39-2041FAA57ACC}" dt="2024-04-29T19:50:16.055" v="278" actId="20577"/>
        <pc:sldMkLst>
          <pc:docMk/>
          <pc:sldMk cId="3281428575" sldId="1563"/>
        </pc:sldMkLst>
        <pc:spChg chg="mod">
          <ac:chgData name="Leigh Brown" userId="79e1b32e-e2fc-4f97-b6e8-bdb859a8bdc6" providerId="ADAL" clId="{0E3B3109-D4A9-4E60-AD39-2041FAA57ACC}" dt="2024-04-29T19:40:22.178" v="106" actId="1076"/>
          <ac:spMkLst>
            <pc:docMk/>
            <pc:sldMk cId="3281428575" sldId="1563"/>
            <ac:spMk id="5" creationId="{50231BC3-AAA5-FB9D-F7EF-CD4DCEEE6D80}"/>
          </ac:spMkLst>
        </pc:spChg>
        <pc:graphicFrameChg chg="modGraphic">
          <ac:chgData name="Leigh Brown" userId="79e1b32e-e2fc-4f97-b6e8-bdb859a8bdc6" providerId="ADAL" clId="{0E3B3109-D4A9-4E60-AD39-2041FAA57ACC}" dt="2024-04-29T19:50:16.055" v="278" actId="20577"/>
          <ac:graphicFrameMkLst>
            <pc:docMk/>
            <pc:sldMk cId="3281428575" sldId="1563"/>
            <ac:graphicFrameMk id="9" creationId="{0EC442BC-540B-294F-C794-FC0428489E31}"/>
          </ac:graphicFrameMkLst>
        </pc:graphicFrameChg>
        <pc:picChg chg="add del mod">
          <ac:chgData name="Leigh Brown" userId="79e1b32e-e2fc-4f97-b6e8-bdb859a8bdc6" providerId="ADAL" clId="{0E3B3109-D4A9-4E60-AD39-2041FAA57ACC}" dt="2024-04-29T19:41:01.232" v="115" actId="21"/>
          <ac:picMkLst>
            <pc:docMk/>
            <pc:sldMk cId="3281428575" sldId="1563"/>
            <ac:picMk id="7" creationId="{E2663EAB-B9AE-5F3C-FD36-3CD399B720E5}"/>
          </ac:picMkLst>
        </pc:picChg>
      </pc:sldChg>
      <pc:sldChg chg="addSp delSp modSp mod">
        <pc:chgData name="Leigh Brown" userId="79e1b32e-e2fc-4f97-b6e8-bdb859a8bdc6" providerId="ADAL" clId="{0E3B3109-D4A9-4E60-AD39-2041FAA57ACC}" dt="2024-04-29T19:46:49.328" v="245" actId="478"/>
        <pc:sldMkLst>
          <pc:docMk/>
          <pc:sldMk cId="2532110620" sldId="1564"/>
        </pc:sldMkLst>
        <pc:graphicFrameChg chg="modGraphic">
          <ac:chgData name="Leigh Brown" userId="79e1b32e-e2fc-4f97-b6e8-bdb859a8bdc6" providerId="ADAL" clId="{0E3B3109-D4A9-4E60-AD39-2041FAA57ACC}" dt="2024-04-29T19:44:20.544" v="240" actId="20577"/>
          <ac:graphicFrameMkLst>
            <pc:docMk/>
            <pc:sldMk cId="2532110620" sldId="1564"/>
            <ac:graphicFrameMk id="9" creationId="{0EC442BC-540B-294F-C794-FC0428489E31}"/>
          </ac:graphicFrameMkLst>
        </pc:graphicFrameChg>
        <pc:picChg chg="add mod">
          <ac:chgData name="Leigh Brown" userId="79e1b32e-e2fc-4f97-b6e8-bdb859a8bdc6" providerId="ADAL" clId="{0E3B3109-D4A9-4E60-AD39-2041FAA57ACC}" dt="2024-04-29T19:43:28.921" v="201"/>
          <ac:picMkLst>
            <pc:docMk/>
            <pc:sldMk cId="2532110620" sldId="1564"/>
            <ac:picMk id="3" creationId="{2CA2BFB4-AE42-E63E-0BA3-7C7D120C7E70}"/>
          </ac:picMkLst>
        </pc:picChg>
        <pc:picChg chg="add mod">
          <ac:chgData name="Leigh Brown" userId="79e1b32e-e2fc-4f97-b6e8-bdb859a8bdc6" providerId="ADAL" clId="{0E3B3109-D4A9-4E60-AD39-2041FAA57ACC}" dt="2024-04-29T19:43:28.921" v="201"/>
          <ac:picMkLst>
            <pc:docMk/>
            <pc:sldMk cId="2532110620" sldId="1564"/>
            <ac:picMk id="4" creationId="{6A606A35-D603-D57E-7BF6-56BDA07647D4}"/>
          </ac:picMkLst>
        </pc:picChg>
        <pc:picChg chg="add mod">
          <ac:chgData name="Leigh Brown" userId="79e1b32e-e2fc-4f97-b6e8-bdb859a8bdc6" providerId="ADAL" clId="{0E3B3109-D4A9-4E60-AD39-2041FAA57ACC}" dt="2024-04-29T19:43:28.921" v="201"/>
          <ac:picMkLst>
            <pc:docMk/>
            <pc:sldMk cId="2532110620" sldId="1564"/>
            <ac:picMk id="5" creationId="{C9C27CF2-567C-67AC-1DCA-809142F64001}"/>
          </ac:picMkLst>
        </pc:picChg>
        <pc:picChg chg="add del mod">
          <ac:chgData name="Leigh Brown" userId="79e1b32e-e2fc-4f97-b6e8-bdb859a8bdc6" providerId="ADAL" clId="{0E3B3109-D4A9-4E60-AD39-2041FAA57ACC}" dt="2024-04-29T19:46:49.328" v="245" actId="478"/>
          <ac:picMkLst>
            <pc:docMk/>
            <pc:sldMk cId="2532110620" sldId="1564"/>
            <ac:picMk id="7" creationId="{42D28179-9319-FB47-6307-5D0DBDCF7E37}"/>
          </ac:picMkLst>
        </pc:picChg>
        <pc:picChg chg="add del mod">
          <ac:chgData name="Leigh Brown" userId="79e1b32e-e2fc-4f97-b6e8-bdb859a8bdc6" providerId="ADAL" clId="{0E3B3109-D4A9-4E60-AD39-2041FAA57ACC}" dt="2024-04-29T19:45:31.121" v="242" actId="478"/>
          <ac:picMkLst>
            <pc:docMk/>
            <pc:sldMk cId="2532110620" sldId="1564"/>
            <ac:picMk id="42" creationId="{E2663EAB-B9AE-5F3C-FD36-3CD399B720E5}"/>
          </ac:picMkLst>
        </pc:picChg>
      </pc:sldChg>
      <pc:sldChg chg="del">
        <pc:chgData name="Leigh Brown" userId="79e1b32e-e2fc-4f97-b6e8-bdb859a8bdc6" providerId="ADAL" clId="{0E3B3109-D4A9-4E60-AD39-2041FAA57ACC}" dt="2024-04-29T19:48:46.988" v="258" actId="47"/>
        <pc:sldMkLst>
          <pc:docMk/>
          <pc:sldMk cId="646677041" sldId="1567"/>
        </pc:sldMkLst>
      </pc:sldChg>
      <pc:sldChg chg="addSp delSp modSp mod">
        <pc:chgData name="Leigh Brown" userId="79e1b32e-e2fc-4f97-b6e8-bdb859a8bdc6" providerId="ADAL" clId="{0E3B3109-D4A9-4E60-AD39-2041FAA57ACC}" dt="2024-04-29T19:58:49.595" v="459" actId="20577"/>
        <pc:sldMkLst>
          <pc:docMk/>
          <pc:sldMk cId="3241691038" sldId="1575"/>
        </pc:sldMkLst>
        <pc:spChg chg="mod">
          <ac:chgData name="Leigh Brown" userId="79e1b32e-e2fc-4f97-b6e8-bdb859a8bdc6" providerId="ADAL" clId="{0E3B3109-D4A9-4E60-AD39-2041FAA57ACC}" dt="2024-04-29T19:56:01.165" v="432" actId="1036"/>
          <ac:spMkLst>
            <pc:docMk/>
            <pc:sldMk cId="3241691038" sldId="1575"/>
            <ac:spMk id="2" creationId="{B005776A-83E9-DA39-5DD5-5ACFE8293CB3}"/>
          </ac:spMkLst>
        </pc:spChg>
        <pc:spChg chg="mod">
          <ac:chgData name="Leigh Brown" userId="79e1b32e-e2fc-4f97-b6e8-bdb859a8bdc6" providerId="ADAL" clId="{0E3B3109-D4A9-4E60-AD39-2041FAA57ACC}" dt="2024-04-29T19:58:49.595" v="459" actId="20577"/>
          <ac:spMkLst>
            <pc:docMk/>
            <pc:sldMk cId="3241691038" sldId="1575"/>
            <ac:spMk id="3" creationId="{47F76AF1-61A2-68DE-5D4A-C5A3F4748A62}"/>
          </ac:spMkLst>
        </pc:spChg>
        <pc:spChg chg="mod">
          <ac:chgData name="Leigh Brown" userId="79e1b32e-e2fc-4f97-b6e8-bdb859a8bdc6" providerId="ADAL" clId="{0E3B3109-D4A9-4E60-AD39-2041FAA57ACC}" dt="2024-04-29T19:55:56.372" v="421" actId="20577"/>
          <ac:spMkLst>
            <pc:docMk/>
            <pc:sldMk cId="3241691038" sldId="1575"/>
            <ac:spMk id="6" creationId="{982F3590-422D-2DA0-3D6F-A85F5485A91E}"/>
          </ac:spMkLst>
        </pc:spChg>
        <pc:spChg chg="mod">
          <ac:chgData name="Leigh Brown" userId="79e1b32e-e2fc-4f97-b6e8-bdb859a8bdc6" providerId="ADAL" clId="{0E3B3109-D4A9-4E60-AD39-2041FAA57ACC}" dt="2024-04-29T19:58:43.694" v="456" actId="20577"/>
          <ac:spMkLst>
            <pc:docMk/>
            <pc:sldMk cId="3241691038" sldId="1575"/>
            <ac:spMk id="7" creationId="{37BE9B3D-3C17-00F3-E499-8EEE9AA82B9D}"/>
          </ac:spMkLst>
        </pc:spChg>
        <pc:spChg chg="add mod">
          <ac:chgData name="Leigh Brown" userId="79e1b32e-e2fc-4f97-b6e8-bdb859a8bdc6" providerId="ADAL" clId="{0E3B3109-D4A9-4E60-AD39-2041FAA57ACC}" dt="2024-04-29T19:50:42.406" v="280"/>
          <ac:spMkLst>
            <pc:docMk/>
            <pc:sldMk cId="3241691038" sldId="1575"/>
            <ac:spMk id="35" creationId="{85216EC3-FF70-BD72-2865-347540CB7C36}"/>
          </ac:spMkLst>
        </pc:spChg>
        <pc:grpChg chg="add del">
          <ac:chgData name="Leigh Brown" userId="79e1b32e-e2fc-4f97-b6e8-bdb859a8bdc6" providerId="ADAL" clId="{0E3B3109-D4A9-4E60-AD39-2041FAA57ACC}" dt="2024-04-29T19:50:45.195" v="281" actId="478"/>
          <ac:grpSpMkLst>
            <pc:docMk/>
            <pc:sldMk cId="3241691038" sldId="1575"/>
            <ac:grpSpMk id="11" creationId="{CF793D1A-8F58-9040-92E1-5FAD47B408D1}"/>
          </ac:grpSpMkLst>
        </pc:grpChg>
        <pc:picChg chg="add del mod">
          <ac:chgData name="Leigh Brown" userId="79e1b32e-e2fc-4f97-b6e8-bdb859a8bdc6" providerId="ADAL" clId="{0E3B3109-D4A9-4E60-AD39-2041FAA57ACC}" dt="2024-04-29T19:51:15.358" v="286" actId="21"/>
          <ac:picMkLst>
            <pc:docMk/>
            <pc:sldMk cId="3241691038" sldId="1575"/>
            <ac:picMk id="33" creationId="{4BBF46EC-3C65-A291-8001-10C7A11A4A24}"/>
          </ac:picMkLst>
        </pc:picChg>
        <pc:picChg chg="add del mod">
          <ac:chgData name="Leigh Brown" userId="79e1b32e-e2fc-4f97-b6e8-bdb859a8bdc6" providerId="ADAL" clId="{0E3B3109-D4A9-4E60-AD39-2041FAA57ACC}" dt="2024-04-29T19:57:24.601" v="433" actId="21"/>
          <ac:picMkLst>
            <pc:docMk/>
            <pc:sldMk cId="3241691038" sldId="1575"/>
            <ac:picMk id="36" creationId="{8AF17DFC-6B2C-9736-165D-3AFDE55BE736}"/>
          </ac:picMkLst>
        </pc:picChg>
        <pc:picChg chg="add del mod">
          <ac:chgData name="Leigh Brown" userId="79e1b32e-e2fc-4f97-b6e8-bdb859a8bdc6" providerId="ADAL" clId="{0E3B3109-D4A9-4E60-AD39-2041FAA57ACC}" dt="2024-04-29T19:55:12.410" v="390" actId="22"/>
          <ac:picMkLst>
            <pc:docMk/>
            <pc:sldMk cId="3241691038" sldId="1575"/>
            <ac:picMk id="38" creationId="{7D70CFBD-D35D-67E0-BAEE-EB9895FA471A}"/>
          </ac:picMkLst>
        </pc:picChg>
        <pc:picChg chg="add mod">
          <ac:chgData name="Leigh Brown" userId="79e1b32e-e2fc-4f97-b6e8-bdb859a8bdc6" providerId="ADAL" clId="{0E3B3109-D4A9-4E60-AD39-2041FAA57ACC}" dt="2024-04-29T19:55:33.008" v="400" actId="1036"/>
          <ac:picMkLst>
            <pc:docMk/>
            <pc:sldMk cId="3241691038" sldId="1575"/>
            <ac:picMk id="40" creationId="{B36358BF-6D12-B7B1-E2B5-D45CEFE21CC7}"/>
          </ac:picMkLst>
        </pc:picChg>
        <pc:picChg chg="add del">
          <ac:chgData name="Leigh Brown" userId="79e1b32e-e2fc-4f97-b6e8-bdb859a8bdc6" providerId="ADAL" clId="{0E3B3109-D4A9-4E60-AD39-2041FAA57ACC}" dt="2024-04-29T19:55:29.599" v="396" actId="478"/>
          <ac:picMkLst>
            <pc:docMk/>
            <pc:sldMk cId="3241691038" sldId="1575"/>
            <ac:picMk id="70" creationId="{39750C42-E2FB-8DD2-73B1-8C154C5F8D12}"/>
          </ac:picMkLst>
        </pc:picChg>
        <pc:picChg chg="del">
          <ac:chgData name="Leigh Brown" userId="79e1b32e-e2fc-4f97-b6e8-bdb859a8bdc6" providerId="ADAL" clId="{0E3B3109-D4A9-4E60-AD39-2041FAA57ACC}" dt="2024-04-29T19:54:15.260" v="379" actId="478"/>
          <ac:picMkLst>
            <pc:docMk/>
            <pc:sldMk cId="3241691038" sldId="1575"/>
            <ac:picMk id="72" creationId="{8BB0D333-B8B6-9CC9-A2CA-BAF1210CE650}"/>
          </ac:picMkLst>
        </pc:picChg>
      </pc:sldChg>
      <pc:sldChg chg="addSp delSp modSp mod ord">
        <pc:chgData name="Leigh Brown" userId="79e1b32e-e2fc-4f97-b6e8-bdb859a8bdc6" providerId="ADAL" clId="{0E3B3109-D4A9-4E60-AD39-2041FAA57ACC}" dt="2024-04-29T19:53:37.086" v="374" actId="478"/>
        <pc:sldMkLst>
          <pc:docMk/>
          <pc:sldMk cId="17103734" sldId="1580"/>
        </pc:sldMkLst>
        <pc:spChg chg="mod">
          <ac:chgData name="Leigh Brown" userId="79e1b32e-e2fc-4f97-b6e8-bdb859a8bdc6" providerId="ADAL" clId="{0E3B3109-D4A9-4E60-AD39-2041FAA57ACC}" dt="2024-04-29T19:53:22.078" v="373" actId="20577"/>
          <ac:spMkLst>
            <pc:docMk/>
            <pc:sldMk cId="17103734" sldId="1580"/>
            <ac:spMk id="5" creationId="{69BC30CD-4EC2-5A82-AF77-63B89FBC31AF}"/>
          </ac:spMkLst>
        </pc:spChg>
        <pc:spChg chg="mod">
          <ac:chgData name="Leigh Brown" userId="79e1b32e-e2fc-4f97-b6e8-bdb859a8bdc6" providerId="ADAL" clId="{0E3B3109-D4A9-4E60-AD39-2041FAA57ACC}" dt="2024-04-29T19:51:42.875" v="325" actId="20577"/>
          <ac:spMkLst>
            <pc:docMk/>
            <pc:sldMk cId="17103734" sldId="1580"/>
            <ac:spMk id="6" creationId="{982F3590-422D-2DA0-3D6F-A85F5485A91E}"/>
          </ac:spMkLst>
        </pc:spChg>
        <pc:spChg chg="mod">
          <ac:chgData name="Leigh Brown" userId="79e1b32e-e2fc-4f97-b6e8-bdb859a8bdc6" providerId="ADAL" clId="{0E3B3109-D4A9-4E60-AD39-2041FAA57ACC}" dt="2024-04-29T19:51:09.247" v="285" actId="20577"/>
          <ac:spMkLst>
            <pc:docMk/>
            <pc:sldMk cId="17103734" sldId="1580"/>
            <ac:spMk id="7" creationId="{37BE9B3D-3C17-00F3-E499-8EEE9AA82B9D}"/>
          </ac:spMkLst>
        </pc:spChg>
        <pc:spChg chg="mod">
          <ac:chgData name="Leigh Brown" userId="79e1b32e-e2fc-4f97-b6e8-bdb859a8bdc6" providerId="ADAL" clId="{0E3B3109-D4A9-4E60-AD39-2041FAA57ACC}" dt="2024-04-29T19:51:48.551" v="328" actId="404"/>
          <ac:spMkLst>
            <pc:docMk/>
            <pc:sldMk cId="17103734" sldId="1580"/>
            <ac:spMk id="51" creationId="{14CF9423-6E3E-BA1A-90E8-C9D5AA31BC7E}"/>
          </ac:spMkLst>
        </pc:spChg>
        <pc:spChg chg="mod">
          <ac:chgData name="Leigh Brown" userId="79e1b32e-e2fc-4f97-b6e8-bdb859a8bdc6" providerId="ADAL" clId="{0E3B3109-D4A9-4E60-AD39-2041FAA57ACC}" dt="2024-04-29T19:52:02.795" v="333" actId="20577"/>
          <ac:spMkLst>
            <pc:docMk/>
            <pc:sldMk cId="17103734" sldId="1580"/>
            <ac:spMk id="55" creationId="{939BEB01-898D-95AC-0237-6063180C1157}"/>
          </ac:spMkLst>
        </pc:spChg>
        <pc:picChg chg="add mod">
          <ac:chgData name="Leigh Brown" userId="79e1b32e-e2fc-4f97-b6e8-bdb859a8bdc6" providerId="ADAL" clId="{0E3B3109-D4A9-4E60-AD39-2041FAA57ACC}" dt="2024-04-29T19:53:10.826" v="352" actId="1038"/>
          <ac:picMkLst>
            <pc:docMk/>
            <pc:sldMk cId="17103734" sldId="1580"/>
            <ac:picMk id="3" creationId="{BC0083C1-680C-CCEE-AF66-97B572832E5B}"/>
          </ac:picMkLst>
        </pc:picChg>
        <pc:picChg chg="add del mod">
          <ac:chgData name="Leigh Brown" userId="79e1b32e-e2fc-4f97-b6e8-bdb859a8bdc6" providerId="ADAL" clId="{0E3B3109-D4A9-4E60-AD39-2041FAA57ACC}" dt="2024-04-29T19:53:37.086" v="374" actId="478"/>
          <ac:picMkLst>
            <pc:docMk/>
            <pc:sldMk cId="17103734" sldId="1580"/>
            <ac:picMk id="33" creationId="{4BBF46EC-3C65-A291-8001-10C7A11A4A24}"/>
          </ac:picMkLst>
        </pc:picChg>
        <pc:picChg chg="del">
          <ac:chgData name="Leigh Brown" userId="79e1b32e-e2fc-4f97-b6e8-bdb859a8bdc6" providerId="ADAL" clId="{0E3B3109-D4A9-4E60-AD39-2041FAA57ACC}" dt="2024-04-29T19:53:05.798" v="343" actId="478"/>
          <ac:picMkLst>
            <pc:docMk/>
            <pc:sldMk cId="17103734" sldId="1580"/>
            <ac:picMk id="57" creationId="{3BB1D8F8-056A-2D57-D314-01137AFCF743}"/>
          </ac:picMkLst>
        </pc:picChg>
        <pc:picChg chg="del">
          <ac:chgData name="Leigh Brown" userId="79e1b32e-e2fc-4f97-b6e8-bdb859a8bdc6" providerId="ADAL" clId="{0E3B3109-D4A9-4E60-AD39-2041FAA57ACC}" dt="2024-04-29T19:53:07.575" v="345" actId="478"/>
          <ac:picMkLst>
            <pc:docMk/>
            <pc:sldMk cId="17103734" sldId="1580"/>
            <ac:picMk id="72" creationId="{CEB374DC-6DCC-FBE2-95D2-EEEFF9781392}"/>
          </ac:picMkLst>
        </pc:picChg>
      </pc:sldChg>
      <pc:sldChg chg="addSp delSp mod ord">
        <pc:chgData name="Leigh Brown" userId="79e1b32e-e2fc-4f97-b6e8-bdb859a8bdc6" providerId="ADAL" clId="{0E3B3109-D4A9-4E60-AD39-2041FAA57ACC}" dt="2024-04-29T19:54:03.303" v="376" actId="21"/>
        <pc:sldMkLst>
          <pc:docMk/>
          <pc:sldMk cId="74885225" sldId="1581"/>
        </pc:sldMkLst>
        <pc:picChg chg="add del">
          <ac:chgData name="Leigh Brown" userId="79e1b32e-e2fc-4f97-b6e8-bdb859a8bdc6" providerId="ADAL" clId="{0E3B3109-D4A9-4E60-AD39-2041FAA57ACC}" dt="2024-04-29T19:54:03.303" v="376" actId="21"/>
          <ac:picMkLst>
            <pc:docMk/>
            <pc:sldMk cId="74885225" sldId="1581"/>
            <ac:picMk id="13" creationId="{8AF17DFC-6B2C-9736-165D-3AFDE55BE736}"/>
          </ac:picMkLst>
        </pc:picChg>
      </pc:sldChg>
      <pc:sldChg chg="modSp mod">
        <pc:chgData name="Leigh Brown" userId="79e1b32e-e2fc-4f97-b6e8-bdb859a8bdc6" providerId="ADAL" clId="{0E3B3109-D4A9-4E60-AD39-2041FAA57ACC}" dt="2024-04-29T19:58:57.549" v="466" actId="20577"/>
        <pc:sldMkLst>
          <pc:docMk/>
          <pc:sldMk cId="298810567" sldId="1582"/>
        </pc:sldMkLst>
        <pc:spChg chg="mod">
          <ac:chgData name="Leigh Brown" userId="79e1b32e-e2fc-4f97-b6e8-bdb859a8bdc6" providerId="ADAL" clId="{0E3B3109-D4A9-4E60-AD39-2041FAA57ACC}" dt="2024-04-29T19:58:57.549" v="466" actId="20577"/>
          <ac:spMkLst>
            <pc:docMk/>
            <pc:sldMk cId="298810567" sldId="1582"/>
            <ac:spMk id="3" creationId="{47F76AF1-61A2-68DE-5D4A-C5A3F4748A62}"/>
          </ac:spMkLst>
        </pc:spChg>
        <pc:spChg chg="mod">
          <ac:chgData name="Leigh Brown" userId="79e1b32e-e2fc-4f97-b6e8-bdb859a8bdc6" providerId="ADAL" clId="{0E3B3109-D4A9-4E60-AD39-2041FAA57ACC}" dt="2024-04-29T19:58:55.095" v="463" actId="20577"/>
          <ac:spMkLst>
            <pc:docMk/>
            <pc:sldMk cId="298810567" sldId="1582"/>
            <ac:spMk id="7" creationId="{37BE9B3D-3C17-00F3-E499-8EEE9AA82B9D}"/>
          </ac:spMkLst>
        </pc:spChg>
      </pc:sldChg>
      <pc:sldChg chg="addSp delSp modSp mod">
        <pc:chgData name="Leigh Brown" userId="79e1b32e-e2fc-4f97-b6e8-bdb859a8bdc6" providerId="ADAL" clId="{0E3B3109-D4A9-4E60-AD39-2041FAA57ACC}" dt="2024-04-29T19:59:03.507" v="472" actId="20577"/>
        <pc:sldMkLst>
          <pc:docMk/>
          <pc:sldMk cId="2458647720" sldId="1583"/>
        </pc:sldMkLst>
        <pc:spChg chg="mod">
          <ac:chgData name="Leigh Brown" userId="79e1b32e-e2fc-4f97-b6e8-bdb859a8bdc6" providerId="ADAL" clId="{0E3B3109-D4A9-4E60-AD39-2041FAA57ACC}" dt="2024-04-29T19:59:01.010" v="469" actId="20577"/>
          <ac:spMkLst>
            <pc:docMk/>
            <pc:sldMk cId="2458647720" sldId="1583"/>
            <ac:spMk id="7" creationId="{37BE9B3D-3C17-00F3-E499-8EEE9AA82B9D}"/>
          </ac:spMkLst>
        </pc:spChg>
        <pc:spChg chg="mod">
          <ac:chgData name="Leigh Brown" userId="79e1b32e-e2fc-4f97-b6e8-bdb859a8bdc6" providerId="ADAL" clId="{0E3B3109-D4A9-4E60-AD39-2041FAA57ACC}" dt="2024-04-29T19:59:03.507" v="472" actId="20577"/>
          <ac:spMkLst>
            <pc:docMk/>
            <pc:sldMk cId="2458647720" sldId="1583"/>
            <ac:spMk id="55" creationId="{939BEB01-898D-95AC-0237-6063180C1157}"/>
          </ac:spMkLst>
        </pc:spChg>
        <pc:picChg chg="add del mod">
          <ac:chgData name="Leigh Brown" userId="79e1b32e-e2fc-4f97-b6e8-bdb859a8bdc6" providerId="ADAL" clId="{0E3B3109-D4A9-4E60-AD39-2041FAA57ACC}" dt="2024-04-29T19:58:10.904" v="436" actId="478"/>
          <ac:picMkLst>
            <pc:docMk/>
            <pc:sldMk cId="2458647720" sldId="1583"/>
            <ac:picMk id="36" creationId="{8AF17DFC-6B2C-9736-165D-3AFDE55BE736}"/>
          </ac:picMkLst>
        </pc:picChg>
      </pc:sldChg>
      <pc:sldChg chg="modSp mod">
        <pc:chgData name="Leigh Brown" userId="79e1b32e-e2fc-4f97-b6e8-bdb859a8bdc6" providerId="ADAL" clId="{0E3B3109-D4A9-4E60-AD39-2041FAA57ACC}" dt="2024-04-29T19:59:09.913" v="477" actId="20577"/>
        <pc:sldMkLst>
          <pc:docMk/>
          <pc:sldMk cId="213699402" sldId="1584"/>
        </pc:sldMkLst>
        <pc:spChg chg="mod">
          <ac:chgData name="Leigh Brown" userId="79e1b32e-e2fc-4f97-b6e8-bdb859a8bdc6" providerId="ADAL" clId="{0E3B3109-D4A9-4E60-AD39-2041FAA57ACC}" dt="2024-04-29T19:59:09.913" v="477" actId="20577"/>
          <ac:spMkLst>
            <pc:docMk/>
            <pc:sldMk cId="213699402" sldId="1584"/>
            <ac:spMk id="3" creationId="{47F76AF1-61A2-68DE-5D4A-C5A3F4748A62}"/>
          </ac:spMkLst>
        </pc:spChg>
        <pc:spChg chg="mod">
          <ac:chgData name="Leigh Brown" userId="79e1b32e-e2fc-4f97-b6e8-bdb859a8bdc6" providerId="ADAL" clId="{0E3B3109-D4A9-4E60-AD39-2041FAA57ACC}" dt="2024-04-29T19:59:07.174" v="475" actId="20577"/>
          <ac:spMkLst>
            <pc:docMk/>
            <pc:sldMk cId="213699402" sldId="1584"/>
            <ac:spMk id="7" creationId="{37BE9B3D-3C17-00F3-E499-8EEE9AA82B9D}"/>
          </ac:spMkLst>
        </pc:spChg>
      </pc:sldChg>
      <pc:sldChg chg="addSp delSp modSp mod">
        <pc:chgData name="Leigh Brown" userId="79e1b32e-e2fc-4f97-b6e8-bdb859a8bdc6" providerId="ADAL" clId="{0E3B3109-D4A9-4E60-AD39-2041FAA57ACC}" dt="2024-04-29T19:35:48.573" v="65" actId="21"/>
        <pc:sldMkLst>
          <pc:docMk/>
          <pc:sldMk cId="3092396374" sldId="1637"/>
        </pc:sldMkLst>
        <pc:spChg chg="mod">
          <ac:chgData name="Leigh Brown" userId="79e1b32e-e2fc-4f97-b6e8-bdb859a8bdc6" providerId="ADAL" clId="{0E3B3109-D4A9-4E60-AD39-2041FAA57ACC}" dt="2024-04-29T19:35:05.825" v="64" actId="20577"/>
          <ac:spMkLst>
            <pc:docMk/>
            <pc:sldMk cId="3092396374" sldId="1637"/>
            <ac:spMk id="14" creationId="{59B5E1DB-E373-1CF3-2D7B-AAF4717B1A95}"/>
          </ac:spMkLst>
        </pc:spChg>
        <pc:spChg chg="mod">
          <ac:chgData name="Leigh Brown" userId="79e1b32e-e2fc-4f97-b6e8-bdb859a8bdc6" providerId="ADAL" clId="{0E3B3109-D4A9-4E60-AD39-2041FAA57ACC}" dt="2024-04-29T19:34:30.927" v="62" actId="14100"/>
          <ac:spMkLst>
            <pc:docMk/>
            <pc:sldMk cId="3092396374" sldId="1637"/>
            <ac:spMk id="15" creationId="{047A73D4-A89F-160F-E865-0AA22CD65142}"/>
          </ac:spMkLst>
        </pc:spChg>
        <pc:picChg chg="add del mod">
          <ac:chgData name="Leigh Brown" userId="79e1b32e-e2fc-4f97-b6e8-bdb859a8bdc6" providerId="ADAL" clId="{0E3B3109-D4A9-4E60-AD39-2041FAA57ACC}" dt="2024-04-29T19:35:48.573" v="65" actId="21"/>
          <ac:picMkLst>
            <pc:docMk/>
            <pc:sldMk cId="3092396374" sldId="1637"/>
            <ac:picMk id="9" creationId="{B46E3A6B-1DA9-BB57-6C55-750CADF53459}"/>
          </ac:picMkLst>
        </pc:picChg>
      </pc:sldChg>
      <pc:sldChg chg="addSp delSp modSp mod">
        <pc:chgData name="Leigh Brown" userId="79e1b32e-e2fc-4f97-b6e8-bdb859a8bdc6" providerId="ADAL" clId="{0E3B3109-D4A9-4E60-AD39-2041FAA57ACC}" dt="2024-04-29T19:50:09.869" v="274" actId="1038"/>
        <pc:sldMkLst>
          <pc:docMk/>
          <pc:sldMk cId="640558801" sldId="1638"/>
        </pc:sldMkLst>
        <pc:spChg chg="mod">
          <ac:chgData name="Leigh Brown" userId="79e1b32e-e2fc-4f97-b6e8-bdb859a8bdc6" providerId="ADAL" clId="{0E3B3109-D4A9-4E60-AD39-2041FAA57ACC}" dt="2024-04-29T19:50:09.869" v="274" actId="1038"/>
          <ac:spMkLst>
            <pc:docMk/>
            <pc:sldMk cId="640558801" sldId="1638"/>
            <ac:spMk id="33" creationId="{0EDAB0BD-E72F-8A13-326F-2D99C61AF3DC}"/>
          </ac:spMkLst>
        </pc:spChg>
        <pc:spChg chg="mod">
          <ac:chgData name="Leigh Brown" userId="79e1b32e-e2fc-4f97-b6e8-bdb859a8bdc6" providerId="ADAL" clId="{0E3B3109-D4A9-4E60-AD39-2041FAA57ACC}" dt="2024-04-29T19:43:31.650" v="203" actId="20577"/>
          <ac:spMkLst>
            <pc:docMk/>
            <pc:sldMk cId="640558801" sldId="1638"/>
            <ac:spMk id="41" creationId="{78904255-63B7-3195-7746-DFF4066B27B9}"/>
          </ac:spMkLst>
        </pc:spChg>
        <pc:grpChg chg="del mod">
          <ac:chgData name="Leigh Brown" userId="79e1b32e-e2fc-4f97-b6e8-bdb859a8bdc6" providerId="ADAL" clId="{0E3B3109-D4A9-4E60-AD39-2041FAA57ACC}" dt="2024-04-29T19:41:39.394" v="129" actId="165"/>
          <ac:grpSpMkLst>
            <pc:docMk/>
            <pc:sldMk cId="640558801" sldId="1638"/>
            <ac:grpSpMk id="25" creationId="{06FA7E48-062F-6940-1A2C-5871F9B3B8EC}"/>
          </ac:grpSpMkLst>
        </pc:grpChg>
        <pc:picChg chg="del">
          <ac:chgData name="Leigh Brown" userId="79e1b32e-e2fc-4f97-b6e8-bdb859a8bdc6" providerId="ADAL" clId="{0E3B3109-D4A9-4E60-AD39-2041FAA57ACC}" dt="2024-04-29T19:42:55.269" v="161" actId="478"/>
          <ac:picMkLst>
            <pc:docMk/>
            <pc:sldMk cId="640558801" sldId="1638"/>
            <ac:picMk id="20" creationId="{457466C4-DB36-A093-59A1-0E4251243F0F}"/>
          </ac:picMkLst>
        </pc:picChg>
        <pc:picChg chg="mod ord topLvl">
          <ac:chgData name="Leigh Brown" userId="79e1b32e-e2fc-4f97-b6e8-bdb859a8bdc6" providerId="ADAL" clId="{0E3B3109-D4A9-4E60-AD39-2041FAA57ACC}" dt="2024-04-29T19:41:59.956" v="139" actId="1037"/>
          <ac:picMkLst>
            <pc:docMk/>
            <pc:sldMk cId="640558801" sldId="1638"/>
            <ac:picMk id="26" creationId="{B7FA3F16-BCBD-4F9C-AC95-9724F346A29E}"/>
          </ac:picMkLst>
        </pc:picChg>
        <pc:picChg chg="mod ord topLvl">
          <ac:chgData name="Leigh Brown" userId="79e1b32e-e2fc-4f97-b6e8-bdb859a8bdc6" providerId="ADAL" clId="{0E3B3109-D4A9-4E60-AD39-2041FAA57ACC}" dt="2024-04-29T19:42:07.333" v="148" actId="1036"/>
          <ac:picMkLst>
            <pc:docMk/>
            <pc:sldMk cId="640558801" sldId="1638"/>
            <ac:picMk id="27" creationId="{D79879ED-9AF3-EBE8-6550-A3E1731FCCE2}"/>
          </ac:picMkLst>
        </pc:picChg>
        <pc:picChg chg="mod">
          <ac:chgData name="Leigh Brown" userId="79e1b32e-e2fc-4f97-b6e8-bdb859a8bdc6" providerId="ADAL" clId="{0E3B3109-D4A9-4E60-AD39-2041FAA57ACC}" dt="2024-04-29T19:41:22.255" v="123" actId="1037"/>
          <ac:picMkLst>
            <pc:docMk/>
            <pc:sldMk cId="640558801" sldId="1638"/>
            <ac:picMk id="30" creationId="{DBFE3445-3B37-A130-DC7D-397BF05BB18B}"/>
          </ac:picMkLst>
        </pc:picChg>
        <pc:picChg chg="del">
          <ac:chgData name="Leigh Brown" userId="79e1b32e-e2fc-4f97-b6e8-bdb859a8bdc6" providerId="ADAL" clId="{0E3B3109-D4A9-4E60-AD39-2041FAA57ACC}" dt="2024-04-29T19:42:54.042" v="160" actId="478"/>
          <ac:picMkLst>
            <pc:docMk/>
            <pc:sldMk cId="640558801" sldId="1638"/>
            <ac:picMk id="40" creationId="{D67F8FB8-2DAA-53E8-ED6D-0D623A9432AC}"/>
          </ac:picMkLst>
        </pc:picChg>
        <pc:picChg chg="add del mod">
          <ac:chgData name="Leigh Brown" userId="79e1b32e-e2fc-4f97-b6e8-bdb859a8bdc6" providerId="ADAL" clId="{0E3B3109-D4A9-4E60-AD39-2041FAA57ACC}" dt="2024-04-29T19:43:33.548" v="204" actId="21"/>
          <ac:picMkLst>
            <pc:docMk/>
            <pc:sldMk cId="640558801" sldId="1638"/>
            <ac:picMk id="42" creationId="{E2663EAB-B9AE-5F3C-FD36-3CD399B720E5}"/>
          </ac:picMkLst>
        </pc:picChg>
        <pc:picChg chg="del">
          <ac:chgData name="Leigh Brown" userId="79e1b32e-e2fc-4f97-b6e8-bdb859a8bdc6" providerId="ADAL" clId="{0E3B3109-D4A9-4E60-AD39-2041FAA57ACC}" dt="2024-04-29T19:42:22.718" v="149" actId="478"/>
          <ac:picMkLst>
            <pc:docMk/>
            <pc:sldMk cId="640558801" sldId="1638"/>
            <ac:picMk id="43" creationId="{615672EB-8237-709E-402A-C9CA6E9B12F1}"/>
          </ac:picMkLst>
        </pc:picChg>
        <pc:picChg chg="add mod">
          <ac:chgData name="Leigh Brown" userId="79e1b32e-e2fc-4f97-b6e8-bdb859a8bdc6" providerId="ADAL" clId="{0E3B3109-D4A9-4E60-AD39-2041FAA57ACC}" dt="2024-04-29T19:42:28.740" v="157" actId="1037"/>
          <ac:picMkLst>
            <pc:docMk/>
            <pc:sldMk cId="640558801" sldId="1638"/>
            <ac:picMk id="44" creationId="{E8B92A7B-0234-7300-B601-84911CEB3268}"/>
          </ac:picMkLst>
        </pc:picChg>
        <pc:picChg chg="add mod">
          <ac:chgData name="Leigh Brown" userId="79e1b32e-e2fc-4f97-b6e8-bdb859a8bdc6" providerId="ADAL" clId="{0E3B3109-D4A9-4E60-AD39-2041FAA57ACC}" dt="2024-04-29T19:43:01.979" v="170" actId="1036"/>
          <ac:picMkLst>
            <pc:docMk/>
            <pc:sldMk cId="640558801" sldId="1638"/>
            <ac:picMk id="45" creationId="{39D172E6-FABF-E789-6E89-EE10CACAC867}"/>
          </ac:picMkLst>
        </pc:picChg>
        <pc:picChg chg="add mod">
          <ac:chgData name="Leigh Brown" userId="79e1b32e-e2fc-4f97-b6e8-bdb859a8bdc6" providerId="ADAL" clId="{0E3B3109-D4A9-4E60-AD39-2041FAA57ACC}" dt="2024-04-29T19:43:01.979" v="170" actId="1036"/>
          <ac:picMkLst>
            <pc:docMk/>
            <pc:sldMk cId="640558801" sldId="1638"/>
            <ac:picMk id="46" creationId="{4104A805-7050-0ABD-1674-8F55D57AF437}"/>
          </ac:picMkLst>
        </pc:picChg>
        <pc:picChg chg="del">
          <ac:chgData name="Leigh Brown" userId="79e1b32e-e2fc-4f97-b6e8-bdb859a8bdc6" providerId="ADAL" clId="{0E3B3109-D4A9-4E60-AD39-2041FAA57ACC}" dt="2024-04-29T19:42:42.657" v="159" actId="478"/>
          <ac:picMkLst>
            <pc:docMk/>
            <pc:sldMk cId="640558801" sldId="1638"/>
            <ac:picMk id="47" creationId="{63B5F74C-3750-6D9B-BFFA-1BAF56BEE9DD}"/>
          </ac:picMkLst>
        </pc:picChg>
        <pc:picChg chg="add mod">
          <ac:chgData name="Leigh Brown" userId="79e1b32e-e2fc-4f97-b6e8-bdb859a8bdc6" providerId="ADAL" clId="{0E3B3109-D4A9-4E60-AD39-2041FAA57ACC}" dt="2024-04-29T19:43:01.979" v="170" actId="1036"/>
          <ac:picMkLst>
            <pc:docMk/>
            <pc:sldMk cId="640558801" sldId="1638"/>
            <ac:picMk id="55" creationId="{8CEE05D7-48B8-BB7A-150E-D4C7C145A718}"/>
          </ac:picMkLst>
        </pc:picChg>
      </pc:sldChg>
      <pc:sldChg chg="modSp mod">
        <pc:chgData name="Leigh Brown" userId="79e1b32e-e2fc-4f97-b6e8-bdb859a8bdc6" providerId="ADAL" clId="{0E3B3109-D4A9-4E60-AD39-2041FAA57ACC}" dt="2024-04-29T19:46:56.974" v="249" actId="20577"/>
        <pc:sldMkLst>
          <pc:docMk/>
          <pc:sldMk cId="3540454591" sldId="1639"/>
        </pc:sldMkLst>
        <pc:spChg chg="mod">
          <ac:chgData name="Leigh Brown" userId="79e1b32e-e2fc-4f97-b6e8-bdb859a8bdc6" providerId="ADAL" clId="{0E3B3109-D4A9-4E60-AD39-2041FAA57ACC}" dt="2024-04-29T19:46:56.974" v="249" actId="20577"/>
          <ac:spMkLst>
            <pc:docMk/>
            <pc:sldMk cId="3540454591" sldId="1639"/>
            <ac:spMk id="3" creationId="{EF151353-B013-24EA-26D8-63F1F2D40E70}"/>
          </ac:spMkLst>
        </pc:spChg>
      </pc:sldChg>
      <pc:sldChg chg="modSp mod">
        <pc:chgData name="Leigh Brown" userId="79e1b32e-e2fc-4f97-b6e8-bdb859a8bdc6" providerId="ADAL" clId="{0E3B3109-D4A9-4E60-AD39-2041FAA57ACC}" dt="2024-04-29T19:28:14.358" v="19" actId="20577"/>
        <pc:sldMkLst>
          <pc:docMk/>
          <pc:sldMk cId="185265228" sldId="1642"/>
        </pc:sldMkLst>
        <pc:spChg chg="mod">
          <ac:chgData name="Leigh Brown" userId="79e1b32e-e2fc-4f97-b6e8-bdb859a8bdc6" providerId="ADAL" clId="{0E3B3109-D4A9-4E60-AD39-2041FAA57ACC}" dt="2024-04-29T19:28:14.358" v="19" actId="20577"/>
          <ac:spMkLst>
            <pc:docMk/>
            <pc:sldMk cId="185265228" sldId="1642"/>
            <ac:spMk id="3" creationId="{910386EC-1902-E8F6-9E05-88797513731E}"/>
          </ac:spMkLst>
        </pc:spChg>
      </pc:sldChg>
      <pc:sldChg chg="del">
        <pc:chgData name="Leigh Brown" userId="79e1b32e-e2fc-4f97-b6e8-bdb859a8bdc6" providerId="ADAL" clId="{0E3B3109-D4A9-4E60-AD39-2041FAA57ACC}" dt="2024-04-29T19:31:23.573" v="32" actId="47"/>
        <pc:sldMkLst>
          <pc:docMk/>
          <pc:sldMk cId="2303704606" sldId="1645"/>
        </pc:sldMkLst>
      </pc:sldChg>
      <pc:sldChg chg="addSp delSp modSp add mod">
        <pc:chgData name="Leigh Brown" userId="79e1b32e-e2fc-4f97-b6e8-bdb859a8bdc6" providerId="ADAL" clId="{0E3B3109-D4A9-4E60-AD39-2041FAA57ACC}" dt="2024-04-29T19:48:06.194" v="252" actId="21"/>
        <pc:sldMkLst>
          <pc:docMk/>
          <pc:sldMk cId="4263596582" sldId="1681"/>
        </pc:sldMkLst>
        <pc:spChg chg="mod">
          <ac:chgData name="Leigh Brown" userId="79e1b32e-e2fc-4f97-b6e8-bdb859a8bdc6" providerId="ADAL" clId="{0E3B3109-D4A9-4E60-AD39-2041FAA57ACC}" dt="2024-04-29T19:31:32.322" v="42" actId="20577"/>
          <ac:spMkLst>
            <pc:docMk/>
            <pc:sldMk cId="4263596582" sldId="1681"/>
            <ac:spMk id="5" creationId="{69BC30CD-4EC2-5A82-AF77-63B89FBC31AF}"/>
          </ac:spMkLst>
        </pc:spChg>
        <pc:picChg chg="add del mod">
          <ac:chgData name="Leigh Brown" userId="79e1b32e-e2fc-4f97-b6e8-bdb859a8bdc6" providerId="ADAL" clId="{0E3B3109-D4A9-4E60-AD39-2041FAA57ACC}" dt="2024-04-29T19:48:06.194" v="252" actId="21"/>
          <ac:picMkLst>
            <pc:docMk/>
            <pc:sldMk cId="4263596582" sldId="1681"/>
            <ac:picMk id="7" creationId="{4BBF46EC-3C65-A291-8001-10C7A11A4A24}"/>
          </ac:picMkLst>
        </pc:picChg>
      </pc:sldChg>
      <pc:sldChg chg="add del">
        <pc:chgData name="Leigh Brown" userId="79e1b32e-e2fc-4f97-b6e8-bdb859a8bdc6" providerId="ADAL" clId="{0E3B3109-D4A9-4E60-AD39-2041FAA57ACC}" dt="2024-04-29T19:36:35.360" v="75"/>
        <pc:sldMkLst>
          <pc:docMk/>
          <pc:sldMk cId="431236473" sldId="1682"/>
        </pc:sldMkLst>
      </pc:sldChg>
      <pc:sldChg chg="addSp delSp modSp add mod">
        <pc:chgData name="Leigh Brown" userId="79e1b32e-e2fc-4f97-b6e8-bdb859a8bdc6" providerId="ADAL" clId="{0E3B3109-D4A9-4E60-AD39-2041FAA57ACC}" dt="2024-04-29T19:48:51.263" v="260" actId="12385"/>
        <pc:sldMkLst>
          <pc:docMk/>
          <pc:sldMk cId="742827493" sldId="1682"/>
        </pc:sldMkLst>
        <pc:graphicFrameChg chg="add mod modGraphic">
          <ac:chgData name="Leigh Brown" userId="79e1b32e-e2fc-4f97-b6e8-bdb859a8bdc6" providerId="ADAL" clId="{0E3B3109-D4A9-4E60-AD39-2041FAA57ACC}" dt="2024-04-29T19:48:51.263" v="260" actId="12385"/>
          <ac:graphicFrameMkLst>
            <pc:docMk/>
            <pc:sldMk cId="742827493" sldId="1682"/>
            <ac:graphicFrameMk id="3" creationId="{0EC442BC-540B-294F-C794-FC0428489E31}"/>
          </ac:graphicFrameMkLst>
        </pc:graphicFrameChg>
        <pc:graphicFrameChg chg="del mod">
          <ac:chgData name="Leigh Brown" userId="79e1b32e-e2fc-4f97-b6e8-bdb859a8bdc6" providerId="ADAL" clId="{0E3B3109-D4A9-4E60-AD39-2041FAA57ACC}" dt="2024-04-29T19:48:45.898" v="257" actId="21"/>
          <ac:graphicFrameMkLst>
            <pc:docMk/>
            <pc:sldMk cId="742827493" sldId="1682"/>
            <ac:graphicFrameMk id="9" creationId="{0EC442BC-540B-294F-C794-FC0428489E31}"/>
          </ac:graphicFrameMkLst>
        </pc:graphicFrameChg>
      </pc:sldChg>
      <pc:sldChg chg="delSp add del mod delAnim">
        <pc:chgData name="Leigh Brown" userId="79e1b32e-e2fc-4f97-b6e8-bdb859a8bdc6" providerId="ADAL" clId="{0E3B3109-D4A9-4E60-AD39-2041FAA57ACC}" dt="2024-04-29T20:02:53.088" v="626" actId="47"/>
        <pc:sldMkLst>
          <pc:docMk/>
          <pc:sldMk cId="2610610881" sldId="1683"/>
        </pc:sldMkLst>
        <pc:picChg chg="del">
          <ac:chgData name="Leigh Brown" userId="79e1b32e-e2fc-4f97-b6e8-bdb859a8bdc6" providerId="ADAL" clId="{0E3B3109-D4A9-4E60-AD39-2041FAA57ACC}" dt="2024-04-29T19:52:33.424" v="336" actId="478"/>
          <ac:picMkLst>
            <pc:docMk/>
            <pc:sldMk cId="2610610881" sldId="1683"/>
            <ac:picMk id="19" creationId="{EA193B3E-478C-C909-9411-7ABBC7E08A59}"/>
          </ac:picMkLst>
        </pc:picChg>
        <pc:picChg chg="del">
          <ac:chgData name="Leigh Brown" userId="79e1b32e-e2fc-4f97-b6e8-bdb859a8bdc6" providerId="ADAL" clId="{0E3B3109-D4A9-4E60-AD39-2041FAA57ACC}" dt="2024-04-29T19:52:32.538" v="335" actId="478"/>
          <ac:picMkLst>
            <pc:docMk/>
            <pc:sldMk cId="2610610881" sldId="1683"/>
            <ac:picMk id="20" creationId="{4B7FC5FC-8D11-1148-DB4C-278E0C038511}"/>
          </ac:picMkLst>
        </pc:picChg>
        <pc:picChg chg="del">
          <ac:chgData name="Leigh Brown" userId="79e1b32e-e2fc-4f97-b6e8-bdb859a8bdc6" providerId="ADAL" clId="{0E3B3109-D4A9-4E60-AD39-2041FAA57ACC}" dt="2024-04-29T19:52:34.674" v="337" actId="478"/>
          <ac:picMkLst>
            <pc:docMk/>
            <pc:sldMk cId="2610610881" sldId="1683"/>
            <ac:picMk id="28" creationId="{7BCADC0F-C1C3-BFD4-EFB2-2F1168CB150B}"/>
          </ac:picMkLst>
        </pc:picChg>
      </pc:sldChg>
      <pc:sldChg chg="modSp add del mod">
        <pc:chgData name="Leigh Brown" userId="79e1b32e-e2fc-4f97-b6e8-bdb859a8bdc6" providerId="ADAL" clId="{0E3B3109-D4A9-4E60-AD39-2041FAA57ACC}" dt="2024-04-29T20:03:11.103" v="628" actId="47"/>
        <pc:sldMkLst>
          <pc:docMk/>
          <pc:sldMk cId="2747611005" sldId="1684"/>
        </pc:sldMkLst>
        <pc:spChg chg="mod">
          <ac:chgData name="Leigh Brown" userId="79e1b32e-e2fc-4f97-b6e8-bdb859a8bdc6" providerId="ADAL" clId="{0E3B3109-D4A9-4E60-AD39-2041FAA57ACC}" dt="2024-04-29T20:00:42.437" v="548" actId="20577"/>
          <ac:spMkLst>
            <pc:docMk/>
            <pc:sldMk cId="2747611005" sldId="1684"/>
            <ac:spMk id="2" creationId="{D0BFB8DF-3F49-6FD5-C9F8-4A7500BF323D}"/>
          </ac:spMkLst>
        </pc:spChg>
        <pc:spChg chg="mod">
          <ac:chgData name="Leigh Brown" userId="79e1b32e-e2fc-4f97-b6e8-bdb859a8bdc6" providerId="ADAL" clId="{0E3B3109-D4A9-4E60-AD39-2041FAA57ACC}" dt="2024-04-29T20:01:54.114" v="625" actId="20577"/>
          <ac:spMkLst>
            <pc:docMk/>
            <pc:sldMk cId="2747611005" sldId="1684"/>
            <ac:spMk id="29" creationId="{96C6E48D-EFDF-A6BC-4B55-274E71FE468E}"/>
          </ac:spMkLst>
        </pc:spChg>
      </pc:sldChg>
    </pc:docChg>
  </pc:docChgLst>
  <pc:docChgLst>
    <pc:chgData name="Yolanda Kowalewski" userId="6fdddcea-75a6-4cd5-829f-e19640a03896" providerId="ADAL" clId="{742F8D7E-51EF-44C9-B44B-F90431775447}"/>
    <pc:docChg chg="undo custSel delSld modSld modSection">
      <pc:chgData name="Yolanda Kowalewski" userId="6fdddcea-75a6-4cd5-829f-e19640a03896" providerId="ADAL" clId="{742F8D7E-51EF-44C9-B44B-F90431775447}" dt="2024-05-01T20:41:54.429" v="314" actId="20577"/>
      <pc:docMkLst>
        <pc:docMk/>
      </pc:docMkLst>
      <pc:sldChg chg="addSp modSp mod">
        <pc:chgData name="Yolanda Kowalewski" userId="6fdddcea-75a6-4cd5-829f-e19640a03896" providerId="ADAL" clId="{742F8D7E-51EF-44C9-B44B-F90431775447}" dt="2024-05-01T20:41:54.429" v="314" actId="20577"/>
        <pc:sldMkLst>
          <pc:docMk/>
          <pc:sldMk cId="3529881691" sldId="257"/>
        </pc:sldMkLst>
        <pc:spChg chg="mod">
          <ac:chgData name="Yolanda Kowalewski" userId="6fdddcea-75a6-4cd5-829f-e19640a03896" providerId="ADAL" clId="{742F8D7E-51EF-44C9-B44B-F90431775447}" dt="2024-04-30T18:19:06.453" v="22" actId="20577"/>
          <ac:spMkLst>
            <pc:docMk/>
            <pc:sldMk cId="3529881691" sldId="257"/>
            <ac:spMk id="3" creationId="{446A80E4-1A69-E2FF-9856-ABF58BCF6805}"/>
          </ac:spMkLst>
        </pc:spChg>
        <pc:spChg chg="add mod">
          <ac:chgData name="Yolanda Kowalewski" userId="6fdddcea-75a6-4cd5-829f-e19640a03896" providerId="ADAL" clId="{742F8D7E-51EF-44C9-B44B-F90431775447}" dt="2024-05-01T20:41:54.429" v="314" actId="20577"/>
          <ac:spMkLst>
            <pc:docMk/>
            <pc:sldMk cId="3529881691" sldId="257"/>
            <ac:spMk id="4" creationId="{2DCD3511-F2E9-8DA3-BF3B-CF6B70D296B4}"/>
          </ac:spMkLst>
        </pc:spChg>
        <pc:spChg chg="add mod">
          <ac:chgData name="Yolanda Kowalewski" userId="6fdddcea-75a6-4cd5-829f-e19640a03896" providerId="ADAL" clId="{742F8D7E-51EF-44C9-B44B-F90431775447}" dt="2024-05-01T20:41:38.257" v="311"/>
          <ac:spMkLst>
            <pc:docMk/>
            <pc:sldMk cId="3529881691" sldId="257"/>
            <ac:spMk id="5" creationId="{FB5A4400-5AAB-FF82-568C-4D753BC51692}"/>
          </ac:spMkLst>
        </pc:spChg>
        <pc:spChg chg="add mod">
          <ac:chgData name="Yolanda Kowalewski" userId="6fdddcea-75a6-4cd5-829f-e19640a03896" providerId="ADAL" clId="{742F8D7E-51EF-44C9-B44B-F90431775447}" dt="2024-05-01T20:41:42.336" v="312"/>
          <ac:spMkLst>
            <pc:docMk/>
            <pc:sldMk cId="3529881691" sldId="257"/>
            <ac:spMk id="6" creationId="{7119D861-31C7-5C3D-9201-C02F0761B2C6}"/>
          </ac:spMkLst>
        </pc:spChg>
        <pc:spChg chg="add mod">
          <ac:chgData name="Yolanda Kowalewski" userId="6fdddcea-75a6-4cd5-829f-e19640a03896" providerId="ADAL" clId="{742F8D7E-51EF-44C9-B44B-F90431775447}" dt="2024-05-01T20:41:42.336" v="312"/>
          <ac:spMkLst>
            <pc:docMk/>
            <pc:sldMk cId="3529881691" sldId="257"/>
            <ac:spMk id="7" creationId="{C89EEB52-26F8-47E2-34D9-420E649D846B}"/>
          </ac:spMkLst>
        </pc:spChg>
      </pc:sldChg>
      <pc:sldChg chg="modSp mod">
        <pc:chgData name="Yolanda Kowalewski" userId="6fdddcea-75a6-4cd5-829f-e19640a03896" providerId="ADAL" clId="{742F8D7E-51EF-44C9-B44B-F90431775447}" dt="2024-04-30T18:25:07.685" v="63" actId="14100"/>
        <pc:sldMkLst>
          <pc:docMk/>
          <pc:sldMk cId="0" sldId="265"/>
        </pc:sldMkLst>
        <pc:spChg chg="mod">
          <ac:chgData name="Yolanda Kowalewski" userId="6fdddcea-75a6-4cd5-829f-e19640a03896" providerId="ADAL" clId="{742F8D7E-51EF-44C9-B44B-F90431775447}" dt="2024-04-30T18:25:07.685" v="63" actId="14100"/>
          <ac:spMkLst>
            <pc:docMk/>
            <pc:sldMk cId="0" sldId="265"/>
            <ac:spMk id="189" creationId="{00000000-0000-0000-0000-000000000000}"/>
          </ac:spMkLst>
        </pc:spChg>
        <pc:spChg chg="mod">
          <ac:chgData name="Yolanda Kowalewski" userId="6fdddcea-75a6-4cd5-829f-e19640a03896" providerId="ADAL" clId="{742F8D7E-51EF-44C9-B44B-F90431775447}" dt="2024-04-30T18:25:04.841" v="62" actId="20577"/>
          <ac:spMkLst>
            <pc:docMk/>
            <pc:sldMk cId="0" sldId="265"/>
            <ac:spMk id="192" creationId="{00000000-0000-0000-0000-000000000000}"/>
          </ac:spMkLst>
        </pc:spChg>
      </pc:sldChg>
      <pc:sldChg chg="modSp mod">
        <pc:chgData name="Yolanda Kowalewski" userId="6fdddcea-75a6-4cd5-829f-e19640a03896" providerId="ADAL" clId="{742F8D7E-51EF-44C9-B44B-F90431775447}" dt="2024-04-30T18:30:36.416" v="124" actId="20577"/>
        <pc:sldMkLst>
          <pc:docMk/>
          <pc:sldMk cId="3148546065" sldId="1248"/>
        </pc:sldMkLst>
        <pc:spChg chg="mod">
          <ac:chgData name="Yolanda Kowalewski" userId="6fdddcea-75a6-4cd5-829f-e19640a03896" providerId="ADAL" clId="{742F8D7E-51EF-44C9-B44B-F90431775447}" dt="2024-04-30T18:30:36.416" v="124" actId="20577"/>
          <ac:spMkLst>
            <pc:docMk/>
            <pc:sldMk cId="3148546065" sldId="1248"/>
            <ac:spMk id="2" creationId="{41CAF765-482B-E3C4-C897-995948E1C39B}"/>
          </ac:spMkLst>
        </pc:spChg>
      </pc:sldChg>
      <pc:sldChg chg="modSp mod">
        <pc:chgData name="Yolanda Kowalewski" userId="6fdddcea-75a6-4cd5-829f-e19640a03896" providerId="ADAL" clId="{742F8D7E-51EF-44C9-B44B-F90431775447}" dt="2024-04-30T18:32:04.714" v="157" actId="20577"/>
        <pc:sldMkLst>
          <pc:docMk/>
          <pc:sldMk cId="1716986049" sldId="1369"/>
        </pc:sldMkLst>
        <pc:spChg chg="mod">
          <ac:chgData name="Yolanda Kowalewski" userId="6fdddcea-75a6-4cd5-829f-e19640a03896" providerId="ADAL" clId="{742F8D7E-51EF-44C9-B44B-F90431775447}" dt="2024-04-30T18:31:29.661" v="138" actId="20577"/>
          <ac:spMkLst>
            <pc:docMk/>
            <pc:sldMk cId="1716986049" sldId="1369"/>
            <ac:spMk id="8" creationId="{A08669F6-C1D4-AADD-6C96-6AA84FAF75C8}"/>
          </ac:spMkLst>
        </pc:spChg>
        <pc:graphicFrameChg chg="mod modGraphic">
          <ac:chgData name="Yolanda Kowalewski" userId="6fdddcea-75a6-4cd5-829f-e19640a03896" providerId="ADAL" clId="{742F8D7E-51EF-44C9-B44B-F90431775447}" dt="2024-04-30T18:32:04.714" v="157" actId="20577"/>
          <ac:graphicFrameMkLst>
            <pc:docMk/>
            <pc:sldMk cId="1716986049" sldId="1369"/>
            <ac:graphicFrameMk id="2" creationId="{7C7031FB-60E7-614A-C4ED-997A4ADCE7FC}"/>
          </ac:graphicFrameMkLst>
        </pc:graphicFrameChg>
      </pc:sldChg>
      <pc:sldChg chg="modSp mod">
        <pc:chgData name="Yolanda Kowalewski" userId="6fdddcea-75a6-4cd5-829f-e19640a03896" providerId="ADAL" clId="{742F8D7E-51EF-44C9-B44B-F90431775447}" dt="2024-04-30T18:08:30.730" v="19"/>
        <pc:sldMkLst>
          <pc:docMk/>
          <pc:sldMk cId="795425945" sldId="1468"/>
        </pc:sldMkLst>
        <pc:spChg chg="mod">
          <ac:chgData name="Yolanda Kowalewski" userId="6fdddcea-75a6-4cd5-829f-e19640a03896" providerId="ADAL" clId="{742F8D7E-51EF-44C9-B44B-F90431775447}" dt="2024-04-30T18:08:30.730" v="19"/>
          <ac:spMkLst>
            <pc:docMk/>
            <pc:sldMk cId="795425945" sldId="1468"/>
            <ac:spMk id="3" creationId="{62AECCF5-BC8F-857F-43F3-DECA15DB436E}"/>
          </ac:spMkLst>
        </pc:spChg>
      </pc:sldChg>
      <pc:sldChg chg="modNotesTx">
        <pc:chgData name="Yolanda Kowalewski" userId="6fdddcea-75a6-4cd5-829f-e19640a03896" providerId="ADAL" clId="{742F8D7E-51EF-44C9-B44B-F90431775447}" dt="2024-04-30T18:20:38.055" v="27" actId="113"/>
        <pc:sldMkLst>
          <pc:docMk/>
          <pc:sldMk cId="618360388" sldId="1541"/>
        </pc:sldMkLst>
      </pc:sldChg>
      <pc:sldChg chg="modSp mod">
        <pc:chgData name="Yolanda Kowalewski" userId="6fdddcea-75a6-4cd5-829f-e19640a03896" providerId="ADAL" clId="{742F8D7E-51EF-44C9-B44B-F90431775447}" dt="2024-04-30T18:24:43.368" v="60" actId="1076"/>
        <pc:sldMkLst>
          <pc:docMk/>
          <pc:sldMk cId="1044932875" sldId="1544"/>
        </pc:sldMkLst>
        <pc:spChg chg="mod">
          <ac:chgData name="Yolanda Kowalewski" userId="6fdddcea-75a6-4cd5-829f-e19640a03896" providerId="ADAL" clId="{742F8D7E-51EF-44C9-B44B-F90431775447}" dt="2024-04-30T18:24:37.067" v="59" actId="20577"/>
          <ac:spMkLst>
            <pc:docMk/>
            <pc:sldMk cId="1044932875" sldId="1544"/>
            <ac:spMk id="5" creationId="{7A984D58-4365-32ED-4C17-08909FE78806}"/>
          </ac:spMkLst>
        </pc:spChg>
        <pc:spChg chg="mod">
          <ac:chgData name="Yolanda Kowalewski" userId="6fdddcea-75a6-4cd5-829f-e19640a03896" providerId="ADAL" clId="{742F8D7E-51EF-44C9-B44B-F90431775447}" dt="2024-04-30T18:24:43.368" v="60" actId="1076"/>
          <ac:spMkLst>
            <pc:docMk/>
            <pc:sldMk cId="1044932875" sldId="1544"/>
            <ac:spMk id="18" creationId="{420A58F5-9AAB-D904-FFF9-7ACF182D72E8}"/>
          </ac:spMkLst>
        </pc:spChg>
      </pc:sldChg>
      <pc:sldChg chg="modSp mod">
        <pc:chgData name="Yolanda Kowalewski" userId="6fdddcea-75a6-4cd5-829f-e19640a03896" providerId="ADAL" clId="{742F8D7E-51EF-44C9-B44B-F90431775447}" dt="2024-04-30T18:25:21.152" v="66" actId="20577"/>
        <pc:sldMkLst>
          <pc:docMk/>
          <pc:sldMk cId="3472652859" sldId="1548"/>
        </pc:sldMkLst>
        <pc:spChg chg="mod">
          <ac:chgData name="Yolanda Kowalewski" userId="6fdddcea-75a6-4cd5-829f-e19640a03896" providerId="ADAL" clId="{742F8D7E-51EF-44C9-B44B-F90431775447}" dt="2024-04-30T18:25:21.152" v="66" actId="20577"/>
          <ac:spMkLst>
            <pc:docMk/>
            <pc:sldMk cId="3472652859" sldId="1548"/>
            <ac:spMk id="2" creationId="{D0BFB8DF-3F49-6FD5-C9F8-4A7500BF323D}"/>
          </ac:spMkLst>
        </pc:spChg>
      </pc:sldChg>
      <pc:sldChg chg="modSp mod">
        <pc:chgData name="Yolanda Kowalewski" userId="6fdddcea-75a6-4cd5-829f-e19640a03896" providerId="ADAL" clId="{742F8D7E-51EF-44C9-B44B-F90431775447}" dt="2024-04-30T18:32:26.209" v="162" actId="20577"/>
        <pc:sldMkLst>
          <pc:docMk/>
          <pc:sldMk cId="4234045547" sldId="1556"/>
        </pc:sldMkLst>
        <pc:spChg chg="mod">
          <ac:chgData name="Yolanda Kowalewski" userId="6fdddcea-75a6-4cd5-829f-e19640a03896" providerId="ADAL" clId="{742F8D7E-51EF-44C9-B44B-F90431775447}" dt="2024-04-30T18:32:10.596" v="158" actId="20577"/>
          <ac:spMkLst>
            <pc:docMk/>
            <pc:sldMk cId="4234045547" sldId="1556"/>
            <ac:spMk id="2" creationId="{32C3CC95-4EF5-7BC0-0F74-ECD013EBD665}"/>
          </ac:spMkLst>
        </pc:spChg>
        <pc:spChg chg="mod">
          <ac:chgData name="Yolanda Kowalewski" userId="6fdddcea-75a6-4cd5-829f-e19640a03896" providerId="ADAL" clId="{742F8D7E-51EF-44C9-B44B-F90431775447}" dt="2024-04-30T18:32:13.773" v="160" actId="20577"/>
          <ac:spMkLst>
            <pc:docMk/>
            <pc:sldMk cId="4234045547" sldId="1556"/>
            <ac:spMk id="5" creationId="{55327A8D-4A7A-91D6-35BB-092EEEB70B4D}"/>
          </ac:spMkLst>
        </pc:spChg>
        <pc:spChg chg="mod">
          <ac:chgData name="Yolanda Kowalewski" userId="6fdddcea-75a6-4cd5-829f-e19640a03896" providerId="ADAL" clId="{742F8D7E-51EF-44C9-B44B-F90431775447}" dt="2024-04-30T18:32:26.209" v="162" actId="20577"/>
          <ac:spMkLst>
            <pc:docMk/>
            <pc:sldMk cId="4234045547" sldId="1556"/>
            <ac:spMk id="13" creationId="{E7057DC0-79E6-3DAB-CB5C-1CD4871B4E5F}"/>
          </ac:spMkLst>
        </pc:spChg>
      </pc:sldChg>
      <pc:sldChg chg="modSp mod">
        <pc:chgData name="Yolanda Kowalewski" userId="6fdddcea-75a6-4cd5-829f-e19640a03896" providerId="ADAL" clId="{742F8D7E-51EF-44C9-B44B-F90431775447}" dt="2024-04-30T18:34:01.718" v="169" actId="20577"/>
        <pc:sldMkLst>
          <pc:docMk/>
          <pc:sldMk cId="2097595458" sldId="1559"/>
        </pc:sldMkLst>
        <pc:spChg chg="mod">
          <ac:chgData name="Yolanda Kowalewski" userId="6fdddcea-75a6-4cd5-829f-e19640a03896" providerId="ADAL" clId="{742F8D7E-51EF-44C9-B44B-F90431775447}" dt="2024-04-30T18:34:01.718" v="169" actId="20577"/>
          <ac:spMkLst>
            <pc:docMk/>
            <pc:sldMk cId="2097595458" sldId="1559"/>
            <ac:spMk id="7" creationId="{F7A03ADF-E65F-9C10-FCF8-D8E8A7AC8554}"/>
          </ac:spMkLst>
        </pc:spChg>
      </pc:sldChg>
      <pc:sldChg chg="modSp mod">
        <pc:chgData name="Yolanda Kowalewski" userId="6fdddcea-75a6-4cd5-829f-e19640a03896" providerId="ADAL" clId="{742F8D7E-51EF-44C9-B44B-F90431775447}" dt="2024-04-30T18:33:52.941" v="167" actId="20577"/>
        <pc:sldMkLst>
          <pc:docMk/>
          <pc:sldMk cId="2949286975" sldId="1560"/>
        </pc:sldMkLst>
        <pc:spChg chg="mod">
          <ac:chgData name="Yolanda Kowalewski" userId="6fdddcea-75a6-4cd5-829f-e19640a03896" providerId="ADAL" clId="{742F8D7E-51EF-44C9-B44B-F90431775447}" dt="2024-04-30T18:33:52.941" v="167" actId="20577"/>
          <ac:spMkLst>
            <pc:docMk/>
            <pc:sldMk cId="2949286975" sldId="1560"/>
            <ac:spMk id="5" creationId="{55327A8D-4A7A-91D6-35BB-092EEEB70B4D}"/>
          </ac:spMkLst>
        </pc:spChg>
        <pc:spChg chg="mod">
          <ac:chgData name="Yolanda Kowalewski" userId="6fdddcea-75a6-4cd5-829f-e19640a03896" providerId="ADAL" clId="{742F8D7E-51EF-44C9-B44B-F90431775447}" dt="2024-04-30T18:33:39.714" v="163"/>
          <ac:spMkLst>
            <pc:docMk/>
            <pc:sldMk cId="2949286975" sldId="1560"/>
            <ac:spMk id="7" creationId="{F7A03ADF-E65F-9C10-FCF8-D8E8A7AC8554}"/>
          </ac:spMkLst>
        </pc:spChg>
        <pc:spChg chg="mod">
          <ac:chgData name="Yolanda Kowalewski" userId="6fdddcea-75a6-4cd5-829f-e19640a03896" providerId="ADAL" clId="{742F8D7E-51EF-44C9-B44B-F90431775447}" dt="2024-04-30T18:33:49.536" v="165" actId="20577"/>
          <ac:spMkLst>
            <pc:docMk/>
            <pc:sldMk cId="2949286975" sldId="1560"/>
            <ac:spMk id="16" creationId="{1FE525D2-5F1C-EC74-C1D8-BA443C5E46B6}"/>
          </ac:spMkLst>
        </pc:spChg>
      </pc:sldChg>
      <pc:sldChg chg="modSp mod">
        <pc:chgData name="Yolanda Kowalewski" userId="6fdddcea-75a6-4cd5-829f-e19640a03896" providerId="ADAL" clId="{742F8D7E-51EF-44C9-B44B-F90431775447}" dt="2024-04-30T18:34:15.101" v="172" actId="20577"/>
        <pc:sldMkLst>
          <pc:docMk/>
          <pc:sldMk cId="2222783223" sldId="1561"/>
        </pc:sldMkLst>
        <pc:spChg chg="mod">
          <ac:chgData name="Yolanda Kowalewski" userId="6fdddcea-75a6-4cd5-829f-e19640a03896" providerId="ADAL" clId="{742F8D7E-51EF-44C9-B44B-F90431775447}" dt="2024-04-30T18:34:15.101" v="172" actId="20577"/>
          <ac:spMkLst>
            <pc:docMk/>
            <pc:sldMk cId="2222783223" sldId="1561"/>
            <ac:spMk id="5" creationId="{55327A8D-4A7A-91D6-35BB-092EEEB70B4D}"/>
          </ac:spMkLst>
        </pc:spChg>
        <pc:spChg chg="mod">
          <ac:chgData name="Yolanda Kowalewski" userId="6fdddcea-75a6-4cd5-829f-e19640a03896" providerId="ADAL" clId="{742F8D7E-51EF-44C9-B44B-F90431775447}" dt="2024-04-30T18:34:13.009" v="171" actId="20577"/>
          <ac:spMkLst>
            <pc:docMk/>
            <pc:sldMk cId="2222783223" sldId="1561"/>
            <ac:spMk id="7" creationId="{F7A03ADF-E65F-9C10-FCF8-D8E8A7AC8554}"/>
          </ac:spMkLst>
        </pc:spChg>
      </pc:sldChg>
      <pc:sldChg chg="addSp modSp mod modNotesTx">
        <pc:chgData name="Yolanda Kowalewski" userId="6fdddcea-75a6-4cd5-829f-e19640a03896" providerId="ADAL" clId="{742F8D7E-51EF-44C9-B44B-F90431775447}" dt="2024-04-30T18:35:28.741" v="272" actId="255"/>
        <pc:sldMkLst>
          <pc:docMk/>
          <pc:sldMk cId="1451154756" sldId="1562"/>
        </pc:sldMkLst>
        <pc:spChg chg="mod">
          <ac:chgData name="Yolanda Kowalewski" userId="6fdddcea-75a6-4cd5-829f-e19640a03896" providerId="ADAL" clId="{742F8D7E-51EF-44C9-B44B-F90431775447}" dt="2024-04-30T18:34:23.157" v="173" actId="20577"/>
          <ac:spMkLst>
            <pc:docMk/>
            <pc:sldMk cId="1451154756" sldId="1562"/>
            <ac:spMk id="5" creationId="{55327A8D-4A7A-91D6-35BB-092EEEB70B4D}"/>
          </ac:spMkLst>
        </pc:spChg>
        <pc:spChg chg="mod">
          <ac:chgData name="Yolanda Kowalewski" userId="6fdddcea-75a6-4cd5-829f-e19640a03896" providerId="ADAL" clId="{742F8D7E-51EF-44C9-B44B-F90431775447}" dt="2024-04-30T18:34:25.210" v="174" actId="20577"/>
          <ac:spMkLst>
            <pc:docMk/>
            <pc:sldMk cId="1451154756" sldId="1562"/>
            <ac:spMk id="7" creationId="{F7A03ADF-E65F-9C10-FCF8-D8E8A7AC8554}"/>
          </ac:spMkLst>
        </pc:spChg>
        <pc:spChg chg="add mod">
          <ac:chgData name="Yolanda Kowalewski" userId="6fdddcea-75a6-4cd5-829f-e19640a03896" providerId="ADAL" clId="{742F8D7E-51EF-44C9-B44B-F90431775447}" dt="2024-04-30T18:35:28.741" v="272" actId="255"/>
          <ac:spMkLst>
            <pc:docMk/>
            <pc:sldMk cId="1451154756" sldId="1562"/>
            <ac:spMk id="14" creationId="{CBA7FAC9-AD9D-08B1-2954-ED4BB5DF995F}"/>
          </ac:spMkLst>
        </pc:spChg>
      </pc:sldChg>
      <pc:sldChg chg="modSp mod">
        <pc:chgData name="Yolanda Kowalewski" userId="6fdddcea-75a6-4cd5-829f-e19640a03896" providerId="ADAL" clId="{742F8D7E-51EF-44C9-B44B-F90431775447}" dt="2024-04-30T18:37:59.954" v="277" actId="20577"/>
        <pc:sldMkLst>
          <pc:docMk/>
          <pc:sldMk cId="3281428575" sldId="1563"/>
        </pc:sldMkLst>
        <pc:graphicFrameChg chg="modGraphic">
          <ac:chgData name="Yolanda Kowalewski" userId="6fdddcea-75a6-4cd5-829f-e19640a03896" providerId="ADAL" clId="{742F8D7E-51EF-44C9-B44B-F90431775447}" dt="2024-04-30T18:37:59.954" v="277" actId="20577"/>
          <ac:graphicFrameMkLst>
            <pc:docMk/>
            <pc:sldMk cId="3281428575" sldId="1563"/>
            <ac:graphicFrameMk id="9" creationId="{0EC442BC-540B-294F-C794-FC0428489E31}"/>
          </ac:graphicFrameMkLst>
        </pc:graphicFrameChg>
      </pc:sldChg>
      <pc:sldChg chg="modSp mod">
        <pc:chgData name="Yolanda Kowalewski" userId="6fdddcea-75a6-4cd5-829f-e19640a03896" providerId="ADAL" clId="{742F8D7E-51EF-44C9-B44B-F90431775447}" dt="2024-04-30T18:40:27.587" v="310" actId="20577"/>
        <pc:sldMkLst>
          <pc:docMk/>
          <pc:sldMk cId="2532110620" sldId="1564"/>
        </pc:sldMkLst>
        <pc:graphicFrameChg chg="mod modGraphic">
          <ac:chgData name="Yolanda Kowalewski" userId="6fdddcea-75a6-4cd5-829f-e19640a03896" providerId="ADAL" clId="{742F8D7E-51EF-44C9-B44B-F90431775447}" dt="2024-04-30T18:40:27.587" v="310" actId="20577"/>
          <ac:graphicFrameMkLst>
            <pc:docMk/>
            <pc:sldMk cId="2532110620" sldId="1564"/>
            <ac:graphicFrameMk id="9" creationId="{0EC442BC-540B-294F-C794-FC0428489E31}"/>
          </ac:graphicFrameMkLst>
        </pc:graphicFrameChg>
      </pc:sldChg>
      <pc:sldChg chg="del">
        <pc:chgData name="Yolanda Kowalewski" userId="6fdddcea-75a6-4cd5-829f-e19640a03896" providerId="ADAL" clId="{742F8D7E-51EF-44C9-B44B-F90431775447}" dt="2024-04-30T18:21:44.932" v="29" actId="2696"/>
        <pc:sldMkLst>
          <pc:docMk/>
          <pc:sldMk cId="3941246158" sldId="1568"/>
        </pc:sldMkLst>
      </pc:sldChg>
      <pc:sldChg chg="del">
        <pc:chgData name="Yolanda Kowalewski" userId="6fdddcea-75a6-4cd5-829f-e19640a03896" providerId="ADAL" clId="{742F8D7E-51EF-44C9-B44B-F90431775447}" dt="2024-04-30T18:21:44.932" v="29" actId="2696"/>
        <pc:sldMkLst>
          <pc:docMk/>
          <pc:sldMk cId="610475953" sldId="1569"/>
        </pc:sldMkLst>
      </pc:sldChg>
      <pc:sldChg chg="modSp mod">
        <pc:chgData name="Yolanda Kowalewski" userId="6fdddcea-75a6-4cd5-829f-e19640a03896" providerId="ADAL" clId="{742F8D7E-51EF-44C9-B44B-F90431775447}" dt="2024-04-30T18:31:24.268" v="136" actId="20577"/>
        <pc:sldMkLst>
          <pc:docMk/>
          <pc:sldMk cId="3026330359" sldId="1578"/>
        </pc:sldMkLst>
        <pc:spChg chg="mod">
          <ac:chgData name="Yolanda Kowalewski" userId="6fdddcea-75a6-4cd5-829f-e19640a03896" providerId="ADAL" clId="{742F8D7E-51EF-44C9-B44B-F90431775447}" dt="2024-04-30T18:31:24.268" v="136" actId="20577"/>
          <ac:spMkLst>
            <pc:docMk/>
            <pc:sldMk cId="3026330359" sldId="1578"/>
            <ac:spMk id="8" creationId="{A08669F6-C1D4-AADD-6C96-6AA84FAF75C8}"/>
          </ac:spMkLst>
        </pc:spChg>
        <pc:graphicFrameChg chg="mod modGraphic">
          <ac:chgData name="Yolanda Kowalewski" userId="6fdddcea-75a6-4cd5-829f-e19640a03896" providerId="ADAL" clId="{742F8D7E-51EF-44C9-B44B-F90431775447}" dt="2024-04-30T18:31:14.208" v="134" actId="20577"/>
          <ac:graphicFrameMkLst>
            <pc:docMk/>
            <pc:sldMk cId="3026330359" sldId="1578"/>
            <ac:graphicFrameMk id="2" creationId="{7C7031FB-60E7-614A-C4ED-997A4ADCE7FC}"/>
          </ac:graphicFrameMkLst>
        </pc:graphicFrameChg>
      </pc:sldChg>
      <pc:sldChg chg="modSp mod">
        <pc:chgData name="Yolanda Kowalewski" userId="6fdddcea-75a6-4cd5-829f-e19640a03896" providerId="ADAL" clId="{742F8D7E-51EF-44C9-B44B-F90431775447}" dt="2024-04-30T18:28:42.349" v="98" actId="20577"/>
        <pc:sldMkLst>
          <pc:docMk/>
          <pc:sldMk cId="74885225" sldId="1581"/>
        </pc:sldMkLst>
        <pc:spChg chg="mod">
          <ac:chgData name="Yolanda Kowalewski" userId="6fdddcea-75a6-4cd5-829f-e19640a03896" providerId="ADAL" clId="{742F8D7E-51EF-44C9-B44B-F90431775447}" dt="2024-04-30T18:28:42.349" v="98" actId="20577"/>
          <ac:spMkLst>
            <pc:docMk/>
            <pc:sldMk cId="74885225" sldId="1581"/>
            <ac:spMk id="2" creationId="{B005776A-83E9-DA39-5DD5-5ACFE8293CB3}"/>
          </ac:spMkLst>
        </pc:spChg>
      </pc:sldChg>
      <pc:sldChg chg="modSp mod">
        <pc:chgData name="Yolanda Kowalewski" userId="6fdddcea-75a6-4cd5-829f-e19640a03896" providerId="ADAL" clId="{742F8D7E-51EF-44C9-B44B-F90431775447}" dt="2024-04-30T18:29:31.932" v="99" actId="20577"/>
        <pc:sldMkLst>
          <pc:docMk/>
          <pc:sldMk cId="298810567" sldId="1582"/>
        </pc:sldMkLst>
        <pc:spChg chg="mod">
          <ac:chgData name="Yolanda Kowalewski" userId="6fdddcea-75a6-4cd5-829f-e19640a03896" providerId="ADAL" clId="{742F8D7E-51EF-44C9-B44B-F90431775447}" dt="2024-04-30T18:29:31.932" v="99" actId="20577"/>
          <ac:spMkLst>
            <pc:docMk/>
            <pc:sldMk cId="298810567" sldId="1582"/>
            <ac:spMk id="2" creationId="{B005776A-83E9-DA39-5DD5-5ACFE8293CB3}"/>
          </ac:spMkLst>
        </pc:spChg>
      </pc:sldChg>
      <pc:sldChg chg="modSp mod">
        <pc:chgData name="Yolanda Kowalewski" userId="6fdddcea-75a6-4cd5-829f-e19640a03896" providerId="ADAL" clId="{742F8D7E-51EF-44C9-B44B-F90431775447}" dt="2024-04-30T18:29:55.880" v="100" actId="20577"/>
        <pc:sldMkLst>
          <pc:docMk/>
          <pc:sldMk cId="213699402" sldId="1584"/>
        </pc:sldMkLst>
        <pc:spChg chg="mod">
          <ac:chgData name="Yolanda Kowalewski" userId="6fdddcea-75a6-4cd5-829f-e19640a03896" providerId="ADAL" clId="{742F8D7E-51EF-44C9-B44B-F90431775447}" dt="2024-04-30T18:29:55.880" v="100" actId="20577"/>
          <ac:spMkLst>
            <pc:docMk/>
            <pc:sldMk cId="213699402" sldId="1584"/>
            <ac:spMk id="2" creationId="{B005776A-83E9-DA39-5DD5-5ACFE8293CB3}"/>
          </ac:spMkLst>
        </pc:spChg>
      </pc:sldChg>
      <pc:sldChg chg="modSp mod">
        <pc:chgData name="Yolanda Kowalewski" userId="6fdddcea-75a6-4cd5-829f-e19640a03896" providerId="ADAL" clId="{742F8D7E-51EF-44C9-B44B-F90431775447}" dt="2024-04-30T18:22:52.624" v="33" actId="20577"/>
        <pc:sldMkLst>
          <pc:docMk/>
          <pc:sldMk cId="1907666662" sldId="1593"/>
        </pc:sldMkLst>
        <pc:spChg chg="mod">
          <ac:chgData name="Yolanda Kowalewski" userId="6fdddcea-75a6-4cd5-829f-e19640a03896" providerId="ADAL" clId="{742F8D7E-51EF-44C9-B44B-F90431775447}" dt="2024-04-30T18:22:52.624" v="33" actId="20577"/>
          <ac:spMkLst>
            <pc:docMk/>
            <pc:sldMk cId="1907666662" sldId="1593"/>
            <ac:spMk id="2" creationId="{C6B24AF7-9B79-7D3A-8B05-A3BB7E8D5B47}"/>
          </ac:spMkLst>
        </pc:spChg>
      </pc:sldChg>
      <pc:sldChg chg="del">
        <pc:chgData name="Yolanda Kowalewski" userId="6fdddcea-75a6-4cd5-829f-e19640a03896" providerId="ADAL" clId="{742F8D7E-51EF-44C9-B44B-F90431775447}" dt="2024-04-30T18:21:44.932" v="29" actId="2696"/>
        <pc:sldMkLst>
          <pc:docMk/>
          <pc:sldMk cId="139099274" sldId="1633"/>
        </pc:sldMkLst>
      </pc:sldChg>
      <pc:sldChg chg="modSp mod">
        <pc:chgData name="Yolanda Kowalewski" userId="6fdddcea-75a6-4cd5-829f-e19640a03896" providerId="ADAL" clId="{742F8D7E-51EF-44C9-B44B-F90431775447}" dt="2024-04-30T18:34:06.443" v="170" actId="20577"/>
        <pc:sldMkLst>
          <pc:docMk/>
          <pc:sldMk cId="3092396374" sldId="1637"/>
        </pc:sldMkLst>
        <pc:spChg chg="mod">
          <ac:chgData name="Yolanda Kowalewski" userId="6fdddcea-75a6-4cd5-829f-e19640a03896" providerId="ADAL" clId="{742F8D7E-51EF-44C9-B44B-F90431775447}" dt="2024-04-30T18:34:06.443" v="170" actId="20577"/>
          <ac:spMkLst>
            <pc:docMk/>
            <pc:sldMk cId="3092396374" sldId="1637"/>
            <ac:spMk id="5" creationId="{55327A8D-4A7A-91D6-35BB-092EEEB70B4D}"/>
          </ac:spMkLst>
        </pc:spChg>
      </pc:sldChg>
      <pc:sldChg chg="modSp mod">
        <pc:chgData name="Yolanda Kowalewski" userId="6fdddcea-75a6-4cd5-829f-e19640a03896" providerId="ADAL" clId="{742F8D7E-51EF-44C9-B44B-F90431775447}" dt="2024-04-30T18:30:45.805" v="125" actId="113"/>
        <pc:sldMkLst>
          <pc:docMk/>
          <pc:sldMk cId="3540454591" sldId="1639"/>
        </pc:sldMkLst>
        <pc:spChg chg="mod">
          <ac:chgData name="Yolanda Kowalewski" userId="6fdddcea-75a6-4cd5-829f-e19640a03896" providerId="ADAL" clId="{742F8D7E-51EF-44C9-B44B-F90431775447}" dt="2024-04-30T18:30:45.805" v="125" actId="113"/>
          <ac:spMkLst>
            <pc:docMk/>
            <pc:sldMk cId="3540454591" sldId="1639"/>
            <ac:spMk id="3" creationId="{EF151353-B013-24EA-26D8-63F1F2D40E70}"/>
          </ac:spMkLst>
        </pc:spChg>
      </pc:sldChg>
      <pc:sldChg chg="modSp mod">
        <pc:chgData name="Yolanda Kowalewski" userId="6fdddcea-75a6-4cd5-829f-e19640a03896" providerId="ADAL" clId="{742F8D7E-51EF-44C9-B44B-F90431775447}" dt="2024-04-30T18:07:55.117" v="15" actId="113"/>
        <pc:sldMkLst>
          <pc:docMk/>
          <pc:sldMk cId="185265228" sldId="1642"/>
        </pc:sldMkLst>
        <pc:spChg chg="mod">
          <ac:chgData name="Yolanda Kowalewski" userId="6fdddcea-75a6-4cd5-829f-e19640a03896" providerId="ADAL" clId="{742F8D7E-51EF-44C9-B44B-F90431775447}" dt="2024-04-30T18:07:55.117" v="15" actId="113"/>
          <ac:spMkLst>
            <pc:docMk/>
            <pc:sldMk cId="185265228" sldId="1642"/>
            <ac:spMk id="3" creationId="{910386EC-1902-E8F6-9E05-88797513731E}"/>
          </ac:spMkLst>
        </pc:spChg>
      </pc:sldChg>
      <pc:sldChg chg="del">
        <pc:chgData name="Yolanda Kowalewski" userId="6fdddcea-75a6-4cd5-829f-e19640a03896" providerId="ADAL" clId="{742F8D7E-51EF-44C9-B44B-F90431775447}" dt="2024-04-30T18:21:10.682" v="28" actId="2696"/>
        <pc:sldMkLst>
          <pc:docMk/>
          <pc:sldMk cId="1359903569" sldId="1648"/>
        </pc:sldMkLst>
      </pc:sldChg>
      <pc:sldChg chg="modNotesTx">
        <pc:chgData name="Yolanda Kowalewski" userId="6fdddcea-75a6-4cd5-829f-e19640a03896" providerId="ADAL" clId="{742F8D7E-51EF-44C9-B44B-F90431775447}" dt="2024-04-30T18:20:17.984" v="24" actId="20577"/>
        <pc:sldMkLst>
          <pc:docMk/>
          <pc:sldMk cId="1164575770" sldId="1650"/>
        </pc:sldMkLst>
      </pc:sldChg>
      <pc:sldChg chg="modSp mod">
        <pc:chgData name="Yolanda Kowalewski" userId="6fdddcea-75a6-4cd5-829f-e19640a03896" providerId="ADAL" clId="{742F8D7E-51EF-44C9-B44B-F90431775447}" dt="2024-04-30T18:22:42.949" v="32" actId="20577"/>
        <pc:sldMkLst>
          <pc:docMk/>
          <pc:sldMk cId="664435557" sldId="1656"/>
        </pc:sldMkLst>
        <pc:spChg chg="mod">
          <ac:chgData name="Yolanda Kowalewski" userId="6fdddcea-75a6-4cd5-829f-e19640a03896" providerId="ADAL" clId="{742F8D7E-51EF-44C9-B44B-F90431775447}" dt="2024-04-30T18:22:42.949" v="32" actId="20577"/>
          <ac:spMkLst>
            <pc:docMk/>
            <pc:sldMk cId="664435557" sldId="1656"/>
            <ac:spMk id="75" creationId="{C6EAFCB6-42CD-2685-5DE0-C5A6A8C3B4D5}"/>
          </ac:spMkLst>
        </pc:spChg>
      </pc:sldChg>
      <pc:sldChg chg="modSp">
        <pc:chgData name="Yolanda Kowalewski" userId="6fdddcea-75a6-4cd5-829f-e19640a03896" providerId="ADAL" clId="{742F8D7E-51EF-44C9-B44B-F90431775447}" dt="2024-04-30T18:23:54.325" v="57" actId="113"/>
        <pc:sldMkLst>
          <pc:docMk/>
          <pc:sldMk cId="1225287045" sldId="1658"/>
        </pc:sldMkLst>
        <pc:spChg chg="mod">
          <ac:chgData name="Yolanda Kowalewski" userId="6fdddcea-75a6-4cd5-829f-e19640a03896" providerId="ADAL" clId="{742F8D7E-51EF-44C9-B44B-F90431775447}" dt="2024-04-30T18:23:54.325" v="57" actId="113"/>
          <ac:spMkLst>
            <pc:docMk/>
            <pc:sldMk cId="1225287045" sldId="1658"/>
            <ac:spMk id="11" creationId="{BB637F22-4462-8255-96C7-CEE71D109E57}"/>
          </ac:spMkLst>
        </pc:spChg>
      </pc:sldChg>
      <pc:sldChg chg="del">
        <pc:chgData name="Yolanda Kowalewski" userId="6fdddcea-75a6-4cd5-829f-e19640a03896" providerId="ADAL" clId="{742F8D7E-51EF-44C9-B44B-F90431775447}" dt="2024-04-30T18:21:10.682" v="28" actId="2696"/>
        <pc:sldMkLst>
          <pc:docMk/>
          <pc:sldMk cId="827841410" sldId="1660"/>
        </pc:sldMkLst>
      </pc:sldChg>
      <pc:sldChg chg="modNotesTx">
        <pc:chgData name="Yolanda Kowalewski" userId="6fdddcea-75a6-4cd5-829f-e19640a03896" providerId="ADAL" clId="{742F8D7E-51EF-44C9-B44B-F90431775447}" dt="2024-04-30T18:20:06.093" v="23"/>
        <pc:sldMkLst>
          <pc:docMk/>
          <pc:sldMk cId="3097571240" sldId="1661"/>
        </pc:sldMkLst>
      </pc:sldChg>
      <pc:sldChg chg="del">
        <pc:chgData name="Yolanda Kowalewski" userId="6fdddcea-75a6-4cd5-829f-e19640a03896" providerId="ADAL" clId="{742F8D7E-51EF-44C9-B44B-F90431775447}" dt="2024-04-30T18:21:10.682" v="28" actId="2696"/>
        <pc:sldMkLst>
          <pc:docMk/>
          <pc:sldMk cId="1273955319" sldId="1667"/>
        </pc:sldMkLst>
      </pc:sldChg>
      <pc:sldChg chg="modSp mod">
        <pc:chgData name="Yolanda Kowalewski" userId="6fdddcea-75a6-4cd5-829f-e19640a03896" providerId="ADAL" clId="{742F8D7E-51EF-44C9-B44B-F90431775447}" dt="2024-04-30T18:23:08.173" v="44" actId="20577"/>
        <pc:sldMkLst>
          <pc:docMk/>
          <pc:sldMk cId="1823553717" sldId="1676"/>
        </pc:sldMkLst>
        <pc:spChg chg="mod">
          <ac:chgData name="Yolanda Kowalewski" userId="6fdddcea-75a6-4cd5-829f-e19640a03896" providerId="ADAL" clId="{742F8D7E-51EF-44C9-B44B-F90431775447}" dt="2024-04-30T18:23:08.173" v="44" actId="20577"/>
          <ac:spMkLst>
            <pc:docMk/>
            <pc:sldMk cId="1823553717" sldId="1676"/>
            <ac:spMk id="4" creationId="{FFCD1C84-D6C1-92B0-5394-C913F86AA6DD}"/>
          </ac:spMkLst>
        </pc:spChg>
      </pc:sldChg>
      <pc:sldChg chg="del">
        <pc:chgData name="Yolanda Kowalewski" userId="6fdddcea-75a6-4cd5-829f-e19640a03896" providerId="ADAL" clId="{742F8D7E-51EF-44C9-B44B-F90431775447}" dt="2024-04-30T18:21:44.932" v="29" actId="2696"/>
        <pc:sldMkLst>
          <pc:docMk/>
          <pc:sldMk cId="182971079" sldId="1680"/>
        </pc:sldMkLst>
      </pc:sldChg>
      <pc:sldChg chg="modSp mod">
        <pc:chgData name="Yolanda Kowalewski" userId="6fdddcea-75a6-4cd5-829f-e19640a03896" providerId="ADAL" clId="{742F8D7E-51EF-44C9-B44B-F90431775447}" dt="2024-04-30T18:27:27.814" v="97" actId="20577"/>
        <pc:sldMkLst>
          <pc:docMk/>
          <pc:sldMk cId="742827493" sldId="1682"/>
        </pc:sldMkLst>
        <pc:graphicFrameChg chg="mod modGraphic">
          <ac:chgData name="Yolanda Kowalewski" userId="6fdddcea-75a6-4cd5-829f-e19640a03896" providerId="ADAL" clId="{742F8D7E-51EF-44C9-B44B-F90431775447}" dt="2024-04-30T18:27:27.814" v="97" actId="20577"/>
          <ac:graphicFrameMkLst>
            <pc:docMk/>
            <pc:sldMk cId="742827493" sldId="1682"/>
            <ac:graphicFrameMk id="3" creationId="{0EC442BC-540B-294F-C794-FC0428489E31}"/>
          </ac:graphicFrameMkLst>
        </pc:graphicFrameChg>
      </pc:sldChg>
      <pc:sldChg chg="modSp mod">
        <pc:chgData name="Yolanda Kowalewski" userId="6fdddcea-75a6-4cd5-829f-e19640a03896" providerId="ADAL" clId="{742F8D7E-51EF-44C9-B44B-F90431775447}" dt="2024-04-30T18:25:28.689" v="68" actId="20577"/>
        <pc:sldMkLst>
          <pc:docMk/>
          <pc:sldMk cId="2747611005" sldId="1684"/>
        </pc:sldMkLst>
        <pc:spChg chg="mod">
          <ac:chgData name="Yolanda Kowalewski" userId="6fdddcea-75a6-4cd5-829f-e19640a03896" providerId="ADAL" clId="{742F8D7E-51EF-44C9-B44B-F90431775447}" dt="2024-04-30T18:25:28.689" v="68" actId="20577"/>
          <ac:spMkLst>
            <pc:docMk/>
            <pc:sldMk cId="2747611005" sldId="1684"/>
            <ac:spMk id="2" creationId="{D0BFB8DF-3F49-6FD5-C9F8-4A7500BF323D}"/>
          </ac:spMkLst>
        </pc:spChg>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66175C04-2A2D-170F-DE36-B494E346A1A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EC47A541-8487-9946-9BC7-487EC1745065}"/>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2CA1284-414C-4B4E-A61C-F38D9EECC9E4}" type="datetimeFigureOut">
              <a:rPr lang="en-US" smtClean="0"/>
              <a:t>5/1/2024</a:t>
            </a:fld>
            <a:endParaRPr lang="en-US"/>
          </a:p>
        </p:txBody>
      </p:sp>
      <p:sp>
        <p:nvSpPr>
          <p:cNvPr id="4" name="Footer Placeholder 3">
            <a:extLst>
              <a:ext uri="{FF2B5EF4-FFF2-40B4-BE49-F238E27FC236}">
                <a16:creationId xmlns:a16="http://schemas.microsoft.com/office/drawing/2014/main" id="{D90904D2-B2AE-ED11-367B-CF10D5E3B035}"/>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14C5EF7C-23DB-3660-7CA1-9D11A151425F}"/>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B121694E-0533-4B76-89B4-2EE83D14E053}" type="slidenum">
              <a:rPr lang="en-US" smtClean="0"/>
              <a:t>‹#›</a:t>
            </a:fld>
            <a:endParaRPr lang="en-US"/>
          </a:p>
        </p:txBody>
      </p:sp>
    </p:spTree>
    <p:extLst>
      <p:ext uri="{BB962C8B-B14F-4D97-AF65-F5344CB8AC3E}">
        <p14:creationId xmlns:p14="http://schemas.microsoft.com/office/powerpoint/2010/main" val="372173533"/>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D9CBC56-E3CB-40BC-87D6-73A33234CFD5}" type="datetimeFigureOut">
              <a:rPr lang="en-US" smtClean="0"/>
              <a:t>5/1/2024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22C0DC1-4058-4C4B-9E16-851061DA563D}" type="slidenum">
              <a:rPr lang="en-US" smtClean="0"/>
              <a:t>‹#›</a:t>
            </a:fld>
            <a:endParaRPr lang="en-US"/>
          </a:p>
        </p:txBody>
      </p:sp>
    </p:spTree>
    <p:extLst>
      <p:ext uri="{BB962C8B-B14F-4D97-AF65-F5344CB8AC3E}">
        <p14:creationId xmlns:p14="http://schemas.microsoft.com/office/powerpoint/2010/main" val="429337436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a:t>
            </a:fld>
            <a:endParaRPr lang="en-US"/>
          </a:p>
        </p:txBody>
      </p:sp>
    </p:spTree>
    <p:extLst>
      <p:ext uri="{BB962C8B-B14F-4D97-AF65-F5344CB8AC3E}">
        <p14:creationId xmlns:p14="http://schemas.microsoft.com/office/powerpoint/2010/main" val="84060642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**primary antibody** is an antibody that directly binds to a specific target antigen.</a:t>
            </a:r>
          </a:p>
          <a:p>
            <a:endParaRPr lang="en-US" dirty="0"/>
          </a:p>
          <a:p>
            <a:r>
              <a:rPr lang="en-US" dirty="0"/>
              <a:t>A **secondary antibody** is an antibody that binds to the primary antibody. Secondary antibodies are NOT specific to the target antigen, but instead recognize and bind to the primary antibody through the constant region of the primary antibody.</a:t>
            </a:r>
          </a:p>
        </p:txBody>
      </p:sp>
      <p:sp>
        <p:nvSpPr>
          <p:cNvPr id="4" name="Slide Number Placeholder 3"/>
          <p:cNvSpPr>
            <a:spLocks noGrp="1"/>
          </p:cNvSpPr>
          <p:nvPr>
            <p:ph type="sldNum" sz="quarter" idx="5"/>
          </p:nvPr>
        </p:nvSpPr>
        <p:spPr/>
        <p:txBody>
          <a:bodyPr/>
          <a:lstStyle/>
          <a:p>
            <a:fld id="{322C0DC1-4058-4C4B-9E16-851061DA563D}" type="slidenum">
              <a:rPr lang="en-US" smtClean="0"/>
              <a:t>13</a:t>
            </a:fld>
            <a:endParaRPr lang="en-US"/>
          </a:p>
        </p:txBody>
      </p:sp>
    </p:spTree>
    <p:extLst>
      <p:ext uri="{BB962C8B-B14F-4D97-AF65-F5344CB8AC3E}">
        <p14:creationId xmlns:p14="http://schemas.microsoft.com/office/powerpoint/2010/main" val="109127569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ELISAs are based on the interaction between antibodies and antigens. But we can’t see antibodies with the naked eye – we need some way to visualize them to tell us if our protein of interest is in our sample. To do that, we use antibodies that are conjugated to enzymes. Those enzymes then react with a substrate that produces a color change. </a:t>
            </a:r>
          </a:p>
          <a:p>
            <a:endParaRPr lang="en-US" dirty="0"/>
          </a:p>
          <a:p>
            <a:r>
              <a:rPr lang="en-US" dirty="0"/>
              <a:t>In this lab, the antibody is conjugated biochemically to the enzyme horseradish peroxidase. </a:t>
            </a:r>
            <a:r>
              <a:rPr lang="en-US" b="0" i="0" dirty="0">
                <a:solidFill>
                  <a:srgbClr val="0D0D0D"/>
                </a:solidFill>
                <a:effectLst/>
                <a:latin typeface="Söhne"/>
              </a:rPr>
              <a:t>When HRP catalyzes the reaction with the substrate </a:t>
            </a:r>
            <a:r>
              <a:rPr lang="en-US" dirty="0"/>
              <a:t>tetramethylbenzidine (</a:t>
            </a:r>
            <a:r>
              <a:rPr lang="en-US" b="0" i="0" dirty="0">
                <a:solidFill>
                  <a:srgbClr val="0D0D0D"/>
                </a:solidFill>
                <a:effectLst/>
                <a:latin typeface="Söhne"/>
              </a:rPr>
              <a:t>TMB), a blue-colored product is generated. </a:t>
            </a:r>
          </a:p>
          <a:p>
            <a:endParaRPr lang="en-US" b="0" i="0" dirty="0">
              <a:solidFill>
                <a:srgbClr val="0D0D0D"/>
              </a:solidFill>
              <a:effectLst/>
              <a:latin typeface="Söhne"/>
            </a:endParaRPr>
          </a:p>
          <a:p>
            <a:r>
              <a:rPr lang="en-US" b="0" i="0" dirty="0">
                <a:solidFill>
                  <a:srgbClr val="0D0D0D"/>
                </a:solidFill>
                <a:effectLst/>
                <a:latin typeface="Söhne"/>
              </a:rPr>
              <a:t>Sometimes an acidic solution is added at the end, which stops the reaction and turns the blue solution yellow. </a:t>
            </a:r>
            <a:endParaRPr lang="en-US" dirty="0"/>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14</a:t>
            </a:fld>
            <a:endParaRPr lang="en-US"/>
          </a:p>
        </p:txBody>
      </p:sp>
    </p:spTree>
    <p:extLst>
      <p:ext uri="{BB962C8B-B14F-4D97-AF65-F5344CB8AC3E}">
        <p14:creationId xmlns:p14="http://schemas.microsoft.com/office/powerpoint/2010/main" val="312981705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ELISAs stands for Enzyme-Linked Immunosorbent Assay. Let’s break that down.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ELISAs uses antibodies linked to an enzyme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*to detect antigens (or as we’ll see later - other antibodies) = IMMUNO</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*The antigens are stuck, or ADSORBED, on plastic wells.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*When a substrate is added there is a color change that allows us to ASSAY for the presence or absence of our target protein. </a:t>
            </a:r>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15</a:t>
            </a:fld>
            <a:endParaRPr lang="en-US"/>
          </a:p>
        </p:txBody>
      </p:sp>
    </p:spTree>
    <p:extLst>
      <p:ext uri="{BB962C8B-B14F-4D97-AF65-F5344CB8AC3E}">
        <p14:creationId xmlns:p14="http://schemas.microsoft.com/office/powerpoint/2010/main" val="16620631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**primary antibody** is an antibody that directly binds to a specific target antigen.</a:t>
            </a:r>
          </a:p>
          <a:p>
            <a:endParaRPr lang="en-US" dirty="0"/>
          </a:p>
          <a:p>
            <a:r>
              <a:rPr lang="en-US" dirty="0"/>
              <a:t>A **secondary antibody** is an antibody that binds to the primary antibody. Secondary antibodies are NOT specific to the target antigen, but instead recognize and bind to the primary antibody through the constant region of the primary antibody.</a:t>
            </a:r>
          </a:p>
        </p:txBody>
      </p:sp>
      <p:sp>
        <p:nvSpPr>
          <p:cNvPr id="4" name="Slide Number Placeholder 3"/>
          <p:cNvSpPr>
            <a:spLocks noGrp="1"/>
          </p:cNvSpPr>
          <p:nvPr>
            <p:ph type="sldNum" sz="quarter" idx="5"/>
          </p:nvPr>
        </p:nvSpPr>
        <p:spPr/>
        <p:txBody>
          <a:bodyPr/>
          <a:lstStyle/>
          <a:p>
            <a:fld id="{322C0DC1-4058-4C4B-9E16-851061DA563D}" type="slidenum">
              <a:rPr lang="en-US" smtClean="0"/>
              <a:t>16</a:t>
            </a:fld>
            <a:endParaRPr lang="en-US"/>
          </a:p>
        </p:txBody>
      </p:sp>
    </p:spTree>
    <p:extLst>
      <p:ext uri="{BB962C8B-B14F-4D97-AF65-F5344CB8AC3E}">
        <p14:creationId xmlns:p14="http://schemas.microsoft.com/office/powerpoint/2010/main" val="109127569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ELISAs are based on the interaction between antibodies and antigens. But we can’t see antibodies with the naked eye – we need some way to visualize them to tell us if our protein of interest is in our sample. To do that, we use antibodies that are conjugated to enzymes. Those enzymes then react with a substrate that produces a color change. </a:t>
            </a:r>
          </a:p>
          <a:p>
            <a:endParaRPr lang="en-US" dirty="0"/>
          </a:p>
          <a:p>
            <a:r>
              <a:rPr lang="en-US" dirty="0"/>
              <a:t>In this lab, the antibody is conjugated biochemically to the enzyme horseradish peroxidase. </a:t>
            </a:r>
            <a:r>
              <a:rPr lang="en-US" b="0" i="0" dirty="0">
                <a:solidFill>
                  <a:srgbClr val="0D0D0D"/>
                </a:solidFill>
                <a:effectLst/>
                <a:latin typeface="Söhne"/>
              </a:rPr>
              <a:t>When HRP catalyzes the reaction with the substrate </a:t>
            </a:r>
            <a:r>
              <a:rPr lang="en-US" dirty="0"/>
              <a:t>tetramethylbenzidine (</a:t>
            </a:r>
            <a:r>
              <a:rPr lang="en-US" b="0" i="0" dirty="0">
                <a:solidFill>
                  <a:srgbClr val="0D0D0D"/>
                </a:solidFill>
                <a:effectLst/>
                <a:latin typeface="Söhne"/>
              </a:rPr>
              <a:t>TMB), a blue-colored product is generated. </a:t>
            </a:r>
          </a:p>
          <a:p>
            <a:endParaRPr lang="en-US" b="0" i="0" dirty="0">
              <a:solidFill>
                <a:srgbClr val="0D0D0D"/>
              </a:solidFill>
              <a:effectLst/>
              <a:latin typeface="Söhne"/>
            </a:endParaRPr>
          </a:p>
          <a:p>
            <a:r>
              <a:rPr lang="en-US" b="0" i="0" dirty="0">
                <a:solidFill>
                  <a:srgbClr val="0D0D0D"/>
                </a:solidFill>
                <a:effectLst/>
                <a:latin typeface="Söhne"/>
              </a:rPr>
              <a:t>Sometimes an acidic solution is added at the end, which stops the reaction and turns the blue solution yellow. </a:t>
            </a:r>
            <a:endParaRPr lang="en-US" dirty="0"/>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17</a:t>
            </a:fld>
            <a:endParaRPr lang="en-US"/>
          </a:p>
        </p:txBody>
      </p:sp>
    </p:spTree>
    <p:extLst>
      <p:ext uri="{BB962C8B-B14F-4D97-AF65-F5344CB8AC3E}">
        <p14:creationId xmlns:p14="http://schemas.microsoft.com/office/powerpoint/2010/main" val="31298170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ELISAs stands for Enzyme-Linked Immunosorbent Assay. Let’s break that down.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ELISAs uses antibodies linked to an enzyme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*to detect antigens (or as we’ll see later - other antibodies) = IMMUNO</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*The antigens are stuck, or ADSORBED, on plastic wells.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a:solidFill>
                <a:srgbClr val="111111"/>
              </a:solidFill>
              <a:effectLst/>
              <a:latin typeface="-apple-system"/>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a:solidFill>
                  <a:srgbClr val="111111"/>
                </a:solidFill>
                <a:effectLst/>
                <a:latin typeface="-apple-system"/>
              </a:rPr>
              <a:t>*When a substrate is added there is a color change that allows us to ASSAY for the presence or absence of our target protein. </a:t>
            </a:r>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18</a:t>
            </a:fld>
            <a:endParaRPr lang="en-US"/>
          </a:p>
        </p:txBody>
      </p:sp>
    </p:spTree>
    <p:extLst>
      <p:ext uri="{BB962C8B-B14F-4D97-AF65-F5344CB8AC3E}">
        <p14:creationId xmlns:p14="http://schemas.microsoft.com/office/powerpoint/2010/main" val="166206311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*Secondary antibodies are made by injecting antibodies made in one species into another species. In our example, the primary rabbit anti-X antibodies are injected into a goat. </a:t>
            </a:r>
          </a:p>
          <a:p>
            <a:endParaRPr lang="en-US" dirty="0"/>
          </a:p>
          <a:p>
            <a:r>
              <a:rPr lang="en-US" dirty="0"/>
              <a:t>*After the goat mounts an immune response, the goat serum contains antibodies that recognize and bind to rabbit antibodies..  </a:t>
            </a:r>
          </a:p>
          <a:p>
            <a:endParaRPr lang="en-US" dirty="0"/>
          </a:p>
          <a:p>
            <a:r>
              <a:rPr lang="en-US" dirty="0"/>
              <a:t>*Those antibodies are called goat anti-rabbit antibodies, and can be used to detect any antibodies generated in mice.</a:t>
            </a:r>
          </a:p>
          <a:p>
            <a:endParaRPr lang="en-US" dirty="0"/>
          </a:p>
          <a:p>
            <a:r>
              <a:rPr lang="en-US" dirty="0"/>
              <a:t>For this kit, goats were immunized with rabbit IgG to make the secondary antibodies. </a:t>
            </a:r>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19</a:t>
            </a:fld>
            <a:endParaRPr lang="en-US"/>
          </a:p>
        </p:txBody>
      </p:sp>
    </p:spTree>
    <p:extLst>
      <p:ext uri="{BB962C8B-B14F-4D97-AF65-F5344CB8AC3E}">
        <p14:creationId xmlns:p14="http://schemas.microsoft.com/office/powerpoint/2010/main" val="263822594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think about what would happen if we wanted to detect a DIFFERENT antigen – antigen “Y” in this case.</a:t>
            </a:r>
          </a:p>
          <a:p>
            <a:endParaRPr lang="en-US" dirty="0"/>
          </a:p>
          <a:p>
            <a:r>
              <a:rPr lang="en-US" dirty="0"/>
              <a:t>*We’d immunize our rabbit with antigen Y, and that rabbit would start making anti-Y antibodies. </a:t>
            </a:r>
          </a:p>
          <a:p>
            <a:endParaRPr lang="en-US" dirty="0"/>
          </a:p>
          <a:p>
            <a:r>
              <a:rPr lang="en-US" dirty="0"/>
              <a:t>*Now here’s the power of secondary antibodies. We don’t need to immunize a goat with these new rabbit anti-Y antibodies. We already HAVE goat-anti-rabbit antibodies that will recognize ANY rabbit antibodies. </a:t>
            </a: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20</a:t>
            </a:fld>
            <a:endParaRPr lang="en-US"/>
          </a:p>
        </p:txBody>
      </p:sp>
    </p:spTree>
    <p:extLst>
      <p:ext uri="{BB962C8B-B14F-4D97-AF65-F5344CB8AC3E}">
        <p14:creationId xmlns:p14="http://schemas.microsoft.com/office/powerpoint/2010/main" val="376260202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slide is hidden as it’s somewhat outside the scope of the lab, but just in case your students are interested or have questions…</a:t>
            </a:r>
          </a:p>
          <a:p>
            <a:r>
              <a:rPr lang="en-US" dirty="0"/>
              <a:t>The antibodies in this kit are polyclonal, but both monoclonal and polyclonal antibodies are widely used in ELISAs for both primary and secondary antibodies, depending on the application. The previous slides outline the process for producing polyclonal antibodies. Monoclonal antibodies are produced by immunizing an animal, and then fusing B-cells to myeloma cells (cancer cells that divide indefinitely) to create a hybridoma. Those are then cloned and purified, ensuring that only one type of antibody is produced. </a:t>
            </a:r>
          </a:p>
        </p:txBody>
      </p:sp>
      <p:sp>
        <p:nvSpPr>
          <p:cNvPr id="4" name="Slide Number Placeholder 3"/>
          <p:cNvSpPr>
            <a:spLocks noGrp="1"/>
          </p:cNvSpPr>
          <p:nvPr>
            <p:ph type="sldNum" sz="quarter" idx="5"/>
          </p:nvPr>
        </p:nvSpPr>
        <p:spPr/>
        <p:txBody>
          <a:bodyPr/>
          <a:lstStyle/>
          <a:p>
            <a:fld id="{322C0DC1-4058-4C4B-9E16-851061DA563D}" type="slidenum">
              <a:rPr lang="en-US" smtClean="0"/>
              <a:t>21</a:t>
            </a:fld>
            <a:endParaRPr lang="en-US"/>
          </a:p>
        </p:txBody>
      </p:sp>
    </p:spTree>
    <p:extLst>
      <p:ext uri="{BB962C8B-B14F-4D97-AF65-F5344CB8AC3E}">
        <p14:creationId xmlns:p14="http://schemas.microsoft.com/office/powerpoint/2010/main" val="66851340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22</a:t>
            </a:fld>
            <a:endParaRPr lang="en-US"/>
          </a:p>
        </p:txBody>
      </p:sp>
    </p:spTree>
    <p:extLst>
      <p:ext uri="{BB962C8B-B14F-4D97-AF65-F5344CB8AC3E}">
        <p14:creationId xmlns:p14="http://schemas.microsoft.com/office/powerpoint/2010/main" val="62326653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9DA52F17-F5CB-4E0A-80AF-639B0F943CE1}"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83880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r>
              <a:rPr lang="en-US" b="0" i="0" dirty="0">
                <a:solidFill>
                  <a:srgbClr val="0D0D0D"/>
                </a:solidFill>
                <a:effectLst/>
                <a:highlight>
                  <a:srgbClr val="FFFFFF"/>
                </a:highlight>
                <a:latin typeface="Söhne"/>
              </a:rPr>
              <a:t>Let’s look at the different types of ELISAs.</a:t>
            </a:r>
          </a:p>
          <a:p>
            <a:pPr algn="l"/>
            <a:endParaRPr lang="en-US" b="0" i="0" dirty="0">
              <a:solidFill>
                <a:srgbClr val="0D0D0D"/>
              </a:solidFill>
              <a:effectLst/>
              <a:highlight>
                <a:srgbClr val="FFFFFF"/>
              </a:highlight>
              <a:latin typeface="Söhne"/>
            </a:endParaRPr>
          </a:p>
          <a:p>
            <a:pPr marL="0" indent="0" algn="l">
              <a:buFont typeface="Arial" panose="020B0604020202020204" pitchFamily="34" charset="0"/>
              <a:buNone/>
            </a:pPr>
            <a:r>
              <a:rPr lang="en-US" b="0" i="0" dirty="0">
                <a:solidFill>
                  <a:srgbClr val="0D0D0D"/>
                </a:solidFill>
                <a:effectLst/>
                <a:highlight>
                  <a:srgbClr val="FFFFFF"/>
                </a:highlight>
                <a:latin typeface="Söhne"/>
              </a:rPr>
              <a:t>*Each type has unique advantages depending on what we're trying to detect and how sensitive we need our assay to be. First up, we have the </a:t>
            </a:r>
            <a:r>
              <a:rPr lang="en-US" dirty="0">
                <a:solidFill>
                  <a:srgbClr val="0D0D0D"/>
                </a:solidFill>
                <a:highlight>
                  <a:srgbClr val="FFFFFF"/>
                </a:highlight>
                <a:latin typeface="Söhne"/>
              </a:rPr>
              <a:t>direct</a:t>
            </a:r>
            <a:r>
              <a:rPr lang="en-US" b="0" i="0" dirty="0">
                <a:solidFill>
                  <a:srgbClr val="0D0D0D"/>
                </a:solidFill>
                <a:effectLst/>
                <a:highlight>
                  <a:srgbClr val="FFFFFF"/>
                </a:highlight>
                <a:latin typeface="Söhne"/>
              </a:rPr>
              <a:t> ELISA. This method directly detects antigens using labeled antibodies. It's like shining a spotlight on specific proteins in a sample, giving us a clear signal.</a:t>
            </a:r>
          </a:p>
          <a:p>
            <a:pPr marL="171450" indent="-171450" algn="l">
              <a:buFont typeface="Arial" panose="020B0604020202020204" pitchFamily="34" charset="0"/>
              <a:buChar char="•"/>
            </a:pPr>
            <a:endParaRPr lang="en-US" b="0" i="0" dirty="0">
              <a:solidFill>
                <a:srgbClr val="0D0D0D"/>
              </a:solidFill>
              <a:effectLst/>
              <a:highlight>
                <a:srgbClr val="FFFFFF"/>
              </a:highlight>
              <a:latin typeface="Söhne"/>
            </a:endParaRPr>
          </a:p>
          <a:p>
            <a:pPr algn="l"/>
            <a:r>
              <a:rPr lang="en-US" b="0" i="0" dirty="0">
                <a:solidFill>
                  <a:srgbClr val="0D0D0D"/>
                </a:solidFill>
                <a:effectLst/>
                <a:highlight>
                  <a:srgbClr val="FFFFFF"/>
                </a:highlight>
                <a:latin typeface="Söhne"/>
              </a:rPr>
              <a:t>*Next, we have the </a:t>
            </a:r>
            <a:r>
              <a:rPr lang="en-US" dirty="0">
                <a:solidFill>
                  <a:srgbClr val="0D0D0D"/>
                </a:solidFill>
                <a:highlight>
                  <a:srgbClr val="FFFFFF"/>
                </a:highlight>
                <a:latin typeface="Söhne"/>
              </a:rPr>
              <a:t>indirect</a:t>
            </a:r>
            <a:r>
              <a:rPr lang="en-US" b="0" i="0" dirty="0">
                <a:solidFill>
                  <a:srgbClr val="0D0D0D"/>
                </a:solidFill>
                <a:effectLst/>
                <a:highlight>
                  <a:srgbClr val="FFFFFF"/>
                </a:highlight>
                <a:latin typeface="Söhne"/>
              </a:rPr>
              <a:t> ELISA. Here, we detect antibodies indirectly by using a secondary antibody labeled with a reporter enzyme, giving us a way to amplify our signal – more on that later.</a:t>
            </a:r>
          </a:p>
          <a:p>
            <a:pPr algn="l"/>
            <a:endParaRPr lang="en-US" b="0" i="0" dirty="0">
              <a:solidFill>
                <a:srgbClr val="0D0D0D"/>
              </a:solidFill>
              <a:effectLst/>
              <a:highlight>
                <a:srgbClr val="FFFFFF"/>
              </a:highlight>
              <a:latin typeface="Söhne"/>
            </a:endParaRPr>
          </a:p>
          <a:p>
            <a:pPr algn="l"/>
            <a:r>
              <a:rPr lang="en-US" b="0" i="0" dirty="0">
                <a:solidFill>
                  <a:srgbClr val="0D0D0D"/>
                </a:solidFill>
                <a:effectLst/>
                <a:highlight>
                  <a:srgbClr val="FFFFFF"/>
                </a:highlight>
                <a:latin typeface="Söhne"/>
              </a:rPr>
              <a:t>*Moving on to the </a:t>
            </a:r>
            <a:r>
              <a:rPr lang="en-US" dirty="0">
                <a:solidFill>
                  <a:srgbClr val="0D0D0D"/>
                </a:solidFill>
                <a:highlight>
                  <a:srgbClr val="FFFFFF"/>
                </a:highlight>
                <a:latin typeface="Söhne"/>
              </a:rPr>
              <a:t>sandwich</a:t>
            </a:r>
            <a:r>
              <a:rPr lang="en-US" b="0" i="0" dirty="0">
                <a:solidFill>
                  <a:srgbClr val="0D0D0D"/>
                </a:solidFill>
                <a:effectLst/>
                <a:highlight>
                  <a:srgbClr val="FFFFFF"/>
                </a:highlight>
                <a:latin typeface="Söhne"/>
              </a:rPr>
              <a:t> ELISA. This technique is like making a sandwich with our antigen as the filling. We capture the antigen between two antibodies, one coated on the plate and the other labeled with a reporter enzyme. It's a precise method, perfect for quantifying substances like cytokines or hormones.</a:t>
            </a:r>
          </a:p>
          <a:p>
            <a:pPr algn="l"/>
            <a:endParaRPr lang="en-US" b="0" i="0" dirty="0">
              <a:solidFill>
                <a:srgbClr val="0D0D0D"/>
              </a:solidFill>
              <a:effectLst/>
              <a:highlight>
                <a:srgbClr val="FFFFFF"/>
              </a:highlight>
              <a:latin typeface="Söhne"/>
            </a:endParaRPr>
          </a:p>
          <a:p>
            <a:r>
              <a:rPr lang="en-US" b="0" i="0" dirty="0">
                <a:solidFill>
                  <a:srgbClr val="0D0D0D"/>
                </a:solidFill>
                <a:effectLst/>
                <a:highlight>
                  <a:srgbClr val="FFFFFF"/>
                </a:highlight>
                <a:latin typeface="Söhne"/>
              </a:rPr>
              <a:t>*Last but not least, we have the </a:t>
            </a:r>
            <a:r>
              <a:rPr lang="en-US" dirty="0">
                <a:solidFill>
                  <a:srgbClr val="0D0D0D"/>
                </a:solidFill>
                <a:highlight>
                  <a:srgbClr val="FFFFFF"/>
                </a:highlight>
                <a:latin typeface="Söhne"/>
              </a:rPr>
              <a:t>competitive </a:t>
            </a:r>
            <a:r>
              <a:rPr lang="en-US" b="0" i="0" dirty="0">
                <a:solidFill>
                  <a:srgbClr val="0D0D0D"/>
                </a:solidFill>
                <a:effectLst/>
                <a:highlight>
                  <a:srgbClr val="FFFFFF"/>
                </a:highlight>
                <a:latin typeface="Söhne"/>
              </a:rPr>
              <a:t>ELISA. In this setup, labeled and unlabeled ANTIGENS compete for binding sites on antibodies. This is particularly useful for detecting small molecules such as hormones or drugs (more a color change means you have LESS of the target antigen because the labeled antigen is outcompeting the unlabeled target antigen).</a:t>
            </a:r>
            <a:r>
              <a:rPr lang="en-US" dirty="0">
                <a:solidFill>
                  <a:srgbClr val="0D0D0D"/>
                </a:solidFill>
                <a:highlight>
                  <a:srgbClr val="FFFFFF"/>
                </a:highlight>
                <a:latin typeface="Söhne"/>
              </a:rPr>
              <a:t> </a:t>
            </a:r>
            <a:endParaRPr lang="en-US" b="0" i="0" dirty="0">
              <a:solidFill>
                <a:srgbClr val="0D0D0D"/>
              </a:solidFill>
              <a:effectLst/>
              <a:highlight>
                <a:srgbClr val="FFFFFF"/>
              </a:highlight>
              <a:latin typeface="Söhne"/>
            </a:endParaRPr>
          </a:p>
          <a:p>
            <a:pPr algn="l"/>
            <a:endParaRPr lang="en-US" b="0" i="0" dirty="0">
              <a:solidFill>
                <a:srgbClr val="0D0D0D"/>
              </a:solidFill>
              <a:effectLst/>
              <a:highlight>
                <a:srgbClr val="FFFFFF"/>
              </a:highlight>
              <a:latin typeface="Söhne"/>
            </a:endParaRPr>
          </a:p>
          <a:p>
            <a:r>
              <a:rPr lang="en-US" dirty="0">
                <a:solidFill>
                  <a:srgbClr val="0D0D0D"/>
                </a:solidFill>
                <a:highlight>
                  <a:srgbClr val="FFFFFF"/>
                </a:highlight>
                <a:latin typeface="Söhne"/>
              </a:rPr>
              <a:t>In this lab, we will be using an indirect ELISA, but to understand it better, let's look at a direct ELISA in more detail first.</a:t>
            </a:r>
          </a:p>
          <a:p>
            <a:endParaRPr lang="en-US" dirty="0">
              <a:solidFill>
                <a:srgbClr val="0D0D0D"/>
              </a:solidFill>
              <a:highlight>
                <a:srgbClr val="FFFFFF"/>
              </a:highlight>
              <a:latin typeface="Söhne"/>
              <a:ea typeface="Calibri" panose="020F0502020204030204"/>
              <a:cs typeface="Calibri" panose="020F0502020204030204"/>
            </a:endParaRPr>
          </a:p>
          <a:p>
            <a:endParaRPr lang="en-US" dirty="0">
              <a:ea typeface="Calibri" panose="020F0502020204030204"/>
              <a:cs typeface="Calibri" panose="020F0502020204030204"/>
            </a:endParaRPr>
          </a:p>
        </p:txBody>
      </p:sp>
      <p:sp>
        <p:nvSpPr>
          <p:cNvPr id="4" name="Slide Number Placeholder 3"/>
          <p:cNvSpPr>
            <a:spLocks noGrp="1"/>
          </p:cNvSpPr>
          <p:nvPr>
            <p:ph type="sldNum" sz="quarter" idx="5"/>
          </p:nvPr>
        </p:nvSpPr>
        <p:spPr/>
        <p:txBody>
          <a:bodyPr/>
          <a:lstStyle/>
          <a:p>
            <a:fld id="{322C0DC1-4058-4C4B-9E16-851061DA563D}" type="slidenum">
              <a:rPr lang="en-US" smtClean="0"/>
              <a:t>23</a:t>
            </a:fld>
            <a:endParaRPr lang="en-US"/>
          </a:p>
        </p:txBody>
      </p:sp>
    </p:spTree>
    <p:extLst>
      <p:ext uri="{BB962C8B-B14F-4D97-AF65-F5344CB8AC3E}">
        <p14:creationId xmlns:p14="http://schemas.microsoft.com/office/powerpoint/2010/main" val="372032567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ELISAs can detect either antigens OR the antibodies our body makes against those pathogens. Let’s take a look at antigen detection ELISAs first.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A patient sample is added to a plastic well, and then purified antibodies are added that bind to the target antigen.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Enzyme-linked secondary antibodies bind to the primary antibody, and then the substrate causes a color change.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This technique can be used to diagnose infections like HIV, hepatitis B, malaria, and autoimmune disorders like lupus or arthritis, when the body’s immune system reacts to it’s own proteins as if they were foreign antigens. It can also be used to detect cancer biomarkers – proteins that cancer cells produce.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24</a:t>
            </a:fld>
            <a:endParaRPr lang="en-US"/>
          </a:p>
        </p:txBody>
      </p:sp>
    </p:spTree>
    <p:extLst>
      <p:ext uri="{BB962C8B-B14F-4D97-AF65-F5344CB8AC3E}">
        <p14:creationId xmlns:p14="http://schemas.microsoft.com/office/powerpoint/2010/main" val="141941058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0F1EF5-E5F4-AF63-40C1-D186976FA07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BFBAFF2-EFA7-CF8D-DF5F-8535D458094E}"/>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E57C673-9BC9-EF74-7965-652F78928DFF}"/>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ELISAs can be used to detect the presence of antibodies against a specific antigen in a patient’s blood. B cells produce and release antibodies into the bloodstream in response to exposure to a disease antigen. For example, a commonly used screening test for HIV infection looks for anti-HIV antibodies in serum. Some serum antibodies are detectable as soon as two weeks after HIV infection.</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In antibody detection assays, antigens are first bound to the plate. Serum from the patient is added to the well and if antibodies to the antigen are present, they bind to the antigen on the plate. After washing, enzyme-linked secondary antibodies that bind human antibodies are added to the wells. Unbound secondary antibodies are washed away, and a chromogenic substrate is added to the wells. In wells with bound serum antibodies, the enzyme will be present and the solution will change color.</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282C30"/>
              </a:solidFill>
              <a:effectLst/>
              <a:latin typeface="__Nunito_a492c5"/>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282C30"/>
                </a:solidFill>
                <a:effectLst/>
                <a:latin typeface="__Nunito_a492c5"/>
              </a:rPr>
              <a:t>Numerous commercially available antibody detection ELISA kits are available for use in both human and veterinary medicine. Not all detect antibodies to disease agents such as HIV. An example is Bio-Rad’s ANA screening test assays for the presence of antinuclear antibodies (see Figure 8.17). Antinuclear antibodies are antibodies that bind material from cell nuclei, and their presence indicates the person may have an autoimmune disease such as systemic lupus erythematosus (lupus or SLE) or scleroderma.</a:t>
            </a:r>
          </a:p>
          <a:p>
            <a:endParaRPr lang="en-US" dirty="0"/>
          </a:p>
        </p:txBody>
      </p:sp>
      <p:sp>
        <p:nvSpPr>
          <p:cNvPr id="4" name="Slide Number Placeholder 3">
            <a:extLst>
              <a:ext uri="{FF2B5EF4-FFF2-40B4-BE49-F238E27FC236}">
                <a16:creationId xmlns:a16="http://schemas.microsoft.com/office/drawing/2014/main" id="{7F08FDF5-729E-8CEC-9053-419FC07BA5A9}"/>
              </a:ext>
            </a:extLst>
          </p:cNvPr>
          <p:cNvSpPr>
            <a:spLocks noGrp="1"/>
          </p:cNvSpPr>
          <p:nvPr>
            <p:ph type="sldNum" sz="quarter" idx="5"/>
          </p:nvPr>
        </p:nvSpPr>
        <p:spPr/>
        <p:txBody>
          <a:bodyPr/>
          <a:lstStyle/>
          <a:p>
            <a:fld id="{322C0DC1-4058-4C4B-9E16-851061DA563D}" type="slidenum">
              <a:rPr lang="en-US" smtClean="0"/>
              <a:t>25</a:t>
            </a:fld>
            <a:endParaRPr lang="en-US"/>
          </a:p>
        </p:txBody>
      </p:sp>
    </p:spTree>
    <p:extLst>
      <p:ext uri="{BB962C8B-B14F-4D97-AF65-F5344CB8AC3E}">
        <p14:creationId xmlns:p14="http://schemas.microsoft.com/office/powerpoint/2010/main" val="320177147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26</a:t>
            </a:fld>
            <a:endParaRPr lang="en-US"/>
          </a:p>
        </p:txBody>
      </p:sp>
    </p:spTree>
    <p:extLst>
      <p:ext uri="{BB962C8B-B14F-4D97-AF65-F5344CB8AC3E}">
        <p14:creationId xmlns:p14="http://schemas.microsoft.com/office/powerpoint/2010/main" val="3447202884"/>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p23:notes"/>
          <p:cNvSpPr txBox="1">
            <a:spLocks noGrp="1"/>
          </p:cNvSpPr>
          <p:nvPr>
            <p:ph type="body" idx="1"/>
          </p:nvPr>
        </p:nvSpPr>
        <p:spPr>
          <a:xfrm>
            <a:off x="935037" y="4414837"/>
            <a:ext cx="5140325" cy="4184650"/>
          </a:xfrm>
          <a:prstGeom prst="rect">
            <a:avLst/>
          </a:prstGeom>
        </p:spPr>
        <p:txBody>
          <a:bodyPr spcFirstLastPara="1" wrap="square" lIns="93150" tIns="46575" rIns="93150" bIns="46575" anchor="t" anchorCtr="0">
            <a:noAutofit/>
          </a:bodyPr>
          <a:lstStyle/>
          <a:p>
            <a:pPr marL="0" lvl="0" indent="0" algn="l" rtl="0">
              <a:spcBef>
                <a:spcPts val="0"/>
              </a:spcBef>
              <a:spcAft>
                <a:spcPts val="0"/>
              </a:spcAft>
              <a:buNone/>
            </a:pPr>
            <a:endParaRPr dirty="0"/>
          </a:p>
        </p:txBody>
      </p:sp>
      <p:sp>
        <p:nvSpPr>
          <p:cNvPr id="253" name="Google Shape;253;p2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86532167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p23:notes"/>
          <p:cNvSpPr txBox="1">
            <a:spLocks noGrp="1"/>
          </p:cNvSpPr>
          <p:nvPr>
            <p:ph type="body" idx="1"/>
          </p:nvPr>
        </p:nvSpPr>
        <p:spPr>
          <a:xfrm>
            <a:off x="935037" y="4414837"/>
            <a:ext cx="5140325" cy="4184650"/>
          </a:xfrm>
          <a:prstGeom prst="rect">
            <a:avLst/>
          </a:prstGeom>
        </p:spPr>
        <p:txBody>
          <a:bodyPr spcFirstLastPara="1" wrap="square" lIns="93150" tIns="46575" rIns="93150" bIns="46575" anchor="t" anchorCtr="0">
            <a:noAutofit/>
          </a:bodyPr>
          <a:lstStyle/>
          <a:p>
            <a:pPr marL="0" lvl="0" indent="0" algn="l" rtl="0">
              <a:spcBef>
                <a:spcPts val="0"/>
              </a:spcBef>
              <a:spcAft>
                <a:spcPts val="0"/>
              </a:spcAft>
              <a:buNone/>
            </a:pPr>
            <a:endParaRPr dirty="0"/>
          </a:p>
        </p:txBody>
      </p:sp>
      <p:sp>
        <p:nvSpPr>
          <p:cNvPr id="253" name="Google Shape;253;p2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3765943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29</a:t>
            </a:fld>
            <a:endParaRPr lang="en-US"/>
          </a:p>
        </p:txBody>
      </p:sp>
    </p:spTree>
    <p:extLst>
      <p:ext uri="{BB962C8B-B14F-4D97-AF65-F5344CB8AC3E}">
        <p14:creationId xmlns:p14="http://schemas.microsoft.com/office/powerpoint/2010/main" val="393265583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Now let’s get into the nitty gritty of what happens in an ELISA. Typically, ELISA tests are done in triplicate in one 96 well plate. Each plate is made up of 8 12-well strips. You put a positive control in 3 wells, a negative control in the next 3 wells, and the patient samples in the other wells. We’re going to look at what happens in one of these wells (in this case, a patient sample that is positive for the target antigen). </a:t>
            </a:r>
          </a:p>
        </p:txBody>
      </p:sp>
      <p:sp>
        <p:nvSpPr>
          <p:cNvPr id="4" name="Slide Number Placeholder 3"/>
          <p:cNvSpPr>
            <a:spLocks noGrp="1"/>
          </p:cNvSpPr>
          <p:nvPr>
            <p:ph type="sldNum" sz="quarter" idx="5"/>
          </p:nvPr>
        </p:nvSpPr>
        <p:spPr/>
        <p:txBody>
          <a:bodyPr/>
          <a:lstStyle/>
          <a:p>
            <a:fld id="{322C0DC1-4058-4C4B-9E16-851061DA563D}" type="slidenum">
              <a:rPr lang="en-US" smtClean="0"/>
              <a:t>30</a:t>
            </a:fld>
            <a:endParaRPr lang="en-US"/>
          </a:p>
        </p:txBody>
      </p:sp>
    </p:spTree>
    <p:extLst>
      <p:ext uri="{BB962C8B-B14F-4D97-AF65-F5344CB8AC3E}">
        <p14:creationId xmlns:p14="http://schemas.microsoft.com/office/powerpoint/2010/main" val="45918630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We can use a direct ELISA to directly detect a specific antigen (let’s say a viral protein from influenza) –this technique can also be used to detect other proteins or hormones.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342900" indent="-342900">
              <a:spcAft>
                <a:spcPts val="800"/>
              </a:spcAft>
              <a:buFont typeface="+mj-lt"/>
              <a:buAutoNum type="arabicPeriod"/>
            </a:pPr>
            <a:r>
              <a:rPr lang="en-US" b="1" dirty="0">
                <a:solidFill>
                  <a:srgbClr val="374151"/>
                </a:solidFill>
                <a:latin typeface="+mj-lt"/>
              </a:rPr>
              <a:t>Coating</a:t>
            </a:r>
            <a:r>
              <a:rPr lang="en-US" dirty="0">
                <a:solidFill>
                  <a:srgbClr val="374151"/>
                </a:solidFill>
                <a:latin typeface="+mj-lt"/>
              </a:rPr>
              <a:t>: The patient sample is added to the wells, and antigens bind nonspecifically to the plastic wells.</a:t>
            </a:r>
          </a:p>
          <a:p>
            <a:pPr marL="342900" indent="-342900">
              <a:spcAft>
                <a:spcPts val="8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any unbound antigens, and to block the uncoated surfaces of the wells so antibodies don’t bind non-specifically in the next step. </a:t>
            </a:r>
            <a:endParaRPr lang="en-US" b="0" i="0" dirty="0">
              <a:solidFill>
                <a:srgbClr val="374151"/>
              </a:solidFill>
              <a:effectLst/>
              <a:latin typeface="+mj-lt"/>
            </a:endParaRPr>
          </a:p>
          <a:p>
            <a:pPr marL="342900" indent="-342900">
              <a:spcAft>
                <a:spcPts val="800"/>
              </a:spcAft>
              <a:buFont typeface="+mj-lt"/>
              <a:buAutoNum type="arabicPeriod"/>
            </a:pPr>
            <a:r>
              <a:rPr lang="en-US" b="1" dirty="0">
                <a:solidFill>
                  <a:srgbClr val="374151"/>
                </a:solidFill>
                <a:latin typeface="+mj-lt"/>
              </a:rPr>
              <a:t>Detection</a:t>
            </a:r>
            <a:r>
              <a:rPr lang="en-US" dirty="0">
                <a:solidFill>
                  <a:srgbClr val="374151"/>
                </a:solidFill>
                <a:latin typeface="+mj-lt"/>
              </a:rPr>
              <a:t>: </a:t>
            </a:r>
            <a:r>
              <a:rPr lang="en-US" b="0" dirty="0">
                <a:solidFill>
                  <a:srgbClr val="374151"/>
                </a:solidFill>
                <a:latin typeface="+mj-lt"/>
              </a:rPr>
              <a:t>E</a:t>
            </a:r>
            <a:r>
              <a:rPr lang="en-US" b="0" dirty="0">
                <a:solidFill>
                  <a:srgbClr val="912EB8"/>
                </a:solidFill>
                <a:latin typeface="+mj-lt"/>
              </a:rPr>
              <a:t>nzyme-linked primary antibody is added</a:t>
            </a:r>
            <a:r>
              <a:rPr lang="en-US" dirty="0">
                <a:solidFill>
                  <a:srgbClr val="374151"/>
                </a:solidFill>
                <a:latin typeface="+mj-lt"/>
              </a:rPr>
              <a:t>. The variable regions of the antibody (the tips of the Y) will bind to a specific antigen. After this step, another wash is done </a:t>
            </a:r>
            <a:r>
              <a:rPr lang="en-US" i="0" dirty="0">
                <a:solidFill>
                  <a:srgbClr val="374151"/>
                </a:solidFill>
                <a:effectLst/>
                <a:latin typeface="+mj-lt"/>
              </a:rPr>
              <a:t>to wash </a:t>
            </a:r>
            <a:r>
              <a:rPr lang="en-US" b="0" i="0" dirty="0">
                <a:solidFill>
                  <a:srgbClr val="374151"/>
                </a:solidFill>
                <a:effectLst/>
                <a:latin typeface="+mj-lt"/>
              </a:rPr>
              <a:t>out any unbound antibody.</a:t>
            </a:r>
          </a:p>
          <a:p>
            <a:pPr marL="342900" indent="-342900">
              <a:spcAft>
                <a:spcPts val="8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0" dirty="0">
                <a:solidFill>
                  <a:srgbClr val="006AD6"/>
                </a:solidFill>
                <a:latin typeface="+mj-lt"/>
              </a:rPr>
              <a:t>substrate</a:t>
            </a:r>
            <a:r>
              <a:rPr lang="en-US" dirty="0">
                <a:solidFill>
                  <a:srgbClr val="374151"/>
                </a:solidFill>
                <a:latin typeface="+mj-lt"/>
              </a:rPr>
              <a:t>. When it binds with the enzyme-linked antibody, there is a color change.</a:t>
            </a:r>
            <a:endParaRPr lang="en-US" dirty="0">
              <a:latin typeface="+mj-lt"/>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31</a:t>
            </a:fld>
            <a:endParaRPr lang="en-US"/>
          </a:p>
        </p:txBody>
      </p:sp>
    </p:spTree>
    <p:extLst>
      <p:ext uri="{BB962C8B-B14F-4D97-AF65-F5344CB8AC3E}">
        <p14:creationId xmlns:p14="http://schemas.microsoft.com/office/powerpoint/2010/main" val="230391792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Indirect ELISAs are more commonly used, and the type we’ll be using in this lab. Most of the steps are the same, but with the addition of an enzyme-conjugated </a:t>
            </a:r>
            <a:r>
              <a:rPr lang="en-US" i="1" dirty="0"/>
              <a:t>secondary</a:t>
            </a:r>
            <a:r>
              <a:rPr lang="en-US" dirty="0"/>
              <a:t> antibody that binds to the primary antibody. </a:t>
            </a:r>
          </a:p>
          <a:p>
            <a:endParaRPr lang="en-US" dirty="0"/>
          </a:p>
          <a:p>
            <a:pPr marL="342900" indent="-342900">
              <a:spcAft>
                <a:spcPts val="800"/>
              </a:spcAft>
              <a:buFont typeface="+mj-lt"/>
              <a:buAutoNum type="arabicPeriod"/>
            </a:pPr>
            <a:r>
              <a:rPr lang="en-US" b="1" dirty="0">
                <a:solidFill>
                  <a:srgbClr val="374151"/>
                </a:solidFill>
                <a:latin typeface="+mj-lt"/>
              </a:rPr>
              <a:t>Coating</a:t>
            </a:r>
            <a:r>
              <a:rPr lang="en-US" dirty="0">
                <a:solidFill>
                  <a:srgbClr val="374151"/>
                </a:solidFill>
                <a:latin typeface="+mj-lt"/>
              </a:rPr>
              <a:t>: The patient sample is added to the wells, and antigens bind nonspecifically to the plastic wells.</a:t>
            </a:r>
          </a:p>
          <a:p>
            <a:pPr marL="342900" indent="-342900">
              <a:spcAft>
                <a:spcPts val="8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any unbound antigens, and to block the uncoated surfaces of the wells so antibodies don’t bind non-specifically in the next step. </a:t>
            </a:r>
            <a:endParaRPr lang="en-US" b="0" i="0" dirty="0">
              <a:solidFill>
                <a:srgbClr val="374151"/>
              </a:solidFill>
              <a:effectLst/>
              <a:latin typeface="+mj-lt"/>
            </a:endParaRPr>
          </a:p>
          <a:p>
            <a:pPr marL="342900" indent="-342900">
              <a:spcAft>
                <a:spcPts val="800"/>
              </a:spcAft>
              <a:buFont typeface="+mj-lt"/>
              <a:buAutoNum type="arabicPeriod"/>
            </a:pPr>
            <a:r>
              <a:rPr lang="en-US" b="1" dirty="0">
                <a:solidFill>
                  <a:srgbClr val="374151"/>
                </a:solidFill>
                <a:latin typeface="+mj-lt"/>
              </a:rPr>
              <a:t>Detection</a:t>
            </a:r>
            <a:r>
              <a:rPr lang="en-US" dirty="0">
                <a:solidFill>
                  <a:srgbClr val="374151"/>
                </a:solidFill>
                <a:latin typeface="+mj-lt"/>
              </a:rPr>
              <a:t>: </a:t>
            </a:r>
            <a:r>
              <a:rPr lang="en-US" b="0" dirty="0">
                <a:solidFill>
                  <a:srgbClr val="374151"/>
                </a:solidFill>
                <a:latin typeface="+mj-lt"/>
              </a:rPr>
              <a:t>E</a:t>
            </a:r>
            <a:r>
              <a:rPr lang="en-US" b="0" dirty="0">
                <a:solidFill>
                  <a:srgbClr val="912EB8"/>
                </a:solidFill>
                <a:latin typeface="+mj-lt"/>
              </a:rPr>
              <a:t>nzyme-linked primary antibody is added</a:t>
            </a:r>
            <a:r>
              <a:rPr lang="en-US" dirty="0">
                <a:solidFill>
                  <a:srgbClr val="374151"/>
                </a:solidFill>
                <a:latin typeface="+mj-lt"/>
              </a:rPr>
              <a:t>. </a:t>
            </a:r>
            <a:r>
              <a:rPr lang="en-US" dirty="0"/>
              <a:t>This primary antibody is specific to the target antigen. If our target antigen is present, then the primary antibody will bind. We’ll wash out any unbound primary antibody with wash buffer. Next we to add the enzyme-linked secondary antibody. This antibody doesn’t bind to the antigen directly – it binds to the constant region of the primary antibody. The unbound secondary antibody is washed out with wash buffer. </a:t>
            </a:r>
          </a:p>
          <a:p>
            <a:pPr marL="342900" indent="-342900">
              <a:spcAft>
                <a:spcPts val="8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0" dirty="0">
                <a:solidFill>
                  <a:srgbClr val="006AD6"/>
                </a:solidFill>
                <a:latin typeface="+mj-lt"/>
              </a:rPr>
              <a:t>substrate</a:t>
            </a:r>
            <a:r>
              <a:rPr lang="en-US" dirty="0">
                <a:solidFill>
                  <a:srgbClr val="374151"/>
                </a:solidFill>
                <a:latin typeface="+mj-lt"/>
              </a:rPr>
              <a:t>. When it binds with the enzyme-linked antibody, there is a color change.</a:t>
            </a:r>
            <a:endParaRPr lang="en-US" dirty="0">
              <a:latin typeface="+mj-lt"/>
            </a:endParaRPr>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32</a:t>
            </a:fld>
            <a:endParaRPr lang="en-US"/>
          </a:p>
        </p:txBody>
      </p:sp>
    </p:spTree>
    <p:extLst>
      <p:ext uri="{BB962C8B-B14F-4D97-AF65-F5344CB8AC3E}">
        <p14:creationId xmlns:p14="http://schemas.microsoft.com/office/powerpoint/2010/main" val="30700257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5</a:t>
            </a:fld>
            <a:endParaRPr lang="en-US"/>
          </a:p>
        </p:txBody>
      </p:sp>
    </p:spTree>
    <p:extLst>
      <p:ext uri="{BB962C8B-B14F-4D97-AF65-F5344CB8AC3E}">
        <p14:creationId xmlns:p14="http://schemas.microsoft.com/office/powerpoint/2010/main" val="132683426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
        <p:cNvGrpSpPr/>
        <p:nvPr/>
      </p:nvGrpSpPr>
      <p:grpSpPr>
        <a:xfrm>
          <a:off x="0" y="0"/>
          <a:ext cx="0" cy="0"/>
          <a:chOff x="0" y="0"/>
          <a:chExt cx="0" cy="0"/>
        </a:xfrm>
      </p:grpSpPr>
      <p:sp>
        <p:nvSpPr>
          <p:cNvPr id="252" name="Google Shape;252;p23:notes"/>
          <p:cNvSpPr txBox="1">
            <a:spLocks noGrp="1"/>
          </p:cNvSpPr>
          <p:nvPr>
            <p:ph type="body" idx="1"/>
          </p:nvPr>
        </p:nvSpPr>
        <p:spPr>
          <a:xfrm>
            <a:off x="935037" y="4414837"/>
            <a:ext cx="5140325" cy="4184650"/>
          </a:xfrm>
          <a:prstGeom prst="rect">
            <a:avLst/>
          </a:prstGeom>
        </p:spPr>
        <p:txBody>
          <a:bodyPr spcFirstLastPara="1" wrap="square" lIns="93150" tIns="46575" rIns="93150" bIns="46575" anchor="t" anchorCtr="0">
            <a:noAutofit/>
          </a:bodyPr>
          <a:lstStyle/>
          <a:p>
            <a:pPr marL="0" lvl="0" indent="0" algn="l" rtl="0">
              <a:spcBef>
                <a:spcPts val="0"/>
              </a:spcBef>
              <a:spcAft>
                <a:spcPts val="0"/>
              </a:spcAft>
              <a:buNone/>
            </a:pPr>
            <a:endParaRPr lang="en-US" dirty="0"/>
          </a:p>
          <a:p>
            <a:pPr marL="0" lvl="0" indent="0" algn="l" rtl="0">
              <a:spcBef>
                <a:spcPts val="0"/>
              </a:spcBef>
              <a:spcAft>
                <a:spcPts val="0"/>
              </a:spcAft>
              <a:buNone/>
            </a:pPr>
            <a:r>
              <a:rPr lang="en-US" dirty="0"/>
              <a:t>How or why do the antigens adhere, or adsorb, to the wells? </a:t>
            </a:r>
            <a:r>
              <a:rPr lang="en-US" b="0" i="0" dirty="0">
                <a:solidFill>
                  <a:srgbClr val="0D0D0D"/>
                </a:solidFill>
                <a:effectLst/>
                <a:latin typeface="Söhne"/>
              </a:rPr>
              <a:t>When the patient sample is added, the proteins in the solution will nonspecifically adsorb to the surface of the well. This happens due to the hydrophobic interactions between the proteins and polystyrene surface of the well.</a:t>
            </a:r>
            <a:endParaRPr lang="en-US" dirty="0"/>
          </a:p>
          <a:p>
            <a:pPr marL="0" lvl="0" indent="0" algn="l" rtl="0">
              <a:spcBef>
                <a:spcPts val="0"/>
              </a:spcBef>
              <a:spcAft>
                <a:spcPts val="0"/>
              </a:spcAft>
              <a:buNone/>
            </a:pPr>
            <a:endParaRPr dirty="0"/>
          </a:p>
        </p:txBody>
      </p:sp>
      <p:sp>
        <p:nvSpPr>
          <p:cNvPr id="253" name="Google Shape;253;p23:notes"/>
          <p:cNvSpPr>
            <a:spLocks noGrp="1" noRot="1" noChangeAspect="1"/>
          </p:cNvSpPr>
          <p:nvPr>
            <p:ph type="sldImg" idx="2"/>
          </p:nvPr>
        </p:nvSpPr>
        <p:spPr>
          <a:xfrm>
            <a:off x="406400" y="696913"/>
            <a:ext cx="6197600" cy="348615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33935383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do we add wash buffer between each step? </a:t>
            </a:r>
          </a:p>
          <a:p>
            <a:endParaRPr lang="en-US" dirty="0"/>
          </a:p>
          <a:p>
            <a:r>
              <a:rPr lang="en-US" dirty="0"/>
              <a:t>*2 reasons: First, we want to make sure that any unbound antigens are rinsed out of the well. </a:t>
            </a:r>
          </a:p>
          <a:p>
            <a:endParaRPr lang="en-US" dirty="0"/>
          </a:p>
          <a:p>
            <a:r>
              <a:rPr lang="en-US" dirty="0"/>
              <a:t>*And we also want to block the rest of the well so that the antibodies don’t bind non-specifically in the next step. </a:t>
            </a:r>
          </a:p>
          <a:p>
            <a:r>
              <a:rPr lang="en-US" dirty="0"/>
              <a:t>In this lab, we’re using PBS (phosphate buffered saline) with some Tween-20 detergent as our wash buffer. Oftentimes bovine serum albumin (BSA) is used as a blocking agent. </a:t>
            </a:r>
          </a:p>
        </p:txBody>
      </p:sp>
      <p:sp>
        <p:nvSpPr>
          <p:cNvPr id="4" name="Slide Number Placeholder 3"/>
          <p:cNvSpPr>
            <a:spLocks noGrp="1"/>
          </p:cNvSpPr>
          <p:nvPr>
            <p:ph type="sldNum" sz="quarter" idx="5"/>
          </p:nvPr>
        </p:nvSpPr>
        <p:spPr/>
        <p:txBody>
          <a:bodyPr/>
          <a:lstStyle/>
          <a:p>
            <a:fld id="{322C0DC1-4058-4C4B-9E16-851061DA563D}" type="slidenum">
              <a:rPr lang="en-US" smtClean="0"/>
              <a:t>34</a:t>
            </a:fld>
            <a:endParaRPr lang="en-US"/>
          </a:p>
        </p:txBody>
      </p:sp>
    </p:spTree>
    <p:extLst>
      <p:ext uri="{BB962C8B-B14F-4D97-AF65-F5344CB8AC3E}">
        <p14:creationId xmlns:p14="http://schemas.microsoft.com/office/powerpoint/2010/main" val="364560957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2</a:t>
            </a:r>
            <a:r>
              <a:rPr lang="en-US" baseline="30000" dirty="0"/>
              <a:t>nd</a:t>
            </a:r>
            <a:r>
              <a:rPr lang="en-US" dirty="0"/>
              <a:t> reason:</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In a direct ELISA, you have 1 antibody to 1 antigen. This may not make enough of a color change to detect. </a:t>
            </a:r>
          </a:p>
          <a:p>
            <a:r>
              <a:rPr lang="en-US" dirty="0"/>
              <a:t>Secondary antibodies amplify the signal from primary antibodies. Many secondary antibodies can bind to a single primary antibody since they recognize different epitopes. This amplifies the signal so we can detect our target, and means that less primary antibody is needed when a secondary antibody is used, reducing costs considerably.</a:t>
            </a:r>
          </a:p>
        </p:txBody>
      </p:sp>
      <p:sp>
        <p:nvSpPr>
          <p:cNvPr id="4" name="Slide Number Placeholder 3"/>
          <p:cNvSpPr>
            <a:spLocks noGrp="1"/>
          </p:cNvSpPr>
          <p:nvPr>
            <p:ph type="sldNum" sz="quarter" idx="5"/>
          </p:nvPr>
        </p:nvSpPr>
        <p:spPr/>
        <p:txBody>
          <a:bodyPr/>
          <a:lstStyle/>
          <a:p>
            <a:fld id="{322C0DC1-4058-4C4B-9E16-851061DA563D}" type="slidenum">
              <a:rPr lang="en-US" smtClean="0"/>
              <a:t>35</a:t>
            </a:fld>
            <a:endParaRPr lang="en-US"/>
          </a:p>
        </p:txBody>
      </p:sp>
    </p:spTree>
    <p:extLst>
      <p:ext uri="{BB962C8B-B14F-4D97-AF65-F5344CB8AC3E}">
        <p14:creationId xmlns:p14="http://schemas.microsoft.com/office/powerpoint/2010/main" val="277999061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Why use secondary antibodies – can’t we just do a direct ELISA?</a:t>
            </a:r>
          </a:p>
          <a:p>
            <a:endParaRPr lang="en-US" dirty="0"/>
          </a:p>
          <a:p>
            <a:r>
              <a:rPr lang="en-US" dirty="0"/>
              <a:t>1</a:t>
            </a:r>
            <a:r>
              <a:rPr lang="en-US" baseline="30000" dirty="0"/>
              <a:t>st</a:t>
            </a:r>
            <a:r>
              <a:rPr lang="en-US" dirty="0"/>
              <a:t> reason: Different primary rabbit antibodies (rabbit anti-X and rabbit anti-Y for example) can BOTH be recognized by the same goat-anti-rabbit antibody. Secondary antibodies can be labeled using the strategies described above and are used to detect the primary antibodies in an immunoassay. </a:t>
            </a:r>
          </a:p>
          <a:p>
            <a:endParaRPr lang="en-US" dirty="0"/>
          </a:p>
          <a:p>
            <a:endParaRPr lang="en-US" dirty="0"/>
          </a:p>
          <a:p>
            <a:endParaRPr lang="en-US" dirty="0"/>
          </a:p>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36</a:t>
            </a:fld>
            <a:endParaRPr lang="en-US"/>
          </a:p>
        </p:txBody>
      </p:sp>
    </p:spTree>
    <p:extLst>
      <p:ext uri="{BB962C8B-B14F-4D97-AF65-F5344CB8AC3E}">
        <p14:creationId xmlns:p14="http://schemas.microsoft.com/office/powerpoint/2010/main" val="33778357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37</a:t>
            </a:fld>
            <a:endParaRPr lang="en-US"/>
          </a:p>
        </p:txBody>
      </p:sp>
    </p:spTree>
    <p:extLst>
      <p:ext uri="{BB962C8B-B14F-4D97-AF65-F5344CB8AC3E}">
        <p14:creationId xmlns:p14="http://schemas.microsoft.com/office/powerpoint/2010/main" val="221173453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38</a:t>
            </a:fld>
            <a:endParaRPr lang="en-US"/>
          </a:p>
        </p:txBody>
      </p:sp>
    </p:spTree>
    <p:extLst>
      <p:ext uri="{BB962C8B-B14F-4D97-AF65-F5344CB8AC3E}">
        <p14:creationId xmlns:p14="http://schemas.microsoft.com/office/powerpoint/2010/main" val="32875422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
        <p:cNvGrpSpPr/>
        <p:nvPr/>
      </p:nvGrpSpPr>
      <p:grpSpPr>
        <a:xfrm>
          <a:off x="0" y="0"/>
          <a:ext cx="0" cy="0"/>
          <a:chOff x="0" y="0"/>
          <a:chExt cx="0" cy="0"/>
        </a:xfrm>
      </p:grpSpPr>
      <p:sp>
        <p:nvSpPr>
          <p:cNvPr id="185" name="Google Shape;185;g8297a72a28_2_341:notes"/>
          <p:cNvSpPr txBox="1">
            <a:spLocks noGrp="1"/>
          </p:cNvSpPr>
          <p:nvPr>
            <p:ph type="body" idx="1"/>
          </p:nvPr>
        </p:nvSpPr>
        <p:spPr>
          <a:xfrm>
            <a:off x="731521" y="4620578"/>
            <a:ext cx="5852100" cy="3780600"/>
          </a:xfrm>
          <a:prstGeom prst="rect">
            <a:avLst/>
          </a:prstGeom>
        </p:spPr>
        <p:txBody>
          <a:bodyPr spcFirstLastPara="1" wrap="square" lIns="96625" tIns="48300" rIns="96625" bIns="48300" anchor="t" anchorCtr="0">
            <a:noAutofit/>
          </a:bodyPr>
          <a:lstStyle/>
          <a:p>
            <a:pPr marL="0" lvl="0" indent="0" algn="l" rtl="0">
              <a:spcBef>
                <a:spcPts val="0"/>
              </a:spcBef>
              <a:spcAft>
                <a:spcPts val="0"/>
              </a:spcAft>
              <a:buNone/>
            </a:pPr>
            <a:endParaRPr/>
          </a:p>
        </p:txBody>
      </p:sp>
      <p:sp>
        <p:nvSpPr>
          <p:cNvPr id="186" name="Google Shape;186;g8297a72a28_2_341:notes"/>
          <p:cNvSpPr>
            <a:spLocks noGrp="1" noRot="1" noChangeAspect="1"/>
          </p:cNvSpPr>
          <p:nvPr>
            <p:ph type="sldImg" idx="2"/>
          </p:nvPr>
        </p:nvSpPr>
        <p:spPr>
          <a:xfrm>
            <a:off x="777875" y="1200150"/>
            <a:ext cx="5759450" cy="3240088"/>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40</a:t>
            </a:fld>
            <a:endParaRPr lang="en-US"/>
          </a:p>
        </p:txBody>
      </p:sp>
    </p:spTree>
    <p:extLst>
      <p:ext uri="{BB962C8B-B14F-4D97-AF65-F5344CB8AC3E}">
        <p14:creationId xmlns:p14="http://schemas.microsoft.com/office/powerpoint/2010/main" val="292649967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41</a:t>
            </a:fld>
            <a:endParaRPr lang="en-US"/>
          </a:p>
        </p:txBody>
      </p:sp>
    </p:spTree>
    <p:extLst>
      <p:ext uri="{BB962C8B-B14F-4D97-AF65-F5344CB8AC3E}">
        <p14:creationId xmlns:p14="http://schemas.microsoft.com/office/powerpoint/2010/main" val="29546637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42</a:t>
            </a:fld>
            <a:endParaRPr lang="en-US"/>
          </a:p>
        </p:txBody>
      </p:sp>
    </p:spTree>
    <p:extLst>
      <p:ext uri="{BB962C8B-B14F-4D97-AF65-F5344CB8AC3E}">
        <p14:creationId xmlns:p14="http://schemas.microsoft.com/office/powerpoint/2010/main" val="230645911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7</a:t>
            </a:fld>
            <a:endParaRPr lang="en-US"/>
          </a:p>
        </p:txBody>
      </p:sp>
    </p:spTree>
    <p:extLst>
      <p:ext uri="{BB962C8B-B14F-4D97-AF65-F5344CB8AC3E}">
        <p14:creationId xmlns:p14="http://schemas.microsoft.com/office/powerpoint/2010/main" val="97079610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43</a:t>
            </a:fld>
            <a:endParaRPr lang="en-US"/>
          </a:p>
        </p:txBody>
      </p:sp>
    </p:spTree>
    <p:extLst>
      <p:ext uri="{BB962C8B-B14F-4D97-AF65-F5344CB8AC3E}">
        <p14:creationId xmlns:p14="http://schemas.microsoft.com/office/powerpoint/2010/main" val="8721786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44</a:t>
            </a:fld>
            <a:endParaRPr lang="en-US"/>
          </a:p>
        </p:txBody>
      </p:sp>
    </p:spTree>
    <p:extLst>
      <p:ext uri="{BB962C8B-B14F-4D97-AF65-F5344CB8AC3E}">
        <p14:creationId xmlns:p14="http://schemas.microsoft.com/office/powerpoint/2010/main" val="87382192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322C0DC1-4058-4C4B-9E16-851061DA563D}" type="slidenum">
              <a:rPr lang="en-US" smtClean="0"/>
              <a:t>46</a:t>
            </a:fld>
            <a:endParaRPr lang="en-US"/>
          </a:p>
        </p:txBody>
      </p:sp>
    </p:spTree>
    <p:extLst>
      <p:ext uri="{BB962C8B-B14F-4D97-AF65-F5344CB8AC3E}">
        <p14:creationId xmlns:p14="http://schemas.microsoft.com/office/powerpoint/2010/main" val="94754534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55</a:t>
            </a:fld>
            <a:endParaRPr lang="en-US"/>
          </a:p>
        </p:txBody>
      </p:sp>
    </p:spTree>
    <p:extLst>
      <p:ext uri="{BB962C8B-B14F-4D97-AF65-F5344CB8AC3E}">
        <p14:creationId xmlns:p14="http://schemas.microsoft.com/office/powerpoint/2010/main" val="423419762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In the textbook, secondary antibody is labeled “ELA” (enzyme-linked antibody)</a:t>
            </a:r>
          </a:p>
        </p:txBody>
      </p:sp>
      <p:sp>
        <p:nvSpPr>
          <p:cNvPr id="4" name="Slide Number Placeholder 3"/>
          <p:cNvSpPr>
            <a:spLocks noGrp="1"/>
          </p:cNvSpPr>
          <p:nvPr>
            <p:ph type="sldNum" sz="quarter" idx="5"/>
          </p:nvPr>
        </p:nvSpPr>
        <p:spPr/>
        <p:txBody>
          <a:bodyPr/>
          <a:lstStyle/>
          <a:p>
            <a:fld id="{322C0DC1-4058-4C4B-9E16-851061DA563D}" type="slidenum">
              <a:rPr lang="en-US" smtClean="0"/>
              <a:t>67</a:t>
            </a:fld>
            <a:endParaRPr lang="en-US"/>
          </a:p>
        </p:txBody>
      </p:sp>
    </p:spTree>
    <p:extLst>
      <p:ext uri="{BB962C8B-B14F-4D97-AF65-F5344CB8AC3E}">
        <p14:creationId xmlns:p14="http://schemas.microsoft.com/office/powerpoint/2010/main" val="286049540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
        <p:cNvGrpSpPr/>
        <p:nvPr/>
      </p:nvGrpSpPr>
      <p:grpSpPr>
        <a:xfrm>
          <a:off x="0" y="0"/>
          <a:ext cx="0" cy="0"/>
          <a:chOff x="0" y="0"/>
          <a:chExt cx="0" cy="0"/>
        </a:xfrm>
      </p:grpSpPr>
      <p:sp>
        <p:nvSpPr>
          <p:cNvPr id="457" name="Google Shape;457;g8297a72a28_2_310:notes"/>
          <p:cNvSpPr txBox="1">
            <a:spLocks noGrp="1"/>
          </p:cNvSpPr>
          <p:nvPr>
            <p:ph type="body" idx="1"/>
          </p:nvPr>
        </p:nvSpPr>
        <p:spPr>
          <a:xfrm>
            <a:off x="731521" y="4620578"/>
            <a:ext cx="5852100" cy="3780600"/>
          </a:xfrm>
          <a:prstGeom prst="rect">
            <a:avLst/>
          </a:prstGeom>
        </p:spPr>
        <p:txBody>
          <a:bodyPr spcFirstLastPara="1" wrap="square" lIns="96625" tIns="48300" rIns="96625" bIns="48300" anchor="t" anchorCtr="0">
            <a:noAutofit/>
          </a:bodyPr>
          <a:lstStyle/>
          <a:p>
            <a:pPr marL="0" lvl="0" indent="0" algn="l" rtl="0">
              <a:spcBef>
                <a:spcPts val="0"/>
              </a:spcBef>
              <a:spcAft>
                <a:spcPts val="0"/>
              </a:spcAft>
              <a:buNone/>
            </a:pPr>
            <a:endParaRPr/>
          </a:p>
        </p:txBody>
      </p:sp>
      <p:sp>
        <p:nvSpPr>
          <p:cNvPr id="458" name="Google Shape;458;g8297a72a28_2_310:notes"/>
          <p:cNvSpPr>
            <a:spLocks noGrp="1" noRot="1" noChangeAspect="1"/>
          </p:cNvSpPr>
          <p:nvPr>
            <p:ph type="sldImg" idx="2"/>
          </p:nvPr>
        </p:nvSpPr>
        <p:spPr>
          <a:xfrm>
            <a:off x="777875" y="1200150"/>
            <a:ext cx="5759450" cy="3240088"/>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0" i="0" dirty="0">
                <a:solidFill>
                  <a:srgbClr val="0D0D0D"/>
                </a:solidFill>
                <a:effectLst/>
                <a:latin typeface="Söhne"/>
              </a:rPr>
              <a:t>ELISA stands for Enzyme-linked Immunosorbent assay. It is a type of immunoassay.</a:t>
            </a:r>
          </a:p>
          <a:p>
            <a:pPr>
              <a:defRPr/>
            </a:pPr>
            <a:r>
              <a:rPr lang="en-US" b="0" i="0" dirty="0">
                <a:solidFill>
                  <a:srgbClr val="0D0D0D"/>
                </a:solidFill>
                <a:effectLst/>
                <a:latin typeface="Söhne"/>
              </a:rPr>
              <a:t>Immunoassays allow us to detect antibodies, pathogens, allergies, hormones, drug metabolites, and more by using the interactions between antibodies and the target proteins</a:t>
            </a:r>
            <a:r>
              <a:rPr lang="en-US" dirty="0">
                <a:solidFill>
                  <a:srgbClr val="0D0D0D"/>
                </a:solidFill>
                <a:latin typeface="Söhne"/>
              </a:rPr>
              <a:t> or other antigens</a:t>
            </a:r>
            <a:r>
              <a:rPr lang="en-US" b="0" i="0" dirty="0">
                <a:solidFill>
                  <a:srgbClr val="0D0D0D"/>
                </a:solidFill>
                <a:effectLst/>
                <a:latin typeface="Söhne"/>
              </a:rPr>
              <a:t>.</a:t>
            </a:r>
            <a:r>
              <a:rPr lang="en-US" dirty="0">
                <a:solidFill>
                  <a:srgbClr val="0D0D0D"/>
                </a:solidFill>
                <a:latin typeface="Söhne"/>
              </a:rPr>
              <a:t> </a:t>
            </a:r>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8</a:t>
            </a:fld>
            <a:endParaRPr lang="en-US"/>
          </a:p>
        </p:txBody>
      </p:sp>
    </p:spTree>
    <p:extLst>
      <p:ext uri="{BB962C8B-B14F-4D97-AF65-F5344CB8AC3E}">
        <p14:creationId xmlns:p14="http://schemas.microsoft.com/office/powerpoint/2010/main" val="1085380589"/>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89F34F-ED10-F77F-1718-640A9A0B3D0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F463BAD-0121-8966-EDC1-BE82BCBBBDC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6C825A-1706-6833-2EF1-8734C32A0283}"/>
              </a:ext>
            </a:extLst>
          </p:cNvPr>
          <p:cNvSpPr>
            <a:spLocks noGrp="1"/>
          </p:cNvSpPr>
          <p:nvPr>
            <p:ph type="body" idx="1"/>
          </p:nvPr>
        </p:nvSpPr>
        <p:spPr/>
        <p:txBody>
          <a:bodyPr/>
          <a:lstStyle/>
          <a:p>
            <a:pPr algn="l"/>
            <a:r>
              <a:rPr lang="en-US" b="0" i="0" dirty="0">
                <a:solidFill>
                  <a:srgbClr val="0D0D0D"/>
                </a:solidFill>
                <a:effectLst/>
                <a:latin typeface="Söhne"/>
              </a:rPr>
              <a:t>Let’s look at some of the most common uses of ELISA:</a:t>
            </a:r>
            <a:endParaRPr lang="en-US" b="1" i="0" dirty="0">
              <a:solidFill>
                <a:srgbClr val="0D0D0D"/>
              </a:solidFill>
              <a:effectLst/>
              <a:latin typeface="Söhne"/>
            </a:endParaRPr>
          </a:p>
          <a:p>
            <a:pPr marL="228600" indent="-228600" algn="l">
              <a:buFont typeface="+mj-lt"/>
              <a:buAutoNum type="arabicPeriod"/>
            </a:pPr>
            <a:r>
              <a:rPr lang="en-US" b="0" i="0" dirty="0">
                <a:solidFill>
                  <a:srgbClr val="0D0D0D"/>
                </a:solidFill>
                <a:effectLst/>
                <a:latin typeface="Söhne"/>
              </a:rPr>
              <a:t>ELISA is often used to diagnose infectious diseases caused by viruses or bacteria – influenza, SARS-CoV-2, West Nile virus, and the bacteria that causes </a:t>
            </a:r>
            <a:r>
              <a:rPr lang="en-US" dirty="0">
                <a:solidFill>
                  <a:srgbClr val="0D0D0D"/>
                </a:solidFill>
                <a:latin typeface="Söhne"/>
              </a:rPr>
              <a:t>Lyme</a:t>
            </a:r>
            <a:r>
              <a:rPr lang="en-US" b="0" i="0" dirty="0">
                <a:solidFill>
                  <a:srgbClr val="0D0D0D"/>
                </a:solidFill>
                <a:effectLst/>
                <a:latin typeface="Söhne"/>
              </a:rPr>
              <a:t> disease are just a few examples.</a:t>
            </a:r>
          </a:p>
          <a:p>
            <a:pPr marL="228600" indent="-228600" algn="l">
              <a:buFont typeface="+mj-lt"/>
              <a:buAutoNum type="arabicPeriod"/>
            </a:pPr>
            <a:r>
              <a:rPr lang="en-US" b="0" i="0" dirty="0">
                <a:solidFill>
                  <a:srgbClr val="0D0D0D"/>
                </a:solidFill>
                <a:effectLst/>
                <a:latin typeface="Söhne"/>
              </a:rPr>
              <a:t>ELISA can be used to measure the levels of hormones in biological samples. For example, we can monitor cortisol levels to study adrenal function and stress response, look at HCG to confirm pregnancy, or quantify testosterone to assess male reproductive health. </a:t>
            </a:r>
          </a:p>
          <a:p>
            <a:pPr marL="228600" indent="-228600" algn="l">
              <a:buFont typeface="+mj-lt"/>
              <a:buAutoNum type="arabicPeriod"/>
            </a:pPr>
            <a:r>
              <a:rPr lang="en-US" b="0" i="0" dirty="0">
                <a:solidFill>
                  <a:srgbClr val="0D0D0D"/>
                </a:solidFill>
                <a:effectLst/>
                <a:latin typeface="Söhne"/>
              </a:rPr>
              <a:t>ELISA </a:t>
            </a:r>
            <a:r>
              <a:rPr lang="en-US" b="0" i="0" dirty="0">
                <a:solidFill>
                  <a:srgbClr val="111111"/>
                </a:solidFill>
                <a:effectLst/>
                <a:latin typeface="-apple-system"/>
              </a:rPr>
              <a:t>is used to monitor drug levels in the blood. Doctors may use an ELISA to ensure that the drug remains at a </a:t>
            </a:r>
            <a:r>
              <a:rPr lang="en-US" b="1" i="0" dirty="0">
                <a:solidFill>
                  <a:srgbClr val="111111"/>
                </a:solidFill>
                <a:effectLst/>
                <a:latin typeface="-apple-system"/>
              </a:rPr>
              <a:t>therapeutic level</a:t>
            </a:r>
            <a:r>
              <a:rPr lang="en-US" b="0" i="0" dirty="0">
                <a:solidFill>
                  <a:srgbClr val="111111"/>
                </a:solidFill>
                <a:effectLst/>
                <a:latin typeface="-apple-system"/>
              </a:rPr>
              <a:t>—effective but not toxic. ELISA can also detect drug abuse by measuring the levels of drugs, or their metabolites, in urine.</a:t>
            </a:r>
          </a:p>
          <a:p>
            <a:pPr marL="228600" indent="-228600" algn="l">
              <a:buFont typeface="+mj-lt"/>
              <a:buAutoNum type="arabicPeriod"/>
            </a:pPr>
            <a:r>
              <a:rPr lang="en-US" b="0" i="0" dirty="0">
                <a:solidFill>
                  <a:srgbClr val="0D0D0D"/>
                </a:solidFill>
                <a:effectLst/>
                <a:latin typeface="Söhne"/>
              </a:rPr>
              <a:t>ELISAs are used to monitor crops to detect genetically modified proteins</a:t>
            </a:r>
            <a:r>
              <a:rPr lang="en-US" dirty="0">
                <a:solidFill>
                  <a:srgbClr val="0D0D0D"/>
                </a:solidFill>
                <a:latin typeface="Söhne"/>
              </a:rPr>
              <a:t>.</a:t>
            </a:r>
            <a:endParaRPr lang="en-US" b="0" i="0" dirty="0">
              <a:solidFill>
                <a:srgbClr val="0D0D0D"/>
              </a:solidFill>
              <a:effectLst/>
              <a:latin typeface="Söhne"/>
            </a:endParaRPr>
          </a:p>
          <a:p>
            <a:pPr marL="228600" indent="-228600" algn="l">
              <a:buFont typeface="+mj-lt"/>
              <a:buAutoNum type="arabicPeriod"/>
            </a:pPr>
            <a:r>
              <a:rPr lang="en-US" b="0" i="0" dirty="0">
                <a:solidFill>
                  <a:srgbClr val="0D0D0D"/>
                </a:solidFill>
                <a:effectLst/>
                <a:latin typeface="Söhne"/>
              </a:rPr>
              <a:t>ELISA plays a vital role in identifying and quantifying cancer biomarkers (like proteins or antibodies), which are molecules associated with cancer. This has applications in cancer diagnosis, prognosis, and monitoring treatment responses. allowing researchers and healthcare professionals to diagnose and monitor cancer more effectively. </a:t>
            </a:r>
          </a:p>
          <a:p>
            <a:pPr marL="228600" lvl="0" indent="-228600" algn="l">
              <a:buFont typeface="+mj-lt"/>
              <a:buAutoNum type="arabicPeriod"/>
            </a:pPr>
            <a:r>
              <a:rPr lang="en-US" b="0" i="0" dirty="0">
                <a:solidFill>
                  <a:srgbClr val="0D0D0D"/>
                </a:solidFill>
                <a:effectLst/>
                <a:latin typeface="Söhne"/>
              </a:rPr>
              <a:t>ELISA is used in the food industry to check for allergens and contaminants by detecting specific proteins. This is crucial for people with food allergies. ELISA can also test for specific </a:t>
            </a:r>
            <a:r>
              <a:rPr lang="en-US" b="0" i="0" dirty="0" err="1">
                <a:solidFill>
                  <a:srgbClr val="0D0D0D"/>
                </a:solidFill>
                <a:effectLst/>
                <a:latin typeface="Söhne"/>
              </a:rPr>
              <a:t>IgE</a:t>
            </a:r>
            <a:r>
              <a:rPr lang="en-US" b="0" i="0" dirty="0">
                <a:solidFill>
                  <a:srgbClr val="0D0D0D"/>
                </a:solidFill>
                <a:effectLst/>
                <a:latin typeface="Söhne"/>
              </a:rPr>
              <a:t> antibodies and help diagnose allergies to foods, pollen, animal dander, etc.</a:t>
            </a:r>
          </a:p>
          <a:p>
            <a:pPr marL="228600" lvl="0" indent="-228600" algn="l">
              <a:buFont typeface="+mj-lt"/>
              <a:buAutoNum type="arabicPeriod"/>
            </a:pPr>
            <a:r>
              <a:rPr lang="en-US" b="0" i="0" dirty="0">
                <a:solidFill>
                  <a:srgbClr val="0D0D0D"/>
                </a:solidFill>
                <a:effectLst/>
                <a:latin typeface="Söhne"/>
              </a:rPr>
              <a:t>ELISA is commonly used in research labs to measure proteins, find specific antibodies, and study how molecules interact – for example, the technique is widely used in vaccine research and development to quantify the amount of antigens in vaccines and to measure the antibody response to a vaccine. </a:t>
            </a:r>
            <a:endParaRPr lang="en-US" dirty="0"/>
          </a:p>
        </p:txBody>
      </p:sp>
      <p:sp>
        <p:nvSpPr>
          <p:cNvPr id="4" name="Slide Number Placeholder 3">
            <a:extLst>
              <a:ext uri="{FF2B5EF4-FFF2-40B4-BE49-F238E27FC236}">
                <a16:creationId xmlns:a16="http://schemas.microsoft.com/office/drawing/2014/main" id="{CC1FDA9A-2328-84CF-D6DF-CCDE404F9704}"/>
              </a:ext>
            </a:extLst>
          </p:cNvPr>
          <p:cNvSpPr>
            <a:spLocks noGrp="1"/>
          </p:cNvSpPr>
          <p:nvPr>
            <p:ph type="sldNum" sz="quarter" idx="5"/>
          </p:nvPr>
        </p:nvSpPr>
        <p:spPr/>
        <p:txBody>
          <a:bodyPr/>
          <a:lstStyle/>
          <a:p>
            <a:fld id="{322C0DC1-4058-4C4B-9E16-851061DA563D}" type="slidenum">
              <a:rPr lang="en-US" smtClean="0"/>
              <a:t>9</a:t>
            </a:fld>
            <a:endParaRPr lang="en-US"/>
          </a:p>
        </p:txBody>
      </p:sp>
    </p:spTree>
    <p:extLst>
      <p:ext uri="{BB962C8B-B14F-4D97-AF65-F5344CB8AC3E}">
        <p14:creationId xmlns:p14="http://schemas.microsoft.com/office/powerpoint/2010/main" val="215588107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b="1" i="0" dirty="0">
                <a:solidFill>
                  <a:srgbClr val="374151"/>
                </a:solidFill>
                <a:effectLst/>
                <a:latin typeface="Söhne"/>
              </a:rPr>
              <a:t>Antigens </a:t>
            </a:r>
            <a:r>
              <a:rPr lang="en-US" b="1" dirty="0">
                <a:solidFill>
                  <a:srgbClr val="374151"/>
                </a:solidFill>
                <a:latin typeface="Söhne"/>
              </a:rPr>
              <a:t>are molecules that elicit immune responses and the production of antibodies. </a:t>
            </a:r>
            <a:endParaRPr lang="en-US" b="1" dirty="0"/>
          </a:p>
          <a:p>
            <a:pPr>
              <a:defRPr/>
            </a:pPr>
            <a:r>
              <a:rPr lang="en-US" dirty="0">
                <a:solidFill>
                  <a:srgbClr val="374151"/>
                </a:solidFill>
                <a:latin typeface="Söhne"/>
              </a:rPr>
              <a:t>Antigens can</a:t>
            </a:r>
            <a:r>
              <a:rPr lang="en-US" b="0" i="0" dirty="0">
                <a:solidFill>
                  <a:srgbClr val="374151"/>
                </a:solidFill>
                <a:effectLst/>
                <a:latin typeface="Söhne"/>
              </a:rPr>
              <a:t> be proteins, glycoproteins, glycolipids, polysaccharides</a:t>
            </a:r>
            <a:r>
              <a:rPr lang="en-US" dirty="0">
                <a:solidFill>
                  <a:srgbClr val="374151"/>
                </a:solidFill>
                <a:latin typeface="Söhne"/>
              </a:rPr>
              <a:t>, or nucleic acids</a:t>
            </a:r>
            <a:r>
              <a:rPr lang="en-US" b="0" i="0" dirty="0">
                <a:solidFill>
                  <a:srgbClr val="374151"/>
                </a:solidFill>
                <a:effectLst/>
                <a:latin typeface="Söhne"/>
              </a:rPr>
              <a:t>. </a:t>
            </a:r>
            <a:r>
              <a:rPr lang="en-US" dirty="0">
                <a:solidFill>
                  <a:srgbClr val="374151"/>
                </a:solidFill>
              </a:rPr>
              <a:t>An antigen may be a substance from the environment, such as chemicals, bacteria, viruses, or pollen, or they may also form inside the body, as in the</a:t>
            </a:r>
            <a:r>
              <a:rPr lang="en-US" dirty="0">
                <a:solidFill>
                  <a:srgbClr val="374151"/>
                </a:solidFill>
                <a:latin typeface="Calibri"/>
                <a:cs typeface="Calibri"/>
              </a:rPr>
              <a:t> case of cancer</a:t>
            </a:r>
            <a:r>
              <a:rPr lang="en-US" dirty="0">
                <a:solidFill>
                  <a:srgbClr val="374151"/>
                </a:solidFill>
                <a:latin typeface="Söhne"/>
              </a:rPr>
              <a:t>.</a:t>
            </a:r>
            <a:r>
              <a:rPr lang="en-US" b="0" i="0" dirty="0">
                <a:solidFill>
                  <a:srgbClr val="374151"/>
                </a:solidFill>
                <a:effectLst/>
                <a:latin typeface="Söhne"/>
              </a:rPr>
              <a:t> </a:t>
            </a:r>
            <a:endParaRPr lang="en-US" dirty="0">
              <a:solidFill>
                <a:srgbClr val="000000"/>
              </a:solidFill>
              <a:latin typeface="Calibri" panose="020F0502020204030204"/>
              <a:cs typeface="Calibri" panose="020F0502020204030204"/>
            </a:endParaRPr>
          </a:p>
          <a:p>
            <a:pPr>
              <a:defRPr/>
            </a:pPr>
            <a:endParaRPr lang="en-US" dirty="0">
              <a:solidFill>
                <a:srgbClr val="374151"/>
              </a:solidFill>
              <a:latin typeface="Söhne"/>
            </a:endParaRPr>
          </a:p>
          <a:p>
            <a:pPr>
              <a:defRPr/>
            </a:pPr>
            <a:r>
              <a:rPr lang="en-US" b="1" i="0" dirty="0">
                <a:solidFill>
                  <a:srgbClr val="374151"/>
                </a:solidFill>
                <a:effectLst/>
                <a:latin typeface="Söhne"/>
              </a:rPr>
              <a:t>Antibodies</a:t>
            </a:r>
            <a:r>
              <a:rPr lang="en-US" b="0" i="0" dirty="0">
                <a:solidFill>
                  <a:srgbClr val="374151"/>
                </a:solidFill>
                <a:effectLst/>
                <a:latin typeface="Söhne"/>
              </a:rPr>
              <a:t> recognize and bind to </a:t>
            </a:r>
            <a:r>
              <a:rPr lang="en-US" dirty="0">
                <a:solidFill>
                  <a:srgbClr val="374151"/>
                </a:solidFill>
                <a:latin typeface="Söhne"/>
              </a:rPr>
              <a:t>a specific part</a:t>
            </a:r>
            <a:r>
              <a:rPr lang="en-US" b="0" i="0" dirty="0">
                <a:solidFill>
                  <a:srgbClr val="374151"/>
                </a:solidFill>
                <a:effectLst/>
                <a:latin typeface="Söhne"/>
              </a:rPr>
              <a:t> of </a:t>
            </a:r>
            <a:r>
              <a:rPr lang="en-US" dirty="0">
                <a:solidFill>
                  <a:srgbClr val="374151"/>
                </a:solidFill>
                <a:latin typeface="Söhne"/>
              </a:rPr>
              <a:t>an </a:t>
            </a:r>
            <a:r>
              <a:rPr lang="en-US" b="1" dirty="0">
                <a:solidFill>
                  <a:srgbClr val="374151"/>
                </a:solidFill>
                <a:latin typeface="Söhne"/>
              </a:rPr>
              <a:t>antigen</a:t>
            </a:r>
            <a:r>
              <a:rPr lang="en-US" b="0" i="0" dirty="0">
                <a:solidFill>
                  <a:srgbClr val="374151"/>
                </a:solidFill>
                <a:effectLst/>
                <a:latin typeface="Söhne"/>
              </a:rPr>
              <a:t> – called an epitope. You can think of epitopes as the bullseye on antigens.</a:t>
            </a:r>
            <a:r>
              <a:rPr lang="en-US" dirty="0">
                <a:solidFill>
                  <a:srgbClr val="374151"/>
                </a:solidFill>
                <a:latin typeface="Söhne"/>
              </a:rPr>
              <a:t> </a:t>
            </a:r>
            <a:endParaRPr lang="en-US" dirty="0">
              <a:cs typeface="Calibri" panose="020F0502020204030204"/>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b="0" i="0" dirty="0">
              <a:solidFill>
                <a:srgbClr val="374151"/>
              </a:solidFill>
              <a:effectLst/>
              <a:latin typeface="Söhne"/>
            </a:endParaRPr>
          </a:p>
        </p:txBody>
      </p:sp>
      <p:sp>
        <p:nvSpPr>
          <p:cNvPr id="4" name="Slide Number Placeholder 3"/>
          <p:cNvSpPr>
            <a:spLocks noGrp="1"/>
          </p:cNvSpPr>
          <p:nvPr>
            <p:ph type="sldNum" sz="quarter" idx="5"/>
          </p:nvPr>
        </p:nvSpPr>
        <p:spPr/>
        <p:txBody>
          <a:bodyPr/>
          <a:lstStyle/>
          <a:p>
            <a:fld id="{322C0DC1-4058-4C4B-9E16-851061DA563D}" type="slidenum">
              <a:rPr lang="en-US" smtClean="0"/>
              <a:t>10</a:t>
            </a:fld>
            <a:endParaRPr lang="en-US"/>
          </a:p>
        </p:txBody>
      </p:sp>
    </p:spTree>
    <p:extLst>
      <p:ext uri="{BB962C8B-B14F-4D97-AF65-F5344CB8AC3E}">
        <p14:creationId xmlns:p14="http://schemas.microsoft.com/office/powerpoint/2010/main" val="19661721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Antibodies are the proteins that help us fight off pathogens like bacteria and viruses. </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Antibodies are Y-shaped, and each arm of the "Y" is made up of a chain of amino acids, which are the building blocks for proteins.</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Variable regions are at the tips of the "Y” - these regions are like the specific tip of a key that fits into a lock.</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Constant regions are at the bottom part of the "Y“. These regions stay the same – like the handle of a key - and help the antibody do its job.</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dirty="0"/>
          </a:p>
        </p:txBody>
      </p:sp>
      <p:sp>
        <p:nvSpPr>
          <p:cNvPr id="4" name="Slide Number Placeholder 3"/>
          <p:cNvSpPr>
            <a:spLocks noGrp="1"/>
          </p:cNvSpPr>
          <p:nvPr>
            <p:ph type="sldNum" sz="quarter" idx="5"/>
          </p:nvPr>
        </p:nvSpPr>
        <p:spPr/>
        <p:txBody>
          <a:bodyPr/>
          <a:lstStyle/>
          <a:p>
            <a:fld id="{322C0DC1-4058-4C4B-9E16-851061DA563D}" type="slidenum">
              <a:rPr lang="en-US" smtClean="0"/>
              <a:t>11</a:t>
            </a:fld>
            <a:endParaRPr lang="en-US"/>
          </a:p>
        </p:txBody>
      </p:sp>
    </p:spTree>
    <p:extLst>
      <p:ext uri="{BB962C8B-B14F-4D97-AF65-F5344CB8AC3E}">
        <p14:creationId xmlns:p14="http://schemas.microsoft.com/office/powerpoint/2010/main" val="493137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buFont typeface="+mj-lt"/>
              <a:buAutoNum type="arabicPeriod"/>
            </a:pPr>
            <a:r>
              <a:rPr lang="en-US" b="1" i="0" dirty="0">
                <a:solidFill>
                  <a:srgbClr val="000000"/>
                </a:solidFill>
                <a:effectLst/>
              </a:rPr>
              <a:t>Antigens</a:t>
            </a:r>
            <a:r>
              <a:rPr lang="en-US" b="0" i="0" dirty="0">
                <a:solidFill>
                  <a:srgbClr val="000000"/>
                </a:solidFill>
                <a:effectLst/>
              </a:rPr>
              <a:t>:</a:t>
            </a:r>
          </a:p>
          <a:p>
            <a:pPr marL="742950" marR="0" lvl="1" indent="-285750" algn="l" defTabSz="914400" rtl="0" eaLnBrk="1" fontAlgn="auto" latinLnBrk="0" hangingPunct="1">
              <a:lnSpc>
                <a:spcPct val="100000"/>
              </a:lnSpc>
              <a:spcBef>
                <a:spcPts val="0"/>
              </a:spcBef>
              <a:spcAft>
                <a:spcPts val="0"/>
              </a:spcAft>
              <a:buClrTx/>
              <a:buSzTx/>
              <a:buFont typeface="+mj-lt"/>
              <a:buAutoNum type="arabicPeriod"/>
              <a:tabLst/>
              <a:defRPr/>
            </a:pPr>
            <a:r>
              <a:rPr lang="en-US" b="0" i="0" dirty="0">
                <a:solidFill>
                  <a:srgbClr val="000000"/>
                </a:solidFill>
                <a:effectLst/>
              </a:rPr>
              <a:t>Antigens are like tiny flags on the surface of harmful things—bacteria, viruses, toxins, or even pollen.</a:t>
            </a:r>
          </a:p>
          <a:p>
            <a:pPr marL="742950" lvl="1" indent="-285750" algn="l">
              <a:buFont typeface="+mj-lt"/>
              <a:buAutoNum type="arabicPeriod"/>
            </a:pPr>
            <a:r>
              <a:rPr lang="en-US" b="0" i="0" dirty="0">
                <a:solidFill>
                  <a:srgbClr val="000000"/>
                </a:solidFill>
                <a:effectLst/>
              </a:rPr>
              <a:t>You can imagine antigens as </a:t>
            </a:r>
            <a:r>
              <a:rPr lang="en-US" b="1" i="0" dirty="0">
                <a:solidFill>
                  <a:srgbClr val="000000"/>
                </a:solidFill>
                <a:effectLst/>
              </a:rPr>
              <a:t>“wanted posters”</a:t>
            </a:r>
            <a:r>
              <a:rPr lang="en-US" b="0" i="0" dirty="0">
                <a:solidFill>
                  <a:srgbClr val="000000"/>
                </a:solidFill>
                <a:effectLst/>
              </a:rPr>
              <a:t> that your immune system uses to identify troublemakers.</a:t>
            </a:r>
          </a:p>
          <a:p>
            <a:pPr marL="742950" lvl="1" indent="-285750" algn="l">
              <a:buFont typeface="+mj-lt"/>
              <a:buAutoNum type="arabicPeriod"/>
            </a:pPr>
            <a:r>
              <a:rPr lang="en-US" b="0" i="0" dirty="0">
                <a:solidFill>
                  <a:srgbClr val="000000"/>
                </a:solidFill>
                <a:effectLst/>
              </a:rPr>
              <a:t>When your immune system spots these flags, it knows something doesn’t belong and gears up for action!</a:t>
            </a:r>
          </a:p>
          <a:p>
            <a:pPr algn="l">
              <a:buFont typeface="+mj-lt"/>
              <a:buAutoNum type="arabicPeriod"/>
            </a:pPr>
            <a:r>
              <a:rPr lang="en-US" b="1" i="0" dirty="0">
                <a:solidFill>
                  <a:srgbClr val="000000"/>
                </a:solidFill>
                <a:effectLst/>
              </a:rPr>
              <a:t>Antibodies</a:t>
            </a:r>
            <a:r>
              <a:rPr lang="en-US" b="0" i="0" dirty="0">
                <a:solidFill>
                  <a:srgbClr val="000000"/>
                </a:solidFill>
                <a:effectLst/>
              </a:rPr>
              <a:t>:</a:t>
            </a:r>
          </a:p>
          <a:p>
            <a:pPr marL="742950" lvl="1" indent="-285750" algn="l">
              <a:buFont typeface="+mj-lt"/>
              <a:buAutoNum type="arabicPeriod"/>
            </a:pPr>
            <a:r>
              <a:rPr lang="en-US" b="0" i="0" dirty="0">
                <a:solidFill>
                  <a:srgbClr val="000000"/>
                </a:solidFill>
                <a:effectLst/>
              </a:rPr>
              <a:t>You can think of antibodies as the </a:t>
            </a:r>
            <a:r>
              <a:rPr lang="en-US" b="1" i="0" dirty="0">
                <a:solidFill>
                  <a:srgbClr val="000000"/>
                </a:solidFill>
                <a:effectLst/>
              </a:rPr>
              <a:t>“superheroes”</a:t>
            </a:r>
            <a:r>
              <a:rPr lang="en-US" b="0" i="0" dirty="0">
                <a:solidFill>
                  <a:srgbClr val="000000"/>
                </a:solidFill>
                <a:effectLst/>
              </a:rPr>
              <a:t> that your body makes to fight off invaders.</a:t>
            </a:r>
          </a:p>
          <a:p>
            <a:pPr marL="742950" lvl="1" indent="-285750" algn="l">
              <a:buFont typeface="+mj-lt"/>
              <a:buAutoNum type="arabicPeriod"/>
            </a:pPr>
            <a:r>
              <a:rPr lang="en-US" b="0" i="0" dirty="0">
                <a:solidFill>
                  <a:srgbClr val="000000"/>
                </a:solidFill>
                <a:effectLst/>
              </a:rPr>
              <a:t>Antibodies are special proteins created by your immune system that recognize and attach to specific antigens, marking them for destruction.</a:t>
            </a:r>
          </a:p>
        </p:txBody>
      </p:sp>
      <p:sp>
        <p:nvSpPr>
          <p:cNvPr id="4" name="Slide Number Placeholder 3"/>
          <p:cNvSpPr>
            <a:spLocks noGrp="1"/>
          </p:cNvSpPr>
          <p:nvPr>
            <p:ph type="sldNum" sz="quarter" idx="5"/>
          </p:nvPr>
        </p:nvSpPr>
        <p:spPr/>
        <p:txBody>
          <a:bodyPr/>
          <a:lstStyle/>
          <a:p>
            <a:fld id="{322C0DC1-4058-4C4B-9E16-851061DA563D}" type="slidenum">
              <a:rPr lang="en-US" smtClean="0"/>
              <a:t>12</a:t>
            </a:fld>
            <a:endParaRPr lang="en-US"/>
          </a:p>
        </p:txBody>
      </p:sp>
    </p:spTree>
    <p:extLst>
      <p:ext uri="{BB962C8B-B14F-4D97-AF65-F5344CB8AC3E}">
        <p14:creationId xmlns:p14="http://schemas.microsoft.com/office/powerpoint/2010/main" val="244649916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tiff"/><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tiff"/><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6.tiff"/><Relationship Id="rId1" Type="http://schemas.openxmlformats.org/officeDocument/2006/relationships/slideMaster" Target="../slideMasters/slideMaster1.xml"/><Relationship Id="rId4" Type="http://schemas.openxmlformats.org/officeDocument/2006/relationships/image" Target="../media/image5.svg"/></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5.svg"/><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p:spTree>
      <p:nvGrpSpPr>
        <p:cNvPr id="1" name=""/>
        <p:cNvGrpSpPr/>
        <p:nvPr/>
      </p:nvGrpSpPr>
      <p:grpSpPr>
        <a:xfrm>
          <a:off x="0" y="0"/>
          <a:ext cx="0" cy="0"/>
          <a:chOff x="0" y="0"/>
          <a:chExt cx="0" cy="0"/>
        </a:xfrm>
      </p:grpSpPr>
      <p:pic>
        <p:nvPicPr>
          <p:cNvPr id="7" name="Google Shape;17;p2">
            <a:extLst>
              <a:ext uri="{FF2B5EF4-FFF2-40B4-BE49-F238E27FC236}">
                <a16:creationId xmlns:a16="http://schemas.microsoft.com/office/drawing/2014/main" id="{D6B4A639-B625-B4EC-55C4-049FDA804E93}"/>
              </a:ext>
            </a:extLst>
          </p:cNvPr>
          <p:cNvPicPr preferRelativeResize="0"/>
          <p:nvPr userDrawn="1"/>
        </p:nvPicPr>
        <p:blipFill rotWithShape="1">
          <a:blip r:embed="rId2">
            <a:alphaModFix/>
          </a:blip>
          <a:srcRect/>
          <a:stretch/>
        </p:blipFill>
        <p:spPr>
          <a:xfrm>
            <a:off x="1144" y="0"/>
            <a:ext cx="12188954" cy="6858000"/>
          </a:xfrm>
          <a:prstGeom prst="rect">
            <a:avLst/>
          </a:prstGeom>
          <a:noFill/>
          <a:ln>
            <a:noFill/>
          </a:ln>
        </p:spPr>
      </p:pic>
      <p:sp>
        <p:nvSpPr>
          <p:cNvPr id="2" name="Title 1">
            <a:extLst>
              <a:ext uri="{FF2B5EF4-FFF2-40B4-BE49-F238E27FC236}">
                <a16:creationId xmlns:a16="http://schemas.microsoft.com/office/drawing/2014/main" id="{8B0E15B9-83F3-3C24-AFA0-4D1207FC66BB}"/>
              </a:ext>
            </a:extLst>
          </p:cNvPr>
          <p:cNvSpPr>
            <a:spLocks noGrp="1"/>
          </p:cNvSpPr>
          <p:nvPr>
            <p:ph type="title"/>
          </p:nvPr>
        </p:nvSpPr>
        <p:spPr>
          <a:xfrm>
            <a:off x="831851" y="2097156"/>
            <a:ext cx="6473411" cy="2435088"/>
          </a:xfrm>
        </p:spPr>
        <p:txBody>
          <a:bodyPr anchor="b"/>
          <a:lstStyle>
            <a:lvl1pPr algn="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929D2394-578D-F986-C2E7-27A5FF4C9B8E}"/>
              </a:ext>
            </a:extLst>
          </p:cNvPr>
          <p:cNvSpPr>
            <a:spLocks noGrp="1"/>
          </p:cNvSpPr>
          <p:nvPr>
            <p:ph type="body" idx="1" hasCustomPrompt="1"/>
          </p:nvPr>
        </p:nvSpPr>
        <p:spPr>
          <a:xfrm>
            <a:off x="831851" y="4810539"/>
            <a:ext cx="6473411" cy="1428197"/>
          </a:xfrm>
        </p:spPr>
        <p:txBody>
          <a:bodyPr/>
          <a:lstStyle>
            <a:lvl1pPr marL="0" indent="0" algn="r">
              <a:buNone/>
              <a:defRPr sz="2400">
                <a:solidFill>
                  <a:schemeClr val="bg1"/>
                </a:solidFill>
              </a:defRPr>
            </a:lvl1pPr>
            <a:lvl2pPr marL="457211" indent="0">
              <a:buNone/>
              <a:defRPr sz="2000">
                <a:solidFill>
                  <a:schemeClr val="tx1">
                    <a:tint val="75000"/>
                  </a:schemeClr>
                </a:solidFill>
              </a:defRPr>
            </a:lvl2pPr>
            <a:lvl3pPr marL="914422" indent="0">
              <a:buNone/>
              <a:defRPr sz="1800">
                <a:solidFill>
                  <a:schemeClr val="tx1">
                    <a:tint val="75000"/>
                  </a:schemeClr>
                </a:solidFill>
              </a:defRPr>
            </a:lvl3pPr>
            <a:lvl4pPr marL="1371633" indent="0">
              <a:buNone/>
              <a:defRPr sz="1600">
                <a:solidFill>
                  <a:schemeClr val="tx1">
                    <a:tint val="75000"/>
                  </a:schemeClr>
                </a:solidFill>
              </a:defRPr>
            </a:lvl4pPr>
            <a:lvl5pPr marL="1828844" indent="0">
              <a:buNone/>
              <a:defRPr sz="1600">
                <a:solidFill>
                  <a:schemeClr val="tx1">
                    <a:tint val="75000"/>
                  </a:schemeClr>
                </a:solidFill>
              </a:defRPr>
            </a:lvl5pPr>
            <a:lvl6pPr marL="2286055" indent="0">
              <a:buNone/>
              <a:defRPr sz="1600">
                <a:solidFill>
                  <a:schemeClr val="tx1">
                    <a:tint val="75000"/>
                  </a:schemeClr>
                </a:solidFill>
              </a:defRPr>
            </a:lvl6pPr>
            <a:lvl7pPr marL="2743266" indent="0">
              <a:buNone/>
              <a:defRPr sz="1600">
                <a:solidFill>
                  <a:schemeClr val="tx1">
                    <a:tint val="75000"/>
                  </a:schemeClr>
                </a:solidFill>
              </a:defRPr>
            </a:lvl7pPr>
            <a:lvl8pPr marL="3200476" indent="0">
              <a:buNone/>
              <a:defRPr sz="1600">
                <a:solidFill>
                  <a:schemeClr val="tx1">
                    <a:tint val="75000"/>
                  </a:schemeClr>
                </a:solidFill>
              </a:defRPr>
            </a:lvl8pPr>
            <a:lvl9pPr marL="3657687" indent="0">
              <a:buNone/>
              <a:defRPr sz="1600">
                <a:solidFill>
                  <a:schemeClr val="tx1">
                    <a:tint val="75000"/>
                  </a:schemeClr>
                </a:solidFill>
              </a:defRPr>
            </a:lvl9pPr>
          </a:lstStyle>
          <a:p>
            <a:pPr lvl="0"/>
            <a:r>
              <a:rPr lang="en-US"/>
              <a:t>Subtitle</a:t>
            </a:r>
          </a:p>
          <a:p>
            <a:pPr lvl="0"/>
            <a:r>
              <a:rPr lang="en-US"/>
              <a:t>Instructor</a:t>
            </a:r>
          </a:p>
          <a:p>
            <a:pPr lvl="0"/>
            <a:r>
              <a:rPr lang="en-US"/>
              <a:t>Workshop Name, Location, Date </a:t>
            </a:r>
          </a:p>
        </p:txBody>
      </p:sp>
      <p:sp>
        <p:nvSpPr>
          <p:cNvPr id="8" name="Content Placeholder 7">
            <a:extLst>
              <a:ext uri="{FF2B5EF4-FFF2-40B4-BE49-F238E27FC236}">
                <a16:creationId xmlns:a16="http://schemas.microsoft.com/office/drawing/2014/main" id="{7D0ACC64-F20A-0A97-259B-2373F6A21C8E}"/>
              </a:ext>
            </a:extLst>
          </p:cNvPr>
          <p:cNvSpPr>
            <a:spLocks noGrp="1"/>
          </p:cNvSpPr>
          <p:nvPr>
            <p:ph sz="quarter" idx="10"/>
          </p:nvPr>
        </p:nvSpPr>
        <p:spPr>
          <a:xfrm>
            <a:off x="7513638" y="2097088"/>
            <a:ext cx="4394200" cy="414178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342705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Agenda 5">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6019120" y="953441"/>
            <a:ext cx="546057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712307" y="2460925"/>
            <a:ext cx="4393732" cy="505871"/>
          </a:xfrm>
        </p:spPr>
        <p:txBody>
          <a:bodyPr>
            <a:noAutofit/>
          </a:bodyPr>
          <a:lstStyle>
            <a:lvl1pPr marL="0" indent="0" algn="ctr">
              <a:buNone/>
              <a:defRPr sz="6000"/>
            </a:lvl1pPr>
          </a:lstStyle>
          <a:p>
            <a:pPr lvl="0"/>
            <a:r>
              <a:rPr lang="en-US"/>
              <a:t>Workshop 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5567449" y="1008421"/>
            <a:ext cx="5965257"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6019120" y="1997437"/>
            <a:ext cx="546057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6019120" y="3041433"/>
            <a:ext cx="546057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6019120" y="4085429"/>
            <a:ext cx="5460573" cy="505871"/>
          </a:xfrm>
        </p:spPr>
        <p:txBody>
          <a:bodyPr>
            <a:noAutofit/>
          </a:bodyPr>
          <a:lstStyle>
            <a:lvl1pPr marL="0" indent="0">
              <a:buNone/>
              <a:defRPr sz="3200"/>
            </a:lvl1pPr>
          </a:lstStyle>
          <a:p>
            <a:pPr lvl="0"/>
            <a:r>
              <a:rPr lang="en-US"/>
              <a:t>Click to edit Master text styles</a:t>
            </a:r>
          </a:p>
        </p:txBody>
      </p:sp>
      <p:sp>
        <p:nvSpPr>
          <p:cNvPr id="41" name="Text Placeholder 32">
            <a:extLst>
              <a:ext uri="{FF2B5EF4-FFF2-40B4-BE49-F238E27FC236}">
                <a16:creationId xmlns:a16="http://schemas.microsoft.com/office/drawing/2014/main" id="{D01F8275-8333-CBFC-0B26-463EC6D33CEA}"/>
              </a:ext>
            </a:extLst>
          </p:cNvPr>
          <p:cNvSpPr>
            <a:spLocks noGrp="1"/>
          </p:cNvSpPr>
          <p:nvPr>
            <p:ph type="body" sz="quarter" idx="24"/>
          </p:nvPr>
        </p:nvSpPr>
        <p:spPr>
          <a:xfrm>
            <a:off x="6019120" y="5129424"/>
            <a:ext cx="546057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5567449" y="2052830"/>
            <a:ext cx="5965257"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5567449" y="3097239"/>
            <a:ext cx="5965257"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5567449" y="4141648"/>
            <a:ext cx="5965257"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2" name="Group 51">
            <a:extLst>
              <a:ext uri="{FF2B5EF4-FFF2-40B4-BE49-F238E27FC236}">
                <a16:creationId xmlns:a16="http://schemas.microsoft.com/office/drawing/2014/main" id="{EA48EF4F-D54A-5F34-3CF3-CA82A91BBC32}"/>
              </a:ext>
            </a:extLst>
          </p:cNvPr>
          <p:cNvGrpSpPr/>
          <p:nvPr userDrawn="1"/>
        </p:nvGrpSpPr>
        <p:grpSpPr>
          <a:xfrm>
            <a:off x="5567449" y="5186056"/>
            <a:ext cx="5965257" cy="512455"/>
            <a:chOff x="6448717" y="1405845"/>
            <a:chExt cx="5965257" cy="512455"/>
          </a:xfrm>
        </p:grpSpPr>
        <p:sp>
          <p:nvSpPr>
            <p:cNvPr id="53" name="AutoShape 2">
              <a:extLst>
                <a:ext uri="{FF2B5EF4-FFF2-40B4-BE49-F238E27FC236}">
                  <a16:creationId xmlns:a16="http://schemas.microsoft.com/office/drawing/2014/main" id="{E18506E3-A383-BE74-E30A-E5FF70CFE853}"/>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4" name="Graphic 53">
              <a:extLst>
                <a:ext uri="{FF2B5EF4-FFF2-40B4-BE49-F238E27FC236}">
                  <a16:creationId xmlns:a16="http://schemas.microsoft.com/office/drawing/2014/main" id="{E053852A-4089-6C78-8F7A-4DDF7FA76BC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44854216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Agenda 4">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6019120" y="1052831"/>
            <a:ext cx="546057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712307" y="2460925"/>
            <a:ext cx="4393732" cy="505871"/>
          </a:xfrm>
        </p:spPr>
        <p:txBody>
          <a:bodyPr>
            <a:noAutofit/>
          </a:bodyPr>
          <a:lstStyle>
            <a:lvl1pPr marL="0" indent="0" algn="ctr">
              <a:buNone/>
              <a:defRPr sz="6000"/>
            </a:lvl1pPr>
          </a:lstStyle>
          <a:p>
            <a:pPr lvl="0"/>
            <a:r>
              <a:rPr lang="en-US"/>
              <a:t>Workshop 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5567449" y="1107811"/>
            <a:ext cx="5965257"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6019120" y="2298923"/>
            <a:ext cx="546057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6019120" y="3545015"/>
            <a:ext cx="546057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6019120" y="4791106"/>
            <a:ext cx="546057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5567449" y="2354316"/>
            <a:ext cx="5965257"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5567449" y="3600821"/>
            <a:ext cx="5965257"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5567449" y="4847325"/>
            <a:ext cx="5965257"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268216019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Sec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lstStyle>
            <a:lvl1pPr marL="0" indent="0" algn="r">
              <a:buNone/>
              <a:defRPr sz="24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rgbClr val="99CA3D"/>
            </a:solidFill>
            <a:prstDash val="solid"/>
            <a:headEnd type="none" w="sm" len="sm"/>
            <a:tailEnd type="none" w="sm" len="sm"/>
          </a:ln>
        </p:spPr>
      </p:sp>
      <p:sp>
        <p:nvSpPr>
          <p:cNvPr id="9" name="Content Placeholder 8">
            <a:extLst>
              <a:ext uri="{FF2B5EF4-FFF2-40B4-BE49-F238E27FC236}">
                <a16:creationId xmlns:a16="http://schemas.microsoft.com/office/drawing/2014/main" id="{36F858B2-9391-2788-71F4-C47A8905F0AD}"/>
              </a:ext>
            </a:extLst>
          </p:cNvPr>
          <p:cNvSpPr>
            <a:spLocks noGrp="1"/>
          </p:cNvSpPr>
          <p:nvPr>
            <p:ph sz="quarter" idx="12" hasCustomPrompt="1"/>
          </p:nvPr>
        </p:nvSpPr>
        <p:spPr>
          <a:xfrm>
            <a:off x="665441" y="2975866"/>
            <a:ext cx="1097280" cy="1097280"/>
          </a:xfrm>
        </p:spPr>
        <p:txBody>
          <a:bodyPr/>
          <a:lstStyle>
            <a:lvl1pPr marL="0" indent="0">
              <a:buNone/>
              <a:defRPr/>
            </a:lvl1pPr>
          </a:lstStyle>
          <a:p>
            <a:pPr lvl="0"/>
            <a:r>
              <a:rPr lang="en-US"/>
              <a:t>icon</a:t>
            </a:r>
          </a:p>
        </p:txBody>
      </p:sp>
    </p:spTree>
    <p:extLst>
      <p:ext uri="{BB962C8B-B14F-4D97-AF65-F5344CB8AC3E}">
        <p14:creationId xmlns:p14="http://schemas.microsoft.com/office/powerpoint/2010/main" val="98116141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ackground Div">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rgbClr val="99CA3D"/>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0681608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Protocol Div">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2"/>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72698526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Results Div">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5"/>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6574309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Dividers -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4"/>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27528764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4_Dividers - 2">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25B61-1CBB-9DCA-67F2-F68CF8AD600D}"/>
              </a:ext>
            </a:extLst>
          </p:cNvPr>
          <p:cNvSpPr>
            <a:spLocks noGrp="1"/>
          </p:cNvSpPr>
          <p:nvPr>
            <p:ph type="ctrTitle" hasCustomPrompt="1"/>
          </p:nvPr>
        </p:nvSpPr>
        <p:spPr>
          <a:xfrm>
            <a:off x="1315279" y="874648"/>
            <a:ext cx="5423452" cy="3326636"/>
          </a:xfrm>
        </p:spPr>
        <p:txBody>
          <a:bodyPr anchor="b">
            <a:normAutofit/>
          </a:bodyPr>
          <a:lstStyle>
            <a:lvl1pPr algn="r">
              <a:defRPr sz="5400"/>
            </a:lvl1pPr>
          </a:lstStyle>
          <a:p>
            <a:r>
              <a:rPr lang="en-US"/>
              <a:t>Section Title</a:t>
            </a:r>
          </a:p>
        </p:txBody>
      </p:sp>
      <p:sp>
        <p:nvSpPr>
          <p:cNvPr id="3" name="Subtitle 2">
            <a:extLst>
              <a:ext uri="{FF2B5EF4-FFF2-40B4-BE49-F238E27FC236}">
                <a16:creationId xmlns:a16="http://schemas.microsoft.com/office/drawing/2014/main" id="{0E478622-7AC8-99C9-3D7B-A39165E7CF0E}"/>
              </a:ext>
            </a:extLst>
          </p:cNvPr>
          <p:cNvSpPr>
            <a:spLocks noGrp="1"/>
          </p:cNvSpPr>
          <p:nvPr>
            <p:ph type="subTitle" idx="1"/>
          </p:nvPr>
        </p:nvSpPr>
        <p:spPr>
          <a:xfrm>
            <a:off x="1302026" y="4347889"/>
            <a:ext cx="5436705" cy="1202635"/>
          </a:xfrm>
        </p:spPr>
        <p:txBody>
          <a:bodyPr>
            <a:normAutofit/>
          </a:bodyPr>
          <a:lstStyle>
            <a:lvl1pPr marL="0" indent="0" algn="r">
              <a:buNone/>
              <a:defRPr sz="3200"/>
            </a:lvl1pPr>
            <a:lvl2pPr marL="457211" indent="0" algn="ctr">
              <a:buNone/>
              <a:defRPr sz="2000"/>
            </a:lvl2pPr>
            <a:lvl3pPr marL="914422" indent="0" algn="ctr">
              <a:buNone/>
              <a:defRPr sz="1800"/>
            </a:lvl3pPr>
            <a:lvl4pPr marL="1371633" indent="0" algn="ctr">
              <a:buNone/>
              <a:defRPr sz="1600"/>
            </a:lvl4pPr>
            <a:lvl5pPr marL="1828844" indent="0" algn="ctr">
              <a:buNone/>
              <a:defRPr sz="1600"/>
            </a:lvl5pPr>
            <a:lvl6pPr marL="2286055" indent="0" algn="ctr">
              <a:buNone/>
              <a:defRPr sz="1600"/>
            </a:lvl6pPr>
            <a:lvl7pPr marL="2743266" indent="0" algn="ctr">
              <a:buNone/>
              <a:defRPr sz="1600"/>
            </a:lvl7pPr>
            <a:lvl8pPr marL="3200476" indent="0" algn="ctr">
              <a:buNone/>
              <a:defRPr sz="1600"/>
            </a:lvl8pPr>
            <a:lvl9pPr marL="3657687" indent="0" algn="ctr">
              <a:buNone/>
              <a:defRPr sz="1600"/>
            </a:lvl9pPr>
          </a:lstStyle>
          <a:p>
            <a:r>
              <a:rPr lang="en-US"/>
              <a:t>Click to edit Master subtitle style</a:t>
            </a:r>
          </a:p>
        </p:txBody>
      </p:sp>
      <p:sp>
        <p:nvSpPr>
          <p:cNvPr id="8" name="Picture Placeholder 2">
            <a:extLst>
              <a:ext uri="{FF2B5EF4-FFF2-40B4-BE49-F238E27FC236}">
                <a16:creationId xmlns:a16="http://schemas.microsoft.com/office/drawing/2014/main" id="{B2434808-A347-F781-0DCD-52A298D54EE2}"/>
              </a:ext>
            </a:extLst>
          </p:cNvPr>
          <p:cNvSpPr>
            <a:spLocks noGrp="1"/>
          </p:cNvSpPr>
          <p:nvPr>
            <p:ph type="pic" idx="10"/>
          </p:nvPr>
        </p:nvSpPr>
        <p:spPr>
          <a:xfrm>
            <a:off x="7096539" y="0"/>
            <a:ext cx="5095461" cy="6858000"/>
          </a:xfrm>
        </p:spPr>
        <p:txBody>
          <a:bodyPr/>
          <a:lstStyle>
            <a:lvl1pPr marL="0" indent="0">
              <a:buNone/>
              <a:defRPr sz="3200"/>
            </a:lvl1pPr>
            <a:lvl2pPr marL="457211" indent="0">
              <a:buNone/>
              <a:defRPr sz="2800"/>
            </a:lvl2pPr>
            <a:lvl3pPr marL="914422" indent="0">
              <a:buNone/>
              <a:defRPr sz="2400"/>
            </a:lvl3pPr>
            <a:lvl4pPr marL="1371633" indent="0">
              <a:buNone/>
              <a:defRPr sz="2000"/>
            </a:lvl4pPr>
            <a:lvl5pPr marL="1828844" indent="0">
              <a:buNone/>
              <a:defRPr sz="2000"/>
            </a:lvl5pPr>
            <a:lvl6pPr marL="2286055" indent="0">
              <a:buNone/>
              <a:defRPr sz="2000"/>
            </a:lvl6pPr>
            <a:lvl7pPr marL="2743266" indent="0">
              <a:buNone/>
              <a:defRPr sz="2000"/>
            </a:lvl7pPr>
            <a:lvl8pPr marL="3200476" indent="0">
              <a:buNone/>
              <a:defRPr sz="2000"/>
            </a:lvl8pPr>
            <a:lvl9pPr marL="3657687" indent="0">
              <a:buNone/>
              <a:defRPr sz="2000"/>
            </a:lvl9pPr>
          </a:lstStyle>
          <a:p>
            <a:r>
              <a:rPr lang="en-US"/>
              <a:t>Click icon to add picture</a:t>
            </a:r>
          </a:p>
        </p:txBody>
      </p:sp>
      <p:sp>
        <p:nvSpPr>
          <p:cNvPr id="10" name="AutoShape 2">
            <a:extLst>
              <a:ext uri="{FF2B5EF4-FFF2-40B4-BE49-F238E27FC236}">
                <a16:creationId xmlns:a16="http://schemas.microsoft.com/office/drawing/2014/main" id="{5571C047-C778-A7DE-ED55-776FA9CFFE20}"/>
              </a:ext>
            </a:extLst>
          </p:cNvPr>
          <p:cNvSpPr/>
          <p:nvPr userDrawn="1"/>
        </p:nvSpPr>
        <p:spPr>
          <a:xfrm>
            <a:off x="496957" y="4252843"/>
            <a:ext cx="6198705" cy="0"/>
          </a:xfrm>
          <a:prstGeom prst="line">
            <a:avLst/>
          </a:prstGeom>
          <a:ln w="38100" cap="flat">
            <a:solidFill>
              <a:schemeClr val="accent6"/>
            </a:solidFill>
            <a:prstDash val="solid"/>
            <a:headEnd type="none" w="sm" len="sm"/>
            <a:tailEnd type="none" w="sm" len="sm"/>
          </a:ln>
        </p:spPr>
      </p:sp>
      <p:sp>
        <p:nvSpPr>
          <p:cNvPr id="5" name="Oval 4">
            <a:extLst>
              <a:ext uri="{FF2B5EF4-FFF2-40B4-BE49-F238E27FC236}">
                <a16:creationId xmlns:a16="http://schemas.microsoft.com/office/drawing/2014/main" id="{5161563F-CE90-C7A2-4A74-20E781AADD57}"/>
              </a:ext>
            </a:extLst>
          </p:cNvPr>
          <p:cNvSpPr/>
          <p:nvPr/>
        </p:nvSpPr>
        <p:spPr>
          <a:xfrm>
            <a:off x="632502" y="3022393"/>
            <a:ext cx="1005840" cy="100584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466517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obj" preserve="1">
  <p:cSld name="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p:nvPr>
        </p:nvSpPr>
        <p:spPr>
          <a:xfrm>
            <a:off x="609600" y="1500809"/>
            <a:ext cx="10972800" cy="467615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163570847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Content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p:nvPr>
        </p:nvSpPr>
        <p:spPr>
          <a:xfrm>
            <a:off x="609600" y="1500809"/>
            <a:ext cx="10972800" cy="467615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spTree>
    <p:extLst>
      <p:ext uri="{BB962C8B-B14F-4D97-AF65-F5344CB8AC3E}">
        <p14:creationId xmlns:p14="http://schemas.microsoft.com/office/powerpoint/2010/main" val="16621622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411930996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Content &amp; Pic">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p:nvPr>
        </p:nvSpPr>
        <p:spPr>
          <a:xfrm>
            <a:off x="609600" y="1500809"/>
            <a:ext cx="5486401" cy="4676154"/>
          </a:xfrm>
        </p:spPr>
        <p:txBody>
          <a:bodyPr>
            <a:no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
        <p:nvSpPr>
          <p:cNvPr id="5" name="Content Placeholder 2">
            <a:extLst>
              <a:ext uri="{FF2B5EF4-FFF2-40B4-BE49-F238E27FC236}">
                <a16:creationId xmlns:a16="http://schemas.microsoft.com/office/drawing/2014/main" id="{5EAED232-53AA-6627-F622-8CAB2DF6708F}"/>
              </a:ext>
            </a:extLst>
          </p:cNvPr>
          <p:cNvSpPr>
            <a:spLocks noGrp="1"/>
          </p:cNvSpPr>
          <p:nvPr>
            <p:ph idx="10" hasCustomPrompt="1"/>
          </p:nvPr>
        </p:nvSpPr>
        <p:spPr>
          <a:xfrm>
            <a:off x="6349789" y="1500809"/>
            <a:ext cx="5232611" cy="4676154"/>
          </a:xfrm>
        </p:spPr>
        <p:txBody>
          <a:bodyPr>
            <a:noAutofit/>
          </a:bodyPr>
          <a:lstStyle>
            <a:lvl1pPr>
              <a:defRPr/>
            </a:lvl1pPr>
          </a:lstStyle>
          <a:p>
            <a:pPr lvl="0"/>
            <a:r>
              <a:rPr lang="en-US"/>
              <a:t>More text or click icons to add stuff</a:t>
            </a:r>
          </a:p>
        </p:txBody>
      </p:sp>
    </p:spTree>
    <p:extLst>
      <p:ext uri="{BB962C8B-B14F-4D97-AF65-F5344CB8AC3E}">
        <p14:creationId xmlns:p14="http://schemas.microsoft.com/office/powerpoint/2010/main" val="16409697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Lab Procedur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2"/>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pic>
        <p:nvPicPr>
          <p:cNvPr id="13" name="Picture 12" descr="A green and white sign&#10;&#10;Description automatically generated with low confidence">
            <a:extLst>
              <a:ext uri="{FF2B5EF4-FFF2-40B4-BE49-F238E27FC236}">
                <a16:creationId xmlns:a16="http://schemas.microsoft.com/office/drawing/2014/main" id="{A9315636-4881-6897-C7E4-A0DF6DA5CA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5836815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Lab Procedure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2"/>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spTree>
    <p:extLst>
      <p:ext uri="{BB962C8B-B14F-4D97-AF65-F5344CB8AC3E}">
        <p14:creationId xmlns:p14="http://schemas.microsoft.com/office/powerpoint/2010/main" val="135517923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Lab Pre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4"/>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pic>
        <p:nvPicPr>
          <p:cNvPr id="13" name="Picture 12" descr="A green and white sign&#10;&#10;Description automatically generated with low confidence">
            <a:extLst>
              <a:ext uri="{FF2B5EF4-FFF2-40B4-BE49-F238E27FC236}">
                <a16:creationId xmlns:a16="http://schemas.microsoft.com/office/drawing/2014/main" id="{A9315636-4881-6897-C7E4-A0DF6DA5CABA}"/>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297106076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Lab Prep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4"/>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340475" y="1500188"/>
            <a:ext cx="5000625" cy="4552950"/>
          </a:xfrm>
        </p:spPr>
        <p:txBody>
          <a:bodyPr>
            <a:noAutofit/>
          </a:bodyPr>
          <a:lstStyle>
            <a:lvl1pPr marL="0" indent="0">
              <a:buNone/>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5496476" y="1500188"/>
            <a:ext cx="688975" cy="477837"/>
          </a:xfrm>
        </p:spPr>
        <p:txBody>
          <a:bodyPr/>
          <a:lstStyle>
            <a:lvl1pPr marL="0" indent="0" algn="r">
              <a:buNone/>
              <a:defRPr/>
            </a:lvl1pPr>
          </a:lstStyle>
          <a:p>
            <a:pPr lvl="0"/>
            <a:r>
              <a:rPr lang="en-US"/>
              <a:t>1.</a:t>
            </a:r>
          </a:p>
        </p:txBody>
      </p:sp>
    </p:spTree>
    <p:extLst>
      <p:ext uri="{BB962C8B-B14F-4D97-AF65-F5344CB8AC3E}">
        <p14:creationId xmlns:p14="http://schemas.microsoft.com/office/powerpoint/2010/main" val="410277319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Produc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hasCustomPrompt="1"/>
          </p:nvPr>
        </p:nvSpPr>
        <p:spPr>
          <a:xfrm>
            <a:off x="609600" y="382933"/>
            <a:ext cx="10972800" cy="789884"/>
          </a:xfrm>
        </p:spPr>
        <p:txBody>
          <a:bodyPr>
            <a:normAutofit/>
          </a:bodyPr>
          <a:lstStyle>
            <a:lvl1pPr algn="ctr">
              <a:defRPr sz="4000"/>
            </a:lvl1pPr>
          </a:lstStyle>
          <a:p>
            <a:r>
              <a:rPr lang="en-US"/>
              <a:t>Product Name</a:t>
            </a:r>
          </a:p>
        </p:txBody>
      </p:sp>
      <p:sp>
        <p:nvSpPr>
          <p:cNvPr id="3" name="Content Placeholder 2">
            <a:extLst>
              <a:ext uri="{FF2B5EF4-FFF2-40B4-BE49-F238E27FC236}">
                <a16:creationId xmlns:a16="http://schemas.microsoft.com/office/drawing/2014/main" id="{1DF181D0-6E1A-E179-7907-52D5AB2BA0EA}"/>
              </a:ext>
            </a:extLst>
          </p:cNvPr>
          <p:cNvSpPr>
            <a:spLocks noGrp="1"/>
          </p:cNvSpPr>
          <p:nvPr>
            <p:ph idx="1" hasCustomPrompt="1"/>
          </p:nvPr>
        </p:nvSpPr>
        <p:spPr>
          <a:xfrm>
            <a:off x="609600" y="2256183"/>
            <a:ext cx="5486401" cy="3920780"/>
          </a:xfrm>
        </p:spPr>
        <p:txBody>
          <a:bodyPr/>
          <a:lstStyle>
            <a:lvl1pPr marL="0" indent="0">
              <a:buNone/>
              <a:defRPr/>
            </a:lvl1pPr>
          </a:lstStyle>
          <a:p>
            <a:pPr lvl="0"/>
            <a:r>
              <a:rPr lang="en-US"/>
              <a:t>Product Photo</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
        <p:nvSpPr>
          <p:cNvPr id="8" name="Text Placeholder 5">
            <a:extLst>
              <a:ext uri="{FF2B5EF4-FFF2-40B4-BE49-F238E27FC236}">
                <a16:creationId xmlns:a16="http://schemas.microsoft.com/office/drawing/2014/main" id="{BEEA78CE-7DE6-F1E0-913E-807644C16C61}"/>
              </a:ext>
            </a:extLst>
          </p:cNvPr>
          <p:cNvSpPr>
            <a:spLocks noGrp="1"/>
          </p:cNvSpPr>
          <p:nvPr>
            <p:ph type="body" sz="quarter" idx="11" hasCustomPrompt="1"/>
          </p:nvPr>
        </p:nvSpPr>
        <p:spPr>
          <a:xfrm>
            <a:off x="6370638" y="2283927"/>
            <a:ext cx="2683910" cy="906532"/>
          </a:xfrm>
        </p:spPr>
        <p:txBody>
          <a:bodyPr/>
          <a:lstStyle>
            <a:lvl1pPr marL="0" indent="0">
              <a:buNone/>
              <a:defRPr/>
            </a:lvl1pPr>
          </a:lstStyle>
          <a:p>
            <a:pPr lvl="0"/>
            <a:r>
              <a:rPr lang="en-US"/>
              <a:t>SKU</a:t>
            </a:r>
          </a:p>
        </p:txBody>
      </p:sp>
      <p:sp>
        <p:nvSpPr>
          <p:cNvPr id="10" name="Text Placeholder 5">
            <a:extLst>
              <a:ext uri="{FF2B5EF4-FFF2-40B4-BE49-F238E27FC236}">
                <a16:creationId xmlns:a16="http://schemas.microsoft.com/office/drawing/2014/main" id="{3005ACD5-67D1-D085-F7C4-E94A81F26666}"/>
              </a:ext>
            </a:extLst>
          </p:cNvPr>
          <p:cNvSpPr>
            <a:spLocks noGrp="1"/>
          </p:cNvSpPr>
          <p:nvPr>
            <p:ph type="body" sz="quarter" idx="12" hasCustomPrompt="1"/>
          </p:nvPr>
        </p:nvSpPr>
        <p:spPr>
          <a:xfrm>
            <a:off x="9226481" y="2304634"/>
            <a:ext cx="2355919" cy="885825"/>
          </a:xfrm>
        </p:spPr>
        <p:txBody>
          <a:bodyPr/>
          <a:lstStyle>
            <a:lvl1pPr marL="0" indent="0">
              <a:buNone/>
              <a:defRPr/>
            </a:lvl1pPr>
          </a:lstStyle>
          <a:p>
            <a:pPr lvl="0"/>
            <a:r>
              <a:rPr lang="en-US"/>
              <a:t>Price</a:t>
            </a:r>
          </a:p>
        </p:txBody>
      </p:sp>
      <p:sp>
        <p:nvSpPr>
          <p:cNvPr id="12" name="Text Placeholder 11">
            <a:extLst>
              <a:ext uri="{FF2B5EF4-FFF2-40B4-BE49-F238E27FC236}">
                <a16:creationId xmlns:a16="http://schemas.microsoft.com/office/drawing/2014/main" id="{9CF6A02E-343F-37F0-78DB-785B8F6BF64E}"/>
              </a:ext>
            </a:extLst>
          </p:cNvPr>
          <p:cNvSpPr>
            <a:spLocks noGrp="1"/>
          </p:cNvSpPr>
          <p:nvPr>
            <p:ph type="body" sz="quarter" idx="13" hasCustomPrompt="1"/>
          </p:nvPr>
        </p:nvSpPr>
        <p:spPr>
          <a:xfrm>
            <a:off x="6370638" y="3508512"/>
            <a:ext cx="5211763" cy="2668451"/>
          </a:xfrm>
        </p:spPr>
        <p:txBody>
          <a:bodyPr>
            <a:noAutofit/>
          </a:bodyPr>
          <a:lstStyle>
            <a:lvl1pPr>
              <a:defRPr/>
            </a:lvl1pPr>
          </a:lstStyle>
          <a:p>
            <a:pPr lvl="0"/>
            <a:r>
              <a:rPr lang="en-US"/>
              <a:t>Product Details</a:t>
            </a:r>
          </a:p>
          <a:p>
            <a:pPr lvl="1"/>
            <a:r>
              <a:rPr lang="en-US"/>
              <a:t>Second level</a:t>
            </a:r>
          </a:p>
          <a:p>
            <a:pPr lvl="2"/>
            <a:endParaRPr lang="en-US"/>
          </a:p>
        </p:txBody>
      </p:sp>
    </p:spTree>
    <p:extLst>
      <p:ext uri="{BB962C8B-B14F-4D97-AF65-F5344CB8AC3E}">
        <p14:creationId xmlns:p14="http://schemas.microsoft.com/office/powerpoint/2010/main" val="176302959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Tabl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sp>
        <p:nvSpPr>
          <p:cNvPr id="5" name="Table Placeholder 4">
            <a:extLst>
              <a:ext uri="{FF2B5EF4-FFF2-40B4-BE49-F238E27FC236}">
                <a16:creationId xmlns:a16="http://schemas.microsoft.com/office/drawing/2014/main" id="{E2A36358-7F4E-65BA-4A12-90230D1FF2DD}"/>
              </a:ext>
            </a:extLst>
          </p:cNvPr>
          <p:cNvSpPr>
            <a:spLocks noGrp="1"/>
          </p:cNvSpPr>
          <p:nvPr>
            <p:ph type="tbl" sz="quarter" idx="10"/>
          </p:nvPr>
        </p:nvSpPr>
        <p:spPr>
          <a:xfrm>
            <a:off x="609600" y="1500188"/>
            <a:ext cx="10972800" cy="4945062"/>
          </a:xfrm>
        </p:spPr>
        <p:txBody>
          <a:bodyPr/>
          <a:lstStyle/>
          <a:p>
            <a:endParaRPr lang="en-US"/>
          </a:p>
        </p:txBody>
      </p:sp>
    </p:spTree>
    <p:extLst>
      <p:ext uri="{BB962C8B-B14F-4D97-AF65-F5344CB8AC3E}">
        <p14:creationId xmlns:p14="http://schemas.microsoft.com/office/powerpoint/2010/main" val="2496348902"/>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74054729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reserve="1">
  <p:cSld name="1_Blank">
    <p:spTree>
      <p:nvGrpSpPr>
        <p:cNvPr id="1" name=""/>
        <p:cNvGrpSpPr/>
        <p:nvPr/>
      </p:nvGrpSpPr>
      <p:grpSpPr>
        <a:xfrm>
          <a:off x="0" y="0"/>
          <a:ext cx="0" cy="0"/>
          <a:chOff x="0" y="0"/>
          <a:chExt cx="0" cy="0"/>
        </a:xfrm>
      </p:grpSpPr>
      <p:pic>
        <p:nvPicPr>
          <p:cNvPr id="2" name="Picture 1" descr="A green and white sign&#10;&#10;Description automatically generated with low confidence">
            <a:extLst>
              <a:ext uri="{FF2B5EF4-FFF2-40B4-BE49-F238E27FC236}">
                <a16:creationId xmlns:a16="http://schemas.microsoft.com/office/drawing/2014/main" id="{05F7C35E-4CEF-6C6B-7F3F-981345F91DC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669300" y="6251713"/>
            <a:ext cx="1166890" cy="308059"/>
          </a:xfrm>
          <a:prstGeom prst="rect">
            <a:avLst/>
          </a:prstGeom>
        </p:spPr>
      </p:pic>
    </p:spTree>
    <p:extLst>
      <p:ext uri="{BB962C8B-B14F-4D97-AF65-F5344CB8AC3E}">
        <p14:creationId xmlns:p14="http://schemas.microsoft.com/office/powerpoint/2010/main" val="92384523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_Lab Prep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600" y="412750"/>
            <a:ext cx="10972800"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6"/>
            </a:solidFill>
            <a:prstDash val="solid"/>
            <a:headEnd type="none" w="sm" len="sm"/>
            <a:tailEnd type="none" w="sm" len="sm"/>
          </a:ln>
        </p:spPr>
      </p:sp>
      <p:sp>
        <p:nvSpPr>
          <p:cNvPr id="10" name="Text Placeholder 9">
            <a:extLst>
              <a:ext uri="{FF2B5EF4-FFF2-40B4-BE49-F238E27FC236}">
                <a16:creationId xmlns:a16="http://schemas.microsoft.com/office/drawing/2014/main" id="{320501C0-7754-4503-9D1A-C39DFE5B29EC}"/>
              </a:ext>
            </a:extLst>
          </p:cNvPr>
          <p:cNvSpPr>
            <a:spLocks noGrp="1"/>
          </p:cNvSpPr>
          <p:nvPr>
            <p:ph type="body" sz="quarter" idx="17"/>
          </p:nvPr>
        </p:nvSpPr>
        <p:spPr>
          <a:xfrm>
            <a:off x="6913756" y="1500187"/>
            <a:ext cx="4668644" cy="2123959"/>
          </a:xfrm>
        </p:spPr>
        <p:txBody>
          <a:bodyPr>
            <a:noAutofit/>
          </a:bodyPr>
          <a:lstStyle>
            <a:lvl1pPr marL="0" indent="0">
              <a:spcAft>
                <a:spcPts val="1000"/>
              </a:spcAft>
              <a:buNone/>
              <a:defRPr sz="2400"/>
            </a:lvl1pPr>
            <a:lvl2pPr>
              <a:spcAft>
                <a:spcPts val="1000"/>
              </a:spcAft>
              <a:defRPr/>
            </a:lvl2pPr>
            <a:lvl3pPr>
              <a:spcAft>
                <a:spcPts val="1000"/>
              </a:spcAft>
              <a:defRPr/>
            </a:lvl3pPr>
            <a:lvl4pPr>
              <a:spcAft>
                <a:spcPts val="1000"/>
              </a:spcAft>
              <a:defRPr/>
            </a:lvl4pPr>
            <a:lvl5pPr>
              <a:spcAft>
                <a:spcPts val="10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a:extLst>
              <a:ext uri="{FF2B5EF4-FFF2-40B4-BE49-F238E27FC236}">
                <a16:creationId xmlns:a16="http://schemas.microsoft.com/office/drawing/2014/main" id="{0F716BFF-5012-9980-58CF-B6E57EE8AEB3}"/>
              </a:ext>
            </a:extLst>
          </p:cNvPr>
          <p:cNvSpPr>
            <a:spLocks noGrp="1"/>
          </p:cNvSpPr>
          <p:nvPr>
            <p:ph type="body" sz="quarter" idx="18" hasCustomPrompt="1"/>
          </p:nvPr>
        </p:nvSpPr>
        <p:spPr>
          <a:xfrm>
            <a:off x="6009431" y="1500188"/>
            <a:ext cx="688975" cy="477837"/>
          </a:xfrm>
        </p:spPr>
        <p:txBody>
          <a:bodyPr>
            <a:normAutofit/>
          </a:bodyPr>
          <a:lstStyle>
            <a:lvl1pPr marL="0" indent="0" algn="r">
              <a:buNone/>
              <a:defRPr sz="2400"/>
            </a:lvl1pPr>
          </a:lstStyle>
          <a:p>
            <a:pPr lvl="0"/>
            <a:r>
              <a:rPr lang="en-US"/>
              <a:t>1.</a:t>
            </a:r>
          </a:p>
        </p:txBody>
      </p:sp>
      <p:sp>
        <p:nvSpPr>
          <p:cNvPr id="3" name="Text Placeholder 9">
            <a:extLst>
              <a:ext uri="{FF2B5EF4-FFF2-40B4-BE49-F238E27FC236}">
                <a16:creationId xmlns:a16="http://schemas.microsoft.com/office/drawing/2014/main" id="{3348D1D3-3912-BAD0-5ABD-10A435546C4E}"/>
              </a:ext>
            </a:extLst>
          </p:cNvPr>
          <p:cNvSpPr>
            <a:spLocks noGrp="1"/>
          </p:cNvSpPr>
          <p:nvPr>
            <p:ph type="body" sz="quarter" idx="19"/>
          </p:nvPr>
        </p:nvSpPr>
        <p:spPr>
          <a:xfrm>
            <a:off x="6913756" y="4009212"/>
            <a:ext cx="4668644" cy="2536553"/>
          </a:xfrm>
        </p:spPr>
        <p:txBody>
          <a:bodyPr>
            <a:noAutofit/>
          </a:bodyPr>
          <a:lstStyle>
            <a:lvl1pPr marL="0" indent="0">
              <a:spcAft>
                <a:spcPts val="1000"/>
              </a:spcAft>
              <a:buNone/>
              <a:defRPr sz="2400"/>
            </a:lvl1pPr>
            <a:lvl2pPr>
              <a:spcAft>
                <a:spcPts val="1000"/>
              </a:spcAft>
              <a:defRPr/>
            </a:lvl2pPr>
            <a:lvl3pPr>
              <a:spcAft>
                <a:spcPts val="1000"/>
              </a:spcAft>
              <a:defRPr/>
            </a:lvl3pPr>
            <a:lvl4pPr>
              <a:spcAft>
                <a:spcPts val="1000"/>
              </a:spcAft>
              <a:defRPr/>
            </a:lvl4pPr>
            <a:lvl5pPr>
              <a:spcAft>
                <a:spcPts val="10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11">
            <a:extLst>
              <a:ext uri="{FF2B5EF4-FFF2-40B4-BE49-F238E27FC236}">
                <a16:creationId xmlns:a16="http://schemas.microsoft.com/office/drawing/2014/main" id="{75EB3231-1B55-22F4-14A8-95F1B303C6EF}"/>
              </a:ext>
            </a:extLst>
          </p:cNvPr>
          <p:cNvSpPr>
            <a:spLocks noGrp="1"/>
          </p:cNvSpPr>
          <p:nvPr>
            <p:ph type="body" sz="quarter" idx="20" hasCustomPrompt="1"/>
          </p:nvPr>
        </p:nvSpPr>
        <p:spPr>
          <a:xfrm>
            <a:off x="6009431" y="4009213"/>
            <a:ext cx="688975" cy="477837"/>
          </a:xfrm>
        </p:spPr>
        <p:txBody>
          <a:bodyPr>
            <a:normAutofit/>
          </a:bodyPr>
          <a:lstStyle>
            <a:lvl1pPr marL="0" indent="0" algn="r">
              <a:buNone/>
              <a:defRPr sz="2400"/>
            </a:lvl1pPr>
          </a:lstStyle>
          <a:p>
            <a:pPr lvl="0"/>
            <a:r>
              <a:rPr lang="en-US"/>
              <a:t>1.</a:t>
            </a:r>
          </a:p>
        </p:txBody>
      </p:sp>
    </p:spTree>
    <p:extLst>
      <p:ext uri="{BB962C8B-B14F-4D97-AF65-F5344CB8AC3E}">
        <p14:creationId xmlns:p14="http://schemas.microsoft.com/office/powerpoint/2010/main" val="30830477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rgbClr val="99CA3D"/>
            </a:solidFill>
            <a:prstDash val="solid"/>
            <a:headEnd type="none" w="sm" len="sm"/>
            <a:tailEnd type="none" w="sm" len="sm"/>
          </a:ln>
        </p:spPr>
      </p:sp>
    </p:spTree>
    <p:extLst>
      <p:ext uri="{BB962C8B-B14F-4D97-AF65-F5344CB8AC3E}">
        <p14:creationId xmlns:p14="http://schemas.microsoft.com/office/powerpoint/2010/main" val="354647944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Title">
    <p:spTree>
      <p:nvGrpSpPr>
        <p:cNvPr id="1" name=""/>
        <p:cNvGrpSpPr/>
        <p:nvPr/>
      </p:nvGrpSpPr>
      <p:grpSpPr>
        <a:xfrm>
          <a:off x="0" y="0"/>
          <a:ext cx="0" cy="0"/>
          <a:chOff x="0" y="0"/>
          <a:chExt cx="0" cy="0"/>
        </a:xfrm>
      </p:grpSpPr>
      <p:pic>
        <p:nvPicPr>
          <p:cNvPr id="7" name="Google Shape;17;p2">
            <a:extLst>
              <a:ext uri="{FF2B5EF4-FFF2-40B4-BE49-F238E27FC236}">
                <a16:creationId xmlns:a16="http://schemas.microsoft.com/office/drawing/2014/main" id="{D6B4A639-B625-B4EC-55C4-049FDA804E93}"/>
              </a:ext>
            </a:extLst>
          </p:cNvPr>
          <p:cNvPicPr preferRelativeResize="0"/>
          <p:nvPr userDrawn="1"/>
        </p:nvPicPr>
        <p:blipFill rotWithShape="1">
          <a:blip r:embed="rId2">
            <a:alphaModFix/>
          </a:blip>
          <a:srcRect/>
          <a:stretch/>
        </p:blipFill>
        <p:spPr>
          <a:xfrm>
            <a:off x="1144" y="0"/>
            <a:ext cx="12188955" cy="6858000"/>
          </a:xfrm>
          <a:prstGeom prst="rect">
            <a:avLst/>
          </a:prstGeom>
          <a:noFill/>
          <a:ln>
            <a:noFill/>
          </a:ln>
        </p:spPr>
      </p:pic>
      <p:sp>
        <p:nvSpPr>
          <p:cNvPr id="2" name="Title 1">
            <a:extLst>
              <a:ext uri="{FF2B5EF4-FFF2-40B4-BE49-F238E27FC236}">
                <a16:creationId xmlns:a16="http://schemas.microsoft.com/office/drawing/2014/main" id="{8B0E15B9-83F3-3C24-AFA0-4D1207FC66BB}"/>
              </a:ext>
            </a:extLst>
          </p:cNvPr>
          <p:cNvSpPr>
            <a:spLocks noGrp="1"/>
          </p:cNvSpPr>
          <p:nvPr>
            <p:ph type="title"/>
          </p:nvPr>
        </p:nvSpPr>
        <p:spPr>
          <a:xfrm>
            <a:off x="831852" y="2097157"/>
            <a:ext cx="6473411" cy="2594527"/>
          </a:xfrm>
        </p:spPr>
        <p:txBody>
          <a:bodyPr anchor="b"/>
          <a:lstStyle>
            <a:lvl1pP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929D2394-578D-F986-C2E7-27A5FF4C9B8E}"/>
              </a:ext>
            </a:extLst>
          </p:cNvPr>
          <p:cNvSpPr>
            <a:spLocks noGrp="1"/>
          </p:cNvSpPr>
          <p:nvPr>
            <p:ph type="body" idx="1"/>
          </p:nvPr>
        </p:nvSpPr>
        <p:spPr>
          <a:xfrm>
            <a:off x="831852" y="4738549"/>
            <a:ext cx="6473411" cy="1500187"/>
          </a:xfrm>
        </p:spPr>
        <p:txBody>
          <a:bodyPr/>
          <a:lstStyle>
            <a:lvl1pPr marL="0" indent="0">
              <a:buNone/>
              <a:defRPr sz="2400">
                <a:solidFill>
                  <a:schemeClr val="bg1"/>
                </a:solidFill>
              </a:defRPr>
            </a:lvl1pPr>
            <a:lvl2pPr marL="457199" indent="0">
              <a:buNone/>
              <a:defRPr sz="2000">
                <a:solidFill>
                  <a:schemeClr val="tx1">
                    <a:tint val="75000"/>
                  </a:schemeClr>
                </a:solidFill>
              </a:defRPr>
            </a:lvl2pPr>
            <a:lvl3pPr marL="914400" indent="0">
              <a:buNone/>
              <a:defRPr sz="1800">
                <a:solidFill>
                  <a:schemeClr val="tx1">
                    <a:tint val="75000"/>
                  </a:schemeClr>
                </a:solidFill>
              </a:defRPr>
            </a:lvl3pPr>
            <a:lvl4pPr marL="1371599" indent="0">
              <a:buNone/>
              <a:defRPr sz="1600">
                <a:solidFill>
                  <a:schemeClr val="tx1">
                    <a:tint val="75000"/>
                  </a:schemeClr>
                </a:solidFill>
              </a:defRPr>
            </a:lvl4pPr>
            <a:lvl5pPr marL="1828798" indent="0">
              <a:buNone/>
              <a:defRPr sz="1600">
                <a:solidFill>
                  <a:schemeClr val="tx1">
                    <a:tint val="75000"/>
                  </a:schemeClr>
                </a:solidFill>
              </a:defRPr>
            </a:lvl5pPr>
            <a:lvl6pPr marL="2285998" indent="0">
              <a:buNone/>
              <a:defRPr sz="1600">
                <a:solidFill>
                  <a:schemeClr val="tx1">
                    <a:tint val="75000"/>
                  </a:schemeClr>
                </a:solidFill>
              </a:defRPr>
            </a:lvl6pPr>
            <a:lvl7pPr marL="2743198" indent="0">
              <a:buNone/>
              <a:defRPr sz="1600">
                <a:solidFill>
                  <a:schemeClr val="tx1">
                    <a:tint val="75000"/>
                  </a:schemeClr>
                </a:solidFill>
              </a:defRPr>
            </a:lvl7pPr>
            <a:lvl8pPr marL="3200396" indent="0">
              <a:buNone/>
              <a:defRPr sz="1600">
                <a:solidFill>
                  <a:schemeClr val="tx1">
                    <a:tint val="75000"/>
                  </a:schemeClr>
                </a:solidFill>
              </a:defRPr>
            </a:lvl8pPr>
            <a:lvl9pPr marL="3657595"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3289418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Title - Right aligned">
    <p:spTree>
      <p:nvGrpSpPr>
        <p:cNvPr id="1" name=""/>
        <p:cNvGrpSpPr/>
        <p:nvPr/>
      </p:nvGrpSpPr>
      <p:grpSpPr>
        <a:xfrm>
          <a:off x="0" y="0"/>
          <a:ext cx="0" cy="0"/>
          <a:chOff x="0" y="0"/>
          <a:chExt cx="0" cy="0"/>
        </a:xfrm>
      </p:grpSpPr>
      <p:pic>
        <p:nvPicPr>
          <p:cNvPr id="7" name="Google Shape;17;p2">
            <a:extLst>
              <a:ext uri="{FF2B5EF4-FFF2-40B4-BE49-F238E27FC236}">
                <a16:creationId xmlns:a16="http://schemas.microsoft.com/office/drawing/2014/main" id="{D6B4A639-B625-B4EC-55C4-049FDA804E93}"/>
              </a:ext>
            </a:extLst>
          </p:cNvPr>
          <p:cNvPicPr preferRelativeResize="0"/>
          <p:nvPr userDrawn="1"/>
        </p:nvPicPr>
        <p:blipFill rotWithShape="1">
          <a:blip r:embed="rId2">
            <a:alphaModFix/>
          </a:blip>
          <a:srcRect/>
          <a:stretch/>
        </p:blipFill>
        <p:spPr>
          <a:xfrm>
            <a:off x="1144" y="0"/>
            <a:ext cx="12188955" cy="6858000"/>
          </a:xfrm>
          <a:prstGeom prst="rect">
            <a:avLst/>
          </a:prstGeom>
          <a:noFill/>
          <a:ln>
            <a:noFill/>
          </a:ln>
        </p:spPr>
      </p:pic>
      <p:sp>
        <p:nvSpPr>
          <p:cNvPr id="2" name="Title 1">
            <a:extLst>
              <a:ext uri="{FF2B5EF4-FFF2-40B4-BE49-F238E27FC236}">
                <a16:creationId xmlns:a16="http://schemas.microsoft.com/office/drawing/2014/main" id="{8B0E15B9-83F3-3C24-AFA0-4D1207FC66BB}"/>
              </a:ext>
            </a:extLst>
          </p:cNvPr>
          <p:cNvSpPr>
            <a:spLocks noGrp="1"/>
          </p:cNvSpPr>
          <p:nvPr>
            <p:ph type="title"/>
          </p:nvPr>
        </p:nvSpPr>
        <p:spPr>
          <a:xfrm>
            <a:off x="831852" y="2097157"/>
            <a:ext cx="6473411" cy="2594527"/>
          </a:xfrm>
        </p:spPr>
        <p:txBody>
          <a:bodyPr anchor="b"/>
          <a:lstStyle>
            <a:lvl1pPr algn="r">
              <a:defRPr sz="6000">
                <a:solidFill>
                  <a:schemeClr val="bg1"/>
                </a:solidFill>
              </a:defRPr>
            </a:lvl1pPr>
          </a:lstStyle>
          <a:p>
            <a:r>
              <a:rPr lang="en-US"/>
              <a:t>Click to edit Master title style</a:t>
            </a:r>
          </a:p>
        </p:txBody>
      </p:sp>
      <p:sp>
        <p:nvSpPr>
          <p:cNvPr id="3" name="Text Placeholder 2">
            <a:extLst>
              <a:ext uri="{FF2B5EF4-FFF2-40B4-BE49-F238E27FC236}">
                <a16:creationId xmlns:a16="http://schemas.microsoft.com/office/drawing/2014/main" id="{929D2394-578D-F986-C2E7-27A5FF4C9B8E}"/>
              </a:ext>
            </a:extLst>
          </p:cNvPr>
          <p:cNvSpPr>
            <a:spLocks noGrp="1"/>
          </p:cNvSpPr>
          <p:nvPr>
            <p:ph type="body" idx="1"/>
          </p:nvPr>
        </p:nvSpPr>
        <p:spPr>
          <a:xfrm>
            <a:off x="831852" y="4738549"/>
            <a:ext cx="6473411" cy="1500187"/>
          </a:xfrm>
        </p:spPr>
        <p:txBody>
          <a:bodyPr/>
          <a:lstStyle>
            <a:lvl1pPr marL="0" indent="0" algn="r">
              <a:buNone/>
              <a:defRPr sz="2400">
                <a:solidFill>
                  <a:schemeClr val="bg1"/>
                </a:solidFill>
              </a:defRPr>
            </a:lvl1pPr>
            <a:lvl2pPr marL="457199" indent="0">
              <a:buNone/>
              <a:defRPr sz="2000">
                <a:solidFill>
                  <a:schemeClr val="tx1">
                    <a:tint val="75000"/>
                  </a:schemeClr>
                </a:solidFill>
              </a:defRPr>
            </a:lvl2pPr>
            <a:lvl3pPr marL="914400" indent="0">
              <a:buNone/>
              <a:defRPr sz="1800">
                <a:solidFill>
                  <a:schemeClr val="tx1">
                    <a:tint val="75000"/>
                  </a:schemeClr>
                </a:solidFill>
              </a:defRPr>
            </a:lvl3pPr>
            <a:lvl4pPr marL="1371599" indent="0">
              <a:buNone/>
              <a:defRPr sz="1600">
                <a:solidFill>
                  <a:schemeClr val="tx1">
                    <a:tint val="75000"/>
                  </a:schemeClr>
                </a:solidFill>
              </a:defRPr>
            </a:lvl4pPr>
            <a:lvl5pPr marL="1828798" indent="0">
              <a:buNone/>
              <a:defRPr sz="1600">
                <a:solidFill>
                  <a:schemeClr val="tx1">
                    <a:tint val="75000"/>
                  </a:schemeClr>
                </a:solidFill>
              </a:defRPr>
            </a:lvl5pPr>
            <a:lvl6pPr marL="2285998" indent="0">
              <a:buNone/>
              <a:defRPr sz="1600">
                <a:solidFill>
                  <a:schemeClr val="tx1">
                    <a:tint val="75000"/>
                  </a:schemeClr>
                </a:solidFill>
              </a:defRPr>
            </a:lvl6pPr>
            <a:lvl7pPr marL="2743198" indent="0">
              <a:buNone/>
              <a:defRPr sz="1600">
                <a:solidFill>
                  <a:schemeClr val="tx1">
                    <a:tint val="75000"/>
                  </a:schemeClr>
                </a:solidFill>
              </a:defRPr>
            </a:lvl7pPr>
            <a:lvl8pPr marL="3200396" indent="0">
              <a:buNone/>
              <a:defRPr sz="1600">
                <a:solidFill>
                  <a:schemeClr val="tx1">
                    <a:tint val="75000"/>
                  </a:schemeClr>
                </a:solidFill>
              </a:defRPr>
            </a:lvl8pPr>
            <a:lvl9pPr marL="3657595"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45491082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Agenda">
    <p:spTree>
      <p:nvGrpSpPr>
        <p:cNvPr id="1" name=""/>
        <p:cNvGrpSpPr/>
        <p:nvPr/>
      </p:nvGrpSpPr>
      <p:grpSpPr>
        <a:xfrm>
          <a:off x="0" y="0"/>
          <a:ext cx="0" cy="0"/>
          <a:chOff x="0" y="0"/>
          <a:chExt cx="0" cy="0"/>
        </a:xfrm>
      </p:grpSpPr>
      <p:sp>
        <p:nvSpPr>
          <p:cNvPr id="7" name="AutoShape 22">
            <a:extLst>
              <a:ext uri="{FF2B5EF4-FFF2-40B4-BE49-F238E27FC236}">
                <a16:creationId xmlns:a16="http://schemas.microsoft.com/office/drawing/2014/main" id="{449435D2-834B-69C2-4684-4502069AC4D8}"/>
              </a:ext>
            </a:extLst>
          </p:cNvPr>
          <p:cNvSpPr/>
          <p:nvPr userDrawn="1"/>
        </p:nvSpPr>
        <p:spPr>
          <a:xfrm>
            <a:off x="609600" y="412751"/>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669300" y="6251713"/>
            <a:ext cx="1166891" cy="308059"/>
          </a:xfrm>
          <a:prstGeom prst="rect">
            <a:avLst/>
          </a:prstGeom>
        </p:spPr>
      </p:pic>
      <p:sp>
        <p:nvSpPr>
          <p:cNvPr id="5" name="TextBox 21">
            <a:extLst>
              <a:ext uri="{FF2B5EF4-FFF2-40B4-BE49-F238E27FC236}">
                <a16:creationId xmlns:a16="http://schemas.microsoft.com/office/drawing/2014/main" id="{2DEBB51D-F8BA-B40E-033A-5A4916BF0C0E}"/>
              </a:ext>
            </a:extLst>
          </p:cNvPr>
          <p:cNvSpPr txBox="1"/>
          <p:nvPr userDrawn="1"/>
        </p:nvSpPr>
        <p:spPr>
          <a:xfrm>
            <a:off x="1722121" y="2967336"/>
            <a:ext cx="4499899" cy="92333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7200"/>
              </a:lnSpc>
            </a:pPr>
            <a:r>
              <a:rPr lang="en-US" sz="6000">
                <a:solidFill>
                  <a:srgbClr val="000000"/>
                </a:solidFill>
                <a:latin typeface="Arial Nova Light" panose="020B0304020202020204" pitchFamily="34" charset="0"/>
              </a:rPr>
              <a:t>Agenda</a:t>
            </a:r>
          </a:p>
        </p:txBody>
      </p:sp>
      <p:grpSp>
        <p:nvGrpSpPr>
          <p:cNvPr id="6" name="Group 5">
            <a:extLst>
              <a:ext uri="{FF2B5EF4-FFF2-40B4-BE49-F238E27FC236}">
                <a16:creationId xmlns:a16="http://schemas.microsoft.com/office/drawing/2014/main" id="{7DAA838F-ABB2-AE26-57FD-E2B96E3C2ECA}"/>
              </a:ext>
            </a:extLst>
          </p:cNvPr>
          <p:cNvGrpSpPr/>
          <p:nvPr userDrawn="1"/>
        </p:nvGrpSpPr>
        <p:grpSpPr>
          <a:xfrm>
            <a:off x="5921943" y="1226941"/>
            <a:ext cx="4672067" cy="570467"/>
            <a:chOff x="6935734" y="1366089"/>
            <a:chExt cx="4672066" cy="570466"/>
          </a:xfrm>
        </p:grpSpPr>
        <p:grpSp>
          <p:nvGrpSpPr>
            <p:cNvPr id="8" name="Group 7">
              <a:extLst>
                <a:ext uri="{FF2B5EF4-FFF2-40B4-BE49-F238E27FC236}">
                  <a16:creationId xmlns:a16="http://schemas.microsoft.com/office/drawing/2014/main" id="{4D1C91BA-4D22-4410-F5FD-6017DA542B7D}"/>
                </a:ext>
              </a:extLst>
            </p:cNvPr>
            <p:cNvGrpSpPr/>
            <p:nvPr/>
          </p:nvGrpSpPr>
          <p:grpSpPr>
            <a:xfrm>
              <a:off x="6953401" y="1490350"/>
              <a:ext cx="4654399" cy="446205"/>
              <a:chOff x="6953401" y="1490350"/>
              <a:chExt cx="4654399" cy="446205"/>
            </a:xfrm>
          </p:grpSpPr>
          <p:sp>
            <p:nvSpPr>
              <p:cNvPr id="11" name="AutoShape 2">
                <a:extLst>
                  <a:ext uri="{FF2B5EF4-FFF2-40B4-BE49-F238E27FC236}">
                    <a16:creationId xmlns:a16="http://schemas.microsoft.com/office/drawing/2014/main" id="{680CF8A5-E98D-766D-06A1-BA465F0B56E7}"/>
                  </a:ext>
                </a:extLst>
              </p:cNvPr>
              <p:cNvSpPr/>
              <p:nvPr/>
            </p:nvSpPr>
            <p:spPr>
              <a:xfrm>
                <a:off x="6953401" y="1936555"/>
                <a:ext cx="4508613" cy="0"/>
              </a:xfrm>
              <a:prstGeom prst="line">
                <a:avLst/>
              </a:prstGeom>
              <a:ln w="28575" cap="flat">
                <a:solidFill>
                  <a:srgbClr val="BFBFBF"/>
                </a:solidFill>
                <a:prstDash val="solid"/>
                <a:headEnd type="none" w="sm" len="sm"/>
                <a:tailEnd type="none" w="sm" len="sm"/>
              </a:ln>
            </p:spPr>
          </p:sp>
          <p:sp>
            <p:nvSpPr>
              <p:cNvPr id="12" name="TextBox 8">
                <a:extLst>
                  <a:ext uri="{FF2B5EF4-FFF2-40B4-BE49-F238E27FC236}">
                    <a16:creationId xmlns:a16="http://schemas.microsoft.com/office/drawing/2014/main" id="{35E296CE-A2EF-E6A6-53D5-836EA65BBA61}"/>
                  </a:ext>
                </a:extLst>
              </p:cNvPr>
              <p:cNvSpPr txBox="1"/>
              <p:nvPr/>
            </p:nvSpPr>
            <p:spPr>
              <a:xfrm>
                <a:off x="7577422" y="1490350"/>
                <a:ext cx="4030378" cy="285013"/>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1</a:t>
                </a:r>
              </a:p>
            </p:txBody>
          </p:sp>
        </p:grpSp>
        <p:pic>
          <p:nvPicPr>
            <p:cNvPr id="10" name="Graphic 9">
              <a:extLst>
                <a:ext uri="{FF2B5EF4-FFF2-40B4-BE49-F238E27FC236}">
                  <a16:creationId xmlns:a16="http://schemas.microsoft.com/office/drawing/2014/main" id="{3959E128-127D-262B-5637-F4CFDA3402C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3" name="Group 12">
            <a:extLst>
              <a:ext uri="{FF2B5EF4-FFF2-40B4-BE49-F238E27FC236}">
                <a16:creationId xmlns:a16="http://schemas.microsoft.com/office/drawing/2014/main" id="{9F489EA2-33CF-715A-3F05-89705FC2FB23}"/>
              </a:ext>
            </a:extLst>
          </p:cNvPr>
          <p:cNvGrpSpPr/>
          <p:nvPr userDrawn="1"/>
        </p:nvGrpSpPr>
        <p:grpSpPr>
          <a:xfrm>
            <a:off x="5921943" y="5315020"/>
            <a:ext cx="4672067" cy="590344"/>
            <a:chOff x="6935734" y="1366089"/>
            <a:chExt cx="4672066" cy="590344"/>
          </a:xfrm>
        </p:grpSpPr>
        <p:grpSp>
          <p:nvGrpSpPr>
            <p:cNvPr id="14" name="Group 13">
              <a:extLst>
                <a:ext uri="{FF2B5EF4-FFF2-40B4-BE49-F238E27FC236}">
                  <a16:creationId xmlns:a16="http://schemas.microsoft.com/office/drawing/2014/main" id="{08590504-A85F-956A-939B-0CDCA5445C33}"/>
                </a:ext>
              </a:extLst>
            </p:cNvPr>
            <p:cNvGrpSpPr/>
            <p:nvPr/>
          </p:nvGrpSpPr>
          <p:grpSpPr>
            <a:xfrm>
              <a:off x="6953401" y="1490350"/>
              <a:ext cx="4654399" cy="466083"/>
              <a:chOff x="6953401" y="1490350"/>
              <a:chExt cx="4654399" cy="466083"/>
            </a:xfrm>
          </p:grpSpPr>
          <p:sp>
            <p:nvSpPr>
              <p:cNvPr id="16" name="AutoShape 2">
                <a:extLst>
                  <a:ext uri="{FF2B5EF4-FFF2-40B4-BE49-F238E27FC236}">
                    <a16:creationId xmlns:a16="http://schemas.microsoft.com/office/drawing/2014/main" id="{F2DA17BE-1C7D-C208-4A6B-3BC2DCFAA709}"/>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17" name="TextBox 8">
                <a:extLst>
                  <a:ext uri="{FF2B5EF4-FFF2-40B4-BE49-F238E27FC236}">
                    <a16:creationId xmlns:a16="http://schemas.microsoft.com/office/drawing/2014/main" id="{E3A7085F-79AE-582A-B17A-44FC5CE94925}"/>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5</a:t>
                </a:r>
              </a:p>
            </p:txBody>
          </p:sp>
        </p:grpSp>
        <p:pic>
          <p:nvPicPr>
            <p:cNvPr id="15" name="Graphic 14">
              <a:extLst>
                <a:ext uri="{FF2B5EF4-FFF2-40B4-BE49-F238E27FC236}">
                  <a16:creationId xmlns:a16="http://schemas.microsoft.com/office/drawing/2014/main" id="{86CF8BC6-96DF-3B00-2DFF-DE5B9F075A0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8" name="Group 17">
            <a:extLst>
              <a:ext uri="{FF2B5EF4-FFF2-40B4-BE49-F238E27FC236}">
                <a16:creationId xmlns:a16="http://schemas.microsoft.com/office/drawing/2014/main" id="{23B54CD1-4E65-4B4D-C37F-D697004F1B94}"/>
              </a:ext>
            </a:extLst>
          </p:cNvPr>
          <p:cNvGrpSpPr/>
          <p:nvPr userDrawn="1"/>
        </p:nvGrpSpPr>
        <p:grpSpPr>
          <a:xfrm>
            <a:off x="5921943" y="2248961"/>
            <a:ext cx="4672067" cy="590344"/>
            <a:chOff x="6935734" y="1366089"/>
            <a:chExt cx="4672066" cy="590344"/>
          </a:xfrm>
        </p:grpSpPr>
        <p:grpSp>
          <p:nvGrpSpPr>
            <p:cNvPr id="19" name="Group 18">
              <a:extLst>
                <a:ext uri="{FF2B5EF4-FFF2-40B4-BE49-F238E27FC236}">
                  <a16:creationId xmlns:a16="http://schemas.microsoft.com/office/drawing/2014/main" id="{17E3913E-5DEF-EA5B-DDF4-9938A1A6EDFA}"/>
                </a:ext>
              </a:extLst>
            </p:cNvPr>
            <p:cNvGrpSpPr/>
            <p:nvPr/>
          </p:nvGrpSpPr>
          <p:grpSpPr>
            <a:xfrm>
              <a:off x="6953401" y="1490350"/>
              <a:ext cx="4654399" cy="466083"/>
              <a:chOff x="6953401" y="1490350"/>
              <a:chExt cx="4654399" cy="466083"/>
            </a:xfrm>
          </p:grpSpPr>
          <p:sp>
            <p:nvSpPr>
              <p:cNvPr id="21" name="AutoShape 2">
                <a:extLst>
                  <a:ext uri="{FF2B5EF4-FFF2-40B4-BE49-F238E27FC236}">
                    <a16:creationId xmlns:a16="http://schemas.microsoft.com/office/drawing/2014/main" id="{460DE66F-6BA7-6D1D-68B1-01AD6FC7C620}"/>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2" name="TextBox 8">
                <a:extLst>
                  <a:ext uri="{FF2B5EF4-FFF2-40B4-BE49-F238E27FC236}">
                    <a16:creationId xmlns:a16="http://schemas.microsoft.com/office/drawing/2014/main" id="{A8C57506-1344-12FB-035A-8EE59D83F13D}"/>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2</a:t>
                </a:r>
              </a:p>
            </p:txBody>
          </p:sp>
        </p:grpSp>
        <p:pic>
          <p:nvPicPr>
            <p:cNvPr id="20" name="Graphic 19">
              <a:extLst>
                <a:ext uri="{FF2B5EF4-FFF2-40B4-BE49-F238E27FC236}">
                  <a16:creationId xmlns:a16="http://schemas.microsoft.com/office/drawing/2014/main" id="{C8E04D76-DC27-6695-9A58-7F620BA023F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3" name="Group 22">
            <a:extLst>
              <a:ext uri="{FF2B5EF4-FFF2-40B4-BE49-F238E27FC236}">
                <a16:creationId xmlns:a16="http://schemas.microsoft.com/office/drawing/2014/main" id="{E00F4314-0BE3-EE0B-262E-985082F2E89E}"/>
              </a:ext>
            </a:extLst>
          </p:cNvPr>
          <p:cNvGrpSpPr/>
          <p:nvPr userDrawn="1"/>
        </p:nvGrpSpPr>
        <p:grpSpPr>
          <a:xfrm>
            <a:off x="5921943" y="3270981"/>
            <a:ext cx="4672067" cy="590344"/>
            <a:chOff x="6935734" y="1366089"/>
            <a:chExt cx="4672066" cy="590344"/>
          </a:xfrm>
        </p:grpSpPr>
        <p:grpSp>
          <p:nvGrpSpPr>
            <p:cNvPr id="24" name="Group 23">
              <a:extLst>
                <a:ext uri="{FF2B5EF4-FFF2-40B4-BE49-F238E27FC236}">
                  <a16:creationId xmlns:a16="http://schemas.microsoft.com/office/drawing/2014/main" id="{BDEED533-DA56-DEE8-8CEE-CC86C40F0794}"/>
                </a:ext>
              </a:extLst>
            </p:cNvPr>
            <p:cNvGrpSpPr/>
            <p:nvPr/>
          </p:nvGrpSpPr>
          <p:grpSpPr>
            <a:xfrm>
              <a:off x="6953401" y="1490350"/>
              <a:ext cx="4654399" cy="466083"/>
              <a:chOff x="6953401" y="1490350"/>
              <a:chExt cx="4654399" cy="466083"/>
            </a:xfrm>
          </p:grpSpPr>
          <p:sp>
            <p:nvSpPr>
              <p:cNvPr id="26" name="AutoShape 2">
                <a:extLst>
                  <a:ext uri="{FF2B5EF4-FFF2-40B4-BE49-F238E27FC236}">
                    <a16:creationId xmlns:a16="http://schemas.microsoft.com/office/drawing/2014/main" id="{AF4D7FD0-7112-C420-84C4-16239EC34753}"/>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7" name="TextBox 8">
                <a:extLst>
                  <a:ext uri="{FF2B5EF4-FFF2-40B4-BE49-F238E27FC236}">
                    <a16:creationId xmlns:a16="http://schemas.microsoft.com/office/drawing/2014/main" id="{51486F27-4E45-1FDE-5678-80D19ED74B7F}"/>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3</a:t>
                </a:r>
              </a:p>
            </p:txBody>
          </p:sp>
        </p:grpSp>
        <p:pic>
          <p:nvPicPr>
            <p:cNvPr id="25" name="Graphic 24">
              <a:extLst>
                <a:ext uri="{FF2B5EF4-FFF2-40B4-BE49-F238E27FC236}">
                  <a16:creationId xmlns:a16="http://schemas.microsoft.com/office/drawing/2014/main" id="{F44EDB82-8042-6329-FABF-BE8808DE697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8" name="Group 27">
            <a:extLst>
              <a:ext uri="{FF2B5EF4-FFF2-40B4-BE49-F238E27FC236}">
                <a16:creationId xmlns:a16="http://schemas.microsoft.com/office/drawing/2014/main" id="{E6760584-DE95-B1B0-15C6-E2A180A5F8D9}"/>
              </a:ext>
            </a:extLst>
          </p:cNvPr>
          <p:cNvGrpSpPr/>
          <p:nvPr userDrawn="1"/>
        </p:nvGrpSpPr>
        <p:grpSpPr>
          <a:xfrm>
            <a:off x="5921943" y="4293001"/>
            <a:ext cx="4672067" cy="590344"/>
            <a:chOff x="6935734" y="1366089"/>
            <a:chExt cx="4672066" cy="590344"/>
          </a:xfrm>
        </p:grpSpPr>
        <p:grpSp>
          <p:nvGrpSpPr>
            <p:cNvPr id="29" name="Group 28">
              <a:extLst>
                <a:ext uri="{FF2B5EF4-FFF2-40B4-BE49-F238E27FC236}">
                  <a16:creationId xmlns:a16="http://schemas.microsoft.com/office/drawing/2014/main" id="{78FC97AD-F8FB-4DB6-F3CB-2724B681702C}"/>
                </a:ext>
              </a:extLst>
            </p:cNvPr>
            <p:cNvGrpSpPr/>
            <p:nvPr/>
          </p:nvGrpSpPr>
          <p:grpSpPr>
            <a:xfrm>
              <a:off x="6953401" y="1490350"/>
              <a:ext cx="4654399" cy="466083"/>
              <a:chOff x="6953401" y="1490350"/>
              <a:chExt cx="4654399" cy="466083"/>
            </a:xfrm>
          </p:grpSpPr>
          <p:sp>
            <p:nvSpPr>
              <p:cNvPr id="31" name="AutoShape 2">
                <a:extLst>
                  <a:ext uri="{FF2B5EF4-FFF2-40B4-BE49-F238E27FC236}">
                    <a16:creationId xmlns:a16="http://schemas.microsoft.com/office/drawing/2014/main" id="{2261D3C2-0FB6-279D-CE37-2F7DD63C0096}"/>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32" name="TextBox 8">
                <a:extLst>
                  <a:ext uri="{FF2B5EF4-FFF2-40B4-BE49-F238E27FC236}">
                    <a16:creationId xmlns:a16="http://schemas.microsoft.com/office/drawing/2014/main" id="{9C7F8E2B-E982-447F-32B7-2211FB786689}"/>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4</a:t>
                </a:r>
              </a:p>
            </p:txBody>
          </p:sp>
        </p:grpSp>
        <p:pic>
          <p:nvPicPr>
            <p:cNvPr id="30" name="Graphic 29">
              <a:extLst>
                <a:ext uri="{FF2B5EF4-FFF2-40B4-BE49-F238E27FC236}">
                  <a16:creationId xmlns:a16="http://schemas.microsoft.com/office/drawing/2014/main" id="{E3C4530E-D55C-A29C-D66E-700CF8477BC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spTree>
    <p:extLst>
      <p:ext uri="{BB962C8B-B14F-4D97-AF65-F5344CB8AC3E}">
        <p14:creationId xmlns:p14="http://schemas.microsoft.com/office/powerpoint/2010/main" val="386771785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Agenda">
    <p:spTree>
      <p:nvGrpSpPr>
        <p:cNvPr id="1" name=""/>
        <p:cNvGrpSpPr/>
        <p:nvPr/>
      </p:nvGrpSpPr>
      <p:grpSpPr>
        <a:xfrm>
          <a:off x="0" y="0"/>
          <a:ext cx="0" cy="0"/>
          <a:chOff x="0" y="0"/>
          <a:chExt cx="0" cy="0"/>
        </a:xfrm>
      </p:grpSpPr>
      <p:sp>
        <p:nvSpPr>
          <p:cNvPr id="7" name="AutoShape 22">
            <a:extLst>
              <a:ext uri="{FF2B5EF4-FFF2-40B4-BE49-F238E27FC236}">
                <a16:creationId xmlns:a16="http://schemas.microsoft.com/office/drawing/2014/main" id="{449435D2-834B-69C2-4684-4502069AC4D8}"/>
              </a:ext>
            </a:extLst>
          </p:cNvPr>
          <p:cNvSpPr/>
          <p:nvPr userDrawn="1"/>
        </p:nvSpPr>
        <p:spPr>
          <a:xfrm>
            <a:off x="609600" y="412751"/>
            <a:ext cx="10972800" cy="0"/>
          </a:xfrm>
          <a:prstGeom prst="line">
            <a:avLst/>
          </a:prstGeom>
          <a:ln w="28575" cap="flat">
            <a:solidFill>
              <a:srgbClr val="99CA3D"/>
            </a:solidFill>
            <a:prstDash val="solid"/>
            <a:headEnd type="none" w="sm" len="sm"/>
            <a:tailEnd type="none" w="sm" len="sm"/>
          </a:ln>
        </p:spPr>
      </p:sp>
      <p:pic>
        <p:nvPicPr>
          <p:cNvPr id="9" name="Picture 8" descr="A green and white sign&#10;&#10;Description automatically generated with low confidence">
            <a:extLst>
              <a:ext uri="{FF2B5EF4-FFF2-40B4-BE49-F238E27FC236}">
                <a16:creationId xmlns:a16="http://schemas.microsoft.com/office/drawing/2014/main" id="{DA692329-50C1-F28C-C7C6-9E236AACEAB0}"/>
              </a:ext>
            </a:extLst>
          </p:cNvPr>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0669300" y="6251713"/>
            <a:ext cx="1166891" cy="308059"/>
          </a:xfrm>
          <a:prstGeom prst="rect">
            <a:avLst/>
          </a:prstGeom>
        </p:spPr>
      </p:pic>
      <p:sp>
        <p:nvSpPr>
          <p:cNvPr id="5" name="TextBox 21">
            <a:extLst>
              <a:ext uri="{FF2B5EF4-FFF2-40B4-BE49-F238E27FC236}">
                <a16:creationId xmlns:a16="http://schemas.microsoft.com/office/drawing/2014/main" id="{2DEBB51D-F8BA-B40E-033A-5A4916BF0C0E}"/>
              </a:ext>
            </a:extLst>
          </p:cNvPr>
          <p:cNvSpPr txBox="1"/>
          <p:nvPr userDrawn="1"/>
        </p:nvSpPr>
        <p:spPr>
          <a:xfrm>
            <a:off x="1722121" y="2967336"/>
            <a:ext cx="4499899" cy="923330"/>
          </a:xfrm>
          <a:prstGeom prst="rect">
            <a:avLst/>
          </a:prstGeom>
        </p:spPr>
        <p:txBody>
          <a:bodyPr wrap="square"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7200"/>
              </a:lnSpc>
            </a:pPr>
            <a:r>
              <a:rPr lang="en-US" sz="6000">
                <a:solidFill>
                  <a:srgbClr val="000000"/>
                </a:solidFill>
                <a:latin typeface="Arial Nova Light" panose="020B0304020202020204" pitchFamily="34" charset="0"/>
              </a:rPr>
              <a:t>Agenda</a:t>
            </a:r>
          </a:p>
        </p:txBody>
      </p:sp>
      <p:grpSp>
        <p:nvGrpSpPr>
          <p:cNvPr id="6" name="Group 5">
            <a:extLst>
              <a:ext uri="{FF2B5EF4-FFF2-40B4-BE49-F238E27FC236}">
                <a16:creationId xmlns:a16="http://schemas.microsoft.com/office/drawing/2014/main" id="{7DAA838F-ABB2-AE26-57FD-E2B96E3C2ECA}"/>
              </a:ext>
            </a:extLst>
          </p:cNvPr>
          <p:cNvGrpSpPr/>
          <p:nvPr userDrawn="1"/>
        </p:nvGrpSpPr>
        <p:grpSpPr>
          <a:xfrm>
            <a:off x="5921943" y="1226941"/>
            <a:ext cx="4672067" cy="570467"/>
            <a:chOff x="6935734" y="1366089"/>
            <a:chExt cx="4672066" cy="570466"/>
          </a:xfrm>
        </p:grpSpPr>
        <p:grpSp>
          <p:nvGrpSpPr>
            <p:cNvPr id="8" name="Group 7">
              <a:extLst>
                <a:ext uri="{FF2B5EF4-FFF2-40B4-BE49-F238E27FC236}">
                  <a16:creationId xmlns:a16="http://schemas.microsoft.com/office/drawing/2014/main" id="{4D1C91BA-4D22-4410-F5FD-6017DA542B7D}"/>
                </a:ext>
              </a:extLst>
            </p:cNvPr>
            <p:cNvGrpSpPr/>
            <p:nvPr/>
          </p:nvGrpSpPr>
          <p:grpSpPr>
            <a:xfrm>
              <a:off x="6953401" y="1490350"/>
              <a:ext cx="4654399" cy="446205"/>
              <a:chOff x="6953401" y="1490350"/>
              <a:chExt cx="4654399" cy="446205"/>
            </a:xfrm>
          </p:grpSpPr>
          <p:sp>
            <p:nvSpPr>
              <p:cNvPr id="11" name="AutoShape 2">
                <a:extLst>
                  <a:ext uri="{FF2B5EF4-FFF2-40B4-BE49-F238E27FC236}">
                    <a16:creationId xmlns:a16="http://schemas.microsoft.com/office/drawing/2014/main" id="{680CF8A5-E98D-766D-06A1-BA465F0B56E7}"/>
                  </a:ext>
                </a:extLst>
              </p:cNvPr>
              <p:cNvSpPr/>
              <p:nvPr/>
            </p:nvSpPr>
            <p:spPr>
              <a:xfrm>
                <a:off x="6953401" y="1936555"/>
                <a:ext cx="4508613" cy="0"/>
              </a:xfrm>
              <a:prstGeom prst="line">
                <a:avLst/>
              </a:prstGeom>
              <a:ln w="28575" cap="flat">
                <a:solidFill>
                  <a:srgbClr val="BFBFBF"/>
                </a:solidFill>
                <a:prstDash val="solid"/>
                <a:headEnd type="none" w="sm" len="sm"/>
                <a:tailEnd type="none" w="sm" len="sm"/>
              </a:ln>
            </p:spPr>
          </p:sp>
          <p:sp>
            <p:nvSpPr>
              <p:cNvPr id="12" name="TextBox 8">
                <a:extLst>
                  <a:ext uri="{FF2B5EF4-FFF2-40B4-BE49-F238E27FC236}">
                    <a16:creationId xmlns:a16="http://schemas.microsoft.com/office/drawing/2014/main" id="{35E296CE-A2EF-E6A6-53D5-836EA65BBA61}"/>
                  </a:ext>
                </a:extLst>
              </p:cNvPr>
              <p:cNvSpPr txBox="1"/>
              <p:nvPr/>
            </p:nvSpPr>
            <p:spPr>
              <a:xfrm>
                <a:off x="7577422" y="1490350"/>
                <a:ext cx="4030378" cy="285013"/>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1</a:t>
                </a:r>
              </a:p>
            </p:txBody>
          </p:sp>
        </p:grpSp>
        <p:pic>
          <p:nvPicPr>
            <p:cNvPr id="10" name="Graphic 9">
              <a:extLst>
                <a:ext uri="{FF2B5EF4-FFF2-40B4-BE49-F238E27FC236}">
                  <a16:creationId xmlns:a16="http://schemas.microsoft.com/office/drawing/2014/main" id="{3959E128-127D-262B-5637-F4CFDA3402C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3" name="Group 12">
            <a:extLst>
              <a:ext uri="{FF2B5EF4-FFF2-40B4-BE49-F238E27FC236}">
                <a16:creationId xmlns:a16="http://schemas.microsoft.com/office/drawing/2014/main" id="{9F489EA2-33CF-715A-3F05-89705FC2FB23}"/>
              </a:ext>
            </a:extLst>
          </p:cNvPr>
          <p:cNvGrpSpPr/>
          <p:nvPr userDrawn="1"/>
        </p:nvGrpSpPr>
        <p:grpSpPr>
          <a:xfrm>
            <a:off x="5921943" y="5315020"/>
            <a:ext cx="4672067" cy="590344"/>
            <a:chOff x="6935734" y="1366089"/>
            <a:chExt cx="4672066" cy="590344"/>
          </a:xfrm>
        </p:grpSpPr>
        <p:grpSp>
          <p:nvGrpSpPr>
            <p:cNvPr id="14" name="Group 13">
              <a:extLst>
                <a:ext uri="{FF2B5EF4-FFF2-40B4-BE49-F238E27FC236}">
                  <a16:creationId xmlns:a16="http://schemas.microsoft.com/office/drawing/2014/main" id="{08590504-A85F-956A-939B-0CDCA5445C33}"/>
                </a:ext>
              </a:extLst>
            </p:cNvPr>
            <p:cNvGrpSpPr/>
            <p:nvPr/>
          </p:nvGrpSpPr>
          <p:grpSpPr>
            <a:xfrm>
              <a:off x="6953401" y="1490350"/>
              <a:ext cx="4654399" cy="466083"/>
              <a:chOff x="6953401" y="1490350"/>
              <a:chExt cx="4654399" cy="466083"/>
            </a:xfrm>
          </p:grpSpPr>
          <p:sp>
            <p:nvSpPr>
              <p:cNvPr id="16" name="AutoShape 2">
                <a:extLst>
                  <a:ext uri="{FF2B5EF4-FFF2-40B4-BE49-F238E27FC236}">
                    <a16:creationId xmlns:a16="http://schemas.microsoft.com/office/drawing/2014/main" id="{F2DA17BE-1C7D-C208-4A6B-3BC2DCFAA709}"/>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17" name="TextBox 8">
                <a:extLst>
                  <a:ext uri="{FF2B5EF4-FFF2-40B4-BE49-F238E27FC236}">
                    <a16:creationId xmlns:a16="http://schemas.microsoft.com/office/drawing/2014/main" id="{E3A7085F-79AE-582A-B17A-44FC5CE94925}"/>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5</a:t>
                </a:r>
              </a:p>
            </p:txBody>
          </p:sp>
        </p:grpSp>
        <p:pic>
          <p:nvPicPr>
            <p:cNvPr id="15" name="Graphic 14">
              <a:extLst>
                <a:ext uri="{FF2B5EF4-FFF2-40B4-BE49-F238E27FC236}">
                  <a16:creationId xmlns:a16="http://schemas.microsoft.com/office/drawing/2014/main" id="{86CF8BC6-96DF-3B00-2DFF-DE5B9F075A0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18" name="Group 17">
            <a:extLst>
              <a:ext uri="{FF2B5EF4-FFF2-40B4-BE49-F238E27FC236}">
                <a16:creationId xmlns:a16="http://schemas.microsoft.com/office/drawing/2014/main" id="{23B54CD1-4E65-4B4D-C37F-D697004F1B94}"/>
              </a:ext>
            </a:extLst>
          </p:cNvPr>
          <p:cNvGrpSpPr/>
          <p:nvPr userDrawn="1"/>
        </p:nvGrpSpPr>
        <p:grpSpPr>
          <a:xfrm>
            <a:off x="5921943" y="2248961"/>
            <a:ext cx="4672067" cy="590344"/>
            <a:chOff x="6935734" y="1366089"/>
            <a:chExt cx="4672066" cy="590344"/>
          </a:xfrm>
        </p:grpSpPr>
        <p:grpSp>
          <p:nvGrpSpPr>
            <p:cNvPr id="19" name="Group 18">
              <a:extLst>
                <a:ext uri="{FF2B5EF4-FFF2-40B4-BE49-F238E27FC236}">
                  <a16:creationId xmlns:a16="http://schemas.microsoft.com/office/drawing/2014/main" id="{17E3913E-5DEF-EA5B-DDF4-9938A1A6EDFA}"/>
                </a:ext>
              </a:extLst>
            </p:cNvPr>
            <p:cNvGrpSpPr/>
            <p:nvPr/>
          </p:nvGrpSpPr>
          <p:grpSpPr>
            <a:xfrm>
              <a:off x="6953401" y="1490350"/>
              <a:ext cx="4654399" cy="466083"/>
              <a:chOff x="6953401" y="1490350"/>
              <a:chExt cx="4654399" cy="466083"/>
            </a:xfrm>
          </p:grpSpPr>
          <p:sp>
            <p:nvSpPr>
              <p:cNvPr id="21" name="AutoShape 2">
                <a:extLst>
                  <a:ext uri="{FF2B5EF4-FFF2-40B4-BE49-F238E27FC236}">
                    <a16:creationId xmlns:a16="http://schemas.microsoft.com/office/drawing/2014/main" id="{460DE66F-6BA7-6D1D-68B1-01AD6FC7C620}"/>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2" name="TextBox 8">
                <a:extLst>
                  <a:ext uri="{FF2B5EF4-FFF2-40B4-BE49-F238E27FC236}">
                    <a16:creationId xmlns:a16="http://schemas.microsoft.com/office/drawing/2014/main" id="{A8C57506-1344-12FB-035A-8EE59D83F13D}"/>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2</a:t>
                </a:r>
              </a:p>
            </p:txBody>
          </p:sp>
        </p:grpSp>
        <p:pic>
          <p:nvPicPr>
            <p:cNvPr id="20" name="Graphic 19">
              <a:extLst>
                <a:ext uri="{FF2B5EF4-FFF2-40B4-BE49-F238E27FC236}">
                  <a16:creationId xmlns:a16="http://schemas.microsoft.com/office/drawing/2014/main" id="{C8E04D76-DC27-6695-9A58-7F620BA023F9}"/>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3" name="Group 22">
            <a:extLst>
              <a:ext uri="{FF2B5EF4-FFF2-40B4-BE49-F238E27FC236}">
                <a16:creationId xmlns:a16="http://schemas.microsoft.com/office/drawing/2014/main" id="{E00F4314-0BE3-EE0B-262E-985082F2E89E}"/>
              </a:ext>
            </a:extLst>
          </p:cNvPr>
          <p:cNvGrpSpPr/>
          <p:nvPr userDrawn="1"/>
        </p:nvGrpSpPr>
        <p:grpSpPr>
          <a:xfrm>
            <a:off x="5921943" y="3270981"/>
            <a:ext cx="4672067" cy="590344"/>
            <a:chOff x="6935734" y="1366089"/>
            <a:chExt cx="4672066" cy="590344"/>
          </a:xfrm>
        </p:grpSpPr>
        <p:grpSp>
          <p:nvGrpSpPr>
            <p:cNvPr id="24" name="Group 23">
              <a:extLst>
                <a:ext uri="{FF2B5EF4-FFF2-40B4-BE49-F238E27FC236}">
                  <a16:creationId xmlns:a16="http://schemas.microsoft.com/office/drawing/2014/main" id="{BDEED533-DA56-DEE8-8CEE-CC86C40F0794}"/>
                </a:ext>
              </a:extLst>
            </p:cNvPr>
            <p:cNvGrpSpPr/>
            <p:nvPr/>
          </p:nvGrpSpPr>
          <p:grpSpPr>
            <a:xfrm>
              <a:off x="6953401" y="1490350"/>
              <a:ext cx="4654399" cy="466083"/>
              <a:chOff x="6953401" y="1490350"/>
              <a:chExt cx="4654399" cy="466083"/>
            </a:xfrm>
          </p:grpSpPr>
          <p:sp>
            <p:nvSpPr>
              <p:cNvPr id="26" name="AutoShape 2">
                <a:extLst>
                  <a:ext uri="{FF2B5EF4-FFF2-40B4-BE49-F238E27FC236}">
                    <a16:creationId xmlns:a16="http://schemas.microsoft.com/office/drawing/2014/main" id="{AF4D7FD0-7112-C420-84C4-16239EC34753}"/>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27" name="TextBox 8">
                <a:extLst>
                  <a:ext uri="{FF2B5EF4-FFF2-40B4-BE49-F238E27FC236}">
                    <a16:creationId xmlns:a16="http://schemas.microsoft.com/office/drawing/2014/main" id="{51486F27-4E45-1FDE-5678-80D19ED74B7F}"/>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3</a:t>
                </a:r>
              </a:p>
            </p:txBody>
          </p:sp>
        </p:grpSp>
        <p:pic>
          <p:nvPicPr>
            <p:cNvPr id="25" name="Graphic 24">
              <a:extLst>
                <a:ext uri="{FF2B5EF4-FFF2-40B4-BE49-F238E27FC236}">
                  <a16:creationId xmlns:a16="http://schemas.microsoft.com/office/drawing/2014/main" id="{F44EDB82-8042-6329-FABF-BE8808DE697F}"/>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grpSp>
        <p:nvGrpSpPr>
          <p:cNvPr id="28" name="Group 27">
            <a:extLst>
              <a:ext uri="{FF2B5EF4-FFF2-40B4-BE49-F238E27FC236}">
                <a16:creationId xmlns:a16="http://schemas.microsoft.com/office/drawing/2014/main" id="{E6760584-DE95-B1B0-15C6-E2A180A5F8D9}"/>
              </a:ext>
            </a:extLst>
          </p:cNvPr>
          <p:cNvGrpSpPr/>
          <p:nvPr userDrawn="1"/>
        </p:nvGrpSpPr>
        <p:grpSpPr>
          <a:xfrm>
            <a:off x="5921943" y="4293001"/>
            <a:ext cx="4672067" cy="590344"/>
            <a:chOff x="6935734" y="1366089"/>
            <a:chExt cx="4672066" cy="590344"/>
          </a:xfrm>
        </p:grpSpPr>
        <p:grpSp>
          <p:nvGrpSpPr>
            <p:cNvPr id="29" name="Group 28">
              <a:extLst>
                <a:ext uri="{FF2B5EF4-FFF2-40B4-BE49-F238E27FC236}">
                  <a16:creationId xmlns:a16="http://schemas.microsoft.com/office/drawing/2014/main" id="{78FC97AD-F8FB-4DB6-F3CB-2724B681702C}"/>
                </a:ext>
              </a:extLst>
            </p:cNvPr>
            <p:cNvGrpSpPr/>
            <p:nvPr/>
          </p:nvGrpSpPr>
          <p:grpSpPr>
            <a:xfrm>
              <a:off x="6953401" y="1490350"/>
              <a:ext cx="4654399" cy="466083"/>
              <a:chOff x="6953401" y="1490350"/>
              <a:chExt cx="4654399" cy="466083"/>
            </a:xfrm>
          </p:grpSpPr>
          <p:sp>
            <p:nvSpPr>
              <p:cNvPr id="31" name="AutoShape 2">
                <a:extLst>
                  <a:ext uri="{FF2B5EF4-FFF2-40B4-BE49-F238E27FC236}">
                    <a16:creationId xmlns:a16="http://schemas.microsoft.com/office/drawing/2014/main" id="{2261D3C2-0FB6-279D-CE37-2F7DD63C0096}"/>
                  </a:ext>
                </a:extLst>
              </p:cNvPr>
              <p:cNvSpPr/>
              <p:nvPr/>
            </p:nvSpPr>
            <p:spPr>
              <a:xfrm>
                <a:off x="6953401" y="1956433"/>
                <a:ext cx="4508613" cy="0"/>
              </a:xfrm>
              <a:prstGeom prst="line">
                <a:avLst/>
              </a:prstGeom>
              <a:ln w="28575" cap="flat">
                <a:solidFill>
                  <a:srgbClr val="BFBFBF"/>
                </a:solidFill>
                <a:prstDash val="solid"/>
                <a:headEnd type="none" w="sm" len="sm"/>
                <a:tailEnd type="none" w="sm" len="sm"/>
              </a:ln>
            </p:spPr>
          </p:sp>
          <p:sp>
            <p:nvSpPr>
              <p:cNvPr id="32" name="TextBox 8">
                <a:extLst>
                  <a:ext uri="{FF2B5EF4-FFF2-40B4-BE49-F238E27FC236}">
                    <a16:creationId xmlns:a16="http://schemas.microsoft.com/office/drawing/2014/main" id="{9C7F8E2B-E982-447F-32B7-2211FB786689}"/>
                  </a:ext>
                </a:extLst>
              </p:cNvPr>
              <p:cNvSpPr txBox="1"/>
              <p:nvPr/>
            </p:nvSpPr>
            <p:spPr>
              <a:xfrm>
                <a:off x="7577422" y="1490350"/>
                <a:ext cx="4030378" cy="285014"/>
              </a:xfrm>
              <a:prstGeom prst="rect">
                <a:avLst/>
              </a:prstGeom>
            </p:spPr>
            <p:txBody>
              <a:bodyPr lIns="0" tIns="0" rIns="0" bIns="0" rtlCol="0" anchor="t">
                <a:spAutoFit/>
              </a:bodyPr>
              <a:lstStyle>
                <a:defPPr>
                  <a:defRPr lang="en-US"/>
                </a:defPPr>
                <a:lvl1pPr marL="0" algn="l" defTabSz="609539" rtl="0" eaLnBrk="1" latinLnBrk="0" hangingPunct="1">
                  <a:defRPr sz="1200" kern="1200">
                    <a:solidFill>
                      <a:schemeClr val="tx1"/>
                    </a:solidFill>
                    <a:latin typeface="+mn-lt"/>
                    <a:ea typeface="+mn-ea"/>
                    <a:cs typeface="+mn-cs"/>
                  </a:defRPr>
                </a:lvl1pPr>
                <a:lvl2pPr marL="304770" algn="l" defTabSz="609539" rtl="0" eaLnBrk="1" latinLnBrk="0" hangingPunct="1">
                  <a:defRPr sz="1200" kern="1200">
                    <a:solidFill>
                      <a:schemeClr val="tx1"/>
                    </a:solidFill>
                    <a:latin typeface="+mn-lt"/>
                    <a:ea typeface="+mn-ea"/>
                    <a:cs typeface="+mn-cs"/>
                  </a:defRPr>
                </a:lvl2pPr>
                <a:lvl3pPr marL="609539" algn="l" defTabSz="609539" rtl="0" eaLnBrk="1" latinLnBrk="0" hangingPunct="1">
                  <a:defRPr sz="1200" kern="1200">
                    <a:solidFill>
                      <a:schemeClr val="tx1"/>
                    </a:solidFill>
                    <a:latin typeface="+mn-lt"/>
                    <a:ea typeface="+mn-ea"/>
                    <a:cs typeface="+mn-cs"/>
                  </a:defRPr>
                </a:lvl3pPr>
                <a:lvl4pPr marL="914309" algn="l" defTabSz="609539" rtl="0" eaLnBrk="1" latinLnBrk="0" hangingPunct="1">
                  <a:defRPr sz="1200" kern="1200">
                    <a:solidFill>
                      <a:schemeClr val="tx1"/>
                    </a:solidFill>
                    <a:latin typeface="+mn-lt"/>
                    <a:ea typeface="+mn-ea"/>
                    <a:cs typeface="+mn-cs"/>
                  </a:defRPr>
                </a:lvl4pPr>
                <a:lvl5pPr marL="1219078" algn="l" defTabSz="609539" rtl="0" eaLnBrk="1" latinLnBrk="0" hangingPunct="1">
                  <a:defRPr sz="1200" kern="1200">
                    <a:solidFill>
                      <a:schemeClr val="tx1"/>
                    </a:solidFill>
                    <a:latin typeface="+mn-lt"/>
                    <a:ea typeface="+mn-ea"/>
                    <a:cs typeface="+mn-cs"/>
                  </a:defRPr>
                </a:lvl5pPr>
                <a:lvl6pPr marL="1523848" algn="l" defTabSz="609539" rtl="0" eaLnBrk="1" latinLnBrk="0" hangingPunct="1">
                  <a:defRPr sz="1200" kern="1200">
                    <a:solidFill>
                      <a:schemeClr val="tx1"/>
                    </a:solidFill>
                    <a:latin typeface="+mn-lt"/>
                    <a:ea typeface="+mn-ea"/>
                    <a:cs typeface="+mn-cs"/>
                  </a:defRPr>
                </a:lvl6pPr>
                <a:lvl7pPr marL="1828617" algn="l" defTabSz="609539" rtl="0" eaLnBrk="1" latinLnBrk="0" hangingPunct="1">
                  <a:defRPr sz="1200" kern="1200">
                    <a:solidFill>
                      <a:schemeClr val="tx1"/>
                    </a:solidFill>
                    <a:latin typeface="+mn-lt"/>
                    <a:ea typeface="+mn-ea"/>
                    <a:cs typeface="+mn-cs"/>
                  </a:defRPr>
                </a:lvl7pPr>
                <a:lvl8pPr marL="2133387" algn="l" defTabSz="609539" rtl="0" eaLnBrk="1" latinLnBrk="0" hangingPunct="1">
                  <a:defRPr sz="1200" kern="1200">
                    <a:solidFill>
                      <a:schemeClr val="tx1"/>
                    </a:solidFill>
                    <a:latin typeface="+mn-lt"/>
                    <a:ea typeface="+mn-ea"/>
                    <a:cs typeface="+mn-cs"/>
                  </a:defRPr>
                </a:lvl8pPr>
                <a:lvl9pPr marL="2438156" algn="l" defTabSz="609539" rtl="0" eaLnBrk="1" latinLnBrk="0" hangingPunct="1">
                  <a:defRPr sz="1200" kern="1200">
                    <a:solidFill>
                      <a:schemeClr val="tx1"/>
                    </a:solidFill>
                    <a:latin typeface="+mn-lt"/>
                    <a:ea typeface="+mn-ea"/>
                    <a:cs typeface="+mn-cs"/>
                  </a:defRPr>
                </a:lvl9pPr>
              </a:lstStyle>
              <a:p>
                <a:pPr>
                  <a:lnSpc>
                    <a:spcPts val="1993"/>
                  </a:lnSpc>
                </a:pPr>
                <a:r>
                  <a:rPr lang="en-US" sz="3200">
                    <a:solidFill>
                      <a:srgbClr val="000000"/>
                    </a:solidFill>
                    <a:latin typeface="Arial Nova Light" panose="020B0304020202020204" pitchFamily="34" charset="0"/>
                  </a:rPr>
                  <a:t>Item 4</a:t>
                </a:r>
              </a:p>
            </p:txBody>
          </p:sp>
        </p:grpSp>
        <p:pic>
          <p:nvPicPr>
            <p:cNvPr id="30" name="Graphic 29">
              <a:extLst>
                <a:ext uri="{FF2B5EF4-FFF2-40B4-BE49-F238E27FC236}">
                  <a16:creationId xmlns:a16="http://schemas.microsoft.com/office/drawing/2014/main" id="{E3C4530E-D55C-A29C-D66E-700CF8477BC2}"/>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935734" y="1366089"/>
              <a:ext cx="387509" cy="387509"/>
            </a:xfrm>
            <a:prstGeom prst="rect">
              <a:avLst/>
            </a:prstGeom>
          </p:spPr>
        </p:pic>
      </p:grpSp>
      <p:sp>
        <p:nvSpPr>
          <p:cNvPr id="2" name="Rectangle 1">
            <a:extLst>
              <a:ext uri="{FF2B5EF4-FFF2-40B4-BE49-F238E27FC236}">
                <a16:creationId xmlns:a16="http://schemas.microsoft.com/office/drawing/2014/main" id="{3B7A074C-5B16-8795-4C64-C0486154DD47}"/>
              </a:ext>
            </a:extLst>
          </p:cNvPr>
          <p:cNvSpPr/>
          <p:nvPr userDrawn="1"/>
        </p:nvSpPr>
        <p:spPr>
          <a:xfrm>
            <a:off x="5506279" y="974035"/>
            <a:ext cx="5277679" cy="1042748"/>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3" name="Rectangle 2">
            <a:extLst>
              <a:ext uri="{FF2B5EF4-FFF2-40B4-BE49-F238E27FC236}">
                <a16:creationId xmlns:a16="http://schemas.microsoft.com/office/drawing/2014/main" id="{1850E482-A5E6-BF8B-F5B7-FA4723750543}"/>
              </a:ext>
            </a:extLst>
          </p:cNvPr>
          <p:cNvSpPr/>
          <p:nvPr userDrawn="1"/>
        </p:nvSpPr>
        <p:spPr>
          <a:xfrm>
            <a:off x="5506279" y="3164477"/>
            <a:ext cx="5277679" cy="2917551"/>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Tree>
    <p:extLst>
      <p:ext uri="{BB962C8B-B14F-4D97-AF65-F5344CB8AC3E}">
        <p14:creationId xmlns:p14="http://schemas.microsoft.com/office/powerpoint/2010/main" val="51465627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ustom Layout">
  <p:cSld name="Custom Layout">
    <p:spTree>
      <p:nvGrpSpPr>
        <p:cNvPr id="1" name="Shape 20"/>
        <p:cNvGrpSpPr/>
        <p:nvPr/>
      </p:nvGrpSpPr>
      <p:grpSpPr>
        <a:xfrm>
          <a:off x="0" y="0"/>
          <a:ext cx="0" cy="0"/>
          <a:chOff x="0" y="0"/>
          <a:chExt cx="0" cy="0"/>
        </a:xfrm>
      </p:grpSpPr>
      <p:sp>
        <p:nvSpPr>
          <p:cNvPr id="21" name="Google Shape;21;p3"/>
          <p:cNvSpPr txBox="1">
            <a:spLocks noGrp="1"/>
          </p:cNvSpPr>
          <p:nvPr>
            <p:ph type="title"/>
          </p:nvPr>
        </p:nvSpPr>
        <p:spPr>
          <a:xfrm>
            <a:off x="341696" y="114865"/>
            <a:ext cx="11516626" cy="857287"/>
          </a:xfrm>
          <a:prstGeom prst="rect">
            <a:avLst/>
          </a:prstGeom>
          <a:noFill/>
          <a:ln>
            <a:noFill/>
          </a:ln>
        </p:spPr>
        <p:txBody>
          <a:bodyPr spcFirstLastPara="1" wrap="square" lIns="91425" tIns="45700" rIns="91425" bIns="45700" anchor="ctr" anchorCtr="0">
            <a:no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2" name="Google Shape;22;p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3" name="Google Shape;23;p3"/>
          <p:cNvSpPr txBox="1">
            <a:spLocks noGrp="1"/>
          </p:cNvSpPr>
          <p:nvPr>
            <p:ph type="sldNum" idx="12"/>
          </p:nvPr>
        </p:nvSpPr>
        <p:spPr>
          <a:xfrm>
            <a:off x="341696" y="6356350"/>
            <a:ext cx="3220452" cy="365125"/>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a:lvl1pPr>
            <a:lvl2pPr marL="0" lvl="1" indent="0" algn="l">
              <a:spcBef>
                <a:spcPts val="0"/>
              </a:spcBef>
              <a:buNone/>
              <a:defRPr/>
            </a:lvl2pPr>
            <a:lvl3pPr marL="0" lvl="2" indent="0" algn="l">
              <a:spcBef>
                <a:spcPts val="0"/>
              </a:spcBef>
              <a:buNone/>
              <a:defRPr/>
            </a:lvl3pPr>
            <a:lvl4pPr marL="0" lvl="3" indent="0" algn="l">
              <a:spcBef>
                <a:spcPts val="0"/>
              </a:spcBef>
              <a:buNone/>
              <a:defRPr/>
            </a:lvl4pPr>
            <a:lvl5pPr marL="0" lvl="4" indent="0" algn="l">
              <a:spcBef>
                <a:spcPts val="0"/>
              </a:spcBef>
              <a:buNone/>
              <a:defRPr/>
            </a:lvl5pPr>
            <a:lvl6pPr marL="0" lvl="5" indent="0" algn="l">
              <a:spcBef>
                <a:spcPts val="0"/>
              </a:spcBef>
              <a:buNone/>
              <a:defRPr/>
            </a:lvl6pPr>
            <a:lvl7pPr marL="0" lvl="6" indent="0" algn="l">
              <a:spcBef>
                <a:spcPts val="0"/>
              </a:spcBef>
              <a:buNone/>
              <a:defRPr/>
            </a:lvl7pPr>
            <a:lvl8pPr marL="0" lvl="7" indent="0" algn="l">
              <a:spcBef>
                <a:spcPts val="0"/>
              </a:spcBef>
              <a:buNone/>
              <a:defRPr/>
            </a:lvl8pPr>
            <a:lvl9pPr marL="0" lvl="8" indent="0" algn="l">
              <a:spcBef>
                <a:spcPts val="0"/>
              </a:spcBef>
              <a:buNone/>
              <a:defRPr/>
            </a:lvl9pPr>
          </a:lstStyle>
          <a:p>
            <a:pPr marL="0" lvl="0" indent="0" algn="l" rtl="0">
              <a:spcBef>
                <a:spcPts val="0"/>
              </a:spcBef>
              <a:spcAft>
                <a:spcPts val="0"/>
              </a:spcAft>
              <a:buNone/>
            </a:pPr>
            <a:fld id="{00000000-1234-1234-1234-123412341234}" type="slidenum">
              <a:rPr lang="en-US"/>
              <a:t>‹#›</a:t>
            </a:fld>
            <a:endParaRPr/>
          </a:p>
        </p:txBody>
      </p:sp>
      <p:sp>
        <p:nvSpPr>
          <p:cNvPr id="24" name="Google Shape;24;p3"/>
          <p:cNvSpPr txBox="1">
            <a:spLocks noGrp="1"/>
          </p:cNvSpPr>
          <p:nvPr>
            <p:ph type="body" idx="1"/>
          </p:nvPr>
        </p:nvSpPr>
        <p:spPr>
          <a:xfrm>
            <a:off x="341696" y="1135781"/>
            <a:ext cx="11516627" cy="5041182"/>
          </a:xfrm>
          <a:prstGeom prst="rect">
            <a:avLst/>
          </a:prstGeom>
          <a:noFill/>
          <a:ln>
            <a:noFill/>
          </a:ln>
        </p:spPr>
        <p:txBody>
          <a:bodyPr spcFirstLastPara="1" wrap="square" lIns="91425" tIns="45700" rIns="91425" bIns="45700" anchor="t" anchorCtr="0">
            <a:noAutofit/>
          </a:bodyPr>
          <a:lstStyle>
            <a:lvl1pPr marL="457200" lvl="0" indent="-342900" algn="l">
              <a:lnSpc>
                <a:spcPct val="90000"/>
              </a:lnSpc>
              <a:spcBef>
                <a:spcPts val="1000"/>
              </a:spcBef>
              <a:spcAft>
                <a:spcPts val="0"/>
              </a:spcAft>
              <a:buClr>
                <a:srgbClr val="262626"/>
              </a:buClr>
              <a:buSzPts val="1800"/>
              <a:buChar char="•"/>
              <a:defRPr/>
            </a:lvl1pPr>
            <a:lvl2pPr marL="914400" lvl="1" indent="-342900" algn="l">
              <a:lnSpc>
                <a:spcPct val="90000"/>
              </a:lnSpc>
              <a:spcBef>
                <a:spcPts val="500"/>
              </a:spcBef>
              <a:spcAft>
                <a:spcPts val="0"/>
              </a:spcAft>
              <a:buClr>
                <a:srgbClr val="262626"/>
              </a:buClr>
              <a:buSzPts val="1800"/>
              <a:buChar char="•"/>
              <a:defRPr/>
            </a:lvl2pPr>
            <a:lvl3pPr marL="1371600" lvl="2" indent="-342900" algn="l">
              <a:lnSpc>
                <a:spcPct val="90000"/>
              </a:lnSpc>
              <a:spcBef>
                <a:spcPts val="500"/>
              </a:spcBef>
              <a:spcAft>
                <a:spcPts val="0"/>
              </a:spcAft>
              <a:buClr>
                <a:srgbClr val="262626"/>
              </a:buClr>
              <a:buSzPts val="1800"/>
              <a:buChar char="•"/>
              <a:defRPr/>
            </a:lvl3pPr>
            <a:lvl4pPr marL="1828800" lvl="3" indent="-342900" algn="l">
              <a:lnSpc>
                <a:spcPct val="90000"/>
              </a:lnSpc>
              <a:spcBef>
                <a:spcPts val="500"/>
              </a:spcBef>
              <a:spcAft>
                <a:spcPts val="0"/>
              </a:spcAft>
              <a:buClr>
                <a:srgbClr val="262626"/>
              </a:buClr>
              <a:buSzPts val="1800"/>
              <a:buChar char="•"/>
              <a:defRPr/>
            </a:lvl4pPr>
            <a:lvl5pPr marL="2286000" lvl="4" indent="-342900" algn="l">
              <a:lnSpc>
                <a:spcPct val="90000"/>
              </a:lnSpc>
              <a:spcBef>
                <a:spcPts val="500"/>
              </a:spcBef>
              <a:spcAft>
                <a:spcPts val="0"/>
              </a:spcAft>
              <a:buClr>
                <a:srgbClr val="262626"/>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33420130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Slide">
  <p:cSld name="Title Slide">
    <p:spTree>
      <p:nvGrpSpPr>
        <p:cNvPr id="1" name="Shape 15"/>
        <p:cNvGrpSpPr/>
        <p:nvPr/>
      </p:nvGrpSpPr>
      <p:grpSpPr>
        <a:xfrm>
          <a:off x="0" y="0"/>
          <a:ext cx="0" cy="0"/>
          <a:chOff x="0" y="0"/>
          <a:chExt cx="0" cy="0"/>
        </a:xfrm>
      </p:grpSpPr>
      <p:sp>
        <p:nvSpPr>
          <p:cNvPr id="16" name="Google Shape;16;p2"/>
          <p:cNvSpPr txBox="1">
            <a:spLocks noGrp="1"/>
          </p:cNvSpPr>
          <p:nvPr>
            <p:ph type="ctrTitle"/>
          </p:nvPr>
        </p:nvSpPr>
        <p:spPr>
          <a:xfrm>
            <a:off x="341696" y="1122363"/>
            <a:ext cx="11508608" cy="2387600"/>
          </a:xfrm>
          <a:prstGeom prst="rect">
            <a:avLst/>
          </a:prstGeom>
          <a:noFill/>
          <a:ln>
            <a:noFill/>
          </a:ln>
        </p:spPr>
        <p:txBody>
          <a:bodyPr spcFirstLastPara="1" wrap="square" lIns="91425" tIns="45700" rIns="91425" bIns="45700" anchor="b" anchorCtr="0">
            <a:noAutofit/>
          </a:bodyPr>
          <a:lstStyle>
            <a:lvl1pPr lvl="0" algn="ctr">
              <a:lnSpc>
                <a:spcPct val="90000"/>
              </a:lnSpc>
              <a:spcBef>
                <a:spcPts val="0"/>
              </a:spcBef>
              <a:spcAft>
                <a:spcPts val="0"/>
              </a:spcAft>
              <a:buClr>
                <a:schemeClr val="dk1"/>
              </a:buClr>
              <a:buSzPts val="6000"/>
              <a:buFont typeface="Arial"/>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2"/>
          <p:cNvSpPr txBox="1">
            <a:spLocks noGrp="1"/>
          </p:cNvSpPr>
          <p:nvPr>
            <p:ph type="subTitle" idx="1"/>
          </p:nvPr>
        </p:nvSpPr>
        <p:spPr>
          <a:xfrm>
            <a:off x="341695" y="3602038"/>
            <a:ext cx="11508607" cy="1655762"/>
          </a:xfrm>
          <a:prstGeom prst="rect">
            <a:avLst/>
          </a:prstGeom>
          <a:noFill/>
          <a:ln>
            <a:noFill/>
          </a:ln>
        </p:spPr>
        <p:txBody>
          <a:bodyPr spcFirstLastPara="1" wrap="square" lIns="91425" tIns="45700" rIns="91425" bIns="45700" anchor="t" anchorCtr="0">
            <a:noAutofit/>
          </a:bodyPr>
          <a:lstStyle>
            <a:lvl1pPr lvl="0" algn="ctr">
              <a:lnSpc>
                <a:spcPct val="90000"/>
              </a:lnSpc>
              <a:spcBef>
                <a:spcPts val="1000"/>
              </a:spcBef>
              <a:spcAft>
                <a:spcPts val="0"/>
              </a:spcAft>
              <a:buClr>
                <a:srgbClr val="262626"/>
              </a:buClr>
              <a:buSzPts val="2400"/>
              <a:buNone/>
              <a:defRPr sz="2400"/>
            </a:lvl1pPr>
            <a:lvl2pPr lvl="1" algn="ctr">
              <a:lnSpc>
                <a:spcPct val="90000"/>
              </a:lnSpc>
              <a:spcBef>
                <a:spcPts val="500"/>
              </a:spcBef>
              <a:spcAft>
                <a:spcPts val="0"/>
              </a:spcAft>
              <a:buClr>
                <a:srgbClr val="262626"/>
              </a:buClr>
              <a:buSzPts val="2000"/>
              <a:buNone/>
              <a:defRPr sz="2000"/>
            </a:lvl2pPr>
            <a:lvl3pPr lvl="2" algn="ctr">
              <a:lnSpc>
                <a:spcPct val="90000"/>
              </a:lnSpc>
              <a:spcBef>
                <a:spcPts val="500"/>
              </a:spcBef>
              <a:spcAft>
                <a:spcPts val="0"/>
              </a:spcAft>
              <a:buClr>
                <a:srgbClr val="262626"/>
              </a:buClr>
              <a:buSzPts val="1800"/>
              <a:buNone/>
              <a:defRPr sz="1800"/>
            </a:lvl3pPr>
            <a:lvl4pPr lvl="3" algn="ctr">
              <a:lnSpc>
                <a:spcPct val="90000"/>
              </a:lnSpc>
              <a:spcBef>
                <a:spcPts val="500"/>
              </a:spcBef>
              <a:spcAft>
                <a:spcPts val="0"/>
              </a:spcAft>
              <a:buClr>
                <a:srgbClr val="262626"/>
              </a:buClr>
              <a:buSzPts val="1600"/>
              <a:buNone/>
              <a:defRPr sz="1600"/>
            </a:lvl4pPr>
            <a:lvl5pPr lvl="4" algn="ctr">
              <a:lnSpc>
                <a:spcPct val="90000"/>
              </a:lnSpc>
              <a:spcBef>
                <a:spcPts val="500"/>
              </a:spcBef>
              <a:spcAft>
                <a:spcPts val="0"/>
              </a:spcAft>
              <a:buClr>
                <a:srgbClr val="262626"/>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sz="1200">
                <a:solidFill>
                  <a:schemeClr val="dk1"/>
                </a:solidFill>
                <a:latin typeface="Arial"/>
                <a:ea typeface="Arial"/>
                <a:cs typeface="Arial"/>
                <a:sym typeface="Arial"/>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 name="Google Shape;19;p2"/>
          <p:cNvSpPr txBox="1">
            <a:spLocks noGrp="1"/>
          </p:cNvSpPr>
          <p:nvPr>
            <p:ph type="sldNum" idx="12"/>
          </p:nvPr>
        </p:nvSpPr>
        <p:spPr>
          <a:xfrm>
            <a:off x="341696" y="6356350"/>
            <a:ext cx="3220452" cy="365125"/>
          </a:xfrm>
          <a:prstGeom prst="rect">
            <a:avLst/>
          </a:prstGeom>
          <a:noFill/>
          <a:ln>
            <a:noFill/>
          </a:ln>
        </p:spPr>
        <p:txBody>
          <a:bodyPr spcFirstLastPara="1" wrap="square" lIns="91425" tIns="45700" rIns="91425" bIns="45700" anchor="ctr" anchorCtr="0">
            <a:noAutofit/>
          </a:bodyPr>
          <a:lstStyle>
            <a:lvl1pPr marL="0" lvl="0" indent="0" algn="l">
              <a:spcBef>
                <a:spcPts val="0"/>
              </a:spcBef>
              <a:buNone/>
              <a:defRPr sz="1200" b="0" i="0" u="none" strike="noStrike" cap="none">
                <a:solidFill>
                  <a:srgbClr val="888888"/>
                </a:solidFill>
                <a:latin typeface="Calibri"/>
                <a:ea typeface="Calibri"/>
                <a:cs typeface="Calibri"/>
                <a:sym typeface="Calibri"/>
              </a:defRPr>
            </a:lvl1pPr>
            <a:lvl2pPr marL="0" lvl="1" indent="0" algn="l">
              <a:spcBef>
                <a:spcPts val="0"/>
              </a:spcBef>
              <a:buNone/>
              <a:defRPr sz="1200" b="0" i="0" u="none" strike="noStrike" cap="none">
                <a:solidFill>
                  <a:srgbClr val="888888"/>
                </a:solidFill>
                <a:latin typeface="Calibri"/>
                <a:ea typeface="Calibri"/>
                <a:cs typeface="Calibri"/>
                <a:sym typeface="Calibri"/>
              </a:defRPr>
            </a:lvl2pPr>
            <a:lvl3pPr marL="0" lvl="2" indent="0" algn="l">
              <a:spcBef>
                <a:spcPts val="0"/>
              </a:spcBef>
              <a:buNone/>
              <a:defRPr sz="1200" b="0" i="0" u="none" strike="noStrike" cap="none">
                <a:solidFill>
                  <a:srgbClr val="888888"/>
                </a:solidFill>
                <a:latin typeface="Calibri"/>
                <a:ea typeface="Calibri"/>
                <a:cs typeface="Calibri"/>
                <a:sym typeface="Calibri"/>
              </a:defRPr>
            </a:lvl3pPr>
            <a:lvl4pPr marL="0" lvl="3" indent="0" algn="l">
              <a:spcBef>
                <a:spcPts val="0"/>
              </a:spcBef>
              <a:buNone/>
              <a:defRPr sz="1200" b="0" i="0" u="none" strike="noStrike" cap="none">
                <a:solidFill>
                  <a:srgbClr val="888888"/>
                </a:solidFill>
                <a:latin typeface="Calibri"/>
                <a:ea typeface="Calibri"/>
                <a:cs typeface="Calibri"/>
                <a:sym typeface="Calibri"/>
              </a:defRPr>
            </a:lvl4pPr>
            <a:lvl5pPr marL="0" lvl="4" indent="0" algn="l">
              <a:spcBef>
                <a:spcPts val="0"/>
              </a:spcBef>
              <a:buNone/>
              <a:defRPr sz="1200" b="0" i="0" u="none" strike="noStrike" cap="none">
                <a:solidFill>
                  <a:srgbClr val="888888"/>
                </a:solidFill>
                <a:latin typeface="Calibri"/>
                <a:ea typeface="Calibri"/>
                <a:cs typeface="Calibri"/>
                <a:sym typeface="Calibri"/>
              </a:defRPr>
            </a:lvl5pPr>
            <a:lvl6pPr marL="0" lvl="5" indent="0" algn="l">
              <a:spcBef>
                <a:spcPts val="0"/>
              </a:spcBef>
              <a:buNone/>
              <a:defRPr sz="1200" b="0" i="0" u="none" strike="noStrike" cap="none">
                <a:solidFill>
                  <a:srgbClr val="888888"/>
                </a:solidFill>
                <a:latin typeface="Calibri"/>
                <a:ea typeface="Calibri"/>
                <a:cs typeface="Calibri"/>
                <a:sym typeface="Calibri"/>
              </a:defRPr>
            </a:lvl6pPr>
            <a:lvl7pPr marL="0" lvl="6" indent="0" algn="l">
              <a:spcBef>
                <a:spcPts val="0"/>
              </a:spcBef>
              <a:buNone/>
              <a:defRPr sz="1200" b="0" i="0" u="none" strike="noStrike" cap="none">
                <a:solidFill>
                  <a:srgbClr val="888888"/>
                </a:solidFill>
                <a:latin typeface="Calibri"/>
                <a:ea typeface="Calibri"/>
                <a:cs typeface="Calibri"/>
                <a:sym typeface="Calibri"/>
              </a:defRPr>
            </a:lvl7pPr>
            <a:lvl8pPr marL="0" lvl="7" indent="0" algn="l">
              <a:spcBef>
                <a:spcPts val="0"/>
              </a:spcBef>
              <a:buNone/>
              <a:defRPr sz="1200" b="0" i="0" u="none" strike="noStrike" cap="none">
                <a:solidFill>
                  <a:srgbClr val="888888"/>
                </a:solidFill>
                <a:latin typeface="Calibri"/>
                <a:ea typeface="Calibri"/>
                <a:cs typeface="Calibri"/>
                <a:sym typeface="Calibri"/>
              </a:defRPr>
            </a:lvl8pPr>
            <a:lvl9pPr marL="0" lvl="8" indent="0" algn="l">
              <a:spcBef>
                <a:spcPts val="0"/>
              </a:spcBef>
              <a:buNone/>
              <a:defRPr sz="1200" b="0" i="0" u="none" strike="noStrike" cap="none">
                <a:solidFill>
                  <a:srgbClr val="888888"/>
                </a:solidFill>
                <a:latin typeface="Calibri"/>
                <a:ea typeface="Calibri"/>
                <a:cs typeface="Calibri"/>
                <a:sym typeface="Calibri"/>
              </a:defRPr>
            </a:lvl9pPr>
          </a:lstStyle>
          <a:p>
            <a:pPr marL="0" lvl="0" indent="0" algn="l" rtl="0">
              <a:spcBef>
                <a:spcPts val="0"/>
              </a:spcBef>
              <a:spcAft>
                <a:spcPts val="0"/>
              </a:spcAft>
              <a:buNone/>
            </a:pPr>
            <a:fld id="{00000000-1234-1234-1234-123412341234}" type="slidenum">
              <a:rPr lang="en-US"/>
              <a:t>‹#›</a:t>
            </a:fld>
            <a:endParaRPr/>
          </a:p>
        </p:txBody>
      </p:sp>
    </p:spTree>
    <p:extLst>
      <p:ext uri="{BB962C8B-B14F-4D97-AF65-F5344CB8AC3E}">
        <p14:creationId xmlns:p14="http://schemas.microsoft.com/office/powerpoint/2010/main" val="242702011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6"/>
            </a:solidFill>
            <a:prstDash val="solid"/>
            <a:headEnd type="none" w="sm" len="sm"/>
            <a:tailEnd type="none" w="sm" len="sm"/>
          </a:ln>
        </p:spPr>
      </p:sp>
    </p:spTree>
    <p:extLst>
      <p:ext uri="{BB962C8B-B14F-4D97-AF65-F5344CB8AC3E}">
        <p14:creationId xmlns:p14="http://schemas.microsoft.com/office/powerpoint/2010/main" val="213814342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2"/>
            </a:solidFill>
            <a:prstDash val="solid"/>
            <a:headEnd type="none" w="sm" len="sm"/>
            <a:tailEnd type="none" w="sm" len="sm"/>
          </a:ln>
        </p:spPr>
      </p:sp>
    </p:spTree>
    <p:extLst>
      <p:ext uri="{BB962C8B-B14F-4D97-AF65-F5344CB8AC3E}">
        <p14:creationId xmlns:p14="http://schemas.microsoft.com/office/powerpoint/2010/main" val="27221564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5"/>
            </a:solidFill>
            <a:prstDash val="solid"/>
            <a:headEnd type="none" w="sm" len="sm"/>
            <a:tailEnd type="none" w="sm" len="sm"/>
          </a:ln>
        </p:spPr>
      </p:sp>
    </p:spTree>
    <p:extLst>
      <p:ext uri="{BB962C8B-B14F-4D97-AF65-F5344CB8AC3E}">
        <p14:creationId xmlns:p14="http://schemas.microsoft.com/office/powerpoint/2010/main" val="4745964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3_Title Only - No Weeni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9EFC88-9E17-BE28-1AD9-3D2AB7030F27}"/>
              </a:ext>
            </a:extLst>
          </p:cNvPr>
          <p:cNvSpPr>
            <a:spLocks noGrp="1"/>
          </p:cNvSpPr>
          <p:nvPr>
            <p:ph type="title"/>
          </p:nvPr>
        </p:nvSpPr>
        <p:spPr>
          <a:xfrm>
            <a:off x="609599" y="412750"/>
            <a:ext cx="10972799" cy="789884"/>
          </a:xfrm>
        </p:spPr>
        <p:txBody>
          <a:bodyPr>
            <a:normAutofit/>
          </a:bodyPr>
          <a:lstStyle>
            <a:lvl1pPr>
              <a:defRPr sz="4000"/>
            </a:lvl1pPr>
          </a:lstStyle>
          <a:p>
            <a:r>
              <a:rPr lang="en-US"/>
              <a:t>Click to edit Master title style</a:t>
            </a:r>
          </a:p>
        </p:txBody>
      </p:sp>
      <p:sp>
        <p:nvSpPr>
          <p:cNvPr id="7" name="AutoShape 22">
            <a:extLst>
              <a:ext uri="{FF2B5EF4-FFF2-40B4-BE49-F238E27FC236}">
                <a16:creationId xmlns:a16="http://schemas.microsoft.com/office/drawing/2014/main" id="{449435D2-834B-69C2-4684-4502069AC4D8}"/>
              </a:ext>
            </a:extLst>
          </p:cNvPr>
          <p:cNvSpPr/>
          <p:nvPr userDrawn="1"/>
        </p:nvSpPr>
        <p:spPr>
          <a:xfrm>
            <a:off x="609600" y="412750"/>
            <a:ext cx="10972800" cy="0"/>
          </a:xfrm>
          <a:prstGeom prst="line">
            <a:avLst/>
          </a:prstGeom>
          <a:ln w="28575" cap="flat">
            <a:solidFill>
              <a:schemeClr val="accent4"/>
            </a:solidFill>
            <a:prstDash val="solid"/>
            <a:headEnd type="none" w="sm" len="sm"/>
            <a:tailEnd type="none" w="sm" len="sm"/>
          </a:ln>
        </p:spPr>
      </p:sp>
    </p:spTree>
    <p:extLst>
      <p:ext uri="{BB962C8B-B14F-4D97-AF65-F5344CB8AC3E}">
        <p14:creationId xmlns:p14="http://schemas.microsoft.com/office/powerpoint/2010/main" val="393753255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Agenda 6">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6019120" y="953441"/>
            <a:ext cx="546057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712307" y="2460925"/>
            <a:ext cx="4393732" cy="505871"/>
          </a:xfrm>
        </p:spPr>
        <p:txBody>
          <a:bodyPr>
            <a:noAutofit/>
          </a:bodyPr>
          <a:lstStyle>
            <a:lvl1pPr marL="0" indent="0" algn="ctr">
              <a:buNone/>
              <a:defRPr sz="6000"/>
            </a:lvl1pPr>
          </a:lstStyle>
          <a:p>
            <a:pPr lvl="0"/>
            <a:r>
              <a:rPr lang="en-US"/>
              <a:t>Workshop 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5567449" y="1008421"/>
            <a:ext cx="5965257"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6019120" y="1893077"/>
            <a:ext cx="546057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6019120" y="2832713"/>
            <a:ext cx="546057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6019120" y="3772349"/>
            <a:ext cx="5460573" cy="505871"/>
          </a:xfrm>
        </p:spPr>
        <p:txBody>
          <a:bodyPr>
            <a:noAutofit/>
          </a:bodyPr>
          <a:lstStyle>
            <a:lvl1pPr marL="0" indent="0">
              <a:buNone/>
              <a:defRPr sz="3200"/>
            </a:lvl1pPr>
          </a:lstStyle>
          <a:p>
            <a:pPr lvl="0"/>
            <a:r>
              <a:rPr lang="en-US"/>
              <a:t>Click to edit Master text styles</a:t>
            </a:r>
          </a:p>
        </p:txBody>
      </p:sp>
      <p:sp>
        <p:nvSpPr>
          <p:cNvPr id="41" name="Text Placeholder 32">
            <a:extLst>
              <a:ext uri="{FF2B5EF4-FFF2-40B4-BE49-F238E27FC236}">
                <a16:creationId xmlns:a16="http://schemas.microsoft.com/office/drawing/2014/main" id="{D01F8275-8333-CBFC-0B26-463EC6D33CEA}"/>
              </a:ext>
            </a:extLst>
          </p:cNvPr>
          <p:cNvSpPr>
            <a:spLocks noGrp="1"/>
          </p:cNvSpPr>
          <p:nvPr>
            <p:ph type="body" sz="quarter" idx="24"/>
          </p:nvPr>
        </p:nvSpPr>
        <p:spPr>
          <a:xfrm>
            <a:off x="6019120" y="4711985"/>
            <a:ext cx="5460573" cy="505871"/>
          </a:xfrm>
        </p:spPr>
        <p:txBody>
          <a:bodyPr>
            <a:noAutofit/>
          </a:bodyPr>
          <a:lstStyle>
            <a:lvl1pPr marL="0" indent="0">
              <a:buNone/>
              <a:defRPr sz="3200"/>
            </a:lvl1pPr>
          </a:lstStyle>
          <a:p>
            <a:pPr lvl="0"/>
            <a:r>
              <a:rPr lang="en-US"/>
              <a:t>Click to edit Master text styles</a:t>
            </a:r>
          </a:p>
        </p:txBody>
      </p:sp>
      <p:sp>
        <p:nvSpPr>
          <p:cNvPr id="42" name="Text Placeholder 32">
            <a:extLst>
              <a:ext uri="{FF2B5EF4-FFF2-40B4-BE49-F238E27FC236}">
                <a16:creationId xmlns:a16="http://schemas.microsoft.com/office/drawing/2014/main" id="{D205E328-3059-7E17-28DF-BD34D12EAC8D}"/>
              </a:ext>
            </a:extLst>
          </p:cNvPr>
          <p:cNvSpPr>
            <a:spLocks noGrp="1"/>
          </p:cNvSpPr>
          <p:nvPr>
            <p:ph type="body" sz="quarter" idx="25"/>
          </p:nvPr>
        </p:nvSpPr>
        <p:spPr>
          <a:xfrm>
            <a:off x="6019120" y="5651623"/>
            <a:ext cx="546057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5567449" y="1948470"/>
            <a:ext cx="5965257"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5567449" y="2888519"/>
            <a:ext cx="5965257"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5567449" y="3828568"/>
            <a:ext cx="5965257"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2" name="Group 51">
            <a:extLst>
              <a:ext uri="{FF2B5EF4-FFF2-40B4-BE49-F238E27FC236}">
                <a16:creationId xmlns:a16="http://schemas.microsoft.com/office/drawing/2014/main" id="{EA48EF4F-D54A-5F34-3CF3-CA82A91BBC32}"/>
              </a:ext>
            </a:extLst>
          </p:cNvPr>
          <p:cNvGrpSpPr/>
          <p:nvPr userDrawn="1"/>
        </p:nvGrpSpPr>
        <p:grpSpPr>
          <a:xfrm>
            <a:off x="5567449" y="4768617"/>
            <a:ext cx="5965257" cy="512455"/>
            <a:chOff x="6448717" y="1405845"/>
            <a:chExt cx="5965257" cy="512455"/>
          </a:xfrm>
        </p:grpSpPr>
        <p:sp>
          <p:nvSpPr>
            <p:cNvPr id="53" name="AutoShape 2">
              <a:extLst>
                <a:ext uri="{FF2B5EF4-FFF2-40B4-BE49-F238E27FC236}">
                  <a16:creationId xmlns:a16="http://schemas.microsoft.com/office/drawing/2014/main" id="{E18506E3-A383-BE74-E30A-E5FF70CFE853}"/>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4" name="Graphic 53">
              <a:extLst>
                <a:ext uri="{FF2B5EF4-FFF2-40B4-BE49-F238E27FC236}">
                  <a16:creationId xmlns:a16="http://schemas.microsoft.com/office/drawing/2014/main" id="{E053852A-4089-6C78-8F7A-4DDF7FA76BC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5" name="Group 54">
            <a:extLst>
              <a:ext uri="{FF2B5EF4-FFF2-40B4-BE49-F238E27FC236}">
                <a16:creationId xmlns:a16="http://schemas.microsoft.com/office/drawing/2014/main" id="{082C43D0-248A-442D-B1FE-8AF700D04E84}"/>
              </a:ext>
            </a:extLst>
          </p:cNvPr>
          <p:cNvGrpSpPr/>
          <p:nvPr userDrawn="1"/>
        </p:nvGrpSpPr>
        <p:grpSpPr>
          <a:xfrm>
            <a:off x="5567449" y="5708666"/>
            <a:ext cx="5965257" cy="512455"/>
            <a:chOff x="6448717" y="1405845"/>
            <a:chExt cx="5965257" cy="512455"/>
          </a:xfrm>
        </p:grpSpPr>
        <p:sp>
          <p:nvSpPr>
            <p:cNvPr id="56" name="AutoShape 2">
              <a:extLst>
                <a:ext uri="{FF2B5EF4-FFF2-40B4-BE49-F238E27FC236}">
                  <a16:creationId xmlns:a16="http://schemas.microsoft.com/office/drawing/2014/main" id="{367B9EDB-55EA-B010-507D-6E630AD52304}"/>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7" name="Graphic 56">
              <a:extLst>
                <a:ext uri="{FF2B5EF4-FFF2-40B4-BE49-F238E27FC236}">
                  <a16:creationId xmlns:a16="http://schemas.microsoft.com/office/drawing/2014/main" id="{EC92DBE1-065A-5E48-FA2E-8B727FC13F6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269690208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Agenda 6">
    <p:spTree>
      <p:nvGrpSpPr>
        <p:cNvPr id="1" name=""/>
        <p:cNvGrpSpPr/>
        <p:nvPr/>
      </p:nvGrpSpPr>
      <p:grpSpPr>
        <a:xfrm>
          <a:off x="0" y="0"/>
          <a:ext cx="0" cy="0"/>
          <a:chOff x="0" y="0"/>
          <a:chExt cx="0" cy="0"/>
        </a:xfrm>
      </p:grpSpPr>
      <p:sp>
        <p:nvSpPr>
          <p:cNvPr id="37" name="Text Placeholder 32">
            <a:extLst>
              <a:ext uri="{FF2B5EF4-FFF2-40B4-BE49-F238E27FC236}">
                <a16:creationId xmlns:a16="http://schemas.microsoft.com/office/drawing/2014/main" id="{6087DB1F-2978-54AE-07B0-953AE36CB543}"/>
              </a:ext>
            </a:extLst>
          </p:cNvPr>
          <p:cNvSpPr>
            <a:spLocks noGrp="1"/>
          </p:cNvSpPr>
          <p:nvPr>
            <p:ph type="body" sz="quarter" idx="14"/>
          </p:nvPr>
        </p:nvSpPr>
        <p:spPr>
          <a:xfrm>
            <a:off x="1170674" y="857748"/>
            <a:ext cx="6133893" cy="505871"/>
          </a:xfrm>
        </p:spPr>
        <p:txBody>
          <a:bodyPr>
            <a:noAutofit/>
          </a:bodyPr>
          <a:lstStyle>
            <a:lvl1pPr marL="0" indent="0">
              <a:buNone/>
              <a:defRPr sz="3200"/>
            </a:lvl1pPr>
          </a:lstStyle>
          <a:p>
            <a:pPr lvl="0"/>
            <a:r>
              <a:rPr lang="en-US"/>
              <a:t>Click to edit Master text styles</a:t>
            </a:r>
          </a:p>
        </p:txBody>
      </p:sp>
      <p:sp>
        <p:nvSpPr>
          <p:cNvPr id="2" name="Text Placeholder 32">
            <a:extLst>
              <a:ext uri="{FF2B5EF4-FFF2-40B4-BE49-F238E27FC236}">
                <a16:creationId xmlns:a16="http://schemas.microsoft.com/office/drawing/2014/main" id="{706B2CB6-6E56-6722-59F9-B2911D5CDD75}"/>
              </a:ext>
            </a:extLst>
          </p:cNvPr>
          <p:cNvSpPr>
            <a:spLocks noGrp="1"/>
          </p:cNvSpPr>
          <p:nvPr>
            <p:ph type="body" sz="quarter" idx="20" hasCustomPrompt="1"/>
          </p:nvPr>
        </p:nvSpPr>
        <p:spPr>
          <a:xfrm>
            <a:off x="8174418" y="2511438"/>
            <a:ext cx="4393732" cy="505871"/>
          </a:xfrm>
        </p:spPr>
        <p:txBody>
          <a:bodyPr>
            <a:noAutofit/>
          </a:bodyPr>
          <a:lstStyle>
            <a:lvl1pPr marL="0" indent="0" algn="ctr">
              <a:buNone/>
              <a:defRPr sz="6000"/>
            </a:lvl1pPr>
          </a:lstStyle>
          <a:p>
            <a:pPr lvl="0"/>
            <a:r>
              <a:rPr lang="en-US" dirty="0"/>
              <a:t>Agenda</a:t>
            </a:r>
          </a:p>
        </p:txBody>
      </p:sp>
      <p:grpSp>
        <p:nvGrpSpPr>
          <p:cNvPr id="33" name="Group 32">
            <a:extLst>
              <a:ext uri="{FF2B5EF4-FFF2-40B4-BE49-F238E27FC236}">
                <a16:creationId xmlns:a16="http://schemas.microsoft.com/office/drawing/2014/main" id="{B73E32E1-D0F4-2E48-AFF0-7D83BD1030A2}"/>
              </a:ext>
            </a:extLst>
          </p:cNvPr>
          <p:cNvGrpSpPr/>
          <p:nvPr userDrawn="1"/>
        </p:nvGrpSpPr>
        <p:grpSpPr>
          <a:xfrm>
            <a:off x="719003" y="912728"/>
            <a:ext cx="6585564" cy="512455"/>
            <a:chOff x="6448717" y="1405845"/>
            <a:chExt cx="5965257" cy="512455"/>
          </a:xfrm>
        </p:grpSpPr>
        <p:sp>
          <p:nvSpPr>
            <p:cNvPr id="34" name="AutoShape 2">
              <a:extLst>
                <a:ext uri="{FF2B5EF4-FFF2-40B4-BE49-F238E27FC236}">
                  <a16:creationId xmlns:a16="http://schemas.microsoft.com/office/drawing/2014/main" id="{955FF9C5-E01C-9F96-1FA4-EF52832B84E8}"/>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35" name="Graphic 34">
              <a:extLst>
                <a:ext uri="{FF2B5EF4-FFF2-40B4-BE49-F238E27FC236}">
                  <a16:creationId xmlns:a16="http://schemas.microsoft.com/office/drawing/2014/main" id="{7953BB71-71CD-0B1F-5222-E42FD96F9A18}"/>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
        <p:nvSpPr>
          <p:cNvPr id="36" name="Text Placeholder 32">
            <a:extLst>
              <a:ext uri="{FF2B5EF4-FFF2-40B4-BE49-F238E27FC236}">
                <a16:creationId xmlns:a16="http://schemas.microsoft.com/office/drawing/2014/main" id="{34531915-BD53-E343-3C06-D24993A00B82}"/>
              </a:ext>
            </a:extLst>
          </p:cNvPr>
          <p:cNvSpPr>
            <a:spLocks noGrp="1"/>
          </p:cNvSpPr>
          <p:nvPr>
            <p:ph type="body" sz="quarter" idx="21"/>
          </p:nvPr>
        </p:nvSpPr>
        <p:spPr>
          <a:xfrm>
            <a:off x="1170674" y="1797384"/>
            <a:ext cx="6133893" cy="505871"/>
          </a:xfrm>
        </p:spPr>
        <p:txBody>
          <a:bodyPr>
            <a:noAutofit/>
          </a:bodyPr>
          <a:lstStyle>
            <a:lvl1pPr marL="0" indent="0">
              <a:buNone/>
              <a:defRPr sz="3200"/>
            </a:lvl1pPr>
          </a:lstStyle>
          <a:p>
            <a:pPr lvl="0"/>
            <a:r>
              <a:rPr lang="en-US"/>
              <a:t>Click to edit Master text styles</a:t>
            </a:r>
          </a:p>
        </p:txBody>
      </p:sp>
      <p:sp>
        <p:nvSpPr>
          <p:cNvPr id="38" name="Text Placeholder 32">
            <a:extLst>
              <a:ext uri="{FF2B5EF4-FFF2-40B4-BE49-F238E27FC236}">
                <a16:creationId xmlns:a16="http://schemas.microsoft.com/office/drawing/2014/main" id="{0D1D2A55-7E52-2CCD-74FB-600B29D24FF2}"/>
              </a:ext>
            </a:extLst>
          </p:cNvPr>
          <p:cNvSpPr>
            <a:spLocks noGrp="1"/>
          </p:cNvSpPr>
          <p:nvPr>
            <p:ph type="body" sz="quarter" idx="22"/>
          </p:nvPr>
        </p:nvSpPr>
        <p:spPr>
          <a:xfrm>
            <a:off x="1170674" y="2737020"/>
            <a:ext cx="6133893" cy="505871"/>
          </a:xfrm>
        </p:spPr>
        <p:txBody>
          <a:bodyPr>
            <a:noAutofit/>
          </a:bodyPr>
          <a:lstStyle>
            <a:lvl1pPr marL="0" indent="0">
              <a:buNone/>
              <a:defRPr sz="3200"/>
            </a:lvl1pPr>
          </a:lstStyle>
          <a:p>
            <a:pPr lvl="0"/>
            <a:r>
              <a:rPr lang="en-US"/>
              <a:t>Click to edit Master text styles</a:t>
            </a:r>
          </a:p>
        </p:txBody>
      </p:sp>
      <p:sp>
        <p:nvSpPr>
          <p:cNvPr id="39" name="Text Placeholder 32">
            <a:extLst>
              <a:ext uri="{FF2B5EF4-FFF2-40B4-BE49-F238E27FC236}">
                <a16:creationId xmlns:a16="http://schemas.microsoft.com/office/drawing/2014/main" id="{B5036167-E348-6F09-55FA-C3FE80EC908C}"/>
              </a:ext>
            </a:extLst>
          </p:cNvPr>
          <p:cNvSpPr>
            <a:spLocks noGrp="1"/>
          </p:cNvSpPr>
          <p:nvPr>
            <p:ph type="body" sz="quarter" idx="23"/>
          </p:nvPr>
        </p:nvSpPr>
        <p:spPr>
          <a:xfrm>
            <a:off x="1170674" y="3676656"/>
            <a:ext cx="6133893" cy="505871"/>
          </a:xfrm>
        </p:spPr>
        <p:txBody>
          <a:bodyPr>
            <a:noAutofit/>
          </a:bodyPr>
          <a:lstStyle>
            <a:lvl1pPr marL="0" indent="0">
              <a:buNone/>
              <a:defRPr sz="3200"/>
            </a:lvl1pPr>
          </a:lstStyle>
          <a:p>
            <a:pPr lvl="0"/>
            <a:r>
              <a:rPr lang="en-US"/>
              <a:t>Click to edit Master text styles</a:t>
            </a:r>
          </a:p>
        </p:txBody>
      </p:sp>
      <p:sp>
        <p:nvSpPr>
          <p:cNvPr id="41" name="Text Placeholder 32">
            <a:extLst>
              <a:ext uri="{FF2B5EF4-FFF2-40B4-BE49-F238E27FC236}">
                <a16:creationId xmlns:a16="http://schemas.microsoft.com/office/drawing/2014/main" id="{D01F8275-8333-CBFC-0B26-463EC6D33CEA}"/>
              </a:ext>
            </a:extLst>
          </p:cNvPr>
          <p:cNvSpPr>
            <a:spLocks noGrp="1"/>
          </p:cNvSpPr>
          <p:nvPr>
            <p:ph type="body" sz="quarter" idx="24"/>
          </p:nvPr>
        </p:nvSpPr>
        <p:spPr>
          <a:xfrm>
            <a:off x="1170674" y="4616292"/>
            <a:ext cx="6133893" cy="505871"/>
          </a:xfrm>
        </p:spPr>
        <p:txBody>
          <a:bodyPr>
            <a:noAutofit/>
          </a:bodyPr>
          <a:lstStyle>
            <a:lvl1pPr marL="0" indent="0">
              <a:buNone/>
              <a:defRPr sz="3200"/>
            </a:lvl1pPr>
          </a:lstStyle>
          <a:p>
            <a:pPr lvl="0"/>
            <a:r>
              <a:rPr lang="en-US"/>
              <a:t>Click to edit Master text styles</a:t>
            </a:r>
          </a:p>
        </p:txBody>
      </p:sp>
      <p:sp>
        <p:nvSpPr>
          <p:cNvPr id="42" name="Text Placeholder 32">
            <a:extLst>
              <a:ext uri="{FF2B5EF4-FFF2-40B4-BE49-F238E27FC236}">
                <a16:creationId xmlns:a16="http://schemas.microsoft.com/office/drawing/2014/main" id="{D205E328-3059-7E17-28DF-BD34D12EAC8D}"/>
              </a:ext>
            </a:extLst>
          </p:cNvPr>
          <p:cNvSpPr>
            <a:spLocks noGrp="1"/>
          </p:cNvSpPr>
          <p:nvPr>
            <p:ph type="body" sz="quarter" idx="25"/>
          </p:nvPr>
        </p:nvSpPr>
        <p:spPr>
          <a:xfrm>
            <a:off x="1170674" y="5555930"/>
            <a:ext cx="6133893" cy="505871"/>
          </a:xfrm>
        </p:spPr>
        <p:txBody>
          <a:bodyPr>
            <a:noAutofit/>
          </a:bodyPr>
          <a:lstStyle>
            <a:lvl1pPr marL="0" indent="0">
              <a:buNone/>
              <a:defRPr sz="3200"/>
            </a:lvl1pPr>
          </a:lstStyle>
          <a:p>
            <a:pPr lvl="0"/>
            <a:r>
              <a:rPr lang="en-US"/>
              <a:t>Click to edit Master text styles</a:t>
            </a:r>
          </a:p>
        </p:txBody>
      </p:sp>
      <p:grpSp>
        <p:nvGrpSpPr>
          <p:cNvPr id="43" name="Group 42">
            <a:extLst>
              <a:ext uri="{FF2B5EF4-FFF2-40B4-BE49-F238E27FC236}">
                <a16:creationId xmlns:a16="http://schemas.microsoft.com/office/drawing/2014/main" id="{E9107F9D-82B1-495F-B4C7-0CDA404FBFD6}"/>
              </a:ext>
            </a:extLst>
          </p:cNvPr>
          <p:cNvGrpSpPr/>
          <p:nvPr userDrawn="1"/>
        </p:nvGrpSpPr>
        <p:grpSpPr>
          <a:xfrm>
            <a:off x="719003" y="1852777"/>
            <a:ext cx="6585564" cy="512455"/>
            <a:chOff x="6448717" y="1405845"/>
            <a:chExt cx="5965257" cy="512455"/>
          </a:xfrm>
        </p:grpSpPr>
        <p:sp>
          <p:nvSpPr>
            <p:cNvPr id="44" name="AutoShape 2">
              <a:extLst>
                <a:ext uri="{FF2B5EF4-FFF2-40B4-BE49-F238E27FC236}">
                  <a16:creationId xmlns:a16="http://schemas.microsoft.com/office/drawing/2014/main" id="{24FC7734-ED79-8108-5E4C-EF3ED7CB03F7}"/>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5" name="Graphic 44">
              <a:extLst>
                <a:ext uri="{FF2B5EF4-FFF2-40B4-BE49-F238E27FC236}">
                  <a16:creationId xmlns:a16="http://schemas.microsoft.com/office/drawing/2014/main" id="{24C50528-0397-962D-C579-4FF8A5B0DE4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6" name="Group 45">
            <a:extLst>
              <a:ext uri="{FF2B5EF4-FFF2-40B4-BE49-F238E27FC236}">
                <a16:creationId xmlns:a16="http://schemas.microsoft.com/office/drawing/2014/main" id="{F6F4E3F9-E427-C6F3-0D24-0D7ADCB4B7E4}"/>
              </a:ext>
            </a:extLst>
          </p:cNvPr>
          <p:cNvGrpSpPr/>
          <p:nvPr userDrawn="1"/>
        </p:nvGrpSpPr>
        <p:grpSpPr>
          <a:xfrm>
            <a:off x="719003" y="2792826"/>
            <a:ext cx="6585564" cy="512455"/>
            <a:chOff x="6448717" y="1405845"/>
            <a:chExt cx="5965257" cy="512455"/>
          </a:xfrm>
        </p:grpSpPr>
        <p:sp>
          <p:nvSpPr>
            <p:cNvPr id="47" name="AutoShape 2">
              <a:extLst>
                <a:ext uri="{FF2B5EF4-FFF2-40B4-BE49-F238E27FC236}">
                  <a16:creationId xmlns:a16="http://schemas.microsoft.com/office/drawing/2014/main" id="{B868777D-E078-78A1-B0E5-6B180F4AD0C0}"/>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48" name="Graphic 47">
              <a:extLst>
                <a:ext uri="{FF2B5EF4-FFF2-40B4-BE49-F238E27FC236}">
                  <a16:creationId xmlns:a16="http://schemas.microsoft.com/office/drawing/2014/main" id="{8D7118BB-BBDE-AEE0-CBBB-D9C505536B64}"/>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49" name="Group 48">
            <a:extLst>
              <a:ext uri="{FF2B5EF4-FFF2-40B4-BE49-F238E27FC236}">
                <a16:creationId xmlns:a16="http://schemas.microsoft.com/office/drawing/2014/main" id="{C66E5741-3E60-4FEC-6AA7-0CA3794E9AE3}"/>
              </a:ext>
            </a:extLst>
          </p:cNvPr>
          <p:cNvGrpSpPr/>
          <p:nvPr userDrawn="1"/>
        </p:nvGrpSpPr>
        <p:grpSpPr>
          <a:xfrm>
            <a:off x="719003" y="3732875"/>
            <a:ext cx="6585564" cy="512455"/>
            <a:chOff x="6448717" y="1405845"/>
            <a:chExt cx="5965257" cy="512455"/>
          </a:xfrm>
        </p:grpSpPr>
        <p:sp>
          <p:nvSpPr>
            <p:cNvPr id="50" name="AutoShape 2">
              <a:extLst>
                <a:ext uri="{FF2B5EF4-FFF2-40B4-BE49-F238E27FC236}">
                  <a16:creationId xmlns:a16="http://schemas.microsoft.com/office/drawing/2014/main" id="{7723A113-A2CF-C202-D575-E096420B5E4E}"/>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1" name="Graphic 50">
              <a:extLst>
                <a:ext uri="{FF2B5EF4-FFF2-40B4-BE49-F238E27FC236}">
                  <a16:creationId xmlns:a16="http://schemas.microsoft.com/office/drawing/2014/main" id="{5863FEFC-76C9-D024-0AED-F7AEF73AF6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2" name="Group 51">
            <a:extLst>
              <a:ext uri="{FF2B5EF4-FFF2-40B4-BE49-F238E27FC236}">
                <a16:creationId xmlns:a16="http://schemas.microsoft.com/office/drawing/2014/main" id="{EA48EF4F-D54A-5F34-3CF3-CA82A91BBC32}"/>
              </a:ext>
            </a:extLst>
          </p:cNvPr>
          <p:cNvGrpSpPr/>
          <p:nvPr userDrawn="1"/>
        </p:nvGrpSpPr>
        <p:grpSpPr>
          <a:xfrm>
            <a:off x="719003" y="4672924"/>
            <a:ext cx="6585564" cy="512455"/>
            <a:chOff x="6448717" y="1405845"/>
            <a:chExt cx="5965257" cy="512455"/>
          </a:xfrm>
        </p:grpSpPr>
        <p:sp>
          <p:nvSpPr>
            <p:cNvPr id="53" name="AutoShape 2">
              <a:extLst>
                <a:ext uri="{FF2B5EF4-FFF2-40B4-BE49-F238E27FC236}">
                  <a16:creationId xmlns:a16="http://schemas.microsoft.com/office/drawing/2014/main" id="{E18506E3-A383-BE74-E30A-E5FF70CFE853}"/>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4" name="Graphic 53">
              <a:extLst>
                <a:ext uri="{FF2B5EF4-FFF2-40B4-BE49-F238E27FC236}">
                  <a16:creationId xmlns:a16="http://schemas.microsoft.com/office/drawing/2014/main" id="{E053852A-4089-6C78-8F7A-4DDF7FA76BC0}"/>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grpSp>
        <p:nvGrpSpPr>
          <p:cNvPr id="55" name="Group 54">
            <a:extLst>
              <a:ext uri="{FF2B5EF4-FFF2-40B4-BE49-F238E27FC236}">
                <a16:creationId xmlns:a16="http://schemas.microsoft.com/office/drawing/2014/main" id="{082C43D0-248A-442D-B1FE-8AF700D04E84}"/>
              </a:ext>
            </a:extLst>
          </p:cNvPr>
          <p:cNvGrpSpPr/>
          <p:nvPr userDrawn="1"/>
        </p:nvGrpSpPr>
        <p:grpSpPr>
          <a:xfrm>
            <a:off x="719003" y="5612973"/>
            <a:ext cx="6585564" cy="512455"/>
            <a:chOff x="6448717" y="1405845"/>
            <a:chExt cx="5965257" cy="512455"/>
          </a:xfrm>
        </p:grpSpPr>
        <p:sp>
          <p:nvSpPr>
            <p:cNvPr id="56" name="AutoShape 2">
              <a:extLst>
                <a:ext uri="{FF2B5EF4-FFF2-40B4-BE49-F238E27FC236}">
                  <a16:creationId xmlns:a16="http://schemas.microsoft.com/office/drawing/2014/main" id="{367B9EDB-55EA-B010-507D-6E630AD52304}"/>
                </a:ext>
              </a:extLst>
            </p:cNvPr>
            <p:cNvSpPr/>
            <p:nvPr/>
          </p:nvSpPr>
          <p:spPr>
            <a:xfrm flipV="1">
              <a:off x="6448718" y="1899092"/>
              <a:ext cx="5965256" cy="19208"/>
            </a:xfrm>
            <a:prstGeom prst="line">
              <a:avLst/>
            </a:prstGeom>
            <a:ln w="28575" cap="flat">
              <a:solidFill>
                <a:schemeClr val="accent1"/>
              </a:solidFill>
              <a:prstDash val="solid"/>
              <a:headEnd type="none" w="sm" len="sm"/>
              <a:tailEnd type="none" w="sm" len="sm"/>
            </a:ln>
          </p:spPr>
        </p:sp>
        <p:pic>
          <p:nvPicPr>
            <p:cNvPr id="57" name="Graphic 56">
              <a:extLst>
                <a:ext uri="{FF2B5EF4-FFF2-40B4-BE49-F238E27FC236}">
                  <a16:creationId xmlns:a16="http://schemas.microsoft.com/office/drawing/2014/main" id="{EC92DBE1-065A-5E48-FA2E-8B727FC13F6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6448717" y="1405845"/>
              <a:ext cx="387509" cy="387509"/>
            </a:xfrm>
            <a:prstGeom prst="rect">
              <a:avLst/>
            </a:prstGeom>
          </p:spPr>
        </p:pic>
      </p:grpSp>
    </p:spTree>
    <p:extLst>
      <p:ext uri="{BB962C8B-B14F-4D97-AF65-F5344CB8AC3E}">
        <p14:creationId xmlns:p14="http://schemas.microsoft.com/office/powerpoint/2010/main" val="936758254"/>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01954DD-4113-31EF-FE3B-3819BA7F44FD}"/>
              </a:ext>
            </a:extLst>
          </p:cNvPr>
          <p:cNvSpPr>
            <a:spLocks noGrp="1"/>
          </p:cNvSpPr>
          <p:nvPr>
            <p:ph type="title"/>
          </p:nvPr>
        </p:nvSpPr>
        <p:spPr>
          <a:xfrm>
            <a:off x="838200" y="365126"/>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1B314600-9E9F-0070-E9C0-E30EBF51E56B}"/>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47958783"/>
      </p:ext>
    </p:extLst>
  </p:cSld>
  <p:clrMap bg1="lt1" tx1="dk1" bg2="lt2" tx2="dk2" accent1="accent1" accent2="accent2" accent3="accent3" accent4="accent4" accent5="accent5" accent6="accent6" hlink="hlink" folHlink="folHlink"/>
  <p:sldLayoutIdLst>
    <p:sldLayoutId id="2147483651" r:id="rId1"/>
    <p:sldLayoutId id="2147483680" r:id="rId2"/>
    <p:sldLayoutId id="2147483685" r:id="rId3"/>
    <p:sldLayoutId id="2147483720" r:id="rId4"/>
    <p:sldLayoutId id="2147483713" r:id="rId5"/>
    <p:sldLayoutId id="2147483714" r:id="rId6"/>
    <p:sldLayoutId id="2147483715" r:id="rId7"/>
    <p:sldLayoutId id="2147483682" r:id="rId8"/>
    <p:sldLayoutId id="2147483724" r:id="rId9"/>
    <p:sldLayoutId id="2147483683" r:id="rId10"/>
    <p:sldLayoutId id="2147483684" r:id="rId11"/>
    <p:sldLayoutId id="2147483649" r:id="rId12"/>
    <p:sldLayoutId id="2147483692" r:id="rId13"/>
    <p:sldLayoutId id="2147483697" r:id="rId14"/>
    <p:sldLayoutId id="2147483698" r:id="rId15"/>
    <p:sldLayoutId id="2147483699" r:id="rId16"/>
    <p:sldLayoutId id="2147483721" r:id="rId17"/>
    <p:sldLayoutId id="2147483650" r:id="rId18"/>
    <p:sldLayoutId id="2147483686" r:id="rId19"/>
    <p:sldLayoutId id="2147483669" r:id="rId20"/>
    <p:sldLayoutId id="2147483681" r:id="rId21"/>
    <p:sldLayoutId id="2147483687" r:id="rId22"/>
    <p:sldLayoutId id="2147483690" r:id="rId23"/>
    <p:sldLayoutId id="2147483691" r:id="rId24"/>
    <p:sldLayoutId id="2147483688" r:id="rId25"/>
    <p:sldLayoutId id="2147483660" r:id="rId26"/>
    <p:sldLayoutId id="2147483655" r:id="rId27"/>
    <p:sldLayoutId id="2147483671" r:id="rId28"/>
    <p:sldLayoutId id="2147483719" r:id="rId29"/>
    <p:sldLayoutId id="2147483702" r:id="rId30"/>
    <p:sldLayoutId id="2147483703" r:id="rId31"/>
    <p:sldLayoutId id="2147483705" r:id="rId32"/>
    <p:sldLayoutId id="2147483706" r:id="rId33"/>
    <p:sldLayoutId id="2147483722" r:id="rId34"/>
    <p:sldLayoutId id="2147483723" r:id="rId35"/>
  </p:sldLayoutIdLst>
  <p:txStyles>
    <p:titleStyle>
      <a:lvl1pPr algn="l" defTabSz="914422" rtl="0" eaLnBrk="1" latinLnBrk="0" hangingPunct="1">
        <a:lnSpc>
          <a:spcPct val="90000"/>
        </a:lnSpc>
        <a:spcBef>
          <a:spcPct val="0"/>
        </a:spcBef>
        <a:buNone/>
        <a:defRPr sz="4401" kern="1200">
          <a:solidFill>
            <a:schemeClr val="tx1"/>
          </a:solidFill>
          <a:latin typeface="Arial Nova Light" panose="020B0304020202020204" pitchFamily="34" charset="0"/>
          <a:ea typeface="+mj-ea"/>
          <a:cs typeface="+mj-cs"/>
        </a:defRPr>
      </a:lvl1pPr>
    </p:titleStyle>
    <p:body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2" rtl="0" eaLnBrk="1" latinLnBrk="0" hangingPunct="1">
        <a:defRPr sz="1800" kern="1200">
          <a:solidFill>
            <a:schemeClr val="tx1"/>
          </a:solidFill>
          <a:latin typeface="+mn-lt"/>
          <a:ea typeface="+mn-ea"/>
          <a:cs typeface="+mn-cs"/>
        </a:defRPr>
      </a:lvl1pPr>
      <a:lvl2pPr marL="457211" algn="l" defTabSz="914422" rtl="0" eaLnBrk="1" latinLnBrk="0" hangingPunct="1">
        <a:defRPr sz="1800" kern="1200">
          <a:solidFill>
            <a:schemeClr val="tx1"/>
          </a:solidFill>
          <a:latin typeface="+mn-lt"/>
          <a:ea typeface="+mn-ea"/>
          <a:cs typeface="+mn-cs"/>
        </a:defRPr>
      </a:lvl2pPr>
      <a:lvl3pPr marL="914422" algn="l" defTabSz="914422" rtl="0" eaLnBrk="1" latinLnBrk="0" hangingPunct="1">
        <a:defRPr sz="1800" kern="1200">
          <a:solidFill>
            <a:schemeClr val="tx1"/>
          </a:solidFill>
          <a:latin typeface="+mn-lt"/>
          <a:ea typeface="+mn-ea"/>
          <a:cs typeface="+mn-cs"/>
        </a:defRPr>
      </a:lvl3pPr>
      <a:lvl4pPr marL="1371633" algn="l" defTabSz="914422" rtl="0" eaLnBrk="1" latinLnBrk="0" hangingPunct="1">
        <a:defRPr sz="1800" kern="1200">
          <a:solidFill>
            <a:schemeClr val="tx1"/>
          </a:solidFill>
          <a:latin typeface="+mn-lt"/>
          <a:ea typeface="+mn-ea"/>
          <a:cs typeface="+mn-cs"/>
        </a:defRPr>
      </a:lvl4pPr>
      <a:lvl5pPr marL="1828844" algn="l" defTabSz="914422" rtl="0" eaLnBrk="1" latinLnBrk="0" hangingPunct="1">
        <a:defRPr sz="1800" kern="1200">
          <a:solidFill>
            <a:schemeClr val="tx1"/>
          </a:solidFill>
          <a:latin typeface="+mn-lt"/>
          <a:ea typeface="+mn-ea"/>
          <a:cs typeface="+mn-cs"/>
        </a:defRPr>
      </a:lvl5pPr>
      <a:lvl6pPr marL="2286055" algn="l" defTabSz="914422" rtl="0" eaLnBrk="1" latinLnBrk="0" hangingPunct="1">
        <a:defRPr sz="1800" kern="1200">
          <a:solidFill>
            <a:schemeClr val="tx1"/>
          </a:solidFill>
          <a:latin typeface="+mn-lt"/>
          <a:ea typeface="+mn-ea"/>
          <a:cs typeface="+mn-cs"/>
        </a:defRPr>
      </a:lvl6pPr>
      <a:lvl7pPr marL="2743266" algn="l" defTabSz="914422" rtl="0" eaLnBrk="1" latinLnBrk="0" hangingPunct="1">
        <a:defRPr sz="1800" kern="1200">
          <a:solidFill>
            <a:schemeClr val="tx1"/>
          </a:solidFill>
          <a:latin typeface="+mn-lt"/>
          <a:ea typeface="+mn-ea"/>
          <a:cs typeface="+mn-cs"/>
        </a:defRPr>
      </a:lvl7pPr>
      <a:lvl8pPr marL="3200476" algn="l" defTabSz="914422" rtl="0" eaLnBrk="1" latinLnBrk="0" hangingPunct="1">
        <a:defRPr sz="1800" kern="1200">
          <a:solidFill>
            <a:schemeClr val="tx1"/>
          </a:solidFill>
          <a:latin typeface="+mn-lt"/>
          <a:ea typeface="+mn-ea"/>
          <a:cs typeface="+mn-cs"/>
        </a:defRPr>
      </a:lvl8pPr>
      <a:lvl9pPr marL="3657687" algn="l" defTabSz="914422"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2.xml"/><Relationship Id="rId1" Type="http://schemas.openxmlformats.org/officeDocument/2006/relationships/tags" Target="../tags/tag1.xml"/><Relationship Id="rId5" Type="http://schemas.openxmlformats.org/officeDocument/2006/relationships/image" Target="../media/image36.png"/><Relationship Id="rId4" Type="http://schemas.openxmlformats.org/officeDocument/2006/relationships/image" Target="../media/image35.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2.xml"/><Relationship Id="rId1" Type="http://schemas.openxmlformats.org/officeDocument/2006/relationships/tags" Target="../tags/tag2.xml"/><Relationship Id="rId4" Type="http://schemas.openxmlformats.org/officeDocument/2006/relationships/image" Target="../media/image37.png"/></Relationships>
</file>

<file path=ppt/slides/_rels/slide12.xml.rels><?xml version="1.0" encoding="UTF-8" standalone="yes"?>
<Relationships xmlns="http://schemas.openxmlformats.org/package/2006/relationships"><Relationship Id="rId8" Type="http://schemas.openxmlformats.org/officeDocument/2006/relationships/image" Target="../media/image35.png"/><Relationship Id="rId3" Type="http://schemas.openxmlformats.org/officeDocument/2006/relationships/image" Target="../media/image38.png"/><Relationship Id="rId7" Type="http://schemas.microsoft.com/office/2007/relationships/hdphoto" Target="../media/hdphoto2.wdp"/><Relationship Id="rId2" Type="http://schemas.openxmlformats.org/officeDocument/2006/relationships/notesSlide" Target="../notesSlides/notesSlide9.xml"/><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27.png"/></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7.png"/><Relationship Id="rId7" Type="http://schemas.openxmlformats.org/officeDocument/2006/relationships/image" Target="../media/image44.png"/><Relationship Id="rId2" Type="http://schemas.openxmlformats.org/officeDocument/2006/relationships/notesSlide" Target="../notesSlides/notesSlide11.xml"/><Relationship Id="rId1" Type="http://schemas.openxmlformats.org/officeDocument/2006/relationships/slideLayout" Target="../slideLayouts/slideLayout18.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s>
</file>

<file path=ppt/slides/_rels/slide15.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27.png"/><Relationship Id="rId7" Type="http://schemas.openxmlformats.org/officeDocument/2006/relationships/image" Target="../media/image44.png"/><Relationship Id="rId2" Type="http://schemas.openxmlformats.org/officeDocument/2006/relationships/notesSlide" Target="../notesSlides/notesSlide14.xml"/><Relationship Id="rId1" Type="http://schemas.openxmlformats.org/officeDocument/2006/relationships/slideLayout" Target="../slideLayouts/slideLayout18.xml"/><Relationship Id="rId6" Type="http://schemas.openxmlformats.org/officeDocument/2006/relationships/image" Target="../media/image43.png"/><Relationship Id="rId5" Type="http://schemas.openxmlformats.org/officeDocument/2006/relationships/image" Target="../media/image42.png"/><Relationship Id="rId4" Type="http://schemas.openxmlformats.org/officeDocument/2006/relationships/image" Target="../media/image41.png"/></Relationships>
</file>

<file path=ppt/slides/_rels/slide1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slide" Target="slide7.xml"/><Relationship Id="rId7" Type="http://schemas.openxmlformats.org/officeDocument/2006/relationships/slide" Target="slide42.xml"/><Relationship Id="rId2" Type="http://schemas.openxmlformats.org/officeDocument/2006/relationships/notesSlide" Target="../notesSlides/notesSlide2.xml"/><Relationship Id="rId1" Type="http://schemas.openxmlformats.org/officeDocument/2006/relationships/slideLayout" Target="../slideLayouts/slideLayout27.xml"/><Relationship Id="rId6" Type="http://schemas.openxmlformats.org/officeDocument/2006/relationships/image" Target="../media/image9.png"/><Relationship Id="rId11" Type="http://schemas.openxmlformats.org/officeDocument/2006/relationships/image" Target="../media/image13.svg"/><Relationship Id="rId5" Type="http://schemas.openxmlformats.org/officeDocument/2006/relationships/slide" Target="slide54.xml"/><Relationship Id="rId10" Type="http://schemas.openxmlformats.org/officeDocument/2006/relationships/image" Target="../media/image12.png"/><Relationship Id="rId4" Type="http://schemas.openxmlformats.org/officeDocument/2006/relationships/image" Target="../media/image8.png"/><Relationship Id="rId9" Type="http://schemas.openxmlformats.org/officeDocument/2006/relationships/image" Target="../media/image11.png"/></Relationships>
</file>

<file path=ppt/slides/_rels/slide2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9.xml"/><Relationship Id="rId1" Type="http://schemas.openxmlformats.org/officeDocument/2006/relationships/slideLayout" Target="../slideLayouts/slideLayout13.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24.svg"/></Relationships>
</file>

<file path=ppt/slides/_rels/slide23.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slideLayout" Target="../slideLayouts/slideLayout3.xml"/><Relationship Id="rId7" Type="http://schemas.openxmlformats.org/officeDocument/2006/relationships/image" Target="../media/image41.pn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27.png"/><Relationship Id="rId11" Type="http://schemas.openxmlformats.org/officeDocument/2006/relationships/image" Target="../media/image52.png"/><Relationship Id="rId5" Type="http://schemas.openxmlformats.org/officeDocument/2006/relationships/image" Target="../media/image49.png"/><Relationship Id="rId10" Type="http://schemas.openxmlformats.org/officeDocument/2006/relationships/image" Target="../media/image51.png"/><Relationship Id="rId4" Type="http://schemas.openxmlformats.org/officeDocument/2006/relationships/notesSlide" Target="../notesSlides/notesSlide21.xml"/><Relationship Id="rId9" Type="http://schemas.openxmlformats.org/officeDocument/2006/relationships/image" Target="../media/image50.png"/></Relationships>
</file>

<file path=ppt/slides/_rels/slide25.xml.rels><?xml version="1.0" encoding="UTF-8" standalone="yes"?>
<Relationships xmlns="http://schemas.openxmlformats.org/package/2006/relationships"><Relationship Id="rId8" Type="http://schemas.openxmlformats.org/officeDocument/2006/relationships/slideLayout" Target="../slideLayouts/slideLayout3.xml"/><Relationship Id="rId13" Type="http://schemas.openxmlformats.org/officeDocument/2006/relationships/image" Target="../media/image52.png"/><Relationship Id="rId3" Type="http://schemas.openxmlformats.org/officeDocument/2006/relationships/tags" Target="../tags/tag7.xml"/><Relationship Id="rId7" Type="http://schemas.openxmlformats.org/officeDocument/2006/relationships/tags" Target="../tags/tag11.xml"/><Relationship Id="rId12" Type="http://schemas.openxmlformats.org/officeDocument/2006/relationships/image" Target="../media/image51.png"/><Relationship Id="rId2" Type="http://schemas.openxmlformats.org/officeDocument/2006/relationships/tags" Target="../tags/tag6.xml"/><Relationship Id="rId1" Type="http://schemas.openxmlformats.org/officeDocument/2006/relationships/tags" Target="../tags/tag5.xml"/><Relationship Id="rId6" Type="http://schemas.openxmlformats.org/officeDocument/2006/relationships/tags" Target="../tags/tag10.xml"/><Relationship Id="rId11" Type="http://schemas.openxmlformats.org/officeDocument/2006/relationships/image" Target="../media/image50.png"/><Relationship Id="rId5" Type="http://schemas.openxmlformats.org/officeDocument/2006/relationships/tags" Target="../tags/tag9.xml"/><Relationship Id="rId15" Type="http://schemas.openxmlformats.org/officeDocument/2006/relationships/image" Target="../media/image42.png"/><Relationship Id="rId10" Type="http://schemas.openxmlformats.org/officeDocument/2006/relationships/image" Target="../media/image49.png"/><Relationship Id="rId4" Type="http://schemas.openxmlformats.org/officeDocument/2006/relationships/tags" Target="../tags/tag8.xml"/><Relationship Id="rId9" Type="http://schemas.openxmlformats.org/officeDocument/2006/relationships/notesSlide" Target="../notesSlides/notesSlide22.xml"/><Relationship Id="rId14" Type="http://schemas.openxmlformats.org/officeDocument/2006/relationships/image" Target="../media/image41.png"/></Relationships>
</file>

<file path=ppt/slides/_rels/slide26.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23.xml"/><Relationship Id="rId1" Type="http://schemas.openxmlformats.org/officeDocument/2006/relationships/slideLayout" Target="../slideLayouts/slideLayout2.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6.xml"/><Relationship Id="rId1" Type="http://schemas.openxmlformats.org/officeDocument/2006/relationships/slideLayout" Target="../slideLayouts/slideLayout13.xml"/><Relationship Id="rId5" Type="http://schemas.openxmlformats.org/officeDocument/2006/relationships/image" Target="../media/image57.png"/><Relationship Id="rId4" Type="http://schemas.openxmlformats.org/officeDocument/2006/relationships/image" Target="../media/image24.sv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27.xml"/><Relationship Id="rId1" Type="http://schemas.openxmlformats.org/officeDocument/2006/relationships/slideLayout" Target="../slideLayouts/slideLayout2.xml"/><Relationship Id="rId5" Type="http://schemas.openxmlformats.org/officeDocument/2006/relationships/image" Target="../media/image58.png"/><Relationship Id="rId4" Type="http://schemas.openxmlformats.org/officeDocument/2006/relationships/image" Target="../media/image51.png"/></Relationships>
</file>

<file path=ppt/slides/_rels/slide31.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49.png"/><Relationship Id="rId7" Type="http://schemas.openxmlformats.org/officeDocument/2006/relationships/image" Target="../media/image61.svg"/><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60.png"/><Relationship Id="rId5" Type="http://schemas.openxmlformats.org/officeDocument/2006/relationships/image" Target="../media/image41.png"/><Relationship Id="rId4" Type="http://schemas.openxmlformats.org/officeDocument/2006/relationships/image" Target="../media/image59.png"/><Relationship Id="rId9" Type="http://schemas.openxmlformats.org/officeDocument/2006/relationships/image" Target="../media/image42.png"/></Relationships>
</file>

<file path=ppt/slides/_rels/slide32.xml.rels><?xml version="1.0" encoding="UTF-8" standalone="yes"?>
<Relationships xmlns="http://schemas.openxmlformats.org/package/2006/relationships"><Relationship Id="rId8" Type="http://schemas.openxmlformats.org/officeDocument/2006/relationships/image" Target="../media/image27.png"/><Relationship Id="rId3" Type="http://schemas.openxmlformats.org/officeDocument/2006/relationships/image" Target="../media/image49.png"/><Relationship Id="rId7" Type="http://schemas.openxmlformats.org/officeDocument/2006/relationships/image" Target="../media/image61.svg"/><Relationship Id="rId2" Type="http://schemas.openxmlformats.org/officeDocument/2006/relationships/notesSlide" Target="../notesSlides/notesSlide29.xml"/><Relationship Id="rId1" Type="http://schemas.openxmlformats.org/officeDocument/2006/relationships/slideLayout" Target="../slideLayouts/slideLayout2.xml"/><Relationship Id="rId6" Type="http://schemas.openxmlformats.org/officeDocument/2006/relationships/image" Target="../media/image60.png"/><Relationship Id="rId5" Type="http://schemas.openxmlformats.org/officeDocument/2006/relationships/image" Target="../media/image41.png"/><Relationship Id="rId4" Type="http://schemas.openxmlformats.org/officeDocument/2006/relationships/image" Target="../media/image59.png"/><Relationship Id="rId9" Type="http://schemas.openxmlformats.org/officeDocument/2006/relationships/image" Target="../media/image42.png"/></Relationships>
</file>

<file path=ppt/slides/_rels/slide3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0.xml"/><Relationship Id="rId1" Type="http://schemas.openxmlformats.org/officeDocument/2006/relationships/slideLayout" Target="../slideLayouts/slideLayout18.xml"/><Relationship Id="rId4" Type="http://schemas.openxmlformats.org/officeDocument/2006/relationships/image" Target="../media/image63.jpg"/></Relationships>
</file>

<file path=ppt/slides/_rels/slide34.xml.rels><?xml version="1.0" encoding="UTF-8" standalone="yes"?>
<Relationships xmlns="http://schemas.openxmlformats.org/package/2006/relationships"><Relationship Id="rId3" Type="http://schemas.openxmlformats.org/officeDocument/2006/relationships/image" Target="../media/image64.png"/><Relationship Id="rId7" Type="http://schemas.openxmlformats.org/officeDocument/2006/relationships/image" Target="../media/image61.svg"/><Relationship Id="rId2" Type="http://schemas.openxmlformats.org/officeDocument/2006/relationships/notesSlide" Target="../notesSlides/notesSlide31.xml"/><Relationship Id="rId1" Type="http://schemas.openxmlformats.org/officeDocument/2006/relationships/slideLayout" Target="../slideLayouts/slideLayout18.xml"/><Relationship Id="rId6" Type="http://schemas.openxmlformats.org/officeDocument/2006/relationships/image" Target="../media/image60.png"/><Relationship Id="rId5" Type="http://schemas.openxmlformats.org/officeDocument/2006/relationships/image" Target="../media/image66.png"/><Relationship Id="rId4" Type="http://schemas.openxmlformats.org/officeDocument/2006/relationships/image" Target="../media/image65.png"/></Relationships>
</file>

<file path=ppt/slides/_rels/slide35.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70.png"/><Relationship Id="rId5" Type="http://schemas.openxmlformats.org/officeDocument/2006/relationships/image" Target="../media/image69.svg"/><Relationship Id="rId4" Type="http://schemas.openxmlformats.org/officeDocument/2006/relationships/image" Target="../media/image68.png"/></Relationships>
</file>

<file path=ppt/slides/_rels/slide36.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74.png"/><Relationship Id="rId5" Type="http://schemas.openxmlformats.org/officeDocument/2006/relationships/image" Target="../media/image73.svg"/><Relationship Id="rId4" Type="http://schemas.openxmlformats.org/officeDocument/2006/relationships/image" Target="../media/image72.png"/></Relationships>
</file>

<file path=ppt/slides/_rels/slide3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4.xml"/><Relationship Id="rId1" Type="http://schemas.openxmlformats.org/officeDocument/2006/relationships/slideLayout" Target="../slideLayouts/slideLayout13.xml"/><Relationship Id="rId5" Type="http://schemas.openxmlformats.org/officeDocument/2006/relationships/image" Target="../media/image75.png"/><Relationship Id="rId4" Type="http://schemas.openxmlformats.org/officeDocument/2006/relationships/image" Target="../media/image24.svg"/></Relationships>
</file>

<file path=ppt/slides/_rels/slide3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35.xml"/><Relationship Id="rId1" Type="http://schemas.openxmlformats.org/officeDocument/2006/relationships/slideLayout" Target="../slideLayouts/slideLayout3.xml"/><Relationship Id="rId4" Type="http://schemas.openxmlformats.org/officeDocument/2006/relationships/slide" Target="slide78.xml"/></Relationships>
</file>

<file path=ppt/slides/_rels/slide39.xml.rels><?xml version="1.0" encoding="UTF-8" standalone="yes"?>
<Relationships xmlns="http://schemas.openxmlformats.org/package/2006/relationships"><Relationship Id="rId8" Type="http://schemas.openxmlformats.org/officeDocument/2006/relationships/image" Target="../media/image82.png"/><Relationship Id="rId3" Type="http://schemas.openxmlformats.org/officeDocument/2006/relationships/image" Target="../media/image77.png"/><Relationship Id="rId7" Type="http://schemas.openxmlformats.org/officeDocument/2006/relationships/image" Target="../media/image81.pn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80.png"/><Relationship Id="rId5" Type="http://schemas.openxmlformats.org/officeDocument/2006/relationships/image" Target="../media/image79.png"/><Relationship Id="rId4" Type="http://schemas.openxmlformats.org/officeDocument/2006/relationships/image" Target="../media/image78.png"/></Relationships>
</file>

<file path=ppt/slides/_rels/slide4.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hyperlink" Target="https://www.bio-rad.com/en-us/product/elisa-immuno-explorer-kit?ID=1e3f3100-99f6-49b3-b9a0-2c8aad9d9285" TargetMode="External"/><Relationship Id="rId1" Type="http://schemas.openxmlformats.org/officeDocument/2006/relationships/slideLayout" Target="../slideLayouts/slideLayout18.xml"/></Relationships>
</file>

<file path=ppt/slides/_rels/slide40.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image" Target="../media/image49.png"/><Relationship Id="rId7" Type="http://schemas.openxmlformats.org/officeDocument/2006/relationships/image" Target="../media/image79.png"/><Relationship Id="rId2" Type="http://schemas.openxmlformats.org/officeDocument/2006/relationships/notesSlide" Target="../notesSlides/notesSlide37.xml"/><Relationship Id="rId1" Type="http://schemas.openxmlformats.org/officeDocument/2006/relationships/slideLayout" Target="../slideLayouts/slideLayout3.xml"/><Relationship Id="rId6" Type="http://schemas.openxmlformats.org/officeDocument/2006/relationships/image" Target="../media/image77.png"/><Relationship Id="rId11" Type="http://schemas.openxmlformats.org/officeDocument/2006/relationships/image" Target="../media/image86.png"/><Relationship Id="rId5" Type="http://schemas.openxmlformats.org/officeDocument/2006/relationships/image" Target="../media/image83.png"/><Relationship Id="rId10" Type="http://schemas.openxmlformats.org/officeDocument/2006/relationships/image" Target="../media/image85.png"/><Relationship Id="rId4" Type="http://schemas.openxmlformats.org/officeDocument/2006/relationships/image" Target="../media/image78.png"/><Relationship Id="rId9" Type="http://schemas.openxmlformats.org/officeDocument/2006/relationships/image" Target="../media/image84.png"/></Relationships>
</file>

<file path=ppt/slides/_rels/slide41.xml.rels><?xml version="1.0" encoding="UTF-8" standalone="yes"?>
<Relationships xmlns="http://schemas.openxmlformats.org/package/2006/relationships"><Relationship Id="rId8" Type="http://schemas.openxmlformats.org/officeDocument/2006/relationships/image" Target="../media/image86.png"/><Relationship Id="rId3" Type="http://schemas.openxmlformats.org/officeDocument/2006/relationships/image" Target="../media/image49.png"/><Relationship Id="rId7" Type="http://schemas.openxmlformats.org/officeDocument/2006/relationships/image" Target="../media/image84.png"/><Relationship Id="rId2" Type="http://schemas.openxmlformats.org/officeDocument/2006/relationships/notesSlide" Target="../notesSlides/notesSlide38.xml"/><Relationship Id="rId1" Type="http://schemas.openxmlformats.org/officeDocument/2006/relationships/slideLayout" Target="../slideLayouts/slideLayout3.xml"/><Relationship Id="rId6" Type="http://schemas.openxmlformats.org/officeDocument/2006/relationships/image" Target="../media/image80.png"/><Relationship Id="rId5" Type="http://schemas.openxmlformats.org/officeDocument/2006/relationships/image" Target="../media/image79.png"/><Relationship Id="rId4" Type="http://schemas.openxmlformats.org/officeDocument/2006/relationships/image" Target="../media/image78.png"/></Relationships>
</file>

<file path=ppt/slides/_rels/slide42.xml.rels><?xml version="1.0" encoding="UTF-8" standalone="yes"?>
<Relationships xmlns="http://schemas.openxmlformats.org/package/2006/relationships"><Relationship Id="rId8" Type="http://schemas.openxmlformats.org/officeDocument/2006/relationships/image" Target="../media/image92.png"/><Relationship Id="rId13" Type="http://schemas.openxmlformats.org/officeDocument/2006/relationships/image" Target="../media/image97.png"/><Relationship Id="rId3" Type="http://schemas.openxmlformats.org/officeDocument/2006/relationships/image" Target="../media/image87.png"/><Relationship Id="rId7" Type="http://schemas.openxmlformats.org/officeDocument/2006/relationships/image" Target="../media/image91.png"/><Relationship Id="rId12" Type="http://schemas.openxmlformats.org/officeDocument/2006/relationships/image" Target="../media/image96.png"/><Relationship Id="rId2" Type="http://schemas.openxmlformats.org/officeDocument/2006/relationships/notesSlide" Target="../notesSlides/notesSlide39.xml"/><Relationship Id="rId1" Type="http://schemas.openxmlformats.org/officeDocument/2006/relationships/slideLayout" Target="../slideLayouts/slideLayout14.xml"/><Relationship Id="rId6" Type="http://schemas.openxmlformats.org/officeDocument/2006/relationships/image" Target="../media/image90.png"/><Relationship Id="rId11" Type="http://schemas.openxmlformats.org/officeDocument/2006/relationships/image" Target="../media/image95.png"/><Relationship Id="rId5" Type="http://schemas.openxmlformats.org/officeDocument/2006/relationships/image" Target="../media/image89.png"/><Relationship Id="rId10" Type="http://schemas.openxmlformats.org/officeDocument/2006/relationships/image" Target="../media/image94.png"/><Relationship Id="rId4" Type="http://schemas.openxmlformats.org/officeDocument/2006/relationships/image" Target="../media/image88.svg"/><Relationship Id="rId9" Type="http://schemas.openxmlformats.org/officeDocument/2006/relationships/image" Target="../media/image93.png"/></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41.xml"/><Relationship Id="rId1" Type="http://schemas.openxmlformats.org/officeDocument/2006/relationships/slideLayout" Target="../slideLayouts/slideLayout2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4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2.xml"/><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21.xml"/><Relationship Id="rId6" Type="http://schemas.openxmlformats.org/officeDocument/2006/relationships/image" Target="../media/image102.png"/><Relationship Id="rId5" Type="http://schemas.openxmlformats.org/officeDocument/2006/relationships/image" Target="../media/image58.png"/><Relationship Id="rId4" Type="http://schemas.openxmlformats.org/officeDocument/2006/relationships/image" Target="../media/image101.svg"/></Relationships>
</file>

<file path=ppt/slides/_rels/slide4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103.jpg"/><Relationship Id="rId1" Type="http://schemas.openxmlformats.org/officeDocument/2006/relationships/slideLayout" Target="../slideLayouts/slideLayout21.xml"/><Relationship Id="rId4" Type="http://schemas.openxmlformats.org/officeDocument/2006/relationships/image" Target="../media/image104.png"/></Relationships>
</file>

<file path=ppt/slides/_rels/slide49.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21.xml"/><Relationship Id="rId6" Type="http://schemas.openxmlformats.org/officeDocument/2006/relationships/image" Target="../media/image105.png"/><Relationship Id="rId5" Type="http://schemas.openxmlformats.org/officeDocument/2006/relationships/image" Target="../media/image58.png"/><Relationship Id="rId4" Type="http://schemas.openxmlformats.org/officeDocument/2006/relationships/image" Target="../media/image101.svg"/></Relationships>
</file>

<file path=ppt/slides/_rels/slide5.xml.rels><?xml version="1.0" encoding="UTF-8" standalone="yes"?>
<Relationships xmlns="http://schemas.openxmlformats.org/package/2006/relationships"><Relationship Id="rId3" Type="http://schemas.openxmlformats.org/officeDocument/2006/relationships/hyperlink" Target="http://www.biorender.com/" TargetMode="External"/><Relationship Id="rId2" Type="http://schemas.openxmlformats.org/officeDocument/2006/relationships/notesSlide" Target="../notesSlides/notesSlide3.xml"/><Relationship Id="rId1" Type="http://schemas.openxmlformats.org/officeDocument/2006/relationships/slideLayout" Target="../slideLayouts/slideLayout2.xml"/><Relationship Id="rId4" Type="http://schemas.openxmlformats.org/officeDocument/2006/relationships/hyperlink" Target="mailto:explorer@bio-rad.com" TargetMode="External"/></Relationships>
</file>

<file path=ppt/slides/_rels/slide5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103.jpg"/><Relationship Id="rId1" Type="http://schemas.openxmlformats.org/officeDocument/2006/relationships/slideLayout" Target="../slideLayouts/slideLayout21.xml"/><Relationship Id="rId4" Type="http://schemas.openxmlformats.org/officeDocument/2006/relationships/image" Target="../media/image104.png"/></Relationships>
</file>

<file path=ppt/slides/_rels/slide51.xml.rels><?xml version="1.0" encoding="UTF-8" standalone="yes"?>
<Relationships xmlns="http://schemas.openxmlformats.org/package/2006/relationships"><Relationship Id="rId3" Type="http://schemas.openxmlformats.org/officeDocument/2006/relationships/image" Target="../media/image100.png"/><Relationship Id="rId7" Type="http://schemas.openxmlformats.org/officeDocument/2006/relationships/image" Target="../media/image106.png"/><Relationship Id="rId2" Type="http://schemas.openxmlformats.org/officeDocument/2006/relationships/image" Target="../media/image99.png"/><Relationship Id="rId1" Type="http://schemas.openxmlformats.org/officeDocument/2006/relationships/slideLayout" Target="../slideLayouts/slideLayout21.xml"/><Relationship Id="rId6" Type="http://schemas.openxmlformats.org/officeDocument/2006/relationships/image" Target="../media/image75.png"/><Relationship Id="rId5" Type="http://schemas.openxmlformats.org/officeDocument/2006/relationships/image" Target="../media/image58.png"/><Relationship Id="rId4" Type="http://schemas.openxmlformats.org/officeDocument/2006/relationships/image" Target="../media/image101.svg"/></Relationships>
</file>

<file path=ppt/slides/_rels/slide52.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image" Target="../media/image103.jpg"/><Relationship Id="rId1" Type="http://schemas.openxmlformats.org/officeDocument/2006/relationships/slideLayout" Target="../slideLayouts/slideLayout21.xml"/><Relationship Id="rId4" Type="http://schemas.openxmlformats.org/officeDocument/2006/relationships/image" Target="../media/image104.png"/></Relationships>
</file>

<file path=ppt/slides/_rels/slide5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21.xml"/><Relationship Id="rId6" Type="http://schemas.openxmlformats.org/officeDocument/2006/relationships/image" Target="../media/image75.png"/><Relationship Id="rId5" Type="http://schemas.openxmlformats.org/officeDocument/2006/relationships/image" Target="../media/image58.png"/><Relationship Id="rId4" Type="http://schemas.openxmlformats.org/officeDocument/2006/relationships/image" Target="../media/image101.svg"/></Relationships>
</file>

<file path=ppt/slides/_rels/slide54.xml.rels><?xml version="1.0" encoding="UTF-8" standalone="yes"?>
<Relationships xmlns="http://schemas.openxmlformats.org/package/2006/relationships"><Relationship Id="rId3" Type="http://schemas.openxmlformats.org/officeDocument/2006/relationships/image" Target="../media/image108.svg"/><Relationship Id="rId2" Type="http://schemas.openxmlformats.org/officeDocument/2006/relationships/image" Target="../media/image107.png"/><Relationship Id="rId1" Type="http://schemas.openxmlformats.org/officeDocument/2006/relationships/slideLayout" Target="../slideLayouts/slideLayout15.xml"/><Relationship Id="rId5" Type="http://schemas.openxmlformats.org/officeDocument/2006/relationships/image" Target="../media/image110.png"/><Relationship Id="rId4" Type="http://schemas.openxmlformats.org/officeDocument/2006/relationships/image" Target="../media/image109.png"/></Relationships>
</file>

<file path=ppt/slides/_rels/slide5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3.xml"/><Relationship Id="rId1" Type="http://schemas.openxmlformats.org/officeDocument/2006/relationships/slideLayout" Target="../slideLayouts/slideLayout6.xml"/><Relationship Id="rId4" Type="http://schemas.openxmlformats.org/officeDocument/2006/relationships/image" Target="../media/image51.png"/></Relationships>
</file>

<file path=ppt/slides/_rels/slide56.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image" Target="../media/image58.png"/><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Layout" Target="../slideLayouts/slideLayout17.xml"/><Relationship Id="rId5" Type="http://schemas.openxmlformats.org/officeDocument/2006/relationships/image" Target="../media/image112.png"/><Relationship Id="rId4" Type="http://schemas.openxmlformats.org/officeDocument/2006/relationships/image" Target="../media/image111.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8" Type="http://schemas.openxmlformats.org/officeDocument/2006/relationships/image" Target="../media/image21.png"/><Relationship Id="rId13" Type="http://schemas.openxmlformats.org/officeDocument/2006/relationships/slide" Target="slide37.xml"/><Relationship Id="rId3" Type="http://schemas.openxmlformats.org/officeDocument/2006/relationships/image" Target="../media/image16.png"/><Relationship Id="rId7" Type="http://schemas.openxmlformats.org/officeDocument/2006/relationships/image" Target="../media/image20.png"/><Relationship Id="rId12" Type="http://schemas.openxmlformats.org/officeDocument/2006/relationships/slide" Target="slide29.xml"/><Relationship Id="rId17" Type="http://schemas.openxmlformats.org/officeDocument/2006/relationships/slide" Target="slide71.xml"/><Relationship Id="rId2" Type="http://schemas.openxmlformats.org/officeDocument/2006/relationships/image" Target="../media/image15.png"/><Relationship Id="rId16" Type="http://schemas.openxmlformats.org/officeDocument/2006/relationships/slide" Target="slide57.xml"/><Relationship Id="rId1" Type="http://schemas.openxmlformats.org/officeDocument/2006/relationships/slideLayout" Target="../slideLayouts/slideLayout18.xml"/><Relationship Id="rId6" Type="http://schemas.openxmlformats.org/officeDocument/2006/relationships/image" Target="../media/image19.png"/><Relationship Id="rId11" Type="http://schemas.openxmlformats.org/officeDocument/2006/relationships/slide" Target="slide22.xml"/><Relationship Id="rId5" Type="http://schemas.openxmlformats.org/officeDocument/2006/relationships/image" Target="../media/image18.png"/><Relationship Id="rId15" Type="http://schemas.openxmlformats.org/officeDocument/2006/relationships/slide" Target="slide54.xml"/><Relationship Id="rId10" Type="http://schemas.openxmlformats.org/officeDocument/2006/relationships/slide" Target="slide7.xml"/><Relationship Id="rId4" Type="http://schemas.openxmlformats.org/officeDocument/2006/relationships/image" Target="../media/image17.png"/><Relationship Id="rId9" Type="http://schemas.openxmlformats.org/officeDocument/2006/relationships/image" Target="../media/image22.png"/><Relationship Id="rId14" Type="http://schemas.openxmlformats.org/officeDocument/2006/relationships/slide" Target="slide4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8" Type="http://schemas.openxmlformats.org/officeDocument/2006/relationships/image" Target="../media/image114.png"/><Relationship Id="rId3" Type="http://schemas.openxmlformats.org/officeDocument/2006/relationships/tags" Target="../tags/tag14.xml"/><Relationship Id="rId7" Type="http://schemas.openxmlformats.org/officeDocument/2006/relationships/image" Target="../media/image113.png"/><Relationship Id="rId2" Type="http://schemas.openxmlformats.org/officeDocument/2006/relationships/tags" Target="../tags/tag13.xml"/><Relationship Id="rId1" Type="http://schemas.openxmlformats.org/officeDocument/2006/relationships/tags" Target="../tags/tag12.xml"/><Relationship Id="rId6" Type="http://schemas.openxmlformats.org/officeDocument/2006/relationships/slideLayout" Target="../slideLayouts/slideLayout4.xml"/><Relationship Id="rId5" Type="http://schemas.openxmlformats.org/officeDocument/2006/relationships/tags" Target="../tags/tag16.xml"/><Relationship Id="rId4" Type="http://schemas.openxmlformats.org/officeDocument/2006/relationships/tags" Target="../tags/tag15.xml"/><Relationship Id="rId9" Type="http://schemas.openxmlformats.org/officeDocument/2006/relationships/image" Target="../media/image115.png"/></Relationships>
</file>

<file path=ppt/slides/_rels/slide63.xml.rels><?xml version="1.0" encoding="UTF-8" standalone="yes"?>
<Relationships xmlns="http://schemas.openxmlformats.org/package/2006/relationships"><Relationship Id="rId8" Type="http://schemas.openxmlformats.org/officeDocument/2006/relationships/slideLayout" Target="../slideLayouts/slideLayout4.xml"/><Relationship Id="rId3" Type="http://schemas.openxmlformats.org/officeDocument/2006/relationships/tags" Target="../tags/tag19.xml"/><Relationship Id="rId7" Type="http://schemas.openxmlformats.org/officeDocument/2006/relationships/tags" Target="../tags/tag23.xml"/><Relationship Id="rId2" Type="http://schemas.openxmlformats.org/officeDocument/2006/relationships/tags" Target="../tags/tag18.xml"/><Relationship Id="rId1" Type="http://schemas.openxmlformats.org/officeDocument/2006/relationships/tags" Target="../tags/tag17.xml"/><Relationship Id="rId6" Type="http://schemas.openxmlformats.org/officeDocument/2006/relationships/tags" Target="../tags/tag22.xml"/><Relationship Id="rId11" Type="http://schemas.openxmlformats.org/officeDocument/2006/relationships/image" Target="../media/image115.png"/><Relationship Id="rId5" Type="http://schemas.openxmlformats.org/officeDocument/2006/relationships/tags" Target="../tags/tag21.xml"/><Relationship Id="rId10" Type="http://schemas.openxmlformats.org/officeDocument/2006/relationships/image" Target="../media/image114.png"/><Relationship Id="rId4" Type="http://schemas.openxmlformats.org/officeDocument/2006/relationships/tags" Target="../tags/tag20.xml"/><Relationship Id="rId9" Type="http://schemas.openxmlformats.org/officeDocument/2006/relationships/image" Target="../media/image113.png"/></Relationships>
</file>

<file path=ppt/slides/_rels/slide64.xml.rels><?xml version="1.0" encoding="UTF-8" standalone="yes"?>
<Relationships xmlns="http://schemas.openxmlformats.org/package/2006/relationships"><Relationship Id="rId8" Type="http://schemas.openxmlformats.org/officeDocument/2006/relationships/image" Target="../media/image113.png"/><Relationship Id="rId3" Type="http://schemas.openxmlformats.org/officeDocument/2006/relationships/tags" Target="../tags/tag26.xml"/><Relationship Id="rId7" Type="http://schemas.openxmlformats.org/officeDocument/2006/relationships/slideLayout" Target="../slideLayouts/slideLayout4.xml"/><Relationship Id="rId2" Type="http://schemas.openxmlformats.org/officeDocument/2006/relationships/tags" Target="../tags/tag25.xml"/><Relationship Id="rId1" Type="http://schemas.openxmlformats.org/officeDocument/2006/relationships/tags" Target="../tags/tag24.xml"/><Relationship Id="rId6" Type="http://schemas.openxmlformats.org/officeDocument/2006/relationships/tags" Target="../tags/tag29.xml"/><Relationship Id="rId5" Type="http://schemas.openxmlformats.org/officeDocument/2006/relationships/tags" Target="../tags/tag28.xml"/><Relationship Id="rId10" Type="http://schemas.openxmlformats.org/officeDocument/2006/relationships/image" Target="../media/image117.png"/><Relationship Id="rId4" Type="http://schemas.openxmlformats.org/officeDocument/2006/relationships/tags" Target="../tags/tag27.xml"/><Relationship Id="rId9" Type="http://schemas.openxmlformats.org/officeDocument/2006/relationships/image" Target="../media/image116.png"/></Relationships>
</file>

<file path=ppt/slides/_rels/slide65.xml.rels><?xml version="1.0" encoding="UTF-8" standalone="yes"?>
<Relationships xmlns="http://schemas.openxmlformats.org/package/2006/relationships"><Relationship Id="rId8" Type="http://schemas.openxmlformats.org/officeDocument/2006/relationships/image" Target="../media/image113.png"/><Relationship Id="rId3" Type="http://schemas.openxmlformats.org/officeDocument/2006/relationships/tags" Target="../tags/tag32.xml"/><Relationship Id="rId7" Type="http://schemas.openxmlformats.org/officeDocument/2006/relationships/slideLayout" Target="../slideLayouts/slideLayout4.xml"/><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tags" Target="../tags/tag35.xml"/><Relationship Id="rId5" Type="http://schemas.openxmlformats.org/officeDocument/2006/relationships/tags" Target="../tags/tag34.xml"/><Relationship Id="rId4" Type="http://schemas.openxmlformats.org/officeDocument/2006/relationships/tags" Target="../tags/tag33.xml"/><Relationship Id="rId9" Type="http://schemas.openxmlformats.org/officeDocument/2006/relationships/image" Target="../media/image115.png"/></Relationships>
</file>

<file path=ppt/slides/_rels/slide66.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tags" Target="../tags/tag38.xml"/><Relationship Id="rId7" Type="http://schemas.openxmlformats.org/officeDocument/2006/relationships/slideLayout" Target="../slideLayouts/slideLayout4.xml"/><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tags" Target="../tags/tag41.xml"/><Relationship Id="rId5" Type="http://schemas.openxmlformats.org/officeDocument/2006/relationships/tags" Target="../tags/tag40.xml"/><Relationship Id="rId4" Type="http://schemas.openxmlformats.org/officeDocument/2006/relationships/tags" Target="../tags/tag39.xml"/><Relationship Id="rId9" Type="http://schemas.openxmlformats.org/officeDocument/2006/relationships/image" Target="../media/image113.png"/></Relationships>
</file>

<file path=ppt/slides/_rels/slide67.xml.rels><?xml version="1.0" encoding="UTF-8" standalone="yes"?>
<Relationships xmlns="http://schemas.openxmlformats.org/package/2006/relationships"><Relationship Id="rId8" Type="http://schemas.openxmlformats.org/officeDocument/2006/relationships/notesSlide" Target="../notesSlides/notesSlide44.xml"/><Relationship Id="rId3" Type="http://schemas.openxmlformats.org/officeDocument/2006/relationships/tags" Target="../tags/tag44.xml"/><Relationship Id="rId7" Type="http://schemas.openxmlformats.org/officeDocument/2006/relationships/slideLayout" Target="../slideLayouts/slideLayout4.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tags" Target="../tags/tag47.xml"/><Relationship Id="rId5" Type="http://schemas.openxmlformats.org/officeDocument/2006/relationships/tags" Target="../tags/tag46.xml"/><Relationship Id="rId10" Type="http://schemas.openxmlformats.org/officeDocument/2006/relationships/image" Target="../media/image113.png"/><Relationship Id="rId4" Type="http://schemas.openxmlformats.org/officeDocument/2006/relationships/tags" Target="../tags/tag45.xml"/><Relationship Id="rId9" Type="http://schemas.openxmlformats.org/officeDocument/2006/relationships/image" Target="../media/image115.png"/></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8" Type="http://schemas.openxmlformats.org/officeDocument/2006/relationships/tags" Target="../tags/tag55.xml"/><Relationship Id="rId13" Type="http://schemas.openxmlformats.org/officeDocument/2006/relationships/image" Target="../media/image113.png"/><Relationship Id="rId3" Type="http://schemas.openxmlformats.org/officeDocument/2006/relationships/tags" Target="../tags/tag50.xml"/><Relationship Id="rId7" Type="http://schemas.openxmlformats.org/officeDocument/2006/relationships/tags" Target="../tags/tag54.xml"/><Relationship Id="rId12" Type="http://schemas.openxmlformats.org/officeDocument/2006/relationships/slideLayout" Target="../slideLayouts/slideLayout4.xml"/><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tags" Target="../tags/tag53.xml"/><Relationship Id="rId11" Type="http://schemas.openxmlformats.org/officeDocument/2006/relationships/tags" Target="../tags/tag58.xml"/><Relationship Id="rId5" Type="http://schemas.openxmlformats.org/officeDocument/2006/relationships/tags" Target="../tags/tag52.xml"/><Relationship Id="rId15" Type="http://schemas.openxmlformats.org/officeDocument/2006/relationships/image" Target="../media/image118.png"/><Relationship Id="rId10" Type="http://schemas.openxmlformats.org/officeDocument/2006/relationships/tags" Target="../tags/tag57.xml"/><Relationship Id="rId4" Type="http://schemas.openxmlformats.org/officeDocument/2006/relationships/tags" Target="../tags/tag51.xml"/><Relationship Id="rId9" Type="http://schemas.openxmlformats.org/officeDocument/2006/relationships/tags" Target="../tags/tag56.xml"/><Relationship Id="rId14" Type="http://schemas.openxmlformats.org/officeDocument/2006/relationships/image" Target="../media/image99.png"/></Relationships>
</file>

<file path=ppt/slides/_rels/slide7.xml.rels><?xml version="1.0" encoding="UTF-8" standalone="yes"?>
<Relationships xmlns="http://schemas.openxmlformats.org/package/2006/relationships"><Relationship Id="rId3" Type="http://schemas.openxmlformats.org/officeDocument/2006/relationships/image" Target="../media/image23.png"/><Relationship Id="rId7" Type="http://schemas.openxmlformats.org/officeDocument/2006/relationships/image" Target="../media/image27.png"/><Relationship Id="rId2" Type="http://schemas.openxmlformats.org/officeDocument/2006/relationships/notesSlide" Target="../notesSlides/notesSlide4.xml"/><Relationship Id="rId1" Type="http://schemas.openxmlformats.org/officeDocument/2006/relationships/slideLayout" Target="../slideLayouts/slideLayout13.xml"/><Relationship Id="rId6" Type="http://schemas.openxmlformats.org/officeDocument/2006/relationships/image" Target="../media/image26.png"/><Relationship Id="rId5" Type="http://schemas.openxmlformats.org/officeDocument/2006/relationships/image" Target="../media/image25.png"/><Relationship Id="rId4" Type="http://schemas.openxmlformats.org/officeDocument/2006/relationships/image" Target="../media/image24.sv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hyperlink" Target="https://www.bio-rad.com/sites/default/files/webroot/web/pdf/lse/literature/4110175.pdf" TargetMode="External"/><Relationship Id="rId1" Type="http://schemas.openxmlformats.org/officeDocument/2006/relationships/slideLayout" Target="../slideLayouts/slideLayout16.xml"/><Relationship Id="rId5" Type="http://schemas.openxmlformats.org/officeDocument/2006/relationships/image" Target="../media/image120.png"/><Relationship Id="rId4" Type="http://schemas.openxmlformats.org/officeDocument/2006/relationships/image" Target="../media/image11.png"/></Relationships>
</file>

<file path=ppt/slides/_rels/slide72.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hyperlink" Target="https://www.bio-rad.com/en-us/product/elisa-immuno-explorer-kit?ID=1e3f3100-99f6-49b3-b9a0-2c8aad9d9285" TargetMode="External"/><Relationship Id="rId1" Type="http://schemas.openxmlformats.org/officeDocument/2006/relationships/slideLayout" Target="../slideLayouts/slideLayout18.xml"/></Relationships>
</file>

<file path=ppt/slides/_rels/slide73.xml.rels><?xml version="1.0" encoding="UTF-8" standalone="yes"?>
<Relationships xmlns="http://schemas.openxmlformats.org/package/2006/relationships"><Relationship Id="rId3" Type="http://schemas.openxmlformats.org/officeDocument/2006/relationships/image" Target="../media/image119.png"/><Relationship Id="rId2" Type="http://schemas.openxmlformats.org/officeDocument/2006/relationships/hyperlink" Target="https://www.bio-rad.com/sites/default/files/webroot/web/pdf/lse/literature/4110175.pdf" TargetMode="External"/><Relationship Id="rId1" Type="http://schemas.openxmlformats.org/officeDocument/2006/relationships/slideLayout" Target="../slideLayouts/slideLayout18.xml"/></Relationships>
</file>

<file path=ppt/slides/_rels/slide74.xml.rels><?xml version="1.0" encoding="UTF-8" standalone="yes"?>
<Relationships xmlns="http://schemas.openxmlformats.org/package/2006/relationships"><Relationship Id="rId3" Type="http://schemas.openxmlformats.org/officeDocument/2006/relationships/image" Target="../media/image121.png"/><Relationship Id="rId2" Type="http://schemas.openxmlformats.org/officeDocument/2006/relationships/hyperlink" Target="https://www.bio-rad.com/sites/default/files/webroot/web/pdf/lse/literature/Bulletin_3136.pdf" TargetMode="External"/><Relationship Id="rId1" Type="http://schemas.openxmlformats.org/officeDocument/2006/relationships/slideLayout" Target="../slideLayouts/slideLayout18.xml"/></Relationships>
</file>

<file path=ppt/slides/_rels/slide75.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hyperlink" Target="http://bio-rad.com/classroomresources" TargetMode="Externa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3" Type="http://schemas.openxmlformats.org/officeDocument/2006/relationships/image" Target="../media/image123.png"/><Relationship Id="rId2" Type="http://schemas.openxmlformats.org/officeDocument/2006/relationships/hyperlink" Target="https://www.bio-rad-antibodies.com/an-introduction-to-elisa.html" TargetMode="External"/><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hyperlink" Target="https://www.bio-rad.com/textbook" TargetMode="External"/><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8" Type="http://schemas.openxmlformats.org/officeDocument/2006/relationships/image" Target="../media/image126.png"/><Relationship Id="rId3" Type="http://schemas.openxmlformats.org/officeDocument/2006/relationships/image" Target="../media/image80.png"/><Relationship Id="rId7" Type="http://schemas.openxmlformats.org/officeDocument/2006/relationships/image" Target="../media/image125.png"/><Relationship Id="rId12" Type="http://schemas.openxmlformats.org/officeDocument/2006/relationships/image" Target="../media/image86.png"/><Relationship Id="rId2" Type="http://schemas.openxmlformats.org/officeDocument/2006/relationships/notesSlide" Target="../notesSlides/notesSlide45.xml"/><Relationship Id="rId1" Type="http://schemas.openxmlformats.org/officeDocument/2006/relationships/slideLayout" Target="../slideLayouts/slideLayout35.xml"/><Relationship Id="rId6" Type="http://schemas.openxmlformats.org/officeDocument/2006/relationships/image" Target="../media/image77.png"/><Relationship Id="rId11" Type="http://schemas.openxmlformats.org/officeDocument/2006/relationships/image" Target="../media/image85.png"/><Relationship Id="rId5" Type="http://schemas.openxmlformats.org/officeDocument/2006/relationships/image" Target="../media/image83.png"/><Relationship Id="rId10" Type="http://schemas.openxmlformats.org/officeDocument/2006/relationships/image" Target="../media/image84.png"/><Relationship Id="rId4" Type="http://schemas.openxmlformats.org/officeDocument/2006/relationships/image" Target="../media/image78.png"/><Relationship Id="rId9" Type="http://schemas.openxmlformats.org/officeDocument/2006/relationships/image" Target="../media/image79.png"/></Relationships>
</file>

<file path=ppt/slides/_rels/slide8.xml.rels><?xml version="1.0" encoding="UTF-8" standalone="yes"?>
<Relationships xmlns="http://schemas.openxmlformats.org/package/2006/relationships"><Relationship Id="rId3" Type="http://schemas.openxmlformats.org/officeDocument/2006/relationships/image" Target="../media/image28.png"/><Relationship Id="rId7" Type="http://schemas.microsoft.com/office/2007/relationships/hdphoto" Target="../media/hdphoto1.wdp"/><Relationship Id="rId2" Type="http://schemas.openxmlformats.org/officeDocument/2006/relationships/notesSlide" Target="../notesSlides/notesSlide5.xml"/><Relationship Id="rId1" Type="http://schemas.openxmlformats.org/officeDocument/2006/relationships/slideLayout" Target="../slideLayouts/slideLayout2.xml"/><Relationship Id="rId6" Type="http://schemas.openxmlformats.org/officeDocument/2006/relationships/image" Target="../media/image31.png"/><Relationship Id="rId5" Type="http://schemas.openxmlformats.org/officeDocument/2006/relationships/image" Target="../media/image30.jpeg"/><Relationship Id="rId4" Type="http://schemas.openxmlformats.org/officeDocument/2006/relationships/image" Target="../media/image29.jpeg"/></Relationships>
</file>

<file path=ppt/slides/_rels/slide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6.xml"/><Relationship Id="rId1" Type="http://schemas.openxmlformats.org/officeDocument/2006/relationships/slideLayout" Target="../slideLayouts/slideLayout3.xml"/><Relationship Id="rId5" Type="http://schemas.openxmlformats.org/officeDocument/2006/relationships/image" Target="../media/image34.png"/><Relationship Id="rId4" Type="http://schemas.openxmlformats.org/officeDocument/2006/relationships/image" Target="../media/image3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46A80E4-1A69-E2FF-9856-ABF58BCF6805}"/>
              </a:ext>
            </a:extLst>
          </p:cNvPr>
          <p:cNvSpPr>
            <a:spLocks noGrp="1"/>
          </p:cNvSpPr>
          <p:nvPr>
            <p:ph type="title"/>
          </p:nvPr>
        </p:nvSpPr>
        <p:spPr>
          <a:xfrm>
            <a:off x="821218" y="2767007"/>
            <a:ext cx="6473411" cy="2435088"/>
          </a:xfrm>
        </p:spPr>
        <p:txBody>
          <a:bodyPr>
            <a:normAutofit fontScale="90000"/>
          </a:bodyPr>
          <a:lstStyle/>
          <a:p>
            <a:r>
              <a:rPr lang="en-US" dirty="0"/>
              <a:t>ELISA </a:t>
            </a:r>
            <a:br>
              <a:rPr lang="en-US" dirty="0"/>
            </a:br>
            <a:r>
              <a:rPr lang="en-US" dirty="0" err="1"/>
              <a:t>Immuno</a:t>
            </a:r>
            <a:r>
              <a:rPr lang="en-US" dirty="0"/>
              <a:t> Explorer Kit </a:t>
            </a:r>
            <a:r>
              <a:rPr lang="en-US" sz="3900" dirty="0"/>
              <a:t>Protocol III: Antibody Detection</a:t>
            </a:r>
          </a:p>
        </p:txBody>
      </p:sp>
      <p:pic>
        <p:nvPicPr>
          <p:cNvPr id="2" name="Google Shape;26;p3">
            <a:extLst>
              <a:ext uri="{FF2B5EF4-FFF2-40B4-BE49-F238E27FC236}">
                <a16:creationId xmlns:a16="http://schemas.microsoft.com/office/drawing/2014/main" id="{D72E6B20-AF88-FC2C-6BFE-FE082AB6C4B8}"/>
              </a:ext>
            </a:extLst>
          </p:cNvPr>
          <p:cNvPicPr preferRelativeResize="0">
            <a:picLocks noGrp="1"/>
          </p:cNvPicPr>
          <p:nvPr>
            <p:ph sz="quarter" idx="10"/>
          </p:nvPr>
        </p:nvPicPr>
        <p:blipFill rotWithShape="1">
          <a:blip r:embed="rId3">
            <a:alphaModFix/>
          </a:blip>
          <a:srcRect l="10740"/>
          <a:stretch/>
        </p:blipFill>
        <p:spPr>
          <a:xfrm>
            <a:off x="7623544" y="2757823"/>
            <a:ext cx="4262522" cy="2497125"/>
          </a:xfrm>
          <a:prstGeom prst="rect">
            <a:avLst/>
          </a:prstGeom>
          <a:noFill/>
          <a:ln>
            <a:noFill/>
          </a:ln>
        </p:spPr>
      </p:pic>
      <p:sp>
        <p:nvSpPr>
          <p:cNvPr id="4" name="TextBox 3">
            <a:extLst>
              <a:ext uri="{FF2B5EF4-FFF2-40B4-BE49-F238E27FC236}">
                <a16:creationId xmlns:a16="http://schemas.microsoft.com/office/drawing/2014/main" id="{2DCD3511-F2E9-8DA3-BF3B-CF6B70D296B4}"/>
              </a:ext>
            </a:extLst>
          </p:cNvPr>
          <p:cNvSpPr txBox="1"/>
          <p:nvPr/>
        </p:nvSpPr>
        <p:spPr>
          <a:xfrm>
            <a:off x="1257299" y="6053118"/>
            <a:ext cx="4114801" cy="584775"/>
          </a:xfrm>
          <a:prstGeom prst="rect">
            <a:avLst/>
          </a:prstGeom>
          <a:noFill/>
        </p:spPr>
        <p:txBody>
          <a:bodyPr wrap="square" rtlCol="0">
            <a:spAutoFit/>
          </a:bodyPr>
          <a:lstStyle/>
          <a:p>
            <a:pPr lvl="0"/>
            <a:r>
              <a:rPr lang="en-US" sz="800" dirty="0">
                <a:solidFill>
                  <a:schemeClr val="bg1"/>
                </a:solidFill>
                <a:sym typeface="Arial"/>
              </a:rPr>
              <a:t>BIO-RAD is a trademark of Bio-Rad Laboratories, Inc. All trademarks used herein are the property of their respective owner.</a:t>
            </a:r>
          </a:p>
          <a:p>
            <a:pPr lvl="0"/>
            <a:endParaRPr lang="en-US" sz="800" dirty="0">
              <a:solidFill>
                <a:schemeClr val="bg1"/>
              </a:solidFill>
              <a:sym typeface="Arial"/>
            </a:endParaRPr>
          </a:p>
          <a:p>
            <a:pPr lvl="0"/>
            <a:r>
              <a:rPr lang="en-US" sz="800" dirty="0">
                <a:solidFill>
                  <a:schemeClr val="bg1"/>
                </a:solidFill>
                <a:sym typeface="Arial"/>
              </a:rPr>
              <a:t>© 2024 Bio-Rad Laboratories, Inc.</a:t>
            </a:r>
            <a:endParaRPr lang="en-US" sz="800" dirty="0">
              <a:solidFill>
                <a:schemeClr val="bg1"/>
              </a:solidFill>
            </a:endParaRPr>
          </a:p>
        </p:txBody>
      </p:sp>
      <p:sp>
        <p:nvSpPr>
          <p:cNvPr id="5" name="Footer Placeholder 1">
            <a:extLst>
              <a:ext uri="{FF2B5EF4-FFF2-40B4-BE49-F238E27FC236}">
                <a16:creationId xmlns:a16="http://schemas.microsoft.com/office/drawing/2014/main" id="{FB5A4400-5AAB-FF82-568C-4D753BC51692}"/>
              </a:ext>
            </a:extLst>
          </p:cNvPr>
          <p:cNvSpPr txBox="1">
            <a:spLocks/>
          </p:cNvSpPr>
          <p:nvPr/>
        </p:nvSpPr>
        <p:spPr>
          <a:xfrm>
            <a:off x="8694138" y="6383049"/>
            <a:ext cx="3086100" cy="365125"/>
          </a:xfrm>
          <a:prstGeom prst="rect">
            <a:avLst/>
          </a:prstGeom>
        </p:spPr>
        <p:txBody>
          <a:bodyPr vert="horz" lIns="0" tIns="0" rIns="0" bIns="0" rtlCol="0" anchor="ctr"/>
          <a:lstStyle>
            <a:defPPr>
              <a:defRPr lang="en-US"/>
            </a:defPPr>
            <a:lvl1pPr marL="0" algn="r" defTabSz="914400" rtl="0" eaLnBrk="1" latinLnBrk="0" hangingPunct="1">
              <a:defRPr sz="1400" b="1"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r>
              <a:rPr lang="en-US" dirty="0">
                <a:solidFill>
                  <a:prstClr val="white"/>
                </a:solidFill>
                <a:latin typeface="Arial"/>
              </a:rPr>
              <a:t>bio-rad.com/explorer</a:t>
            </a:r>
          </a:p>
        </p:txBody>
      </p:sp>
    </p:spTree>
    <p:extLst>
      <p:ext uri="{BB962C8B-B14F-4D97-AF65-F5344CB8AC3E}">
        <p14:creationId xmlns:p14="http://schemas.microsoft.com/office/powerpoint/2010/main" val="352988169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24A17C17-7B25-0319-6BB7-BA79AE01861D}"/>
              </a:ext>
            </a:extLst>
          </p:cNvPr>
          <p:cNvPicPr>
            <a:picLocks noChangeAspect="1"/>
          </p:cNvPicPr>
          <p:nvPr/>
        </p:nvPicPr>
        <p:blipFill rotWithShape="1">
          <a:blip r:embed="rId4">
            <a:extLst>
              <a:ext uri="{28A0092B-C50C-407E-A947-70E740481C1C}">
                <a14:useLocalDpi xmlns:a14="http://schemas.microsoft.com/office/drawing/2010/main" val="0"/>
              </a:ext>
            </a:extLst>
          </a:blip>
          <a:srcRect r="73839" b="64678"/>
          <a:stretch/>
        </p:blipFill>
        <p:spPr>
          <a:xfrm rot="19448838">
            <a:off x="3533102" y="1085101"/>
            <a:ext cx="4854848" cy="3146279"/>
          </a:xfrm>
          <a:prstGeom prst="rect">
            <a:avLst/>
          </a:prstGeom>
          <a:noFill/>
        </p:spPr>
      </p:pic>
      <p:sp>
        <p:nvSpPr>
          <p:cNvPr id="7" name="Title 6">
            <a:extLst>
              <a:ext uri="{FF2B5EF4-FFF2-40B4-BE49-F238E27FC236}">
                <a16:creationId xmlns:a16="http://schemas.microsoft.com/office/drawing/2014/main" id="{C5FD436D-5E99-709B-A6FE-1BA5CA8C2DE2}"/>
              </a:ext>
            </a:extLst>
          </p:cNvPr>
          <p:cNvSpPr>
            <a:spLocks noGrp="1"/>
          </p:cNvSpPr>
          <p:nvPr>
            <p:ph type="title"/>
          </p:nvPr>
        </p:nvSpPr>
        <p:spPr/>
        <p:txBody>
          <a:bodyPr/>
          <a:lstStyle/>
          <a:p>
            <a:r>
              <a:rPr lang="en-US" dirty="0"/>
              <a:t>Antigens and epitopes – up close</a:t>
            </a:r>
          </a:p>
        </p:txBody>
      </p:sp>
      <p:grpSp>
        <p:nvGrpSpPr>
          <p:cNvPr id="21" name="Group 20">
            <a:extLst>
              <a:ext uri="{FF2B5EF4-FFF2-40B4-BE49-F238E27FC236}">
                <a16:creationId xmlns:a16="http://schemas.microsoft.com/office/drawing/2014/main" id="{DA77EBE5-8B73-CF12-9FC4-507BE6162645}"/>
              </a:ext>
            </a:extLst>
          </p:cNvPr>
          <p:cNvGrpSpPr/>
          <p:nvPr/>
        </p:nvGrpSpPr>
        <p:grpSpPr>
          <a:xfrm>
            <a:off x="4862286" y="3593692"/>
            <a:ext cx="1582057" cy="1992611"/>
            <a:chOff x="4862286" y="3593692"/>
            <a:chExt cx="1582057" cy="1992611"/>
          </a:xfrm>
        </p:grpSpPr>
        <p:sp>
          <p:nvSpPr>
            <p:cNvPr id="14" name="Rectangle 13">
              <a:extLst>
                <a:ext uri="{FF2B5EF4-FFF2-40B4-BE49-F238E27FC236}">
                  <a16:creationId xmlns:a16="http://schemas.microsoft.com/office/drawing/2014/main" id="{1279E335-A7FB-9589-B688-C8E9F34D6E95}"/>
                </a:ext>
              </a:extLst>
            </p:cNvPr>
            <p:cNvSpPr/>
            <p:nvPr/>
          </p:nvSpPr>
          <p:spPr>
            <a:xfrm>
              <a:off x="5123543" y="3593692"/>
              <a:ext cx="293184" cy="317740"/>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cxnSp>
          <p:nvCxnSpPr>
            <p:cNvPr id="16" name="Straight Connector 15">
              <a:extLst>
                <a:ext uri="{FF2B5EF4-FFF2-40B4-BE49-F238E27FC236}">
                  <a16:creationId xmlns:a16="http://schemas.microsoft.com/office/drawing/2014/main" id="{8B5D0DC5-D1F5-D0D2-8991-930519F1A9EF}"/>
                </a:ext>
              </a:extLst>
            </p:cNvPr>
            <p:cNvCxnSpPr>
              <a:cxnSpLocks/>
            </p:cNvCxnSpPr>
            <p:nvPr/>
          </p:nvCxnSpPr>
          <p:spPr>
            <a:xfrm flipH="1">
              <a:off x="4862286" y="3911431"/>
              <a:ext cx="261257" cy="158720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52488B8-44F7-6D65-0EA8-2397372C3C31}"/>
                </a:ext>
              </a:extLst>
            </p:cNvPr>
            <p:cNvCxnSpPr>
              <a:cxnSpLocks/>
            </p:cNvCxnSpPr>
            <p:nvPr/>
          </p:nvCxnSpPr>
          <p:spPr>
            <a:xfrm>
              <a:off x="5416727" y="3911430"/>
              <a:ext cx="1027616" cy="167487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3" name="Picture 2">
            <a:extLst>
              <a:ext uri="{FF2B5EF4-FFF2-40B4-BE49-F238E27FC236}">
                <a16:creationId xmlns:a16="http://schemas.microsoft.com/office/drawing/2014/main" id="{72D673B3-897E-9D84-DE74-B6A218517C94}"/>
              </a:ext>
            </a:extLst>
          </p:cNvPr>
          <p:cNvPicPr>
            <a:picLocks noChangeAspect="1"/>
          </p:cNvPicPr>
          <p:nvPr>
            <p:custDataLst>
              <p:tags r:id="rId1"/>
            </p:custDataLst>
          </p:nvPr>
        </p:nvPicPr>
        <p:blipFill rotWithShape="1">
          <a:blip r:embed="rId5"/>
          <a:srcRect l="3630" t="59972" r="53694"/>
          <a:stretch/>
        </p:blipFill>
        <p:spPr>
          <a:xfrm>
            <a:off x="2197141" y="4071258"/>
            <a:ext cx="6573013" cy="2952516"/>
          </a:xfrm>
          <a:prstGeom prst="rect">
            <a:avLst/>
          </a:prstGeom>
        </p:spPr>
      </p:pic>
    </p:spTree>
    <p:extLst>
      <p:ext uri="{BB962C8B-B14F-4D97-AF65-F5344CB8AC3E}">
        <p14:creationId xmlns:p14="http://schemas.microsoft.com/office/powerpoint/2010/main" val="61836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wipe(up)">
                                      <p:cBhvr>
                                        <p:cTn id="11" dur="500"/>
                                        <p:tgtEl>
                                          <p:spTgt spid="2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wipe(up)">
                                      <p:cBhvr>
                                        <p:cTn id="16"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5FF7FFF-5B62-EB67-35EC-CF121DB25FCE}"/>
              </a:ext>
            </a:extLst>
          </p:cNvPr>
          <p:cNvSpPr>
            <a:spLocks noGrp="1"/>
          </p:cNvSpPr>
          <p:nvPr>
            <p:ph type="title"/>
          </p:nvPr>
        </p:nvSpPr>
        <p:spPr/>
        <p:txBody>
          <a:bodyPr/>
          <a:lstStyle/>
          <a:p>
            <a:r>
              <a:rPr lang="en-US" dirty="0"/>
              <a:t>Antibody structure</a:t>
            </a:r>
          </a:p>
        </p:txBody>
      </p:sp>
      <p:pic>
        <p:nvPicPr>
          <p:cNvPr id="3" name="Picture 2">
            <a:extLst>
              <a:ext uri="{FF2B5EF4-FFF2-40B4-BE49-F238E27FC236}">
                <a16:creationId xmlns:a16="http://schemas.microsoft.com/office/drawing/2014/main" id="{6BCDCA70-AEC9-DB6D-5245-CD16235AD3AA}"/>
              </a:ext>
            </a:extLst>
          </p:cNvPr>
          <p:cNvPicPr>
            <a:picLocks noChangeAspect="1"/>
          </p:cNvPicPr>
          <p:nvPr>
            <p:custDataLst>
              <p:tags r:id="rId1"/>
            </p:custDataLst>
          </p:nvPr>
        </p:nvPicPr>
        <p:blipFill rotWithShape="1">
          <a:blip r:embed="rId4"/>
          <a:srcRect l="51529" t="57543" r="8716" b="3275"/>
          <a:stretch/>
        </p:blipFill>
        <p:spPr>
          <a:xfrm>
            <a:off x="2350752" y="1866254"/>
            <a:ext cx="8338088" cy="3944554"/>
          </a:xfrm>
          <a:prstGeom prst="rect">
            <a:avLst/>
          </a:prstGeom>
        </p:spPr>
      </p:pic>
    </p:spTree>
    <p:extLst>
      <p:ext uri="{BB962C8B-B14F-4D97-AF65-F5344CB8AC3E}">
        <p14:creationId xmlns:p14="http://schemas.microsoft.com/office/powerpoint/2010/main" val="362559611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9A7610-0B92-C255-28CF-C2FCB9E1C005}"/>
              </a:ext>
            </a:extLst>
          </p:cNvPr>
          <p:cNvSpPr>
            <a:spLocks noGrp="1"/>
          </p:cNvSpPr>
          <p:nvPr>
            <p:ph type="title"/>
          </p:nvPr>
        </p:nvSpPr>
        <p:spPr/>
        <p:txBody>
          <a:bodyPr/>
          <a:lstStyle/>
          <a:p>
            <a:r>
              <a:rPr lang="en-US" dirty="0"/>
              <a:t>Antigens and antibodies</a:t>
            </a:r>
          </a:p>
        </p:txBody>
      </p:sp>
      <p:grpSp>
        <p:nvGrpSpPr>
          <p:cNvPr id="12" name="Group 11">
            <a:extLst>
              <a:ext uri="{FF2B5EF4-FFF2-40B4-BE49-F238E27FC236}">
                <a16:creationId xmlns:a16="http://schemas.microsoft.com/office/drawing/2014/main" id="{DD283D1E-605C-0B25-83B5-972D09A20341}"/>
              </a:ext>
            </a:extLst>
          </p:cNvPr>
          <p:cNvGrpSpPr/>
          <p:nvPr/>
        </p:nvGrpSpPr>
        <p:grpSpPr>
          <a:xfrm>
            <a:off x="8119978" y="1856252"/>
            <a:ext cx="3151536" cy="4318703"/>
            <a:chOff x="7117443" y="1806676"/>
            <a:chExt cx="3151536" cy="4318703"/>
          </a:xfrm>
        </p:grpSpPr>
        <p:pic>
          <p:nvPicPr>
            <p:cNvPr id="6" name="Picture 5" descr="A red cape and a black background">
              <a:extLst>
                <a:ext uri="{FF2B5EF4-FFF2-40B4-BE49-F238E27FC236}">
                  <a16:creationId xmlns:a16="http://schemas.microsoft.com/office/drawing/2014/main" id="{D1A81FA3-E133-37F6-EFAE-E36E9E569AD2}"/>
                </a:ext>
              </a:extLst>
            </p:cNvPr>
            <p:cNvPicPr>
              <a:picLocks noChangeAspect="1"/>
            </p:cNvPicPr>
            <p:nvPr/>
          </p:nvPicPr>
          <p:blipFill rotWithShape="1">
            <a:blip r:embed="rId3">
              <a:extLst>
                <a:ext uri="{28A0092B-C50C-407E-A947-70E740481C1C}">
                  <a14:useLocalDpi xmlns:a14="http://schemas.microsoft.com/office/drawing/2010/main" val="0"/>
                </a:ext>
              </a:extLst>
            </a:blip>
            <a:srcRect l="64597" t="27489" r="6390" b="35243"/>
            <a:stretch/>
          </p:blipFill>
          <p:spPr>
            <a:xfrm>
              <a:off x="7117443" y="2077144"/>
              <a:ext cx="3151536" cy="4048235"/>
            </a:xfrm>
            <a:prstGeom prst="rect">
              <a:avLst/>
            </a:prstGeom>
            <a:effectLst>
              <a:outerShdw blurRad="50800" dist="38100" dir="2700000" algn="tl" rotWithShape="0">
                <a:prstClr val="black">
                  <a:alpha val="40000"/>
                </a:prstClr>
              </a:outerShdw>
            </a:effectLst>
          </p:spPr>
        </p:pic>
        <p:pic>
          <p:nvPicPr>
            <p:cNvPr id="3" name="Picture 2">
              <a:extLst>
                <a:ext uri="{FF2B5EF4-FFF2-40B4-BE49-F238E27FC236}">
                  <a16:creationId xmlns:a16="http://schemas.microsoft.com/office/drawing/2014/main" id="{FA9D8F62-BC74-E7C1-6B1B-62B768C9C625}"/>
                </a:ext>
              </a:extLst>
            </p:cNvPr>
            <p:cNvPicPr>
              <a:picLocks noChangeAspect="1"/>
            </p:cNvPicPr>
            <p:nvPr/>
          </p:nvPicPr>
          <p:blipFill rotWithShape="1">
            <a:blip r:embed="rId4">
              <a:extLst>
                <a:ext uri="{28A0092B-C50C-407E-A947-70E740481C1C}">
                  <a14:useLocalDpi xmlns:a14="http://schemas.microsoft.com/office/drawing/2010/main" val="0"/>
                </a:ext>
              </a:extLst>
            </a:blip>
            <a:srcRect l="57039" t="65245" r="31571" b="9055"/>
            <a:stretch/>
          </p:blipFill>
          <p:spPr>
            <a:xfrm>
              <a:off x="7217716" y="1806676"/>
              <a:ext cx="2706477" cy="2926516"/>
            </a:xfrm>
            <a:prstGeom prst="rect">
              <a:avLst/>
            </a:prstGeom>
            <a:effectLst>
              <a:outerShdw blurRad="50800" dist="38100" dir="2700000" algn="tl" rotWithShape="0">
                <a:prstClr val="black">
                  <a:alpha val="40000"/>
                </a:prstClr>
              </a:outerShdw>
            </a:effectLst>
          </p:spPr>
        </p:pic>
      </p:grpSp>
      <p:grpSp>
        <p:nvGrpSpPr>
          <p:cNvPr id="11" name="Group 10">
            <a:extLst>
              <a:ext uri="{FF2B5EF4-FFF2-40B4-BE49-F238E27FC236}">
                <a16:creationId xmlns:a16="http://schemas.microsoft.com/office/drawing/2014/main" id="{42CEFBD3-4AD3-3032-C480-2AD320A2A83E}"/>
              </a:ext>
            </a:extLst>
          </p:cNvPr>
          <p:cNvGrpSpPr/>
          <p:nvPr/>
        </p:nvGrpSpPr>
        <p:grpSpPr>
          <a:xfrm>
            <a:off x="4372271" y="1652530"/>
            <a:ext cx="3402921" cy="4638102"/>
            <a:chOff x="1923021" y="1487277"/>
            <a:chExt cx="3402921" cy="4638102"/>
          </a:xfrm>
        </p:grpSpPr>
        <p:pic>
          <p:nvPicPr>
            <p:cNvPr id="10" name="Picture 9" descr="A wanted sign with a circle and stars&#10;&#10;Description automatically generated">
              <a:extLst>
                <a:ext uri="{FF2B5EF4-FFF2-40B4-BE49-F238E27FC236}">
                  <a16:creationId xmlns:a16="http://schemas.microsoft.com/office/drawing/2014/main" id="{BBBFFD2C-5FBE-1B8C-2792-2238E6912334}"/>
                </a:ext>
              </a:extLst>
            </p:cNvPr>
            <p:cNvPicPr>
              <a:picLocks noChangeAspect="1"/>
            </p:cNvPicPr>
            <p:nvPr/>
          </p:nvPicPr>
          <p:blipFill rotWithShape="1">
            <a:blip r:embed="rId5">
              <a:extLst>
                <a:ext uri="{28A0092B-C50C-407E-A947-70E740481C1C}">
                  <a14:useLocalDpi xmlns:a14="http://schemas.microsoft.com/office/drawing/2010/main" val="0"/>
                </a:ext>
              </a:extLst>
            </a:blip>
            <a:srcRect l="21285" t="10669" r="21184" b="10919"/>
            <a:stretch/>
          </p:blipFill>
          <p:spPr>
            <a:xfrm>
              <a:off x="1923021" y="1487277"/>
              <a:ext cx="3402921" cy="4638102"/>
            </a:xfrm>
            <a:prstGeom prst="rect">
              <a:avLst/>
            </a:prstGeom>
            <a:effectLst>
              <a:outerShdw blurRad="50800" dist="38100" dir="2700000" algn="tl" rotWithShape="0">
                <a:prstClr val="black">
                  <a:alpha val="40000"/>
                </a:prstClr>
              </a:outerShdw>
            </a:effectLst>
          </p:spPr>
        </p:pic>
        <p:pic>
          <p:nvPicPr>
            <p:cNvPr id="8" name="Picture 7" descr="A red cape and a black background">
              <a:extLst>
                <a:ext uri="{FF2B5EF4-FFF2-40B4-BE49-F238E27FC236}">
                  <a16:creationId xmlns:a16="http://schemas.microsoft.com/office/drawing/2014/main" id="{7FB46940-2599-1771-1617-929A07C11D26}"/>
                </a:ext>
              </a:extLst>
            </p:cNvPr>
            <p:cNvPicPr>
              <a:picLocks noChangeAspect="1"/>
            </p:cNvPicPr>
            <p:nvPr/>
          </p:nvPicPr>
          <p:blipFill rotWithShape="1">
            <a:blip r:embed="rId6">
              <a:duotone>
                <a:prstClr val="black"/>
                <a:schemeClr val="tx2">
                  <a:tint val="45000"/>
                  <a:satMod val="400000"/>
                </a:schemeClr>
              </a:duotone>
              <a:extLst>
                <a:ext uri="{BEBA8EAE-BF5A-486C-A8C5-ECC9F3942E4B}">
                  <a14:imgProps xmlns:a14="http://schemas.microsoft.com/office/drawing/2010/main">
                    <a14:imgLayer r:embed="rId7">
                      <a14:imgEffect>
                        <a14:colorTemperature colorTemp="4700"/>
                      </a14:imgEffect>
                      <a14:imgEffect>
                        <a14:saturation sat="400000"/>
                      </a14:imgEffect>
                    </a14:imgLayer>
                  </a14:imgProps>
                </a:ext>
                <a:ext uri="{28A0092B-C50C-407E-A947-70E740481C1C}">
                  <a14:useLocalDpi xmlns:a14="http://schemas.microsoft.com/office/drawing/2010/main" val="0"/>
                </a:ext>
              </a:extLst>
            </a:blip>
            <a:srcRect l="9631" t="40068" r="39361" b="13336"/>
            <a:stretch/>
          </p:blipFill>
          <p:spPr>
            <a:xfrm rot="10800000">
              <a:off x="2236990" y="2507150"/>
              <a:ext cx="2940937" cy="2686492"/>
            </a:xfrm>
            <a:prstGeom prst="ellipse">
              <a:avLst/>
            </a:prstGeom>
          </p:spPr>
        </p:pic>
      </p:grpSp>
      <p:pic>
        <p:nvPicPr>
          <p:cNvPr id="13" name="Picture 12">
            <a:extLst>
              <a:ext uri="{FF2B5EF4-FFF2-40B4-BE49-F238E27FC236}">
                <a16:creationId xmlns:a16="http://schemas.microsoft.com/office/drawing/2014/main" id="{468BADB7-2E4E-467C-DF01-30C10F1AE7EB}"/>
              </a:ext>
            </a:extLst>
          </p:cNvPr>
          <p:cNvPicPr>
            <a:picLocks noChangeAspect="1"/>
          </p:cNvPicPr>
          <p:nvPr/>
        </p:nvPicPr>
        <p:blipFill rotWithShape="1">
          <a:blip r:embed="rId8">
            <a:extLst>
              <a:ext uri="{28A0092B-C50C-407E-A947-70E740481C1C}">
                <a14:useLocalDpi xmlns:a14="http://schemas.microsoft.com/office/drawing/2010/main" val="0"/>
              </a:ext>
            </a:extLst>
          </a:blip>
          <a:srcRect r="73839" b="64678"/>
          <a:stretch/>
        </p:blipFill>
        <p:spPr>
          <a:xfrm rot="19448838">
            <a:off x="-257602" y="2326315"/>
            <a:ext cx="4854848" cy="3146279"/>
          </a:xfrm>
          <a:prstGeom prst="rect">
            <a:avLst/>
          </a:prstGeom>
          <a:noFill/>
        </p:spPr>
      </p:pic>
    </p:spTree>
    <p:extLst>
      <p:ext uri="{BB962C8B-B14F-4D97-AF65-F5344CB8AC3E}">
        <p14:creationId xmlns:p14="http://schemas.microsoft.com/office/powerpoint/2010/main" val="1114344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EEBB59-6ED4-D40B-0534-A543935315D7}"/>
              </a:ext>
            </a:extLst>
          </p:cNvPr>
          <p:cNvSpPr>
            <a:spLocks noGrp="1"/>
          </p:cNvSpPr>
          <p:nvPr>
            <p:ph type="title"/>
          </p:nvPr>
        </p:nvSpPr>
        <p:spPr/>
        <p:txBody>
          <a:bodyPr>
            <a:normAutofit fontScale="90000"/>
          </a:bodyPr>
          <a:lstStyle/>
          <a:p>
            <a:r>
              <a:rPr lang="en-US" dirty="0"/>
              <a:t>Antibodies can bind to antigens – or other antibodies!</a:t>
            </a:r>
          </a:p>
        </p:txBody>
      </p:sp>
      <p:pic>
        <p:nvPicPr>
          <p:cNvPr id="3" name="Picture 2">
            <a:extLst>
              <a:ext uri="{FF2B5EF4-FFF2-40B4-BE49-F238E27FC236}">
                <a16:creationId xmlns:a16="http://schemas.microsoft.com/office/drawing/2014/main" id="{88EF40F6-2596-5D2F-78A4-92CA83D739CD}"/>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2567236" y="3207131"/>
            <a:ext cx="1561466" cy="1688416"/>
          </a:xfrm>
          <a:prstGeom prst="rect">
            <a:avLst/>
          </a:prstGeom>
        </p:spPr>
      </p:pic>
      <p:sp>
        <p:nvSpPr>
          <p:cNvPr id="4" name="Oval 3">
            <a:extLst>
              <a:ext uri="{FF2B5EF4-FFF2-40B4-BE49-F238E27FC236}">
                <a16:creationId xmlns:a16="http://schemas.microsoft.com/office/drawing/2014/main" id="{417D3ABA-96F7-22B3-B681-9E45A558C28B}"/>
              </a:ext>
            </a:extLst>
          </p:cNvPr>
          <p:cNvSpPr/>
          <p:nvPr/>
        </p:nvSpPr>
        <p:spPr>
          <a:xfrm>
            <a:off x="2246316" y="4663923"/>
            <a:ext cx="641840" cy="64184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256D9777-F058-01BC-0C3A-4A4981434F71}"/>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8001401" y="1913686"/>
            <a:ext cx="1852115" cy="1579649"/>
          </a:xfrm>
          <a:prstGeom prst="rect">
            <a:avLst/>
          </a:prstGeom>
        </p:spPr>
      </p:pic>
      <p:pic>
        <p:nvPicPr>
          <p:cNvPr id="7" name="Picture 6">
            <a:extLst>
              <a:ext uri="{FF2B5EF4-FFF2-40B4-BE49-F238E27FC236}">
                <a16:creationId xmlns:a16="http://schemas.microsoft.com/office/drawing/2014/main" id="{C1846F70-F158-0B5C-F3D7-A4ED63F4646B}"/>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6202673" y="2480855"/>
            <a:ext cx="1852115" cy="1579649"/>
          </a:xfrm>
          <a:prstGeom prst="rect">
            <a:avLst/>
          </a:prstGeom>
        </p:spPr>
      </p:pic>
      <p:sp>
        <p:nvSpPr>
          <p:cNvPr id="9" name="TextBox 8">
            <a:extLst>
              <a:ext uri="{FF2B5EF4-FFF2-40B4-BE49-F238E27FC236}">
                <a16:creationId xmlns:a16="http://schemas.microsoft.com/office/drawing/2014/main" id="{FEF2C41A-4F9D-965B-0463-976974E668B9}"/>
              </a:ext>
            </a:extLst>
          </p:cNvPr>
          <p:cNvSpPr txBox="1"/>
          <p:nvPr/>
        </p:nvSpPr>
        <p:spPr>
          <a:xfrm>
            <a:off x="2946857" y="3810057"/>
            <a:ext cx="1954336" cy="646331"/>
          </a:xfrm>
          <a:prstGeom prst="rect">
            <a:avLst/>
          </a:prstGeom>
          <a:noFill/>
        </p:spPr>
        <p:txBody>
          <a:bodyPr wrap="square">
            <a:spAutoFit/>
          </a:bodyPr>
          <a:lstStyle/>
          <a:p>
            <a:pPr algn="r"/>
            <a:r>
              <a:rPr lang="en-US" dirty="0"/>
              <a:t>P</a:t>
            </a:r>
            <a:r>
              <a:rPr lang="en-US" sz="1800" dirty="0"/>
              <a:t>rimary </a:t>
            </a:r>
          </a:p>
          <a:p>
            <a:pPr algn="r"/>
            <a:r>
              <a:rPr lang="en-US" sz="1800" dirty="0"/>
              <a:t>Antibody</a:t>
            </a:r>
            <a:endParaRPr lang="en-US" dirty="0"/>
          </a:p>
        </p:txBody>
      </p:sp>
      <p:sp>
        <p:nvSpPr>
          <p:cNvPr id="10" name="TextBox 9">
            <a:extLst>
              <a:ext uri="{FF2B5EF4-FFF2-40B4-BE49-F238E27FC236}">
                <a16:creationId xmlns:a16="http://schemas.microsoft.com/office/drawing/2014/main" id="{0EA0860F-7D14-A12E-2742-A409B4113908}"/>
              </a:ext>
            </a:extLst>
          </p:cNvPr>
          <p:cNvSpPr txBox="1"/>
          <p:nvPr/>
        </p:nvSpPr>
        <p:spPr>
          <a:xfrm>
            <a:off x="2084642" y="5332813"/>
            <a:ext cx="1954336" cy="369332"/>
          </a:xfrm>
          <a:prstGeom prst="rect">
            <a:avLst/>
          </a:prstGeom>
          <a:noFill/>
        </p:spPr>
        <p:txBody>
          <a:bodyPr wrap="square">
            <a:spAutoFit/>
          </a:bodyPr>
          <a:lstStyle/>
          <a:p>
            <a:r>
              <a:rPr lang="en-US" sz="1800" dirty="0"/>
              <a:t>Antigen</a:t>
            </a:r>
            <a:endParaRPr lang="en-US" dirty="0"/>
          </a:p>
        </p:txBody>
      </p:sp>
      <p:sp>
        <p:nvSpPr>
          <p:cNvPr id="11" name="TextBox 10">
            <a:extLst>
              <a:ext uri="{FF2B5EF4-FFF2-40B4-BE49-F238E27FC236}">
                <a16:creationId xmlns:a16="http://schemas.microsoft.com/office/drawing/2014/main" id="{ABB75345-7C92-31BF-4E9D-B384172E727C}"/>
              </a:ext>
            </a:extLst>
          </p:cNvPr>
          <p:cNvSpPr txBox="1"/>
          <p:nvPr/>
        </p:nvSpPr>
        <p:spPr>
          <a:xfrm>
            <a:off x="6973122" y="2335031"/>
            <a:ext cx="1954336" cy="646331"/>
          </a:xfrm>
          <a:prstGeom prst="rect">
            <a:avLst/>
          </a:prstGeom>
          <a:noFill/>
        </p:spPr>
        <p:txBody>
          <a:bodyPr wrap="square">
            <a:spAutoFit/>
          </a:bodyPr>
          <a:lstStyle/>
          <a:p>
            <a:pPr algn="ctr"/>
            <a:r>
              <a:rPr lang="en-US" dirty="0"/>
              <a:t>Secondary</a:t>
            </a:r>
            <a:endParaRPr lang="en-US" sz="1800" dirty="0"/>
          </a:p>
          <a:p>
            <a:pPr algn="ctr"/>
            <a:r>
              <a:rPr lang="en-US" sz="1800" dirty="0"/>
              <a:t>antibodies</a:t>
            </a:r>
            <a:endParaRPr lang="en-US" dirty="0"/>
          </a:p>
        </p:txBody>
      </p:sp>
      <p:pic>
        <p:nvPicPr>
          <p:cNvPr id="14" name="Picture 13">
            <a:extLst>
              <a:ext uri="{FF2B5EF4-FFF2-40B4-BE49-F238E27FC236}">
                <a16:creationId xmlns:a16="http://schemas.microsoft.com/office/drawing/2014/main" id="{30FE813F-0C67-A986-6C5E-373491236E5C}"/>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7438075" y="3207131"/>
            <a:ext cx="1561466" cy="1688416"/>
          </a:xfrm>
          <a:prstGeom prst="rect">
            <a:avLst/>
          </a:prstGeom>
        </p:spPr>
      </p:pic>
      <p:sp>
        <p:nvSpPr>
          <p:cNvPr id="15" name="Oval 14">
            <a:extLst>
              <a:ext uri="{FF2B5EF4-FFF2-40B4-BE49-F238E27FC236}">
                <a16:creationId xmlns:a16="http://schemas.microsoft.com/office/drawing/2014/main" id="{7F90235C-831B-9368-F843-B9B5C908D2CB}"/>
              </a:ext>
            </a:extLst>
          </p:cNvPr>
          <p:cNvSpPr/>
          <p:nvPr/>
        </p:nvSpPr>
        <p:spPr>
          <a:xfrm>
            <a:off x="7117155" y="4663923"/>
            <a:ext cx="641840" cy="64184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41B15BB1-FA21-4C5E-696C-8FC385EDABFA}"/>
              </a:ext>
            </a:extLst>
          </p:cNvPr>
          <p:cNvSpPr txBox="1"/>
          <p:nvPr/>
        </p:nvSpPr>
        <p:spPr>
          <a:xfrm>
            <a:off x="7817696" y="3810057"/>
            <a:ext cx="1954336" cy="646331"/>
          </a:xfrm>
          <a:prstGeom prst="rect">
            <a:avLst/>
          </a:prstGeom>
          <a:noFill/>
        </p:spPr>
        <p:txBody>
          <a:bodyPr wrap="square">
            <a:spAutoFit/>
          </a:bodyPr>
          <a:lstStyle/>
          <a:p>
            <a:pPr algn="r"/>
            <a:r>
              <a:rPr lang="en-US" dirty="0"/>
              <a:t>P</a:t>
            </a:r>
            <a:r>
              <a:rPr lang="en-US" sz="1800" dirty="0"/>
              <a:t>rimary </a:t>
            </a:r>
          </a:p>
          <a:p>
            <a:pPr algn="r"/>
            <a:r>
              <a:rPr lang="en-US" sz="1800" dirty="0"/>
              <a:t>antibody</a:t>
            </a:r>
            <a:endParaRPr lang="en-US" dirty="0"/>
          </a:p>
        </p:txBody>
      </p:sp>
      <p:sp>
        <p:nvSpPr>
          <p:cNvPr id="17" name="TextBox 16">
            <a:extLst>
              <a:ext uri="{FF2B5EF4-FFF2-40B4-BE49-F238E27FC236}">
                <a16:creationId xmlns:a16="http://schemas.microsoft.com/office/drawing/2014/main" id="{20016C64-55F6-3CE9-69CA-5187A888E917}"/>
              </a:ext>
            </a:extLst>
          </p:cNvPr>
          <p:cNvSpPr txBox="1"/>
          <p:nvPr/>
        </p:nvSpPr>
        <p:spPr>
          <a:xfrm>
            <a:off x="6955481" y="5332813"/>
            <a:ext cx="1954336" cy="369332"/>
          </a:xfrm>
          <a:prstGeom prst="rect">
            <a:avLst/>
          </a:prstGeom>
          <a:noFill/>
        </p:spPr>
        <p:txBody>
          <a:bodyPr wrap="square">
            <a:spAutoFit/>
          </a:bodyPr>
          <a:lstStyle/>
          <a:p>
            <a:r>
              <a:rPr lang="en-US" sz="1800" dirty="0"/>
              <a:t>Antigen</a:t>
            </a:r>
            <a:endParaRPr lang="en-US" dirty="0"/>
          </a:p>
        </p:txBody>
      </p:sp>
    </p:spTree>
    <p:extLst>
      <p:ext uri="{BB962C8B-B14F-4D97-AF65-F5344CB8AC3E}">
        <p14:creationId xmlns:p14="http://schemas.microsoft.com/office/powerpoint/2010/main" val="41990853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1000" fill="hold"/>
                                        <p:tgtEl>
                                          <p:spTgt spid="7"/>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1000"/>
                                        <p:tgtEl>
                                          <p:spTgt spid="6"/>
                                        </p:tgtEl>
                                      </p:cBhvr>
                                    </p:animEffect>
                                    <p:anim calcmode="lin" valueType="num">
                                      <p:cBhvr>
                                        <p:cTn id="40" dur="1000" fill="hold"/>
                                        <p:tgtEl>
                                          <p:spTgt spid="6"/>
                                        </p:tgtEl>
                                        <p:attrNameLst>
                                          <p:attrName>ppt_x</p:attrName>
                                        </p:attrNameLst>
                                      </p:cBhvr>
                                      <p:tavLst>
                                        <p:tav tm="0">
                                          <p:val>
                                            <p:strVal val="#ppt_x"/>
                                          </p:val>
                                        </p:tav>
                                        <p:tav tm="100000">
                                          <p:val>
                                            <p:strVal val="#ppt_x"/>
                                          </p:val>
                                        </p:tav>
                                      </p:tavLst>
                                    </p:anim>
                                    <p:anim calcmode="lin" valueType="num">
                                      <p:cBhvr>
                                        <p:cTn id="4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5" grpId="0" animBg="1"/>
      <p:bldP spid="16" grpId="0"/>
      <p:bldP spid="1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61EFA2E-A3B3-B2F9-0997-653B781A354A}"/>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4827141" y="2208220"/>
            <a:ext cx="1548779" cy="1766895"/>
          </a:xfrm>
          <a:prstGeom prst="rect">
            <a:avLst/>
          </a:prstGeom>
        </p:spPr>
      </p:pic>
      <p:pic>
        <p:nvPicPr>
          <p:cNvPr id="9" name="Picture 8">
            <a:extLst>
              <a:ext uri="{FF2B5EF4-FFF2-40B4-BE49-F238E27FC236}">
                <a16:creationId xmlns:a16="http://schemas.microsoft.com/office/drawing/2014/main" id="{A89FF836-A36C-B631-2B48-2774FC7ED654}"/>
              </a:ext>
            </a:extLst>
          </p:cNvPr>
          <p:cNvPicPr>
            <a:picLocks noChangeAspect="1"/>
          </p:cNvPicPr>
          <p:nvPr/>
        </p:nvPicPr>
        <p:blipFill rotWithShape="1">
          <a:blip r:embed="rId4">
            <a:extLst>
              <a:ext uri="{28A0092B-C50C-407E-A947-70E740481C1C}">
                <a14:useLocalDpi xmlns:a14="http://schemas.microsoft.com/office/drawing/2010/main" val="0"/>
              </a:ext>
            </a:extLst>
          </a:blip>
          <a:srcRect l="22056" t="58780" r="73108" b="33467"/>
          <a:stretch/>
        </p:blipFill>
        <p:spPr>
          <a:xfrm>
            <a:off x="4935101" y="1269405"/>
            <a:ext cx="1283425" cy="985888"/>
          </a:xfrm>
          <a:prstGeom prst="rect">
            <a:avLst/>
          </a:prstGeom>
        </p:spPr>
      </p:pic>
      <p:sp>
        <p:nvSpPr>
          <p:cNvPr id="2" name="Title 1">
            <a:extLst>
              <a:ext uri="{FF2B5EF4-FFF2-40B4-BE49-F238E27FC236}">
                <a16:creationId xmlns:a16="http://schemas.microsoft.com/office/drawing/2014/main" id="{4F54B93F-0C65-9279-DBC4-C80D0022ADA9}"/>
              </a:ext>
            </a:extLst>
          </p:cNvPr>
          <p:cNvSpPr>
            <a:spLocks noGrp="1"/>
          </p:cNvSpPr>
          <p:nvPr>
            <p:ph type="title"/>
          </p:nvPr>
        </p:nvSpPr>
        <p:spPr/>
        <p:txBody>
          <a:bodyPr/>
          <a:lstStyle/>
          <a:p>
            <a:r>
              <a:rPr lang="en-US" dirty="0"/>
              <a:t>We can use labeled antibodies detect our target</a:t>
            </a:r>
          </a:p>
        </p:txBody>
      </p:sp>
      <p:pic>
        <p:nvPicPr>
          <p:cNvPr id="8" name="Picture 7">
            <a:extLst>
              <a:ext uri="{FF2B5EF4-FFF2-40B4-BE49-F238E27FC236}">
                <a16:creationId xmlns:a16="http://schemas.microsoft.com/office/drawing/2014/main" id="{8973A5F7-C621-EE08-6F5F-D57C9D95A779}"/>
              </a:ext>
            </a:extLst>
          </p:cNvPr>
          <p:cNvPicPr>
            <a:picLocks noChangeAspect="1"/>
          </p:cNvPicPr>
          <p:nvPr/>
        </p:nvPicPr>
        <p:blipFill rotWithShape="1">
          <a:blip r:embed="rId4">
            <a:extLst>
              <a:ext uri="{28A0092B-C50C-407E-A947-70E740481C1C}">
                <a14:useLocalDpi xmlns:a14="http://schemas.microsoft.com/office/drawing/2010/main" val="0"/>
              </a:ext>
            </a:extLst>
          </a:blip>
          <a:srcRect l="22156" t="64773" r="73008" b="22445"/>
          <a:stretch/>
        </p:blipFill>
        <p:spPr>
          <a:xfrm>
            <a:off x="4959818" y="998346"/>
            <a:ext cx="1283426" cy="1625383"/>
          </a:xfrm>
          <a:prstGeom prst="rect">
            <a:avLst/>
          </a:prstGeom>
        </p:spPr>
      </p:pic>
      <p:pic>
        <p:nvPicPr>
          <p:cNvPr id="7" name="Picture 6">
            <a:extLst>
              <a:ext uri="{FF2B5EF4-FFF2-40B4-BE49-F238E27FC236}">
                <a16:creationId xmlns:a16="http://schemas.microsoft.com/office/drawing/2014/main" id="{1FAE0D1D-E038-FA2E-51B3-0FB2C46414C8}"/>
              </a:ext>
            </a:extLst>
          </p:cNvPr>
          <p:cNvPicPr>
            <a:picLocks noChangeAspect="1"/>
          </p:cNvPicPr>
          <p:nvPr/>
        </p:nvPicPr>
        <p:blipFill rotWithShape="1">
          <a:blip r:embed="rId5">
            <a:extLst>
              <a:ext uri="{28A0092B-C50C-407E-A947-70E740481C1C}">
                <a14:useLocalDpi xmlns:a14="http://schemas.microsoft.com/office/drawing/2010/main" val="0"/>
              </a:ext>
            </a:extLst>
          </a:blip>
          <a:srcRect l="31286" t="67162" r="62281" b="21549"/>
          <a:stretch/>
        </p:blipFill>
        <p:spPr>
          <a:xfrm>
            <a:off x="4750894" y="1434694"/>
            <a:ext cx="1939956" cy="1631331"/>
          </a:xfrm>
          <a:prstGeom prst="rect">
            <a:avLst/>
          </a:prstGeom>
        </p:spPr>
      </p:pic>
      <p:sp>
        <p:nvSpPr>
          <p:cNvPr id="11" name="TextBox 10">
            <a:extLst>
              <a:ext uri="{FF2B5EF4-FFF2-40B4-BE49-F238E27FC236}">
                <a16:creationId xmlns:a16="http://schemas.microsoft.com/office/drawing/2014/main" id="{8D626A2D-C9B6-FE43-D4BA-009D7EADE8A5}"/>
              </a:ext>
            </a:extLst>
          </p:cNvPr>
          <p:cNvSpPr txBox="1"/>
          <p:nvPr/>
        </p:nvSpPr>
        <p:spPr>
          <a:xfrm>
            <a:off x="1845160" y="1762349"/>
            <a:ext cx="2498121" cy="1200329"/>
          </a:xfrm>
          <a:prstGeom prst="rect">
            <a:avLst/>
          </a:prstGeom>
          <a:noFill/>
        </p:spPr>
        <p:txBody>
          <a:bodyPr wrap="none" rtlCol="0">
            <a:spAutoFit/>
          </a:bodyPr>
          <a:lstStyle/>
          <a:p>
            <a:pPr algn="r"/>
            <a:r>
              <a:rPr lang="en-US" sz="2400" b="1" dirty="0"/>
              <a:t>Enzyme</a:t>
            </a:r>
            <a:r>
              <a:rPr lang="en-US" sz="2400" dirty="0"/>
              <a:t>:</a:t>
            </a:r>
          </a:p>
          <a:p>
            <a:pPr algn="r"/>
            <a:r>
              <a:rPr lang="en-US" sz="2400" dirty="0"/>
              <a:t>horseradish</a:t>
            </a:r>
          </a:p>
          <a:p>
            <a:pPr algn="r"/>
            <a:r>
              <a:rPr lang="en-US" sz="2400" dirty="0"/>
              <a:t>peroxidase (HRP)</a:t>
            </a:r>
          </a:p>
        </p:txBody>
      </p:sp>
      <p:sp>
        <p:nvSpPr>
          <p:cNvPr id="12" name="TextBox 11">
            <a:extLst>
              <a:ext uri="{FF2B5EF4-FFF2-40B4-BE49-F238E27FC236}">
                <a16:creationId xmlns:a16="http://schemas.microsoft.com/office/drawing/2014/main" id="{B9B80F4F-FFC5-730C-D4F8-5A1B608734B0}"/>
              </a:ext>
            </a:extLst>
          </p:cNvPr>
          <p:cNvSpPr txBox="1"/>
          <p:nvPr/>
        </p:nvSpPr>
        <p:spPr>
          <a:xfrm>
            <a:off x="6777663" y="1462647"/>
            <a:ext cx="2989793" cy="1200329"/>
          </a:xfrm>
          <a:prstGeom prst="rect">
            <a:avLst/>
          </a:prstGeom>
          <a:noFill/>
        </p:spPr>
        <p:txBody>
          <a:bodyPr wrap="none" rtlCol="0">
            <a:spAutoFit/>
          </a:bodyPr>
          <a:lstStyle/>
          <a:p>
            <a:r>
              <a:rPr lang="en-US" sz="2400" b="1" dirty="0"/>
              <a:t>Substrate</a:t>
            </a:r>
            <a:r>
              <a:rPr lang="en-US" sz="2400" dirty="0"/>
              <a:t>: </a:t>
            </a:r>
          </a:p>
          <a:p>
            <a:r>
              <a:rPr lang="en-US" sz="2400" dirty="0"/>
              <a:t>tetramethylbenzidine </a:t>
            </a:r>
          </a:p>
          <a:p>
            <a:r>
              <a:rPr lang="en-US" sz="2400" dirty="0"/>
              <a:t>(TMB)</a:t>
            </a:r>
          </a:p>
        </p:txBody>
      </p:sp>
      <p:cxnSp>
        <p:nvCxnSpPr>
          <p:cNvPr id="18" name="Straight Connector 17">
            <a:extLst>
              <a:ext uri="{FF2B5EF4-FFF2-40B4-BE49-F238E27FC236}">
                <a16:creationId xmlns:a16="http://schemas.microsoft.com/office/drawing/2014/main" id="{0397D6CC-8883-3BE1-A30C-47402304B237}"/>
              </a:ext>
            </a:extLst>
          </p:cNvPr>
          <p:cNvCxnSpPr>
            <a:cxnSpLocks/>
          </p:cNvCxnSpPr>
          <p:nvPr/>
        </p:nvCxnSpPr>
        <p:spPr>
          <a:xfrm>
            <a:off x="4370043" y="2147557"/>
            <a:ext cx="804231" cy="0"/>
          </a:xfrm>
          <a:prstGeom prst="line">
            <a:avLst/>
          </a:prstGeom>
          <a:ln w="25400" cap="rnd">
            <a:round/>
          </a:ln>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4535755D-8B75-54D8-17F4-9315248817FD}"/>
              </a:ext>
            </a:extLst>
          </p:cNvPr>
          <p:cNvCxnSpPr>
            <a:cxnSpLocks/>
          </p:cNvCxnSpPr>
          <p:nvPr/>
        </p:nvCxnSpPr>
        <p:spPr>
          <a:xfrm>
            <a:off x="5907884" y="1762349"/>
            <a:ext cx="804231" cy="0"/>
          </a:xfrm>
          <a:prstGeom prst="line">
            <a:avLst/>
          </a:prstGeom>
          <a:ln w="25400" cap="rnd">
            <a:round/>
          </a:ln>
        </p:spPr>
        <p:style>
          <a:lnRef idx="1">
            <a:schemeClr val="dk1"/>
          </a:lnRef>
          <a:fillRef idx="0">
            <a:schemeClr val="dk1"/>
          </a:fillRef>
          <a:effectRef idx="0">
            <a:schemeClr val="dk1"/>
          </a:effectRef>
          <a:fontRef idx="minor">
            <a:schemeClr val="tx1"/>
          </a:fontRef>
        </p:style>
      </p:cxnSp>
      <p:pic>
        <p:nvPicPr>
          <p:cNvPr id="10" name="Picture 9" descr="A screenshot of a computer&#10;&#10;Description automatically generated">
            <a:extLst>
              <a:ext uri="{FF2B5EF4-FFF2-40B4-BE49-F238E27FC236}">
                <a16:creationId xmlns:a16="http://schemas.microsoft.com/office/drawing/2014/main" id="{9E19EC1C-AB0E-18F0-4C3F-383D2A98F6CD}"/>
              </a:ext>
            </a:extLst>
          </p:cNvPr>
          <p:cNvPicPr>
            <a:picLocks noChangeAspect="1"/>
          </p:cNvPicPr>
          <p:nvPr/>
        </p:nvPicPr>
        <p:blipFill rotWithShape="1">
          <a:blip r:embed="rId6">
            <a:extLst>
              <a:ext uri="{28A0092B-C50C-407E-A947-70E740481C1C}">
                <a14:useLocalDpi xmlns:a14="http://schemas.microsoft.com/office/drawing/2010/main" val="0"/>
              </a:ext>
            </a:extLst>
          </a:blip>
          <a:srcRect l="41967" t="68697" r="44379" b="20057"/>
          <a:stretch/>
        </p:blipFill>
        <p:spPr>
          <a:xfrm>
            <a:off x="4895655" y="5003360"/>
            <a:ext cx="1480265" cy="585235"/>
          </a:xfrm>
          <a:prstGeom prst="rect">
            <a:avLst/>
          </a:prstGeom>
        </p:spPr>
      </p:pic>
      <p:pic>
        <p:nvPicPr>
          <p:cNvPr id="6" name="Picture 5">
            <a:extLst>
              <a:ext uri="{FF2B5EF4-FFF2-40B4-BE49-F238E27FC236}">
                <a16:creationId xmlns:a16="http://schemas.microsoft.com/office/drawing/2014/main" id="{BDC66947-1D65-5E0A-B6AD-99C9F9F696D9}"/>
              </a:ext>
            </a:extLst>
          </p:cNvPr>
          <p:cNvPicPr>
            <a:picLocks noChangeAspect="1"/>
          </p:cNvPicPr>
          <p:nvPr/>
        </p:nvPicPr>
        <p:blipFill>
          <a:blip r:embed="rId7"/>
          <a:stretch>
            <a:fillRect/>
          </a:stretch>
        </p:blipFill>
        <p:spPr>
          <a:xfrm>
            <a:off x="1913886" y="4314524"/>
            <a:ext cx="2466815" cy="2358191"/>
          </a:xfrm>
          <a:prstGeom prst="rect">
            <a:avLst/>
          </a:prstGeom>
        </p:spPr>
      </p:pic>
      <p:pic>
        <p:nvPicPr>
          <p:cNvPr id="17" name="Picture 16">
            <a:extLst>
              <a:ext uri="{FF2B5EF4-FFF2-40B4-BE49-F238E27FC236}">
                <a16:creationId xmlns:a16="http://schemas.microsoft.com/office/drawing/2014/main" id="{F194A9BF-9E4A-7751-4DB3-E556089F883D}"/>
              </a:ext>
            </a:extLst>
          </p:cNvPr>
          <p:cNvPicPr>
            <a:picLocks noChangeAspect="1"/>
          </p:cNvPicPr>
          <p:nvPr/>
        </p:nvPicPr>
        <p:blipFill>
          <a:blip r:embed="rId8"/>
          <a:stretch>
            <a:fillRect/>
          </a:stretch>
        </p:blipFill>
        <p:spPr>
          <a:xfrm>
            <a:off x="6890874" y="4309985"/>
            <a:ext cx="2466815" cy="2362730"/>
          </a:xfrm>
          <a:prstGeom prst="rect">
            <a:avLst/>
          </a:prstGeom>
        </p:spPr>
      </p:pic>
    </p:spTree>
    <p:extLst>
      <p:ext uri="{BB962C8B-B14F-4D97-AF65-F5344CB8AC3E}">
        <p14:creationId xmlns:p14="http://schemas.microsoft.com/office/powerpoint/2010/main" val="3303535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47"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0"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nodeType="clickEffect">
                                  <p:stCondLst>
                                    <p:cond delay="0"/>
                                  </p:stCondLst>
                                  <p:childTnLst>
                                    <p:animEffect transition="out" filter="fade">
                                      <p:cBhvr>
                                        <p:cTn id="28" dur="500"/>
                                        <p:tgtEl>
                                          <p:spTgt spid="9"/>
                                        </p:tgtEl>
                                      </p:cBhvr>
                                    </p:animEffect>
                                    <p:set>
                                      <p:cBhvr>
                                        <p:cTn id="29" dur="1" fill="hold">
                                          <p:stCondLst>
                                            <p:cond delay="499"/>
                                          </p:stCondLst>
                                        </p:cTn>
                                        <p:tgtEl>
                                          <p:spTgt spid="9"/>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10"/>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25BA5D9-AA34-4869-C8DE-A838469BB924}"/>
              </a:ext>
            </a:extLst>
          </p:cNvPr>
          <p:cNvPicPr>
            <a:picLocks noChangeAspect="1"/>
          </p:cNvPicPr>
          <p:nvPr/>
        </p:nvPicPr>
        <p:blipFill>
          <a:blip r:embed="rId3"/>
          <a:stretch>
            <a:fillRect/>
          </a:stretch>
        </p:blipFill>
        <p:spPr>
          <a:xfrm>
            <a:off x="5285875" y="1417315"/>
            <a:ext cx="3883376" cy="3719520"/>
          </a:xfrm>
          <a:prstGeom prst="rect">
            <a:avLst/>
          </a:prstGeom>
        </p:spPr>
      </p:pic>
      <p:sp>
        <p:nvSpPr>
          <p:cNvPr id="5" name="Title 4">
            <a:extLst>
              <a:ext uri="{FF2B5EF4-FFF2-40B4-BE49-F238E27FC236}">
                <a16:creationId xmlns:a16="http://schemas.microsoft.com/office/drawing/2014/main" id="{E481B9C8-F819-3219-9338-016F0266EE02}"/>
              </a:ext>
            </a:extLst>
          </p:cNvPr>
          <p:cNvSpPr>
            <a:spLocks noGrp="1"/>
          </p:cNvSpPr>
          <p:nvPr>
            <p:ph type="title"/>
          </p:nvPr>
        </p:nvSpPr>
        <p:spPr/>
        <p:txBody>
          <a:bodyPr/>
          <a:lstStyle/>
          <a:p>
            <a:r>
              <a:rPr lang="en-US" dirty="0"/>
              <a:t>ELISA – what does it mean?</a:t>
            </a:r>
          </a:p>
        </p:txBody>
      </p:sp>
      <p:sp>
        <p:nvSpPr>
          <p:cNvPr id="6" name="Title 1">
            <a:extLst>
              <a:ext uri="{FF2B5EF4-FFF2-40B4-BE49-F238E27FC236}">
                <a16:creationId xmlns:a16="http://schemas.microsoft.com/office/drawing/2014/main" id="{2BC3D530-3C12-CFC4-96C5-14E935ACBAE0}"/>
              </a:ext>
            </a:extLst>
          </p:cNvPr>
          <p:cNvSpPr txBox="1">
            <a:spLocks/>
          </p:cNvSpPr>
          <p:nvPr/>
        </p:nvSpPr>
        <p:spPr>
          <a:xfrm>
            <a:off x="746246" y="1903879"/>
            <a:ext cx="4559385" cy="3360963"/>
          </a:xfrm>
          <a:prstGeom prst="rect">
            <a:avLst/>
          </a:prstGeom>
        </p:spPr>
        <p:txBody>
          <a:bodyPr vert="horz" lIns="91440" tIns="45720" rIns="91440" bIns="45720" rtlCol="0" anchor="ctr">
            <a:normAutofit/>
          </a:bodyPr>
          <a:lstStyle>
            <a:lvl1pPr algn="l" defTabSz="914422" rtl="0" eaLnBrk="1" latinLnBrk="0" hangingPunct="1">
              <a:lnSpc>
                <a:spcPct val="90000"/>
              </a:lnSpc>
              <a:spcBef>
                <a:spcPct val="0"/>
              </a:spcBef>
              <a:buNone/>
              <a:defRPr sz="4000" kern="1200">
                <a:solidFill>
                  <a:schemeClr val="tx1"/>
                </a:solidFill>
                <a:latin typeface="Arial Nova Light" panose="020B0304020202020204" pitchFamily="34" charset="0"/>
                <a:ea typeface="+mj-ea"/>
                <a:cs typeface="+mj-cs"/>
              </a:defRPr>
            </a:lvl1pPr>
          </a:lstStyle>
          <a:p>
            <a:pPr>
              <a:spcAft>
                <a:spcPts val="1200"/>
              </a:spcAft>
            </a:pPr>
            <a:r>
              <a:rPr lang="en-US" sz="3600" dirty="0">
                <a:solidFill>
                  <a:srgbClr val="FF0000"/>
                </a:solidFill>
                <a:latin typeface="Arial Nova Light"/>
              </a:rPr>
              <a:t>E</a:t>
            </a:r>
            <a:r>
              <a:rPr lang="en-US" sz="3600" dirty="0">
                <a:latin typeface="Arial Nova Light"/>
              </a:rPr>
              <a:t>nzyme-</a:t>
            </a:r>
            <a:r>
              <a:rPr lang="en-US" sz="3600" dirty="0">
                <a:solidFill>
                  <a:srgbClr val="FF0000"/>
                </a:solidFill>
                <a:latin typeface="Arial Nova Light"/>
              </a:rPr>
              <a:t>L</a:t>
            </a:r>
            <a:r>
              <a:rPr lang="en-US" sz="3600" dirty="0">
                <a:latin typeface="Arial Nova Light"/>
              </a:rPr>
              <a:t>inked </a:t>
            </a:r>
            <a:endParaRPr lang="en-US" sz="3600" dirty="0"/>
          </a:p>
          <a:p>
            <a:pPr>
              <a:spcAft>
                <a:spcPts val="1200"/>
              </a:spcAft>
            </a:pPr>
            <a:r>
              <a:rPr lang="en-US" sz="3600" dirty="0">
                <a:solidFill>
                  <a:srgbClr val="FF0000"/>
                </a:solidFill>
                <a:latin typeface="Arial Nova Light"/>
              </a:rPr>
              <a:t>I</a:t>
            </a:r>
            <a:r>
              <a:rPr lang="en-US" sz="3600" dirty="0">
                <a:latin typeface="Arial Nova Light"/>
              </a:rPr>
              <a:t>mmuno-</a:t>
            </a:r>
          </a:p>
          <a:p>
            <a:pPr>
              <a:spcAft>
                <a:spcPts val="1200"/>
              </a:spcAft>
            </a:pPr>
            <a:r>
              <a:rPr lang="en-US" sz="3600" dirty="0">
                <a:solidFill>
                  <a:srgbClr val="FF0000"/>
                </a:solidFill>
                <a:latin typeface="Arial Nova Light"/>
              </a:rPr>
              <a:t>S</a:t>
            </a:r>
            <a:r>
              <a:rPr lang="en-US" sz="3600" dirty="0">
                <a:latin typeface="Arial Nova Light"/>
              </a:rPr>
              <a:t>orbent </a:t>
            </a:r>
            <a:endParaRPr lang="en-US" sz="3600" dirty="0"/>
          </a:p>
          <a:p>
            <a:pPr>
              <a:spcAft>
                <a:spcPts val="1200"/>
              </a:spcAft>
            </a:pPr>
            <a:r>
              <a:rPr lang="en-US" sz="3600" dirty="0">
                <a:solidFill>
                  <a:srgbClr val="FF0000"/>
                </a:solidFill>
                <a:latin typeface="Arial Nova Light"/>
              </a:rPr>
              <a:t>A</a:t>
            </a:r>
            <a:r>
              <a:rPr lang="en-US" sz="3600" dirty="0">
                <a:latin typeface="Arial Nova Light"/>
              </a:rPr>
              <a:t>ssay</a:t>
            </a:r>
          </a:p>
        </p:txBody>
      </p:sp>
      <p:grpSp>
        <p:nvGrpSpPr>
          <p:cNvPr id="59" name="Group 58">
            <a:extLst>
              <a:ext uri="{FF2B5EF4-FFF2-40B4-BE49-F238E27FC236}">
                <a16:creationId xmlns:a16="http://schemas.microsoft.com/office/drawing/2014/main" id="{EA73FAC9-A26F-5054-FE52-523C8127CC3C}"/>
              </a:ext>
            </a:extLst>
          </p:cNvPr>
          <p:cNvGrpSpPr/>
          <p:nvPr/>
        </p:nvGrpSpPr>
        <p:grpSpPr>
          <a:xfrm>
            <a:off x="7590262" y="3546089"/>
            <a:ext cx="4033667" cy="1271239"/>
            <a:chOff x="7805853" y="3546089"/>
            <a:chExt cx="3824198" cy="1271239"/>
          </a:xfrm>
        </p:grpSpPr>
        <p:sp>
          <p:nvSpPr>
            <p:cNvPr id="43" name="Right Bracket 42">
              <a:extLst>
                <a:ext uri="{FF2B5EF4-FFF2-40B4-BE49-F238E27FC236}">
                  <a16:creationId xmlns:a16="http://schemas.microsoft.com/office/drawing/2014/main" id="{B9D19375-CAFF-DE35-2861-C946401EEF7E}"/>
                </a:ext>
              </a:extLst>
            </p:cNvPr>
            <p:cNvSpPr/>
            <p:nvPr/>
          </p:nvSpPr>
          <p:spPr>
            <a:xfrm>
              <a:off x="7805853" y="3546089"/>
              <a:ext cx="133814" cy="1271239"/>
            </a:xfrm>
            <a:prstGeom prst="righ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 name="Straight Connector 44">
              <a:extLst>
                <a:ext uri="{FF2B5EF4-FFF2-40B4-BE49-F238E27FC236}">
                  <a16:creationId xmlns:a16="http://schemas.microsoft.com/office/drawing/2014/main" id="{0E1F646C-A4D5-5FA5-9C09-5820596F6B34}"/>
                </a:ext>
              </a:extLst>
            </p:cNvPr>
            <p:cNvCxnSpPr>
              <a:cxnSpLocks/>
              <a:stCxn id="43" idx="2"/>
            </p:cNvCxnSpPr>
            <p:nvPr/>
          </p:nvCxnSpPr>
          <p:spPr>
            <a:xfrm>
              <a:off x="7939667" y="4181709"/>
              <a:ext cx="1650382"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47" name="TextBox 46">
              <a:extLst>
                <a:ext uri="{FF2B5EF4-FFF2-40B4-BE49-F238E27FC236}">
                  <a16:creationId xmlns:a16="http://schemas.microsoft.com/office/drawing/2014/main" id="{CD6D4B7D-1548-6146-2AA6-2C1B510CAA2C}"/>
                </a:ext>
              </a:extLst>
            </p:cNvPr>
            <p:cNvSpPr txBox="1"/>
            <p:nvPr/>
          </p:nvSpPr>
          <p:spPr>
            <a:xfrm>
              <a:off x="9590049" y="3869694"/>
              <a:ext cx="2040002" cy="646331"/>
            </a:xfrm>
            <a:prstGeom prst="rect">
              <a:avLst/>
            </a:prstGeom>
            <a:noFill/>
          </p:spPr>
          <p:txBody>
            <a:bodyPr wrap="none" rtlCol="0">
              <a:spAutoFit/>
            </a:bodyPr>
            <a:lstStyle/>
            <a:p>
              <a:r>
                <a:rPr lang="en-US" dirty="0"/>
                <a:t>Antibody (</a:t>
              </a:r>
              <a:r>
                <a:rPr lang="en-US" b="1" dirty="0" err="1"/>
                <a:t>I</a:t>
              </a:r>
              <a:r>
                <a:rPr lang="en-US" dirty="0" err="1"/>
                <a:t>mmuno</a:t>
              </a:r>
              <a:r>
                <a:rPr lang="en-US" dirty="0"/>
                <a:t>)</a:t>
              </a:r>
            </a:p>
            <a:p>
              <a:r>
                <a:rPr lang="en-US" dirty="0"/>
                <a:t>linked to an </a:t>
              </a:r>
              <a:r>
                <a:rPr lang="en-US" b="1" dirty="0"/>
                <a:t>E</a:t>
              </a:r>
              <a:r>
                <a:rPr lang="en-US" dirty="0"/>
                <a:t>nzyme</a:t>
              </a:r>
            </a:p>
          </p:txBody>
        </p:sp>
      </p:grpSp>
      <p:grpSp>
        <p:nvGrpSpPr>
          <p:cNvPr id="60" name="Group 59">
            <a:extLst>
              <a:ext uri="{FF2B5EF4-FFF2-40B4-BE49-F238E27FC236}">
                <a16:creationId xmlns:a16="http://schemas.microsoft.com/office/drawing/2014/main" id="{A5B4101C-C96D-38B6-2A14-92427204AFAC}"/>
              </a:ext>
            </a:extLst>
          </p:cNvPr>
          <p:cNvGrpSpPr/>
          <p:nvPr/>
        </p:nvGrpSpPr>
        <p:grpSpPr>
          <a:xfrm>
            <a:off x="5734416" y="5244202"/>
            <a:ext cx="2522229" cy="1066951"/>
            <a:chOff x="5734416" y="5244202"/>
            <a:chExt cx="2522229" cy="1066951"/>
          </a:xfrm>
        </p:grpSpPr>
        <p:sp>
          <p:nvSpPr>
            <p:cNvPr id="48" name="Right Bracket 47">
              <a:extLst>
                <a:ext uri="{FF2B5EF4-FFF2-40B4-BE49-F238E27FC236}">
                  <a16:creationId xmlns:a16="http://schemas.microsoft.com/office/drawing/2014/main" id="{A3EDE5B8-9CC0-EE8A-D483-13290C42562B}"/>
                </a:ext>
              </a:extLst>
            </p:cNvPr>
            <p:cNvSpPr/>
            <p:nvPr/>
          </p:nvSpPr>
          <p:spPr>
            <a:xfrm rot="5400000">
              <a:off x="6887736" y="4675489"/>
              <a:ext cx="133814" cy="1271239"/>
            </a:xfrm>
            <a:prstGeom prst="righ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 name="Straight Connector 48">
              <a:extLst>
                <a:ext uri="{FF2B5EF4-FFF2-40B4-BE49-F238E27FC236}">
                  <a16:creationId xmlns:a16="http://schemas.microsoft.com/office/drawing/2014/main" id="{887E5C38-0F02-480B-FC43-65634AC16237}"/>
                </a:ext>
              </a:extLst>
            </p:cNvPr>
            <p:cNvCxnSpPr>
              <a:cxnSpLocks/>
            </p:cNvCxnSpPr>
            <p:nvPr/>
          </p:nvCxnSpPr>
          <p:spPr>
            <a:xfrm>
              <a:off x="6995531" y="5378016"/>
              <a:ext cx="0" cy="35371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3" name="TextBox 52">
              <a:extLst>
                <a:ext uri="{FF2B5EF4-FFF2-40B4-BE49-F238E27FC236}">
                  <a16:creationId xmlns:a16="http://schemas.microsoft.com/office/drawing/2014/main" id="{99A89C95-8398-839B-DF5D-195903428511}"/>
                </a:ext>
              </a:extLst>
            </p:cNvPr>
            <p:cNvSpPr txBox="1"/>
            <p:nvPr/>
          </p:nvSpPr>
          <p:spPr>
            <a:xfrm>
              <a:off x="5734416" y="5664822"/>
              <a:ext cx="2522229" cy="646331"/>
            </a:xfrm>
            <a:prstGeom prst="rect">
              <a:avLst/>
            </a:prstGeom>
            <a:noFill/>
          </p:spPr>
          <p:txBody>
            <a:bodyPr wrap="none" rtlCol="0">
              <a:spAutoFit/>
            </a:bodyPr>
            <a:lstStyle/>
            <a:p>
              <a:pPr algn="ctr"/>
              <a:r>
                <a:rPr lang="en-US" dirty="0"/>
                <a:t>Antigens are </a:t>
              </a:r>
              <a:r>
                <a:rPr lang="en-US" dirty="0" err="1"/>
                <a:t>ad</a:t>
              </a:r>
              <a:r>
                <a:rPr lang="en-US" b="1" dirty="0" err="1"/>
                <a:t>S</a:t>
              </a:r>
              <a:r>
                <a:rPr lang="en-US" dirty="0" err="1"/>
                <a:t>orbed</a:t>
              </a:r>
              <a:r>
                <a:rPr lang="en-US" dirty="0"/>
                <a:t> </a:t>
              </a:r>
            </a:p>
            <a:p>
              <a:pPr algn="ctr"/>
              <a:r>
                <a:rPr lang="en-US" dirty="0"/>
                <a:t>to the plastic wells </a:t>
              </a:r>
            </a:p>
          </p:txBody>
        </p:sp>
      </p:grpSp>
      <p:grpSp>
        <p:nvGrpSpPr>
          <p:cNvPr id="61" name="Group 60">
            <a:extLst>
              <a:ext uri="{FF2B5EF4-FFF2-40B4-BE49-F238E27FC236}">
                <a16:creationId xmlns:a16="http://schemas.microsoft.com/office/drawing/2014/main" id="{BCB0E9DF-3FE8-615F-81DE-57740A3C5D96}"/>
              </a:ext>
            </a:extLst>
          </p:cNvPr>
          <p:cNvGrpSpPr/>
          <p:nvPr/>
        </p:nvGrpSpPr>
        <p:grpSpPr>
          <a:xfrm>
            <a:off x="3690439" y="4579656"/>
            <a:ext cx="2727832" cy="646331"/>
            <a:chOff x="3690439" y="4579656"/>
            <a:chExt cx="2727832" cy="646331"/>
          </a:xfrm>
        </p:grpSpPr>
        <p:cxnSp>
          <p:nvCxnSpPr>
            <p:cNvPr id="52" name="Straight Connector 51">
              <a:extLst>
                <a:ext uri="{FF2B5EF4-FFF2-40B4-BE49-F238E27FC236}">
                  <a16:creationId xmlns:a16="http://schemas.microsoft.com/office/drawing/2014/main" id="{1FDF74B2-0FD8-CBF6-B3DF-45F7C35C9E4B}"/>
                </a:ext>
              </a:extLst>
            </p:cNvPr>
            <p:cNvCxnSpPr>
              <a:cxnSpLocks/>
            </p:cNvCxnSpPr>
            <p:nvPr/>
          </p:nvCxnSpPr>
          <p:spPr>
            <a:xfrm>
              <a:off x="4767889" y="4869369"/>
              <a:ext cx="1650382"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4" name="TextBox 53">
              <a:extLst>
                <a:ext uri="{FF2B5EF4-FFF2-40B4-BE49-F238E27FC236}">
                  <a16:creationId xmlns:a16="http://schemas.microsoft.com/office/drawing/2014/main" id="{0A98A1F1-90F0-0016-EDB1-47F8E945B0F2}"/>
                </a:ext>
              </a:extLst>
            </p:cNvPr>
            <p:cNvSpPr txBox="1"/>
            <p:nvPr/>
          </p:nvSpPr>
          <p:spPr>
            <a:xfrm>
              <a:off x="3690439" y="4579656"/>
              <a:ext cx="1126206" cy="646331"/>
            </a:xfrm>
            <a:prstGeom prst="rect">
              <a:avLst/>
            </a:prstGeom>
            <a:noFill/>
          </p:spPr>
          <p:txBody>
            <a:bodyPr wrap="none" rtlCol="0">
              <a:spAutoFit/>
            </a:bodyPr>
            <a:lstStyle/>
            <a:p>
              <a:pPr algn="r"/>
              <a:r>
                <a:rPr lang="en-US" dirty="0"/>
                <a:t>Antigens </a:t>
              </a:r>
            </a:p>
            <a:p>
              <a:pPr algn="r"/>
              <a:r>
                <a:rPr lang="en-US" dirty="0"/>
                <a:t>(</a:t>
              </a:r>
              <a:r>
                <a:rPr lang="en-US" b="1" dirty="0" err="1"/>
                <a:t>I</a:t>
              </a:r>
              <a:r>
                <a:rPr lang="en-US" dirty="0" err="1"/>
                <a:t>mmuno</a:t>
              </a:r>
              <a:r>
                <a:rPr lang="en-US" dirty="0"/>
                <a:t>)</a:t>
              </a:r>
            </a:p>
          </p:txBody>
        </p:sp>
      </p:grpSp>
      <p:grpSp>
        <p:nvGrpSpPr>
          <p:cNvPr id="62" name="Group 61">
            <a:extLst>
              <a:ext uri="{FF2B5EF4-FFF2-40B4-BE49-F238E27FC236}">
                <a16:creationId xmlns:a16="http://schemas.microsoft.com/office/drawing/2014/main" id="{3D6E5F0A-6770-4207-467D-5810445673FC}"/>
              </a:ext>
            </a:extLst>
          </p:cNvPr>
          <p:cNvGrpSpPr/>
          <p:nvPr/>
        </p:nvGrpSpPr>
        <p:grpSpPr>
          <a:xfrm>
            <a:off x="3629673" y="2981758"/>
            <a:ext cx="3198157" cy="1200329"/>
            <a:chOff x="3629673" y="3004060"/>
            <a:chExt cx="3198157" cy="1200329"/>
          </a:xfrm>
        </p:grpSpPr>
        <p:cxnSp>
          <p:nvCxnSpPr>
            <p:cNvPr id="55" name="Straight Connector 54">
              <a:extLst>
                <a:ext uri="{FF2B5EF4-FFF2-40B4-BE49-F238E27FC236}">
                  <a16:creationId xmlns:a16="http://schemas.microsoft.com/office/drawing/2014/main" id="{3C2F276F-C393-935F-3219-CF9E002BC935}"/>
                </a:ext>
              </a:extLst>
            </p:cNvPr>
            <p:cNvCxnSpPr>
              <a:cxnSpLocks/>
            </p:cNvCxnSpPr>
            <p:nvPr/>
          </p:nvCxnSpPr>
          <p:spPr>
            <a:xfrm>
              <a:off x="4767889" y="3546089"/>
              <a:ext cx="2059941"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8" name="TextBox 57">
              <a:extLst>
                <a:ext uri="{FF2B5EF4-FFF2-40B4-BE49-F238E27FC236}">
                  <a16:creationId xmlns:a16="http://schemas.microsoft.com/office/drawing/2014/main" id="{46970FEF-5F69-0C5F-8D48-93EB539D494D}"/>
                </a:ext>
              </a:extLst>
            </p:cNvPr>
            <p:cNvSpPr txBox="1"/>
            <p:nvPr/>
          </p:nvSpPr>
          <p:spPr>
            <a:xfrm>
              <a:off x="3629673" y="3004060"/>
              <a:ext cx="1197764" cy="1200329"/>
            </a:xfrm>
            <a:prstGeom prst="rect">
              <a:avLst/>
            </a:prstGeom>
            <a:noFill/>
          </p:spPr>
          <p:txBody>
            <a:bodyPr wrap="none" rtlCol="0">
              <a:spAutoFit/>
            </a:bodyPr>
            <a:lstStyle/>
            <a:p>
              <a:pPr algn="r"/>
              <a:r>
                <a:rPr lang="en-US" dirty="0"/>
                <a:t>Substrate </a:t>
              </a:r>
            </a:p>
            <a:p>
              <a:pPr algn="r"/>
              <a:r>
                <a:rPr lang="en-US" dirty="0"/>
                <a:t>changes </a:t>
              </a:r>
            </a:p>
            <a:p>
              <a:pPr algn="r"/>
              <a:r>
                <a:rPr lang="en-US" dirty="0"/>
                <a:t>color </a:t>
              </a:r>
            </a:p>
            <a:p>
              <a:pPr algn="r"/>
              <a:r>
                <a:rPr lang="en-US" dirty="0"/>
                <a:t>(</a:t>
              </a:r>
              <a:r>
                <a:rPr lang="en-US" b="1" dirty="0"/>
                <a:t>A</a:t>
              </a:r>
              <a:r>
                <a:rPr lang="en-US" dirty="0"/>
                <a:t>ssay) </a:t>
              </a:r>
            </a:p>
          </p:txBody>
        </p:sp>
      </p:grpSp>
      <p:sp>
        <p:nvSpPr>
          <p:cNvPr id="64" name="TextBox 63">
            <a:extLst>
              <a:ext uri="{FF2B5EF4-FFF2-40B4-BE49-F238E27FC236}">
                <a16:creationId xmlns:a16="http://schemas.microsoft.com/office/drawing/2014/main" id="{2FE45198-0C69-8CCE-7D4B-D84F926DA873}"/>
              </a:ext>
            </a:extLst>
          </p:cNvPr>
          <p:cNvSpPr txBox="1"/>
          <p:nvPr/>
        </p:nvSpPr>
        <p:spPr>
          <a:xfrm>
            <a:off x="6705931" y="3667001"/>
            <a:ext cx="1310949" cy="307777"/>
          </a:xfrm>
          <a:prstGeom prst="rect">
            <a:avLst/>
          </a:prstGeom>
          <a:noFill/>
        </p:spPr>
        <p:txBody>
          <a:bodyPr wrap="square">
            <a:spAutoFit/>
          </a:bodyPr>
          <a:lstStyle/>
          <a:p>
            <a:r>
              <a:rPr lang="en-US" sz="1400">
                <a:solidFill>
                  <a:schemeClr val="bg1"/>
                </a:solidFill>
              </a:rPr>
              <a:t>enzyme</a:t>
            </a:r>
            <a:endParaRPr lang="en-US">
              <a:solidFill>
                <a:schemeClr val="bg1"/>
              </a:solidFill>
            </a:endParaRPr>
          </a:p>
        </p:txBody>
      </p:sp>
    </p:spTree>
    <p:extLst>
      <p:ext uri="{BB962C8B-B14F-4D97-AF65-F5344CB8AC3E}">
        <p14:creationId xmlns:p14="http://schemas.microsoft.com/office/powerpoint/2010/main" val="2341282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AEEBB59-6ED4-D40B-0534-A543935315D7}"/>
              </a:ext>
            </a:extLst>
          </p:cNvPr>
          <p:cNvSpPr>
            <a:spLocks noGrp="1"/>
          </p:cNvSpPr>
          <p:nvPr>
            <p:ph type="title"/>
          </p:nvPr>
        </p:nvSpPr>
        <p:spPr/>
        <p:txBody>
          <a:bodyPr>
            <a:normAutofit fontScale="90000"/>
          </a:bodyPr>
          <a:lstStyle/>
          <a:p>
            <a:r>
              <a:rPr lang="en-US" dirty="0"/>
              <a:t>Antibodies can bind to antigens – or other antibodies!</a:t>
            </a:r>
          </a:p>
        </p:txBody>
      </p:sp>
      <p:pic>
        <p:nvPicPr>
          <p:cNvPr id="3" name="Picture 2">
            <a:extLst>
              <a:ext uri="{FF2B5EF4-FFF2-40B4-BE49-F238E27FC236}">
                <a16:creationId xmlns:a16="http://schemas.microsoft.com/office/drawing/2014/main" id="{88EF40F6-2596-5D2F-78A4-92CA83D739CD}"/>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2567236" y="3207131"/>
            <a:ext cx="1561466" cy="1688416"/>
          </a:xfrm>
          <a:prstGeom prst="rect">
            <a:avLst/>
          </a:prstGeom>
        </p:spPr>
      </p:pic>
      <p:sp>
        <p:nvSpPr>
          <p:cNvPr id="4" name="Oval 3">
            <a:extLst>
              <a:ext uri="{FF2B5EF4-FFF2-40B4-BE49-F238E27FC236}">
                <a16:creationId xmlns:a16="http://schemas.microsoft.com/office/drawing/2014/main" id="{417D3ABA-96F7-22B3-B681-9E45A558C28B}"/>
              </a:ext>
            </a:extLst>
          </p:cNvPr>
          <p:cNvSpPr/>
          <p:nvPr/>
        </p:nvSpPr>
        <p:spPr>
          <a:xfrm>
            <a:off x="2246316" y="4663923"/>
            <a:ext cx="641840" cy="64184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a:extLst>
              <a:ext uri="{FF2B5EF4-FFF2-40B4-BE49-F238E27FC236}">
                <a16:creationId xmlns:a16="http://schemas.microsoft.com/office/drawing/2014/main" id="{256D9777-F058-01BC-0C3A-4A4981434F71}"/>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8001401" y="1913686"/>
            <a:ext cx="1852115" cy="1579649"/>
          </a:xfrm>
          <a:prstGeom prst="rect">
            <a:avLst/>
          </a:prstGeom>
        </p:spPr>
      </p:pic>
      <p:pic>
        <p:nvPicPr>
          <p:cNvPr id="7" name="Picture 6">
            <a:extLst>
              <a:ext uri="{FF2B5EF4-FFF2-40B4-BE49-F238E27FC236}">
                <a16:creationId xmlns:a16="http://schemas.microsoft.com/office/drawing/2014/main" id="{C1846F70-F158-0B5C-F3D7-A4ED63F4646B}"/>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6202673" y="2480855"/>
            <a:ext cx="1852115" cy="1579649"/>
          </a:xfrm>
          <a:prstGeom prst="rect">
            <a:avLst/>
          </a:prstGeom>
        </p:spPr>
      </p:pic>
      <p:sp>
        <p:nvSpPr>
          <p:cNvPr id="9" name="TextBox 8">
            <a:extLst>
              <a:ext uri="{FF2B5EF4-FFF2-40B4-BE49-F238E27FC236}">
                <a16:creationId xmlns:a16="http://schemas.microsoft.com/office/drawing/2014/main" id="{FEF2C41A-4F9D-965B-0463-976974E668B9}"/>
              </a:ext>
            </a:extLst>
          </p:cNvPr>
          <p:cNvSpPr txBox="1"/>
          <p:nvPr/>
        </p:nvSpPr>
        <p:spPr>
          <a:xfrm>
            <a:off x="2946857" y="3810057"/>
            <a:ext cx="1954336" cy="646331"/>
          </a:xfrm>
          <a:prstGeom prst="rect">
            <a:avLst/>
          </a:prstGeom>
          <a:noFill/>
        </p:spPr>
        <p:txBody>
          <a:bodyPr wrap="square">
            <a:spAutoFit/>
          </a:bodyPr>
          <a:lstStyle/>
          <a:p>
            <a:pPr algn="r"/>
            <a:r>
              <a:rPr lang="en-US" dirty="0"/>
              <a:t>P</a:t>
            </a:r>
            <a:r>
              <a:rPr lang="en-US" sz="1800" dirty="0"/>
              <a:t>rimary </a:t>
            </a:r>
          </a:p>
          <a:p>
            <a:pPr algn="r"/>
            <a:r>
              <a:rPr lang="en-US" sz="1800" dirty="0"/>
              <a:t>Antibody</a:t>
            </a:r>
            <a:endParaRPr lang="en-US" dirty="0"/>
          </a:p>
        </p:txBody>
      </p:sp>
      <p:sp>
        <p:nvSpPr>
          <p:cNvPr id="10" name="TextBox 9">
            <a:extLst>
              <a:ext uri="{FF2B5EF4-FFF2-40B4-BE49-F238E27FC236}">
                <a16:creationId xmlns:a16="http://schemas.microsoft.com/office/drawing/2014/main" id="{0EA0860F-7D14-A12E-2742-A409B4113908}"/>
              </a:ext>
            </a:extLst>
          </p:cNvPr>
          <p:cNvSpPr txBox="1"/>
          <p:nvPr/>
        </p:nvSpPr>
        <p:spPr>
          <a:xfrm>
            <a:off x="2084642" y="5332813"/>
            <a:ext cx="1954336" cy="369332"/>
          </a:xfrm>
          <a:prstGeom prst="rect">
            <a:avLst/>
          </a:prstGeom>
          <a:noFill/>
        </p:spPr>
        <p:txBody>
          <a:bodyPr wrap="square">
            <a:spAutoFit/>
          </a:bodyPr>
          <a:lstStyle/>
          <a:p>
            <a:r>
              <a:rPr lang="en-US" sz="1800" dirty="0"/>
              <a:t>Antigen</a:t>
            </a:r>
            <a:endParaRPr lang="en-US" dirty="0"/>
          </a:p>
        </p:txBody>
      </p:sp>
      <p:sp>
        <p:nvSpPr>
          <p:cNvPr id="11" name="TextBox 10">
            <a:extLst>
              <a:ext uri="{FF2B5EF4-FFF2-40B4-BE49-F238E27FC236}">
                <a16:creationId xmlns:a16="http://schemas.microsoft.com/office/drawing/2014/main" id="{ABB75345-7C92-31BF-4E9D-B384172E727C}"/>
              </a:ext>
            </a:extLst>
          </p:cNvPr>
          <p:cNvSpPr txBox="1"/>
          <p:nvPr/>
        </p:nvSpPr>
        <p:spPr>
          <a:xfrm>
            <a:off x="6973122" y="2335031"/>
            <a:ext cx="1954336" cy="646331"/>
          </a:xfrm>
          <a:prstGeom prst="rect">
            <a:avLst/>
          </a:prstGeom>
          <a:noFill/>
        </p:spPr>
        <p:txBody>
          <a:bodyPr wrap="square">
            <a:spAutoFit/>
          </a:bodyPr>
          <a:lstStyle/>
          <a:p>
            <a:pPr algn="ctr"/>
            <a:r>
              <a:rPr lang="en-US" dirty="0"/>
              <a:t>Secondary</a:t>
            </a:r>
            <a:endParaRPr lang="en-US" sz="1800" dirty="0"/>
          </a:p>
          <a:p>
            <a:pPr algn="ctr"/>
            <a:r>
              <a:rPr lang="en-US" sz="1800" dirty="0"/>
              <a:t>antibodies</a:t>
            </a:r>
            <a:endParaRPr lang="en-US" dirty="0"/>
          </a:p>
        </p:txBody>
      </p:sp>
      <p:pic>
        <p:nvPicPr>
          <p:cNvPr id="14" name="Picture 13">
            <a:extLst>
              <a:ext uri="{FF2B5EF4-FFF2-40B4-BE49-F238E27FC236}">
                <a16:creationId xmlns:a16="http://schemas.microsoft.com/office/drawing/2014/main" id="{30FE813F-0C67-A986-6C5E-373491236E5C}"/>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7438075" y="3207131"/>
            <a:ext cx="1561466" cy="1688416"/>
          </a:xfrm>
          <a:prstGeom prst="rect">
            <a:avLst/>
          </a:prstGeom>
        </p:spPr>
      </p:pic>
      <p:sp>
        <p:nvSpPr>
          <p:cNvPr id="15" name="Oval 14">
            <a:extLst>
              <a:ext uri="{FF2B5EF4-FFF2-40B4-BE49-F238E27FC236}">
                <a16:creationId xmlns:a16="http://schemas.microsoft.com/office/drawing/2014/main" id="{7F90235C-831B-9368-F843-B9B5C908D2CB}"/>
              </a:ext>
            </a:extLst>
          </p:cNvPr>
          <p:cNvSpPr/>
          <p:nvPr/>
        </p:nvSpPr>
        <p:spPr>
          <a:xfrm>
            <a:off x="7117155" y="4663923"/>
            <a:ext cx="641840" cy="64184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41B15BB1-FA21-4C5E-696C-8FC385EDABFA}"/>
              </a:ext>
            </a:extLst>
          </p:cNvPr>
          <p:cNvSpPr txBox="1"/>
          <p:nvPr/>
        </p:nvSpPr>
        <p:spPr>
          <a:xfrm>
            <a:off x="7817696" y="3810057"/>
            <a:ext cx="1954336" cy="646331"/>
          </a:xfrm>
          <a:prstGeom prst="rect">
            <a:avLst/>
          </a:prstGeom>
          <a:noFill/>
        </p:spPr>
        <p:txBody>
          <a:bodyPr wrap="square">
            <a:spAutoFit/>
          </a:bodyPr>
          <a:lstStyle/>
          <a:p>
            <a:pPr algn="r"/>
            <a:r>
              <a:rPr lang="en-US" dirty="0"/>
              <a:t>P</a:t>
            </a:r>
            <a:r>
              <a:rPr lang="en-US" sz="1800" dirty="0"/>
              <a:t>rimary </a:t>
            </a:r>
          </a:p>
          <a:p>
            <a:pPr algn="r"/>
            <a:r>
              <a:rPr lang="en-US" sz="1800" dirty="0"/>
              <a:t>antibody</a:t>
            </a:r>
            <a:endParaRPr lang="en-US" dirty="0"/>
          </a:p>
        </p:txBody>
      </p:sp>
      <p:sp>
        <p:nvSpPr>
          <p:cNvPr id="17" name="TextBox 16">
            <a:extLst>
              <a:ext uri="{FF2B5EF4-FFF2-40B4-BE49-F238E27FC236}">
                <a16:creationId xmlns:a16="http://schemas.microsoft.com/office/drawing/2014/main" id="{20016C64-55F6-3CE9-69CA-5187A888E917}"/>
              </a:ext>
            </a:extLst>
          </p:cNvPr>
          <p:cNvSpPr txBox="1"/>
          <p:nvPr/>
        </p:nvSpPr>
        <p:spPr>
          <a:xfrm>
            <a:off x="6955481" y="5332813"/>
            <a:ext cx="1954336" cy="369332"/>
          </a:xfrm>
          <a:prstGeom prst="rect">
            <a:avLst/>
          </a:prstGeom>
          <a:noFill/>
        </p:spPr>
        <p:txBody>
          <a:bodyPr wrap="square">
            <a:spAutoFit/>
          </a:bodyPr>
          <a:lstStyle/>
          <a:p>
            <a:r>
              <a:rPr lang="en-US" sz="1800" dirty="0"/>
              <a:t>Antigen</a:t>
            </a:r>
            <a:endParaRPr lang="en-US" dirty="0"/>
          </a:p>
        </p:txBody>
      </p:sp>
    </p:spTree>
    <p:extLst>
      <p:ext uri="{BB962C8B-B14F-4D97-AF65-F5344CB8AC3E}">
        <p14:creationId xmlns:p14="http://schemas.microsoft.com/office/powerpoint/2010/main" val="1273955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7"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47" presetClass="entr" presetSubtype="0" fill="hold" nodeType="click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1000" fill="hold"/>
                                        <p:tgtEl>
                                          <p:spTgt spid="7"/>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1000"/>
                                        <p:tgtEl>
                                          <p:spTgt spid="6"/>
                                        </p:tgtEl>
                                      </p:cBhvr>
                                    </p:animEffect>
                                    <p:anim calcmode="lin" valueType="num">
                                      <p:cBhvr>
                                        <p:cTn id="40" dur="1000" fill="hold"/>
                                        <p:tgtEl>
                                          <p:spTgt spid="6"/>
                                        </p:tgtEl>
                                        <p:attrNameLst>
                                          <p:attrName>ppt_x</p:attrName>
                                        </p:attrNameLst>
                                      </p:cBhvr>
                                      <p:tavLst>
                                        <p:tav tm="0">
                                          <p:val>
                                            <p:strVal val="#ppt_x"/>
                                          </p:val>
                                        </p:tav>
                                        <p:tav tm="100000">
                                          <p:val>
                                            <p:strVal val="#ppt_x"/>
                                          </p:val>
                                        </p:tav>
                                      </p:tavLst>
                                    </p:anim>
                                    <p:anim calcmode="lin" valueType="num">
                                      <p:cBhvr>
                                        <p:cTn id="41"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P spid="15" grpId="0" animBg="1"/>
      <p:bldP spid="16" grpId="0"/>
      <p:bldP spid="1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961EFA2E-A3B3-B2F9-0997-653B781A354A}"/>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4827141" y="2208220"/>
            <a:ext cx="1548779" cy="1766895"/>
          </a:xfrm>
          <a:prstGeom prst="rect">
            <a:avLst/>
          </a:prstGeom>
        </p:spPr>
      </p:pic>
      <p:pic>
        <p:nvPicPr>
          <p:cNvPr id="9" name="Picture 8">
            <a:extLst>
              <a:ext uri="{FF2B5EF4-FFF2-40B4-BE49-F238E27FC236}">
                <a16:creationId xmlns:a16="http://schemas.microsoft.com/office/drawing/2014/main" id="{A89FF836-A36C-B631-2B48-2774FC7ED654}"/>
              </a:ext>
            </a:extLst>
          </p:cNvPr>
          <p:cNvPicPr>
            <a:picLocks noChangeAspect="1"/>
          </p:cNvPicPr>
          <p:nvPr/>
        </p:nvPicPr>
        <p:blipFill rotWithShape="1">
          <a:blip r:embed="rId4">
            <a:extLst>
              <a:ext uri="{28A0092B-C50C-407E-A947-70E740481C1C}">
                <a14:useLocalDpi xmlns:a14="http://schemas.microsoft.com/office/drawing/2010/main" val="0"/>
              </a:ext>
            </a:extLst>
          </a:blip>
          <a:srcRect l="22056" t="58780" r="73108" b="33467"/>
          <a:stretch/>
        </p:blipFill>
        <p:spPr>
          <a:xfrm>
            <a:off x="4935101" y="1269405"/>
            <a:ext cx="1283425" cy="985888"/>
          </a:xfrm>
          <a:prstGeom prst="rect">
            <a:avLst/>
          </a:prstGeom>
        </p:spPr>
      </p:pic>
      <p:sp>
        <p:nvSpPr>
          <p:cNvPr id="2" name="Title 1">
            <a:extLst>
              <a:ext uri="{FF2B5EF4-FFF2-40B4-BE49-F238E27FC236}">
                <a16:creationId xmlns:a16="http://schemas.microsoft.com/office/drawing/2014/main" id="{4F54B93F-0C65-9279-DBC4-C80D0022ADA9}"/>
              </a:ext>
            </a:extLst>
          </p:cNvPr>
          <p:cNvSpPr>
            <a:spLocks noGrp="1"/>
          </p:cNvSpPr>
          <p:nvPr>
            <p:ph type="title"/>
          </p:nvPr>
        </p:nvSpPr>
        <p:spPr/>
        <p:txBody>
          <a:bodyPr/>
          <a:lstStyle/>
          <a:p>
            <a:r>
              <a:rPr lang="en-US" dirty="0"/>
              <a:t>We can use labeled antibodies detect our target</a:t>
            </a:r>
          </a:p>
        </p:txBody>
      </p:sp>
      <p:pic>
        <p:nvPicPr>
          <p:cNvPr id="8" name="Picture 7">
            <a:extLst>
              <a:ext uri="{FF2B5EF4-FFF2-40B4-BE49-F238E27FC236}">
                <a16:creationId xmlns:a16="http://schemas.microsoft.com/office/drawing/2014/main" id="{8973A5F7-C621-EE08-6F5F-D57C9D95A779}"/>
              </a:ext>
            </a:extLst>
          </p:cNvPr>
          <p:cNvPicPr>
            <a:picLocks noChangeAspect="1"/>
          </p:cNvPicPr>
          <p:nvPr/>
        </p:nvPicPr>
        <p:blipFill rotWithShape="1">
          <a:blip r:embed="rId4">
            <a:extLst>
              <a:ext uri="{28A0092B-C50C-407E-A947-70E740481C1C}">
                <a14:useLocalDpi xmlns:a14="http://schemas.microsoft.com/office/drawing/2010/main" val="0"/>
              </a:ext>
            </a:extLst>
          </a:blip>
          <a:srcRect l="22156" t="64773" r="73008" b="22445"/>
          <a:stretch/>
        </p:blipFill>
        <p:spPr>
          <a:xfrm>
            <a:off x="4959818" y="998346"/>
            <a:ext cx="1283426" cy="1625383"/>
          </a:xfrm>
          <a:prstGeom prst="rect">
            <a:avLst/>
          </a:prstGeom>
        </p:spPr>
      </p:pic>
      <p:pic>
        <p:nvPicPr>
          <p:cNvPr id="7" name="Picture 6">
            <a:extLst>
              <a:ext uri="{FF2B5EF4-FFF2-40B4-BE49-F238E27FC236}">
                <a16:creationId xmlns:a16="http://schemas.microsoft.com/office/drawing/2014/main" id="{1FAE0D1D-E038-FA2E-51B3-0FB2C46414C8}"/>
              </a:ext>
            </a:extLst>
          </p:cNvPr>
          <p:cNvPicPr>
            <a:picLocks noChangeAspect="1"/>
          </p:cNvPicPr>
          <p:nvPr/>
        </p:nvPicPr>
        <p:blipFill rotWithShape="1">
          <a:blip r:embed="rId5">
            <a:extLst>
              <a:ext uri="{28A0092B-C50C-407E-A947-70E740481C1C}">
                <a14:useLocalDpi xmlns:a14="http://schemas.microsoft.com/office/drawing/2010/main" val="0"/>
              </a:ext>
            </a:extLst>
          </a:blip>
          <a:srcRect l="31286" t="67162" r="62281" b="21549"/>
          <a:stretch/>
        </p:blipFill>
        <p:spPr>
          <a:xfrm>
            <a:off x="4750894" y="1434694"/>
            <a:ext cx="1939956" cy="1631331"/>
          </a:xfrm>
          <a:prstGeom prst="rect">
            <a:avLst/>
          </a:prstGeom>
        </p:spPr>
      </p:pic>
      <p:sp>
        <p:nvSpPr>
          <p:cNvPr id="11" name="TextBox 10">
            <a:extLst>
              <a:ext uri="{FF2B5EF4-FFF2-40B4-BE49-F238E27FC236}">
                <a16:creationId xmlns:a16="http://schemas.microsoft.com/office/drawing/2014/main" id="{8D626A2D-C9B6-FE43-D4BA-009D7EADE8A5}"/>
              </a:ext>
            </a:extLst>
          </p:cNvPr>
          <p:cNvSpPr txBox="1"/>
          <p:nvPr/>
        </p:nvSpPr>
        <p:spPr>
          <a:xfrm>
            <a:off x="1845160" y="1762349"/>
            <a:ext cx="2498121" cy="1200329"/>
          </a:xfrm>
          <a:prstGeom prst="rect">
            <a:avLst/>
          </a:prstGeom>
          <a:noFill/>
        </p:spPr>
        <p:txBody>
          <a:bodyPr wrap="none" rtlCol="0">
            <a:spAutoFit/>
          </a:bodyPr>
          <a:lstStyle/>
          <a:p>
            <a:pPr algn="r"/>
            <a:r>
              <a:rPr lang="en-US" sz="2400" b="1" dirty="0"/>
              <a:t>Enzyme</a:t>
            </a:r>
            <a:r>
              <a:rPr lang="en-US" sz="2400" dirty="0"/>
              <a:t>:</a:t>
            </a:r>
          </a:p>
          <a:p>
            <a:pPr algn="r"/>
            <a:r>
              <a:rPr lang="en-US" sz="2400" dirty="0"/>
              <a:t>horseradish</a:t>
            </a:r>
          </a:p>
          <a:p>
            <a:pPr algn="r"/>
            <a:r>
              <a:rPr lang="en-US" sz="2400" dirty="0"/>
              <a:t>peroxidase (HRP)</a:t>
            </a:r>
          </a:p>
        </p:txBody>
      </p:sp>
      <p:sp>
        <p:nvSpPr>
          <p:cNvPr id="12" name="TextBox 11">
            <a:extLst>
              <a:ext uri="{FF2B5EF4-FFF2-40B4-BE49-F238E27FC236}">
                <a16:creationId xmlns:a16="http://schemas.microsoft.com/office/drawing/2014/main" id="{B9B80F4F-FFC5-730C-D4F8-5A1B608734B0}"/>
              </a:ext>
            </a:extLst>
          </p:cNvPr>
          <p:cNvSpPr txBox="1"/>
          <p:nvPr/>
        </p:nvSpPr>
        <p:spPr>
          <a:xfrm>
            <a:off x="6777663" y="1462647"/>
            <a:ext cx="2989793" cy="1200329"/>
          </a:xfrm>
          <a:prstGeom prst="rect">
            <a:avLst/>
          </a:prstGeom>
          <a:noFill/>
        </p:spPr>
        <p:txBody>
          <a:bodyPr wrap="none" rtlCol="0">
            <a:spAutoFit/>
          </a:bodyPr>
          <a:lstStyle/>
          <a:p>
            <a:r>
              <a:rPr lang="en-US" sz="2400" b="1" dirty="0"/>
              <a:t>Substrate</a:t>
            </a:r>
            <a:r>
              <a:rPr lang="en-US" sz="2400" dirty="0"/>
              <a:t>: </a:t>
            </a:r>
          </a:p>
          <a:p>
            <a:r>
              <a:rPr lang="en-US" sz="2400" dirty="0"/>
              <a:t>tetramethylbenzidine </a:t>
            </a:r>
          </a:p>
          <a:p>
            <a:r>
              <a:rPr lang="en-US" sz="2400" dirty="0"/>
              <a:t>(TMB)</a:t>
            </a:r>
          </a:p>
        </p:txBody>
      </p:sp>
      <p:cxnSp>
        <p:nvCxnSpPr>
          <p:cNvPr id="18" name="Straight Connector 17">
            <a:extLst>
              <a:ext uri="{FF2B5EF4-FFF2-40B4-BE49-F238E27FC236}">
                <a16:creationId xmlns:a16="http://schemas.microsoft.com/office/drawing/2014/main" id="{0397D6CC-8883-3BE1-A30C-47402304B237}"/>
              </a:ext>
            </a:extLst>
          </p:cNvPr>
          <p:cNvCxnSpPr>
            <a:cxnSpLocks/>
          </p:cNvCxnSpPr>
          <p:nvPr/>
        </p:nvCxnSpPr>
        <p:spPr>
          <a:xfrm>
            <a:off x="4370043" y="2147557"/>
            <a:ext cx="804231" cy="0"/>
          </a:xfrm>
          <a:prstGeom prst="line">
            <a:avLst/>
          </a:prstGeom>
          <a:ln w="25400" cap="rnd">
            <a:round/>
          </a:ln>
        </p:spPr>
        <p:style>
          <a:lnRef idx="1">
            <a:schemeClr val="dk1"/>
          </a:lnRef>
          <a:fillRef idx="0">
            <a:schemeClr val="dk1"/>
          </a:fillRef>
          <a:effectRef idx="0">
            <a:schemeClr val="dk1"/>
          </a:effectRef>
          <a:fontRef idx="minor">
            <a:schemeClr val="tx1"/>
          </a:fontRef>
        </p:style>
      </p:cxnSp>
      <p:cxnSp>
        <p:nvCxnSpPr>
          <p:cNvPr id="20" name="Straight Connector 19">
            <a:extLst>
              <a:ext uri="{FF2B5EF4-FFF2-40B4-BE49-F238E27FC236}">
                <a16:creationId xmlns:a16="http://schemas.microsoft.com/office/drawing/2014/main" id="{4535755D-8B75-54D8-17F4-9315248817FD}"/>
              </a:ext>
            </a:extLst>
          </p:cNvPr>
          <p:cNvCxnSpPr>
            <a:cxnSpLocks/>
          </p:cNvCxnSpPr>
          <p:nvPr/>
        </p:nvCxnSpPr>
        <p:spPr>
          <a:xfrm>
            <a:off x="5907884" y="1762349"/>
            <a:ext cx="804231" cy="0"/>
          </a:xfrm>
          <a:prstGeom prst="line">
            <a:avLst/>
          </a:prstGeom>
          <a:ln w="25400" cap="rnd">
            <a:round/>
          </a:ln>
        </p:spPr>
        <p:style>
          <a:lnRef idx="1">
            <a:schemeClr val="dk1"/>
          </a:lnRef>
          <a:fillRef idx="0">
            <a:schemeClr val="dk1"/>
          </a:fillRef>
          <a:effectRef idx="0">
            <a:schemeClr val="dk1"/>
          </a:effectRef>
          <a:fontRef idx="minor">
            <a:schemeClr val="tx1"/>
          </a:fontRef>
        </p:style>
      </p:cxnSp>
      <p:pic>
        <p:nvPicPr>
          <p:cNvPr id="10" name="Picture 9" descr="A screenshot of a computer&#10;&#10;Description automatically generated">
            <a:extLst>
              <a:ext uri="{FF2B5EF4-FFF2-40B4-BE49-F238E27FC236}">
                <a16:creationId xmlns:a16="http://schemas.microsoft.com/office/drawing/2014/main" id="{9E19EC1C-AB0E-18F0-4C3F-383D2A98F6CD}"/>
              </a:ext>
            </a:extLst>
          </p:cNvPr>
          <p:cNvPicPr>
            <a:picLocks noChangeAspect="1"/>
          </p:cNvPicPr>
          <p:nvPr/>
        </p:nvPicPr>
        <p:blipFill rotWithShape="1">
          <a:blip r:embed="rId6">
            <a:extLst>
              <a:ext uri="{28A0092B-C50C-407E-A947-70E740481C1C}">
                <a14:useLocalDpi xmlns:a14="http://schemas.microsoft.com/office/drawing/2010/main" val="0"/>
              </a:ext>
            </a:extLst>
          </a:blip>
          <a:srcRect l="41967" t="68697" r="44379" b="20057"/>
          <a:stretch/>
        </p:blipFill>
        <p:spPr>
          <a:xfrm>
            <a:off x="4895655" y="5003360"/>
            <a:ext cx="1480265" cy="585235"/>
          </a:xfrm>
          <a:prstGeom prst="rect">
            <a:avLst/>
          </a:prstGeom>
        </p:spPr>
      </p:pic>
      <p:pic>
        <p:nvPicPr>
          <p:cNvPr id="6" name="Picture 5">
            <a:extLst>
              <a:ext uri="{FF2B5EF4-FFF2-40B4-BE49-F238E27FC236}">
                <a16:creationId xmlns:a16="http://schemas.microsoft.com/office/drawing/2014/main" id="{BDC66947-1D65-5E0A-B6AD-99C9F9F696D9}"/>
              </a:ext>
            </a:extLst>
          </p:cNvPr>
          <p:cNvPicPr>
            <a:picLocks noChangeAspect="1"/>
          </p:cNvPicPr>
          <p:nvPr/>
        </p:nvPicPr>
        <p:blipFill>
          <a:blip r:embed="rId7"/>
          <a:stretch>
            <a:fillRect/>
          </a:stretch>
        </p:blipFill>
        <p:spPr>
          <a:xfrm>
            <a:off x="1913886" y="4314524"/>
            <a:ext cx="2466815" cy="2358191"/>
          </a:xfrm>
          <a:prstGeom prst="rect">
            <a:avLst/>
          </a:prstGeom>
        </p:spPr>
      </p:pic>
      <p:pic>
        <p:nvPicPr>
          <p:cNvPr id="17" name="Picture 16">
            <a:extLst>
              <a:ext uri="{FF2B5EF4-FFF2-40B4-BE49-F238E27FC236}">
                <a16:creationId xmlns:a16="http://schemas.microsoft.com/office/drawing/2014/main" id="{F194A9BF-9E4A-7751-4DB3-E556089F883D}"/>
              </a:ext>
            </a:extLst>
          </p:cNvPr>
          <p:cNvPicPr>
            <a:picLocks noChangeAspect="1"/>
          </p:cNvPicPr>
          <p:nvPr/>
        </p:nvPicPr>
        <p:blipFill>
          <a:blip r:embed="rId8"/>
          <a:stretch>
            <a:fillRect/>
          </a:stretch>
        </p:blipFill>
        <p:spPr>
          <a:xfrm>
            <a:off x="6890874" y="4309985"/>
            <a:ext cx="2466815" cy="2362730"/>
          </a:xfrm>
          <a:prstGeom prst="rect">
            <a:avLst/>
          </a:prstGeom>
        </p:spPr>
      </p:pic>
    </p:spTree>
    <p:extLst>
      <p:ext uri="{BB962C8B-B14F-4D97-AF65-F5344CB8AC3E}">
        <p14:creationId xmlns:p14="http://schemas.microsoft.com/office/powerpoint/2010/main" val="827841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47" presetClass="entr" presetSubtype="0"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1000"/>
                                        <p:tgtEl>
                                          <p:spTgt spid="9"/>
                                        </p:tgtEl>
                                      </p:cBhvr>
                                    </p:animEffect>
                                    <p:anim calcmode="lin" valueType="num">
                                      <p:cBhvr>
                                        <p:cTn id="14" dur="1000" fill="hold"/>
                                        <p:tgtEl>
                                          <p:spTgt spid="9"/>
                                        </p:tgtEl>
                                        <p:attrNameLst>
                                          <p:attrName>ppt_x</p:attrName>
                                        </p:attrNameLst>
                                      </p:cBhvr>
                                      <p:tavLst>
                                        <p:tav tm="0">
                                          <p:val>
                                            <p:strVal val="#ppt_x"/>
                                          </p:val>
                                        </p:tav>
                                        <p:tav tm="100000">
                                          <p:val>
                                            <p:strVal val="#ppt_x"/>
                                          </p:val>
                                        </p:tav>
                                      </p:tavLst>
                                    </p:anim>
                                    <p:anim calcmode="lin" valueType="num">
                                      <p:cBhvr>
                                        <p:cTn id="15"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12"/>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0" presetClass="entr" presetSubtype="0" fill="hold"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xit" presetSubtype="0" fill="hold" nodeType="clickEffect">
                                  <p:stCondLst>
                                    <p:cond delay="0"/>
                                  </p:stCondLst>
                                  <p:childTnLst>
                                    <p:animEffect transition="out" filter="fade">
                                      <p:cBhvr>
                                        <p:cTn id="28" dur="500"/>
                                        <p:tgtEl>
                                          <p:spTgt spid="9"/>
                                        </p:tgtEl>
                                      </p:cBhvr>
                                    </p:animEffect>
                                    <p:set>
                                      <p:cBhvr>
                                        <p:cTn id="29" dur="1" fill="hold">
                                          <p:stCondLst>
                                            <p:cond delay="499"/>
                                          </p:stCondLst>
                                        </p:cTn>
                                        <p:tgtEl>
                                          <p:spTgt spid="9"/>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6"/>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nodeType="clickEffect">
                                  <p:stCondLst>
                                    <p:cond delay="0"/>
                                  </p:stCondLst>
                                  <p:childTnLst>
                                    <p:set>
                                      <p:cBhvr>
                                        <p:cTn id="37" dur="1" fill="hold">
                                          <p:stCondLst>
                                            <p:cond delay="0"/>
                                          </p:stCondLst>
                                        </p:cTn>
                                        <p:tgtEl>
                                          <p:spTgt spid="10"/>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25BA5D9-AA34-4869-C8DE-A838469BB924}"/>
              </a:ext>
            </a:extLst>
          </p:cNvPr>
          <p:cNvPicPr>
            <a:picLocks noChangeAspect="1"/>
          </p:cNvPicPr>
          <p:nvPr/>
        </p:nvPicPr>
        <p:blipFill>
          <a:blip r:embed="rId3"/>
          <a:stretch>
            <a:fillRect/>
          </a:stretch>
        </p:blipFill>
        <p:spPr>
          <a:xfrm>
            <a:off x="5285875" y="1417315"/>
            <a:ext cx="3883376" cy="3719520"/>
          </a:xfrm>
          <a:prstGeom prst="rect">
            <a:avLst/>
          </a:prstGeom>
        </p:spPr>
      </p:pic>
      <p:sp>
        <p:nvSpPr>
          <p:cNvPr id="5" name="Title 4">
            <a:extLst>
              <a:ext uri="{FF2B5EF4-FFF2-40B4-BE49-F238E27FC236}">
                <a16:creationId xmlns:a16="http://schemas.microsoft.com/office/drawing/2014/main" id="{E481B9C8-F819-3219-9338-016F0266EE02}"/>
              </a:ext>
            </a:extLst>
          </p:cNvPr>
          <p:cNvSpPr>
            <a:spLocks noGrp="1"/>
          </p:cNvSpPr>
          <p:nvPr>
            <p:ph type="title"/>
          </p:nvPr>
        </p:nvSpPr>
        <p:spPr/>
        <p:txBody>
          <a:bodyPr/>
          <a:lstStyle/>
          <a:p>
            <a:r>
              <a:rPr lang="en-US" dirty="0"/>
              <a:t>ELISA – what does it mean?</a:t>
            </a:r>
          </a:p>
        </p:txBody>
      </p:sp>
      <p:sp>
        <p:nvSpPr>
          <p:cNvPr id="6" name="Title 1">
            <a:extLst>
              <a:ext uri="{FF2B5EF4-FFF2-40B4-BE49-F238E27FC236}">
                <a16:creationId xmlns:a16="http://schemas.microsoft.com/office/drawing/2014/main" id="{2BC3D530-3C12-CFC4-96C5-14E935ACBAE0}"/>
              </a:ext>
            </a:extLst>
          </p:cNvPr>
          <p:cNvSpPr txBox="1">
            <a:spLocks/>
          </p:cNvSpPr>
          <p:nvPr/>
        </p:nvSpPr>
        <p:spPr>
          <a:xfrm>
            <a:off x="746246" y="1903879"/>
            <a:ext cx="4559385" cy="3360963"/>
          </a:xfrm>
          <a:prstGeom prst="rect">
            <a:avLst/>
          </a:prstGeom>
        </p:spPr>
        <p:txBody>
          <a:bodyPr vert="horz" lIns="91440" tIns="45720" rIns="91440" bIns="45720" rtlCol="0" anchor="ctr">
            <a:normAutofit/>
          </a:bodyPr>
          <a:lstStyle>
            <a:lvl1pPr algn="l" defTabSz="914422" rtl="0" eaLnBrk="1" latinLnBrk="0" hangingPunct="1">
              <a:lnSpc>
                <a:spcPct val="90000"/>
              </a:lnSpc>
              <a:spcBef>
                <a:spcPct val="0"/>
              </a:spcBef>
              <a:buNone/>
              <a:defRPr sz="4000" kern="1200">
                <a:solidFill>
                  <a:schemeClr val="tx1"/>
                </a:solidFill>
                <a:latin typeface="Arial Nova Light" panose="020B0304020202020204" pitchFamily="34" charset="0"/>
                <a:ea typeface="+mj-ea"/>
                <a:cs typeface="+mj-cs"/>
              </a:defRPr>
            </a:lvl1pPr>
          </a:lstStyle>
          <a:p>
            <a:pPr>
              <a:spcAft>
                <a:spcPts val="1200"/>
              </a:spcAft>
            </a:pPr>
            <a:r>
              <a:rPr lang="en-US" sz="3600" dirty="0">
                <a:solidFill>
                  <a:srgbClr val="FF0000"/>
                </a:solidFill>
                <a:latin typeface="Arial Nova Light"/>
              </a:rPr>
              <a:t>E</a:t>
            </a:r>
            <a:r>
              <a:rPr lang="en-US" sz="3600" dirty="0">
                <a:latin typeface="Arial Nova Light"/>
              </a:rPr>
              <a:t>nzyme-</a:t>
            </a:r>
            <a:r>
              <a:rPr lang="en-US" sz="3600" dirty="0">
                <a:solidFill>
                  <a:srgbClr val="FF0000"/>
                </a:solidFill>
                <a:latin typeface="Arial Nova Light"/>
              </a:rPr>
              <a:t>L</a:t>
            </a:r>
            <a:r>
              <a:rPr lang="en-US" sz="3600" dirty="0">
                <a:latin typeface="Arial Nova Light"/>
              </a:rPr>
              <a:t>inked </a:t>
            </a:r>
            <a:endParaRPr lang="en-US" sz="3600" dirty="0"/>
          </a:p>
          <a:p>
            <a:pPr>
              <a:spcAft>
                <a:spcPts val="1200"/>
              </a:spcAft>
            </a:pPr>
            <a:r>
              <a:rPr lang="en-US" sz="3600" dirty="0">
                <a:solidFill>
                  <a:srgbClr val="FF0000"/>
                </a:solidFill>
                <a:latin typeface="Arial Nova Light"/>
              </a:rPr>
              <a:t>I</a:t>
            </a:r>
            <a:r>
              <a:rPr lang="en-US" sz="3600" dirty="0">
                <a:latin typeface="Arial Nova Light"/>
              </a:rPr>
              <a:t>mmuno-</a:t>
            </a:r>
          </a:p>
          <a:p>
            <a:pPr>
              <a:spcAft>
                <a:spcPts val="1200"/>
              </a:spcAft>
            </a:pPr>
            <a:r>
              <a:rPr lang="en-US" sz="3600" dirty="0">
                <a:solidFill>
                  <a:srgbClr val="FF0000"/>
                </a:solidFill>
                <a:latin typeface="Arial Nova Light"/>
              </a:rPr>
              <a:t>S</a:t>
            </a:r>
            <a:r>
              <a:rPr lang="en-US" sz="3600" dirty="0">
                <a:latin typeface="Arial Nova Light"/>
              </a:rPr>
              <a:t>orbent </a:t>
            </a:r>
            <a:endParaRPr lang="en-US" sz="3600" dirty="0"/>
          </a:p>
          <a:p>
            <a:pPr>
              <a:spcAft>
                <a:spcPts val="1200"/>
              </a:spcAft>
            </a:pPr>
            <a:r>
              <a:rPr lang="en-US" sz="3600" dirty="0">
                <a:solidFill>
                  <a:srgbClr val="FF0000"/>
                </a:solidFill>
                <a:latin typeface="Arial Nova Light"/>
              </a:rPr>
              <a:t>A</a:t>
            </a:r>
            <a:r>
              <a:rPr lang="en-US" sz="3600" dirty="0">
                <a:latin typeface="Arial Nova Light"/>
              </a:rPr>
              <a:t>ssay</a:t>
            </a:r>
          </a:p>
        </p:txBody>
      </p:sp>
      <p:grpSp>
        <p:nvGrpSpPr>
          <p:cNvPr id="59" name="Group 58">
            <a:extLst>
              <a:ext uri="{FF2B5EF4-FFF2-40B4-BE49-F238E27FC236}">
                <a16:creationId xmlns:a16="http://schemas.microsoft.com/office/drawing/2014/main" id="{EA73FAC9-A26F-5054-FE52-523C8127CC3C}"/>
              </a:ext>
            </a:extLst>
          </p:cNvPr>
          <p:cNvGrpSpPr/>
          <p:nvPr/>
        </p:nvGrpSpPr>
        <p:grpSpPr>
          <a:xfrm>
            <a:off x="7590262" y="3546089"/>
            <a:ext cx="4033667" cy="1271239"/>
            <a:chOff x="7805853" y="3546089"/>
            <a:chExt cx="3824198" cy="1271239"/>
          </a:xfrm>
        </p:grpSpPr>
        <p:sp>
          <p:nvSpPr>
            <p:cNvPr id="43" name="Right Bracket 42">
              <a:extLst>
                <a:ext uri="{FF2B5EF4-FFF2-40B4-BE49-F238E27FC236}">
                  <a16:creationId xmlns:a16="http://schemas.microsoft.com/office/drawing/2014/main" id="{B9D19375-CAFF-DE35-2861-C946401EEF7E}"/>
                </a:ext>
              </a:extLst>
            </p:cNvPr>
            <p:cNvSpPr/>
            <p:nvPr/>
          </p:nvSpPr>
          <p:spPr>
            <a:xfrm>
              <a:off x="7805853" y="3546089"/>
              <a:ext cx="133814" cy="1271239"/>
            </a:xfrm>
            <a:prstGeom prst="righ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5" name="Straight Connector 44">
              <a:extLst>
                <a:ext uri="{FF2B5EF4-FFF2-40B4-BE49-F238E27FC236}">
                  <a16:creationId xmlns:a16="http://schemas.microsoft.com/office/drawing/2014/main" id="{0E1F646C-A4D5-5FA5-9C09-5820596F6B34}"/>
                </a:ext>
              </a:extLst>
            </p:cNvPr>
            <p:cNvCxnSpPr>
              <a:cxnSpLocks/>
              <a:stCxn id="43" idx="2"/>
            </p:cNvCxnSpPr>
            <p:nvPr/>
          </p:nvCxnSpPr>
          <p:spPr>
            <a:xfrm>
              <a:off x="7939667" y="4181709"/>
              <a:ext cx="1650382"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47" name="TextBox 46">
              <a:extLst>
                <a:ext uri="{FF2B5EF4-FFF2-40B4-BE49-F238E27FC236}">
                  <a16:creationId xmlns:a16="http://schemas.microsoft.com/office/drawing/2014/main" id="{CD6D4B7D-1548-6146-2AA6-2C1B510CAA2C}"/>
                </a:ext>
              </a:extLst>
            </p:cNvPr>
            <p:cNvSpPr txBox="1"/>
            <p:nvPr/>
          </p:nvSpPr>
          <p:spPr>
            <a:xfrm>
              <a:off x="9590049" y="3869694"/>
              <a:ext cx="2040002" cy="646331"/>
            </a:xfrm>
            <a:prstGeom prst="rect">
              <a:avLst/>
            </a:prstGeom>
            <a:noFill/>
          </p:spPr>
          <p:txBody>
            <a:bodyPr wrap="none" rtlCol="0">
              <a:spAutoFit/>
            </a:bodyPr>
            <a:lstStyle/>
            <a:p>
              <a:r>
                <a:rPr lang="en-US" dirty="0"/>
                <a:t>Antibody (</a:t>
              </a:r>
              <a:r>
                <a:rPr lang="en-US" b="1" dirty="0" err="1"/>
                <a:t>I</a:t>
              </a:r>
              <a:r>
                <a:rPr lang="en-US" dirty="0" err="1"/>
                <a:t>mmuno</a:t>
              </a:r>
              <a:r>
                <a:rPr lang="en-US" dirty="0"/>
                <a:t>)</a:t>
              </a:r>
            </a:p>
            <a:p>
              <a:r>
                <a:rPr lang="en-US" dirty="0"/>
                <a:t>linked to an </a:t>
              </a:r>
              <a:r>
                <a:rPr lang="en-US" b="1" dirty="0"/>
                <a:t>E</a:t>
              </a:r>
              <a:r>
                <a:rPr lang="en-US" dirty="0"/>
                <a:t>nzyme</a:t>
              </a:r>
            </a:p>
          </p:txBody>
        </p:sp>
      </p:grpSp>
      <p:grpSp>
        <p:nvGrpSpPr>
          <p:cNvPr id="60" name="Group 59">
            <a:extLst>
              <a:ext uri="{FF2B5EF4-FFF2-40B4-BE49-F238E27FC236}">
                <a16:creationId xmlns:a16="http://schemas.microsoft.com/office/drawing/2014/main" id="{A5B4101C-C96D-38B6-2A14-92427204AFAC}"/>
              </a:ext>
            </a:extLst>
          </p:cNvPr>
          <p:cNvGrpSpPr/>
          <p:nvPr/>
        </p:nvGrpSpPr>
        <p:grpSpPr>
          <a:xfrm>
            <a:off x="5734416" y="5244202"/>
            <a:ext cx="2522229" cy="1066951"/>
            <a:chOff x="5734416" y="5244202"/>
            <a:chExt cx="2522229" cy="1066951"/>
          </a:xfrm>
        </p:grpSpPr>
        <p:sp>
          <p:nvSpPr>
            <p:cNvPr id="48" name="Right Bracket 47">
              <a:extLst>
                <a:ext uri="{FF2B5EF4-FFF2-40B4-BE49-F238E27FC236}">
                  <a16:creationId xmlns:a16="http://schemas.microsoft.com/office/drawing/2014/main" id="{A3EDE5B8-9CC0-EE8A-D483-13290C42562B}"/>
                </a:ext>
              </a:extLst>
            </p:cNvPr>
            <p:cNvSpPr/>
            <p:nvPr/>
          </p:nvSpPr>
          <p:spPr>
            <a:xfrm rot="5400000">
              <a:off x="6887736" y="4675489"/>
              <a:ext cx="133814" cy="1271239"/>
            </a:xfrm>
            <a:prstGeom prst="righ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cxnSp>
          <p:nvCxnSpPr>
            <p:cNvPr id="49" name="Straight Connector 48">
              <a:extLst>
                <a:ext uri="{FF2B5EF4-FFF2-40B4-BE49-F238E27FC236}">
                  <a16:creationId xmlns:a16="http://schemas.microsoft.com/office/drawing/2014/main" id="{887E5C38-0F02-480B-FC43-65634AC16237}"/>
                </a:ext>
              </a:extLst>
            </p:cNvPr>
            <p:cNvCxnSpPr>
              <a:cxnSpLocks/>
            </p:cNvCxnSpPr>
            <p:nvPr/>
          </p:nvCxnSpPr>
          <p:spPr>
            <a:xfrm>
              <a:off x="6995531" y="5378016"/>
              <a:ext cx="0" cy="353712"/>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3" name="TextBox 52">
              <a:extLst>
                <a:ext uri="{FF2B5EF4-FFF2-40B4-BE49-F238E27FC236}">
                  <a16:creationId xmlns:a16="http://schemas.microsoft.com/office/drawing/2014/main" id="{99A89C95-8398-839B-DF5D-195903428511}"/>
                </a:ext>
              </a:extLst>
            </p:cNvPr>
            <p:cNvSpPr txBox="1"/>
            <p:nvPr/>
          </p:nvSpPr>
          <p:spPr>
            <a:xfrm>
              <a:off x="5734416" y="5664822"/>
              <a:ext cx="2522229" cy="646331"/>
            </a:xfrm>
            <a:prstGeom prst="rect">
              <a:avLst/>
            </a:prstGeom>
            <a:noFill/>
          </p:spPr>
          <p:txBody>
            <a:bodyPr wrap="none" rtlCol="0">
              <a:spAutoFit/>
            </a:bodyPr>
            <a:lstStyle/>
            <a:p>
              <a:pPr algn="ctr"/>
              <a:r>
                <a:rPr lang="en-US" dirty="0"/>
                <a:t>Antigens are </a:t>
              </a:r>
              <a:r>
                <a:rPr lang="en-US" dirty="0" err="1"/>
                <a:t>ad</a:t>
              </a:r>
              <a:r>
                <a:rPr lang="en-US" b="1" dirty="0" err="1"/>
                <a:t>S</a:t>
              </a:r>
              <a:r>
                <a:rPr lang="en-US" dirty="0" err="1"/>
                <a:t>orbed</a:t>
              </a:r>
              <a:r>
                <a:rPr lang="en-US" dirty="0"/>
                <a:t> </a:t>
              </a:r>
            </a:p>
            <a:p>
              <a:pPr algn="ctr"/>
              <a:r>
                <a:rPr lang="en-US" dirty="0"/>
                <a:t>to the plastic wells </a:t>
              </a:r>
            </a:p>
          </p:txBody>
        </p:sp>
      </p:grpSp>
      <p:grpSp>
        <p:nvGrpSpPr>
          <p:cNvPr id="61" name="Group 60">
            <a:extLst>
              <a:ext uri="{FF2B5EF4-FFF2-40B4-BE49-F238E27FC236}">
                <a16:creationId xmlns:a16="http://schemas.microsoft.com/office/drawing/2014/main" id="{BCB0E9DF-3FE8-615F-81DE-57740A3C5D96}"/>
              </a:ext>
            </a:extLst>
          </p:cNvPr>
          <p:cNvGrpSpPr/>
          <p:nvPr/>
        </p:nvGrpSpPr>
        <p:grpSpPr>
          <a:xfrm>
            <a:off x="3690439" y="4579656"/>
            <a:ext cx="2727832" cy="646331"/>
            <a:chOff x="3690439" y="4579656"/>
            <a:chExt cx="2727832" cy="646331"/>
          </a:xfrm>
        </p:grpSpPr>
        <p:cxnSp>
          <p:nvCxnSpPr>
            <p:cNvPr id="52" name="Straight Connector 51">
              <a:extLst>
                <a:ext uri="{FF2B5EF4-FFF2-40B4-BE49-F238E27FC236}">
                  <a16:creationId xmlns:a16="http://schemas.microsoft.com/office/drawing/2014/main" id="{1FDF74B2-0FD8-CBF6-B3DF-45F7C35C9E4B}"/>
                </a:ext>
              </a:extLst>
            </p:cNvPr>
            <p:cNvCxnSpPr>
              <a:cxnSpLocks/>
            </p:cNvCxnSpPr>
            <p:nvPr/>
          </p:nvCxnSpPr>
          <p:spPr>
            <a:xfrm>
              <a:off x="4767889" y="4869369"/>
              <a:ext cx="1650382"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4" name="TextBox 53">
              <a:extLst>
                <a:ext uri="{FF2B5EF4-FFF2-40B4-BE49-F238E27FC236}">
                  <a16:creationId xmlns:a16="http://schemas.microsoft.com/office/drawing/2014/main" id="{0A98A1F1-90F0-0016-EDB1-47F8E945B0F2}"/>
                </a:ext>
              </a:extLst>
            </p:cNvPr>
            <p:cNvSpPr txBox="1"/>
            <p:nvPr/>
          </p:nvSpPr>
          <p:spPr>
            <a:xfrm>
              <a:off x="3690439" y="4579656"/>
              <a:ext cx="1126206" cy="646331"/>
            </a:xfrm>
            <a:prstGeom prst="rect">
              <a:avLst/>
            </a:prstGeom>
            <a:noFill/>
          </p:spPr>
          <p:txBody>
            <a:bodyPr wrap="none" rtlCol="0">
              <a:spAutoFit/>
            </a:bodyPr>
            <a:lstStyle/>
            <a:p>
              <a:pPr algn="r"/>
              <a:r>
                <a:rPr lang="en-US" dirty="0"/>
                <a:t>Antigens </a:t>
              </a:r>
            </a:p>
            <a:p>
              <a:pPr algn="r"/>
              <a:r>
                <a:rPr lang="en-US" dirty="0"/>
                <a:t>(</a:t>
              </a:r>
              <a:r>
                <a:rPr lang="en-US" b="1" dirty="0" err="1"/>
                <a:t>I</a:t>
              </a:r>
              <a:r>
                <a:rPr lang="en-US" dirty="0" err="1"/>
                <a:t>mmuno</a:t>
              </a:r>
              <a:r>
                <a:rPr lang="en-US" dirty="0"/>
                <a:t>)</a:t>
              </a:r>
            </a:p>
          </p:txBody>
        </p:sp>
      </p:grpSp>
      <p:grpSp>
        <p:nvGrpSpPr>
          <p:cNvPr id="62" name="Group 61">
            <a:extLst>
              <a:ext uri="{FF2B5EF4-FFF2-40B4-BE49-F238E27FC236}">
                <a16:creationId xmlns:a16="http://schemas.microsoft.com/office/drawing/2014/main" id="{3D6E5F0A-6770-4207-467D-5810445673FC}"/>
              </a:ext>
            </a:extLst>
          </p:cNvPr>
          <p:cNvGrpSpPr/>
          <p:nvPr/>
        </p:nvGrpSpPr>
        <p:grpSpPr>
          <a:xfrm>
            <a:off x="3629673" y="2981758"/>
            <a:ext cx="3198157" cy="1200329"/>
            <a:chOff x="3629673" y="3004060"/>
            <a:chExt cx="3198157" cy="1200329"/>
          </a:xfrm>
        </p:grpSpPr>
        <p:cxnSp>
          <p:nvCxnSpPr>
            <p:cNvPr id="55" name="Straight Connector 54">
              <a:extLst>
                <a:ext uri="{FF2B5EF4-FFF2-40B4-BE49-F238E27FC236}">
                  <a16:creationId xmlns:a16="http://schemas.microsoft.com/office/drawing/2014/main" id="{3C2F276F-C393-935F-3219-CF9E002BC935}"/>
                </a:ext>
              </a:extLst>
            </p:cNvPr>
            <p:cNvCxnSpPr>
              <a:cxnSpLocks/>
            </p:cNvCxnSpPr>
            <p:nvPr/>
          </p:nvCxnSpPr>
          <p:spPr>
            <a:xfrm>
              <a:off x="4767889" y="3546089"/>
              <a:ext cx="2059941" cy="0"/>
            </a:xfrm>
            <a:prstGeom prst="line">
              <a:avLst/>
            </a:prstGeom>
            <a:ln w="19050">
              <a:solidFill>
                <a:schemeClr val="tx1"/>
              </a:solidFill>
            </a:ln>
          </p:spPr>
          <p:style>
            <a:lnRef idx="1">
              <a:schemeClr val="dk1"/>
            </a:lnRef>
            <a:fillRef idx="0">
              <a:schemeClr val="dk1"/>
            </a:fillRef>
            <a:effectRef idx="0">
              <a:schemeClr val="dk1"/>
            </a:effectRef>
            <a:fontRef idx="minor">
              <a:schemeClr val="tx1"/>
            </a:fontRef>
          </p:style>
        </p:cxnSp>
        <p:sp>
          <p:nvSpPr>
            <p:cNvPr id="58" name="TextBox 57">
              <a:extLst>
                <a:ext uri="{FF2B5EF4-FFF2-40B4-BE49-F238E27FC236}">
                  <a16:creationId xmlns:a16="http://schemas.microsoft.com/office/drawing/2014/main" id="{46970FEF-5F69-0C5F-8D48-93EB539D494D}"/>
                </a:ext>
              </a:extLst>
            </p:cNvPr>
            <p:cNvSpPr txBox="1"/>
            <p:nvPr/>
          </p:nvSpPr>
          <p:spPr>
            <a:xfrm>
              <a:off x="3629673" y="3004060"/>
              <a:ext cx="1197764" cy="1200329"/>
            </a:xfrm>
            <a:prstGeom prst="rect">
              <a:avLst/>
            </a:prstGeom>
            <a:noFill/>
          </p:spPr>
          <p:txBody>
            <a:bodyPr wrap="none" rtlCol="0">
              <a:spAutoFit/>
            </a:bodyPr>
            <a:lstStyle/>
            <a:p>
              <a:pPr algn="r"/>
              <a:r>
                <a:rPr lang="en-US" dirty="0"/>
                <a:t>Substrate </a:t>
              </a:r>
            </a:p>
            <a:p>
              <a:pPr algn="r"/>
              <a:r>
                <a:rPr lang="en-US" dirty="0"/>
                <a:t>changes </a:t>
              </a:r>
            </a:p>
            <a:p>
              <a:pPr algn="r"/>
              <a:r>
                <a:rPr lang="en-US" dirty="0"/>
                <a:t>color </a:t>
              </a:r>
            </a:p>
            <a:p>
              <a:pPr algn="r"/>
              <a:r>
                <a:rPr lang="en-US" dirty="0"/>
                <a:t>(</a:t>
              </a:r>
              <a:r>
                <a:rPr lang="en-US" b="1" dirty="0"/>
                <a:t>A</a:t>
              </a:r>
              <a:r>
                <a:rPr lang="en-US" dirty="0"/>
                <a:t>ssay) </a:t>
              </a:r>
            </a:p>
          </p:txBody>
        </p:sp>
      </p:grpSp>
      <p:sp>
        <p:nvSpPr>
          <p:cNvPr id="64" name="TextBox 63">
            <a:extLst>
              <a:ext uri="{FF2B5EF4-FFF2-40B4-BE49-F238E27FC236}">
                <a16:creationId xmlns:a16="http://schemas.microsoft.com/office/drawing/2014/main" id="{2FE45198-0C69-8CCE-7D4B-D84F926DA873}"/>
              </a:ext>
            </a:extLst>
          </p:cNvPr>
          <p:cNvSpPr txBox="1"/>
          <p:nvPr/>
        </p:nvSpPr>
        <p:spPr>
          <a:xfrm>
            <a:off x="6705931" y="3667001"/>
            <a:ext cx="1310949" cy="307777"/>
          </a:xfrm>
          <a:prstGeom prst="rect">
            <a:avLst/>
          </a:prstGeom>
          <a:noFill/>
        </p:spPr>
        <p:txBody>
          <a:bodyPr wrap="square">
            <a:spAutoFit/>
          </a:bodyPr>
          <a:lstStyle/>
          <a:p>
            <a:r>
              <a:rPr lang="en-US" sz="1400">
                <a:solidFill>
                  <a:schemeClr val="bg1"/>
                </a:solidFill>
              </a:rPr>
              <a:t>enzyme</a:t>
            </a:r>
            <a:endParaRPr lang="en-US">
              <a:solidFill>
                <a:schemeClr val="bg1"/>
              </a:solidFill>
            </a:endParaRPr>
          </a:p>
        </p:txBody>
      </p:sp>
    </p:spTree>
    <p:extLst>
      <p:ext uri="{BB962C8B-B14F-4D97-AF65-F5344CB8AC3E}">
        <p14:creationId xmlns:p14="http://schemas.microsoft.com/office/powerpoint/2010/main" val="5470897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02FDCE-07A7-1D2D-51F7-656DBCDAFB7D}"/>
              </a:ext>
            </a:extLst>
          </p:cNvPr>
          <p:cNvSpPr>
            <a:spLocks noGrp="1"/>
          </p:cNvSpPr>
          <p:nvPr>
            <p:ph type="title"/>
          </p:nvPr>
        </p:nvSpPr>
        <p:spPr/>
        <p:txBody>
          <a:bodyPr/>
          <a:lstStyle/>
          <a:p>
            <a:r>
              <a:rPr lang="en-US" dirty="0"/>
              <a:t>How do we make secondary antibodies?</a:t>
            </a:r>
          </a:p>
        </p:txBody>
      </p:sp>
      <p:pic>
        <p:nvPicPr>
          <p:cNvPr id="10" name="Picture 9">
            <a:extLst>
              <a:ext uri="{FF2B5EF4-FFF2-40B4-BE49-F238E27FC236}">
                <a16:creationId xmlns:a16="http://schemas.microsoft.com/office/drawing/2014/main" id="{91ADC9B5-D96E-FFD3-689A-67AA11630F17}"/>
              </a:ext>
            </a:extLst>
          </p:cNvPr>
          <p:cNvPicPr>
            <a:picLocks noChangeAspect="1"/>
          </p:cNvPicPr>
          <p:nvPr/>
        </p:nvPicPr>
        <p:blipFill rotWithShape="1">
          <a:blip r:embed="rId3">
            <a:extLst>
              <a:ext uri="{28A0092B-C50C-407E-A947-70E740481C1C}">
                <a14:useLocalDpi xmlns:a14="http://schemas.microsoft.com/office/drawing/2010/main" val="0"/>
              </a:ext>
            </a:extLst>
          </a:blip>
          <a:srcRect l="1851" t="3599" r="79352" b="47512"/>
          <a:stretch/>
        </p:blipFill>
        <p:spPr>
          <a:xfrm>
            <a:off x="1" y="1235383"/>
            <a:ext cx="2422932" cy="3019714"/>
          </a:xfrm>
          <a:prstGeom prst="rect">
            <a:avLst/>
          </a:prstGeom>
        </p:spPr>
      </p:pic>
      <p:pic>
        <p:nvPicPr>
          <p:cNvPr id="12" name="Picture 11">
            <a:extLst>
              <a:ext uri="{FF2B5EF4-FFF2-40B4-BE49-F238E27FC236}">
                <a16:creationId xmlns:a16="http://schemas.microsoft.com/office/drawing/2014/main" id="{AC1B402D-C2C1-7BB0-3C64-51041BEEA588}"/>
              </a:ext>
            </a:extLst>
          </p:cNvPr>
          <p:cNvPicPr>
            <a:picLocks noChangeAspect="1"/>
          </p:cNvPicPr>
          <p:nvPr/>
        </p:nvPicPr>
        <p:blipFill rotWithShape="1">
          <a:blip r:embed="rId3">
            <a:extLst>
              <a:ext uri="{28A0092B-C50C-407E-A947-70E740481C1C}">
                <a14:useLocalDpi xmlns:a14="http://schemas.microsoft.com/office/drawing/2010/main" val="0"/>
              </a:ext>
            </a:extLst>
          </a:blip>
          <a:srcRect l="22407" t="5147" r="53332" b="50022"/>
          <a:stretch/>
        </p:blipFill>
        <p:spPr>
          <a:xfrm>
            <a:off x="2422933" y="1360707"/>
            <a:ext cx="3127134" cy="2769065"/>
          </a:xfrm>
          <a:prstGeom prst="rect">
            <a:avLst/>
          </a:prstGeom>
        </p:spPr>
      </p:pic>
      <p:pic>
        <p:nvPicPr>
          <p:cNvPr id="3" name="Picture 2">
            <a:extLst>
              <a:ext uri="{FF2B5EF4-FFF2-40B4-BE49-F238E27FC236}">
                <a16:creationId xmlns:a16="http://schemas.microsoft.com/office/drawing/2014/main" id="{8D1E6416-05DF-13F1-A879-0ADEA8BF72E5}"/>
              </a:ext>
            </a:extLst>
          </p:cNvPr>
          <p:cNvPicPr>
            <a:picLocks noChangeAspect="1"/>
          </p:cNvPicPr>
          <p:nvPr/>
        </p:nvPicPr>
        <p:blipFill rotWithShape="1">
          <a:blip r:embed="rId3">
            <a:extLst>
              <a:ext uri="{28A0092B-C50C-407E-A947-70E740481C1C}">
                <a14:useLocalDpi xmlns:a14="http://schemas.microsoft.com/office/drawing/2010/main" val="0"/>
              </a:ext>
            </a:extLst>
          </a:blip>
          <a:srcRect l="49076" t="3141" r="31478" b="38694"/>
          <a:stretch/>
        </p:blipFill>
        <p:spPr>
          <a:xfrm>
            <a:off x="5916384" y="1235381"/>
            <a:ext cx="2506482" cy="3592621"/>
          </a:xfrm>
          <a:prstGeom prst="rect">
            <a:avLst/>
          </a:prstGeom>
        </p:spPr>
      </p:pic>
      <p:pic>
        <p:nvPicPr>
          <p:cNvPr id="4" name="Picture 3">
            <a:extLst>
              <a:ext uri="{FF2B5EF4-FFF2-40B4-BE49-F238E27FC236}">
                <a16:creationId xmlns:a16="http://schemas.microsoft.com/office/drawing/2014/main" id="{BF7B3F95-885F-C47F-63BC-FAF12751D1AE}"/>
              </a:ext>
            </a:extLst>
          </p:cNvPr>
          <p:cNvPicPr>
            <a:picLocks noChangeAspect="1"/>
          </p:cNvPicPr>
          <p:nvPr/>
        </p:nvPicPr>
        <p:blipFill rotWithShape="1">
          <a:blip r:embed="rId3">
            <a:extLst>
              <a:ext uri="{28A0092B-C50C-407E-A947-70E740481C1C}">
                <a14:useLocalDpi xmlns:a14="http://schemas.microsoft.com/office/drawing/2010/main" val="0"/>
              </a:ext>
            </a:extLst>
          </a:blip>
          <a:srcRect l="69263" t="3888" r="3791" b="37947"/>
          <a:stretch/>
        </p:blipFill>
        <p:spPr>
          <a:xfrm>
            <a:off x="8545556" y="1235381"/>
            <a:ext cx="3473267" cy="3592621"/>
          </a:xfrm>
          <a:prstGeom prst="rect">
            <a:avLst/>
          </a:prstGeom>
        </p:spPr>
      </p:pic>
      <p:pic>
        <p:nvPicPr>
          <p:cNvPr id="22" name="Picture 21">
            <a:extLst>
              <a:ext uri="{FF2B5EF4-FFF2-40B4-BE49-F238E27FC236}">
                <a16:creationId xmlns:a16="http://schemas.microsoft.com/office/drawing/2014/main" id="{65C38546-1D3A-DD05-FB8E-CE6024AB1E13}"/>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7143017" y="5635315"/>
            <a:ext cx="763428" cy="825496"/>
          </a:xfrm>
          <a:prstGeom prst="rect">
            <a:avLst/>
          </a:prstGeom>
        </p:spPr>
      </p:pic>
      <p:sp>
        <p:nvSpPr>
          <p:cNvPr id="23" name="Oval 22">
            <a:extLst>
              <a:ext uri="{FF2B5EF4-FFF2-40B4-BE49-F238E27FC236}">
                <a16:creationId xmlns:a16="http://schemas.microsoft.com/office/drawing/2014/main" id="{3243C4D2-60A4-2240-ABBB-2F5431E39D2F}"/>
              </a:ext>
            </a:extLst>
          </p:cNvPr>
          <p:cNvSpPr/>
          <p:nvPr/>
        </p:nvSpPr>
        <p:spPr>
          <a:xfrm>
            <a:off x="7004787" y="6336607"/>
            <a:ext cx="313807" cy="313807"/>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23">
            <a:extLst>
              <a:ext uri="{FF2B5EF4-FFF2-40B4-BE49-F238E27FC236}">
                <a16:creationId xmlns:a16="http://schemas.microsoft.com/office/drawing/2014/main" id="{28118457-5D74-225B-5C0F-7FC29426C7C6}"/>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7449576" y="4981314"/>
            <a:ext cx="905530" cy="772317"/>
          </a:xfrm>
          <a:prstGeom prst="rect">
            <a:avLst/>
          </a:prstGeom>
        </p:spPr>
      </p:pic>
      <p:pic>
        <p:nvPicPr>
          <p:cNvPr id="25" name="Picture 24">
            <a:extLst>
              <a:ext uri="{FF2B5EF4-FFF2-40B4-BE49-F238E27FC236}">
                <a16:creationId xmlns:a16="http://schemas.microsoft.com/office/drawing/2014/main" id="{030F2F06-9A41-F3AD-C34E-804998663298}"/>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6517911" y="5236458"/>
            <a:ext cx="905530" cy="772317"/>
          </a:xfrm>
          <a:prstGeom prst="rect">
            <a:avLst/>
          </a:prstGeom>
        </p:spPr>
      </p:pic>
      <p:sp>
        <p:nvSpPr>
          <p:cNvPr id="26" name="TextBox 25">
            <a:extLst>
              <a:ext uri="{FF2B5EF4-FFF2-40B4-BE49-F238E27FC236}">
                <a16:creationId xmlns:a16="http://schemas.microsoft.com/office/drawing/2014/main" id="{66359195-6EEB-A559-B3DF-5F460446D36B}"/>
              </a:ext>
            </a:extLst>
          </p:cNvPr>
          <p:cNvSpPr txBox="1"/>
          <p:nvPr/>
        </p:nvSpPr>
        <p:spPr>
          <a:xfrm>
            <a:off x="6005071" y="6328350"/>
            <a:ext cx="1069908" cy="307777"/>
          </a:xfrm>
          <a:prstGeom prst="rect">
            <a:avLst/>
          </a:prstGeom>
          <a:noFill/>
        </p:spPr>
        <p:txBody>
          <a:bodyPr wrap="none" rtlCol="0">
            <a:spAutoFit/>
          </a:bodyPr>
          <a:lstStyle/>
          <a:p>
            <a:r>
              <a:rPr lang="en-US" sz="1400" dirty="0"/>
              <a:t>Antigen “X”</a:t>
            </a:r>
          </a:p>
        </p:txBody>
      </p:sp>
      <p:sp>
        <p:nvSpPr>
          <p:cNvPr id="27" name="TextBox 26">
            <a:extLst>
              <a:ext uri="{FF2B5EF4-FFF2-40B4-BE49-F238E27FC236}">
                <a16:creationId xmlns:a16="http://schemas.microsoft.com/office/drawing/2014/main" id="{09F632BA-7CD4-91C1-4EC3-C18357237D0C}"/>
              </a:ext>
            </a:extLst>
          </p:cNvPr>
          <p:cNvSpPr txBox="1"/>
          <p:nvPr/>
        </p:nvSpPr>
        <p:spPr>
          <a:xfrm>
            <a:off x="7783883" y="6022860"/>
            <a:ext cx="2206784" cy="523220"/>
          </a:xfrm>
          <a:prstGeom prst="rect">
            <a:avLst/>
          </a:prstGeom>
          <a:noFill/>
        </p:spPr>
        <p:txBody>
          <a:bodyPr wrap="square" rtlCol="0">
            <a:spAutoFit/>
          </a:bodyPr>
          <a:lstStyle/>
          <a:p>
            <a:pPr algn="ctr"/>
            <a:r>
              <a:rPr lang="en-US" sz="1400" dirty="0"/>
              <a:t>Rabbit anti-X antibody (primary)</a:t>
            </a:r>
          </a:p>
        </p:txBody>
      </p:sp>
      <p:sp>
        <p:nvSpPr>
          <p:cNvPr id="28" name="TextBox 27">
            <a:extLst>
              <a:ext uri="{FF2B5EF4-FFF2-40B4-BE49-F238E27FC236}">
                <a16:creationId xmlns:a16="http://schemas.microsoft.com/office/drawing/2014/main" id="{E813057E-042B-5608-D0E3-6F4BD4F85077}"/>
              </a:ext>
            </a:extLst>
          </p:cNvPr>
          <p:cNvSpPr txBox="1"/>
          <p:nvPr/>
        </p:nvSpPr>
        <p:spPr>
          <a:xfrm>
            <a:off x="8205052" y="5001947"/>
            <a:ext cx="2293615" cy="523220"/>
          </a:xfrm>
          <a:prstGeom prst="rect">
            <a:avLst/>
          </a:prstGeom>
          <a:noFill/>
        </p:spPr>
        <p:txBody>
          <a:bodyPr wrap="square" rtlCol="0">
            <a:spAutoFit/>
          </a:bodyPr>
          <a:lstStyle/>
          <a:p>
            <a:pPr algn="ctr"/>
            <a:r>
              <a:rPr lang="en-US" sz="1400" dirty="0"/>
              <a:t>Goat anti-rabbit antibody (secondary)</a:t>
            </a:r>
          </a:p>
        </p:txBody>
      </p:sp>
    </p:spTree>
    <p:extLst>
      <p:ext uri="{BB962C8B-B14F-4D97-AF65-F5344CB8AC3E}">
        <p14:creationId xmlns:p14="http://schemas.microsoft.com/office/powerpoint/2010/main" val="32659996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2"/>
          <p:cNvSpPr txBox="1"/>
          <p:nvPr/>
        </p:nvSpPr>
        <p:spPr>
          <a:xfrm>
            <a:off x="1644456" y="401277"/>
            <a:ext cx="8842482" cy="848822"/>
          </a:xfrm>
          <a:prstGeom prst="rect">
            <a:avLst/>
          </a:prstGeom>
        </p:spPr>
        <p:txBody>
          <a:bodyPr lIns="0" tIns="0" rIns="0" bIns="0" rtlCol="0" anchor="t">
            <a:spAutoFit/>
          </a:bodyPr>
          <a:lstStyle/>
          <a:p>
            <a:pPr marL="0" marR="0" lvl="0" indent="0" algn="ctr" defTabSz="914400" rtl="0" eaLnBrk="1" fontAlgn="auto" latinLnBrk="0" hangingPunct="1">
              <a:lnSpc>
                <a:spcPts val="7200"/>
              </a:lnSpc>
              <a:spcBef>
                <a:spcPts val="0"/>
              </a:spcBef>
              <a:spcAft>
                <a:spcPts val="0"/>
              </a:spcAft>
              <a:buClrTx/>
              <a:buSzTx/>
              <a:buFontTx/>
              <a:buNone/>
              <a:tabLst/>
              <a:defRPr/>
            </a:pPr>
            <a:r>
              <a:rPr kumimoji="0" lang="en-US" sz="5400" b="0" i="0" u="none" strike="noStrike" kern="1200" cap="none" spc="0" normalizeH="0" baseline="0" noProof="0">
                <a:ln>
                  <a:noFill/>
                </a:ln>
                <a:solidFill>
                  <a:srgbClr val="000000"/>
                </a:solidFill>
                <a:effectLst/>
                <a:uLnTx/>
                <a:uFillTx/>
                <a:latin typeface="Arial Nova Light" panose="020B0304020202020204" pitchFamily="34" charset="0"/>
                <a:ea typeface="+mn-ea"/>
                <a:cs typeface="+mn-cs"/>
              </a:rPr>
              <a:t>Slide Deck Overview</a:t>
            </a:r>
          </a:p>
        </p:txBody>
      </p:sp>
      <p:sp>
        <p:nvSpPr>
          <p:cNvPr id="10" name="AutoShape 22">
            <a:extLst>
              <a:ext uri="{FF2B5EF4-FFF2-40B4-BE49-F238E27FC236}">
                <a16:creationId xmlns:a16="http://schemas.microsoft.com/office/drawing/2014/main" id="{616ABF2B-253A-4D3F-93B7-0975AB5D539C}"/>
              </a:ext>
            </a:extLst>
          </p:cNvPr>
          <p:cNvSpPr/>
          <p:nvPr/>
        </p:nvSpPr>
        <p:spPr>
          <a:xfrm>
            <a:off x="609600" y="412750"/>
            <a:ext cx="10972800" cy="0"/>
          </a:xfrm>
          <a:prstGeom prst="line">
            <a:avLst/>
          </a:prstGeom>
          <a:ln w="28575" cap="flat">
            <a:solidFill>
              <a:srgbClr val="99CA3D"/>
            </a:solidFill>
            <a:prstDash val="solid"/>
            <a:headEnd type="none" w="sm" len="sm"/>
            <a:tailEnd type="none" w="sm" len="sm"/>
          </a:ln>
        </p:spPr>
        <p:txBody>
          <a:bodyPr/>
          <a:lstStyle/>
          <a:p>
            <a:endParaRPr lang="en-US"/>
          </a:p>
        </p:txBody>
      </p:sp>
      <p:grpSp>
        <p:nvGrpSpPr>
          <p:cNvPr id="3" name="Group 2">
            <a:extLst>
              <a:ext uri="{FF2B5EF4-FFF2-40B4-BE49-F238E27FC236}">
                <a16:creationId xmlns:a16="http://schemas.microsoft.com/office/drawing/2014/main" id="{22F73873-08B3-88C7-77E1-73F8D515C474}"/>
              </a:ext>
            </a:extLst>
          </p:cNvPr>
          <p:cNvGrpSpPr/>
          <p:nvPr/>
        </p:nvGrpSpPr>
        <p:grpSpPr>
          <a:xfrm>
            <a:off x="365615" y="2302635"/>
            <a:ext cx="2047933" cy="2096935"/>
            <a:chOff x="986378" y="2302635"/>
            <a:chExt cx="2047933" cy="2096935"/>
          </a:xfrm>
        </p:grpSpPr>
        <p:pic>
          <p:nvPicPr>
            <p:cNvPr id="18" name="Picture 17" descr="A green circle with a number in it&#10;&#10;Description automatically generated with low confidence">
              <a:hlinkClick r:id="rId3" action="ppaction://hlinksldjump"/>
              <a:extLst>
                <a:ext uri="{FF2B5EF4-FFF2-40B4-BE49-F238E27FC236}">
                  <a16:creationId xmlns:a16="http://schemas.microsoft.com/office/drawing/2014/main" id="{93AC2435-06DA-72B2-3D18-4D67B9C49A1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490478" y="2302635"/>
              <a:ext cx="1005850" cy="1005850"/>
            </a:xfrm>
            <a:prstGeom prst="rect">
              <a:avLst/>
            </a:prstGeom>
          </p:spPr>
        </p:pic>
        <p:sp>
          <p:nvSpPr>
            <p:cNvPr id="27" name="TextBox 26">
              <a:extLst>
                <a:ext uri="{FF2B5EF4-FFF2-40B4-BE49-F238E27FC236}">
                  <a16:creationId xmlns:a16="http://schemas.microsoft.com/office/drawing/2014/main" id="{40379317-F4F6-D8CA-2C93-9FDE5AB15EA3}"/>
                </a:ext>
              </a:extLst>
            </p:cNvPr>
            <p:cNvSpPr txBox="1"/>
            <p:nvPr/>
          </p:nvSpPr>
          <p:spPr>
            <a:xfrm>
              <a:off x="986378" y="3445463"/>
              <a:ext cx="2047933"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Background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Information</a:t>
              </a:r>
            </a:p>
          </p:txBody>
        </p:sp>
      </p:grpSp>
      <p:grpSp>
        <p:nvGrpSpPr>
          <p:cNvPr id="7" name="Group 6">
            <a:extLst>
              <a:ext uri="{FF2B5EF4-FFF2-40B4-BE49-F238E27FC236}">
                <a16:creationId xmlns:a16="http://schemas.microsoft.com/office/drawing/2014/main" id="{C7E87966-BE61-B816-0175-71023CBF90C2}"/>
              </a:ext>
            </a:extLst>
          </p:cNvPr>
          <p:cNvGrpSpPr/>
          <p:nvPr/>
        </p:nvGrpSpPr>
        <p:grpSpPr>
          <a:xfrm>
            <a:off x="5010170" y="2302635"/>
            <a:ext cx="2668645" cy="2096935"/>
            <a:chOff x="6271548" y="2302635"/>
            <a:chExt cx="2668645" cy="2096935"/>
          </a:xfrm>
        </p:grpSpPr>
        <p:pic>
          <p:nvPicPr>
            <p:cNvPr id="24" name="Picture 23" descr="A blue circle with a check mark in it&#10;&#10;Description automatically generated with medium confidence">
              <a:hlinkClick r:id="rId5" action="ppaction://hlinksldjump"/>
              <a:extLst>
                <a:ext uri="{FF2B5EF4-FFF2-40B4-BE49-F238E27FC236}">
                  <a16:creationId xmlns:a16="http://schemas.microsoft.com/office/drawing/2014/main" id="{524CE5F1-DABF-6ECE-FDD9-B6EE3F9E9B6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098654" y="2302635"/>
              <a:ext cx="1005850" cy="1005850"/>
            </a:xfrm>
            <a:prstGeom prst="rect">
              <a:avLst/>
            </a:prstGeom>
          </p:spPr>
        </p:pic>
        <p:sp>
          <p:nvSpPr>
            <p:cNvPr id="28" name="TextBox 27">
              <a:extLst>
                <a:ext uri="{FF2B5EF4-FFF2-40B4-BE49-F238E27FC236}">
                  <a16:creationId xmlns:a16="http://schemas.microsoft.com/office/drawing/2014/main" id="{515A3C69-EB31-76B2-66E8-00582DF094CF}"/>
                </a:ext>
              </a:extLst>
            </p:cNvPr>
            <p:cNvSpPr txBox="1"/>
            <p:nvPr/>
          </p:nvSpPr>
          <p:spPr>
            <a:xfrm>
              <a:off x="6271548" y="3445463"/>
              <a:ext cx="2668645"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Results &amp; Troubleshooting</a:t>
              </a:r>
            </a:p>
          </p:txBody>
        </p:sp>
      </p:grpSp>
      <p:grpSp>
        <p:nvGrpSpPr>
          <p:cNvPr id="6" name="Group 5">
            <a:extLst>
              <a:ext uri="{FF2B5EF4-FFF2-40B4-BE49-F238E27FC236}">
                <a16:creationId xmlns:a16="http://schemas.microsoft.com/office/drawing/2014/main" id="{43D6F4E7-7E1E-C7D7-A2C0-6193F741FCC3}"/>
              </a:ext>
            </a:extLst>
          </p:cNvPr>
          <p:cNvGrpSpPr/>
          <p:nvPr/>
        </p:nvGrpSpPr>
        <p:grpSpPr>
          <a:xfrm>
            <a:off x="2707536" y="2302635"/>
            <a:ext cx="2125710" cy="2096935"/>
            <a:chOff x="3747666" y="2302635"/>
            <a:chExt cx="2125710" cy="2096935"/>
          </a:xfrm>
        </p:grpSpPr>
        <p:pic>
          <p:nvPicPr>
            <p:cNvPr id="30" name="Picture 29" descr="A black and orange circle with a magnifying glass&#10;&#10;Description automatically generated with medium confidence">
              <a:hlinkClick r:id="rId7" action="ppaction://hlinksldjump"/>
              <a:extLst>
                <a:ext uri="{FF2B5EF4-FFF2-40B4-BE49-F238E27FC236}">
                  <a16:creationId xmlns:a16="http://schemas.microsoft.com/office/drawing/2014/main" id="{18859492-367A-8A02-49B5-72729A150F0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4309300" y="2302635"/>
              <a:ext cx="1005850" cy="1005850"/>
            </a:xfrm>
            <a:prstGeom prst="rect">
              <a:avLst/>
            </a:prstGeom>
          </p:spPr>
        </p:pic>
        <p:sp>
          <p:nvSpPr>
            <p:cNvPr id="8" name="TextBox 7">
              <a:extLst>
                <a:ext uri="{FF2B5EF4-FFF2-40B4-BE49-F238E27FC236}">
                  <a16:creationId xmlns:a16="http://schemas.microsoft.com/office/drawing/2014/main" id="{215B590D-6146-6E5F-3330-F50CA1C807FF}"/>
                </a:ext>
              </a:extLst>
            </p:cNvPr>
            <p:cNvSpPr txBox="1"/>
            <p:nvPr/>
          </p:nvSpPr>
          <p:spPr>
            <a:xfrm>
              <a:off x="3747666" y="3445463"/>
              <a:ext cx="2125710"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Student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Lab Protocol</a:t>
              </a:r>
            </a:p>
          </p:txBody>
        </p:sp>
      </p:grpSp>
      <p:grpSp>
        <p:nvGrpSpPr>
          <p:cNvPr id="13" name="Group 12">
            <a:extLst>
              <a:ext uri="{FF2B5EF4-FFF2-40B4-BE49-F238E27FC236}">
                <a16:creationId xmlns:a16="http://schemas.microsoft.com/office/drawing/2014/main" id="{FA863793-EBFF-AB5A-2464-63FB35D09B7A}"/>
              </a:ext>
            </a:extLst>
          </p:cNvPr>
          <p:cNvGrpSpPr/>
          <p:nvPr/>
        </p:nvGrpSpPr>
        <p:grpSpPr>
          <a:xfrm>
            <a:off x="9973592" y="2302635"/>
            <a:ext cx="1811842" cy="2096935"/>
            <a:chOff x="9504962" y="2302635"/>
            <a:chExt cx="1811842" cy="2096935"/>
          </a:xfrm>
        </p:grpSpPr>
        <p:grpSp>
          <p:nvGrpSpPr>
            <p:cNvPr id="11" name="Group 10">
              <a:extLst>
                <a:ext uri="{FF2B5EF4-FFF2-40B4-BE49-F238E27FC236}">
                  <a16:creationId xmlns:a16="http://schemas.microsoft.com/office/drawing/2014/main" id="{84F3416F-75B7-D6B9-EFDB-1AA632F21789}"/>
                </a:ext>
              </a:extLst>
            </p:cNvPr>
            <p:cNvGrpSpPr/>
            <p:nvPr/>
          </p:nvGrpSpPr>
          <p:grpSpPr>
            <a:xfrm>
              <a:off x="9504962" y="2302635"/>
              <a:ext cx="1811842" cy="2096935"/>
              <a:chOff x="9504962" y="2302635"/>
              <a:chExt cx="1811842" cy="2096935"/>
            </a:xfrm>
          </p:grpSpPr>
          <p:sp>
            <p:nvSpPr>
              <p:cNvPr id="5" name="Oval 4">
                <a:extLst>
                  <a:ext uri="{FF2B5EF4-FFF2-40B4-BE49-F238E27FC236}">
                    <a16:creationId xmlns:a16="http://schemas.microsoft.com/office/drawing/2014/main" id="{804AE05D-18F2-A107-F376-12B57AFB542B}"/>
                  </a:ext>
                </a:extLst>
              </p:cNvPr>
              <p:cNvSpPr/>
              <p:nvPr/>
            </p:nvSpPr>
            <p:spPr>
              <a:xfrm>
                <a:off x="9888008" y="2302635"/>
                <a:ext cx="1005850" cy="974771"/>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ova Light"/>
                  <a:ea typeface="+mn-ea"/>
                  <a:cs typeface="+mn-cs"/>
                </a:endParaRPr>
              </a:p>
            </p:txBody>
          </p:sp>
          <p:sp>
            <p:nvSpPr>
              <p:cNvPr id="9" name="TextBox 8">
                <a:extLst>
                  <a:ext uri="{FF2B5EF4-FFF2-40B4-BE49-F238E27FC236}">
                    <a16:creationId xmlns:a16="http://schemas.microsoft.com/office/drawing/2014/main" id="{A3355E78-476B-14EF-4047-C0983CE598F4}"/>
                  </a:ext>
                </a:extLst>
              </p:cNvPr>
              <p:cNvSpPr txBox="1"/>
              <p:nvPr/>
            </p:nvSpPr>
            <p:spPr>
              <a:xfrm>
                <a:off x="9504962" y="3445463"/>
                <a:ext cx="1811842"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Instructor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Resources</a:t>
                </a:r>
              </a:p>
            </p:txBody>
          </p:sp>
        </p:grpSp>
        <p:pic>
          <p:nvPicPr>
            <p:cNvPr id="12" name="Picture 11" descr="A picture containing black, darkness&#10;&#10;Description automatically generated">
              <a:extLst>
                <a:ext uri="{FF2B5EF4-FFF2-40B4-BE49-F238E27FC236}">
                  <a16:creationId xmlns:a16="http://schemas.microsoft.com/office/drawing/2014/main" id="{39D6E0D3-118B-43E5-4772-FF5B06E119F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053502" y="2420225"/>
              <a:ext cx="692460" cy="692460"/>
            </a:xfrm>
            <a:prstGeom prst="rect">
              <a:avLst/>
            </a:prstGeom>
          </p:spPr>
        </p:pic>
      </p:grpSp>
      <p:sp>
        <p:nvSpPr>
          <p:cNvPr id="4" name="Rectangle: Rounded Corners 3">
            <a:extLst>
              <a:ext uri="{FF2B5EF4-FFF2-40B4-BE49-F238E27FC236}">
                <a16:creationId xmlns:a16="http://schemas.microsoft.com/office/drawing/2014/main" id="{303C25BD-9005-06D3-17D9-6A7AE9A21B14}"/>
              </a:ext>
            </a:extLst>
          </p:cNvPr>
          <p:cNvSpPr/>
          <p:nvPr/>
        </p:nvSpPr>
        <p:spPr>
          <a:xfrm>
            <a:off x="4074075" y="4875697"/>
            <a:ext cx="3983244" cy="848823"/>
          </a:xfrm>
          <a:prstGeom prst="roundRect">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0" kern="1200" dirty="0">
                <a:solidFill>
                  <a:schemeClr val="tx1"/>
                </a:solidFill>
                <a:latin typeface="+mn-lt"/>
                <a:ea typeface="+mn-ea"/>
                <a:cs typeface="+mn-cs"/>
              </a:rPr>
              <a:t>Tips and Notes</a:t>
            </a:r>
          </a:p>
        </p:txBody>
      </p:sp>
      <p:grpSp>
        <p:nvGrpSpPr>
          <p:cNvPr id="21" name="Group 20">
            <a:extLst>
              <a:ext uri="{FF2B5EF4-FFF2-40B4-BE49-F238E27FC236}">
                <a16:creationId xmlns:a16="http://schemas.microsoft.com/office/drawing/2014/main" id="{FA4B1857-E5BA-706B-28F9-7A052B5B7F5C}"/>
              </a:ext>
            </a:extLst>
          </p:cNvPr>
          <p:cNvGrpSpPr/>
          <p:nvPr/>
        </p:nvGrpSpPr>
        <p:grpSpPr>
          <a:xfrm>
            <a:off x="7938849" y="2302635"/>
            <a:ext cx="1648978" cy="2096935"/>
            <a:chOff x="7961709" y="2302635"/>
            <a:chExt cx="1648978" cy="2096935"/>
          </a:xfrm>
        </p:grpSpPr>
        <p:grpSp>
          <p:nvGrpSpPr>
            <p:cNvPr id="15" name="Group 14">
              <a:extLst>
                <a:ext uri="{FF2B5EF4-FFF2-40B4-BE49-F238E27FC236}">
                  <a16:creationId xmlns:a16="http://schemas.microsoft.com/office/drawing/2014/main" id="{0CA9A303-94F7-3E7D-3DCE-266A394DE6FF}"/>
                </a:ext>
              </a:extLst>
            </p:cNvPr>
            <p:cNvGrpSpPr/>
            <p:nvPr/>
          </p:nvGrpSpPr>
          <p:grpSpPr>
            <a:xfrm>
              <a:off x="7961709" y="2302635"/>
              <a:ext cx="1648978" cy="2096935"/>
              <a:chOff x="9586394" y="2302635"/>
              <a:chExt cx="1648978" cy="2096935"/>
            </a:xfrm>
          </p:grpSpPr>
          <p:sp>
            <p:nvSpPr>
              <p:cNvPr id="17" name="Oval 16">
                <a:extLst>
                  <a:ext uri="{FF2B5EF4-FFF2-40B4-BE49-F238E27FC236}">
                    <a16:creationId xmlns:a16="http://schemas.microsoft.com/office/drawing/2014/main" id="{1FA41C8E-EBD9-8592-F83E-B76A9702C35E}"/>
                  </a:ext>
                </a:extLst>
              </p:cNvPr>
              <p:cNvSpPr/>
              <p:nvPr/>
            </p:nvSpPr>
            <p:spPr>
              <a:xfrm>
                <a:off x="9888008" y="2302635"/>
                <a:ext cx="1005850" cy="974771"/>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Arial Nova Light"/>
                  <a:ea typeface="+mn-ea"/>
                  <a:cs typeface="+mn-cs"/>
                </a:endParaRPr>
              </a:p>
            </p:txBody>
          </p:sp>
          <p:sp>
            <p:nvSpPr>
              <p:cNvPr id="19" name="TextBox 18">
                <a:extLst>
                  <a:ext uri="{FF2B5EF4-FFF2-40B4-BE49-F238E27FC236}">
                    <a16:creationId xmlns:a16="http://schemas.microsoft.com/office/drawing/2014/main" id="{FD78081E-3A7E-B3BC-B101-E97627FAA93D}"/>
                  </a:ext>
                </a:extLst>
              </p:cNvPr>
              <p:cNvSpPr txBox="1"/>
              <p:nvPr/>
            </p:nvSpPr>
            <p:spPr>
              <a:xfrm>
                <a:off x="9586394" y="3445463"/>
                <a:ext cx="1648978" cy="954107"/>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Instructor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Arial Nova Light"/>
                    <a:ea typeface="+mn-ea"/>
                    <a:cs typeface="+mn-cs"/>
                  </a:rPr>
                  <a:t>Prep</a:t>
                </a:r>
              </a:p>
            </p:txBody>
          </p:sp>
        </p:grpSp>
        <p:pic>
          <p:nvPicPr>
            <p:cNvPr id="20" name="Graphic 19">
              <a:extLst>
                <a:ext uri="{FF2B5EF4-FFF2-40B4-BE49-F238E27FC236}">
                  <a16:creationId xmlns:a16="http://schemas.microsoft.com/office/drawing/2014/main" id="{BA2FFC08-6827-992B-853A-51C1F9CD5055}"/>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436963" y="2440785"/>
              <a:ext cx="671900" cy="671900"/>
            </a:xfrm>
            <a:prstGeom prst="rect">
              <a:avLst/>
            </a:prstGeom>
          </p:spPr>
        </p:pic>
      </p:grpSp>
    </p:spTree>
    <p:extLst>
      <p:ext uri="{BB962C8B-B14F-4D97-AF65-F5344CB8AC3E}">
        <p14:creationId xmlns:p14="http://schemas.microsoft.com/office/powerpoint/2010/main" val="34709318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02FDCE-07A7-1D2D-51F7-656DBCDAFB7D}"/>
              </a:ext>
            </a:extLst>
          </p:cNvPr>
          <p:cNvSpPr>
            <a:spLocks noGrp="1"/>
          </p:cNvSpPr>
          <p:nvPr>
            <p:ph type="title"/>
          </p:nvPr>
        </p:nvSpPr>
        <p:spPr/>
        <p:txBody>
          <a:bodyPr/>
          <a:lstStyle/>
          <a:p>
            <a:r>
              <a:rPr lang="en-US" dirty="0"/>
              <a:t>What if we want to detect a different antigen?</a:t>
            </a:r>
          </a:p>
        </p:txBody>
      </p:sp>
      <p:pic>
        <p:nvPicPr>
          <p:cNvPr id="10" name="Picture 9">
            <a:extLst>
              <a:ext uri="{FF2B5EF4-FFF2-40B4-BE49-F238E27FC236}">
                <a16:creationId xmlns:a16="http://schemas.microsoft.com/office/drawing/2014/main" id="{91ADC9B5-D96E-FFD3-689A-67AA11630F17}"/>
              </a:ext>
            </a:extLst>
          </p:cNvPr>
          <p:cNvPicPr>
            <a:picLocks noChangeAspect="1"/>
          </p:cNvPicPr>
          <p:nvPr/>
        </p:nvPicPr>
        <p:blipFill rotWithShape="1">
          <a:blip r:embed="rId3">
            <a:extLst>
              <a:ext uri="{28A0092B-C50C-407E-A947-70E740481C1C}">
                <a14:useLocalDpi xmlns:a14="http://schemas.microsoft.com/office/drawing/2010/main" val="0"/>
              </a:ext>
            </a:extLst>
          </a:blip>
          <a:srcRect l="1851" t="3599" r="79352" b="47512"/>
          <a:stretch/>
        </p:blipFill>
        <p:spPr>
          <a:xfrm>
            <a:off x="1" y="1235383"/>
            <a:ext cx="2422932" cy="3019714"/>
          </a:xfrm>
          <a:prstGeom prst="rect">
            <a:avLst/>
          </a:prstGeom>
        </p:spPr>
      </p:pic>
      <p:pic>
        <p:nvPicPr>
          <p:cNvPr id="12" name="Picture 11">
            <a:extLst>
              <a:ext uri="{FF2B5EF4-FFF2-40B4-BE49-F238E27FC236}">
                <a16:creationId xmlns:a16="http://schemas.microsoft.com/office/drawing/2014/main" id="{AC1B402D-C2C1-7BB0-3C64-51041BEEA588}"/>
              </a:ext>
            </a:extLst>
          </p:cNvPr>
          <p:cNvPicPr>
            <a:picLocks noChangeAspect="1"/>
          </p:cNvPicPr>
          <p:nvPr/>
        </p:nvPicPr>
        <p:blipFill rotWithShape="1">
          <a:blip r:embed="rId3">
            <a:extLst>
              <a:ext uri="{28A0092B-C50C-407E-A947-70E740481C1C}">
                <a14:useLocalDpi xmlns:a14="http://schemas.microsoft.com/office/drawing/2010/main" val="0"/>
              </a:ext>
            </a:extLst>
          </a:blip>
          <a:srcRect l="22407" t="5147" r="53332" b="50022"/>
          <a:stretch/>
        </p:blipFill>
        <p:spPr>
          <a:xfrm>
            <a:off x="2422933" y="1360707"/>
            <a:ext cx="3127134" cy="2769065"/>
          </a:xfrm>
          <a:prstGeom prst="rect">
            <a:avLst/>
          </a:prstGeom>
        </p:spPr>
      </p:pic>
      <p:pic>
        <p:nvPicPr>
          <p:cNvPr id="3" name="Picture 2">
            <a:extLst>
              <a:ext uri="{FF2B5EF4-FFF2-40B4-BE49-F238E27FC236}">
                <a16:creationId xmlns:a16="http://schemas.microsoft.com/office/drawing/2014/main" id="{8D1E6416-05DF-13F1-A879-0ADEA8BF72E5}"/>
              </a:ext>
            </a:extLst>
          </p:cNvPr>
          <p:cNvPicPr>
            <a:picLocks noChangeAspect="1"/>
          </p:cNvPicPr>
          <p:nvPr/>
        </p:nvPicPr>
        <p:blipFill rotWithShape="1">
          <a:blip r:embed="rId3">
            <a:extLst>
              <a:ext uri="{28A0092B-C50C-407E-A947-70E740481C1C}">
                <a14:useLocalDpi xmlns:a14="http://schemas.microsoft.com/office/drawing/2010/main" val="0"/>
              </a:ext>
            </a:extLst>
          </a:blip>
          <a:srcRect l="49076" t="3141" r="31478" b="38694"/>
          <a:stretch/>
        </p:blipFill>
        <p:spPr>
          <a:xfrm>
            <a:off x="5916384" y="1235381"/>
            <a:ext cx="2506482" cy="3592621"/>
          </a:xfrm>
          <a:prstGeom prst="rect">
            <a:avLst/>
          </a:prstGeom>
        </p:spPr>
      </p:pic>
      <p:pic>
        <p:nvPicPr>
          <p:cNvPr id="4" name="Picture 3">
            <a:extLst>
              <a:ext uri="{FF2B5EF4-FFF2-40B4-BE49-F238E27FC236}">
                <a16:creationId xmlns:a16="http://schemas.microsoft.com/office/drawing/2014/main" id="{BF7B3F95-885F-C47F-63BC-FAF12751D1AE}"/>
              </a:ext>
            </a:extLst>
          </p:cNvPr>
          <p:cNvPicPr>
            <a:picLocks noChangeAspect="1"/>
          </p:cNvPicPr>
          <p:nvPr/>
        </p:nvPicPr>
        <p:blipFill rotWithShape="1">
          <a:blip r:embed="rId3">
            <a:extLst>
              <a:ext uri="{28A0092B-C50C-407E-A947-70E740481C1C}">
                <a14:useLocalDpi xmlns:a14="http://schemas.microsoft.com/office/drawing/2010/main" val="0"/>
              </a:ext>
            </a:extLst>
          </a:blip>
          <a:srcRect l="69263" t="3888" r="3791" b="37947"/>
          <a:stretch/>
        </p:blipFill>
        <p:spPr>
          <a:xfrm>
            <a:off x="8545556" y="1235381"/>
            <a:ext cx="3473267" cy="3592621"/>
          </a:xfrm>
          <a:prstGeom prst="rect">
            <a:avLst/>
          </a:prstGeom>
        </p:spPr>
      </p:pic>
      <p:pic>
        <p:nvPicPr>
          <p:cNvPr id="5" name="Picture 4">
            <a:extLst>
              <a:ext uri="{FF2B5EF4-FFF2-40B4-BE49-F238E27FC236}">
                <a16:creationId xmlns:a16="http://schemas.microsoft.com/office/drawing/2014/main" id="{78B9C75F-76E9-FE04-7A3E-1E7B2ADA0281}"/>
              </a:ext>
            </a:extLst>
          </p:cNvPr>
          <p:cNvPicPr>
            <a:picLocks noChangeAspect="1"/>
          </p:cNvPicPr>
          <p:nvPr/>
        </p:nvPicPr>
        <p:blipFill rotWithShape="1">
          <a:blip r:embed="rId3">
            <a:extLst>
              <a:ext uri="{28A0092B-C50C-407E-A947-70E740481C1C}">
                <a14:useLocalDpi xmlns:a14="http://schemas.microsoft.com/office/drawing/2010/main" val="0"/>
              </a:ext>
            </a:extLst>
          </a:blip>
          <a:srcRect l="82016" t="66907" r="6594" b="7393"/>
          <a:stretch/>
        </p:blipFill>
        <p:spPr>
          <a:xfrm rot="10800000">
            <a:off x="10063509" y="5588367"/>
            <a:ext cx="763431" cy="825499"/>
          </a:xfrm>
          <a:prstGeom prst="rect">
            <a:avLst/>
          </a:prstGeom>
        </p:spPr>
      </p:pic>
      <p:sp>
        <p:nvSpPr>
          <p:cNvPr id="6" name="Oval 5">
            <a:extLst>
              <a:ext uri="{FF2B5EF4-FFF2-40B4-BE49-F238E27FC236}">
                <a16:creationId xmlns:a16="http://schemas.microsoft.com/office/drawing/2014/main" id="{AD4B8593-4D43-F5E7-8BEE-F5182440600C}"/>
              </a:ext>
            </a:extLst>
          </p:cNvPr>
          <p:cNvSpPr/>
          <p:nvPr/>
        </p:nvSpPr>
        <p:spPr>
          <a:xfrm>
            <a:off x="9925280" y="6322320"/>
            <a:ext cx="313807" cy="313807"/>
          </a:xfrm>
          <a:prstGeom prst="ellipse">
            <a:avLst/>
          </a:prstGeom>
          <a:solidFill>
            <a:srgbClr val="DC753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458A87EB-0480-B489-2FA0-EEB255470E98}"/>
              </a:ext>
            </a:extLst>
          </p:cNvPr>
          <p:cNvPicPr>
            <a:picLocks noChangeAspect="1"/>
          </p:cNvPicPr>
          <p:nvPr/>
        </p:nvPicPr>
        <p:blipFill rotWithShape="1">
          <a:blip r:embed="rId3">
            <a:extLst>
              <a:ext uri="{28A0092B-C50C-407E-A947-70E740481C1C}">
                <a14:useLocalDpi xmlns:a14="http://schemas.microsoft.com/office/drawing/2010/main" val="0"/>
              </a:ext>
            </a:extLst>
          </a:blip>
          <a:srcRect l="1851" t="59297" r="77630" b="1493"/>
          <a:stretch/>
        </p:blipFill>
        <p:spPr>
          <a:xfrm>
            <a:off x="0" y="4411675"/>
            <a:ext cx="2644851" cy="2421883"/>
          </a:xfrm>
          <a:prstGeom prst="rect">
            <a:avLst/>
          </a:prstGeom>
        </p:spPr>
      </p:pic>
      <p:pic>
        <p:nvPicPr>
          <p:cNvPr id="11" name="Picture 10">
            <a:extLst>
              <a:ext uri="{FF2B5EF4-FFF2-40B4-BE49-F238E27FC236}">
                <a16:creationId xmlns:a16="http://schemas.microsoft.com/office/drawing/2014/main" id="{F53A59A9-3666-5E0F-9988-E9A98F046DAB}"/>
              </a:ext>
            </a:extLst>
          </p:cNvPr>
          <p:cNvPicPr>
            <a:picLocks noChangeAspect="1"/>
          </p:cNvPicPr>
          <p:nvPr/>
        </p:nvPicPr>
        <p:blipFill rotWithShape="1">
          <a:blip r:embed="rId3">
            <a:extLst>
              <a:ext uri="{28A0092B-C50C-407E-A947-70E740481C1C}">
                <a14:useLocalDpi xmlns:a14="http://schemas.microsoft.com/office/drawing/2010/main" val="0"/>
              </a:ext>
            </a:extLst>
          </a:blip>
          <a:srcRect l="24219" t="60089" r="52431" b="701"/>
          <a:stretch/>
        </p:blipFill>
        <p:spPr>
          <a:xfrm>
            <a:off x="2687168" y="4346362"/>
            <a:ext cx="3009822" cy="2421883"/>
          </a:xfrm>
          <a:prstGeom prst="rect">
            <a:avLst/>
          </a:prstGeom>
        </p:spPr>
      </p:pic>
      <p:pic>
        <p:nvPicPr>
          <p:cNvPr id="16" name="Picture 15">
            <a:extLst>
              <a:ext uri="{FF2B5EF4-FFF2-40B4-BE49-F238E27FC236}">
                <a16:creationId xmlns:a16="http://schemas.microsoft.com/office/drawing/2014/main" id="{734D9A20-6C74-BCAE-4D6D-611CF9981E68}"/>
              </a:ext>
            </a:extLst>
          </p:cNvPr>
          <p:cNvPicPr>
            <a:picLocks noChangeAspect="1"/>
          </p:cNvPicPr>
          <p:nvPr/>
        </p:nvPicPr>
        <p:blipFill rotWithShape="1">
          <a:blip r:embed="rId3">
            <a:extLst>
              <a:ext uri="{28A0092B-C50C-407E-A947-70E740481C1C}">
                <a14:useLocalDpi xmlns:a14="http://schemas.microsoft.com/office/drawing/2010/main" val="0"/>
              </a:ext>
            </a:extLst>
          </a:blip>
          <a:srcRect l="57039" t="65245" r="31571" b="9055"/>
          <a:stretch/>
        </p:blipFill>
        <p:spPr>
          <a:xfrm rot="10800000">
            <a:off x="7143017" y="5635315"/>
            <a:ext cx="763428" cy="825496"/>
          </a:xfrm>
          <a:prstGeom prst="rect">
            <a:avLst/>
          </a:prstGeom>
        </p:spPr>
      </p:pic>
      <p:sp>
        <p:nvSpPr>
          <p:cNvPr id="17" name="Oval 16">
            <a:extLst>
              <a:ext uri="{FF2B5EF4-FFF2-40B4-BE49-F238E27FC236}">
                <a16:creationId xmlns:a16="http://schemas.microsoft.com/office/drawing/2014/main" id="{11E7F87E-9A34-02B4-2BB8-4B933BF843EF}"/>
              </a:ext>
            </a:extLst>
          </p:cNvPr>
          <p:cNvSpPr/>
          <p:nvPr/>
        </p:nvSpPr>
        <p:spPr>
          <a:xfrm>
            <a:off x="7004787" y="6336607"/>
            <a:ext cx="313807" cy="313807"/>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a:extLst>
              <a:ext uri="{FF2B5EF4-FFF2-40B4-BE49-F238E27FC236}">
                <a16:creationId xmlns:a16="http://schemas.microsoft.com/office/drawing/2014/main" id="{C3D23CCC-D68C-5CAB-40C2-41921D7A4BC9}"/>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7449576" y="4981314"/>
            <a:ext cx="905530" cy="772317"/>
          </a:xfrm>
          <a:prstGeom prst="rect">
            <a:avLst/>
          </a:prstGeom>
        </p:spPr>
      </p:pic>
      <p:pic>
        <p:nvPicPr>
          <p:cNvPr id="19" name="Picture 18">
            <a:extLst>
              <a:ext uri="{FF2B5EF4-FFF2-40B4-BE49-F238E27FC236}">
                <a16:creationId xmlns:a16="http://schemas.microsoft.com/office/drawing/2014/main" id="{77F9473F-77F1-ADBA-D978-89AE04A100D1}"/>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6517911" y="5236458"/>
            <a:ext cx="905530" cy="772317"/>
          </a:xfrm>
          <a:prstGeom prst="rect">
            <a:avLst/>
          </a:prstGeom>
        </p:spPr>
      </p:pic>
      <p:sp>
        <p:nvSpPr>
          <p:cNvPr id="13" name="TextBox 12">
            <a:extLst>
              <a:ext uri="{FF2B5EF4-FFF2-40B4-BE49-F238E27FC236}">
                <a16:creationId xmlns:a16="http://schemas.microsoft.com/office/drawing/2014/main" id="{88F0AAED-F85D-CAC9-782B-2F4B92A02D14}"/>
              </a:ext>
            </a:extLst>
          </p:cNvPr>
          <p:cNvSpPr txBox="1"/>
          <p:nvPr/>
        </p:nvSpPr>
        <p:spPr>
          <a:xfrm>
            <a:off x="6005071" y="6328350"/>
            <a:ext cx="1069908" cy="307777"/>
          </a:xfrm>
          <a:prstGeom prst="rect">
            <a:avLst/>
          </a:prstGeom>
          <a:noFill/>
        </p:spPr>
        <p:txBody>
          <a:bodyPr wrap="none" rtlCol="0">
            <a:spAutoFit/>
          </a:bodyPr>
          <a:lstStyle/>
          <a:p>
            <a:r>
              <a:rPr lang="en-US" sz="1400" dirty="0"/>
              <a:t>Antigen “X”</a:t>
            </a:r>
          </a:p>
        </p:txBody>
      </p:sp>
      <p:sp>
        <p:nvSpPr>
          <p:cNvPr id="14" name="TextBox 13">
            <a:extLst>
              <a:ext uri="{FF2B5EF4-FFF2-40B4-BE49-F238E27FC236}">
                <a16:creationId xmlns:a16="http://schemas.microsoft.com/office/drawing/2014/main" id="{8CBAF0C1-0865-236D-029A-B1E75EBE374D}"/>
              </a:ext>
            </a:extLst>
          </p:cNvPr>
          <p:cNvSpPr txBox="1"/>
          <p:nvPr/>
        </p:nvSpPr>
        <p:spPr>
          <a:xfrm>
            <a:off x="7783883" y="6022860"/>
            <a:ext cx="1432567" cy="523220"/>
          </a:xfrm>
          <a:prstGeom prst="rect">
            <a:avLst/>
          </a:prstGeom>
          <a:noFill/>
        </p:spPr>
        <p:txBody>
          <a:bodyPr wrap="square" rtlCol="0">
            <a:spAutoFit/>
          </a:bodyPr>
          <a:lstStyle/>
          <a:p>
            <a:r>
              <a:rPr lang="en-US" sz="1400" dirty="0"/>
              <a:t>Rabbit anti-X antibody</a:t>
            </a:r>
          </a:p>
        </p:txBody>
      </p:sp>
      <p:sp>
        <p:nvSpPr>
          <p:cNvPr id="15" name="TextBox 14">
            <a:extLst>
              <a:ext uri="{FF2B5EF4-FFF2-40B4-BE49-F238E27FC236}">
                <a16:creationId xmlns:a16="http://schemas.microsoft.com/office/drawing/2014/main" id="{CCABCF7A-297D-DD1E-F8C4-8FC59FC0696B}"/>
              </a:ext>
            </a:extLst>
          </p:cNvPr>
          <p:cNvSpPr txBox="1"/>
          <p:nvPr/>
        </p:nvSpPr>
        <p:spPr>
          <a:xfrm>
            <a:off x="8205052" y="5001947"/>
            <a:ext cx="1432567" cy="523220"/>
          </a:xfrm>
          <a:prstGeom prst="rect">
            <a:avLst/>
          </a:prstGeom>
          <a:noFill/>
        </p:spPr>
        <p:txBody>
          <a:bodyPr wrap="square" rtlCol="0">
            <a:spAutoFit/>
          </a:bodyPr>
          <a:lstStyle/>
          <a:p>
            <a:pPr algn="ctr"/>
            <a:r>
              <a:rPr lang="en-US" sz="1400" dirty="0"/>
              <a:t>Goat anti-rabbit antibody</a:t>
            </a:r>
          </a:p>
        </p:txBody>
      </p:sp>
      <p:sp>
        <p:nvSpPr>
          <p:cNvPr id="20" name="TextBox 19">
            <a:extLst>
              <a:ext uri="{FF2B5EF4-FFF2-40B4-BE49-F238E27FC236}">
                <a16:creationId xmlns:a16="http://schemas.microsoft.com/office/drawing/2014/main" id="{68CF1862-641D-8EF6-A105-0C045993C1F5}"/>
              </a:ext>
            </a:extLst>
          </p:cNvPr>
          <p:cNvSpPr txBox="1"/>
          <p:nvPr/>
        </p:nvSpPr>
        <p:spPr>
          <a:xfrm>
            <a:off x="8921336" y="6284470"/>
            <a:ext cx="1072986" cy="307777"/>
          </a:xfrm>
          <a:prstGeom prst="rect">
            <a:avLst/>
          </a:prstGeom>
          <a:noFill/>
        </p:spPr>
        <p:txBody>
          <a:bodyPr wrap="none" rtlCol="0">
            <a:spAutoFit/>
          </a:bodyPr>
          <a:lstStyle/>
          <a:p>
            <a:r>
              <a:rPr lang="en-US" sz="1400" dirty="0"/>
              <a:t>Antigen “Y”</a:t>
            </a:r>
          </a:p>
        </p:txBody>
      </p:sp>
      <p:sp>
        <p:nvSpPr>
          <p:cNvPr id="21" name="TextBox 20">
            <a:extLst>
              <a:ext uri="{FF2B5EF4-FFF2-40B4-BE49-F238E27FC236}">
                <a16:creationId xmlns:a16="http://schemas.microsoft.com/office/drawing/2014/main" id="{E9E58D29-74DD-C7A1-2441-A38110D65413}"/>
              </a:ext>
            </a:extLst>
          </p:cNvPr>
          <p:cNvSpPr txBox="1"/>
          <p:nvPr/>
        </p:nvSpPr>
        <p:spPr>
          <a:xfrm>
            <a:off x="10723879" y="6018403"/>
            <a:ext cx="1432567" cy="523220"/>
          </a:xfrm>
          <a:prstGeom prst="rect">
            <a:avLst/>
          </a:prstGeom>
          <a:noFill/>
        </p:spPr>
        <p:txBody>
          <a:bodyPr wrap="square" rtlCol="0">
            <a:spAutoFit/>
          </a:bodyPr>
          <a:lstStyle/>
          <a:p>
            <a:r>
              <a:rPr lang="en-US" sz="1400" dirty="0"/>
              <a:t>Rabbit anti-Y antibody</a:t>
            </a:r>
          </a:p>
        </p:txBody>
      </p:sp>
      <p:pic>
        <p:nvPicPr>
          <p:cNvPr id="22" name="Picture 21">
            <a:extLst>
              <a:ext uri="{FF2B5EF4-FFF2-40B4-BE49-F238E27FC236}">
                <a16:creationId xmlns:a16="http://schemas.microsoft.com/office/drawing/2014/main" id="{539E49E2-B865-3E6B-0354-ACCBA643F4E2}"/>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10800000">
            <a:off x="10374175" y="5001947"/>
            <a:ext cx="905530" cy="772317"/>
          </a:xfrm>
          <a:prstGeom prst="rect">
            <a:avLst/>
          </a:prstGeom>
        </p:spPr>
      </p:pic>
      <p:pic>
        <p:nvPicPr>
          <p:cNvPr id="23" name="Picture 22">
            <a:extLst>
              <a:ext uri="{FF2B5EF4-FFF2-40B4-BE49-F238E27FC236}">
                <a16:creationId xmlns:a16="http://schemas.microsoft.com/office/drawing/2014/main" id="{F4EF5099-2717-D2F9-615A-4195DD46A3C7}"/>
              </a:ext>
            </a:extLst>
          </p:cNvPr>
          <p:cNvPicPr>
            <a:picLocks noChangeAspect="1"/>
          </p:cNvPicPr>
          <p:nvPr/>
        </p:nvPicPr>
        <p:blipFill rotWithShape="1">
          <a:blip r:embed="rId3">
            <a:extLst>
              <a:ext uri="{28A0092B-C50C-407E-A947-70E740481C1C}">
                <a14:useLocalDpi xmlns:a14="http://schemas.microsoft.com/office/drawing/2010/main" val="0"/>
              </a:ext>
            </a:extLst>
          </a:blip>
          <a:srcRect l="69092" t="67303" r="17398" b="8653"/>
          <a:stretch/>
        </p:blipFill>
        <p:spPr>
          <a:xfrm rot="8337955">
            <a:off x="9442510" y="5257091"/>
            <a:ext cx="905530" cy="772317"/>
          </a:xfrm>
          <a:prstGeom prst="rect">
            <a:avLst/>
          </a:prstGeom>
        </p:spPr>
      </p:pic>
    </p:spTree>
    <p:extLst>
      <p:ext uri="{BB962C8B-B14F-4D97-AF65-F5344CB8AC3E}">
        <p14:creationId xmlns:p14="http://schemas.microsoft.com/office/powerpoint/2010/main" val="3591614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20" grpId="0"/>
      <p:bldP spid="21" grpId="0"/>
    </p:bldLst>
  </p:timing>
</p:sld>
</file>

<file path=ppt/slides/slide21.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861C68-C51C-2970-FB01-88292D3AA92C}"/>
              </a:ext>
            </a:extLst>
          </p:cNvPr>
          <p:cNvSpPr>
            <a:spLocks noGrp="1"/>
          </p:cNvSpPr>
          <p:nvPr>
            <p:ph type="title"/>
          </p:nvPr>
        </p:nvSpPr>
        <p:spPr/>
        <p:txBody>
          <a:bodyPr/>
          <a:lstStyle/>
          <a:p>
            <a:r>
              <a:rPr lang="en-US" dirty="0"/>
              <a:t>Polyclonal &amp; monoclonal antibodies</a:t>
            </a:r>
          </a:p>
        </p:txBody>
      </p:sp>
      <p:graphicFrame>
        <p:nvGraphicFramePr>
          <p:cNvPr id="6" name="Table 5">
            <a:extLst>
              <a:ext uri="{FF2B5EF4-FFF2-40B4-BE49-F238E27FC236}">
                <a16:creationId xmlns:a16="http://schemas.microsoft.com/office/drawing/2014/main" id="{4028C476-E884-798E-E9A2-46BA44E4FEE7}"/>
              </a:ext>
            </a:extLst>
          </p:cNvPr>
          <p:cNvGraphicFramePr>
            <a:graphicFrameLocks noGrp="1"/>
          </p:cNvGraphicFramePr>
          <p:nvPr/>
        </p:nvGraphicFramePr>
        <p:xfrm>
          <a:off x="442038" y="3276424"/>
          <a:ext cx="11119137" cy="3393440"/>
        </p:xfrm>
        <a:graphic>
          <a:graphicData uri="http://schemas.openxmlformats.org/drawingml/2006/table">
            <a:tbl>
              <a:tblPr firstRow="1" bandRow="1">
                <a:tableStyleId>{5C22544A-7EE6-4342-B048-85BDC9FD1C3A}</a:tableStyleId>
              </a:tblPr>
              <a:tblGrid>
                <a:gridCol w="2679512">
                  <a:extLst>
                    <a:ext uri="{9D8B030D-6E8A-4147-A177-3AD203B41FA5}">
                      <a16:colId xmlns:a16="http://schemas.microsoft.com/office/drawing/2014/main" val="825376893"/>
                    </a:ext>
                  </a:extLst>
                </a:gridCol>
                <a:gridCol w="3944203">
                  <a:extLst>
                    <a:ext uri="{9D8B030D-6E8A-4147-A177-3AD203B41FA5}">
                      <a16:colId xmlns:a16="http://schemas.microsoft.com/office/drawing/2014/main" val="3002673072"/>
                    </a:ext>
                  </a:extLst>
                </a:gridCol>
                <a:gridCol w="4495422">
                  <a:extLst>
                    <a:ext uri="{9D8B030D-6E8A-4147-A177-3AD203B41FA5}">
                      <a16:colId xmlns:a16="http://schemas.microsoft.com/office/drawing/2014/main" val="732429747"/>
                    </a:ext>
                  </a:extLst>
                </a:gridCol>
              </a:tblGrid>
              <a:tr h="370840">
                <a:tc>
                  <a:txBody>
                    <a:bodyPr/>
                    <a:lstStyle/>
                    <a:p>
                      <a:endParaRPr lang="en-US" dirty="0"/>
                    </a:p>
                  </a:txBody>
                  <a:tcPr/>
                </a:tc>
                <a:tc>
                  <a:txBody>
                    <a:bodyPr/>
                    <a:lstStyle/>
                    <a:p>
                      <a:r>
                        <a:rPr lang="en-US" sz="2200" dirty="0"/>
                        <a:t>Polyclonal</a:t>
                      </a:r>
                    </a:p>
                  </a:txBody>
                  <a:tcPr/>
                </a:tc>
                <a:tc>
                  <a:txBody>
                    <a:bodyPr/>
                    <a:lstStyle/>
                    <a:p>
                      <a:r>
                        <a:rPr lang="en-US" sz="2200" dirty="0"/>
                        <a:t>Monoclonal</a:t>
                      </a:r>
                    </a:p>
                  </a:txBody>
                  <a:tcPr/>
                </a:tc>
                <a:extLst>
                  <a:ext uri="{0D108BD9-81ED-4DB2-BD59-A6C34878D82A}">
                    <a16:rowId xmlns:a16="http://schemas.microsoft.com/office/drawing/2014/main" val="3804640523"/>
                  </a:ext>
                </a:extLst>
              </a:tr>
              <a:tr h="370840">
                <a:tc>
                  <a:txBody>
                    <a:bodyPr/>
                    <a:lstStyle/>
                    <a:p>
                      <a:r>
                        <a:rPr lang="en-US" b="1" dirty="0"/>
                        <a:t>Antibodies</a:t>
                      </a:r>
                    </a:p>
                  </a:txBody>
                  <a:tcPr/>
                </a:tc>
                <a:tc>
                  <a:txBody>
                    <a:bodyPr/>
                    <a:lstStyle/>
                    <a:p>
                      <a:r>
                        <a:rPr lang="en-US" dirty="0"/>
                        <a:t>Mixed population of antibodies</a:t>
                      </a:r>
                    </a:p>
                  </a:txBody>
                  <a:tcPr/>
                </a:tc>
                <a:tc>
                  <a:txBody>
                    <a:bodyPr/>
                    <a:lstStyle/>
                    <a:p>
                      <a:r>
                        <a:rPr lang="en-US" dirty="0"/>
                        <a:t>Single type of antibody</a:t>
                      </a:r>
                    </a:p>
                  </a:txBody>
                  <a:tcPr/>
                </a:tc>
                <a:extLst>
                  <a:ext uri="{0D108BD9-81ED-4DB2-BD59-A6C34878D82A}">
                    <a16:rowId xmlns:a16="http://schemas.microsoft.com/office/drawing/2014/main" val="4056271431"/>
                  </a:ext>
                </a:extLst>
              </a:tr>
              <a:tr h="370840">
                <a:tc>
                  <a:txBody>
                    <a:bodyPr/>
                    <a:lstStyle/>
                    <a:p>
                      <a:r>
                        <a:rPr lang="en-US" b="1" dirty="0"/>
                        <a:t>Epitope recognition</a:t>
                      </a:r>
                    </a:p>
                  </a:txBody>
                  <a:tcPr/>
                </a:tc>
                <a:tc>
                  <a:txBody>
                    <a:bodyPr/>
                    <a:lstStyle/>
                    <a:p>
                      <a:r>
                        <a:rPr lang="en-US" dirty="0"/>
                        <a:t>Multiple epitopes</a:t>
                      </a:r>
                    </a:p>
                  </a:txBody>
                  <a:tcPr/>
                </a:tc>
                <a:tc>
                  <a:txBody>
                    <a:bodyPr/>
                    <a:lstStyle/>
                    <a:p>
                      <a:r>
                        <a:rPr lang="en-US" dirty="0"/>
                        <a:t>Single epitope</a:t>
                      </a:r>
                    </a:p>
                  </a:txBody>
                  <a:tcPr/>
                </a:tc>
                <a:extLst>
                  <a:ext uri="{0D108BD9-81ED-4DB2-BD59-A6C34878D82A}">
                    <a16:rowId xmlns:a16="http://schemas.microsoft.com/office/drawing/2014/main" val="2072539126"/>
                  </a:ext>
                </a:extLst>
              </a:tr>
              <a:tr h="370840">
                <a:tc>
                  <a:txBody>
                    <a:bodyPr/>
                    <a:lstStyle/>
                    <a:p>
                      <a:r>
                        <a:rPr lang="en-US" b="1" dirty="0"/>
                        <a:t>Source</a:t>
                      </a:r>
                    </a:p>
                  </a:txBody>
                  <a:tcPr/>
                </a:tc>
                <a:tc>
                  <a:txBody>
                    <a:bodyPr/>
                    <a:lstStyle/>
                    <a:p>
                      <a:r>
                        <a:rPr lang="en-US" dirty="0"/>
                        <a:t>Multiple B-cell lineages</a:t>
                      </a:r>
                    </a:p>
                  </a:txBody>
                  <a:tcPr/>
                </a:tc>
                <a:tc>
                  <a:txBody>
                    <a:bodyPr/>
                    <a:lstStyle/>
                    <a:p>
                      <a:r>
                        <a:rPr lang="en-US" dirty="0"/>
                        <a:t>Single B-cell lineage</a:t>
                      </a:r>
                    </a:p>
                  </a:txBody>
                  <a:tcPr/>
                </a:tc>
                <a:extLst>
                  <a:ext uri="{0D108BD9-81ED-4DB2-BD59-A6C34878D82A}">
                    <a16:rowId xmlns:a16="http://schemas.microsoft.com/office/drawing/2014/main" val="3786966250"/>
                  </a:ext>
                </a:extLst>
              </a:tr>
              <a:tr h="370840">
                <a:tc>
                  <a:txBody>
                    <a:bodyPr/>
                    <a:lstStyle/>
                    <a:p>
                      <a:r>
                        <a:rPr lang="en-US" b="1" dirty="0"/>
                        <a:t>Production method</a:t>
                      </a:r>
                    </a:p>
                  </a:txBody>
                  <a:tcPr/>
                </a:tc>
                <a:tc>
                  <a:txBody>
                    <a:bodyPr/>
                    <a:lstStyle/>
                    <a:p>
                      <a:r>
                        <a:rPr lang="en-US" dirty="0"/>
                        <a:t>Immunization of animals</a:t>
                      </a:r>
                    </a:p>
                  </a:txBody>
                  <a:tcPr/>
                </a:tc>
                <a:tc>
                  <a:txBody>
                    <a:bodyPr/>
                    <a:lstStyle/>
                    <a:p>
                      <a:r>
                        <a:rPr lang="en-US" dirty="0"/>
                        <a:t>Hybridoma technology</a:t>
                      </a:r>
                    </a:p>
                  </a:txBody>
                  <a:tcPr/>
                </a:tc>
                <a:extLst>
                  <a:ext uri="{0D108BD9-81ED-4DB2-BD59-A6C34878D82A}">
                    <a16:rowId xmlns:a16="http://schemas.microsoft.com/office/drawing/2014/main" val="596641589"/>
                  </a:ext>
                </a:extLst>
              </a:tr>
              <a:tr h="370840">
                <a:tc>
                  <a:txBody>
                    <a:bodyPr/>
                    <a:lstStyle/>
                    <a:p>
                      <a:r>
                        <a:rPr lang="en-US" b="1" dirty="0"/>
                        <a:t>Production time </a:t>
                      </a:r>
                    </a:p>
                  </a:txBody>
                  <a:tcPr/>
                </a:tc>
                <a:tc>
                  <a:txBody>
                    <a:bodyPr/>
                    <a:lstStyle/>
                    <a:p>
                      <a:r>
                        <a:rPr lang="en-US" dirty="0"/>
                        <a:t>Shorter</a:t>
                      </a:r>
                    </a:p>
                  </a:txBody>
                  <a:tcPr/>
                </a:tc>
                <a:tc>
                  <a:txBody>
                    <a:bodyPr/>
                    <a:lstStyle/>
                    <a:p>
                      <a:r>
                        <a:rPr lang="en-US" dirty="0"/>
                        <a:t>Longer</a:t>
                      </a:r>
                    </a:p>
                  </a:txBody>
                  <a:tcPr/>
                </a:tc>
                <a:extLst>
                  <a:ext uri="{0D108BD9-81ED-4DB2-BD59-A6C34878D82A}">
                    <a16:rowId xmlns:a16="http://schemas.microsoft.com/office/drawing/2014/main" val="2003530284"/>
                  </a:ext>
                </a:extLst>
              </a:tr>
              <a:tr h="370840">
                <a:tc>
                  <a:txBody>
                    <a:bodyPr/>
                    <a:lstStyle/>
                    <a:p>
                      <a:r>
                        <a:rPr lang="en-US" b="1" dirty="0"/>
                        <a:t>Cost</a:t>
                      </a:r>
                    </a:p>
                  </a:txBody>
                  <a:tcPr/>
                </a:tc>
                <a:tc>
                  <a:txBody>
                    <a:bodyPr/>
                    <a:lstStyle/>
                    <a:p>
                      <a:r>
                        <a:rPr lang="en-US" dirty="0"/>
                        <a:t>Lower</a:t>
                      </a:r>
                    </a:p>
                  </a:txBody>
                  <a:tcPr/>
                </a:tc>
                <a:tc>
                  <a:txBody>
                    <a:bodyPr/>
                    <a:lstStyle/>
                    <a:p>
                      <a:r>
                        <a:rPr lang="en-US" dirty="0"/>
                        <a:t>Higher</a:t>
                      </a:r>
                    </a:p>
                  </a:txBody>
                  <a:tcPr/>
                </a:tc>
                <a:extLst>
                  <a:ext uri="{0D108BD9-81ED-4DB2-BD59-A6C34878D82A}">
                    <a16:rowId xmlns:a16="http://schemas.microsoft.com/office/drawing/2014/main" val="2714751633"/>
                  </a:ext>
                </a:extLst>
              </a:tr>
              <a:tr h="370840">
                <a:tc>
                  <a:txBody>
                    <a:bodyPr/>
                    <a:lstStyle/>
                    <a:p>
                      <a:r>
                        <a:rPr lang="en-US" b="1" dirty="0"/>
                        <a:t>Specificity</a:t>
                      </a:r>
                    </a:p>
                  </a:txBody>
                  <a:tcPr/>
                </a:tc>
                <a:tc>
                  <a:txBody>
                    <a:bodyPr/>
                    <a:lstStyle/>
                    <a:p>
                      <a:r>
                        <a:rPr lang="en-US" dirty="0"/>
                        <a:t>Lower</a:t>
                      </a:r>
                    </a:p>
                  </a:txBody>
                  <a:tcPr/>
                </a:tc>
                <a:tc>
                  <a:txBody>
                    <a:bodyPr/>
                    <a:lstStyle/>
                    <a:p>
                      <a:r>
                        <a:rPr lang="en-US" dirty="0"/>
                        <a:t>Higher</a:t>
                      </a:r>
                    </a:p>
                  </a:txBody>
                  <a:tcPr/>
                </a:tc>
                <a:extLst>
                  <a:ext uri="{0D108BD9-81ED-4DB2-BD59-A6C34878D82A}">
                    <a16:rowId xmlns:a16="http://schemas.microsoft.com/office/drawing/2014/main" val="947210284"/>
                  </a:ext>
                </a:extLst>
              </a:tr>
              <a:tr h="370840">
                <a:tc>
                  <a:txBody>
                    <a:bodyPr/>
                    <a:lstStyle/>
                    <a:p>
                      <a:r>
                        <a:rPr lang="en-US" b="1" dirty="0"/>
                        <a:t>Advantages</a:t>
                      </a:r>
                    </a:p>
                  </a:txBody>
                  <a:tcPr/>
                </a:tc>
                <a:tc>
                  <a:txBody>
                    <a:bodyPr/>
                    <a:lstStyle/>
                    <a:p>
                      <a:r>
                        <a:rPr lang="en-US" dirty="0"/>
                        <a:t>Broad reactivity; cost-effective</a:t>
                      </a:r>
                    </a:p>
                  </a:txBody>
                  <a:tcPr/>
                </a:tc>
                <a:tc>
                  <a:txBody>
                    <a:bodyPr/>
                    <a:lstStyle/>
                    <a:p>
                      <a:r>
                        <a:rPr lang="en-US" dirty="0"/>
                        <a:t>High specificity; consistent</a:t>
                      </a:r>
                    </a:p>
                  </a:txBody>
                  <a:tcPr/>
                </a:tc>
                <a:extLst>
                  <a:ext uri="{0D108BD9-81ED-4DB2-BD59-A6C34878D82A}">
                    <a16:rowId xmlns:a16="http://schemas.microsoft.com/office/drawing/2014/main" val="1767210264"/>
                  </a:ext>
                </a:extLst>
              </a:tr>
            </a:tbl>
          </a:graphicData>
        </a:graphic>
      </p:graphicFrame>
      <p:pic>
        <p:nvPicPr>
          <p:cNvPr id="10" name="Picture 9" descr="A colorful lines and dots&#10;&#10;Description automatically generated with medium confidence">
            <a:extLst>
              <a:ext uri="{FF2B5EF4-FFF2-40B4-BE49-F238E27FC236}">
                <a16:creationId xmlns:a16="http://schemas.microsoft.com/office/drawing/2014/main" id="{E504CA8A-4E24-CEAC-6509-A9916B8C12E5}"/>
              </a:ext>
            </a:extLst>
          </p:cNvPr>
          <p:cNvPicPr>
            <a:picLocks noChangeAspect="1"/>
          </p:cNvPicPr>
          <p:nvPr/>
        </p:nvPicPr>
        <p:blipFill rotWithShape="1">
          <a:blip r:embed="rId3">
            <a:extLst>
              <a:ext uri="{28A0092B-C50C-407E-A947-70E740481C1C}">
                <a14:useLocalDpi xmlns:a14="http://schemas.microsoft.com/office/drawing/2010/main" val="0"/>
              </a:ext>
            </a:extLst>
          </a:blip>
          <a:srcRect l="10876" t="9421" r="64647" b="12749"/>
          <a:stretch/>
        </p:blipFill>
        <p:spPr>
          <a:xfrm rot="16862922">
            <a:off x="8014058" y="1593533"/>
            <a:ext cx="1074340" cy="1639707"/>
          </a:xfrm>
          <a:prstGeom prst="rect">
            <a:avLst/>
          </a:prstGeom>
        </p:spPr>
      </p:pic>
      <p:pic>
        <p:nvPicPr>
          <p:cNvPr id="11" name="Picture 10" descr="A colorful lines and dots&#10;&#10;Description automatically generated with medium confidence">
            <a:extLst>
              <a:ext uri="{FF2B5EF4-FFF2-40B4-BE49-F238E27FC236}">
                <a16:creationId xmlns:a16="http://schemas.microsoft.com/office/drawing/2014/main" id="{B4BCF0F2-B2E2-48F1-2959-418266A13901}"/>
              </a:ext>
            </a:extLst>
          </p:cNvPr>
          <p:cNvPicPr>
            <a:picLocks noChangeAspect="1"/>
          </p:cNvPicPr>
          <p:nvPr/>
        </p:nvPicPr>
        <p:blipFill rotWithShape="1">
          <a:blip r:embed="rId3">
            <a:extLst>
              <a:ext uri="{28A0092B-C50C-407E-A947-70E740481C1C}">
                <a14:useLocalDpi xmlns:a14="http://schemas.microsoft.com/office/drawing/2010/main" val="0"/>
              </a:ext>
            </a:extLst>
          </a:blip>
          <a:srcRect l="47113" t="15152" r="14340" b="7018"/>
          <a:stretch/>
        </p:blipFill>
        <p:spPr>
          <a:xfrm rot="16862922">
            <a:off x="3792154" y="1401288"/>
            <a:ext cx="1691868" cy="1639708"/>
          </a:xfrm>
          <a:prstGeom prst="rect">
            <a:avLst/>
          </a:prstGeom>
        </p:spPr>
      </p:pic>
    </p:spTree>
    <p:extLst>
      <p:ext uri="{BB962C8B-B14F-4D97-AF65-F5344CB8AC3E}">
        <p14:creationId xmlns:p14="http://schemas.microsoft.com/office/powerpoint/2010/main" val="142612387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ELISA </a:t>
            </a:r>
            <a:br>
              <a:rPr lang="en-US" dirty="0"/>
            </a:br>
            <a:r>
              <a:rPr lang="en-US" dirty="0"/>
              <a:t>Variants </a:t>
            </a:r>
            <a:br>
              <a:rPr lang="en-US" dirty="0"/>
            </a:br>
            <a:r>
              <a:rPr lang="en-US" dirty="0"/>
              <a:t>&amp; Uses</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6" name="Picture 5">
            <a:extLst>
              <a:ext uri="{FF2B5EF4-FFF2-40B4-BE49-F238E27FC236}">
                <a16:creationId xmlns:a16="http://schemas.microsoft.com/office/drawing/2014/main" id="{3F4CEA59-EF77-0914-097C-49192D8F7DDE}"/>
              </a:ext>
            </a:extLst>
          </p:cNvPr>
          <p:cNvPicPr>
            <a:picLocks noChangeAspect="1"/>
          </p:cNvPicPr>
          <p:nvPr/>
        </p:nvPicPr>
        <p:blipFill>
          <a:blip r:embed="rId5"/>
          <a:stretch>
            <a:fillRect/>
          </a:stretch>
        </p:blipFill>
        <p:spPr>
          <a:xfrm>
            <a:off x="7505173" y="660987"/>
            <a:ext cx="3966116" cy="2322926"/>
          </a:xfrm>
          <a:prstGeom prst="rect">
            <a:avLst/>
          </a:prstGeom>
        </p:spPr>
      </p:pic>
      <p:pic>
        <p:nvPicPr>
          <p:cNvPr id="9" name="Picture 8">
            <a:extLst>
              <a:ext uri="{FF2B5EF4-FFF2-40B4-BE49-F238E27FC236}">
                <a16:creationId xmlns:a16="http://schemas.microsoft.com/office/drawing/2014/main" id="{04A9EB91-1938-B3BE-91AA-9747DC9D2788}"/>
              </a:ext>
            </a:extLst>
          </p:cNvPr>
          <p:cNvPicPr>
            <a:picLocks noChangeAspect="1"/>
          </p:cNvPicPr>
          <p:nvPr/>
        </p:nvPicPr>
        <p:blipFill>
          <a:blip r:embed="rId6"/>
          <a:stretch>
            <a:fillRect/>
          </a:stretch>
        </p:blipFill>
        <p:spPr>
          <a:xfrm>
            <a:off x="7332988" y="3322122"/>
            <a:ext cx="4409423" cy="2754412"/>
          </a:xfrm>
          <a:prstGeom prst="rect">
            <a:avLst/>
          </a:prstGeom>
        </p:spPr>
      </p:pic>
    </p:spTree>
    <p:extLst>
      <p:ext uri="{BB962C8B-B14F-4D97-AF65-F5344CB8AC3E}">
        <p14:creationId xmlns:p14="http://schemas.microsoft.com/office/powerpoint/2010/main" val="248740048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0AE4BF-7ABC-9691-8ECF-242052DFAFCB}"/>
              </a:ext>
            </a:extLst>
          </p:cNvPr>
          <p:cNvSpPr>
            <a:spLocks noGrp="1"/>
          </p:cNvSpPr>
          <p:nvPr>
            <p:ph type="title"/>
          </p:nvPr>
        </p:nvSpPr>
        <p:spPr/>
        <p:txBody>
          <a:bodyPr/>
          <a:lstStyle/>
          <a:p>
            <a:r>
              <a:rPr lang="en-US" dirty="0"/>
              <a:t>Different types of ELISA</a:t>
            </a:r>
          </a:p>
        </p:txBody>
      </p:sp>
      <p:pic>
        <p:nvPicPr>
          <p:cNvPr id="4" name="Picture 3" descr="A screenshot of a computer&#10;&#10;Description automatically generated">
            <a:extLst>
              <a:ext uri="{FF2B5EF4-FFF2-40B4-BE49-F238E27FC236}">
                <a16:creationId xmlns:a16="http://schemas.microsoft.com/office/drawing/2014/main" id="{E1D7E29C-AB35-387F-D7B1-8F5C71BDAB79}"/>
              </a:ext>
            </a:extLst>
          </p:cNvPr>
          <p:cNvPicPr>
            <a:picLocks noChangeAspect="1"/>
          </p:cNvPicPr>
          <p:nvPr/>
        </p:nvPicPr>
        <p:blipFill rotWithShape="1">
          <a:blip r:embed="rId3">
            <a:extLst>
              <a:ext uri="{28A0092B-C50C-407E-A947-70E740481C1C}">
                <a14:useLocalDpi xmlns:a14="http://schemas.microsoft.com/office/drawing/2010/main" val="0"/>
              </a:ext>
            </a:extLst>
          </a:blip>
          <a:srcRect l="16836" r="14745" b="93124"/>
          <a:stretch/>
        </p:blipFill>
        <p:spPr>
          <a:xfrm>
            <a:off x="1059484" y="3741740"/>
            <a:ext cx="9524144" cy="459441"/>
          </a:xfrm>
          <a:prstGeom prst="rect">
            <a:avLst/>
          </a:prstGeom>
        </p:spPr>
      </p:pic>
      <p:pic>
        <p:nvPicPr>
          <p:cNvPr id="5" name="Picture 4" descr="A screenshot of a computer&#10;&#10;Description automatically generated">
            <a:extLst>
              <a:ext uri="{FF2B5EF4-FFF2-40B4-BE49-F238E27FC236}">
                <a16:creationId xmlns:a16="http://schemas.microsoft.com/office/drawing/2014/main" id="{F1378A8F-870D-1579-C8AA-64D039AF1391}"/>
              </a:ext>
            </a:extLst>
          </p:cNvPr>
          <p:cNvPicPr>
            <a:picLocks noChangeAspect="1"/>
          </p:cNvPicPr>
          <p:nvPr/>
        </p:nvPicPr>
        <p:blipFill rotWithShape="1">
          <a:blip r:embed="rId3">
            <a:extLst>
              <a:ext uri="{28A0092B-C50C-407E-A947-70E740481C1C}">
                <a14:useLocalDpi xmlns:a14="http://schemas.microsoft.com/office/drawing/2010/main" val="0"/>
              </a:ext>
            </a:extLst>
          </a:blip>
          <a:srcRect l="19653" t="22661" r="67431" b="53857"/>
          <a:stretch/>
        </p:blipFill>
        <p:spPr>
          <a:xfrm>
            <a:off x="1449901" y="2632130"/>
            <a:ext cx="1797978" cy="1569051"/>
          </a:xfrm>
          <a:prstGeom prst="rect">
            <a:avLst/>
          </a:prstGeom>
        </p:spPr>
      </p:pic>
      <p:pic>
        <p:nvPicPr>
          <p:cNvPr id="6" name="Picture 5" descr="A screenshot of a computer&#10;&#10;Description automatically generated">
            <a:extLst>
              <a:ext uri="{FF2B5EF4-FFF2-40B4-BE49-F238E27FC236}">
                <a16:creationId xmlns:a16="http://schemas.microsoft.com/office/drawing/2014/main" id="{DEA97689-6AE1-483A-787E-54B92D0A2297}"/>
              </a:ext>
            </a:extLst>
          </p:cNvPr>
          <p:cNvPicPr>
            <a:picLocks noChangeAspect="1"/>
          </p:cNvPicPr>
          <p:nvPr/>
        </p:nvPicPr>
        <p:blipFill rotWithShape="1">
          <a:blip r:embed="rId3">
            <a:extLst>
              <a:ext uri="{28A0092B-C50C-407E-A947-70E740481C1C}">
                <a14:useLocalDpi xmlns:a14="http://schemas.microsoft.com/office/drawing/2010/main" val="0"/>
              </a:ext>
            </a:extLst>
          </a:blip>
          <a:srcRect l="35090" t="18002" r="51047" b="56633"/>
          <a:stretch/>
        </p:blipFill>
        <p:spPr>
          <a:xfrm>
            <a:off x="3757229" y="2309835"/>
            <a:ext cx="1929830" cy="1694909"/>
          </a:xfrm>
          <a:prstGeom prst="rect">
            <a:avLst/>
          </a:prstGeom>
        </p:spPr>
      </p:pic>
      <p:pic>
        <p:nvPicPr>
          <p:cNvPr id="7" name="Picture 6" descr="A screenshot of a computer&#10;&#10;Description automatically generated">
            <a:extLst>
              <a:ext uri="{FF2B5EF4-FFF2-40B4-BE49-F238E27FC236}">
                <a16:creationId xmlns:a16="http://schemas.microsoft.com/office/drawing/2014/main" id="{350889F4-F0B9-9F1E-49D7-1E4F08A78D9F}"/>
              </a:ext>
            </a:extLst>
          </p:cNvPr>
          <p:cNvPicPr>
            <a:picLocks noChangeAspect="1"/>
          </p:cNvPicPr>
          <p:nvPr/>
        </p:nvPicPr>
        <p:blipFill rotWithShape="1">
          <a:blip r:embed="rId3">
            <a:extLst>
              <a:ext uri="{28A0092B-C50C-407E-A947-70E740481C1C}">
                <a14:useLocalDpi xmlns:a14="http://schemas.microsoft.com/office/drawing/2010/main" val="0"/>
              </a:ext>
            </a:extLst>
          </a:blip>
          <a:srcRect l="48966" t="11023" r="35246" b="56941"/>
          <a:stretch/>
        </p:blipFill>
        <p:spPr>
          <a:xfrm>
            <a:off x="6308645" y="1858116"/>
            <a:ext cx="2197815" cy="2140709"/>
          </a:xfrm>
          <a:prstGeom prst="rect">
            <a:avLst/>
          </a:prstGeom>
        </p:spPr>
      </p:pic>
      <p:pic>
        <p:nvPicPr>
          <p:cNvPr id="8" name="Picture 7" descr="A screenshot of a computer&#10;&#10;Description automatically generated">
            <a:extLst>
              <a:ext uri="{FF2B5EF4-FFF2-40B4-BE49-F238E27FC236}">
                <a16:creationId xmlns:a16="http://schemas.microsoft.com/office/drawing/2014/main" id="{D809DD9C-6A1F-A1C3-3E06-1E1550E8E07E}"/>
              </a:ext>
            </a:extLst>
          </p:cNvPr>
          <p:cNvPicPr>
            <a:picLocks noChangeAspect="1"/>
          </p:cNvPicPr>
          <p:nvPr/>
        </p:nvPicPr>
        <p:blipFill rotWithShape="1">
          <a:blip r:embed="rId3">
            <a:extLst>
              <a:ext uri="{28A0092B-C50C-407E-A947-70E740481C1C}">
                <a14:useLocalDpi xmlns:a14="http://schemas.microsoft.com/office/drawing/2010/main" val="0"/>
              </a:ext>
            </a:extLst>
          </a:blip>
          <a:srcRect l="65203" t="24091" r="21143" b="55865"/>
          <a:stretch/>
        </p:blipFill>
        <p:spPr>
          <a:xfrm>
            <a:off x="8710379" y="2731520"/>
            <a:ext cx="1900720" cy="1339330"/>
          </a:xfrm>
          <a:prstGeom prst="rect">
            <a:avLst/>
          </a:prstGeom>
        </p:spPr>
      </p:pic>
      <p:sp>
        <p:nvSpPr>
          <p:cNvPr id="12" name="TextBox 11">
            <a:extLst>
              <a:ext uri="{FF2B5EF4-FFF2-40B4-BE49-F238E27FC236}">
                <a16:creationId xmlns:a16="http://schemas.microsoft.com/office/drawing/2014/main" id="{E22D64B6-7206-F729-8D3D-F92601700F20}"/>
              </a:ext>
            </a:extLst>
          </p:cNvPr>
          <p:cNvSpPr txBox="1"/>
          <p:nvPr/>
        </p:nvSpPr>
        <p:spPr>
          <a:xfrm>
            <a:off x="1585140" y="4120944"/>
            <a:ext cx="1058175" cy="461665"/>
          </a:xfrm>
          <a:prstGeom prst="rect">
            <a:avLst/>
          </a:prstGeom>
          <a:noFill/>
        </p:spPr>
        <p:txBody>
          <a:bodyPr wrap="none" rtlCol="0">
            <a:spAutoFit/>
          </a:bodyPr>
          <a:lstStyle/>
          <a:p>
            <a:pPr algn="ctr"/>
            <a:r>
              <a:rPr lang="en-US" sz="2400" dirty="0"/>
              <a:t>Direct </a:t>
            </a:r>
          </a:p>
        </p:txBody>
      </p:sp>
      <p:sp>
        <p:nvSpPr>
          <p:cNvPr id="13" name="TextBox 12">
            <a:extLst>
              <a:ext uri="{FF2B5EF4-FFF2-40B4-BE49-F238E27FC236}">
                <a16:creationId xmlns:a16="http://schemas.microsoft.com/office/drawing/2014/main" id="{6433FFB1-E260-5968-5206-69190A177AF2}"/>
              </a:ext>
            </a:extLst>
          </p:cNvPr>
          <p:cNvSpPr txBox="1"/>
          <p:nvPr/>
        </p:nvSpPr>
        <p:spPr>
          <a:xfrm>
            <a:off x="3953813" y="4120944"/>
            <a:ext cx="1246880" cy="461665"/>
          </a:xfrm>
          <a:prstGeom prst="rect">
            <a:avLst/>
          </a:prstGeom>
          <a:noFill/>
        </p:spPr>
        <p:txBody>
          <a:bodyPr wrap="none" rtlCol="0">
            <a:spAutoFit/>
          </a:bodyPr>
          <a:lstStyle/>
          <a:p>
            <a:pPr algn="ctr"/>
            <a:r>
              <a:rPr lang="en-US" sz="2400" dirty="0"/>
              <a:t>Indirect </a:t>
            </a:r>
          </a:p>
        </p:txBody>
      </p:sp>
      <p:sp>
        <p:nvSpPr>
          <p:cNvPr id="14" name="TextBox 13">
            <a:extLst>
              <a:ext uri="{FF2B5EF4-FFF2-40B4-BE49-F238E27FC236}">
                <a16:creationId xmlns:a16="http://schemas.microsoft.com/office/drawing/2014/main" id="{BC857886-0099-12D6-9814-985825CFF4CB}"/>
              </a:ext>
            </a:extLst>
          </p:cNvPr>
          <p:cNvSpPr txBox="1"/>
          <p:nvPr/>
        </p:nvSpPr>
        <p:spPr>
          <a:xfrm>
            <a:off x="6133509" y="4120944"/>
            <a:ext cx="1471878" cy="461665"/>
          </a:xfrm>
          <a:prstGeom prst="rect">
            <a:avLst/>
          </a:prstGeom>
          <a:noFill/>
        </p:spPr>
        <p:txBody>
          <a:bodyPr wrap="none" rtlCol="0">
            <a:spAutoFit/>
          </a:bodyPr>
          <a:lstStyle/>
          <a:p>
            <a:pPr algn="ctr"/>
            <a:r>
              <a:rPr lang="en-US" sz="2400" dirty="0"/>
              <a:t>Sandwich</a:t>
            </a:r>
          </a:p>
        </p:txBody>
      </p:sp>
      <p:sp>
        <p:nvSpPr>
          <p:cNvPr id="15" name="TextBox 14">
            <a:extLst>
              <a:ext uri="{FF2B5EF4-FFF2-40B4-BE49-F238E27FC236}">
                <a16:creationId xmlns:a16="http://schemas.microsoft.com/office/drawing/2014/main" id="{829E2F64-1648-1549-0A7C-D181CF5667FE}"/>
              </a:ext>
            </a:extLst>
          </p:cNvPr>
          <p:cNvSpPr txBox="1"/>
          <p:nvPr/>
        </p:nvSpPr>
        <p:spPr>
          <a:xfrm>
            <a:off x="8727044" y="4120944"/>
            <a:ext cx="1832874" cy="461665"/>
          </a:xfrm>
          <a:prstGeom prst="rect">
            <a:avLst/>
          </a:prstGeom>
          <a:noFill/>
        </p:spPr>
        <p:txBody>
          <a:bodyPr wrap="none" rtlCol="0">
            <a:spAutoFit/>
          </a:bodyPr>
          <a:lstStyle/>
          <a:p>
            <a:pPr algn="ctr"/>
            <a:r>
              <a:rPr lang="en-US" sz="2400" dirty="0"/>
              <a:t>Competitive </a:t>
            </a:r>
          </a:p>
        </p:txBody>
      </p:sp>
      <p:sp>
        <p:nvSpPr>
          <p:cNvPr id="17" name="Rectangle: Rounded Corners 16">
            <a:extLst>
              <a:ext uri="{FF2B5EF4-FFF2-40B4-BE49-F238E27FC236}">
                <a16:creationId xmlns:a16="http://schemas.microsoft.com/office/drawing/2014/main" id="{CA25590A-2A00-BFCA-15D5-73190F5229EA}"/>
              </a:ext>
            </a:extLst>
          </p:cNvPr>
          <p:cNvSpPr/>
          <p:nvPr/>
        </p:nvSpPr>
        <p:spPr>
          <a:xfrm>
            <a:off x="1343892" y="2179292"/>
            <a:ext cx="4456708" cy="2403317"/>
          </a:xfrm>
          <a:prstGeom prst="roundRect">
            <a:avLst/>
          </a:prstGeom>
          <a:noFill/>
          <a:ln w="28575">
            <a:solidFill>
              <a:schemeClr val="accent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11146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P spid="1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A9BCBC-B449-1CCE-ED4B-6005CCC7D862}"/>
              </a:ext>
            </a:extLst>
          </p:cNvPr>
          <p:cNvSpPr>
            <a:spLocks noGrp="1"/>
          </p:cNvSpPr>
          <p:nvPr>
            <p:ph type="title"/>
          </p:nvPr>
        </p:nvSpPr>
        <p:spPr/>
        <p:txBody>
          <a:bodyPr/>
          <a:lstStyle/>
          <a:p>
            <a:r>
              <a:rPr lang="en-US" dirty="0">
                <a:latin typeface="Arial Nova Light"/>
              </a:rPr>
              <a:t>ELISA for antigen detection</a:t>
            </a:r>
          </a:p>
        </p:txBody>
      </p:sp>
      <p:pic>
        <p:nvPicPr>
          <p:cNvPr id="9" name="Picture 8">
            <a:extLst>
              <a:ext uri="{FF2B5EF4-FFF2-40B4-BE49-F238E27FC236}">
                <a16:creationId xmlns:a16="http://schemas.microsoft.com/office/drawing/2014/main" id="{BDD071DC-C0C9-407A-36B5-D439ABA354E1}"/>
              </a:ext>
            </a:extLst>
          </p:cNvPr>
          <p:cNvPicPr>
            <a:picLocks noChangeAspect="1"/>
          </p:cNvPicPr>
          <p:nvPr/>
        </p:nvPicPr>
        <p:blipFill rotWithShape="1">
          <a:blip r:embed="rId5">
            <a:extLst>
              <a:ext uri="{28A0092B-C50C-407E-A947-70E740481C1C}">
                <a14:useLocalDpi xmlns:a14="http://schemas.microsoft.com/office/drawing/2010/main" val="0"/>
              </a:ext>
            </a:extLst>
          </a:blip>
          <a:srcRect l="56177" t="52209" r="25614" b="11025"/>
          <a:stretch/>
        </p:blipFill>
        <p:spPr>
          <a:xfrm>
            <a:off x="5593531" y="3037313"/>
            <a:ext cx="2404693" cy="2326497"/>
          </a:xfrm>
          <a:prstGeom prst="rect">
            <a:avLst/>
          </a:prstGeom>
        </p:spPr>
      </p:pic>
      <p:sp>
        <p:nvSpPr>
          <p:cNvPr id="10" name="Oval 9">
            <a:extLst>
              <a:ext uri="{FF2B5EF4-FFF2-40B4-BE49-F238E27FC236}">
                <a16:creationId xmlns:a16="http://schemas.microsoft.com/office/drawing/2014/main" id="{EE0F28DD-0A06-97CE-4821-65B2804781D4}"/>
              </a:ext>
            </a:extLst>
          </p:cNvPr>
          <p:cNvSpPr/>
          <p:nvPr/>
        </p:nvSpPr>
        <p:spPr>
          <a:xfrm>
            <a:off x="6327579" y="4966804"/>
            <a:ext cx="212654" cy="212654"/>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3B74CA44-FDF6-2B7E-7591-452B513E493E}"/>
              </a:ext>
            </a:extLst>
          </p:cNvPr>
          <p:cNvPicPr>
            <a:picLocks noChangeAspect="1"/>
          </p:cNvPicPr>
          <p:nvPr/>
        </p:nvPicPr>
        <p:blipFill rotWithShape="1">
          <a:blip r:embed="rId6">
            <a:extLst>
              <a:ext uri="{28A0092B-C50C-407E-A947-70E740481C1C}">
                <a14:useLocalDpi xmlns:a14="http://schemas.microsoft.com/office/drawing/2010/main" val="0"/>
              </a:ext>
            </a:extLst>
          </a:blip>
          <a:srcRect l="57039" t="65245" r="31571" b="9055"/>
          <a:stretch/>
        </p:blipFill>
        <p:spPr>
          <a:xfrm rot="10800000">
            <a:off x="6435836" y="4457793"/>
            <a:ext cx="541929" cy="585988"/>
          </a:xfrm>
          <a:prstGeom prst="rect">
            <a:avLst/>
          </a:prstGeom>
        </p:spPr>
      </p:pic>
      <p:pic>
        <p:nvPicPr>
          <p:cNvPr id="12" name="Picture 11">
            <a:extLst>
              <a:ext uri="{FF2B5EF4-FFF2-40B4-BE49-F238E27FC236}">
                <a16:creationId xmlns:a16="http://schemas.microsoft.com/office/drawing/2014/main" id="{8F95BEB1-0CC8-3C9E-022E-C77BC3140E7A}"/>
              </a:ext>
            </a:extLst>
          </p:cNvPr>
          <p:cNvPicPr>
            <a:picLocks noChangeAspect="1"/>
          </p:cNvPicPr>
          <p:nvPr/>
        </p:nvPicPr>
        <p:blipFill rotWithShape="1">
          <a:blip r:embed="rId7">
            <a:extLst>
              <a:ext uri="{28A0092B-C50C-407E-A947-70E740481C1C}">
                <a14:useLocalDpi xmlns:a14="http://schemas.microsoft.com/office/drawing/2010/main" val="0"/>
              </a:ext>
            </a:extLst>
          </a:blip>
          <a:srcRect l="22156" t="64773" r="73008" b="22445"/>
          <a:stretch/>
        </p:blipFill>
        <p:spPr>
          <a:xfrm>
            <a:off x="6690296" y="3561425"/>
            <a:ext cx="504053" cy="638353"/>
          </a:xfrm>
          <a:prstGeom prst="rect">
            <a:avLst/>
          </a:prstGeom>
        </p:spPr>
      </p:pic>
      <p:grpSp>
        <p:nvGrpSpPr>
          <p:cNvPr id="13" name="Group 12">
            <a:extLst>
              <a:ext uri="{FF2B5EF4-FFF2-40B4-BE49-F238E27FC236}">
                <a16:creationId xmlns:a16="http://schemas.microsoft.com/office/drawing/2014/main" id="{1E443B5D-8962-04B9-1F23-7BD27F9244E4}"/>
              </a:ext>
            </a:extLst>
          </p:cNvPr>
          <p:cNvGrpSpPr/>
          <p:nvPr/>
        </p:nvGrpSpPr>
        <p:grpSpPr>
          <a:xfrm rot="320044">
            <a:off x="6685240" y="3784194"/>
            <a:ext cx="578437" cy="818861"/>
            <a:chOff x="7130445" y="754936"/>
            <a:chExt cx="1342534" cy="1900544"/>
          </a:xfrm>
        </p:grpSpPr>
        <p:pic>
          <p:nvPicPr>
            <p:cNvPr id="14" name="Picture 13">
              <a:extLst>
                <a:ext uri="{FF2B5EF4-FFF2-40B4-BE49-F238E27FC236}">
                  <a16:creationId xmlns:a16="http://schemas.microsoft.com/office/drawing/2014/main" id="{2C84A329-F19C-1CF0-7683-60DD740C70BB}"/>
                </a:ext>
              </a:extLst>
            </p:cNvPr>
            <p:cNvPicPr>
              <a:picLocks noChangeAspect="1"/>
            </p:cNvPicPr>
            <p:nvPr/>
          </p:nvPicPr>
          <p:blipFill rotWithShape="1">
            <a:blip r:embed="rId6">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15" name="Picture 14">
              <a:extLst>
                <a:ext uri="{FF2B5EF4-FFF2-40B4-BE49-F238E27FC236}">
                  <a16:creationId xmlns:a16="http://schemas.microsoft.com/office/drawing/2014/main" id="{4E56F6A6-0D68-01A8-0CD5-9C7E6903AF30}"/>
                </a:ext>
              </a:extLst>
            </p:cNvPr>
            <p:cNvPicPr>
              <a:picLocks noChangeAspect="1"/>
            </p:cNvPicPr>
            <p:nvPr/>
          </p:nvPicPr>
          <p:blipFill rotWithShape="1">
            <a:blip r:embed="rId8">
              <a:extLst>
                <a:ext uri="{28A0092B-C50C-407E-A947-70E740481C1C}">
                  <a14:useLocalDpi xmlns:a14="http://schemas.microsoft.com/office/drawing/2010/main" val="0"/>
                </a:ext>
              </a:extLst>
            </a:blip>
            <a:srcRect l="31286" t="67162" r="62281" b="21549"/>
            <a:stretch/>
          </p:blipFill>
          <p:spPr>
            <a:xfrm rot="21207813">
              <a:off x="7130445" y="754936"/>
              <a:ext cx="1342534" cy="1128948"/>
            </a:xfrm>
            <a:prstGeom prst="rect">
              <a:avLst/>
            </a:prstGeom>
          </p:spPr>
        </p:pic>
      </p:grpSp>
      <p:grpSp>
        <p:nvGrpSpPr>
          <p:cNvPr id="16" name="Group 15">
            <a:extLst>
              <a:ext uri="{FF2B5EF4-FFF2-40B4-BE49-F238E27FC236}">
                <a16:creationId xmlns:a16="http://schemas.microsoft.com/office/drawing/2014/main" id="{13F0F347-8D9C-1271-D089-6B3978AD7BCE}"/>
              </a:ext>
            </a:extLst>
          </p:cNvPr>
          <p:cNvGrpSpPr/>
          <p:nvPr/>
        </p:nvGrpSpPr>
        <p:grpSpPr>
          <a:xfrm>
            <a:off x="907019" y="2488475"/>
            <a:ext cx="758963" cy="2443491"/>
            <a:chOff x="9193191" y="1593451"/>
            <a:chExt cx="1140264" cy="3671098"/>
          </a:xfrm>
        </p:grpSpPr>
        <p:pic>
          <p:nvPicPr>
            <p:cNvPr id="17" name="Picture 16">
              <a:extLst>
                <a:ext uri="{FF2B5EF4-FFF2-40B4-BE49-F238E27FC236}">
                  <a16:creationId xmlns:a16="http://schemas.microsoft.com/office/drawing/2014/main" id="{F5C4A9E8-B54F-D260-943C-CF585D4F7279}"/>
                </a:ext>
              </a:extLst>
            </p:cNvPr>
            <p:cNvPicPr>
              <a:picLocks noChangeAspect="1"/>
            </p:cNvPicPr>
            <p:nvPr>
              <p:custDataLst>
                <p:tags r:id="rId2"/>
              </p:custDataLst>
            </p:nvPr>
          </p:nvPicPr>
          <p:blipFill rotWithShape="1">
            <a:blip r:embed="rId9"/>
            <a:srcRect l="64887" t="22910" r="27880" b="28432"/>
            <a:stretch/>
          </p:blipFill>
          <p:spPr>
            <a:xfrm>
              <a:off x="9193191" y="1593451"/>
              <a:ext cx="1140264" cy="3671098"/>
            </a:xfrm>
            <a:prstGeom prst="rect">
              <a:avLst/>
            </a:prstGeom>
          </p:spPr>
        </p:pic>
        <p:sp>
          <p:nvSpPr>
            <p:cNvPr id="18" name="Oval 17">
              <a:extLst>
                <a:ext uri="{FF2B5EF4-FFF2-40B4-BE49-F238E27FC236}">
                  <a16:creationId xmlns:a16="http://schemas.microsoft.com/office/drawing/2014/main" id="{736A62B5-8095-BB81-EA6A-0A759CB200A8}"/>
                </a:ext>
              </a:extLst>
            </p:cNvPr>
            <p:cNvSpPr/>
            <p:nvPr/>
          </p:nvSpPr>
          <p:spPr>
            <a:xfrm>
              <a:off x="9741592" y="4499811"/>
              <a:ext cx="159616" cy="159616"/>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7AE92ADB-AEF8-5179-F03D-34F9AFD34974}"/>
                </a:ext>
              </a:extLst>
            </p:cNvPr>
            <p:cNvSpPr/>
            <p:nvPr/>
          </p:nvSpPr>
          <p:spPr>
            <a:xfrm>
              <a:off x="9581976" y="4303849"/>
              <a:ext cx="159616" cy="159616"/>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EF203269-3717-ADA0-857B-07FC79AB31F8}"/>
                </a:ext>
              </a:extLst>
            </p:cNvPr>
            <p:cNvSpPr/>
            <p:nvPr/>
          </p:nvSpPr>
          <p:spPr>
            <a:xfrm>
              <a:off x="9741592" y="4002599"/>
              <a:ext cx="159616" cy="159616"/>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4" name="Picture 23">
            <a:extLst>
              <a:ext uri="{FF2B5EF4-FFF2-40B4-BE49-F238E27FC236}">
                <a16:creationId xmlns:a16="http://schemas.microsoft.com/office/drawing/2014/main" id="{BACDFB08-2204-912D-4049-08EC3E5E4356}"/>
              </a:ext>
            </a:extLst>
          </p:cNvPr>
          <p:cNvPicPr>
            <a:picLocks noChangeAspect="1"/>
          </p:cNvPicPr>
          <p:nvPr/>
        </p:nvPicPr>
        <p:blipFill rotWithShape="1">
          <a:blip r:embed="rId10">
            <a:extLst>
              <a:ext uri="{28A0092B-C50C-407E-A947-70E740481C1C}">
                <a14:useLocalDpi xmlns:a14="http://schemas.microsoft.com/office/drawing/2010/main" val="0"/>
              </a:ext>
            </a:extLst>
          </a:blip>
          <a:srcRect l="18670" t="20018" r="55263" b="41077"/>
          <a:stretch/>
        </p:blipFill>
        <p:spPr>
          <a:xfrm>
            <a:off x="2385710" y="3173186"/>
            <a:ext cx="2877610" cy="2057848"/>
          </a:xfrm>
          <a:prstGeom prst="rect">
            <a:avLst/>
          </a:prstGeom>
        </p:spPr>
      </p:pic>
      <p:sp>
        <p:nvSpPr>
          <p:cNvPr id="39" name="TextBox 38">
            <a:extLst>
              <a:ext uri="{FF2B5EF4-FFF2-40B4-BE49-F238E27FC236}">
                <a16:creationId xmlns:a16="http://schemas.microsoft.com/office/drawing/2014/main" id="{052FC29B-2865-A1F6-9C7E-8C3AA2C4A928}"/>
              </a:ext>
            </a:extLst>
          </p:cNvPr>
          <p:cNvSpPr txBox="1"/>
          <p:nvPr/>
        </p:nvSpPr>
        <p:spPr>
          <a:xfrm>
            <a:off x="154880" y="4995803"/>
            <a:ext cx="2217796" cy="1477328"/>
          </a:xfrm>
          <a:prstGeom prst="rect">
            <a:avLst/>
          </a:prstGeom>
          <a:noFill/>
        </p:spPr>
        <p:txBody>
          <a:bodyPr wrap="square" rtlCol="0">
            <a:spAutoFit/>
          </a:bodyPr>
          <a:lstStyle/>
          <a:p>
            <a:pPr algn="ctr"/>
            <a:r>
              <a:rPr lang="en-US" dirty="0"/>
              <a:t>Sample:</a:t>
            </a:r>
          </a:p>
          <a:p>
            <a:pPr algn="ctr"/>
            <a:r>
              <a:rPr lang="en-US" dirty="0"/>
              <a:t>blood, plasma, saliva, urine, cerebrospinal fluid, etc.</a:t>
            </a:r>
          </a:p>
        </p:txBody>
      </p:sp>
      <p:sp>
        <p:nvSpPr>
          <p:cNvPr id="48" name="TextBox 47">
            <a:extLst>
              <a:ext uri="{FF2B5EF4-FFF2-40B4-BE49-F238E27FC236}">
                <a16:creationId xmlns:a16="http://schemas.microsoft.com/office/drawing/2014/main" id="{CA48023B-FFD2-7F83-7F0A-E674CC62290F}"/>
              </a:ext>
            </a:extLst>
          </p:cNvPr>
          <p:cNvSpPr txBox="1"/>
          <p:nvPr/>
        </p:nvSpPr>
        <p:spPr>
          <a:xfrm>
            <a:off x="2597380" y="5568937"/>
            <a:ext cx="2442057" cy="369332"/>
          </a:xfrm>
          <a:prstGeom prst="rect">
            <a:avLst/>
          </a:prstGeom>
          <a:noFill/>
        </p:spPr>
        <p:txBody>
          <a:bodyPr wrap="square" rtlCol="0">
            <a:spAutoFit/>
          </a:bodyPr>
          <a:lstStyle/>
          <a:p>
            <a:pPr algn="ctr"/>
            <a:r>
              <a:rPr lang="en-US" dirty="0"/>
              <a:t>96-well plate</a:t>
            </a:r>
          </a:p>
        </p:txBody>
      </p:sp>
      <p:pic>
        <p:nvPicPr>
          <p:cNvPr id="21" name="Picture 20">
            <a:extLst>
              <a:ext uri="{FF2B5EF4-FFF2-40B4-BE49-F238E27FC236}">
                <a16:creationId xmlns:a16="http://schemas.microsoft.com/office/drawing/2014/main" id="{3796BAD3-0824-5DF6-FB6E-874218510A0E}"/>
              </a:ext>
            </a:extLst>
          </p:cNvPr>
          <p:cNvPicPr>
            <a:picLocks noChangeAspect="1"/>
          </p:cNvPicPr>
          <p:nvPr>
            <p:custDataLst>
              <p:tags r:id="rId1"/>
            </p:custDataLst>
          </p:nvPr>
        </p:nvPicPr>
        <p:blipFill rotWithShape="1">
          <a:blip r:embed="rId11"/>
          <a:srcRect l="34995" t="55584" r="48544" b="28144"/>
          <a:stretch/>
        </p:blipFill>
        <p:spPr>
          <a:xfrm>
            <a:off x="1644465" y="2429747"/>
            <a:ext cx="2217796" cy="811071"/>
          </a:xfrm>
          <a:prstGeom prst="rect">
            <a:avLst/>
          </a:prstGeom>
        </p:spPr>
      </p:pic>
      <p:sp>
        <p:nvSpPr>
          <p:cNvPr id="75" name="TextBox 74">
            <a:extLst>
              <a:ext uri="{FF2B5EF4-FFF2-40B4-BE49-F238E27FC236}">
                <a16:creationId xmlns:a16="http://schemas.microsoft.com/office/drawing/2014/main" id="{C6EAFCB6-42CD-2685-5DE0-C5A6A8C3B4D5}"/>
              </a:ext>
            </a:extLst>
          </p:cNvPr>
          <p:cNvSpPr txBox="1"/>
          <p:nvPr/>
        </p:nvSpPr>
        <p:spPr>
          <a:xfrm>
            <a:off x="609599" y="1150482"/>
            <a:ext cx="9937936" cy="869469"/>
          </a:xfrm>
          <a:prstGeom prst="rect">
            <a:avLst/>
          </a:prstGeom>
          <a:noFill/>
        </p:spPr>
        <p:txBody>
          <a:bodyPr wrap="square" lIns="91440" tIns="45720" rIns="91440" bIns="45720" anchor="t">
            <a:spAutoFit/>
          </a:bodyPr>
          <a:lstStyle/>
          <a:p>
            <a:pPr>
              <a:spcAft>
                <a:spcPts val="300"/>
              </a:spcAft>
            </a:pPr>
            <a:r>
              <a:rPr lang="en-US" sz="2400" dirty="0">
                <a:solidFill>
                  <a:srgbClr val="374151"/>
                </a:solidFill>
                <a:latin typeface="+mj-lt"/>
              </a:rPr>
              <a:t>Is an </a:t>
            </a:r>
            <a:r>
              <a:rPr lang="en-US" sz="2400" i="1" dirty="0">
                <a:solidFill>
                  <a:srgbClr val="374151"/>
                </a:solidFill>
                <a:latin typeface="+mj-lt"/>
              </a:rPr>
              <a:t>antigen </a:t>
            </a:r>
            <a:r>
              <a:rPr lang="en-US" sz="2400" dirty="0">
                <a:solidFill>
                  <a:srgbClr val="374151"/>
                </a:solidFill>
                <a:latin typeface="+mj-lt"/>
              </a:rPr>
              <a:t>present? </a:t>
            </a:r>
          </a:p>
          <a:p>
            <a:pPr>
              <a:spcAft>
                <a:spcPts val="300"/>
              </a:spcAft>
            </a:pPr>
            <a:r>
              <a:rPr lang="en-US" sz="2400" dirty="0">
                <a:solidFill>
                  <a:srgbClr val="374151"/>
                </a:solidFill>
                <a:latin typeface="+mj-lt"/>
              </a:rPr>
              <a:t>For example: a virus, bacterium, specific protein or hormone.</a:t>
            </a:r>
            <a:endParaRPr lang="en-US" dirty="0"/>
          </a:p>
        </p:txBody>
      </p:sp>
      <p:sp>
        <p:nvSpPr>
          <p:cNvPr id="77" name="TextBox 76">
            <a:extLst>
              <a:ext uri="{FF2B5EF4-FFF2-40B4-BE49-F238E27FC236}">
                <a16:creationId xmlns:a16="http://schemas.microsoft.com/office/drawing/2014/main" id="{D14C7930-39AA-0BDA-847B-184BAEA2012B}"/>
              </a:ext>
            </a:extLst>
          </p:cNvPr>
          <p:cNvSpPr txBox="1"/>
          <p:nvPr/>
        </p:nvSpPr>
        <p:spPr>
          <a:xfrm>
            <a:off x="8069119" y="2207325"/>
            <a:ext cx="3600665" cy="4078039"/>
          </a:xfrm>
          <a:prstGeom prst="rect">
            <a:avLst/>
          </a:prstGeom>
          <a:noFill/>
        </p:spPr>
        <p:txBody>
          <a:bodyPr wrap="square" lIns="91440" tIns="45720" rIns="91440" bIns="45720" anchor="t">
            <a:spAutoFit/>
          </a:bodyPr>
          <a:lstStyle/>
          <a:p>
            <a:pPr marL="800100" lvl="1" indent="-342900">
              <a:spcAft>
                <a:spcPts val="1000"/>
              </a:spcAft>
              <a:buFont typeface="+mj-lt"/>
              <a:buAutoNum type="arabicPeriod"/>
            </a:pPr>
            <a:r>
              <a:rPr lang="en-US" dirty="0">
                <a:solidFill>
                  <a:srgbClr val="374151"/>
                </a:solidFill>
                <a:latin typeface="+mj-lt"/>
              </a:rPr>
              <a:t>Add sample</a:t>
            </a:r>
            <a:r>
              <a:rPr lang="en-US">
                <a:solidFill>
                  <a:srgbClr val="374151"/>
                </a:solidFill>
                <a:latin typeface="+mj-lt"/>
              </a:rPr>
              <a:t>.</a:t>
            </a:r>
            <a:endParaRPr lang="en-US" dirty="0">
              <a:solidFill>
                <a:srgbClr val="374151"/>
              </a:solidFill>
              <a:latin typeface="+mj-lt"/>
            </a:endParaRPr>
          </a:p>
          <a:p>
            <a:pPr marL="800100" lvl="1" indent="-342900">
              <a:spcAft>
                <a:spcPts val="1000"/>
              </a:spcAft>
              <a:buFont typeface="+mj-lt"/>
              <a:buAutoNum type="arabicPeriod"/>
            </a:pPr>
            <a:r>
              <a:rPr lang="en-US" dirty="0">
                <a:solidFill>
                  <a:srgbClr val="374151"/>
                </a:solidFill>
                <a:latin typeface="+mj-lt"/>
              </a:rPr>
              <a:t>Add primary antibodies that detect a specific antigen / protein / hormone (ex: rabbit anti-HIV antibodies</a:t>
            </a:r>
            <a:r>
              <a:rPr lang="en-US">
                <a:solidFill>
                  <a:srgbClr val="374151"/>
                </a:solidFill>
                <a:latin typeface="+mj-lt"/>
              </a:rPr>
              <a:t>).</a:t>
            </a:r>
            <a:endParaRPr lang="en-US" dirty="0">
              <a:solidFill>
                <a:srgbClr val="374151"/>
              </a:solidFill>
              <a:latin typeface="+mj-lt"/>
            </a:endParaRPr>
          </a:p>
          <a:p>
            <a:pPr marL="800100" lvl="1" indent="-342900">
              <a:spcAft>
                <a:spcPts val="1000"/>
              </a:spcAft>
              <a:buFont typeface="+mj-lt"/>
              <a:buAutoNum type="arabicPeriod"/>
            </a:pPr>
            <a:r>
              <a:rPr lang="en-US" dirty="0">
                <a:solidFill>
                  <a:srgbClr val="374151"/>
                </a:solidFill>
                <a:latin typeface="+mj-lt"/>
              </a:rPr>
              <a:t>Add enzyme-linked secondary antibodies that bind to the primary antibody (ex: goat-anti-rabbit antibody</a:t>
            </a:r>
            <a:r>
              <a:rPr lang="en-US">
                <a:solidFill>
                  <a:srgbClr val="374151"/>
                </a:solidFill>
                <a:latin typeface="+mj-lt"/>
              </a:rPr>
              <a:t>).</a:t>
            </a:r>
            <a:endParaRPr lang="en-US" dirty="0">
              <a:solidFill>
                <a:srgbClr val="374151"/>
              </a:solidFill>
              <a:latin typeface="+mj-lt"/>
            </a:endParaRPr>
          </a:p>
          <a:p>
            <a:pPr marL="800100" lvl="1" indent="-342900">
              <a:spcAft>
                <a:spcPts val="1000"/>
              </a:spcAft>
              <a:buFont typeface="+mj-lt"/>
              <a:buAutoNum type="arabicPeriod"/>
            </a:pPr>
            <a:r>
              <a:rPr lang="en-US" dirty="0">
                <a:solidFill>
                  <a:srgbClr val="374151"/>
                </a:solidFill>
                <a:latin typeface="+mj-lt"/>
              </a:rPr>
              <a:t>Add substrate and look for color change</a:t>
            </a:r>
            <a:r>
              <a:rPr lang="en-US">
                <a:solidFill>
                  <a:srgbClr val="374151"/>
                </a:solidFill>
                <a:latin typeface="+mj-lt"/>
              </a:rPr>
              <a:t>.</a:t>
            </a:r>
            <a:endParaRPr lang="en-US" dirty="0"/>
          </a:p>
        </p:txBody>
      </p:sp>
      <p:sp>
        <p:nvSpPr>
          <p:cNvPr id="78" name="Arrow: Right 77">
            <a:extLst>
              <a:ext uri="{FF2B5EF4-FFF2-40B4-BE49-F238E27FC236}">
                <a16:creationId xmlns:a16="http://schemas.microsoft.com/office/drawing/2014/main" id="{2E1DE23C-A98D-E3E4-8E1D-FAF4791F4040}"/>
              </a:ext>
            </a:extLst>
          </p:cNvPr>
          <p:cNvSpPr/>
          <p:nvPr/>
        </p:nvSpPr>
        <p:spPr>
          <a:xfrm>
            <a:off x="5793851" y="4903496"/>
            <a:ext cx="442329" cy="326926"/>
          </a:xfrm>
          <a:prstGeom prst="rightArrow">
            <a:avLst>
              <a:gd name="adj1" fmla="val 38770"/>
              <a:gd name="adj2" fmla="val 50000"/>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64435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1"/>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47"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1000"/>
                                        <p:tgtEl>
                                          <p:spTgt spid="10"/>
                                        </p:tgtEl>
                                      </p:cBhvr>
                                    </p:animEffect>
                                    <p:anim calcmode="lin" valueType="num">
                                      <p:cBhvr>
                                        <p:cTn id="26" dur="1000" fill="hold"/>
                                        <p:tgtEl>
                                          <p:spTgt spid="10"/>
                                        </p:tgtEl>
                                        <p:attrNameLst>
                                          <p:attrName>ppt_x</p:attrName>
                                        </p:attrNameLst>
                                      </p:cBhvr>
                                      <p:tavLst>
                                        <p:tav tm="0">
                                          <p:val>
                                            <p:strVal val="#ppt_x"/>
                                          </p:val>
                                        </p:tav>
                                        <p:tav tm="100000">
                                          <p:val>
                                            <p:strVal val="#ppt_x"/>
                                          </p:val>
                                        </p:tav>
                                      </p:tavLst>
                                    </p:anim>
                                    <p:anim calcmode="lin" valueType="num">
                                      <p:cBhvr>
                                        <p:cTn id="27" dur="1000" fill="hold"/>
                                        <p:tgtEl>
                                          <p:spTgt spid="10"/>
                                        </p:tgtEl>
                                        <p:attrNameLst>
                                          <p:attrName>ppt_y</p:attrName>
                                        </p:attrNameLst>
                                      </p:cBhvr>
                                      <p:tavLst>
                                        <p:tav tm="0">
                                          <p:val>
                                            <p:strVal val="#ppt_y-.1"/>
                                          </p:val>
                                        </p:tav>
                                        <p:tav tm="100000">
                                          <p:val>
                                            <p:strVal val="#ppt_y"/>
                                          </p:val>
                                        </p:tav>
                                      </p:tavLst>
                                    </p:anim>
                                  </p:childTnLst>
                                </p:cTn>
                              </p:par>
                              <p:par>
                                <p:cTn id="28" presetID="1" presetClass="entr" presetSubtype="0" fill="hold" grpId="0" nodeType="withEffect">
                                  <p:stCondLst>
                                    <p:cond delay="0"/>
                                  </p:stCondLst>
                                  <p:childTnLst>
                                    <p:set>
                                      <p:cBhvr>
                                        <p:cTn id="29" dur="1" fill="hold">
                                          <p:stCondLst>
                                            <p:cond delay="0"/>
                                          </p:stCondLst>
                                        </p:cTn>
                                        <p:tgtEl>
                                          <p:spTgt spid="77">
                                            <p:txEl>
                                              <p:pRg st="0" end="0"/>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fade">
                                      <p:cBhvr>
                                        <p:cTn id="34" dur="1000"/>
                                        <p:tgtEl>
                                          <p:spTgt spid="11"/>
                                        </p:tgtEl>
                                      </p:cBhvr>
                                    </p:animEffect>
                                    <p:anim calcmode="lin" valueType="num">
                                      <p:cBhvr>
                                        <p:cTn id="35" dur="1000" fill="hold"/>
                                        <p:tgtEl>
                                          <p:spTgt spid="11"/>
                                        </p:tgtEl>
                                        <p:attrNameLst>
                                          <p:attrName>ppt_x</p:attrName>
                                        </p:attrNameLst>
                                      </p:cBhvr>
                                      <p:tavLst>
                                        <p:tav tm="0">
                                          <p:val>
                                            <p:strVal val="#ppt_x"/>
                                          </p:val>
                                        </p:tav>
                                        <p:tav tm="100000">
                                          <p:val>
                                            <p:strVal val="#ppt_x"/>
                                          </p:val>
                                        </p:tav>
                                      </p:tavLst>
                                    </p:anim>
                                    <p:anim calcmode="lin" valueType="num">
                                      <p:cBhvr>
                                        <p:cTn id="36" dur="1000" fill="hold"/>
                                        <p:tgtEl>
                                          <p:spTgt spid="11"/>
                                        </p:tgtEl>
                                        <p:attrNameLst>
                                          <p:attrName>ppt_y</p:attrName>
                                        </p:attrNameLst>
                                      </p:cBhvr>
                                      <p:tavLst>
                                        <p:tav tm="0">
                                          <p:val>
                                            <p:strVal val="#ppt_y-.1"/>
                                          </p:val>
                                        </p:tav>
                                        <p:tav tm="100000">
                                          <p:val>
                                            <p:strVal val="#ppt_y"/>
                                          </p:val>
                                        </p:tav>
                                      </p:tavLst>
                                    </p:anim>
                                  </p:childTnLst>
                                </p:cTn>
                              </p:par>
                              <p:par>
                                <p:cTn id="37" presetID="1" presetClass="entr" presetSubtype="0" fill="hold" grpId="0" nodeType="withEffect">
                                  <p:stCondLst>
                                    <p:cond delay="0"/>
                                  </p:stCondLst>
                                  <p:childTnLst>
                                    <p:set>
                                      <p:cBhvr>
                                        <p:cTn id="38" dur="1" fill="hold">
                                          <p:stCondLst>
                                            <p:cond delay="0"/>
                                          </p:stCondLst>
                                        </p:cTn>
                                        <p:tgtEl>
                                          <p:spTgt spid="77">
                                            <p:txEl>
                                              <p:pRg st="1" end="1"/>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47" presetClass="entr" presetSubtype="0" fill="hold" nodeType="click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fade">
                                      <p:cBhvr>
                                        <p:cTn id="43" dur="1000"/>
                                        <p:tgtEl>
                                          <p:spTgt spid="13"/>
                                        </p:tgtEl>
                                      </p:cBhvr>
                                    </p:animEffect>
                                    <p:anim calcmode="lin" valueType="num">
                                      <p:cBhvr>
                                        <p:cTn id="44" dur="1000" fill="hold"/>
                                        <p:tgtEl>
                                          <p:spTgt spid="13"/>
                                        </p:tgtEl>
                                        <p:attrNameLst>
                                          <p:attrName>ppt_x</p:attrName>
                                        </p:attrNameLst>
                                      </p:cBhvr>
                                      <p:tavLst>
                                        <p:tav tm="0">
                                          <p:val>
                                            <p:strVal val="#ppt_x"/>
                                          </p:val>
                                        </p:tav>
                                        <p:tav tm="100000">
                                          <p:val>
                                            <p:strVal val="#ppt_x"/>
                                          </p:val>
                                        </p:tav>
                                      </p:tavLst>
                                    </p:anim>
                                    <p:anim calcmode="lin" valueType="num">
                                      <p:cBhvr>
                                        <p:cTn id="45" dur="1000" fill="hold"/>
                                        <p:tgtEl>
                                          <p:spTgt spid="13"/>
                                        </p:tgtEl>
                                        <p:attrNameLst>
                                          <p:attrName>ppt_y</p:attrName>
                                        </p:attrNameLst>
                                      </p:cBhvr>
                                      <p:tavLst>
                                        <p:tav tm="0">
                                          <p:val>
                                            <p:strVal val="#ppt_y-.1"/>
                                          </p:val>
                                        </p:tav>
                                        <p:tav tm="100000">
                                          <p:val>
                                            <p:strVal val="#ppt_y"/>
                                          </p:val>
                                        </p:tav>
                                      </p:tavLst>
                                    </p:anim>
                                  </p:childTnLst>
                                </p:cTn>
                              </p:par>
                              <p:par>
                                <p:cTn id="46" presetID="1" presetClass="entr" presetSubtype="0" fill="hold" grpId="0" nodeType="withEffect">
                                  <p:stCondLst>
                                    <p:cond delay="0"/>
                                  </p:stCondLst>
                                  <p:childTnLst>
                                    <p:set>
                                      <p:cBhvr>
                                        <p:cTn id="47" dur="1" fill="hold">
                                          <p:stCondLst>
                                            <p:cond delay="0"/>
                                          </p:stCondLst>
                                        </p:cTn>
                                        <p:tgtEl>
                                          <p:spTgt spid="77">
                                            <p:txEl>
                                              <p:pRg st="2" end="2"/>
                                            </p:txEl>
                                          </p:spTgt>
                                        </p:tgtEl>
                                        <p:attrNameLst>
                                          <p:attrName>style.visibility</p:attrName>
                                        </p:attrNameLst>
                                      </p:cBhvr>
                                      <p:to>
                                        <p:strVal val="visible"/>
                                      </p:to>
                                    </p:set>
                                  </p:childTnLst>
                                </p:cTn>
                              </p:par>
                            </p:childTnLst>
                          </p:cTn>
                        </p:par>
                      </p:childTnLst>
                    </p:cTn>
                  </p:par>
                  <p:par>
                    <p:cTn id="48" fill="hold">
                      <p:stCondLst>
                        <p:cond delay="indefinite"/>
                      </p:stCondLst>
                      <p:childTnLst>
                        <p:par>
                          <p:cTn id="49" fill="hold">
                            <p:stCondLst>
                              <p:cond delay="0"/>
                            </p:stCondLst>
                            <p:childTnLst>
                              <p:par>
                                <p:cTn id="50" presetID="47" presetClass="entr" presetSubtype="0" fill="hold" nodeType="clickEffect">
                                  <p:stCondLst>
                                    <p:cond delay="0"/>
                                  </p:stCondLst>
                                  <p:childTnLst>
                                    <p:set>
                                      <p:cBhvr>
                                        <p:cTn id="51" dur="1" fill="hold">
                                          <p:stCondLst>
                                            <p:cond delay="0"/>
                                          </p:stCondLst>
                                        </p:cTn>
                                        <p:tgtEl>
                                          <p:spTgt spid="12"/>
                                        </p:tgtEl>
                                        <p:attrNameLst>
                                          <p:attrName>style.visibility</p:attrName>
                                        </p:attrNameLst>
                                      </p:cBhvr>
                                      <p:to>
                                        <p:strVal val="visible"/>
                                      </p:to>
                                    </p:set>
                                    <p:animEffect transition="in" filter="fade">
                                      <p:cBhvr>
                                        <p:cTn id="52" dur="1000"/>
                                        <p:tgtEl>
                                          <p:spTgt spid="12"/>
                                        </p:tgtEl>
                                      </p:cBhvr>
                                    </p:animEffect>
                                    <p:anim calcmode="lin" valueType="num">
                                      <p:cBhvr>
                                        <p:cTn id="53" dur="1000" fill="hold"/>
                                        <p:tgtEl>
                                          <p:spTgt spid="12"/>
                                        </p:tgtEl>
                                        <p:attrNameLst>
                                          <p:attrName>ppt_x</p:attrName>
                                        </p:attrNameLst>
                                      </p:cBhvr>
                                      <p:tavLst>
                                        <p:tav tm="0">
                                          <p:val>
                                            <p:strVal val="#ppt_x"/>
                                          </p:val>
                                        </p:tav>
                                        <p:tav tm="100000">
                                          <p:val>
                                            <p:strVal val="#ppt_x"/>
                                          </p:val>
                                        </p:tav>
                                      </p:tavLst>
                                    </p:anim>
                                    <p:anim calcmode="lin" valueType="num">
                                      <p:cBhvr>
                                        <p:cTn id="54" dur="1000" fill="hold"/>
                                        <p:tgtEl>
                                          <p:spTgt spid="12"/>
                                        </p:tgtEl>
                                        <p:attrNameLst>
                                          <p:attrName>ppt_y</p:attrName>
                                        </p:attrNameLst>
                                      </p:cBhvr>
                                      <p:tavLst>
                                        <p:tav tm="0">
                                          <p:val>
                                            <p:strVal val="#ppt_y-.1"/>
                                          </p:val>
                                        </p:tav>
                                        <p:tav tm="100000">
                                          <p:val>
                                            <p:strVal val="#ppt_y"/>
                                          </p:val>
                                        </p:tav>
                                      </p:tavLst>
                                    </p:anim>
                                  </p:childTnLst>
                                </p:cTn>
                              </p:par>
                              <p:par>
                                <p:cTn id="55" presetID="1" presetClass="entr" presetSubtype="0" fill="hold" grpId="0" nodeType="withEffect">
                                  <p:stCondLst>
                                    <p:cond delay="0"/>
                                  </p:stCondLst>
                                  <p:childTnLst>
                                    <p:set>
                                      <p:cBhvr>
                                        <p:cTn id="56" dur="1" fill="hold">
                                          <p:stCondLst>
                                            <p:cond delay="0"/>
                                          </p:stCondLst>
                                        </p:cTn>
                                        <p:tgtEl>
                                          <p:spTgt spid="77">
                                            <p:txEl>
                                              <p:pRg st="3" end="3"/>
                                            </p:txEl>
                                          </p:spTgt>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9" grpId="0"/>
      <p:bldP spid="48" grpId="0"/>
      <p:bldP spid="77" grpId="0" uiExpand="1" build="p"/>
      <p:bldP spid="7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D90707-A20C-124E-64F8-B21A443E79A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8BAD1A4-1373-E713-BF8A-0265DF331AA0}"/>
              </a:ext>
            </a:extLst>
          </p:cNvPr>
          <p:cNvSpPr>
            <a:spLocks noGrp="1"/>
          </p:cNvSpPr>
          <p:nvPr>
            <p:ph type="title"/>
          </p:nvPr>
        </p:nvSpPr>
        <p:spPr/>
        <p:txBody>
          <a:bodyPr/>
          <a:lstStyle/>
          <a:p>
            <a:r>
              <a:rPr lang="en-US" dirty="0"/>
              <a:t>ELISA for antibody detection</a:t>
            </a:r>
          </a:p>
        </p:txBody>
      </p:sp>
      <p:pic>
        <p:nvPicPr>
          <p:cNvPr id="9" name="Picture 8">
            <a:extLst>
              <a:ext uri="{FF2B5EF4-FFF2-40B4-BE49-F238E27FC236}">
                <a16:creationId xmlns:a16="http://schemas.microsoft.com/office/drawing/2014/main" id="{B89DA187-6122-0981-3698-8016A1075C8B}"/>
              </a:ext>
            </a:extLst>
          </p:cNvPr>
          <p:cNvPicPr>
            <a:picLocks noChangeAspect="1"/>
          </p:cNvPicPr>
          <p:nvPr/>
        </p:nvPicPr>
        <p:blipFill rotWithShape="1">
          <a:blip r:embed="rId10">
            <a:extLst>
              <a:ext uri="{28A0092B-C50C-407E-A947-70E740481C1C}">
                <a14:useLocalDpi xmlns:a14="http://schemas.microsoft.com/office/drawing/2010/main" val="0"/>
              </a:ext>
            </a:extLst>
          </a:blip>
          <a:srcRect l="56177" t="52209" r="25614" b="11025"/>
          <a:stretch/>
        </p:blipFill>
        <p:spPr>
          <a:xfrm>
            <a:off x="5593531" y="3037313"/>
            <a:ext cx="2404693" cy="2326497"/>
          </a:xfrm>
          <a:prstGeom prst="rect">
            <a:avLst/>
          </a:prstGeom>
        </p:spPr>
      </p:pic>
      <p:pic>
        <p:nvPicPr>
          <p:cNvPr id="17" name="Picture 16">
            <a:extLst>
              <a:ext uri="{FF2B5EF4-FFF2-40B4-BE49-F238E27FC236}">
                <a16:creationId xmlns:a16="http://schemas.microsoft.com/office/drawing/2014/main" id="{89B3F39F-1F33-D669-5A69-3FB54679510B}"/>
              </a:ext>
            </a:extLst>
          </p:cNvPr>
          <p:cNvPicPr>
            <a:picLocks noChangeAspect="1"/>
          </p:cNvPicPr>
          <p:nvPr>
            <p:custDataLst>
              <p:tags r:id="rId1"/>
            </p:custDataLst>
          </p:nvPr>
        </p:nvPicPr>
        <p:blipFill rotWithShape="1">
          <a:blip r:embed="rId11"/>
          <a:srcRect l="64887" t="22910" r="27880" b="28432"/>
          <a:stretch/>
        </p:blipFill>
        <p:spPr>
          <a:xfrm>
            <a:off x="907019" y="2488475"/>
            <a:ext cx="758963" cy="2443491"/>
          </a:xfrm>
          <a:prstGeom prst="rect">
            <a:avLst/>
          </a:prstGeom>
        </p:spPr>
      </p:pic>
      <p:pic>
        <p:nvPicPr>
          <p:cNvPr id="24" name="Picture 23">
            <a:extLst>
              <a:ext uri="{FF2B5EF4-FFF2-40B4-BE49-F238E27FC236}">
                <a16:creationId xmlns:a16="http://schemas.microsoft.com/office/drawing/2014/main" id="{704828C8-7654-C366-62BC-035183799FBD}"/>
              </a:ext>
            </a:extLst>
          </p:cNvPr>
          <p:cNvPicPr>
            <a:picLocks noChangeAspect="1"/>
          </p:cNvPicPr>
          <p:nvPr/>
        </p:nvPicPr>
        <p:blipFill rotWithShape="1">
          <a:blip r:embed="rId12">
            <a:extLst>
              <a:ext uri="{28A0092B-C50C-407E-A947-70E740481C1C}">
                <a14:useLocalDpi xmlns:a14="http://schemas.microsoft.com/office/drawing/2010/main" val="0"/>
              </a:ext>
            </a:extLst>
          </a:blip>
          <a:srcRect l="18670" t="20018" r="55263" b="41077"/>
          <a:stretch/>
        </p:blipFill>
        <p:spPr>
          <a:xfrm>
            <a:off x="2385710" y="3173186"/>
            <a:ext cx="2877610" cy="2057848"/>
          </a:xfrm>
          <a:prstGeom prst="rect">
            <a:avLst/>
          </a:prstGeom>
        </p:spPr>
      </p:pic>
      <p:sp>
        <p:nvSpPr>
          <p:cNvPr id="39" name="TextBox 38">
            <a:extLst>
              <a:ext uri="{FF2B5EF4-FFF2-40B4-BE49-F238E27FC236}">
                <a16:creationId xmlns:a16="http://schemas.microsoft.com/office/drawing/2014/main" id="{98FC8744-25E9-2F06-8515-20C6C280053A}"/>
              </a:ext>
            </a:extLst>
          </p:cNvPr>
          <p:cNvSpPr txBox="1"/>
          <p:nvPr/>
        </p:nvSpPr>
        <p:spPr>
          <a:xfrm>
            <a:off x="154880" y="4995803"/>
            <a:ext cx="2217796" cy="646331"/>
          </a:xfrm>
          <a:prstGeom prst="rect">
            <a:avLst/>
          </a:prstGeom>
          <a:noFill/>
        </p:spPr>
        <p:txBody>
          <a:bodyPr wrap="square" rtlCol="0">
            <a:spAutoFit/>
          </a:bodyPr>
          <a:lstStyle/>
          <a:p>
            <a:pPr algn="ctr"/>
            <a:r>
              <a:rPr lang="en-US" dirty="0"/>
              <a:t>Sample:</a:t>
            </a:r>
          </a:p>
          <a:p>
            <a:pPr algn="ctr"/>
            <a:r>
              <a:rPr lang="en-US" dirty="0"/>
              <a:t>blood or plasma</a:t>
            </a:r>
          </a:p>
        </p:txBody>
      </p:sp>
      <p:sp>
        <p:nvSpPr>
          <p:cNvPr id="48" name="TextBox 47">
            <a:extLst>
              <a:ext uri="{FF2B5EF4-FFF2-40B4-BE49-F238E27FC236}">
                <a16:creationId xmlns:a16="http://schemas.microsoft.com/office/drawing/2014/main" id="{2D3EAE3D-0086-681F-1728-41C09BDC5AA3}"/>
              </a:ext>
            </a:extLst>
          </p:cNvPr>
          <p:cNvSpPr txBox="1"/>
          <p:nvPr/>
        </p:nvSpPr>
        <p:spPr>
          <a:xfrm>
            <a:off x="2597380" y="5568937"/>
            <a:ext cx="2442057" cy="369332"/>
          </a:xfrm>
          <a:prstGeom prst="rect">
            <a:avLst/>
          </a:prstGeom>
          <a:noFill/>
        </p:spPr>
        <p:txBody>
          <a:bodyPr wrap="square" rtlCol="0">
            <a:spAutoFit/>
          </a:bodyPr>
          <a:lstStyle/>
          <a:p>
            <a:pPr algn="ctr"/>
            <a:r>
              <a:rPr lang="en-US" dirty="0"/>
              <a:t>96-well plate</a:t>
            </a:r>
          </a:p>
        </p:txBody>
      </p:sp>
      <p:pic>
        <p:nvPicPr>
          <p:cNvPr id="21" name="Picture 20">
            <a:extLst>
              <a:ext uri="{FF2B5EF4-FFF2-40B4-BE49-F238E27FC236}">
                <a16:creationId xmlns:a16="http://schemas.microsoft.com/office/drawing/2014/main" id="{003F1E9A-0702-B4A9-2EEC-DAE3F0E41D0F}"/>
              </a:ext>
            </a:extLst>
          </p:cNvPr>
          <p:cNvPicPr>
            <a:picLocks noChangeAspect="1"/>
          </p:cNvPicPr>
          <p:nvPr>
            <p:custDataLst>
              <p:tags r:id="rId2"/>
            </p:custDataLst>
          </p:nvPr>
        </p:nvPicPr>
        <p:blipFill rotWithShape="1">
          <a:blip r:embed="rId13"/>
          <a:srcRect l="34995" t="55584" r="48544" b="28144"/>
          <a:stretch/>
        </p:blipFill>
        <p:spPr>
          <a:xfrm>
            <a:off x="1644465" y="2429747"/>
            <a:ext cx="2217796" cy="811071"/>
          </a:xfrm>
          <a:prstGeom prst="rect">
            <a:avLst/>
          </a:prstGeom>
        </p:spPr>
      </p:pic>
      <p:sp>
        <p:nvSpPr>
          <p:cNvPr id="75" name="TextBox 74">
            <a:extLst>
              <a:ext uri="{FF2B5EF4-FFF2-40B4-BE49-F238E27FC236}">
                <a16:creationId xmlns:a16="http://schemas.microsoft.com/office/drawing/2014/main" id="{FB8EFEC4-0F66-9014-0B05-B204B394FA8C}"/>
              </a:ext>
            </a:extLst>
          </p:cNvPr>
          <p:cNvSpPr txBox="1"/>
          <p:nvPr/>
        </p:nvSpPr>
        <p:spPr>
          <a:xfrm>
            <a:off x="609599" y="1202634"/>
            <a:ext cx="8643100" cy="461665"/>
          </a:xfrm>
          <a:prstGeom prst="rect">
            <a:avLst/>
          </a:prstGeom>
          <a:noFill/>
        </p:spPr>
        <p:txBody>
          <a:bodyPr wrap="square">
            <a:spAutoFit/>
          </a:bodyPr>
          <a:lstStyle/>
          <a:p>
            <a:pPr>
              <a:spcAft>
                <a:spcPts val="1000"/>
              </a:spcAft>
            </a:pPr>
            <a:r>
              <a:rPr lang="en-US" sz="2400" dirty="0">
                <a:solidFill>
                  <a:srgbClr val="374151"/>
                </a:solidFill>
                <a:latin typeface="+mj-lt"/>
              </a:rPr>
              <a:t>Does the sample have antibodies to a particular pathogen?</a:t>
            </a:r>
          </a:p>
        </p:txBody>
      </p:sp>
      <p:sp>
        <p:nvSpPr>
          <p:cNvPr id="77" name="TextBox 76">
            <a:extLst>
              <a:ext uri="{FF2B5EF4-FFF2-40B4-BE49-F238E27FC236}">
                <a16:creationId xmlns:a16="http://schemas.microsoft.com/office/drawing/2014/main" id="{555C2FA9-FF9F-BE67-F3D8-960ECE97D97D}"/>
              </a:ext>
            </a:extLst>
          </p:cNvPr>
          <p:cNvSpPr txBox="1"/>
          <p:nvPr/>
        </p:nvSpPr>
        <p:spPr>
          <a:xfrm>
            <a:off x="7998224" y="2225919"/>
            <a:ext cx="3600665" cy="3524042"/>
          </a:xfrm>
          <a:prstGeom prst="rect">
            <a:avLst/>
          </a:prstGeom>
          <a:noFill/>
        </p:spPr>
        <p:txBody>
          <a:bodyPr wrap="square" lIns="91440" tIns="45720" rIns="91440" bIns="45720" anchor="t">
            <a:spAutoFit/>
          </a:bodyPr>
          <a:lstStyle/>
          <a:p>
            <a:pPr marL="800100" lvl="1" indent="-342900">
              <a:spcAft>
                <a:spcPts val="1000"/>
              </a:spcAft>
              <a:buFont typeface="+mj-lt"/>
              <a:buAutoNum type="arabicPeriod"/>
            </a:pPr>
            <a:r>
              <a:rPr lang="en-US" dirty="0">
                <a:solidFill>
                  <a:srgbClr val="374151"/>
                </a:solidFill>
              </a:rPr>
              <a:t>Add purified antigen</a:t>
            </a:r>
            <a:r>
              <a:rPr lang="en-US">
                <a:solidFill>
                  <a:srgbClr val="374151"/>
                </a:solidFill>
              </a:rPr>
              <a:t>.</a:t>
            </a:r>
            <a:endParaRPr lang="en-US" dirty="0">
              <a:solidFill>
                <a:srgbClr val="374151"/>
              </a:solidFill>
            </a:endParaRPr>
          </a:p>
          <a:p>
            <a:pPr marL="800100" lvl="1" indent="-342900">
              <a:spcAft>
                <a:spcPts val="1000"/>
              </a:spcAft>
              <a:buFont typeface="+mj-lt"/>
              <a:buAutoNum type="arabicPeriod"/>
            </a:pPr>
            <a:r>
              <a:rPr lang="en-US" dirty="0">
                <a:solidFill>
                  <a:srgbClr val="374151"/>
                </a:solidFill>
              </a:rPr>
              <a:t>Add patient sample to detect serum antibodies against that specific antigen</a:t>
            </a:r>
            <a:r>
              <a:rPr lang="en-US">
                <a:solidFill>
                  <a:srgbClr val="374151"/>
                </a:solidFill>
              </a:rPr>
              <a:t>.</a:t>
            </a:r>
            <a:endParaRPr lang="en-US" dirty="0">
              <a:solidFill>
                <a:srgbClr val="374151"/>
              </a:solidFill>
            </a:endParaRPr>
          </a:p>
          <a:p>
            <a:pPr marL="800100" lvl="1" indent="-342900">
              <a:spcAft>
                <a:spcPts val="1000"/>
              </a:spcAft>
              <a:buFont typeface="+mj-lt"/>
              <a:buAutoNum type="arabicPeriod"/>
            </a:pPr>
            <a:r>
              <a:rPr lang="en-US" dirty="0">
                <a:solidFill>
                  <a:srgbClr val="374151"/>
                </a:solidFill>
              </a:rPr>
              <a:t>Add enzyme-linked secondary antibodies that bind to the antibodies in the patient sample.</a:t>
            </a:r>
          </a:p>
          <a:p>
            <a:pPr marL="800100" lvl="1" indent="-342900">
              <a:spcAft>
                <a:spcPts val="1000"/>
              </a:spcAft>
              <a:buFont typeface="+mj-lt"/>
              <a:buAutoNum type="arabicPeriod"/>
            </a:pPr>
            <a:r>
              <a:rPr lang="en-US" dirty="0">
                <a:solidFill>
                  <a:srgbClr val="374151"/>
                </a:solidFill>
              </a:rPr>
              <a:t>Add substrate and look for color change</a:t>
            </a:r>
            <a:r>
              <a:rPr lang="en-US">
                <a:solidFill>
                  <a:srgbClr val="374151"/>
                </a:solidFill>
              </a:rPr>
              <a:t>.</a:t>
            </a:r>
            <a:endParaRPr lang="en-US" dirty="0"/>
          </a:p>
        </p:txBody>
      </p:sp>
      <p:sp>
        <p:nvSpPr>
          <p:cNvPr id="78" name="Arrow: Right 77">
            <a:extLst>
              <a:ext uri="{FF2B5EF4-FFF2-40B4-BE49-F238E27FC236}">
                <a16:creationId xmlns:a16="http://schemas.microsoft.com/office/drawing/2014/main" id="{CED6434D-DDE3-93C2-1895-75D85B32B69B}"/>
              </a:ext>
            </a:extLst>
          </p:cNvPr>
          <p:cNvSpPr/>
          <p:nvPr/>
        </p:nvSpPr>
        <p:spPr>
          <a:xfrm>
            <a:off x="6149116" y="4550370"/>
            <a:ext cx="442329" cy="326926"/>
          </a:xfrm>
          <a:prstGeom prst="rightArrow">
            <a:avLst>
              <a:gd name="adj1" fmla="val 38770"/>
              <a:gd name="adj2" fmla="val 50000"/>
            </a:avLst>
          </a:prstGeom>
          <a:solidFill>
            <a:schemeClr val="accent2"/>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Oval 28">
            <a:extLst>
              <a:ext uri="{FF2B5EF4-FFF2-40B4-BE49-F238E27FC236}">
                <a16:creationId xmlns:a16="http://schemas.microsoft.com/office/drawing/2014/main" id="{8793123D-D67D-6BF5-ADDA-D3525B533F35}"/>
              </a:ext>
            </a:extLst>
          </p:cNvPr>
          <p:cNvSpPr/>
          <p:nvPr/>
        </p:nvSpPr>
        <p:spPr>
          <a:xfrm>
            <a:off x="6436500" y="4991290"/>
            <a:ext cx="186849" cy="186849"/>
          </a:xfrm>
          <a:prstGeom prst="ellipse">
            <a:avLst/>
          </a:prstGeom>
          <a:solidFill>
            <a:srgbClr val="E7872B"/>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0" name="Picture 29">
            <a:extLst>
              <a:ext uri="{FF2B5EF4-FFF2-40B4-BE49-F238E27FC236}">
                <a16:creationId xmlns:a16="http://schemas.microsoft.com/office/drawing/2014/main" id="{8C2E9AA0-2E44-A4EC-3FD5-F7A860904B4F}"/>
              </a:ext>
            </a:extLst>
          </p:cNvPr>
          <p:cNvPicPr>
            <a:picLocks noChangeAspect="1"/>
          </p:cNvPicPr>
          <p:nvPr/>
        </p:nvPicPr>
        <p:blipFill rotWithShape="1">
          <a:blip r:embed="rId14">
            <a:extLst>
              <a:ext uri="{28A0092B-C50C-407E-A947-70E740481C1C}">
                <a14:useLocalDpi xmlns:a14="http://schemas.microsoft.com/office/drawing/2010/main" val="0"/>
              </a:ext>
            </a:extLst>
          </a:blip>
          <a:srcRect l="22156" t="64773" r="73008" b="22445"/>
          <a:stretch/>
        </p:blipFill>
        <p:spPr>
          <a:xfrm>
            <a:off x="6804560" y="3707496"/>
            <a:ext cx="442886" cy="560889"/>
          </a:xfrm>
          <a:prstGeom prst="rect">
            <a:avLst/>
          </a:prstGeom>
        </p:spPr>
      </p:pic>
      <p:pic>
        <p:nvPicPr>
          <p:cNvPr id="33" name="Picture 32">
            <a:extLst>
              <a:ext uri="{FF2B5EF4-FFF2-40B4-BE49-F238E27FC236}">
                <a16:creationId xmlns:a16="http://schemas.microsoft.com/office/drawing/2014/main" id="{22F6104C-23A9-A69D-CA46-E8F13C7B8026}"/>
              </a:ext>
            </a:extLst>
          </p:cNvPr>
          <p:cNvPicPr>
            <a:picLocks noChangeAspect="1"/>
          </p:cNvPicPr>
          <p:nvPr>
            <p:custDataLst>
              <p:tags r:id="rId3"/>
            </p:custDataLst>
          </p:nvPr>
        </p:nvPicPr>
        <p:blipFill rotWithShape="1">
          <a:blip r:embed="rId13"/>
          <a:srcRect l="33239" t="21631" r="54648" b="52135"/>
          <a:stretch/>
        </p:blipFill>
        <p:spPr>
          <a:xfrm rot="10800000">
            <a:off x="6491618" y="4523805"/>
            <a:ext cx="544913" cy="565513"/>
          </a:xfrm>
          <a:prstGeom prst="rect">
            <a:avLst/>
          </a:prstGeom>
        </p:spPr>
      </p:pic>
      <p:pic>
        <p:nvPicPr>
          <p:cNvPr id="34" name="Picture 33">
            <a:extLst>
              <a:ext uri="{FF2B5EF4-FFF2-40B4-BE49-F238E27FC236}">
                <a16:creationId xmlns:a16="http://schemas.microsoft.com/office/drawing/2014/main" id="{9B7A2521-8C75-7D10-705E-FBBFCCD5C09B}"/>
              </a:ext>
            </a:extLst>
          </p:cNvPr>
          <p:cNvPicPr>
            <a:picLocks noChangeAspect="1"/>
          </p:cNvPicPr>
          <p:nvPr>
            <p:custDataLst>
              <p:tags r:id="rId4"/>
            </p:custDataLst>
          </p:nvPr>
        </p:nvPicPr>
        <p:blipFill rotWithShape="1">
          <a:blip r:embed="rId13"/>
          <a:srcRect l="47590" t="22140" r="40297" b="51626"/>
          <a:stretch/>
        </p:blipFill>
        <p:spPr>
          <a:xfrm rot="10800000">
            <a:off x="6756552" y="4084140"/>
            <a:ext cx="544913" cy="565513"/>
          </a:xfrm>
          <a:prstGeom prst="rect">
            <a:avLst/>
          </a:prstGeom>
        </p:spPr>
      </p:pic>
      <p:pic>
        <p:nvPicPr>
          <p:cNvPr id="35" name="Picture 34">
            <a:extLst>
              <a:ext uri="{FF2B5EF4-FFF2-40B4-BE49-F238E27FC236}">
                <a16:creationId xmlns:a16="http://schemas.microsoft.com/office/drawing/2014/main" id="{012BB2C0-037B-1C68-FF35-642923C6E106}"/>
              </a:ext>
            </a:extLst>
          </p:cNvPr>
          <p:cNvPicPr>
            <a:picLocks noChangeAspect="1"/>
          </p:cNvPicPr>
          <p:nvPr/>
        </p:nvPicPr>
        <p:blipFill rotWithShape="1">
          <a:blip r:embed="rId15">
            <a:extLst>
              <a:ext uri="{28A0092B-C50C-407E-A947-70E740481C1C}">
                <a14:useLocalDpi xmlns:a14="http://schemas.microsoft.com/office/drawing/2010/main" val="0"/>
              </a:ext>
            </a:extLst>
          </a:blip>
          <a:srcRect l="31286" t="67162" r="62281" b="21549"/>
          <a:stretch/>
        </p:blipFill>
        <p:spPr>
          <a:xfrm rot="21527857">
            <a:off x="6810950" y="3899877"/>
            <a:ext cx="508245" cy="427388"/>
          </a:xfrm>
          <a:prstGeom prst="rect">
            <a:avLst/>
          </a:prstGeom>
        </p:spPr>
      </p:pic>
      <p:pic>
        <p:nvPicPr>
          <p:cNvPr id="40" name="Picture 39">
            <a:extLst>
              <a:ext uri="{FF2B5EF4-FFF2-40B4-BE49-F238E27FC236}">
                <a16:creationId xmlns:a16="http://schemas.microsoft.com/office/drawing/2014/main" id="{3F3CEF68-4FE3-71EC-BB6A-9840B27DF20F}"/>
              </a:ext>
            </a:extLst>
          </p:cNvPr>
          <p:cNvPicPr>
            <a:picLocks noChangeAspect="1"/>
          </p:cNvPicPr>
          <p:nvPr>
            <p:custDataLst>
              <p:tags r:id="rId5"/>
            </p:custDataLst>
          </p:nvPr>
        </p:nvPicPr>
        <p:blipFill rotWithShape="1">
          <a:blip r:embed="rId13"/>
          <a:srcRect l="33239" t="21631" r="54648" b="52135"/>
          <a:stretch/>
        </p:blipFill>
        <p:spPr>
          <a:xfrm rot="710735">
            <a:off x="1129008" y="4405349"/>
            <a:ext cx="290936" cy="301936"/>
          </a:xfrm>
          <a:prstGeom prst="rect">
            <a:avLst/>
          </a:prstGeom>
        </p:spPr>
      </p:pic>
      <p:pic>
        <p:nvPicPr>
          <p:cNvPr id="41" name="Picture 40">
            <a:extLst>
              <a:ext uri="{FF2B5EF4-FFF2-40B4-BE49-F238E27FC236}">
                <a16:creationId xmlns:a16="http://schemas.microsoft.com/office/drawing/2014/main" id="{7DE05B32-6D54-0893-3FFB-1974348C6C75}"/>
              </a:ext>
            </a:extLst>
          </p:cNvPr>
          <p:cNvPicPr>
            <a:picLocks noChangeAspect="1"/>
          </p:cNvPicPr>
          <p:nvPr>
            <p:custDataLst>
              <p:tags r:id="rId6"/>
            </p:custDataLst>
          </p:nvPr>
        </p:nvPicPr>
        <p:blipFill rotWithShape="1">
          <a:blip r:embed="rId13"/>
          <a:srcRect l="33239" t="21631" r="54648" b="52135"/>
          <a:stretch/>
        </p:blipFill>
        <p:spPr>
          <a:xfrm rot="9402635">
            <a:off x="1110660" y="4095375"/>
            <a:ext cx="290936" cy="301936"/>
          </a:xfrm>
          <a:prstGeom prst="rect">
            <a:avLst/>
          </a:prstGeom>
        </p:spPr>
      </p:pic>
      <p:pic>
        <p:nvPicPr>
          <p:cNvPr id="42" name="Picture 41">
            <a:extLst>
              <a:ext uri="{FF2B5EF4-FFF2-40B4-BE49-F238E27FC236}">
                <a16:creationId xmlns:a16="http://schemas.microsoft.com/office/drawing/2014/main" id="{D1FC3991-CC22-843B-7720-CC8B5D0E551E}"/>
              </a:ext>
            </a:extLst>
          </p:cNvPr>
          <p:cNvPicPr>
            <a:picLocks noChangeAspect="1"/>
          </p:cNvPicPr>
          <p:nvPr>
            <p:custDataLst>
              <p:tags r:id="rId7"/>
            </p:custDataLst>
          </p:nvPr>
        </p:nvPicPr>
        <p:blipFill rotWithShape="1">
          <a:blip r:embed="rId13"/>
          <a:srcRect l="33239" t="21631" r="54648" b="52135"/>
          <a:stretch/>
        </p:blipFill>
        <p:spPr>
          <a:xfrm rot="16528904">
            <a:off x="1132350" y="3713656"/>
            <a:ext cx="290936" cy="301936"/>
          </a:xfrm>
          <a:prstGeom prst="rect">
            <a:avLst/>
          </a:prstGeom>
        </p:spPr>
      </p:pic>
    </p:spTree>
    <p:extLst>
      <p:ext uri="{BB962C8B-B14F-4D97-AF65-F5344CB8AC3E}">
        <p14:creationId xmlns:p14="http://schemas.microsoft.com/office/powerpoint/2010/main" val="3331643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2"/>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47" presetClass="entr" presetSubtype="0" fill="hold" grpId="0" nodeType="clickEffect">
                                  <p:stCondLst>
                                    <p:cond delay="0"/>
                                  </p:stCondLst>
                                  <p:childTnLst>
                                    <p:set>
                                      <p:cBhvr>
                                        <p:cTn id="32" dur="1" fill="hold">
                                          <p:stCondLst>
                                            <p:cond delay="0"/>
                                          </p:stCondLst>
                                        </p:cTn>
                                        <p:tgtEl>
                                          <p:spTgt spid="29"/>
                                        </p:tgtEl>
                                        <p:attrNameLst>
                                          <p:attrName>style.visibility</p:attrName>
                                        </p:attrNameLst>
                                      </p:cBhvr>
                                      <p:to>
                                        <p:strVal val="visible"/>
                                      </p:to>
                                    </p:set>
                                    <p:animEffect transition="in" filter="fade">
                                      <p:cBhvr>
                                        <p:cTn id="33" dur="1000"/>
                                        <p:tgtEl>
                                          <p:spTgt spid="29"/>
                                        </p:tgtEl>
                                      </p:cBhvr>
                                    </p:animEffect>
                                    <p:anim calcmode="lin" valueType="num">
                                      <p:cBhvr>
                                        <p:cTn id="34" dur="1000" fill="hold"/>
                                        <p:tgtEl>
                                          <p:spTgt spid="29"/>
                                        </p:tgtEl>
                                        <p:attrNameLst>
                                          <p:attrName>ppt_x</p:attrName>
                                        </p:attrNameLst>
                                      </p:cBhvr>
                                      <p:tavLst>
                                        <p:tav tm="0">
                                          <p:val>
                                            <p:strVal val="#ppt_x"/>
                                          </p:val>
                                        </p:tav>
                                        <p:tav tm="100000">
                                          <p:val>
                                            <p:strVal val="#ppt_x"/>
                                          </p:val>
                                        </p:tav>
                                      </p:tavLst>
                                    </p:anim>
                                    <p:anim calcmode="lin" valueType="num">
                                      <p:cBhvr>
                                        <p:cTn id="35" dur="1000" fill="hold"/>
                                        <p:tgtEl>
                                          <p:spTgt spid="29"/>
                                        </p:tgtEl>
                                        <p:attrNameLst>
                                          <p:attrName>ppt_y</p:attrName>
                                        </p:attrNameLst>
                                      </p:cBhvr>
                                      <p:tavLst>
                                        <p:tav tm="0">
                                          <p:val>
                                            <p:strVal val="#ppt_y-.1"/>
                                          </p:val>
                                        </p:tav>
                                        <p:tav tm="100000">
                                          <p:val>
                                            <p:strVal val="#ppt_y"/>
                                          </p:val>
                                        </p:tav>
                                      </p:tavLst>
                                    </p:anim>
                                  </p:childTnLst>
                                </p:cTn>
                              </p:par>
                              <p:par>
                                <p:cTn id="36" presetID="1" presetClass="entr" presetSubtype="0" fill="hold" grpId="0" nodeType="withEffect">
                                  <p:stCondLst>
                                    <p:cond delay="0"/>
                                  </p:stCondLst>
                                  <p:childTnLst>
                                    <p:set>
                                      <p:cBhvr>
                                        <p:cTn id="37" dur="1" fill="hold">
                                          <p:stCondLst>
                                            <p:cond delay="0"/>
                                          </p:stCondLst>
                                        </p:cTn>
                                        <p:tgtEl>
                                          <p:spTgt spid="77">
                                            <p:txEl>
                                              <p:pRg st="0" end="0"/>
                                            </p:txEl>
                                          </p:spTgt>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47" presetClass="entr" presetSubtype="0" fill="hold" nodeType="click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fade">
                                      <p:cBhvr>
                                        <p:cTn id="42" dur="1000"/>
                                        <p:tgtEl>
                                          <p:spTgt spid="33"/>
                                        </p:tgtEl>
                                      </p:cBhvr>
                                    </p:animEffect>
                                    <p:anim calcmode="lin" valueType="num">
                                      <p:cBhvr>
                                        <p:cTn id="43" dur="1000" fill="hold"/>
                                        <p:tgtEl>
                                          <p:spTgt spid="33"/>
                                        </p:tgtEl>
                                        <p:attrNameLst>
                                          <p:attrName>ppt_x</p:attrName>
                                        </p:attrNameLst>
                                      </p:cBhvr>
                                      <p:tavLst>
                                        <p:tav tm="0">
                                          <p:val>
                                            <p:strVal val="#ppt_x"/>
                                          </p:val>
                                        </p:tav>
                                        <p:tav tm="100000">
                                          <p:val>
                                            <p:strVal val="#ppt_x"/>
                                          </p:val>
                                        </p:tav>
                                      </p:tavLst>
                                    </p:anim>
                                    <p:anim calcmode="lin" valueType="num">
                                      <p:cBhvr>
                                        <p:cTn id="44" dur="1000" fill="hold"/>
                                        <p:tgtEl>
                                          <p:spTgt spid="33"/>
                                        </p:tgtEl>
                                        <p:attrNameLst>
                                          <p:attrName>ppt_y</p:attrName>
                                        </p:attrNameLst>
                                      </p:cBhvr>
                                      <p:tavLst>
                                        <p:tav tm="0">
                                          <p:val>
                                            <p:strVal val="#ppt_y-.1"/>
                                          </p:val>
                                        </p:tav>
                                        <p:tav tm="100000">
                                          <p:val>
                                            <p:strVal val="#ppt_y"/>
                                          </p:val>
                                        </p:tav>
                                      </p:tavLst>
                                    </p:anim>
                                  </p:childTnLst>
                                </p:cTn>
                              </p:par>
                              <p:par>
                                <p:cTn id="45" presetID="1" presetClass="entr" presetSubtype="0" fill="hold" grpId="0" nodeType="withEffect">
                                  <p:stCondLst>
                                    <p:cond delay="0"/>
                                  </p:stCondLst>
                                  <p:childTnLst>
                                    <p:set>
                                      <p:cBhvr>
                                        <p:cTn id="46" dur="1" fill="hold">
                                          <p:stCondLst>
                                            <p:cond delay="0"/>
                                          </p:stCondLst>
                                        </p:cTn>
                                        <p:tgtEl>
                                          <p:spTgt spid="77">
                                            <p:txEl>
                                              <p:pRg st="1" end="1"/>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47" presetClass="entr" presetSubtype="0" fill="hold" nodeType="click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1000"/>
                                        <p:tgtEl>
                                          <p:spTgt spid="34"/>
                                        </p:tgtEl>
                                      </p:cBhvr>
                                    </p:animEffect>
                                    <p:anim calcmode="lin" valueType="num">
                                      <p:cBhvr>
                                        <p:cTn id="52" dur="1000" fill="hold"/>
                                        <p:tgtEl>
                                          <p:spTgt spid="34"/>
                                        </p:tgtEl>
                                        <p:attrNameLst>
                                          <p:attrName>ppt_x</p:attrName>
                                        </p:attrNameLst>
                                      </p:cBhvr>
                                      <p:tavLst>
                                        <p:tav tm="0">
                                          <p:val>
                                            <p:strVal val="#ppt_x"/>
                                          </p:val>
                                        </p:tav>
                                        <p:tav tm="100000">
                                          <p:val>
                                            <p:strVal val="#ppt_x"/>
                                          </p:val>
                                        </p:tav>
                                      </p:tavLst>
                                    </p:anim>
                                    <p:anim calcmode="lin" valueType="num">
                                      <p:cBhvr>
                                        <p:cTn id="53" dur="1000" fill="hold"/>
                                        <p:tgtEl>
                                          <p:spTgt spid="34"/>
                                        </p:tgtEl>
                                        <p:attrNameLst>
                                          <p:attrName>ppt_y</p:attrName>
                                        </p:attrNameLst>
                                      </p:cBhvr>
                                      <p:tavLst>
                                        <p:tav tm="0">
                                          <p:val>
                                            <p:strVal val="#ppt_y-.1"/>
                                          </p:val>
                                        </p:tav>
                                        <p:tav tm="100000">
                                          <p:val>
                                            <p:strVal val="#ppt_y"/>
                                          </p:val>
                                        </p:tav>
                                      </p:tavLst>
                                    </p:anim>
                                  </p:childTnLst>
                                </p:cTn>
                              </p:par>
                              <p:par>
                                <p:cTn id="54" presetID="47" presetClass="entr" presetSubtype="0"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fade">
                                      <p:cBhvr>
                                        <p:cTn id="56" dur="1000"/>
                                        <p:tgtEl>
                                          <p:spTgt spid="35"/>
                                        </p:tgtEl>
                                      </p:cBhvr>
                                    </p:animEffect>
                                    <p:anim calcmode="lin" valueType="num">
                                      <p:cBhvr>
                                        <p:cTn id="57" dur="1000" fill="hold"/>
                                        <p:tgtEl>
                                          <p:spTgt spid="35"/>
                                        </p:tgtEl>
                                        <p:attrNameLst>
                                          <p:attrName>ppt_x</p:attrName>
                                        </p:attrNameLst>
                                      </p:cBhvr>
                                      <p:tavLst>
                                        <p:tav tm="0">
                                          <p:val>
                                            <p:strVal val="#ppt_x"/>
                                          </p:val>
                                        </p:tav>
                                        <p:tav tm="100000">
                                          <p:val>
                                            <p:strVal val="#ppt_x"/>
                                          </p:val>
                                        </p:tav>
                                      </p:tavLst>
                                    </p:anim>
                                    <p:anim calcmode="lin" valueType="num">
                                      <p:cBhvr>
                                        <p:cTn id="58" dur="1000" fill="hold"/>
                                        <p:tgtEl>
                                          <p:spTgt spid="35"/>
                                        </p:tgtEl>
                                        <p:attrNameLst>
                                          <p:attrName>ppt_y</p:attrName>
                                        </p:attrNameLst>
                                      </p:cBhvr>
                                      <p:tavLst>
                                        <p:tav tm="0">
                                          <p:val>
                                            <p:strVal val="#ppt_y-.1"/>
                                          </p:val>
                                        </p:tav>
                                        <p:tav tm="100000">
                                          <p:val>
                                            <p:strVal val="#ppt_y"/>
                                          </p:val>
                                        </p:tav>
                                      </p:tavLst>
                                    </p:anim>
                                  </p:childTnLst>
                                </p:cTn>
                              </p:par>
                              <p:par>
                                <p:cTn id="59" presetID="1" presetClass="entr" presetSubtype="0" fill="hold" grpId="0" nodeType="withEffect">
                                  <p:stCondLst>
                                    <p:cond delay="0"/>
                                  </p:stCondLst>
                                  <p:childTnLst>
                                    <p:set>
                                      <p:cBhvr>
                                        <p:cTn id="60" dur="1" fill="hold">
                                          <p:stCondLst>
                                            <p:cond delay="0"/>
                                          </p:stCondLst>
                                        </p:cTn>
                                        <p:tgtEl>
                                          <p:spTgt spid="77">
                                            <p:txEl>
                                              <p:pRg st="2" end="2"/>
                                            </p:txEl>
                                          </p:spTgt>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par>
                                <p:cTn id="66" presetID="1" presetClass="entr" presetSubtype="0" fill="hold" grpId="0" nodeType="withEffect">
                                  <p:stCondLst>
                                    <p:cond delay="0"/>
                                  </p:stCondLst>
                                  <p:childTnLst>
                                    <p:set>
                                      <p:cBhvr>
                                        <p:cTn id="67" dur="1" fill="hold">
                                          <p:stCondLst>
                                            <p:cond delay="0"/>
                                          </p:stCondLst>
                                        </p:cTn>
                                        <p:tgtEl>
                                          <p:spTgt spid="77">
                                            <p:txEl>
                                              <p:pRg st="3" end="3"/>
                                            </p:txEl>
                                          </p:spTgt>
                                        </p:tgtEl>
                                        <p:attrNameLst>
                                          <p:attrName>style.visibility</p:attrName>
                                        </p:attrNameLst>
                                      </p:cBhvr>
                                      <p:to>
                                        <p:strVal val="visible"/>
                                      </p:to>
                                    </p:set>
                                  </p:childTnLst>
                                </p:cTn>
                              </p:par>
                            </p:childTnLst>
                          </p:cTn>
                        </p:par>
                      </p:childTnLst>
                    </p:cTn>
                  </p:par>
                  <p:par>
                    <p:cTn id="68" fill="hold">
                      <p:stCondLst>
                        <p:cond delay="indefinite"/>
                      </p:stCondLst>
                      <p:childTnLst>
                        <p:par>
                          <p:cTn id="69" fill="hold">
                            <p:stCondLst>
                              <p:cond delay="0"/>
                            </p:stCondLst>
                            <p:childTnLst>
                              <p:par>
                                <p:cTn id="70" presetID="1" presetClass="entr" presetSubtype="0" fill="hold" grpId="0" nodeType="clickEffect">
                                  <p:stCondLst>
                                    <p:cond delay="0"/>
                                  </p:stCondLst>
                                  <p:childTnLst>
                                    <p:set>
                                      <p:cBhvr>
                                        <p:cTn id="71" dur="1" fill="hold">
                                          <p:stCondLst>
                                            <p:cond delay="0"/>
                                          </p:stCondLst>
                                        </p:cTn>
                                        <p:tgtEl>
                                          <p:spTgt spid="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48" grpId="0"/>
      <p:bldP spid="77" grpId="0" uiExpand="1" build="p"/>
      <p:bldP spid="78" grpId="0" animBg="1"/>
      <p:bldP spid="29"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B24AF7-9B79-7D3A-8B05-A3BB7E8D5B47}"/>
              </a:ext>
            </a:extLst>
          </p:cNvPr>
          <p:cNvSpPr>
            <a:spLocks noGrp="1"/>
          </p:cNvSpPr>
          <p:nvPr>
            <p:ph type="title"/>
          </p:nvPr>
        </p:nvSpPr>
        <p:spPr/>
        <p:txBody>
          <a:bodyPr/>
          <a:lstStyle/>
          <a:p>
            <a:r>
              <a:rPr lang="en-US" dirty="0"/>
              <a:t>Qualitative vs. quantitative ELISA</a:t>
            </a:r>
          </a:p>
        </p:txBody>
      </p:sp>
      <p:pic>
        <p:nvPicPr>
          <p:cNvPr id="4" name="Picture 3">
            <a:extLst>
              <a:ext uri="{FF2B5EF4-FFF2-40B4-BE49-F238E27FC236}">
                <a16:creationId xmlns:a16="http://schemas.microsoft.com/office/drawing/2014/main" id="{71F9C1C9-BF1A-EF25-EF44-261C09975780}"/>
              </a:ext>
            </a:extLst>
          </p:cNvPr>
          <p:cNvPicPr>
            <a:picLocks noChangeAspect="1"/>
          </p:cNvPicPr>
          <p:nvPr/>
        </p:nvPicPr>
        <p:blipFill>
          <a:blip r:embed="rId3"/>
          <a:stretch>
            <a:fillRect/>
          </a:stretch>
        </p:blipFill>
        <p:spPr>
          <a:xfrm>
            <a:off x="834476" y="3113080"/>
            <a:ext cx="6429121" cy="1518129"/>
          </a:xfrm>
          <a:prstGeom prst="rect">
            <a:avLst/>
          </a:prstGeom>
        </p:spPr>
      </p:pic>
      <p:pic>
        <p:nvPicPr>
          <p:cNvPr id="6" name="Picture 5">
            <a:extLst>
              <a:ext uri="{FF2B5EF4-FFF2-40B4-BE49-F238E27FC236}">
                <a16:creationId xmlns:a16="http://schemas.microsoft.com/office/drawing/2014/main" id="{0AF6945C-E9AF-5774-A623-EBD11E8EF5D0}"/>
              </a:ext>
            </a:extLst>
          </p:cNvPr>
          <p:cNvPicPr>
            <a:picLocks noChangeAspect="1"/>
          </p:cNvPicPr>
          <p:nvPr/>
        </p:nvPicPr>
        <p:blipFill>
          <a:blip r:embed="rId4"/>
          <a:stretch>
            <a:fillRect/>
          </a:stretch>
        </p:blipFill>
        <p:spPr>
          <a:xfrm>
            <a:off x="9091047" y="3280858"/>
            <a:ext cx="2822632" cy="3392957"/>
          </a:xfrm>
          <a:prstGeom prst="rect">
            <a:avLst/>
          </a:prstGeom>
        </p:spPr>
      </p:pic>
      <p:pic>
        <p:nvPicPr>
          <p:cNvPr id="9" name="Picture 8">
            <a:extLst>
              <a:ext uri="{FF2B5EF4-FFF2-40B4-BE49-F238E27FC236}">
                <a16:creationId xmlns:a16="http://schemas.microsoft.com/office/drawing/2014/main" id="{CEC5424B-8627-F6B6-3CFA-86C725684817}"/>
              </a:ext>
            </a:extLst>
          </p:cNvPr>
          <p:cNvPicPr>
            <a:picLocks noChangeAspect="1"/>
          </p:cNvPicPr>
          <p:nvPr/>
        </p:nvPicPr>
        <p:blipFill rotWithShape="1">
          <a:blip r:embed="rId5">
            <a:extLst>
              <a:ext uri="{28A0092B-C50C-407E-A947-70E740481C1C}">
                <a14:useLocalDpi xmlns:a14="http://schemas.microsoft.com/office/drawing/2010/main" val="0"/>
              </a:ext>
            </a:extLst>
          </a:blip>
          <a:srcRect l="19187" t="28140" r="22223" b="55090"/>
          <a:stretch/>
        </p:blipFill>
        <p:spPr>
          <a:xfrm>
            <a:off x="609599" y="1653091"/>
            <a:ext cx="6429121" cy="881743"/>
          </a:xfrm>
          <a:prstGeom prst="rect">
            <a:avLst/>
          </a:prstGeom>
        </p:spPr>
      </p:pic>
      <p:pic>
        <p:nvPicPr>
          <p:cNvPr id="10" name="Picture 9">
            <a:extLst>
              <a:ext uri="{FF2B5EF4-FFF2-40B4-BE49-F238E27FC236}">
                <a16:creationId xmlns:a16="http://schemas.microsoft.com/office/drawing/2014/main" id="{5CCAA7FF-81F0-166B-0C79-254829269324}"/>
              </a:ext>
            </a:extLst>
          </p:cNvPr>
          <p:cNvPicPr>
            <a:picLocks noChangeAspect="1"/>
          </p:cNvPicPr>
          <p:nvPr/>
        </p:nvPicPr>
        <p:blipFill rotWithShape="1">
          <a:blip r:embed="rId5">
            <a:extLst>
              <a:ext uri="{28A0092B-C50C-407E-A947-70E740481C1C}">
                <a14:useLocalDpi xmlns:a14="http://schemas.microsoft.com/office/drawing/2010/main" val="0"/>
              </a:ext>
            </a:extLst>
          </a:blip>
          <a:srcRect l="12170" t="57756" r="29241" b="25474"/>
          <a:stretch/>
        </p:blipFill>
        <p:spPr>
          <a:xfrm>
            <a:off x="631370" y="4636886"/>
            <a:ext cx="6429121" cy="881743"/>
          </a:xfrm>
          <a:prstGeom prst="rect">
            <a:avLst/>
          </a:prstGeom>
        </p:spPr>
      </p:pic>
      <p:pic>
        <p:nvPicPr>
          <p:cNvPr id="11" name="Picture 10">
            <a:extLst>
              <a:ext uri="{FF2B5EF4-FFF2-40B4-BE49-F238E27FC236}">
                <a16:creationId xmlns:a16="http://schemas.microsoft.com/office/drawing/2014/main" id="{BC40DDB2-F319-DF33-9378-7588E874FBBE}"/>
              </a:ext>
            </a:extLst>
          </p:cNvPr>
          <p:cNvPicPr>
            <a:picLocks noChangeAspect="1"/>
          </p:cNvPicPr>
          <p:nvPr/>
        </p:nvPicPr>
        <p:blipFill rotWithShape="1">
          <a:blip r:embed="rId5">
            <a:extLst>
              <a:ext uri="{28A0092B-C50C-407E-A947-70E740481C1C}">
                <a14:useLocalDpi xmlns:a14="http://schemas.microsoft.com/office/drawing/2010/main" val="0"/>
              </a:ext>
            </a:extLst>
          </a:blip>
          <a:srcRect l="24769" t="75197" r="16642" b="8033"/>
          <a:stretch/>
        </p:blipFill>
        <p:spPr>
          <a:xfrm>
            <a:off x="1992084" y="5518629"/>
            <a:ext cx="6429121" cy="881743"/>
          </a:xfrm>
          <a:prstGeom prst="rect">
            <a:avLst/>
          </a:prstGeom>
        </p:spPr>
      </p:pic>
      <p:sp>
        <p:nvSpPr>
          <p:cNvPr id="12" name="TextBox 11">
            <a:extLst>
              <a:ext uri="{FF2B5EF4-FFF2-40B4-BE49-F238E27FC236}">
                <a16:creationId xmlns:a16="http://schemas.microsoft.com/office/drawing/2014/main" id="{EE85DFD3-81FC-F5F4-6633-8FE9F1CCC1DD}"/>
              </a:ext>
            </a:extLst>
          </p:cNvPr>
          <p:cNvSpPr txBox="1"/>
          <p:nvPr/>
        </p:nvSpPr>
        <p:spPr>
          <a:xfrm>
            <a:off x="2738990" y="1249150"/>
            <a:ext cx="2822632" cy="461665"/>
          </a:xfrm>
          <a:prstGeom prst="rect">
            <a:avLst/>
          </a:prstGeom>
          <a:noFill/>
        </p:spPr>
        <p:txBody>
          <a:bodyPr wrap="none" rtlCol="0">
            <a:spAutoFit/>
          </a:bodyPr>
          <a:lstStyle/>
          <a:p>
            <a:r>
              <a:rPr lang="en-US" sz="2400" dirty="0"/>
              <a:t>Qualitative: Yes / No</a:t>
            </a:r>
          </a:p>
        </p:txBody>
      </p:sp>
      <p:sp>
        <p:nvSpPr>
          <p:cNvPr id="13" name="TextBox 12">
            <a:extLst>
              <a:ext uri="{FF2B5EF4-FFF2-40B4-BE49-F238E27FC236}">
                <a16:creationId xmlns:a16="http://schemas.microsoft.com/office/drawing/2014/main" id="{671438BC-898F-27EB-2B49-18DFD8CDBA80}"/>
              </a:ext>
            </a:extLst>
          </p:cNvPr>
          <p:cNvSpPr txBox="1"/>
          <p:nvPr/>
        </p:nvSpPr>
        <p:spPr>
          <a:xfrm>
            <a:off x="2632867" y="2712216"/>
            <a:ext cx="3492687" cy="461665"/>
          </a:xfrm>
          <a:prstGeom prst="rect">
            <a:avLst/>
          </a:prstGeom>
          <a:noFill/>
        </p:spPr>
        <p:txBody>
          <a:bodyPr wrap="none" rtlCol="0">
            <a:spAutoFit/>
          </a:bodyPr>
          <a:lstStyle/>
          <a:p>
            <a:r>
              <a:rPr lang="en-US" sz="2400" dirty="0"/>
              <a:t>Quantitative: How much?</a:t>
            </a:r>
          </a:p>
        </p:txBody>
      </p:sp>
      <p:pic>
        <p:nvPicPr>
          <p:cNvPr id="15" name="Picture 14">
            <a:extLst>
              <a:ext uri="{FF2B5EF4-FFF2-40B4-BE49-F238E27FC236}">
                <a16:creationId xmlns:a16="http://schemas.microsoft.com/office/drawing/2014/main" id="{F502B923-0B29-8FB2-F7F0-86DBB7A41EDB}"/>
              </a:ext>
            </a:extLst>
          </p:cNvPr>
          <p:cNvPicPr>
            <a:picLocks noChangeAspect="1"/>
          </p:cNvPicPr>
          <p:nvPr/>
        </p:nvPicPr>
        <p:blipFill>
          <a:blip r:embed="rId6"/>
          <a:stretch>
            <a:fillRect/>
          </a:stretch>
        </p:blipFill>
        <p:spPr>
          <a:xfrm>
            <a:off x="8180013" y="1239976"/>
            <a:ext cx="2545994" cy="1707971"/>
          </a:xfrm>
          <a:prstGeom prst="rect">
            <a:avLst/>
          </a:prstGeom>
        </p:spPr>
      </p:pic>
      <p:sp>
        <p:nvSpPr>
          <p:cNvPr id="17" name="TextBox 16">
            <a:extLst>
              <a:ext uri="{FF2B5EF4-FFF2-40B4-BE49-F238E27FC236}">
                <a16:creationId xmlns:a16="http://schemas.microsoft.com/office/drawing/2014/main" id="{DB3445DD-D7E7-1116-DB29-CF59948FA4DF}"/>
              </a:ext>
            </a:extLst>
          </p:cNvPr>
          <p:cNvSpPr txBox="1"/>
          <p:nvPr/>
        </p:nvSpPr>
        <p:spPr>
          <a:xfrm>
            <a:off x="6825343" y="4977337"/>
            <a:ext cx="1121228" cy="369332"/>
          </a:xfrm>
          <a:prstGeom prst="rect">
            <a:avLst/>
          </a:prstGeom>
          <a:noFill/>
        </p:spPr>
        <p:txBody>
          <a:bodyPr wrap="square">
            <a:spAutoFit/>
          </a:bodyPr>
          <a:lstStyle/>
          <a:p>
            <a:r>
              <a:rPr lang="en-US" sz="1800" dirty="0"/>
              <a:t>Standard</a:t>
            </a:r>
            <a:endParaRPr lang="en-US" dirty="0"/>
          </a:p>
        </p:txBody>
      </p:sp>
      <p:sp>
        <p:nvSpPr>
          <p:cNvPr id="18" name="TextBox 17">
            <a:extLst>
              <a:ext uri="{FF2B5EF4-FFF2-40B4-BE49-F238E27FC236}">
                <a16:creationId xmlns:a16="http://schemas.microsoft.com/office/drawing/2014/main" id="{AA8C0D65-C9D1-CED8-F164-2FB835E1246E}"/>
              </a:ext>
            </a:extLst>
          </p:cNvPr>
          <p:cNvSpPr txBox="1"/>
          <p:nvPr/>
        </p:nvSpPr>
        <p:spPr>
          <a:xfrm>
            <a:off x="1601759" y="5909548"/>
            <a:ext cx="1121228" cy="369332"/>
          </a:xfrm>
          <a:prstGeom prst="rect">
            <a:avLst/>
          </a:prstGeom>
          <a:noFill/>
        </p:spPr>
        <p:txBody>
          <a:bodyPr wrap="square">
            <a:spAutoFit/>
          </a:bodyPr>
          <a:lstStyle/>
          <a:p>
            <a:r>
              <a:rPr lang="en-US" sz="1800" dirty="0"/>
              <a:t>Test</a:t>
            </a:r>
            <a:endParaRPr lang="en-US" dirty="0"/>
          </a:p>
        </p:txBody>
      </p:sp>
    </p:spTree>
    <p:extLst>
      <p:ext uri="{BB962C8B-B14F-4D97-AF65-F5344CB8AC3E}">
        <p14:creationId xmlns:p14="http://schemas.microsoft.com/office/powerpoint/2010/main" val="1907666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7" grpId="0"/>
      <p:bldP spid="18"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sp>
        <p:nvSpPr>
          <p:cNvPr id="3" name="Title 2">
            <a:extLst>
              <a:ext uri="{FF2B5EF4-FFF2-40B4-BE49-F238E27FC236}">
                <a16:creationId xmlns:a16="http://schemas.microsoft.com/office/drawing/2014/main" id="{AAF2862F-8748-0676-5664-F3514EB06E9A}"/>
              </a:ext>
            </a:extLst>
          </p:cNvPr>
          <p:cNvSpPr>
            <a:spLocks noGrp="1"/>
          </p:cNvSpPr>
          <p:nvPr>
            <p:ph type="title"/>
          </p:nvPr>
        </p:nvSpPr>
        <p:spPr/>
        <p:txBody>
          <a:bodyPr>
            <a:normAutofit/>
          </a:bodyPr>
          <a:lstStyle/>
          <a:p>
            <a:r>
              <a:rPr lang="en-US" dirty="0"/>
              <a:t>How is ELISA used in the real world?</a:t>
            </a:r>
          </a:p>
        </p:txBody>
      </p:sp>
      <p:sp>
        <p:nvSpPr>
          <p:cNvPr id="4" name="TextBox 3">
            <a:extLst>
              <a:ext uri="{FF2B5EF4-FFF2-40B4-BE49-F238E27FC236}">
                <a16:creationId xmlns:a16="http://schemas.microsoft.com/office/drawing/2014/main" id="{FFCD1C84-D6C1-92B0-5394-C913F86AA6DD}"/>
              </a:ext>
            </a:extLst>
          </p:cNvPr>
          <p:cNvSpPr txBox="1"/>
          <p:nvPr/>
        </p:nvSpPr>
        <p:spPr>
          <a:xfrm>
            <a:off x="609599" y="1202634"/>
            <a:ext cx="11230100" cy="5570756"/>
          </a:xfrm>
          <a:prstGeom prst="rect">
            <a:avLst/>
          </a:prstGeom>
          <a:noFill/>
        </p:spPr>
        <p:txBody>
          <a:bodyPr wrap="square" lIns="91440" tIns="45720" rIns="91440" bIns="45720" anchor="t">
            <a:spAutoFit/>
          </a:bodyPr>
          <a:lstStyle/>
          <a:p>
            <a:pPr marL="285750" indent="-285750">
              <a:spcAft>
                <a:spcPts val="800"/>
              </a:spcAft>
            </a:pPr>
            <a:r>
              <a:rPr lang="en-US" sz="2400" i="0" dirty="0">
                <a:effectLst/>
                <a:latin typeface="+mj-lt"/>
              </a:rPr>
              <a:t>Healthcare</a:t>
            </a:r>
            <a:endParaRPr lang="en-US" i="0" dirty="0">
              <a:effectLst/>
              <a:latin typeface="+mj-lt"/>
            </a:endParaRPr>
          </a:p>
          <a:p>
            <a:pPr marL="285750" indent="-285750">
              <a:spcAft>
                <a:spcPts val="800"/>
              </a:spcAft>
              <a:buFont typeface="Arial" panose="020B0604020202020204" pitchFamily="34" charset="0"/>
              <a:buChar char="•"/>
            </a:pPr>
            <a:r>
              <a:rPr lang="en-US" b="1" i="0" dirty="0">
                <a:effectLst/>
                <a:latin typeface="+mj-lt"/>
              </a:rPr>
              <a:t>Detection of Antibodies: </a:t>
            </a:r>
            <a:r>
              <a:rPr lang="en-US" dirty="0">
                <a:solidFill>
                  <a:srgbClr val="0D0D0D"/>
                </a:solidFill>
                <a:highlight>
                  <a:srgbClr val="FFFFFF"/>
                </a:highlight>
                <a:latin typeface="+mj-lt"/>
              </a:rPr>
              <a:t>an</a:t>
            </a:r>
            <a:r>
              <a:rPr lang="en-US" b="0" i="0" dirty="0">
                <a:solidFill>
                  <a:srgbClr val="0D0D0D"/>
                </a:solidFill>
                <a:effectLst/>
                <a:highlight>
                  <a:srgbClr val="FFFFFF"/>
                </a:highlight>
                <a:latin typeface="+mj-lt"/>
              </a:rPr>
              <a:t>tibodies produced by the immune system in response to infection, vaccination, or exposure to a specific pathogen. </a:t>
            </a:r>
            <a:r>
              <a:rPr lang="en-US" dirty="0">
                <a:solidFill>
                  <a:srgbClr val="0D0D0D"/>
                </a:solidFill>
                <a:highlight>
                  <a:srgbClr val="FFFFFF"/>
                </a:highlight>
                <a:latin typeface="+mj-lt"/>
              </a:rPr>
              <a:t>Examples</a:t>
            </a:r>
            <a:r>
              <a:rPr lang="en-US" b="0" i="0" dirty="0">
                <a:solidFill>
                  <a:srgbClr val="0D0D0D"/>
                </a:solidFill>
                <a:effectLst/>
                <a:highlight>
                  <a:srgbClr val="FFFFFF"/>
                </a:highlight>
                <a:latin typeface="+mj-lt"/>
              </a:rPr>
              <a:t>: </a:t>
            </a:r>
            <a:r>
              <a:rPr lang="en-US" i="0" dirty="0">
                <a:effectLst/>
                <a:latin typeface="+mj-lt"/>
              </a:rPr>
              <a:t>HIV, hepatitis B, hepatitis C, Lyme disease, autoimmune disorders (such as systemic lupus erythematosus and rheumatoid arthritis), allergic reactions (to food allergens, pollen, or animal dander), influenza, dengue fever, Zika virus, RSV, and COVID-19</a:t>
            </a:r>
          </a:p>
          <a:p>
            <a:pPr marL="285750" indent="-285750">
              <a:spcAft>
                <a:spcPts val="800"/>
              </a:spcAft>
              <a:buFont typeface="Arial" panose="020B0604020202020204" pitchFamily="34" charset="0"/>
              <a:buChar char="•"/>
            </a:pPr>
            <a:r>
              <a:rPr lang="en-US" b="1" dirty="0">
                <a:latin typeface="+mj-lt"/>
              </a:rPr>
              <a:t>Detection of Antigens: </a:t>
            </a:r>
            <a:r>
              <a:rPr lang="en-US" dirty="0">
                <a:latin typeface="+mj-lt"/>
              </a:rPr>
              <a:t>antigens like </a:t>
            </a:r>
            <a:r>
              <a:rPr lang="en-US" b="0" i="0" dirty="0">
                <a:solidFill>
                  <a:srgbClr val="0D0D0D"/>
                </a:solidFill>
                <a:effectLst/>
                <a:highlight>
                  <a:srgbClr val="FFFFFF"/>
                </a:highlight>
                <a:latin typeface="+mj-lt"/>
              </a:rPr>
              <a:t>viral proteins, bacterial components, or other disease markers. Examples: </a:t>
            </a:r>
            <a:r>
              <a:rPr lang="en-US" dirty="0">
                <a:latin typeface="+mj-lt"/>
              </a:rPr>
              <a:t>HIV, hepatitis B, hepatitis C, influenza, Lyme disease, streptococcal infections, </a:t>
            </a:r>
            <a:r>
              <a:rPr lang="en-US" i="1" dirty="0">
                <a:latin typeface="+mj-lt"/>
              </a:rPr>
              <a:t>Helicobacter pylori </a:t>
            </a:r>
            <a:r>
              <a:rPr lang="en-US" dirty="0">
                <a:latin typeface="+mj-lt"/>
              </a:rPr>
              <a:t>infection, malaria, schistosomiasis, dengue fever, Zika virus, RSV, and toxoplasmosis.</a:t>
            </a:r>
          </a:p>
          <a:p>
            <a:pPr marL="285750" indent="-285750" algn="l">
              <a:spcAft>
                <a:spcPts val="800"/>
              </a:spcAft>
              <a:buFont typeface="Arial" panose="020B0604020202020204" pitchFamily="34" charset="0"/>
              <a:buChar char="•"/>
            </a:pPr>
            <a:r>
              <a:rPr lang="en-US" b="1" i="0" dirty="0">
                <a:effectLst/>
                <a:latin typeface="+mj-lt"/>
              </a:rPr>
              <a:t>Detection of Cancer Biomarkers: </a:t>
            </a:r>
            <a:r>
              <a:rPr lang="en-US" i="0" dirty="0">
                <a:effectLst/>
                <a:latin typeface="+mj-lt"/>
              </a:rPr>
              <a:t>specific proteins (antigens) or antibodies associated with certain types of cancer, aiding in early diagnosis, prognosis, and monitoring of treatment effectiveness.</a:t>
            </a:r>
          </a:p>
          <a:p>
            <a:pPr marL="285750" indent="-285750" algn="l">
              <a:spcAft>
                <a:spcPts val="800"/>
              </a:spcAft>
            </a:pPr>
            <a:r>
              <a:rPr lang="en-US" sz="2200" dirty="0">
                <a:latin typeface="+mj-lt"/>
              </a:rPr>
              <a:t>Animal Science</a:t>
            </a:r>
            <a:endParaRPr lang="en-US" sz="2200" i="0" dirty="0">
              <a:effectLst/>
              <a:latin typeface="+mj-lt"/>
            </a:endParaRPr>
          </a:p>
          <a:p>
            <a:pPr marL="285750" indent="-285750">
              <a:spcAft>
                <a:spcPts val="800"/>
              </a:spcAft>
              <a:buFont typeface="Arial" panose="020B0604020202020204" pitchFamily="34" charset="0"/>
              <a:buChar char="•"/>
            </a:pPr>
            <a:r>
              <a:rPr lang="en-US" b="1" i="0" dirty="0">
                <a:effectLst/>
                <a:latin typeface="+mj-lt"/>
              </a:rPr>
              <a:t>Veterinary Diagnostics: </a:t>
            </a:r>
            <a:r>
              <a:rPr lang="en-US" i="0" dirty="0">
                <a:effectLst/>
                <a:latin typeface="+mj-lt"/>
              </a:rPr>
              <a:t>to detect antibodies or antigens specific to pathogens such as viruses, bacteria, fungi, and parasites. (canine parvovirus, feline leukemia virus, bovine respiratory syncytial virus, and equine infectious anemia, etc.)</a:t>
            </a:r>
          </a:p>
          <a:p>
            <a:pPr marL="285750" indent="-285750">
              <a:spcAft>
                <a:spcPts val="800"/>
              </a:spcAft>
              <a:buFont typeface="Arial" panose="020B0604020202020204" pitchFamily="34" charset="0"/>
              <a:buChar char="•"/>
            </a:pPr>
            <a:r>
              <a:rPr lang="en-US" b="1" i="0" dirty="0">
                <a:effectLst/>
                <a:latin typeface="+mj-lt"/>
              </a:rPr>
              <a:t>Monitoring Animal Health and Immunity: </a:t>
            </a:r>
            <a:r>
              <a:rPr lang="en-US" i="0" dirty="0">
                <a:effectLst/>
                <a:latin typeface="+mj-lt"/>
              </a:rPr>
              <a:t>by measuring antibody levels or other immune markers in blood or tissue samp</a:t>
            </a:r>
            <a:r>
              <a:rPr lang="en-US" dirty="0">
                <a:latin typeface="+mj-lt"/>
              </a:rPr>
              <a:t>les, to assess immune function, track disease prevalence, or evaluate the impact of environmental factors on animal health. </a:t>
            </a:r>
            <a:r>
              <a:rPr lang="en-US" i="0" dirty="0">
                <a:effectLst/>
                <a:latin typeface="+mj-lt"/>
              </a:rPr>
              <a:t>Important in research studies, livestock production, and wildlife conservation efforts.</a:t>
            </a:r>
          </a:p>
        </p:txBody>
      </p:sp>
    </p:spTree>
    <p:extLst>
      <p:ext uri="{BB962C8B-B14F-4D97-AF65-F5344CB8AC3E}">
        <p14:creationId xmlns:p14="http://schemas.microsoft.com/office/powerpoint/2010/main" val="182355371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sp>
        <p:nvSpPr>
          <p:cNvPr id="3" name="Title 2">
            <a:extLst>
              <a:ext uri="{FF2B5EF4-FFF2-40B4-BE49-F238E27FC236}">
                <a16:creationId xmlns:a16="http://schemas.microsoft.com/office/drawing/2014/main" id="{AAF2862F-8748-0676-5664-F3514EB06E9A}"/>
              </a:ext>
            </a:extLst>
          </p:cNvPr>
          <p:cNvSpPr>
            <a:spLocks noGrp="1"/>
          </p:cNvSpPr>
          <p:nvPr>
            <p:ph type="title"/>
          </p:nvPr>
        </p:nvSpPr>
        <p:spPr/>
        <p:txBody>
          <a:bodyPr>
            <a:normAutofit/>
          </a:bodyPr>
          <a:lstStyle/>
          <a:p>
            <a:r>
              <a:rPr lang="en-US" dirty="0"/>
              <a:t>How is ELISA used in the real world?</a:t>
            </a:r>
          </a:p>
        </p:txBody>
      </p:sp>
      <p:sp>
        <p:nvSpPr>
          <p:cNvPr id="4" name="TextBox 3">
            <a:extLst>
              <a:ext uri="{FF2B5EF4-FFF2-40B4-BE49-F238E27FC236}">
                <a16:creationId xmlns:a16="http://schemas.microsoft.com/office/drawing/2014/main" id="{FFCD1C84-D6C1-92B0-5394-C913F86AA6DD}"/>
              </a:ext>
            </a:extLst>
          </p:cNvPr>
          <p:cNvSpPr txBox="1"/>
          <p:nvPr/>
        </p:nvSpPr>
        <p:spPr>
          <a:xfrm>
            <a:off x="609600" y="1202634"/>
            <a:ext cx="11277600" cy="5314275"/>
          </a:xfrm>
          <a:prstGeom prst="rect">
            <a:avLst/>
          </a:prstGeom>
          <a:noFill/>
        </p:spPr>
        <p:txBody>
          <a:bodyPr wrap="square" lIns="91440" tIns="45720" rIns="91440" bIns="45720" anchor="t">
            <a:spAutoFit/>
          </a:bodyPr>
          <a:lstStyle/>
          <a:p>
            <a:pPr algn="l">
              <a:spcAft>
                <a:spcPts val="800"/>
              </a:spcAft>
            </a:pPr>
            <a:r>
              <a:rPr lang="en-US" sz="2200" i="0" dirty="0">
                <a:effectLst/>
                <a:latin typeface="+mj-lt"/>
              </a:rPr>
              <a:t>Biomanufacturing</a:t>
            </a:r>
          </a:p>
          <a:p>
            <a:pPr marL="342900" indent="-342900" algn="l">
              <a:spcAft>
                <a:spcPts val="800"/>
              </a:spcAft>
              <a:buFont typeface="Arial" panose="020B0604020202020204" pitchFamily="34" charset="0"/>
              <a:buChar char="•"/>
            </a:pPr>
            <a:r>
              <a:rPr lang="en-US" b="1" i="0" dirty="0">
                <a:effectLst/>
                <a:latin typeface="+mj-lt"/>
              </a:rPr>
              <a:t>Monitoring Bioprocesses:</a:t>
            </a:r>
            <a:r>
              <a:rPr lang="en-US" i="0" dirty="0">
                <a:effectLst/>
                <a:latin typeface="+mj-lt"/>
              </a:rPr>
              <a:t> </a:t>
            </a:r>
            <a:r>
              <a:rPr lang="en-US" dirty="0">
                <a:latin typeface="+mj-lt"/>
              </a:rPr>
              <a:t>i</a:t>
            </a:r>
            <a:r>
              <a:rPr lang="en-US" i="0" dirty="0">
                <a:effectLst/>
                <a:latin typeface="+mj-lt"/>
              </a:rPr>
              <a:t>n biotechnology and pharmaceutical industries, to monitor the production of proteins, antibodies, or other biologics during manufacturing processes.</a:t>
            </a:r>
            <a:endParaRPr lang="en-US" dirty="0">
              <a:latin typeface="+mj-lt"/>
            </a:endParaRPr>
          </a:p>
          <a:p>
            <a:pPr algn="l">
              <a:spcAft>
                <a:spcPts val="800"/>
              </a:spcAft>
            </a:pPr>
            <a:r>
              <a:rPr lang="en-US" sz="2200" i="0" dirty="0">
                <a:effectLst/>
                <a:latin typeface="+mj-lt"/>
              </a:rPr>
              <a:t>Food Safety</a:t>
            </a:r>
          </a:p>
          <a:p>
            <a:pPr marL="342900" indent="-342900" algn="l">
              <a:spcAft>
                <a:spcPts val="800"/>
              </a:spcAft>
              <a:buFont typeface="Arial" panose="020B0604020202020204" pitchFamily="34" charset="0"/>
              <a:buChar char="•"/>
            </a:pPr>
            <a:r>
              <a:rPr lang="en-US" b="1" i="0" dirty="0">
                <a:effectLst/>
                <a:latin typeface="+mj-lt"/>
              </a:rPr>
              <a:t>Quality Control in Food and Beverage Industry: </a:t>
            </a:r>
            <a:r>
              <a:rPr lang="en-US" i="0" dirty="0">
                <a:effectLst/>
                <a:latin typeface="+mj-lt"/>
              </a:rPr>
              <a:t>to verify the presence or absence of specific ingredients or contaminants in food and beverage products to prevent contamination and comply with regulatory standards (hormones, pesticides, gluten, artificial substances, peanut allergens, vitamins, etc.).</a:t>
            </a:r>
            <a:endParaRPr lang="en-US" dirty="0">
              <a:latin typeface="+mj-lt"/>
            </a:endParaRPr>
          </a:p>
          <a:p>
            <a:pPr marL="342900" indent="-342900" algn="l">
              <a:spcAft>
                <a:spcPts val="800"/>
              </a:spcAft>
              <a:buFont typeface="Arial" panose="020B0604020202020204" pitchFamily="34" charset="0"/>
              <a:buChar char="•"/>
            </a:pPr>
            <a:r>
              <a:rPr lang="en-US" b="1" i="0" dirty="0">
                <a:effectLst/>
                <a:latin typeface="+mj-lt"/>
              </a:rPr>
              <a:t>Detection of Toxins in </a:t>
            </a:r>
            <a:r>
              <a:rPr lang="en-US" b="1" dirty="0"/>
              <a:t>Food: </a:t>
            </a:r>
            <a:r>
              <a:rPr lang="en-US" i="0" dirty="0">
                <a:effectLst/>
                <a:latin typeface="+mj-lt"/>
              </a:rPr>
              <a:t>produced by molds or bacteria in food products, such as aflatoxin in nuts or mycotoxins in grains.</a:t>
            </a:r>
          </a:p>
          <a:p>
            <a:pPr algn="l">
              <a:spcAft>
                <a:spcPts val="800"/>
              </a:spcAft>
            </a:pPr>
            <a:r>
              <a:rPr lang="en-US" sz="2200" dirty="0">
                <a:latin typeface="+mj-lt"/>
              </a:rPr>
              <a:t>Forensics</a:t>
            </a:r>
            <a:endParaRPr lang="en-US" sz="2200" i="0" dirty="0">
              <a:effectLst/>
              <a:latin typeface="+mj-lt"/>
            </a:endParaRPr>
          </a:p>
          <a:p>
            <a:pPr marL="342900" indent="-342900" algn="l">
              <a:spcAft>
                <a:spcPts val="800"/>
              </a:spcAft>
              <a:buFont typeface="Arial" panose="020B0604020202020204" pitchFamily="34" charset="0"/>
              <a:buChar char="•"/>
            </a:pPr>
            <a:r>
              <a:rPr lang="en-US" b="1" i="0" dirty="0">
                <a:effectLst/>
                <a:latin typeface="+mj-lt"/>
              </a:rPr>
              <a:t>Detection of Illegal Substances: </a:t>
            </a:r>
            <a:r>
              <a:rPr lang="en-US" i="0" dirty="0">
                <a:effectLst/>
                <a:latin typeface="+mj-lt"/>
              </a:rPr>
              <a:t>in forensic analysis and drug testing to identify illicit drugs, performance-enhancing substances, or toxins in body fluids or tissue samples.</a:t>
            </a:r>
          </a:p>
          <a:p>
            <a:pPr algn="l">
              <a:spcAft>
                <a:spcPts val="800"/>
              </a:spcAft>
            </a:pPr>
            <a:r>
              <a:rPr lang="en-US" sz="2200" dirty="0">
                <a:latin typeface="+mj-lt"/>
              </a:rPr>
              <a:t>Environmental Monitoring</a:t>
            </a:r>
            <a:endParaRPr lang="en-US" sz="2200" i="0" dirty="0">
              <a:effectLst/>
              <a:latin typeface="+mj-lt"/>
            </a:endParaRPr>
          </a:p>
          <a:p>
            <a:pPr marL="342900" indent="-342900" algn="l">
              <a:spcAft>
                <a:spcPts val="800"/>
              </a:spcAft>
              <a:buFont typeface="Arial" panose="020B0604020202020204" pitchFamily="34" charset="0"/>
              <a:buChar char="•"/>
            </a:pPr>
            <a:r>
              <a:rPr lang="en-US" b="1" i="0" dirty="0">
                <a:effectLst/>
                <a:latin typeface="+mj-lt"/>
              </a:rPr>
              <a:t>Monitoring of Environmental Antibiotic Resistance: </a:t>
            </a:r>
            <a:r>
              <a:rPr lang="en-US" i="0" dirty="0">
                <a:effectLst/>
                <a:latin typeface="+mj-lt"/>
              </a:rPr>
              <a:t>detect antibiotic resistance markers in environmental samples, tracking the spread of antibiotic-resistance genes.</a:t>
            </a:r>
          </a:p>
        </p:txBody>
      </p:sp>
    </p:spTree>
    <p:extLst>
      <p:ext uri="{BB962C8B-B14F-4D97-AF65-F5344CB8AC3E}">
        <p14:creationId xmlns:p14="http://schemas.microsoft.com/office/powerpoint/2010/main" val="360734192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Details of </a:t>
            </a:r>
            <a:br>
              <a:rPr lang="en-US" dirty="0"/>
            </a:br>
            <a:r>
              <a:rPr lang="en-US" dirty="0"/>
              <a:t>ELISA </a:t>
            </a:r>
            <a:br>
              <a:rPr lang="en-US" dirty="0"/>
            </a:br>
            <a:r>
              <a:rPr lang="en-US" dirty="0"/>
              <a:t>Protocol</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4" name="Picture 3">
            <a:extLst>
              <a:ext uri="{FF2B5EF4-FFF2-40B4-BE49-F238E27FC236}">
                <a16:creationId xmlns:a16="http://schemas.microsoft.com/office/drawing/2014/main" id="{ECE0B72F-1A0D-B68E-F1A7-62CB6B9380C1}"/>
              </a:ext>
            </a:extLst>
          </p:cNvPr>
          <p:cNvPicPr>
            <a:picLocks noChangeAspect="1"/>
          </p:cNvPicPr>
          <p:nvPr/>
        </p:nvPicPr>
        <p:blipFill>
          <a:blip r:embed="rId5"/>
          <a:stretch>
            <a:fillRect/>
          </a:stretch>
        </p:blipFill>
        <p:spPr>
          <a:xfrm>
            <a:off x="7283520" y="1364854"/>
            <a:ext cx="4489681" cy="4324572"/>
          </a:xfrm>
          <a:prstGeom prst="rect">
            <a:avLst/>
          </a:prstGeom>
        </p:spPr>
      </p:pic>
    </p:spTree>
    <p:extLst>
      <p:ext uri="{BB962C8B-B14F-4D97-AF65-F5344CB8AC3E}">
        <p14:creationId xmlns:p14="http://schemas.microsoft.com/office/powerpoint/2010/main" val="378802554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BE2AC2-70A7-6EFD-4643-617EFE55CF64}"/>
              </a:ext>
            </a:extLst>
          </p:cNvPr>
          <p:cNvSpPr>
            <a:spLocks noGrp="1"/>
          </p:cNvSpPr>
          <p:nvPr>
            <p:ph type="title"/>
          </p:nvPr>
        </p:nvSpPr>
        <p:spPr/>
        <p:txBody>
          <a:bodyPr/>
          <a:lstStyle/>
          <a:p>
            <a:r>
              <a:rPr lang="en-US" dirty="0"/>
              <a:t>About the ELISA Immuno Explorer Kit</a:t>
            </a:r>
          </a:p>
        </p:txBody>
      </p:sp>
      <p:sp>
        <p:nvSpPr>
          <p:cNvPr id="3" name="TextBox 2">
            <a:extLst>
              <a:ext uri="{FF2B5EF4-FFF2-40B4-BE49-F238E27FC236}">
                <a16:creationId xmlns:a16="http://schemas.microsoft.com/office/drawing/2014/main" id="{910386EC-1902-E8F6-9E05-88797513731E}"/>
              </a:ext>
            </a:extLst>
          </p:cNvPr>
          <p:cNvSpPr txBox="1"/>
          <p:nvPr/>
        </p:nvSpPr>
        <p:spPr>
          <a:xfrm>
            <a:off x="609597" y="1058255"/>
            <a:ext cx="10972799" cy="923330"/>
          </a:xfrm>
          <a:prstGeom prst="rect">
            <a:avLst/>
          </a:prstGeom>
          <a:noFill/>
        </p:spPr>
        <p:txBody>
          <a:bodyPr wrap="square" lIns="91440" tIns="45720" rIns="91440" bIns="45720" rtlCol="0" anchor="t">
            <a:spAutoFit/>
          </a:bodyPr>
          <a:lstStyle/>
          <a:p>
            <a:pPr>
              <a:spcAft>
                <a:spcPts val="1800"/>
              </a:spcAft>
            </a:pPr>
            <a:r>
              <a:rPr lang="en-US" dirty="0"/>
              <a:t>This kit gives you the flexibility to perform one of three different ELISA-based protocols with your students, detecting either antigens or antibodies. </a:t>
            </a:r>
            <a:r>
              <a:rPr lang="en-US" b="1" dirty="0"/>
              <a:t>This slide deck is for Protocol III: Antibody Detection. </a:t>
            </a:r>
            <a:r>
              <a:rPr lang="en-US" dirty="0"/>
              <a:t>Other slide decks on our website are available for the other two protocols, as well as for alternative scenarios.  </a:t>
            </a:r>
          </a:p>
        </p:txBody>
      </p:sp>
      <p:graphicFrame>
        <p:nvGraphicFramePr>
          <p:cNvPr id="7" name="Table 6">
            <a:extLst>
              <a:ext uri="{FF2B5EF4-FFF2-40B4-BE49-F238E27FC236}">
                <a16:creationId xmlns:a16="http://schemas.microsoft.com/office/drawing/2014/main" id="{137C0DA9-1EE5-55F3-8790-023C3B4050B2}"/>
              </a:ext>
            </a:extLst>
          </p:cNvPr>
          <p:cNvGraphicFramePr>
            <a:graphicFrameLocks noGrp="1"/>
          </p:cNvGraphicFramePr>
          <p:nvPr>
            <p:extLst>
              <p:ext uri="{D42A27DB-BD31-4B8C-83A1-F6EECF244321}">
                <p14:modId xmlns:p14="http://schemas.microsoft.com/office/powerpoint/2010/main" val="1745709366"/>
              </p:ext>
            </p:extLst>
          </p:nvPr>
        </p:nvGraphicFramePr>
        <p:xfrm>
          <a:off x="511338" y="2125964"/>
          <a:ext cx="11169318" cy="4480560"/>
        </p:xfrm>
        <a:graphic>
          <a:graphicData uri="http://schemas.openxmlformats.org/drawingml/2006/table">
            <a:tbl>
              <a:tblPr firstRow="1" bandRow="1">
                <a:tableStyleId>{5C22544A-7EE6-4342-B048-85BDC9FD1C3A}</a:tableStyleId>
              </a:tblPr>
              <a:tblGrid>
                <a:gridCol w="5528515">
                  <a:extLst>
                    <a:ext uri="{9D8B030D-6E8A-4147-A177-3AD203B41FA5}">
                      <a16:colId xmlns:a16="http://schemas.microsoft.com/office/drawing/2014/main" val="71520896"/>
                    </a:ext>
                  </a:extLst>
                </a:gridCol>
                <a:gridCol w="4373111">
                  <a:extLst>
                    <a:ext uri="{9D8B030D-6E8A-4147-A177-3AD203B41FA5}">
                      <a16:colId xmlns:a16="http://schemas.microsoft.com/office/drawing/2014/main" val="1309839112"/>
                    </a:ext>
                  </a:extLst>
                </a:gridCol>
                <a:gridCol w="1267692">
                  <a:extLst>
                    <a:ext uri="{9D8B030D-6E8A-4147-A177-3AD203B41FA5}">
                      <a16:colId xmlns:a16="http://schemas.microsoft.com/office/drawing/2014/main" val="1758717078"/>
                    </a:ext>
                  </a:extLst>
                </a:gridCol>
              </a:tblGrid>
              <a:tr h="370840">
                <a:tc>
                  <a:txBody>
                    <a:bodyPr/>
                    <a:lstStyle/>
                    <a:p>
                      <a:pPr algn="ctr"/>
                      <a:r>
                        <a:rPr lang="en-US" dirty="0"/>
                        <a:t>Type of ELISA</a:t>
                      </a:r>
                    </a:p>
                  </a:txBody>
                  <a:tcPr/>
                </a:tc>
                <a:tc>
                  <a:txBody>
                    <a:bodyPr/>
                    <a:lstStyle/>
                    <a:p>
                      <a:pPr algn="ctr"/>
                      <a:r>
                        <a:rPr lang="en-US" dirty="0"/>
                        <a:t>Real-World Application</a:t>
                      </a:r>
                    </a:p>
                  </a:txBody>
                  <a:tcPr/>
                </a:tc>
                <a:tc>
                  <a:txBody>
                    <a:bodyPr/>
                    <a:lstStyle/>
                    <a:p>
                      <a:pPr algn="ctr"/>
                      <a:r>
                        <a:rPr lang="en-US" dirty="0"/>
                        <a:t>Positive Control</a:t>
                      </a:r>
                    </a:p>
                  </a:txBody>
                  <a:tcPr/>
                </a:tc>
                <a:extLst>
                  <a:ext uri="{0D108BD9-81ED-4DB2-BD59-A6C34878D82A}">
                    <a16:rowId xmlns:a16="http://schemas.microsoft.com/office/drawing/2014/main" val="350649619"/>
                  </a:ext>
                </a:extLst>
              </a:tr>
              <a:tr h="370840">
                <a:tc>
                  <a:txBody>
                    <a:bodyPr/>
                    <a:lstStyle/>
                    <a:p>
                      <a:r>
                        <a:rPr lang="en-US" b="1"/>
                        <a:t>Protocol I: ELISA for Tracking Disease Outbreaks</a:t>
                      </a:r>
                      <a:br>
                        <a:rPr lang="en-US"/>
                      </a:br>
                      <a:r>
                        <a:rPr lang="en-US"/>
                        <a:t>Step 1: Students exchange simulated bodily fluids</a:t>
                      </a:r>
                    </a:p>
                    <a:p>
                      <a:r>
                        <a:rPr lang="en-US"/>
                        <a:t>Step 2: Antigen detection ELISA protocol to see how far infection spread</a:t>
                      </a:r>
                    </a:p>
                    <a:p>
                      <a:r>
                        <a:rPr lang="en-US"/>
                        <a:t>Step 3: Track disease transmission</a:t>
                      </a:r>
                    </a:p>
                  </a:txBody>
                  <a:tcPr anchor="ctr"/>
                </a:tc>
                <a:tc>
                  <a:txBody>
                    <a:bodyPr/>
                    <a:lstStyle/>
                    <a:p>
                      <a:r>
                        <a:rPr lang="en-US" dirty="0"/>
                        <a:t>Communicable diseases like COVID, HIV, common cold, influenza, STDs, smallpox, </a:t>
                      </a:r>
                    </a:p>
                  </a:txBody>
                  <a:tcPr anchor="ctr"/>
                </a:tc>
                <a:tc>
                  <a:txBody>
                    <a:bodyPr/>
                    <a:lstStyle/>
                    <a:p>
                      <a:pPr algn="ctr"/>
                      <a:r>
                        <a:rPr lang="en-US" dirty="0"/>
                        <a:t>Antigen</a:t>
                      </a:r>
                    </a:p>
                  </a:txBody>
                  <a:tcPr anchor="ctr"/>
                </a:tc>
                <a:extLst>
                  <a:ext uri="{0D108BD9-81ED-4DB2-BD59-A6C34878D82A}">
                    <a16:rowId xmlns:a16="http://schemas.microsoft.com/office/drawing/2014/main" val="2381346268"/>
                  </a:ext>
                </a:extLst>
              </a:tr>
              <a:tr h="370840">
                <a:tc>
                  <a:txBody>
                    <a:bodyPr/>
                    <a:lstStyle/>
                    <a:p>
                      <a:r>
                        <a:rPr lang="en-US" b="1" dirty="0"/>
                        <a:t>Protocol II: Antigen Detection ELISA</a:t>
                      </a:r>
                    </a:p>
                    <a:p>
                      <a:r>
                        <a:rPr lang="en-US" dirty="0"/>
                        <a:t>For detecting specific antigens in a sample</a:t>
                      </a:r>
                    </a:p>
                  </a:txBody>
                  <a:tcPr anchor="ctr"/>
                </a:tc>
                <a:tc>
                  <a:txBody>
                    <a:bodyPr/>
                    <a:lstStyle/>
                    <a:p>
                      <a:r>
                        <a:rPr lang="en-US" dirty="0"/>
                        <a:t>Virus, bacterial, or fungal infections, tumor biomarkers (HER2, p53, PSA), hormones (FSH, testosterone), pregnancy, drug allergens, toxins or pathogens in air, food, or water</a:t>
                      </a:r>
                    </a:p>
                  </a:txBody>
                  <a:tcPr anchor="ctr"/>
                </a:tc>
                <a:tc>
                  <a:txBody>
                    <a:bodyPr/>
                    <a:lstStyle/>
                    <a:p>
                      <a:pPr algn="ctr"/>
                      <a:r>
                        <a:rPr lang="en-US" dirty="0"/>
                        <a:t>Antigen</a:t>
                      </a:r>
                    </a:p>
                  </a:txBody>
                  <a:tcPr anchor="ctr"/>
                </a:tc>
                <a:extLst>
                  <a:ext uri="{0D108BD9-81ED-4DB2-BD59-A6C34878D82A}">
                    <a16:rowId xmlns:a16="http://schemas.microsoft.com/office/drawing/2014/main" val="2655319105"/>
                  </a:ext>
                </a:extLst>
              </a:tr>
              <a:tr h="370840">
                <a:tc>
                  <a:txBody>
                    <a:bodyPr/>
                    <a:lstStyle/>
                    <a:p>
                      <a:r>
                        <a:rPr lang="en-US" b="1" dirty="0"/>
                        <a:t>Protocol III: Antibody Detection ELISA</a:t>
                      </a:r>
                    </a:p>
                    <a:p>
                      <a:r>
                        <a:rPr lang="en-US" dirty="0"/>
                        <a:t>For diagnosing exposure to a pathogen by testing for antibodies in a simulated blood sample. </a:t>
                      </a:r>
                    </a:p>
                  </a:txBody>
                  <a:tcPr anchor="ctr"/>
                </a:tc>
                <a:tc>
                  <a:txBody>
                    <a:bodyPr/>
                    <a:lstStyle/>
                    <a:p>
                      <a:r>
                        <a:rPr lang="en-US" dirty="0"/>
                        <a:t>HIV, Lyme disease, West Nile virus, COVID</a:t>
                      </a:r>
                    </a:p>
                  </a:txBody>
                  <a:tcPr anchor="ctr"/>
                </a:tc>
                <a:tc>
                  <a:txBody>
                    <a:bodyPr/>
                    <a:lstStyle/>
                    <a:p>
                      <a:pPr algn="ctr"/>
                      <a:r>
                        <a:rPr lang="en-US" dirty="0"/>
                        <a:t>Antibody</a:t>
                      </a:r>
                    </a:p>
                  </a:txBody>
                  <a:tcPr anchor="ctr"/>
                </a:tc>
                <a:extLst>
                  <a:ext uri="{0D108BD9-81ED-4DB2-BD59-A6C34878D82A}">
                    <a16:rowId xmlns:a16="http://schemas.microsoft.com/office/drawing/2014/main" val="3235281228"/>
                  </a:ext>
                </a:extLst>
              </a:tr>
            </a:tbl>
          </a:graphicData>
        </a:graphic>
      </p:graphicFrame>
    </p:spTree>
    <p:extLst>
      <p:ext uri="{BB962C8B-B14F-4D97-AF65-F5344CB8AC3E}">
        <p14:creationId xmlns:p14="http://schemas.microsoft.com/office/powerpoint/2010/main" val="18526522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ELISAs are usually performed in triplicate</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6266752" y="3429000"/>
            <a:ext cx="3118402" cy="3016998"/>
          </a:xfrm>
          <a:prstGeom prst="rect">
            <a:avLst/>
          </a:prstGeom>
        </p:spPr>
      </p:pic>
      <p:pic>
        <p:nvPicPr>
          <p:cNvPr id="18" name="Picture 17">
            <a:extLst>
              <a:ext uri="{FF2B5EF4-FFF2-40B4-BE49-F238E27FC236}">
                <a16:creationId xmlns:a16="http://schemas.microsoft.com/office/drawing/2014/main" id="{5068987B-A2C5-EBB7-6E89-E818C85B49AE}"/>
              </a:ext>
            </a:extLst>
          </p:cNvPr>
          <p:cNvPicPr>
            <a:picLocks noChangeAspect="1"/>
          </p:cNvPicPr>
          <p:nvPr/>
        </p:nvPicPr>
        <p:blipFill rotWithShape="1">
          <a:blip r:embed="rId4">
            <a:extLst>
              <a:ext uri="{28A0092B-C50C-407E-A947-70E740481C1C}">
                <a14:useLocalDpi xmlns:a14="http://schemas.microsoft.com/office/drawing/2010/main" val="0"/>
              </a:ext>
            </a:extLst>
          </a:blip>
          <a:srcRect l="18670" t="20018" r="55263" b="41077"/>
          <a:stretch/>
        </p:blipFill>
        <p:spPr>
          <a:xfrm>
            <a:off x="765511" y="1675140"/>
            <a:ext cx="3118402" cy="2230044"/>
          </a:xfrm>
          <a:prstGeom prst="rect">
            <a:avLst/>
          </a:prstGeom>
        </p:spPr>
      </p:pic>
      <p:grpSp>
        <p:nvGrpSpPr>
          <p:cNvPr id="27" name="Group 26">
            <a:extLst>
              <a:ext uri="{FF2B5EF4-FFF2-40B4-BE49-F238E27FC236}">
                <a16:creationId xmlns:a16="http://schemas.microsoft.com/office/drawing/2014/main" id="{5069CEA0-85CB-8D6A-93C4-CCF8C6071168}"/>
              </a:ext>
            </a:extLst>
          </p:cNvPr>
          <p:cNvGrpSpPr/>
          <p:nvPr/>
        </p:nvGrpSpPr>
        <p:grpSpPr>
          <a:xfrm>
            <a:off x="957947" y="1923298"/>
            <a:ext cx="9775367" cy="789885"/>
            <a:chOff x="957947" y="1923298"/>
            <a:chExt cx="9515513" cy="789885"/>
          </a:xfrm>
        </p:grpSpPr>
        <p:grpSp>
          <p:nvGrpSpPr>
            <p:cNvPr id="3" name="Group 2">
              <a:extLst>
                <a:ext uri="{FF2B5EF4-FFF2-40B4-BE49-F238E27FC236}">
                  <a16:creationId xmlns:a16="http://schemas.microsoft.com/office/drawing/2014/main" id="{1D044628-0753-34A0-3A11-E61F81F5C079}"/>
                </a:ext>
              </a:extLst>
            </p:cNvPr>
            <p:cNvGrpSpPr/>
            <p:nvPr/>
          </p:nvGrpSpPr>
          <p:grpSpPr>
            <a:xfrm rot="16200000">
              <a:off x="2600089" y="281156"/>
              <a:ext cx="789885" cy="4074169"/>
              <a:chOff x="4932798" y="1641703"/>
              <a:chExt cx="789885" cy="4074169"/>
            </a:xfrm>
          </p:grpSpPr>
          <p:sp>
            <p:nvSpPr>
              <p:cNvPr id="14" name="Rectangle 13">
                <a:extLst>
                  <a:ext uri="{FF2B5EF4-FFF2-40B4-BE49-F238E27FC236}">
                    <a16:creationId xmlns:a16="http://schemas.microsoft.com/office/drawing/2014/main" id="{C2433C85-1826-E23E-B029-6936B84B59FC}"/>
                  </a:ext>
                </a:extLst>
              </p:cNvPr>
              <p:cNvSpPr/>
              <p:nvPr/>
            </p:nvSpPr>
            <p:spPr>
              <a:xfrm>
                <a:off x="5206793" y="1641703"/>
                <a:ext cx="261257" cy="2816763"/>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dirty="0"/>
              </a:p>
            </p:txBody>
          </p:sp>
          <p:cxnSp>
            <p:nvCxnSpPr>
              <p:cNvPr id="17" name="Straight Connector 16">
                <a:extLst>
                  <a:ext uri="{FF2B5EF4-FFF2-40B4-BE49-F238E27FC236}">
                    <a16:creationId xmlns:a16="http://schemas.microsoft.com/office/drawing/2014/main" id="{9664EE5E-3A9E-B6D1-ACDE-E3376C1B636A}"/>
                  </a:ext>
                </a:extLst>
              </p:cNvPr>
              <p:cNvCxnSpPr>
                <a:cxnSpLocks/>
              </p:cNvCxnSpPr>
              <p:nvPr/>
            </p:nvCxnSpPr>
            <p:spPr>
              <a:xfrm rot="5400000">
                <a:off x="4432330" y="4921807"/>
                <a:ext cx="1281559" cy="28062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D0716CB-297E-41BC-2A2C-F7943BA1C936}"/>
                  </a:ext>
                </a:extLst>
              </p:cNvPr>
              <p:cNvCxnSpPr>
                <a:cxnSpLocks/>
              </p:cNvCxnSpPr>
              <p:nvPr/>
            </p:nvCxnSpPr>
            <p:spPr>
              <a:xfrm rot="5400000" flipV="1">
                <a:off x="4948101" y="4941290"/>
                <a:ext cx="1294531" cy="254633"/>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5" name="Rectangle 24">
              <a:extLst>
                <a:ext uri="{FF2B5EF4-FFF2-40B4-BE49-F238E27FC236}">
                  <a16:creationId xmlns:a16="http://schemas.microsoft.com/office/drawing/2014/main" id="{7006C88C-0E34-1114-20D8-C56863D064F3}"/>
                </a:ext>
              </a:extLst>
            </p:cNvPr>
            <p:cNvSpPr/>
            <p:nvPr/>
          </p:nvSpPr>
          <p:spPr>
            <a:xfrm rot="16200000">
              <a:off x="7357846" y="-402432"/>
              <a:ext cx="789883" cy="5441344"/>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grpSp>
      <p:pic>
        <p:nvPicPr>
          <p:cNvPr id="4" name="Picture 3">
            <a:extLst>
              <a:ext uri="{FF2B5EF4-FFF2-40B4-BE49-F238E27FC236}">
                <a16:creationId xmlns:a16="http://schemas.microsoft.com/office/drawing/2014/main" id="{FF3B4B90-8F32-83F4-955F-BB2908001700}"/>
              </a:ext>
            </a:extLst>
          </p:cNvPr>
          <p:cNvPicPr>
            <a:picLocks noChangeAspect="1"/>
          </p:cNvPicPr>
          <p:nvPr/>
        </p:nvPicPr>
        <p:blipFill>
          <a:blip r:embed="rId5"/>
          <a:stretch>
            <a:fillRect/>
          </a:stretch>
        </p:blipFill>
        <p:spPr>
          <a:xfrm>
            <a:off x="5207870" y="1969278"/>
            <a:ext cx="5309134" cy="703804"/>
          </a:xfrm>
          <a:prstGeom prst="rect">
            <a:avLst/>
          </a:prstGeom>
        </p:spPr>
      </p:pic>
      <p:grpSp>
        <p:nvGrpSpPr>
          <p:cNvPr id="28" name="Group 27">
            <a:extLst>
              <a:ext uri="{FF2B5EF4-FFF2-40B4-BE49-F238E27FC236}">
                <a16:creationId xmlns:a16="http://schemas.microsoft.com/office/drawing/2014/main" id="{B8215533-8CFB-6E60-603A-BEE12D3B4A70}"/>
              </a:ext>
            </a:extLst>
          </p:cNvPr>
          <p:cNvGrpSpPr/>
          <p:nvPr/>
        </p:nvGrpSpPr>
        <p:grpSpPr>
          <a:xfrm>
            <a:off x="6419508" y="1943420"/>
            <a:ext cx="2840604" cy="1609146"/>
            <a:chOff x="5308827" y="3583578"/>
            <a:chExt cx="2814279" cy="1670426"/>
          </a:xfrm>
        </p:grpSpPr>
        <p:sp>
          <p:nvSpPr>
            <p:cNvPr id="29" name="Rectangle 28">
              <a:extLst>
                <a:ext uri="{FF2B5EF4-FFF2-40B4-BE49-F238E27FC236}">
                  <a16:creationId xmlns:a16="http://schemas.microsoft.com/office/drawing/2014/main" id="{F18221D0-48E2-9112-0861-AFB366973E66}"/>
                </a:ext>
              </a:extLst>
            </p:cNvPr>
            <p:cNvSpPr/>
            <p:nvPr/>
          </p:nvSpPr>
          <p:spPr>
            <a:xfrm>
              <a:off x="7058728" y="3583578"/>
              <a:ext cx="446541" cy="769680"/>
            </a:xfrm>
            <a:prstGeom prst="rect">
              <a:avLst/>
            </a:prstGeom>
            <a:noFill/>
            <a:ln w="19050">
              <a:solidFill>
                <a:schemeClr val="tx1"/>
              </a:solidFill>
            </a:ln>
          </p:spPr>
          <p:style>
            <a:lnRef idx="2">
              <a:schemeClr val="accent6"/>
            </a:lnRef>
            <a:fillRef idx="1">
              <a:schemeClr val="lt1"/>
            </a:fillRef>
            <a:effectRef idx="0">
              <a:schemeClr val="accent6"/>
            </a:effectRef>
            <a:fontRef idx="minor">
              <a:schemeClr val="dk1"/>
            </a:fontRef>
          </p:style>
          <p:txBody>
            <a:bodyPr rtlCol="0" anchor="ctr"/>
            <a:lstStyle/>
            <a:p>
              <a:pPr algn="ctr"/>
              <a:endParaRPr lang="en-US" dirty="0"/>
            </a:p>
          </p:txBody>
        </p:sp>
        <p:cxnSp>
          <p:nvCxnSpPr>
            <p:cNvPr id="30" name="Straight Connector 29">
              <a:extLst>
                <a:ext uri="{FF2B5EF4-FFF2-40B4-BE49-F238E27FC236}">
                  <a16:creationId xmlns:a16="http://schemas.microsoft.com/office/drawing/2014/main" id="{9660A6C9-4459-2ABD-1FEF-7AC218A7B728}"/>
                </a:ext>
              </a:extLst>
            </p:cNvPr>
            <p:cNvCxnSpPr>
              <a:cxnSpLocks/>
            </p:cNvCxnSpPr>
            <p:nvPr/>
          </p:nvCxnSpPr>
          <p:spPr>
            <a:xfrm flipH="1">
              <a:off x="5308827" y="4367870"/>
              <a:ext cx="1749901" cy="88613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C74DD4E2-91DC-7DFA-A39A-912ABB4F021F}"/>
                </a:ext>
              </a:extLst>
            </p:cNvPr>
            <p:cNvCxnSpPr>
              <a:cxnSpLocks/>
            </p:cNvCxnSpPr>
            <p:nvPr/>
          </p:nvCxnSpPr>
          <p:spPr>
            <a:xfrm>
              <a:off x="7505269" y="4345047"/>
              <a:ext cx="617837" cy="90895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5" name="TextBox 4">
            <a:extLst>
              <a:ext uri="{FF2B5EF4-FFF2-40B4-BE49-F238E27FC236}">
                <a16:creationId xmlns:a16="http://schemas.microsoft.com/office/drawing/2014/main" id="{55119533-50FA-4D42-721A-EFC56F80A04C}"/>
              </a:ext>
            </a:extLst>
          </p:cNvPr>
          <p:cNvSpPr txBox="1"/>
          <p:nvPr/>
        </p:nvSpPr>
        <p:spPr>
          <a:xfrm>
            <a:off x="1076439" y="3905184"/>
            <a:ext cx="2217796" cy="646331"/>
          </a:xfrm>
          <a:prstGeom prst="rect">
            <a:avLst/>
          </a:prstGeom>
          <a:noFill/>
        </p:spPr>
        <p:txBody>
          <a:bodyPr wrap="square" rtlCol="0">
            <a:spAutoFit/>
          </a:bodyPr>
          <a:lstStyle/>
          <a:p>
            <a:pPr algn="ctr"/>
            <a:r>
              <a:rPr lang="en-US" dirty="0"/>
              <a:t>Polystyrene 96-well plate</a:t>
            </a:r>
          </a:p>
        </p:txBody>
      </p:sp>
    </p:spTree>
    <p:extLst>
      <p:ext uri="{BB962C8B-B14F-4D97-AF65-F5344CB8AC3E}">
        <p14:creationId xmlns:p14="http://schemas.microsoft.com/office/powerpoint/2010/main" val="28676480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8" fill="hold" nodeType="click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500"/>
                                        <p:tgtEl>
                                          <p:spTgt spid="27"/>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4"/>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27"/>
                                        </p:tgtEl>
                                        <p:attrNameLst>
                                          <p:attrName>style.visibility</p:attrName>
                                        </p:attrNameLst>
                                      </p:cBhvr>
                                      <p:to>
                                        <p:strVal val="hidden"/>
                                      </p:to>
                                    </p:set>
                                  </p:childTnLst>
                                </p:cTn>
                              </p:par>
                              <p:par>
                                <p:cTn id="20" presetID="22" presetClass="entr" presetSubtype="1" fill="hold" nodeType="with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500"/>
                                        <p:tgtEl>
                                          <p:spTgt spid="28"/>
                                        </p:tgtEl>
                                      </p:cBhvr>
                                    </p:animEffect>
                                  </p:childTnLst>
                                </p:cTn>
                              </p:par>
                            </p:childTnLst>
                          </p:cTn>
                        </p:par>
                        <p:par>
                          <p:cTn id="23" fill="hold">
                            <p:stCondLst>
                              <p:cond delay="500"/>
                            </p:stCondLst>
                            <p:childTnLst>
                              <p:par>
                                <p:cTn id="24" presetID="1" presetClass="entr" presetSubtype="0"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Direct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6628623" y="1543519"/>
            <a:ext cx="4755995" cy="4601339"/>
          </a:xfrm>
          <a:prstGeom prst="rect">
            <a:avLst/>
          </a:prstGeom>
        </p:spPr>
      </p:pic>
      <p:pic>
        <p:nvPicPr>
          <p:cNvPr id="7" name="Picture 6">
            <a:extLst>
              <a:ext uri="{FF2B5EF4-FFF2-40B4-BE49-F238E27FC236}">
                <a16:creationId xmlns:a16="http://schemas.microsoft.com/office/drawing/2014/main" id="{5CC60EE6-98E1-367A-AFC7-ACD5137DB8EE}"/>
              </a:ext>
            </a:extLst>
          </p:cNvPr>
          <p:cNvPicPr>
            <a:picLocks noChangeAspect="1"/>
          </p:cNvPicPr>
          <p:nvPr/>
        </p:nvPicPr>
        <p:blipFill rotWithShape="1">
          <a:blip r:embed="rId4">
            <a:alphaModFix amt="70000"/>
            <a:extLst>
              <a:ext uri="{28A0092B-C50C-407E-A947-70E740481C1C}">
                <a14:useLocalDpi xmlns:a14="http://schemas.microsoft.com/office/drawing/2010/main" val="0"/>
              </a:ext>
            </a:extLst>
          </a:blip>
          <a:srcRect l="74683" t="12486" r="8426" b="61465"/>
          <a:stretch/>
        </p:blipFill>
        <p:spPr>
          <a:xfrm>
            <a:off x="6783687" y="2727480"/>
            <a:ext cx="4423789" cy="3268923"/>
          </a:xfrm>
          <a:prstGeom prst="rect">
            <a:avLst/>
          </a:prstGeom>
        </p:spPr>
      </p:pic>
      <p:pic>
        <p:nvPicPr>
          <p:cNvPr id="20" name="Picture 19">
            <a:extLst>
              <a:ext uri="{FF2B5EF4-FFF2-40B4-BE49-F238E27FC236}">
                <a16:creationId xmlns:a16="http://schemas.microsoft.com/office/drawing/2014/main" id="{CB2E035E-F0C8-C571-933E-1781BB6B6471}"/>
              </a:ext>
            </a:extLst>
          </p:cNvPr>
          <p:cNvPicPr>
            <a:picLocks noChangeAspect="1"/>
          </p:cNvPicPr>
          <p:nvPr/>
        </p:nvPicPr>
        <p:blipFill rotWithShape="1">
          <a:blip r:embed="rId3">
            <a:extLst>
              <a:ext uri="{28A0092B-C50C-407E-A947-70E740481C1C}">
                <a14:useLocalDpi xmlns:a14="http://schemas.microsoft.com/office/drawing/2010/main" val="0"/>
              </a:ext>
            </a:extLst>
          </a:blip>
          <a:srcRect l="74976" t="52073" r="6815" b="11161"/>
          <a:stretch/>
        </p:blipFill>
        <p:spPr>
          <a:xfrm>
            <a:off x="6758748" y="1526892"/>
            <a:ext cx="4755995" cy="4601339"/>
          </a:xfrm>
          <a:prstGeom prst="rect">
            <a:avLst/>
          </a:prstGeom>
        </p:spPr>
      </p:pic>
      <p:pic>
        <p:nvPicPr>
          <p:cNvPr id="9" name="Picture 8">
            <a:extLst>
              <a:ext uri="{FF2B5EF4-FFF2-40B4-BE49-F238E27FC236}">
                <a16:creationId xmlns:a16="http://schemas.microsoft.com/office/drawing/2014/main" id="{187F64D3-EC9D-1DCC-D31E-326A871A58B0}"/>
              </a:ext>
            </a:extLst>
          </p:cNvPr>
          <p:cNvPicPr>
            <a:picLocks noChangeAspect="1"/>
          </p:cNvPicPr>
          <p:nvPr/>
        </p:nvPicPr>
        <p:blipFill rotWithShape="1">
          <a:blip r:embed="rId5">
            <a:extLst>
              <a:ext uri="{28A0092B-C50C-407E-A947-70E740481C1C}">
                <a14:useLocalDpi xmlns:a14="http://schemas.microsoft.com/office/drawing/2010/main" val="0"/>
              </a:ext>
            </a:extLst>
          </a:blip>
          <a:srcRect l="22056" t="58780" r="73108" b="33467"/>
          <a:stretch/>
        </p:blipFill>
        <p:spPr>
          <a:xfrm>
            <a:off x="8343460" y="3865422"/>
            <a:ext cx="888187" cy="682278"/>
          </a:xfrm>
          <a:prstGeom prst="rect">
            <a:avLst/>
          </a:prstGeom>
        </p:spPr>
      </p:pic>
      <p:pic>
        <p:nvPicPr>
          <p:cNvPr id="8" name="Picture 7">
            <a:extLst>
              <a:ext uri="{FF2B5EF4-FFF2-40B4-BE49-F238E27FC236}">
                <a16:creationId xmlns:a16="http://schemas.microsoft.com/office/drawing/2014/main" id="{16254E1F-D412-BB15-3522-2A6C8941DACF}"/>
              </a:ext>
            </a:extLst>
          </p:cNvPr>
          <p:cNvPicPr>
            <a:picLocks noChangeAspect="1"/>
          </p:cNvPicPr>
          <p:nvPr/>
        </p:nvPicPr>
        <p:blipFill rotWithShape="1">
          <a:blip r:embed="rId5">
            <a:extLst>
              <a:ext uri="{28A0092B-C50C-407E-A947-70E740481C1C}">
                <a14:useLocalDpi xmlns:a14="http://schemas.microsoft.com/office/drawing/2010/main" val="0"/>
              </a:ext>
            </a:extLst>
          </a:blip>
          <a:srcRect l="22156" t="64773" r="73008" b="22445"/>
          <a:stretch/>
        </p:blipFill>
        <p:spPr>
          <a:xfrm>
            <a:off x="8358576" y="3672361"/>
            <a:ext cx="888187" cy="1124836"/>
          </a:xfrm>
          <a:prstGeom prst="rect">
            <a:avLst/>
          </a:prstGeom>
        </p:spPr>
      </p:pic>
      <p:sp>
        <p:nvSpPr>
          <p:cNvPr id="43" name="Isosceles Triangle 42">
            <a:extLst>
              <a:ext uri="{FF2B5EF4-FFF2-40B4-BE49-F238E27FC236}">
                <a16:creationId xmlns:a16="http://schemas.microsoft.com/office/drawing/2014/main" id="{19A996C5-0D37-900D-6552-1723C83D6AFA}"/>
              </a:ext>
            </a:extLst>
          </p:cNvPr>
          <p:cNvSpPr/>
          <p:nvPr/>
        </p:nvSpPr>
        <p:spPr>
          <a:xfrm>
            <a:off x="7209265" y="5384947"/>
            <a:ext cx="506781" cy="436880"/>
          </a:xfrm>
          <a:prstGeom prst="triangl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47CA644-0E8C-BA27-E02F-60CEE77C233D}"/>
              </a:ext>
            </a:extLst>
          </p:cNvPr>
          <p:cNvSpPr/>
          <p:nvPr/>
        </p:nvSpPr>
        <p:spPr>
          <a:xfrm>
            <a:off x="9724810" y="5284355"/>
            <a:ext cx="376765" cy="537472"/>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EC1EDAEF-7B90-1D4E-2CD3-1BABB721F874}"/>
              </a:ext>
            </a:extLst>
          </p:cNvPr>
          <p:cNvSpPr/>
          <p:nvPr/>
        </p:nvSpPr>
        <p:spPr>
          <a:xfrm rot="18877704">
            <a:off x="10195697" y="4460793"/>
            <a:ext cx="489023" cy="376764"/>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108261F2-A137-E4B6-7F91-DE23D036E286}"/>
              </a:ext>
            </a:extLst>
          </p:cNvPr>
          <p:cNvSpPr txBox="1"/>
          <p:nvPr/>
        </p:nvSpPr>
        <p:spPr>
          <a:xfrm>
            <a:off x="546824" y="1690321"/>
            <a:ext cx="4861491" cy="4555093"/>
          </a:xfrm>
          <a:prstGeom prst="rect">
            <a:avLst/>
          </a:prstGeom>
          <a:noFill/>
        </p:spPr>
        <p:txBody>
          <a:bodyPr wrap="square" rtlCol="0">
            <a:spAutoFit/>
          </a:bodyPr>
          <a:lstStyle/>
          <a:p>
            <a:pPr marL="342900" indent="-342900">
              <a:spcAft>
                <a:spcPts val="800"/>
              </a:spcAft>
              <a:buFont typeface="+mj-lt"/>
              <a:buAutoNum type="arabicPeriod"/>
            </a:pPr>
            <a:r>
              <a:rPr lang="en-US" b="1" dirty="0">
                <a:solidFill>
                  <a:srgbClr val="374151"/>
                </a:solidFill>
                <a:latin typeface="+mj-lt"/>
              </a:rPr>
              <a:t>Coating</a:t>
            </a:r>
            <a:r>
              <a:rPr lang="en-US" dirty="0">
                <a:solidFill>
                  <a:srgbClr val="374151"/>
                </a:solidFill>
                <a:latin typeface="+mj-lt"/>
              </a:rPr>
              <a:t>: Add the patient sample to wells. </a:t>
            </a:r>
            <a:r>
              <a:rPr lang="en-US" b="1" dirty="0">
                <a:solidFill>
                  <a:srgbClr val="449B4C"/>
                </a:solidFill>
                <a:latin typeface="+mj-lt"/>
              </a:rPr>
              <a:t>Antigens</a:t>
            </a:r>
            <a:r>
              <a:rPr lang="en-US" dirty="0">
                <a:solidFill>
                  <a:srgbClr val="374151"/>
                </a:solidFill>
                <a:latin typeface="+mj-lt"/>
              </a:rPr>
              <a:t> bind nonspecifically to plastic wells. </a:t>
            </a:r>
          </a:p>
          <a:p>
            <a:pPr marL="342900" indent="-342900">
              <a:spcAft>
                <a:spcPts val="8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unbound antigens and block uncoated surfaces of the wells. </a:t>
            </a:r>
            <a:endParaRPr lang="en-US" b="0" i="0" dirty="0">
              <a:solidFill>
                <a:srgbClr val="374151"/>
              </a:solidFill>
              <a:effectLst/>
              <a:latin typeface="+mj-lt"/>
            </a:endParaRPr>
          </a:p>
          <a:p>
            <a:pPr marL="342900" indent="-342900">
              <a:spcAft>
                <a:spcPts val="800"/>
              </a:spcAft>
              <a:buFont typeface="+mj-lt"/>
              <a:buAutoNum type="arabicPeriod"/>
            </a:pPr>
            <a:r>
              <a:rPr lang="en-US" b="1" dirty="0">
                <a:solidFill>
                  <a:srgbClr val="374151"/>
                </a:solidFill>
                <a:latin typeface="+mj-lt"/>
              </a:rPr>
              <a:t>Detection</a:t>
            </a:r>
            <a:r>
              <a:rPr lang="en-US" dirty="0">
                <a:solidFill>
                  <a:srgbClr val="374151"/>
                </a:solidFill>
                <a:latin typeface="+mj-lt"/>
              </a:rPr>
              <a:t>: Add </a:t>
            </a:r>
            <a:r>
              <a:rPr lang="en-US" b="1" dirty="0">
                <a:solidFill>
                  <a:srgbClr val="912EB8"/>
                </a:solidFill>
                <a:latin typeface="+mj-lt"/>
              </a:rPr>
              <a:t>enzyme-linked primary antibody</a:t>
            </a:r>
            <a:r>
              <a:rPr lang="en-US" dirty="0">
                <a:solidFill>
                  <a:srgbClr val="374151"/>
                </a:solidFill>
                <a:latin typeface="+mj-lt"/>
              </a:rPr>
              <a:t>. The variable regions of the antibody will bind to a specific antigen. </a:t>
            </a:r>
            <a:r>
              <a:rPr lang="en-US" i="0" dirty="0">
                <a:solidFill>
                  <a:srgbClr val="374151"/>
                </a:solidFill>
                <a:effectLst/>
                <a:latin typeface="+mj-lt"/>
              </a:rPr>
              <a:t>Add</a:t>
            </a:r>
            <a:r>
              <a:rPr lang="en-US" b="1" i="0" dirty="0">
                <a:solidFill>
                  <a:srgbClr val="374151"/>
                </a:solidFill>
                <a:effectLst/>
                <a:latin typeface="+mj-lt"/>
              </a:rPr>
              <a:t> </a:t>
            </a:r>
            <a:r>
              <a:rPr lang="en-US" i="0" dirty="0">
                <a:solidFill>
                  <a:srgbClr val="374151"/>
                </a:solidFill>
                <a:effectLst/>
                <a:latin typeface="+mj-lt"/>
              </a:rPr>
              <a:t>wash buffer to wash </a:t>
            </a:r>
            <a:r>
              <a:rPr lang="en-US" b="0" i="0" dirty="0">
                <a:solidFill>
                  <a:srgbClr val="374151"/>
                </a:solidFill>
                <a:effectLst/>
                <a:latin typeface="+mj-lt"/>
              </a:rPr>
              <a:t>out any unbound antibody.</a:t>
            </a:r>
          </a:p>
          <a:p>
            <a:pPr marL="342900" indent="-342900">
              <a:spcAft>
                <a:spcPts val="8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1" dirty="0">
                <a:solidFill>
                  <a:srgbClr val="006AD6"/>
                </a:solidFill>
                <a:latin typeface="+mj-lt"/>
              </a:rPr>
              <a:t>substrate</a:t>
            </a:r>
            <a:r>
              <a:rPr lang="en-US" dirty="0">
                <a:solidFill>
                  <a:srgbClr val="374151"/>
                </a:solidFill>
                <a:latin typeface="+mj-lt"/>
              </a:rPr>
              <a:t>. When it binds with the enzyme-linked antibody, there is a color change, enabling detection.</a:t>
            </a:r>
            <a:endParaRPr lang="en-US" dirty="0">
              <a:latin typeface="+mj-lt"/>
            </a:endParaRPr>
          </a:p>
        </p:txBody>
      </p:sp>
      <p:pic>
        <p:nvPicPr>
          <p:cNvPr id="11" name="Graphic 10" descr="Water with solid fill">
            <a:extLst>
              <a:ext uri="{FF2B5EF4-FFF2-40B4-BE49-F238E27FC236}">
                <a16:creationId xmlns:a16="http://schemas.microsoft.com/office/drawing/2014/main" id="{4C9A3B62-694B-3D3D-4E0C-E18E861DF66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22553" y="2095220"/>
            <a:ext cx="914400" cy="914400"/>
          </a:xfrm>
          <a:prstGeom prst="rect">
            <a:avLst/>
          </a:prstGeom>
        </p:spPr>
      </p:pic>
      <p:pic>
        <p:nvPicPr>
          <p:cNvPr id="19" name="Graphic 18" descr="Water with solid fill">
            <a:extLst>
              <a:ext uri="{FF2B5EF4-FFF2-40B4-BE49-F238E27FC236}">
                <a16:creationId xmlns:a16="http://schemas.microsoft.com/office/drawing/2014/main" id="{A4E15733-726B-F9D5-2C4E-68475D4D695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022553" y="2095220"/>
            <a:ext cx="914400" cy="914400"/>
          </a:xfrm>
          <a:prstGeom prst="rect">
            <a:avLst/>
          </a:prstGeom>
        </p:spPr>
      </p:pic>
      <p:grpSp>
        <p:nvGrpSpPr>
          <p:cNvPr id="25" name="Group 24">
            <a:extLst>
              <a:ext uri="{FF2B5EF4-FFF2-40B4-BE49-F238E27FC236}">
                <a16:creationId xmlns:a16="http://schemas.microsoft.com/office/drawing/2014/main" id="{5E99D707-6383-AFD9-369A-4CD9202E6B4D}"/>
              </a:ext>
            </a:extLst>
          </p:cNvPr>
          <p:cNvGrpSpPr/>
          <p:nvPr/>
        </p:nvGrpSpPr>
        <p:grpSpPr>
          <a:xfrm>
            <a:off x="8237863" y="3977767"/>
            <a:ext cx="1342534" cy="1660622"/>
            <a:chOff x="8780520" y="227027"/>
            <a:chExt cx="1342534" cy="1660622"/>
          </a:xfrm>
        </p:grpSpPr>
        <p:pic>
          <p:nvPicPr>
            <p:cNvPr id="21" name="Picture 20">
              <a:extLst>
                <a:ext uri="{FF2B5EF4-FFF2-40B4-BE49-F238E27FC236}">
                  <a16:creationId xmlns:a16="http://schemas.microsoft.com/office/drawing/2014/main" id="{D45C6BA2-D4F1-3414-526A-C4BE81F4EDEF}"/>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800000">
              <a:off x="8884669" y="743908"/>
              <a:ext cx="1057745" cy="1143741"/>
            </a:xfrm>
            <a:prstGeom prst="rect">
              <a:avLst/>
            </a:prstGeom>
          </p:spPr>
        </p:pic>
        <p:pic>
          <p:nvPicPr>
            <p:cNvPr id="23" name="Picture 22">
              <a:extLst>
                <a:ext uri="{FF2B5EF4-FFF2-40B4-BE49-F238E27FC236}">
                  <a16:creationId xmlns:a16="http://schemas.microsoft.com/office/drawing/2014/main" id="{480A363E-D44C-E6B3-5D32-6D7E8E6F4112}"/>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a:off x="8780520" y="227027"/>
              <a:ext cx="1342534" cy="1128952"/>
            </a:xfrm>
            <a:prstGeom prst="rect">
              <a:avLst/>
            </a:prstGeom>
          </p:spPr>
        </p:pic>
      </p:grpSp>
      <p:grpSp>
        <p:nvGrpSpPr>
          <p:cNvPr id="27" name="Group 26">
            <a:extLst>
              <a:ext uri="{FF2B5EF4-FFF2-40B4-BE49-F238E27FC236}">
                <a16:creationId xmlns:a16="http://schemas.microsoft.com/office/drawing/2014/main" id="{3E4C0DE5-1DF2-8189-4CF6-EBA30CF84722}"/>
              </a:ext>
            </a:extLst>
          </p:cNvPr>
          <p:cNvGrpSpPr/>
          <p:nvPr/>
        </p:nvGrpSpPr>
        <p:grpSpPr>
          <a:xfrm rot="20084647">
            <a:off x="9576641" y="3376250"/>
            <a:ext cx="1342534" cy="1660622"/>
            <a:chOff x="8780520" y="227027"/>
            <a:chExt cx="1342534" cy="1660622"/>
          </a:xfrm>
        </p:grpSpPr>
        <p:pic>
          <p:nvPicPr>
            <p:cNvPr id="28" name="Picture 27">
              <a:extLst>
                <a:ext uri="{FF2B5EF4-FFF2-40B4-BE49-F238E27FC236}">
                  <a16:creationId xmlns:a16="http://schemas.microsoft.com/office/drawing/2014/main" id="{3B761C72-2655-B5EC-D6C6-829D793980CA}"/>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800000">
              <a:off x="8884669" y="743908"/>
              <a:ext cx="1057745" cy="1143741"/>
            </a:xfrm>
            <a:prstGeom prst="rect">
              <a:avLst/>
            </a:prstGeom>
          </p:spPr>
        </p:pic>
        <p:pic>
          <p:nvPicPr>
            <p:cNvPr id="29" name="Picture 28">
              <a:extLst>
                <a:ext uri="{FF2B5EF4-FFF2-40B4-BE49-F238E27FC236}">
                  <a16:creationId xmlns:a16="http://schemas.microsoft.com/office/drawing/2014/main" id="{B352D85D-AE4C-0B59-F328-52E8356A5F9E}"/>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a:off x="8780520" y="227027"/>
              <a:ext cx="1342534" cy="1128952"/>
            </a:xfrm>
            <a:prstGeom prst="rect">
              <a:avLst/>
            </a:prstGeom>
          </p:spPr>
        </p:pic>
      </p:grpSp>
      <p:sp>
        <p:nvSpPr>
          <p:cNvPr id="3" name="Oval 2">
            <a:extLst>
              <a:ext uri="{FF2B5EF4-FFF2-40B4-BE49-F238E27FC236}">
                <a16:creationId xmlns:a16="http://schemas.microsoft.com/office/drawing/2014/main" id="{50837B1B-2887-F729-A1B5-6DCABE37047F}"/>
              </a:ext>
            </a:extLst>
          </p:cNvPr>
          <p:cNvSpPr/>
          <p:nvPr/>
        </p:nvSpPr>
        <p:spPr>
          <a:xfrm>
            <a:off x="8105812" y="5400069"/>
            <a:ext cx="436880" cy="43688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871352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par>
                                <p:cTn id="7" presetID="47" presetClass="entr" presetSubtype="0" fill="hold" grpId="0" nodeType="withEffect">
                                  <p:stCondLst>
                                    <p:cond delay="0"/>
                                  </p:stCondLst>
                                  <p:childTnLst>
                                    <p:set>
                                      <p:cBhvr>
                                        <p:cTn id="8" dur="1" fill="hold">
                                          <p:stCondLst>
                                            <p:cond delay="0"/>
                                          </p:stCondLst>
                                        </p:cTn>
                                        <p:tgtEl>
                                          <p:spTgt spid="43"/>
                                        </p:tgtEl>
                                        <p:attrNameLst>
                                          <p:attrName>style.visibility</p:attrName>
                                        </p:attrNameLst>
                                      </p:cBhvr>
                                      <p:to>
                                        <p:strVal val="visible"/>
                                      </p:to>
                                    </p:set>
                                    <p:animEffect transition="in" filter="fade">
                                      <p:cBhvr>
                                        <p:cTn id="9" dur="1000"/>
                                        <p:tgtEl>
                                          <p:spTgt spid="43"/>
                                        </p:tgtEl>
                                      </p:cBhvr>
                                    </p:animEffect>
                                    <p:anim calcmode="lin" valueType="num">
                                      <p:cBhvr>
                                        <p:cTn id="10" dur="1000" fill="hold"/>
                                        <p:tgtEl>
                                          <p:spTgt spid="43"/>
                                        </p:tgtEl>
                                        <p:attrNameLst>
                                          <p:attrName>ppt_x</p:attrName>
                                        </p:attrNameLst>
                                      </p:cBhvr>
                                      <p:tavLst>
                                        <p:tav tm="0">
                                          <p:val>
                                            <p:strVal val="#ppt_x"/>
                                          </p:val>
                                        </p:tav>
                                        <p:tav tm="100000">
                                          <p:val>
                                            <p:strVal val="#ppt_x"/>
                                          </p:val>
                                        </p:tav>
                                      </p:tavLst>
                                    </p:anim>
                                    <p:anim calcmode="lin" valueType="num">
                                      <p:cBhvr>
                                        <p:cTn id="11" dur="1000" fill="hold"/>
                                        <p:tgtEl>
                                          <p:spTgt spid="43"/>
                                        </p:tgtEl>
                                        <p:attrNameLst>
                                          <p:attrName>ppt_y</p:attrName>
                                        </p:attrNameLst>
                                      </p:cBhvr>
                                      <p:tavLst>
                                        <p:tav tm="0">
                                          <p:val>
                                            <p:strVal val="#ppt_y-.1"/>
                                          </p:val>
                                        </p:tav>
                                        <p:tav tm="100000">
                                          <p:val>
                                            <p:strVal val="#ppt_y"/>
                                          </p:val>
                                        </p:tav>
                                      </p:tavLst>
                                    </p:anim>
                                  </p:childTnLst>
                                </p:cTn>
                              </p:par>
                              <p:par>
                                <p:cTn id="12" presetID="47" presetClass="entr" presetSubtype="0" fill="hold" grpId="0"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fade">
                                      <p:cBhvr>
                                        <p:cTn id="14" dur="1000"/>
                                        <p:tgtEl>
                                          <p:spTgt spid="3"/>
                                        </p:tgtEl>
                                      </p:cBhvr>
                                    </p:animEffect>
                                    <p:anim calcmode="lin" valueType="num">
                                      <p:cBhvr>
                                        <p:cTn id="15" dur="1000" fill="hold"/>
                                        <p:tgtEl>
                                          <p:spTgt spid="3"/>
                                        </p:tgtEl>
                                        <p:attrNameLst>
                                          <p:attrName>ppt_x</p:attrName>
                                        </p:attrNameLst>
                                      </p:cBhvr>
                                      <p:tavLst>
                                        <p:tav tm="0">
                                          <p:val>
                                            <p:strVal val="#ppt_x"/>
                                          </p:val>
                                        </p:tav>
                                        <p:tav tm="100000">
                                          <p:val>
                                            <p:strVal val="#ppt_x"/>
                                          </p:val>
                                        </p:tav>
                                      </p:tavLst>
                                    </p:anim>
                                    <p:anim calcmode="lin" valueType="num">
                                      <p:cBhvr>
                                        <p:cTn id="16" dur="1000" fill="hold"/>
                                        <p:tgtEl>
                                          <p:spTgt spid="3"/>
                                        </p:tgtEl>
                                        <p:attrNameLst>
                                          <p:attrName>ppt_y</p:attrName>
                                        </p:attrNameLst>
                                      </p:cBhvr>
                                      <p:tavLst>
                                        <p:tav tm="0">
                                          <p:val>
                                            <p:strVal val="#ppt_y-.1"/>
                                          </p:val>
                                        </p:tav>
                                        <p:tav tm="100000">
                                          <p:val>
                                            <p:strVal val="#ppt_y"/>
                                          </p:val>
                                        </p:tav>
                                      </p:tavLst>
                                    </p:anim>
                                  </p:childTnLst>
                                </p:cTn>
                              </p:par>
                              <p:par>
                                <p:cTn id="17" presetID="47"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1000"/>
                                        <p:tgtEl>
                                          <p:spTgt spid="44"/>
                                        </p:tgtEl>
                                      </p:cBhvr>
                                    </p:animEffect>
                                    <p:anim calcmode="lin" valueType="num">
                                      <p:cBhvr>
                                        <p:cTn id="20" dur="1000" fill="hold"/>
                                        <p:tgtEl>
                                          <p:spTgt spid="44"/>
                                        </p:tgtEl>
                                        <p:attrNameLst>
                                          <p:attrName>ppt_x</p:attrName>
                                        </p:attrNameLst>
                                      </p:cBhvr>
                                      <p:tavLst>
                                        <p:tav tm="0">
                                          <p:val>
                                            <p:strVal val="#ppt_x"/>
                                          </p:val>
                                        </p:tav>
                                        <p:tav tm="100000">
                                          <p:val>
                                            <p:strVal val="#ppt_x"/>
                                          </p:val>
                                        </p:tav>
                                      </p:tavLst>
                                    </p:anim>
                                    <p:anim calcmode="lin" valueType="num">
                                      <p:cBhvr>
                                        <p:cTn id="21" dur="1000" fill="hold"/>
                                        <p:tgtEl>
                                          <p:spTgt spid="44"/>
                                        </p:tgtEl>
                                        <p:attrNameLst>
                                          <p:attrName>ppt_y</p:attrName>
                                        </p:attrNameLst>
                                      </p:cBhvr>
                                      <p:tavLst>
                                        <p:tav tm="0">
                                          <p:val>
                                            <p:strVal val="#ppt_y-.1"/>
                                          </p:val>
                                        </p:tav>
                                        <p:tav tm="100000">
                                          <p:val>
                                            <p:strVal val="#ppt_y"/>
                                          </p:val>
                                        </p:tav>
                                      </p:tavLst>
                                    </p:anim>
                                  </p:childTnLst>
                                </p:cTn>
                              </p:par>
                              <p:par>
                                <p:cTn id="22" presetID="47" presetClass="entr" presetSubtype="0" fill="hold" grpId="0"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childTnLst>
                                </p:cTn>
                              </p:par>
                              <p:par>
                                <p:cTn id="31" presetID="47" presetClass="entr" presetSubtype="0" fill="hold"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1000"/>
                                        <p:tgtEl>
                                          <p:spTgt spid="11"/>
                                        </p:tgtEl>
                                      </p:cBhvr>
                                    </p:animEffect>
                                    <p:anim calcmode="lin" valueType="num">
                                      <p:cBhvr>
                                        <p:cTn id="34" dur="1000" fill="hold"/>
                                        <p:tgtEl>
                                          <p:spTgt spid="11"/>
                                        </p:tgtEl>
                                        <p:attrNameLst>
                                          <p:attrName>ppt_x</p:attrName>
                                        </p:attrNameLst>
                                      </p:cBhvr>
                                      <p:tavLst>
                                        <p:tav tm="0">
                                          <p:val>
                                            <p:strVal val="#ppt_x"/>
                                          </p:val>
                                        </p:tav>
                                        <p:tav tm="100000">
                                          <p:val>
                                            <p:strVal val="#ppt_x"/>
                                          </p:val>
                                        </p:tav>
                                      </p:tavLst>
                                    </p:anim>
                                    <p:anim calcmode="lin" valueType="num">
                                      <p:cBhvr>
                                        <p:cTn id="35" dur="1000" fill="hold"/>
                                        <p:tgtEl>
                                          <p:spTgt spid="11"/>
                                        </p:tgtEl>
                                        <p:attrNameLst>
                                          <p:attrName>ppt_y</p:attrName>
                                        </p:attrNameLst>
                                      </p:cBhvr>
                                      <p:tavLst>
                                        <p:tav tm="0">
                                          <p:val>
                                            <p:strVal val="#ppt_y-.1"/>
                                          </p:val>
                                        </p:tav>
                                        <p:tav tm="100000">
                                          <p:val>
                                            <p:strVal val="#ppt_y"/>
                                          </p:val>
                                        </p:tav>
                                      </p:tavLst>
                                    </p:anim>
                                  </p:childTnLst>
                                </p:cTn>
                              </p:par>
                              <p:par>
                                <p:cTn id="36" presetID="37" presetClass="path" presetSubtype="0" accel="50000" decel="50000" fill="hold" nodeType="withEffect">
                                  <p:stCondLst>
                                    <p:cond delay="0"/>
                                  </p:stCondLst>
                                  <p:childTnLst>
                                    <p:animMotion origin="layout" path="M -1.66667E-6 -2.22222E-6 L 0.06979 0.33033 C 0.08438 0.40463 0.10625 0.44491 0.12917 0.44491 C 0.15521 0.44491 0.17604 0.40463 0.19063 0.33033 L 0.26055 -2.22222E-6 " pathEditMode="relative" rAng="0" ptsTypes="AAAAA">
                                      <p:cBhvr>
                                        <p:cTn id="37" dur="2000" fill="hold"/>
                                        <p:tgtEl>
                                          <p:spTgt spid="11"/>
                                        </p:tgtEl>
                                        <p:attrNameLst>
                                          <p:attrName>ppt_x</p:attrName>
                                          <p:attrName>ppt_y</p:attrName>
                                        </p:attrNameLst>
                                      </p:cBhvr>
                                      <p:rCtr x="13021" y="22245"/>
                                    </p:animMotion>
                                  </p:childTnLst>
                                </p:cTn>
                              </p:par>
                            </p:childTnLst>
                          </p:cTn>
                        </p:par>
                        <p:par>
                          <p:cTn id="38" fill="hold">
                            <p:stCondLst>
                              <p:cond delay="2000"/>
                            </p:stCondLst>
                            <p:childTnLst>
                              <p:par>
                                <p:cTn id="39" presetID="10" presetClass="entr" presetSubtype="0" fill="hold" nodeType="after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fade">
                                      <p:cBhvr>
                                        <p:cTn id="41" dur="1000"/>
                                        <p:tgtEl>
                                          <p:spTgt spid="7"/>
                                        </p:tgtEl>
                                      </p:cBhvr>
                                    </p:animEffect>
                                  </p:childTnLst>
                                </p:cTn>
                              </p:par>
                              <p:par>
                                <p:cTn id="42" presetID="10" presetClass="exit" presetSubtype="0" fill="hold" nodeType="withEffect">
                                  <p:stCondLst>
                                    <p:cond delay="0"/>
                                  </p:stCondLst>
                                  <p:childTnLst>
                                    <p:animEffect transition="out" filter="fade">
                                      <p:cBhvr>
                                        <p:cTn id="43" dur="1000"/>
                                        <p:tgtEl>
                                          <p:spTgt spid="11"/>
                                        </p:tgtEl>
                                      </p:cBhvr>
                                    </p:animEffect>
                                    <p:set>
                                      <p:cBhvr>
                                        <p:cTn id="44" dur="1" fill="hold">
                                          <p:stCondLst>
                                            <p:cond delay="999"/>
                                          </p:stCondLst>
                                        </p:cTn>
                                        <p:tgtEl>
                                          <p:spTgt spid="11"/>
                                        </p:tgtEl>
                                        <p:attrNameLst>
                                          <p:attrName>style.visibility</p:attrName>
                                        </p:attrNameLst>
                                      </p:cBhvr>
                                      <p:to>
                                        <p:strVal val="hidden"/>
                                      </p:to>
                                    </p:set>
                                  </p:childTnLst>
                                </p:cTn>
                              </p:par>
                              <p:par>
                                <p:cTn id="45" presetID="10" presetClass="exit" presetSubtype="0" fill="hold" grpId="1" nodeType="withEffect">
                                  <p:stCondLst>
                                    <p:cond delay="0"/>
                                  </p:stCondLst>
                                  <p:childTnLst>
                                    <p:animEffect transition="out" filter="fade">
                                      <p:cBhvr>
                                        <p:cTn id="46" dur="1000"/>
                                        <p:tgtEl>
                                          <p:spTgt spid="45"/>
                                        </p:tgtEl>
                                      </p:cBhvr>
                                    </p:animEffect>
                                    <p:set>
                                      <p:cBhvr>
                                        <p:cTn id="47" dur="1" fill="hold">
                                          <p:stCondLst>
                                            <p:cond delay="999"/>
                                          </p:stCondLst>
                                        </p:cTn>
                                        <p:tgtEl>
                                          <p:spTgt spid="45"/>
                                        </p:tgtEl>
                                        <p:attrNameLst>
                                          <p:attrName>style.visibility</p:attrName>
                                        </p:attrNameLst>
                                      </p:cBhvr>
                                      <p:to>
                                        <p:strVal val="hidden"/>
                                      </p:to>
                                    </p:set>
                                  </p:childTnLst>
                                </p:cTn>
                              </p:par>
                            </p:childTnLst>
                          </p:cTn>
                        </p:par>
                      </p:childTnLst>
                    </p:cTn>
                  </p:par>
                  <p:par>
                    <p:cTn id="48" fill="hold">
                      <p:stCondLst>
                        <p:cond delay="indefinite"/>
                      </p:stCondLst>
                      <p:childTnLst>
                        <p:par>
                          <p:cTn id="49" fill="hold">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6">
                                            <p:txEl>
                                              <p:pRg st="2" end="2"/>
                                            </p:txEl>
                                          </p:spTgt>
                                        </p:tgtEl>
                                        <p:attrNameLst>
                                          <p:attrName>style.visibility</p:attrName>
                                        </p:attrNameLst>
                                      </p:cBhvr>
                                      <p:to>
                                        <p:strVal val="visible"/>
                                      </p:to>
                                    </p:set>
                                  </p:childTnLst>
                                </p:cTn>
                              </p:par>
                              <p:par>
                                <p:cTn id="52" presetID="47" presetClass="entr" presetSubtype="0" fill="hold" nodeType="withEffect">
                                  <p:stCondLst>
                                    <p:cond delay="0"/>
                                  </p:stCondLst>
                                  <p:childTnLst>
                                    <p:set>
                                      <p:cBhvr>
                                        <p:cTn id="53" dur="1" fill="hold">
                                          <p:stCondLst>
                                            <p:cond delay="0"/>
                                          </p:stCondLst>
                                        </p:cTn>
                                        <p:tgtEl>
                                          <p:spTgt spid="27"/>
                                        </p:tgtEl>
                                        <p:attrNameLst>
                                          <p:attrName>style.visibility</p:attrName>
                                        </p:attrNameLst>
                                      </p:cBhvr>
                                      <p:to>
                                        <p:strVal val="visible"/>
                                      </p:to>
                                    </p:set>
                                    <p:animEffect transition="in" filter="fade">
                                      <p:cBhvr>
                                        <p:cTn id="54" dur="1000"/>
                                        <p:tgtEl>
                                          <p:spTgt spid="27"/>
                                        </p:tgtEl>
                                      </p:cBhvr>
                                    </p:animEffect>
                                    <p:anim calcmode="lin" valueType="num">
                                      <p:cBhvr>
                                        <p:cTn id="55" dur="1000" fill="hold"/>
                                        <p:tgtEl>
                                          <p:spTgt spid="27"/>
                                        </p:tgtEl>
                                        <p:attrNameLst>
                                          <p:attrName>ppt_x</p:attrName>
                                        </p:attrNameLst>
                                      </p:cBhvr>
                                      <p:tavLst>
                                        <p:tav tm="0">
                                          <p:val>
                                            <p:strVal val="#ppt_x"/>
                                          </p:val>
                                        </p:tav>
                                        <p:tav tm="100000">
                                          <p:val>
                                            <p:strVal val="#ppt_x"/>
                                          </p:val>
                                        </p:tav>
                                      </p:tavLst>
                                    </p:anim>
                                    <p:anim calcmode="lin" valueType="num">
                                      <p:cBhvr>
                                        <p:cTn id="56" dur="1000" fill="hold"/>
                                        <p:tgtEl>
                                          <p:spTgt spid="27"/>
                                        </p:tgtEl>
                                        <p:attrNameLst>
                                          <p:attrName>ppt_y</p:attrName>
                                        </p:attrNameLst>
                                      </p:cBhvr>
                                      <p:tavLst>
                                        <p:tav tm="0">
                                          <p:val>
                                            <p:strVal val="#ppt_y-.1"/>
                                          </p:val>
                                        </p:tav>
                                        <p:tav tm="100000">
                                          <p:val>
                                            <p:strVal val="#ppt_y"/>
                                          </p:val>
                                        </p:tav>
                                      </p:tavLst>
                                    </p:anim>
                                  </p:childTnLst>
                                </p:cTn>
                              </p:par>
                              <p:par>
                                <p:cTn id="57" presetID="47" presetClass="entr" presetSubtype="0"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fade">
                                      <p:cBhvr>
                                        <p:cTn id="59" dur="1000"/>
                                        <p:tgtEl>
                                          <p:spTgt spid="25"/>
                                        </p:tgtEl>
                                      </p:cBhvr>
                                    </p:animEffect>
                                    <p:anim calcmode="lin" valueType="num">
                                      <p:cBhvr>
                                        <p:cTn id="60" dur="1000" fill="hold"/>
                                        <p:tgtEl>
                                          <p:spTgt spid="25"/>
                                        </p:tgtEl>
                                        <p:attrNameLst>
                                          <p:attrName>ppt_x</p:attrName>
                                        </p:attrNameLst>
                                      </p:cBhvr>
                                      <p:tavLst>
                                        <p:tav tm="0">
                                          <p:val>
                                            <p:strVal val="#ppt_x"/>
                                          </p:val>
                                        </p:tav>
                                        <p:tav tm="100000">
                                          <p:val>
                                            <p:strVal val="#ppt_x"/>
                                          </p:val>
                                        </p:tav>
                                      </p:tavLst>
                                    </p:anim>
                                    <p:anim calcmode="lin" valueType="num">
                                      <p:cBhvr>
                                        <p:cTn id="61"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62" fill="hold">
                      <p:stCondLst>
                        <p:cond delay="indefinite"/>
                      </p:stCondLst>
                      <p:childTnLst>
                        <p:par>
                          <p:cTn id="63" fill="hold">
                            <p:stCondLst>
                              <p:cond delay="0"/>
                            </p:stCondLst>
                            <p:childTnLst>
                              <p:par>
                                <p:cTn id="64" presetID="47" presetClass="entr" presetSubtype="0" fill="hold" nodeType="clickEffect">
                                  <p:stCondLst>
                                    <p:cond delay="0"/>
                                  </p:stCondLst>
                                  <p:childTnLst>
                                    <p:set>
                                      <p:cBhvr>
                                        <p:cTn id="65" dur="1" fill="hold">
                                          <p:stCondLst>
                                            <p:cond delay="0"/>
                                          </p:stCondLst>
                                        </p:cTn>
                                        <p:tgtEl>
                                          <p:spTgt spid="19"/>
                                        </p:tgtEl>
                                        <p:attrNameLst>
                                          <p:attrName>style.visibility</p:attrName>
                                        </p:attrNameLst>
                                      </p:cBhvr>
                                      <p:to>
                                        <p:strVal val="visible"/>
                                      </p:to>
                                    </p:set>
                                    <p:animEffect transition="in" filter="fade">
                                      <p:cBhvr>
                                        <p:cTn id="66" dur="1000"/>
                                        <p:tgtEl>
                                          <p:spTgt spid="19"/>
                                        </p:tgtEl>
                                      </p:cBhvr>
                                    </p:animEffect>
                                    <p:anim calcmode="lin" valueType="num">
                                      <p:cBhvr>
                                        <p:cTn id="67" dur="1000" fill="hold"/>
                                        <p:tgtEl>
                                          <p:spTgt spid="19"/>
                                        </p:tgtEl>
                                        <p:attrNameLst>
                                          <p:attrName>ppt_x</p:attrName>
                                        </p:attrNameLst>
                                      </p:cBhvr>
                                      <p:tavLst>
                                        <p:tav tm="0">
                                          <p:val>
                                            <p:strVal val="#ppt_x"/>
                                          </p:val>
                                        </p:tav>
                                        <p:tav tm="100000">
                                          <p:val>
                                            <p:strVal val="#ppt_x"/>
                                          </p:val>
                                        </p:tav>
                                      </p:tavLst>
                                    </p:anim>
                                    <p:anim calcmode="lin" valueType="num">
                                      <p:cBhvr>
                                        <p:cTn id="68" dur="1000" fill="hold"/>
                                        <p:tgtEl>
                                          <p:spTgt spid="19"/>
                                        </p:tgtEl>
                                        <p:attrNameLst>
                                          <p:attrName>ppt_y</p:attrName>
                                        </p:attrNameLst>
                                      </p:cBhvr>
                                      <p:tavLst>
                                        <p:tav tm="0">
                                          <p:val>
                                            <p:strVal val="#ppt_y-.1"/>
                                          </p:val>
                                        </p:tav>
                                        <p:tav tm="100000">
                                          <p:val>
                                            <p:strVal val="#ppt_y"/>
                                          </p:val>
                                        </p:tav>
                                      </p:tavLst>
                                    </p:anim>
                                  </p:childTnLst>
                                </p:cTn>
                              </p:par>
                            </p:childTnLst>
                          </p:cTn>
                        </p:par>
                        <p:par>
                          <p:cTn id="69" fill="hold">
                            <p:stCondLst>
                              <p:cond delay="1000"/>
                            </p:stCondLst>
                            <p:childTnLst>
                              <p:par>
                                <p:cTn id="70" presetID="37" presetClass="path" presetSubtype="0" accel="50000" decel="50000" fill="hold" nodeType="afterEffect">
                                  <p:stCondLst>
                                    <p:cond delay="0"/>
                                  </p:stCondLst>
                                  <p:childTnLst>
                                    <p:animMotion origin="layout" path="M -1.66667E-6 -2.22222E-6 L 0.06979 0.33033 C 0.08438 0.40463 0.10625 0.44491 0.12917 0.44491 C 0.15521 0.44491 0.17604 0.40463 0.19063 0.33033 L 0.26055 -2.22222E-6 " pathEditMode="relative" rAng="0" ptsTypes="AAAAA">
                                      <p:cBhvr>
                                        <p:cTn id="71" dur="2000" fill="hold"/>
                                        <p:tgtEl>
                                          <p:spTgt spid="19"/>
                                        </p:tgtEl>
                                        <p:attrNameLst>
                                          <p:attrName>ppt_x</p:attrName>
                                          <p:attrName>ppt_y</p:attrName>
                                        </p:attrNameLst>
                                      </p:cBhvr>
                                      <p:rCtr x="13021" y="22245"/>
                                    </p:animMotion>
                                  </p:childTnLst>
                                </p:cTn>
                              </p:par>
                              <p:par>
                                <p:cTn id="72" presetID="10" presetClass="exit" presetSubtype="0" fill="hold" nodeType="withEffect">
                                  <p:stCondLst>
                                    <p:cond delay="1000"/>
                                  </p:stCondLst>
                                  <p:childTnLst>
                                    <p:animEffect transition="out" filter="fade">
                                      <p:cBhvr>
                                        <p:cTn id="73" dur="1000"/>
                                        <p:tgtEl>
                                          <p:spTgt spid="19"/>
                                        </p:tgtEl>
                                      </p:cBhvr>
                                    </p:animEffect>
                                    <p:set>
                                      <p:cBhvr>
                                        <p:cTn id="74" dur="1" fill="hold">
                                          <p:stCondLst>
                                            <p:cond delay="999"/>
                                          </p:stCondLst>
                                        </p:cTn>
                                        <p:tgtEl>
                                          <p:spTgt spid="19"/>
                                        </p:tgtEl>
                                        <p:attrNameLst>
                                          <p:attrName>style.visibility</p:attrName>
                                        </p:attrNameLst>
                                      </p:cBhvr>
                                      <p:to>
                                        <p:strVal val="hidden"/>
                                      </p:to>
                                    </p:set>
                                  </p:childTnLst>
                                </p:cTn>
                              </p:par>
                              <p:par>
                                <p:cTn id="75" presetID="10" presetClass="exit" presetSubtype="0" fill="hold" nodeType="withEffect">
                                  <p:stCondLst>
                                    <p:cond delay="500"/>
                                  </p:stCondLst>
                                  <p:childTnLst>
                                    <p:animEffect transition="out" filter="fade">
                                      <p:cBhvr>
                                        <p:cTn id="76" dur="1000"/>
                                        <p:tgtEl>
                                          <p:spTgt spid="27"/>
                                        </p:tgtEl>
                                      </p:cBhvr>
                                    </p:animEffect>
                                    <p:set>
                                      <p:cBhvr>
                                        <p:cTn id="77" dur="1" fill="hold">
                                          <p:stCondLst>
                                            <p:cond delay="999"/>
                                          </p:stCondLst>
                                        </p:cTn>
                                        <p:tgtEl>
                                          <p:spTgt spid="27"/>
                                        </p:tgtEl>
                                        <p:attrNameLst>
                                          <p:attrName>style.visibility</p:attrName>
                                        </p:attrNameLst>
                                      </p:cBhvr>
                                      <p:to>
                                        <p:strVal val="hidden"/>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6">
                                            <p:txEl>
                                              <p:pRg st="3" end="3"/>
                                            </p:txEl>
                                          </p:spTgt>
                                        </p:tgtEl>
                                        <p:attrNameLst>
                                          <p:attrName>style.visibility</p:attrName>
                                        </p:attrNameLst>
                                      </p:cBhvr>
                                      <p:to>
                                        <p:strVal val="visible"/>
                                      </p:to>
                                    </p:set>
                                  </p:childTnLst>
                                </p:cTn>
                              </p:par>
                              <p:par>
                                <p:cTn id="82" presetID="47" presetClass="entr" presetSubtype="0" fill="hold" nodeType="withEffect">
                                  <p:stCondLst>
                                    <p:cond delay="0"/>
                                  </p:stCondLst>
                                  <p:childTnLst>
                                    <p:set>
                                      <p:cBhvr>
                                        <p:cTn id="83" dur="1" fill="hold">
                                          <p:stCondLst>
                                            <p:cond delay="0"/>
                                          </p:stCondLst>
                                        </p:cTn>
                                        <p:tgtEl>
                                          <p:spTgt spid="9"/>
                                        </p:tgtEl>
                                        <p:attrNameLst>
                                          <p:attrName>style.visibility</p:attrName>
                                        </p:attrNameLst>
                                      </p:cBhvr>
                                      <p:to>
                                        <p:strVal val="visible"/>
                                      </p:to>
                                    </p:set>
                                    <p:animEffect transition="in" filter="fade">
                                      <p:cBhvr>
                                        <p:cTn id="84" dur="1000"/>
                                        <p:tgtEl>
                                          <p:spTgt spid="9"/>
                                        </p:tgtEl>
                                      </p:cBhvr>
                                    </p:animEffect>
                                    <p:anim calcmode="lin" valueType="num">
                                      <p:cBhvr>
                                        <p:cTn id="85" dur="1000" fill="hold"/>
                                        <p:tgtEl>
                                          <p:spTgt spid="9"/>
                                        </p:tgtEl>
                                        <p:attrNameLst>
                                          <p:attrName>ppt_x</p:attrName>
                                        </p:attrNameLst>
                                      </p:cBhvr>
                                      <p:tavLst>
                                        <p:tav tm="0">
                                          <p:val>
                                            <p:strVal val="#ppt_x"/>
                                          </p:val>
                                        </p:tav>
                                        <p:tav tm="100000">
                                          <p:val>
                                            <p:strVal val="#ppt_x"/>
                                          </p:val>
                                        </p:tav>
                                      </p:tavLst>
                                    </p:anim>
                                    <p:anim calcmode="lin" valueType="num">
                                      <p:cBhvr>
                                        <p:cTn id="86" dur="1000" fill="hold"/>
                                        <p:tgtEl>
                                          <p:spTgt spid="9"/>
                                        </p:tgtEl>
                                        <p:attrNameLst>
                                          <p:attrName>ppt_y</p:attrName>
                                        </p:attrNameLst>
                                      </p:cBhvr>
                                      <p:tavLst>
                                        <p:tav tm="0">
                                          <p:val>
                                            <p:strVal val="#ppt_y-.1"/>
                                          </p:val>
                                        </p:tav>
                                        <p:tav tm="100000">
                                          <p:val>
                                            <p:strVal val="#ppt_y"/>
                                          </p:val>
                                        </p:tav>
                                      </p:tavLst>
                                    </p:anim>
                                  </p:childTnLst>
                                </p:cTn>
                              </p:par>
                            </p:childTnLst>
                          </p:cTn>
                        </p:par>
                        <p:par>
                          <p:cTn id="87" fill="hold">
                            <p:stCondLst>
                              <p:cond delay="1000"/>
                            </p:stCondLst>
                            <p:childTnLst>
                              <p:par>
                                <p:cTn id="88" presetID="10" presetClass="exit" presetSubtype="0" fill="hold" nodeType="afterEffect">
                                  <p:stCondLst>
                                    <p:cond delay="0"/>
                                  </p:stCondLst>
                                  <p:childTnLst>
                                    <p:animEffect transition="out" filter="fade">
                                      <p:cBhvr>
                                        <p:cTn id="89" dur="500"/>
                                        <p:tgtEl>
                                          <p:spTgt spid="9"/>
                                        </p:tgtEl>
                                      </p:cBhvr>
                                    </p:animEffect>
                                    <p:set>
                                      <p:cBhvr>
                                        <p:cTn id="90" dur="1" fill="hold">
                                          <p:stCondLst>
                                            <p:cond delay="499"/>
                                          </p:stCondLst>
                                        </p:cTn>
                                        <p:tgtEl>
                                          <p:spTgt spid="9"/>
                                        </p:tgtEl>
                                        <p:attrNameLst>
                                          <p:attrName>style.visibility</p:attrName>
                                        </p:attrNameLst>
                                      </p:cBhvr>
                                      <p:to>
                                        <p:strVal val="hidden"/>
                                      </p:to>
                                    </p:set>
                                  </p:childTnLst>
                                </p:cTn>
                              </p:par>
                              <p:par>
                                <p:cTn id="91" presetID="10" presetClass="entr" presetSubtype="0" fill="hold" nodeType="withEffect">
                                  <p:stCondLst>
                                    <p:cond delay="0"/>
                                  </p:stCondLst>
                                  <p:childTnLst>
                                    <p:set>
                                      <p:cBhvr>
                                        <p:cTn id="92" dur="1" fill="hold">
                                          <p:stCondLst>
                                            <p:cond delay="0"/>
                                          </p:stCondLst>
                                        </p:cTn>
                                        <p:tgtEl>
                                          <p:spTgt spid="8"/>
                                        </p:tgtEl>
                                        <p:attrNameLst>
                                          <p:attrName>style.visibility</p:attrName>
                                        </p:attrNameLst>
                                      </p:cBhvr>
                                      <p:to>
                                        <p:strVal val="visible"/>
                                      </p:to>
                                    </p:set>
                                    <p:animEffect transition="in" filter="fade">
                                      <p:cBhvr>
                                        <p:cTn id="93" dur="500"/>
                                        <p:tgtEl>
                                          <p:spTgt spid="8"/>
                                        </p:tgtEl>
                                      </p:cBhvr>
                                    </p:animEffect>
                                  </p:childTnLst>
                                </p:cTn>
                              </p:par>
                              <p:par>
                                <p:cTn id="94" presetID="10" presetClass="entr" presetSubtype="0" fill="hold" nodeType="withEffect">
                                  <p:stCondLst>
                                    <p:cond delay="0"/>
                                  </p:stCondLst>
                                  <p:childTnLst>
                                    <p:set>
                                      <p:cBhvr>
                                        <p:cTn id="95" dur="1" fill="hold">
                                          <p:stCondLst>
                                            <p:cond delay="0"/>
                                          </p:stCondLst>
                                        </p:cTn>
                                        <p:tgtEl>
                                          <p:spTgt spid="20"/>
                                        </p:tgtEl>
                                        <p:attrNameLst>
                                          <p:attrName>style.visibility</p:attrName>
                                        </p:attrNameLst>
                                      </p:cBhvr>
                                      <p:to>
                                        <p:strVal val="visible"/>
                                      </p:to>
                                    </p:set>
                                    <p:animEffect transition="in" filter="fade">
                                      <p:cBhvr>
                                        <p:cTn id="96" dur="12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5" grpId="1" animBg="1"/>
      <p:bldP spid="6" grpId="0" uiExpand="1" build="p"/>
      <p:bldP spid="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Indirect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6783687" y="1411041"/>
            <a:ext cx="4755995" cy="4601339"/>
          </a:xfrm>
          <a:prstGeom prst="rect">
            <a:avLst/>
          </a:prstGeom>
        </p:spPr>
      </p:pic>
      <p:sp>
        <p:nvSpPr>
          <p:cNvPr id="5" name="TextBox 4">
            <a:extLst>
              <a:ext uri="{FF2B5EF4-FFF2-40B4-BE49-F238E27FC236}">
                <a16:creationId xmlns:a16="http://schemas.microsoft.com/office/drawing/2014/main" id="{7B6FCCB1-6FD9-D914-0EF3-AB53DE1BED31}"/>
              </a:ext>
            </a:extLst>
          </p:cNvPr>
          <p:cNvSpPr txBox="1"/>
          <p:nvPr/>
        </p:nvSpPr>
        <p:spPr>
          <a:xfrm>
            <a:off x="546824" y="1292976"/>
            <a:ext cx="5856978" cy="4909036"/>
          </a:xfrm>
          <a:prstGeom prst="rect">
            <a:avLst/>
          </a:prstGeom>
          <a:noFill/>
        </p:spPr>
        <p:txBody>
          <a:bodyPr wrap="square" rtlCol="0">
            <a:spAutoFit/>
          </a:bodyPr>
          <a:lstStyle/>
          <a:p>
            <a:pPr marL="342900" indent="-342900">
              <a:spcAft>
                <a:spcPts val="600"/>
              </a:spcAft>
              <a:buFont typeface="+mj-lt"/>
              <a:buAutoNum type="arabicPeriod"/>
            </a:pPr>
            <a:r>
              <a:rPr lang="en-US" b="1" dirty="0">
                <a:solidFill>
                  <a:srgbClr val="374151"/>
                </a:solidFill>
              </a:rPr>
              <a:t>Coating</a:t>
            </a:r>
            <a:r>
              <a:rPr lang="en-US" dirty="0">
                <a:solidFill>
                  <a:srgbClr val="374151"/>
                </a:solidFill>
              </a:rPr>
              <a:t>: Add the patient sample to wells. </a:t>
            </a:r>
            <a:r>
              <a:rPr lang="en-US" b="1" dirty="0">
                <a:solidFill>
                  <a:srgbClr val="449B4C"/>
                </a:solidFill>
              </a:rPr>
              <a:t>Antigens</a:t>
            </a:r>
            <a:r>
              <a:rPr lang="en-US" dirty="0">
                <a:solidFill>
                  <a:srgbClr val="374151"/>
                </a:solidFill>
              </a:rPr>
              <a:t> bind nonspecifically to plastic wells. </a:t>
            </a:r>
          </a:p>
          <a:p>
            <a:pPr marL="342900" indent="-342900">
              <a:spcAft>
                <a:spcPts val="600"/>
              </a:spcAft>
              <a:buFont typeface="+mj-lt"/>
              <a:buAutoNum type="arabicPeriod"/>
            </a:pPr>
            <a:r>
              <a:rPr lang="en-US" b="1" dirty="0">
                <a:solidFill>
                  <a:srgbClr val="374151"/>
                </a:solidFill>
                <a:latin typeface="+mj-lt"/>
              </a:rPr>
              <a:t>Blocking</a:t>
            </a:r>
            <a:r>
              <a:rPr lang="en-US" dirty="0">
                <a:solidFill>
                  <a:srgbClr val="374151"/>
                </a:solidFill>
                <a:latin typeface="+mj-lt"/>
              </a:rPr>
              <a:t>: Add </a:t>
            </a:r>
            <a:r>
              <a:rPr lang="en-US" b="1" dirty="0">
                <a:solidFill>
                  <a:srgbClr val="84BBF4"/>
                </a:solidFill>
                <a:latin typeface="+mj-lt"/>
              </a:rPr>
              <a:t>wash buffer </a:t>
            </a:r>
            <a:r>
              <a:rPr lang="en-US" dirty="0">
                <a:solidFill>
                  <a:srgbClr val="374151"/>
                </a:solidFill>
                <a:latin typeface="+mj-lt"/>
              </a:rPr>
              <a:t>to wash out unbound antigens and block uncoated surfaces of the wells. </a:t>
            </a:r>
            <a:endParaRPr lang="en-US" b="0" i="0" dirty="0">
              <a:solidFill>
                <a:srgbClr val="374151"/>
              </a:solidFill>
              <a:effectLst/>
              <a:latin typeface="+mj-lt"/>
            </a:endParaRPr>
          </a:p>
          <a:p>
            <a:pPr marL="342900" indent="-342900">
              <a:spcAft>
                <a:spcPts val="600"/>
              </a:spcAft>
              <a:buFont typeface="+mj-lt"/>
              <a:buAutoNum type="arabicPeriod"/>
            </a:pPr>
            <a:r>
              <a:rPr lang="en-US" b="1" dirty="0">
                <a:solidFill>
                  <a:srgbClr val="374151"/>
                </a:solidFill>
                <a:latin typeface="+mj-lt"/>
              </a:rPr>
              <a:t>Detection</a:t>
            </a:r>
            <a:r>
              <a:rPr lang="en-US" dirty="0">
                <a:solidFill>
                  <a:srgbClr val="374151"/>
                </a:solidFill>
                <a:latin typeface="+mj-lt"/>
              </a:rPr>
              <a:t>: </a:t>
            </a:r>
          </a:p>
          <a:p>
            <a:pPr marL="800100" lvl="1" indent="-342900">
              <a:spcAft>
                <a:spcPts val="600"/>
              </a:spcAft>
              <a:buFont typeface="+mj-lt"/>
              <a:buAutoNum type="alphaLcPeriod"/>
            </a:pPr>
            <a:r>
              <a:rPr lang="en-US" dirty="0">
                <a:solidFill>
                  <a:srgbClr val="374151"/>
                </a:solidFill>
                <a:latin typeface="+mj-lt"/>
              </a:rPr>
              <a:t>Add </a:t>
            </a:r>
            <a:r>
              <a:rPr lang="en-US" b="1" dirty="0">
                <a:solidFill>
                  <a:srgbClr val="912EB8"/>
                </a:solidFill>
                <a:latin typeface="+mj-lt"/>
              </a:rPr>
              <a:t>primary antibody</a:t>
            </a:r>
            <a:r>
              <a:rPr lang="en-US" dirty="0">
                <a:solidFill>
                  <a:srgbClr val="374151"/>
                </a:solidFill>
                <a:latin typeface="+mj-lt"/>
              </a:rPr>
              <a:t>. The variable regions of the primary antibody will bind to a specific antigen. Add </a:t>
            </a:r>
            <a:r>
              <a:rPr lang="en-US" b="1" dirty="0">
                <a:solidFill>
                  <a:srgbClr val="84BBF4"/>
                </a:solidFill>
                <a:latin typeface="+mj-lt"/>
              </a:rPr>
              <a:t>wash buffer </a:t>
            </a:r>
            <a:r>
              <a:rPr lang="en-US" dirty="0">
                <a:solidFill>
                  <a:srgbClr val="374151"/>
                </a:solidFill>
                <a:latin typeface="+mj-lt"/>
              </a:rPr>
              <a:t>to w</a:t>
            </a:r>
            <a:r>
              <a:rPr lang="en-US" i="0" dirty="0">
                <a:solidFill>
                  <a:srgbClr val="374151"/>
                </a:solidFill>
                <a:effectLst/>
                <a:latin typeface="+mj-lt"/>
              </a:rPr>
              <a:t>ash</a:t>
            </a:r>
            <a:r>
              <a:rPr lang="en-US" b="0" i="0" dirty="0">
                <a:solidFill>
                  <a:srgbClr val="374151"/>
                </a:solidFill>
                <a:effectLst/>
                <a:latin typeface="+mj-lt"/>
              </a:rPr>
              <a:t> out any unbound primary antibody.</a:t>
            </a:r>
          </a:p>
          <a:p>
            <a:pPr marL="800100" lvl="1" indent="-342900">
              <a:spcAft>
                <a:spcPts val="600"/>
              </a:spcAft>
              <a:buFont typeface="+mj-lt"/>
              <a:buAutoNum type="alphaLcPeriod"/>
            </a:pPr>
            <a:r>
              <a:rPr lang="en-US" dirty="0">
                <a:solidFill>
                  <a:srgbClr val="374151"/>
                </a:solidFill>
                <a:latin typeface="+mj-lt"/>
              </a:rPr>
              <a:t>Add the enzyme-linked </a:t>
            </a:r>
            <a:r>
              <a:rPr lang="en-US" b="1" dirty="0">
                <a:solidFill>
                  <a:srgbClr val="EC51A2"/>
                </a:solidFill>
                <a:latin typeface="+mj-lt"/>
              </a:rPr>
              <a:t>secondary antibody</a:t>
            </a:r>
            <a:r>
              <a:rPr lang="en-US" dirty="0">
                <a:solidFill>
                  <a:srgbClr val="374151"/>
                </a:solidFill>
                <a:latin typeface="+mj-lt"/>
              </a:rPr>
              <a:t>. The secondary antibody will bind to the constant region of the primary antibody. Add </a:t>
            </a:r>
            <a:r>
              <a:rPr lang="en-US" b="1" dirty="0">
                <a:solidFill>
                  <a:srgbClr val="84BBF4"/>
                </a:solidFill>
                <a:latin typeface="+mj-lt"/>
              </a:rPr>
              <a:t>wash buffer </a:t>
            </a:r>
            <a:r>
              <a:rPr lang="en-US" dirty="0">
                <a:solidFill>
                  <a:srgbClr val="374151"/>
                </a:solidFill>
                <a:latin typeface="+mj-lt"/>
              </a:rPr>
              <a:t>to w</a:t>
            </a:r>
            <a:r>
              <a:rPr lang="en-US" i="0" dirty="0">
                <a:solidFill>
                  <a:srgbClr val="374151"/>
                </a:solidFill>
                <a:effectLst/>
                <a:latin typeface="+mj-lt"/>
              </a:rPr>
              <a:t>ash</a:t>
            </a:r>
            <a:r>
              <a:rPr lang="en-US" b="0" i="0" dirty="0">
                <a:solidFill>
                  <a:srgbClr val="374151"/>
                </a:solidFill>
                <a:effectLst/>
                <a:latin typeface="+mj-lt"/>
              </a:rPr>
              <a:t> out any unbound secondary antibod</a:t>
            </a:r>
            <a:r>
              <a:rPr lang="en-US" dirty="0">
                <a:solidFill>
                  <a:srgbClr val="374151"/>
                </a:solidFill>
                <a:latin typeface="+mj-lt"/>
              </a:rPr>
              <a:t>y</a:t>
            </a:r>
            <a:r>
              <a:rPr lang="en-US" b="0" i="0" dirty="0">
                <a:solidFill>
                  <a:srgbClr val="374151"/>
                </a:solidFill>
                <a:effectLst/>
                <a:latin typeface="+mj-lt"/>
              </a:rPr>
              <a:t>.</a:t>
            </a:r>
          </a:p>
          <a:p>
            <a:pPr marL="342900" indent="-342900">
              <a:spcAft>
                <a:spcPts val="600"/>
              </a:spcAft>
              <a:buFont typeface="+mj-lt"/>
              <a:buAutoNum type="arabicPeriod"/>
            </a:pPr>
            <a:r>
              <a:rPr lang="en-US" b="1" dirty="0">
                <a:solidFill>
                  <a:srgbClr val="374151"/>
                </a:solidFill>
                <a:latin typeface="+mj-lt"/>
              </a:rPr>
              <a:t>Signal measurement</a:t>
            </a:r>
            <a:r>
              <a:rPr lang="en-US" dirty="0">
                <a:solidFill>
                  <a:srgbClr val="374151"/>
                </a:solidFill>
                <a:latin typeface="+mj-lt"/>
              </a:rPr>
              <a:t>: Add the </a:t>
            </a:r>
            <a:r>
              <a:rPr lang="en-US" b="1" dirty="0">
                <a:solidFill>
                  <a:srgbClr val="006AD6"/>
                </a:solidFill>
                <a:latin typeface="+mj-lt"/>
              </a:rPr>
              <a:t>substrate</a:t>
            </a:r>
            <a:r>
              <a:rPr lang="en-US" dirty="0">
                <a:solidFill>
                  <a:srgbClr val="374151"/>
                </a:solidFill>
                <a:latin typeface="+mj-lt"/>
              </a:rPr>
              <a:t>. When it binds with the enzyme-linked secondary antibody, there is a color change, enabling detection.</a:t>
            </a:r>
            <a:endParaRPr lang="en-US" dirty="0">
              <a:latin typeface="+mj-lt"/>
            </a:endParaRPr>
          </a:p>
        </p:txBody>
      </p:sp>
      <p:pic>
        <p:nvPicPr>
          <p:cNvPr id="48" name="Picture 47">
            <a:extLst>
              <a:ext uri="{FF2B5EF4-FFF2-40B4-BE49-F238E27FC236}">
                <a16:creationId xmlns:a16="http://schemas.microsoft.com/office/drawing/2014/main" id="{36067ADE-0EF9-C031-689D-098C684E3AAD}"/>
              </a:ext>
            </a:extLst>
          </p:cNvPr>
          <p:cNvPicPr>
            <a:picLocks noChangeAspect="1"/>
          </p:cNvPicPr>
          <p:nvPr/>
        </p:nvPicPr>
        <p:blipFill rotWithShape="1">
          <a:blip r:embed="rId4">
            <a:alphaModFix amt="70000"/>
            <a:extLst>
              <a:ext uri="{28A0092B-C50C-407E-A947-70E740481C1C}">
                <a14:useLocalDpi xmlns:a14="http://schemas.microsoft.com/office/drawing/2010/main" val="0"/>
              </a:ext>
            </a:extLst>
          </a:blip>
          <a:srcRect l="74683" t="12486" r="8426" b="61465"/>
          <a:stretch/>
        </p:blipFill>
        <p:spPr>
          <a:xfrm>
            <a:off x="6938751" y="2595002"/>
            <a:ext cx="4423789" cy="3268923"/>
          </a:xfrm>
          <a:prstGeom prst="rect">
            <a:avLst/>
          </a:prstGeom>
        </p:spPr>
      </p:pic>
      <p:pic>
        <p:nvPicPr>
          <p:cNvPr id="71" name="Picture 70">
            <a:extLst>
              <a:ext uri="{FF2B5EF4-FFF2-40B4-BE49-F238E27FC236}">
                <a16:creationId xmlns:a16="http://schemas.microsoft.com/office/drawing/2014/main" id="{9B6A5156-BFDD-A03D-51E4-972D8234F6DB}"/>
              </a:ext>
            </a:extLst>
          </p:cNvPr>
          <p:cNvPicPr>
            <a:picLocks noChangeAspect="1"/>
          </p:cNvPicPr>
          <p:nvPr/>
        </p:nvPicPr>
        <p:blipFill rotWithShape="1">
          <a:blip r:embed="rId3">
            <a:extLst>
              <a:ext uri="{28A0092B-C50C-407E-A947-70E740481C1C}">
                <a14:useLocalDpi xmlns:a14="http://schemas.microsoft.com/office/drawing/2010/main" val="0"/>
              </a:ext>
            </a:extLst>
          </a:blip>
          <a:srcRect l="74976" t="52073" r="6815" b="11161"/>
          <a:stretch/>
        </p:blipFill>
        <p:spPr>
          <a:xfrm>
            <a:off x="6913812" y="1394414"/>
            <a:ext cx="4755995" cy="4601339"/>
          </a:xfrm>
          <a:prstGeom prst="rect">
            <a:avLst/>
          </a:prstGeom>
        </p:spPr>
      </p:pic>
      <p:pic>
        <p:nvPicPr>
          <p:cNvPr id="9" name="Picture 8">
            <a:extLst>
              <a:ext uri="{FF2B5EF4-FFF2-40B4-BE49-F238E27FC236}">
                <a16:creationId xmlns:a16="http://schemas.microsoft.com/office/drawing/2014/main" id="{187F64D3-EC9D-1DCC-D31E-326A871A58B0}"/>
              </a:ext>
            </a:extLst>
          </p:cNvPr>
          <p:cNvPicPr>
            <a:picLocks noChangeAspect="1"/>
          </p:cNvPicPr>
          <p:nvPr/>
        </p:nvPicPr>
        <p:blipFill rotWithShape="1">
          <a:blip r:embed="rId5">
            <a:extLst>
              <a:ext uri="{28A0092B-C50C-407E-A947-70E740481C1C}">
                <a14:useLocalDpi xmlns:a14="http://schemas.microsoft.com/office/drawing/2010/main" val="0"/>
              </a:ext>
            </a:extLst>
          </a:blip>
          <a:srcRect l="22056" t="58780" r="73108" b="33467"/>
          <a:stretch/>
        </p:blipFill>
        <p:spPr>
          <a:xfrm>
            <a:off x="8960538" y="2835159"/>
            <a:ext cx="888187" cy="682278"/>
          </a:xfrm>
          <a:prstGeom prst="rect">
            <a:avLst/>
          </a:prstGeom>
        </p:spPr>
      </p:pic>
      <p:pic>
        <p:nvPicPr>
          <p:cNvPr id="35" name="Picture 34">
            <a:extLst>
              <a:ext uri="{FF2B5EF4-FFF2-40B4-BE49-F238E27FC236}">
                <a16:creationId xmlns:a16="http://schemas.microsoft.com/office/drawing/2014/main" id="{7B19E7B9-8CB5-85E4-065F-8EBBEDE4EED8}"/>
              </a:ext>
            </a:extLst>
          </p:cNvPr>
          <p:cNvPicPr>
            <a:picLocks noChangeAspect="1"/>
          </p:cNvPicPr>
          <p:nvPr/>
        </p:nvPicPr>
        <p:blipFill rotWithShape="1">
          <a:blip r:embed="rId5">
            <a:extLst>
              <a:ext uri="{28A0092B-C50C-407E-A947-70E740481C1C}">
                <a14:useLocalDpi xmlns:a14="http://schemas.microsoft.com/office/drawing/2010/main" val="0"/>
              </a:ext>
            </a:extLst>
          </a:blip>
          <a:srcRect l="22056" t="58780" r="73108" b="33467"/>
          <a:stretch/>
        </p:blipFill>
        <p:spPr>
          <a:xfrm rot="19021082">
            <a:off x="7250205" y="3562050"/>
            <a:ext cx="888187" cy="682278"/>
          </a:xfrm>
          <a:prstGeom prst="rect">
            <a:avLst/>
          </a:prstGeom>
        </p:spPr>
      </p:pic>
      <p:pic>
        <p:nvPicPr>
          <p:cNvPr id="8" name="Picture 7">
            <a:extLst>
              <a:ext uri="{FF2B5EF4-FFF2-40B4-BE49-F238E27FC236}">
                <a16:creationId xmlns:a16="http://schemas.microsoft.com/office/drawing/2014/main" id="{16254E1F-D412-BB15-3522-2A6C8941DACF}"/>
              </a:ext>
            </a:extLst>
          </p:cNvPr>
          <p:cNvPicPr>
            <a:picLocks noChangeAspect="1"/>
          </p:cNvPicPr>
          <p:nvPr/>
        </p:nvPicPr>
        <p:blipFill rotWithShape="1">
          <a:blip r:embed="rId5">
            <a:extLst>
              <a:ext uri="{28A0092B-C50C-407E-A947-70E740481C1C}">
                <a14:useLocalDpi xmlns:a14="http://schemas.microsoft.com/office/drawing/2010/main" val="0"/>
              </a:ext>
            </a:extLst>
          </a:blip>
          <a:srcRect l="22156" t="64773" r="73008" b="22445"/>
          <a:stretch/>
        </p:blipFill>
        <p:spPr>
          <a:xfrm>
            <a:off x="8986193" y="2620426"/>
            <a:ext cx="888187" cy="1124836"/>
          </a:xfrm>
          <a:prstGeom prst="rect">
            <a:avLst/>
          </a:prstGeom>
        </p:spPr>
      </p:pic>
      <p:pic>
        <p:nvPicPr>
          <p:cNvPr id="36" name="Picture 35">
            <a:extLst>
              <a:ext uri="{FF2B5EF4-FFF2-40B4-BE49-F238E27FC236}">
                <a16:creationId xmlns:a16="http://schemas.microsoft.com/office/drawing/2014/main" id="{818F560E-86A8-E188-2999-E11989C2F2C6}"/>
              </a:ext>
            </a:extLst>
          </p:cNvPr>
          <p:cNvPicPr>
            <a:picLocks noChangeAspect="1"/>
          </p:cNvPicPr>
          <p:nvPr/>
        </p:nvPicPr>
        <p:blipFill rotWithShape="1">
          <a:blip r:embed="rId5">
            <a:extLst>
              <a:ext uri="{28A0092B-C50C-407E-A947-70E740481C1C}">
                <a14:useLocalDpi xmlns:a14="http://schemas.microsoft.com/office/drawing/2010/main" val="0"/>
              </a:ext>
            </a:extLst>
          </a:blip>
          <a:srcRect l="22156" t="64773" r="73008" b="22445"/>
          <a:stretch/>
        </p:blipFill>
        <p:spPr>
          <a:xfrm rot="19371051">
            <a:off x="7274679" y="3364535"/>
            <a:ext cx="888187" cy="1124836"/>
          </a:xfrm>
          <a:prstGeom prst="rect">
            <a:avLst/>
          </a:prstGeom>
        </p:spPr>
      </p:pic>
      <p:sp>
        <p:nvSpPr>
          <p:cNvPr id="43" name="Isosceles Triangle 42">
            <a:extLst>
              <a:ext uri="{FF2B5EF4-FFF2-40B4-BE49-F238E27FC236}">
                <a16:creationId xmlns:a16="http://schemas.microsoft.com/office/drawing/2014/main" id="{19A996C5-0D37-900D-6552-1723C83D6AFA}"/>
              </a:ext>
            </a:extLst>
          </p:cNvPr>
          <p:cNvSpPr/>
          <p:nvPr/>
        </p:nvSpPr>
        <p:spPr>
          <a:xfrm>
            <a:off x="7364329" y="5252469"/>
            <a:ext cx="506781" cy="436880"/>
          </a:xfrm>
          <a:prstGeom prst="triangle">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47CA644-0E8C-BA27-E02F-60CEE77C233D}"/>
              </a:ext>
            </a:extLst>
          </p:cNvPr>
          <p:cNvSpPr/>
          <p:nvPr/>
        </p:nvSpPr>
        <p:spPr>
          <a:xfrm>
            <a:off x="9879874" y="5151877"/>
            <a:ext cx="376765" cy="537472"/>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EC1EDAEF-7B90-1D4E-2CD3-1BABB721F874}"/>
              </a:ext>
            </a:extLst>
          </p:cNvPr>
          <p:cNvSpPr/>
          <p:nvPr/>
        </p:nvSpPr>
        <p:spPr>
          <a:xfrm rot="13955570">
            <a:off x="10180633" y="4144070"/>
            <a:ext cx="489023" cy="376764"/>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ctr"/>
          <a:lstStyle/>
          <a:p>
            <a:pPr algn="ctr"/>
            <a:endParaRPr lang="en-US"/>
          </a:p>
        </p:txBody>
      </p:sp>
      <p:pic>
        <p:nvPicPr>
          <p:cNvPr id="46" name="Graphic 45" descr="Water with solid fill">
            <a:extLst>
              <a:ext uri="{FF2B5EF4-FFF2-40B4-BE49-F238E27FC236}">
                <a16:creationId xmlns:a16="http://schemas.microsoft.com/office/drawing/2014/main" id="{6C6665C9-0088-92F1-34D5-69D7ECB8CE8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90309" y="1962742"/>
            <a:ext cx="914400" cy="914400"/>
          </a:xfrm>
          <a:prstGeom prst="rect">
            <a:avLst/>
          </a:prstGeom>
        </p:spPr>
      </p:pic>
      <p:pic>
        <p:nvPicPr>
          <p:cNvPr id="51" name="Graphic 50" descr="Water with solid fill">
            <a:extLst>
              <a:ext uri="{FF2B5EF4-FFF2-40B4-BE49-F238E27FC236}">
                <a16:creationId xmlns:a16="http://schemas.microsoft.com/office/drawing/2014/main" id="{6D1CD91A-A4D3-E2C1-324C-D4EF13809D5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77617" y="1942524"/>
            <a:ext cx="914400" cy="914400"/>
          </a:xfrm>
          <a:prstGeom prst="rect">
            <a:avLst/>
          </a:prstGeom>
        </p:spPr>
      </p:pic>
      <p:grpSp>
        <p:nvGrpSpPr>
          <p:cNvPr id="64" name="Group 63">
            <a:extLst>
              <a:ext uri="{FF2B5EF4-FFF2-40B4-BE49-F238E27FC236}">
                <a16:creationId xmlns:a16="http://schemas.microsoft.com/office/drawing/2014/main" id="{BF3FF18F-D2FF-4B0F-29F7-A3DCA8C00F75}"/>
              </a:ext>
            </a:extLst>
          </p:cNvPr>
          <p:cNvGrpSpPr/>
          <p:nvPr/>
        </p:nvGrpSpPr>
        <p:grpSpPr>
          <a:xfrm rot="351338">
            <a:off x="8901230" y="2983424"/>
            <a:ext cx="1144324" cy="1619948"/>
            <a:chOff x="7130452" y="754939"/>
            <a:chExt cx="1342534" cy="1900541"/>
          </a:xfrm>
        </p:grpSpPr>
        <p:pic>
          <p:nvPicPr>
            <p:cNvPr id="62" name="Picture 61">
              <a:extLst>
                <a:ext uri="{FF2B5EF4-FFF2-40B4-BE49-F238E27FC236}">
                  <a16:creationId xmlns:a16="http://schemas.microsoft.com/office/drawing/2014/main" id="{2DF9001A-41E9-11CC-57C3-B62B36DFD81D}"/>
                </a:ext>
              </a:extLst>
            </p:cNvPr>
            <p:cNvPicPr>
              <a:picLocks noChangeAspect="1"/>
            </p:cNvPicPr>
            <p:nvPr/>
          </p:nvPicPr>
          <p:blipFill rotWithShape="1">
            <a:blip r:embed="rId8">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63" name="Picture 62">
              <a:extLst>
                <a:ext uri="{FF2B5EF4-FFF2-40B4-BE49-F238E27FC236}">
                  <a16:creationId xmlns:a16="http://schemas.microsoft.com/office/drawing/2014/main" id="{07AFB51B-8E34-821A-72A0-2C15C7971894}"/>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rot="21207813">
              <a:off x="7130452" y="754939"/>
              <a:ext cx="1342534" cy="1128952"/>
            </a:xfrm>
            <a:prstGeom prst="rect">
              <a:avLst/>
            </a:prstGeom>
          </p:spPr>
        </p:pic>
      </p:grpSp>
      <p:pic>
        <p:nvPicPr>
          <p:cNvPr id="55" name="Graphic 54" descr="Water with solid fill">
            <a:extLst>
              <a:ext uri="{FF2B5EF4-FFF2-40B4-BE49-F238E27FC236}">
                <a16:creationId xmlns:a16="http://schemas.microsoft.com/office/drawing/2014/main" id="{6A6CCDC7-CB75-389B-17BF-7CBD27EC865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7177617" y="1962742"/>
            <a:ext cx="914400" cy="914400"/>
          </a:xfrm>
          <a:prstGeom prst="rect">
            <a:avLst/>
          </a:prstGeom>
        </p:spPr>
      </p:pic>
      <p:sp>
        <p:nvSpPr>
          <p:cNvPr id="56" name="Oval 55">
            <a:extLst>
              <a:ext uri="{FF2B5EF4-FFF2-40B4-BE49-F238E27FC236}">
                <a16:creationId xmlns:a16="http://schemas.microsoft.com/office/drawing/2014/main" id="{23B83A42-BC51-AECE-2C6D-F5CF4B194CEC}"/>
              </a:ext>
            </a:extLst>
          </p:cNvPr>
          <p:cNvSpPr/>
          <p:nvPr/>
        </p:nvSpPr>
        <p:spPr>
          <a:xfrm>
            <a:off x="8260876" y="5267591"/>
            <a:ext cx="436880" cy="436880"/>
          </a:xfrm>
          <a:prstGeom prst="ellipse">
            <a:avLst/>
          </a:prstGeom>
          <a:solidFill>
            <a:srgbClr val="449B4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7" name="Picture 56">
            <a:extLst>
              <a:ext uri="{FF2B5EF4-FFF2-40B4-BE49-F238E27FC236}">
                <a16:creationId xmlns:a16="http://schemas.microsoft.com/office/drawing/2014/main" id="{69695EBB-A834-C3C8-764F-73709BEA7895}"/>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800000">
            <a:off x="8447787" y="4250508"/>
            <a:ext cx="1113348" cy="1203864"/>
          </a:xfrm>
          <a:prstGeom prst="rect">
            <a:avLst/>
          </a:prstGeom>
        </p:spPr>
      </p:pic>
      <p:pic>
        <p:nvPicPr>
          <p:cNvPr id="60" name="Picture 59">
            <a:extLst>
              <a:ext uri="{FF2B5EF4-FFF2-40B4-BE49-F238E27FC236}">
                <a16:creationId xmlns:a16="http://schemas.microsoft.com/office/drawing/2014/main" id="{79A80ECA-A812-095E-4EB0-EFAAF81A64DB}"/>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1661320">
            <a:off x="7372294" y="3855935"/>
            <a:ext cx="1113349" cy="1203865"/>
          </a:xfrm>
          <a:prstGeom prst="rect">
            <a:avLst/>
          </a:prstGeom>
        </p:spPr>
      </p:pic>
      <p:pic>
        <p:nvPicPr>
          <p:cNvPr id="61" name="Picture 60">
            <a:extLst>
              <a:ext uri="{FF2B5EF4-FFF2-40B4-BE49-F238E27FC236}">
                <a16:creationId xmlns:a16="http://schemas.microsoft.com/office/drawing/2014/main" id="{160E309F-3305-2AB5-3AB4-1166DB30BF65}"/>
              </a:ext>
            </a:extLst>
          </p:cNvPr>
          <p:cNvPicPr>
            <a:picLocks noChangeAspect="1"/>
          </p:cNvPicPr>
          <p:nvPr/>
        </p:nvPicPr>
        <p:blipFill rotWithShape="1">
          <a:blip r:embed="rId8">
            <a:extLst>
              <a:ext uri="{28A0092B-C50C-407E-A947-70E740481C1C}">
                <a14:useLocalDpi xmlns:a14="http://schemas.microsoft.com/office/drawing/2010/main" val="0"/>
              </a:ext>
            </a:extLst>
          </a:blip>
          <a:srcRect l="57039" t="65245" r="31571" b="9055"/>
          <a:stretch/>
        </p:blipFill>
        <p:spPr>
          <a:xfrm rot="10019087">
            <a:off x="9548567" y="3858451"/>
            <a:ext cx="1113346" cy="1203861"/>
          </a:xfrm>
          <a:prstGeom prst="rect">
            <a:avLst/>
          </a:prstGeom>
        </p:spPr>
      </p:pic>
      <p:grpSp>
        <p:nvGrpSpPr>
          <p:cNvPr id="65" name="Group 64">
            <a:extLst>
              <a:ext uri="{FF2B5EF4-FFF2-40B4-BE49-F238E27FC236}">
                <a16:creationId xmlns:a16="http://schemas.microsoft.com/office/drawing/2014/main" id="{39FC1B33-985A-377D-2562-3412D380CDF9}"/>
              </a:ext>
            </a:extLst>
          </p:cNvPr>
          <p:cNvGrpSpPr/>
          <p:nvPr/>
        </p:nvGrpSpPr>
        <p:grpSpPr>
          <a:xfrm rot="19465396">
            <a:off x="7589219" y="3522478"/>
            <a:ext cx="1144324" cy="1619948"/>
            <a:chOff x="7130450" y="754939"/>
            <a:chExt cx="1342534" cy="1900541"/>
          </a:xfrm>
        </p:grpSpPr>
        <p:pic>
          <p:nvPicPr>
            <p:cNvPr id="66" name="Picture 65">
              <a:extLst>
                <a:ext uri="{FF2B5EF4-FFF2-40B4-BE49-F238E27FC236}">
                  <a16:creationId xmlns:a16="http://schemas.microsoft.com/office/drawing/2014/main" id="{1945845C-AB2D-FA14-4EA4-5CD8B8BCFB5B}"/>
                </a:ext>
              </a:extLst>
            </p:cNvPr>
            <p:cNvPicPr>
              <a:picLocks noChangeAspect="1"/>
            </p:cNvPicPr>
            <p:nvPr/>
          </p:nvPicPr>
          <p:blipFill rotWithShape="1">
            <a:blip r:embed="rId8">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67" name="Picture 66">
              <a:extLst>
                <a:ext uri="{FF2B5EF4-FFF2-40B4-BE49-F238E27FC236}">
                  <a16:creationId xmlns:a16="http://schemas.microsoft.com/office/drawing/2014/main" id="{B7A9E2AA-69D2-2AE4-926E-C5B7A6063CB3}"/>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rot="21207813">
              <a:off x="7130450" y="754939"/>
              <a:ext cx="1342534" cy="1128951"/>
            </a:xfrm>
            <a:prstGeom prst="rect">
              <a:avLst/>
            </a:prstGeom>
          </p:spPr>
        </p:pic>
      </p:grpSp>
      <p:grpSp>
        <p:nvGrpSpPr>
          <p:cNvPr id="68" name="Group 67">
            <a:extLst>
              <a:ext uri="{FF2B5EF4-FFF2-40B4-BE49-F238E27FC236}">
                <a16:creationId xmlns:a16="http://schemas.microsoft.com/office/drawing/2014/main" id="{AADA0232-6117-B911-25EC-92540C7F46BF}"/>
              </a:ext>
            </a:extLst>
          </p:cNvPr>
          <p:cNvGrpSpPr/>
          <p:nvPr/>
        </p:nvGrpSpPr>
        <p:grpSpPr>
          <a:xfrm rot="785133">
            <a:off x="9886156" y="3571017"/>
            <a:ext cx="1144324" cy="1619948"/>
            <a:chOff x="7130452" y="754939"/>
            <a:chExt cx="1342534" cy="1900541"/>
          </a:xfrm>
        </p:grpSpPr>
        <p:pic>
          <p:nvPicPr>
            <p:cNvPr id="69" name="Picture 68">
              <a:extLst>
                <a:ext uri="{FF2B5EF4-FFF2-40B4-BE49-F238E27FC236}">
                  <a16:creationId xmlns:a16="http://schemas.microsoft.com/office/drawing/2014/main" id="{492338A0-4C78-3729-699D-36EFE9B0FBCD}"/>
                </a:ext>
              </a:extLst>
            </p:cNvPr>
            <p:cNvPicPr>
              <a:picLocks noChangeAspect="1"/>
            </p:cNvPicPr>
            <p:nvPr/>
          </p:nvPicPr>
          <p:blipFill rotWithShape="1">
            <a:blip r:embed="rId8">
              <a:extLst>
                <a:ext uri="{28A0092B-C50C-407E-A947-70E740481C1C}">
                  <a14:useLocalDpi xmlns:a14="http://schemas.microsoft.com/office/drawing/2010/main" val="0"/>
                </a:ext>
              </a:extLst>
            </a:blip>
            <a:srcRect l="70180" t="64576" r="18430" b="9724"/>
            <a:stretch/>
          </p:blipFill>
          <p:spPr>
            <a:xfrm rot="10462235">
              <a:off x="7176880" y="1304200"/>
              <a:ext cx="1249680" cy="1351280"/>
            </a:xfrm>
            <a:prstGeom prst="rect">
              <a:avLst/>
            </a:prstGeom>
          </p:spPr>
        </p:pic>
        <p:pic>
          <p:nvPicPr>
            <p:cNvPr id="70" name="Picture 69">
              <a:extLst>
                <a:ext uri="{FF2B5EF4-FFF2-40B4-BE49-F238E27FC236}">
                  <a16:creationId xmlns:a16="http://schemas.microsoft.com/office/drawing/2014/main" id="{074FFD40-BEEB-3183-A37A-B2D5E4A37647}"/>
                </a:ext>
              </a:extLst>
            </p:cNvPr>
            <p:cNvPicPr>
              <a:picLocks noChangeAspect="1"/>
            </p:cNvPicPr>
            <p:nvPr/>
          </p:nvPicPr>
          <p:blipFill rotWithShape="1">
            <a:blip r:embed="rId9">
              <a:extLst>
                <a:ext uri="{28A0092B-C50C-407E-A947-70E740481C1C}">
                  <a14:useLocalDpi xmlns:a14="http://schemas.microsoft.com/office/drawing/2010/main" val="0"/>
                </a:ext>
              </a:extLst>
            </a:blip>
            <a:srcRect l="31286" t="67162" r="62281" b="21549"/>
            <a:stretch/>
          </p:blipFill>
          <p:spPr>
            <a:xfrm rot="21207813">
              <a:off x="7130452" y="754939"/>
              <a:ext cx="1342534" cy="1128952"/>
            </a:xfrm>
            <a:prstGeom prst="rect">
              <a:avLst/>
            </a:prstGeom>
          </p:spPr>
        </p:pic>
      </p:grpSp>
    </p:spTree>
    <p:extLst>
      <p:ext uri="{BB962C8B-B14F-4D97-AF65-F5344CB8AC3E}">
        <p14:creationId xmlns:p14="http://schemas.microsoft.com/office/powerpoint/2010/main" val="3818824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par>
                                <p:cTn id="7" presetID="47" presetClass="entr" presetSubtype="0" fill="hold" grpId="0" nodeType="withEffect">
                                  <p:stCondLst>
                                    <p:cond delay="0"/>
                                  </p:stCondLst>
                                  <p:childTnLst>
                                    <p:set>
                                      <p:cBhvr>
                                        <p:cTn id="8" dur="1" fill="hold">
                                          <p:stCondLst>
                                            <p:cond delay="0"/>
                                          </p:stCondLst>
                                        </p:cTn>
                                        <p:tgtEl>
                                          <p:spTgt spid="56"/>
                                        </p:tgtEl>
                                        <p:attrNameLst>
                                          <p:attrName>style.visibility</p:attrName>
                                        </p:attrNameLst>
                                      </p:cBhvr>
                                      <p:to>
                                        <p:strVal val="visible"/>
                                      </p:to>
                                    </p:set>
                                    <p:animEffect transition="in" filter="fade">
                                      <p:cBhvr>
                                        <p:cTn id="9" dur="1000"/>
                                        <p:tgtEl>
                                          <p:spTgt spid="56"/>
                                        </p:tgtEl>
                                      </p:cBhvr>
                                    </p:animEffect>
                                    <p:anim calcmode="lin" valueType="num">
                                      <p:cBhvr>
                                        <p:cTn id="10" dur="1000" fill="hold"/>
                                        <p:tgtEl>
                                          <p:spTgt spid="56"/>
                                        </p:tgtEl>
                                        <p:attrNameLst>
                                          <p:attrName>ppt_x</p:attrName>
                                        </p:attrNameLst>
                                      </p:cBhvr>
                                      <p:tavLst>
                                        <p:tav tm="0">
                                          <p:val>
                                            <p:strVal val="#ppt_x"/>
                                          </p:val>
                                        </p:tav>
                                        <p:tav tm="100000">
                                          <p:val>
                                            <p:strVal val="#ppt_x"/>
                                          </p:val>
                                        </p:tav>
                                      </p:tavLst>
                                    </p:anim>
                                    <p:anim calcmode="lin" valueType="num">
                                      <p:cBhvr>
                                        <p:cTn id="11" dur="1000" fill="hold"/>
                                        <p:tgtEl>
                                          <p:spTgt spid="56"/>
                                        </p:tgtEl>
                                        <p:attrNameLst>
                                          <p:attrName>ppt_y</p:attrName>
                                        </p:attrNameLst>
                                      </p:cBhvr>
                                      <p:tavLst>
                                        <p:tav tm="0">
                                          <p:val>
                                            <p:strVal val="#ppt_y-.1"/>
                                          </p:val>
                                        </p:tav>
                                        <p:tav tm="100000">
                                          <p:val>
                                            <p:strVal val="#ppt_y"/>
                                          </p:val>
                                        </p:tav>
                                      </p:tavLst>
                                    </p:anim>
                                  </p:childTnLst>
                                </p:cTn>
                              </p:par>
                              <p:par>
                                <p:cTn id="12" presetID="47"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par>
                                <p:cTn id="17" presetID="47"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1000"/>
                                        <p:tgtEl>
                                          <p:spTgt spid="44"/>
                                        </p:tgtEl>
                                      </p:cBhvr>
                                    </p:animEffect>
                                    <p:anim calcmode="lin" valueType="num">
                                      <p:cBhvr>
                                        <p:cTn id="20" dur="1000" fill="hold"/>
                                        <p:tgtEl>
                                          <p:spTgt spid="44"/>
                                        </p:tgtEl>
                                        <p:attrNameLst>
                                          <p:attrName>ppt_x</p:attrName>
                                        </p:attrNameLst>
                                      </p:cBhvr>
                                      <p:tavLst>
                                        <p:tav tm="0">
                                          <p:val>
                                            <p:strVal val="#ppt_x"/>
                                          </p:val>
                                        </p:tav>
                                        <p:tav tm="100000">
                                          <p:val>
                                            <p:strVal val="#ppt_x"/>
                                          </p:val>
                                        </p:tav>
                                      </p:tavLst>
                                    </p:anim>
                                    <p:anim calcmode="lin" valueType="num">
                                      <p:cBhvr>
                                        <p:cTn id="21" dur="1000" fill="hold"/>
                                        <p:tgtEl>
                                          <p:spTgt spid="44"/>
                                        </p:tgtEl>
                                        <p:attrNameLst>
                                          <p:attrName>ppt_y</p:attrName>
                                        </p:attrNameLst>
                                      </p:cBhvr>
                                      <p:tavLst>
                                        <p:tav tm="0">
                                          <p:val>
                                            <p:strVal val="#ppt_y-.1"/>
                                          </p:val>
                                        </p:tav>
                                        <p:tav tm="100000">
                                          <p:val>
                                            <p:strVal val="#ppt_y"/>
                                          </p:val>
                                        </p:tav>
                                      </p:tavLst>
                                    </p:anim>
                                  </p:childTnLst>
                                </p:cTn>
                              </p:par>
                              <p:par>
                                <p:cTn id="22" presetID="47" presetClass="entr" presetSubtype="0" fill="hold" grpId="0"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xEl>
                                              <p:pRg st="1" end="1"/>
                                            </p:txEl>
                                          </p:spTgt>
                                        </p:tgtEl>
                                        <p:attrNameLst>
                                          <p:attrName>style.visibility</p:attrName>
                                        </p:attrNameLst>
                                      </p:cBhvr>
                                      <p:to>
                                        <p:strVal val="visible"/>
                                      </p:to>
                                    </p:set>
                                  </p:childTnLst>
                                </p:cTn>
                              </p:par>
                              <p:par>
                                <p:cTn id="31" presetID="47" presetClass="entr" presetSubtype="0" fill="hold" nodeType="with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fade">
                                      <p:cBhvr>
                                        <p:cTn id="33" dur="1000"/>
                                        <p:tgtEl>
                                          <p:spTgt spid="46"/>
                                        </p:tgtEl>
                                      </p:cBhvr>
                                    </p:animEffect>
                                    <p:anim calcmode="lin" valueType="num">
                                      <p:cBhvr>
                                        <p:cTn id="34" dur="1000" fill="hold"/>
                                        <p:tgtEl>
                                          <p:spTgt spid="46"/>
                                        </p:tgtEl>
                                        <p:attrNameLst>
                                          <p:attrName>ppt_x</p:attrName>
                                        </p:attrNameLst>
                                      </p:cBhvr>
                                      <p:tavLst>
                                        <p:tav tm="0">
                                          <p:val>
                                            <p:strVal val="#ppt_x"/>
                                          </p:val>
                                        </p:tav>
                                        <p:tav tm="100000">
                                          <p:val>
                                            <p:strVal val="#ppt_x"/>
                                          </p:val>
                                        </p:tav>
                                      </p:tavLst>
                                    </p:anim>
                                    <p:anim calcmode="lin" valueType="num">
                                      <p:cBhvr>
                                        <p:cTn id="35" dur="1000" fill="hold"/>
                                        <p:tgtEl>
                                          <p:spTgt spid="46"/>
                                        </p:tgtEl>
                                        <p:attrNameLst>
                                          <p:attrName>ppt_y</p:attrName>
                                        </p:attrNameLst>
                                      </p:cBhvr>
                                      <p:tavLst>
                                        <p:tav tm="0">
                                          <p:val>
                                            <p:strVal val="#ppt_y-.1"/>
                                          </p:val>
                                        </p:tav>
                                        <p:tav tm="100000">
                                          <p:val>
                                            <p:strVal val="#ppt_y"/>
                                          </p:val>
                                        </p:tav>
                                      </p:tavLst>
                                    </p:anim>
                                  </p:childTnLst>
                                </p:cTn>
                              </p:par>
                              <p:par>
                                <p:cTn id="36" presetID="37" presetClass="path" presetSubtype="0" accel="50000" decel="50000" fill="hold" nodeType="withEffect">
                                  <p:stCondLst>
                                    <p:cond delay="0"/>
                                  </p:stCondLst>
                                  <p:childTnLst>
                                    <p:animMotion origin="layout" path="M -3.54167E-6 2.22222E-6 L 0.0698 0.33032 C 0.08438 0.40463 0.10625 0.44491 0.12917 0.44491 C 0.15521 0.44491 0.17605 0.40463 0.19063 0.33032 L 0.26055 2.22222E-6 " pathEditMode="relative" rAng="0" ptsTypes="AAAAA">
                                      <p:cBhvr>
                                        <p:cTn id="37" dur="2000" fill="hold"/>
                                        <p:tgtEl>
                                          <p:spTgt spid="46"/>
                                        </p:tgtEl>
                                        <p:attrNameLst>
                                          <p:attrName>ppt_x</p:attrName>
                                          <p:attrName>ppt_y</p:attrName>
                                        </p:attrNameLst>
                                      </p:cBhvr>
                                      <p:rCtr x="13021" y="22245"/>
                                    </p:animMotion>
                                  </p:childTnLst>
                                </p:cTn>
                              </p:par>
                              <p:par>
                                <p:cTn id="38" presetID="10" presetClass="entr" presetSubtype="0" fill="hold" nodeType="withEffect">
                                  <p:stCondLst>
                                    <p:cond delay="50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1000"/>
                                        <p:tgtEl>
                                          <p:spTgt spid="48"/>
                                        </p:tgtEl>
                                      </p:cBhvr>
                                    </p:animEffect>
                                  </p:childTnLst>
                                </p:cTn>
                              </p:par>
                              <p:par>
                                <p:cTn id="41" presetID="10" presetClass="exit" presetSubtype="0" fill="hold" nodeType="withEffect">
                                  <p:stCondLst>
                                    <p:cond delay="500"/>
                                  </p:stCondLst>
                                  <p:childTnLst>
                                    <p:animEffect transition="out" filter="fade">
                                      <p:cBhvr>
                                        <p:cTn id="42" dur="1000"/>
                                        <p:tgtEl>
                                          <p:spTgt spid="46"/>
                                        </p:tgtEl>
                                      </p:cBhvr>
                                    </p:animEffect>
                                    <p:set>
                                      <p:cBhvr>
                                        <p:cTn id="43" dur="1" fill="hold">
                                          <p:stCondLst>
                                            <p:cond delay="999"/>
                                          </p:stCondLst>
                                        </p:cTn>
                                        <p:tgtEl>
                                          <p:spTgt spid="46"/>
                                        </p:tgtEl>
                                        <p:attrNameLst>
                                          <p:attrName>style.visibility</p:attrName>
                                        </p:attrNameLst>
                                      </p:cBhvr>
                                      <p:to>
                                        <p:strVal val="hidden"/>
                                      </p:to>
                                    </p:set>
                                  </p:childTnLst>
                                </p:cTn>
                              </p:par>
                              <p:par>
                                <p:cTn id="44" presetID="10" presetClass="exit" presetSubtype="0" fill="hold" grpId="1" nodeType="withEffect">
                                  <p:stCondLst>
                                    <p:cond delay="1000"/>
                                  </p:stCondLst>
                                  <p:childTnLst>
                                    <p:animEffect transition="out" filter="fade">
                                      <p:cBhvr>
                                        <p:cTn id="45" dur="1000"/>
                                        <p:tgtEl>
                                          <p:spTgt spid="45"/>
                                        </p:tgtEl>
                                      </p:cBhvr>
                                    </p:animEffect>
                                    <p:set>
                                      <p:cBhvr>
                                        <p:cTn id="46" dur="1" fill="hold">
                                          <p:stCondLst>
                                            <p:cond delay="999"/>
                                          </p:stCondLst>
                                        </p:cTn>
                                        <p:tgtEl>
                                          <p:spTgt spid="45"/>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
                                            <p:txEl>
                                              <p:pRg st="2" end="2"/>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
                                            <p:txEl>
                                              <p:pRg st="3" end="3"/>
                                            </p:txEl>
                                          </p:spTgt>
                                        </p:tgtEl>
                                        <p:attrNameLst>
                                          <p:attrName>style.visibility</p:attrName>
                                        </p:attrNameLst>
                                      </p:cBhvr>
                                      <p:to>
                                        <p:strVal val="visible"/>
                                      </p:to>
                                    </p:set>
                                  </p:childTnLst>
                                </p:cTn>
                              </p:par>
                              <p:par>
                                <p:cTn id="53" presetID="47" presetClass="entr" presetSubtype="0" fill="hold" nodeType="withEffect">
                                  <p:stCondLst>
                                    <p:cond delay="0"/>
                                  </p:stCondLst>
                                  <p:childTnLst>
                                    <p:set>
                                      <p:cBhvr>
                                        <p:cTn id="54" dur="1" fill="hold">
                                          <p:stCondLst>
                                            <p:cond delay="0"/>
                                          </p:stCondLst>
                                        </p:cTn>
                                        <p:tgtEl>
                                          <p:spTgt spid="57"/>
                                        </p:tgtEl>
                                        <p:attrNameLst>
                                          <p:attrName>style.visibility</p:attrName>
                                        </p:attrNameLst>
                                      </p:cBhvr>
                                      <p:to>
                                        <p:strVal val="visible"/>
                                      </p:to>
                                    </p:set>
                                    <p:animEffect transition="in" filter="fade">
                                      <p:cBhvr>
                                        <p:cTn id="55" dur="1000"/>
                                        <p:tgtEl>
                                          <p:spTgt spid="57"/>
                                        </p:tgtEl>
                                      </p:cBhvr>
                                    </p:animEffect>
                                    <p:anim calcmode="lin" valueType="num">
                                      <p:cBhvr>
                                        <p:cTn id="56" dur="1000" fill="hold"/>
                                        <p:tgtEl>
                                          <p:spTgt spid="57"/>
                                        </p:tgtEl>
                                        <p:attrNameLst>
                                          <p:attrName>ppt_x</p:attrName>
                                        </p:attrNameLst>
                                      </p:cBhvr>
                                      <p:tavLst>
                                        <p:tav tm="0">
                                          <p:val>
                                            <p:strVal val="#ppt_x"/>
                                          </p:val>
                                        </p:tav>
                                        <p:tav tm="100000">
                                          <p:val>
                                            <p:strVal val="#ppt_x"/>
                                          </p:val>
                                        </p:tav>
                                      </p:tavLst>
                                    </p:anim>
                                    <p:anim calcmode="lin" valueType="num">
                                      <p:cBhvr>
                                        <p:cTn id="57" dur="1000" fill="hold"/>
                                        <p:tgtEl>
                                          <p:spTgt spid="57"/>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0"/>
                                        </p:tgtEl>
                                        <p:attrNameLst>
                                          <p:attrName>style.visibility</p:attrName>
                                        </p:attrNameLst>
                                      </p:cBhvr>
                                      <p:to>
                                        <p:strVal val="visible"/>
                                      </p:to>
                                    </p:set>
                                    <p:animEffect transition="in" filter="fade">
                                      <p:cBhvr>
                                        <p:cTn id="60" dur="1000"/>
                                        <p:tgtEl>
                                          <p:spTgt spid="60"/>
                                        </p:tgtEl>
                                      </p:cBhvr>
                                    </p:animEffect>
                                    <p:anim calcmode="lin" valueType="num">
                                      <p:cBhvr>
                                        <p:cTn id="61" dur="1000" fill="hold"/>
                                        <p:tgtEl>
                                          <p:spTgt spid="60"/>
                                        </p:tgtEl>
                                        <p:attrNameLst>
                                          <p:attrName>ppt_x</p:attrName>
                                        </p:attrNameLst>
                                      </p:cBhvr>
                                      <p:tavLst>
                                        <p:tav tm="0">
                                          <p:val>
                                            <p:strVal val="#ppt_x"/>
                                          </p:val>
                                        </p:tav>
                                        <p:tav tm="100000">
                                          <p:val>
                                            <p:strVal val="#ppt_x"/>
                                          </p:val>
                                        </p:tav>
                                      </p:tavLst>
                                    </p:anim>
                                    <p:anim calcmode="lin" valueType="num">
                                      <p:cBhvr>
                                        <p:cTn id="62" dur="1000" fill="hold"/>
                                        <p:tgtEl>
                                          <p:spTgt spid="60"/>
                                        </p:tgtEl>
                                        <p:attrNameLst>
                                          <p:attrName>ppt_y</p:attrName>
                                        </p:attrNameLst>
                                      </p:cBhvr>
                                      <p:tavLst>
                                        <p:tav tm="0">
                                          <p:val>
                                            <p:strVal val="#ppt_y-.1"/>
                                          </p:val>
                                        </p:tav>
                                        <p:tav tm="100000">
                                          <p:val>
                                            <p:strVal val="#ppt_y"/>
                                          </p:val>
                                        </p:tav>
                                      </p:tavLst>
                                    </p:anim>
                                  </p:childTnLst>
                                </p:cTn>
                              </p:par>
                              <p:par>
                                <p:cTn id="63" presetID="47" presetClass="entr" presetSubtype="0" fill="hold" nodeType="withEffect">
                                  <p:stCondLst>
                                    <p:cond delay="0"/>
                                  </p:stCondLst>
                                  <p:childTnLst>
                                    <p:set>
                                      <p:cBhvr>
                                        <p:cTn id="64" dur="1" fill="hold">
                                          <p:stCondLst>
                                            <p:cond delay="0"/>
                                          </p:stCondLst>
                                        </p:cTn>
                                        <p:tgtEl>
                                          <p:spTgt spid="61"/>
                                        </p:tgtEl>
                                        <p:attrNameLst>
                                          <p:attrName>style.visibility</p:attrName>
                                        </p:attrNameLst>
                                      </p:cBhvr>
                                      <p:to>
                                        <p:strVal val="visible"/>
                                      </p:to>
                                    </p:set>
                                    <p:animEffect transition="in" filter="fade">
                                      <p:cBhvr>
                                        <p:cTn id="65" dur="1000"/>
                                        <p:tgtEl>
                                          <p:spTgt spid="61"/>
                                        </p:tgtEl>
                                      </p:cBhvr>
                                    </p:animEffect>
                                    <p:anim calcmode="lin" valueType="num">
                                      <p:cBhvr>
                                        <p:cTn id="66" dur="1000" fill="hold"/>
                                        <p:tgtEl>
                                          <p:spTgt spid="61"/>
                                        </p:tgtEl>
                                        <p:attrNameLst>
                                          <p:attrName>ppt_x</p:attrName>
                                        </p:attrNameLst>
                                      </p:cBhvr>
                                      <p:tavLst>
                                        <p:tav tm="0">
                                          <p:val>
                                            <p:strVal val="#ppt_x"/>
                                          </p:val>
                                        </p:tav>
                                        <p:tav tm="100000">
                                          <p:val>
                                            <p:strVal val="#ppt_x"/>
                                          </p:val>
                                        </p:tav>
                                      </p:tavLst>
                                    </p:anim>
                                    <p:anim calcmode="lin" valueType="num">
                                      <p:cBhvr>
                                        <p:cTn id="67"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par>
                    <p:cTn id="68" fill="hold">
                      <p:stCondLst>
                        <p:cond delay="indefinite"/>
                      </p:stCondLst>
                      <p:childTnLst>
                        <p:par>
                          <p:cTn id="69" fill="hold">
                            <p:stCondLst>
                              <p:cond delay="0"/>
                            </p:stCondLst>
                            <p:childTnLst>
                              <p:par>
                                <p:cTn id="70" presetID="47" presetClass="entr" presetSubtype="0" fill="hold" nodeType="clickEffect">
                                  <p:stCondLst>
                                    <p:cond delay="0"/>
                                  </p:stCondLst>
                                  <p:childTnLst>
                                    <p:set>
                                      <p:cBhvr>
                                        <p:cTn id="71" dur="1" fill="hold">
                                          <p:stCondLst>
                                            <p:cond delay="0"/>
                                          </p:stCondLst>
                                        </p:cTn>
                                        <p:tgtEl>
                                          <p:spTgt spid="51"/>
                                        </p:tgtEl>
                                        <p:attrNameLst>
                                          <p:attrName>style.visibility</p:attrName>
                                        </p:attrNameLst>
                                      </p:cBhvr>
                                      <p:to>
                                        <p:strVal val="visible"/>
                                      </p:to>
                                    </p:set>
                                    <p:animEffect transition="in" filter="fade">
                                      <p:cBhvr>
                                        <p:cTn id="72" dur="1000"/>
                                        <p:tgtEl>
                                          <p:spTgt spid="51"/>
                                        </p:tgtEl>
                                      </p:cBhvr>
                                    </p:animEffect>
                                    <p:anim calcmode="lin" valueType="num">
                                      <p:cBhvr>
                                        <p:cTn id="73" dur="1000" fill="hold"/>
                                        <p:tgtEl>
                                          <p:spTgt spid="51"/>
                                        </p:tgtEl>
                                        <p:attrNameLst>
                                          <p:attrName>ppt_x</p:attrName>
                                        </p:attrNameLst>
                                      </p:cBhvr>
                                      <p:tavLst>
                                        <p:tav tm="0">
                                          <p:val>
                                            <p:strVal val="#ppt_x"/>
                                          </p:val>
                                        </p:tav>
                                        <p:tav tm="100000">
                                          <p:val>
                                            <p:strVal val="#ppt_x"/>
                                          </p:val>
                                        </p:tav>
                                      </p:tavLst>
                                    </p:anim>
                                    <p:anim calcmode="lin" valueType="num">
                                      <p:cBhvr>
                                        <p:cTn id="74" dur="1000" fill="hold"/>
                                        <p:tgtEl>
                                          <p:spTgt spid="51"/>
                                        </p:tgtEl>
                                        <p:attrNameLst>
                                          <p:attrName>ppt_y</p:attrName>
                                        </p:attrNameLst>
                                      </p:cBhvr>
                                      <p:tavLst>
                                        <p:tav tm="0">
                                          <p:val>
                                            <p:strVal val="#ppt_y-.1"/>
                                          </p:val>
                                        </p:tav>
                                        <p:tav tm="100000">
                                          <p:val>
                                            <p:strVal val="#ppt_y"/>
                                          </p:val>
                                        </p:tav>
                                      </p:tavLst>
                                    </p:anim>
                                  </p:childTnLst>
                                </p:cTn>
                              </p:par>
                            </p:childTnLst>
                          </p:cTn>
                        </p:par>
                        <p:par>
                          <p:cTn id="75" fill="hold">
                            <p:stCondLst>
                              <p:cond delay="1000"/>
                            </p:stCondLst>
                            <p:childTnLst>
                              <p:par>
                                <p:cTn id="76" presetID="37" presetClass="path" presetSubtype="0" accel="50000" decel="50000" fill="hold" nodeType="afterEffect">
                                  <p:stCondLst>
                                    <p:cond delay="0"/>
                                  </p:stCondLst>
                                  <p:childTnLst>
                                    <p:animMotion origin="layout" path="M -1.875E-6 0 L 0.06979 0.33032 C 0.08438 0.40463 0.10625 0.44491 0.12917 0.44491 C 0.15521 0.44491 0.17604 0.40463 0.19063 0.33032 L 0.26055 0 " pathEditMode="relative" rAng="0" ptsTypes="AAAAA">
                                      <p:cBhvr>
                                        <p:cTn id="77" dur="2000" fill="hold"/>
                                        <p:tgtEl>
                                          <p:spTgt spid="51"/>
                                        </p:tgtEl>
                                        <p:attrNameLst>
                                          <p:attrName>ppt_x</p:attrName>
                                          <p:attrName>ppt_y</p:attrName>
                                        </p:attrNameLst>
                                      </p:cBhvr>
                                      <p:rCtr x="13021" y="22245"/>
                                    </p:animMotion>
                                  </p:childTnLst>
                                </p:cTn>
                              </p:par>
                              <p:par>
                                <p:cTn id="78" presetID="10" presetClass="exit" presetSubtype="0" fill="hold" nodeType="withEffect">
                                  <p:stCondLst>
                                    <p:cond delay="0"/>
                                  </p:stCondLst>
                                  <p:childTnLst>
                                    <p:animEffect transition="out" filter="fade">
                                      <p:cBhvr>
                                        <p:cTn id="79" dur="1000"/>
                                        <p:tgtEl>
                                          <p:spTgt spid="51"/>
                                        </p:tgtEl>
                                      </p:cBhvr>
                                    </p:animEffect>
                                    <p:set>
                                      <p:cBhvr>
                                        <p:cTn id="80" dur="1" fill="hold">
                                          <p:stCondLst>
                                            <p:cond delay="999"/>
                                          </p:stCondLst>
                                        </p:cTn>
                                        <p:tgtEl>
                                          <p:spTgt spid="51"/>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1000"/>
                                        <p:tgtEl>
                                          <p:spTgt spid="60"/>
                                        </p:tgtEl>
                                      </p:cBhvr>
                                    </p:animEffect>
                                    <p:set>
                                      <p:cBhvr>
                                        <p:cTn id="83" dur="1" fill="hold">
                                          <p:stCondLst>
                                            <p:cond delay="999"/>
                                          </p:stCondLst>
                                        </p:cTn>
                                        <p:tgtEl>
                                          <p:spTgt spid="60"/>
                                        </p:tgtEl>
                                        <p:attrNameLst>
                                          <p:attrName>style.visibility</p:attrName>
                                        </p:attrNameLst>
                                      </p:cBhvr>
                                      <p:to>
                                        <p:strVal val="hidden"/>
                                      </p:to>
                                    </p:set>
                                  </p:childTnLst>
                                </p:cTn>
                              </p:par>
                              <p:par>
                                <p:cTn id="84" presetID="10" presetClass="exit" presetSubtype="0" fill="hold" nodeType="withEffect">
                                  <p:stCondLst>
                                    <p:cond delay="0"/>
                                  </p:stCondLst>
                                  <p:childTnLst>
                                    <p:animEffect transition="out" filter="fade">
                                      <p:cBhvr>
                                        <p:cTn id="85" dur="1000"/>
                                        <p:tgtEl>
                                          <p:spTgt spid="61"/>
                                        </p:tgtEl>
                                      </p:cBhvr>
                                    </p:animEffect>
                                    <p:set>
                                      <p:cBhvr>
                                        <p:cTn id="86" dur="1" fill="hold">
                                          <p:stCondLst>
                                            <p:cond delay="999"/>
                                          </p:stCondLst>
                                        </p:cTn>
                                        <p:tgtEl>
                                          <p:spTgt spid="61"/>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0" nodeType="clickEffect">
                                  <p:stCondLst>
                                    <p:cond delay="0"/>
                                  </p:stCondLst>
                                  <p:childTnLst>
                                    <p:set>
                                      <p:cBhvr>
                                        <p:cTn id="90" dur="1" fill="hold">
                                          <p:stCondLst>
                                            <p:cond delay="0"/>
                                          </p:stCondLst>
                                        </p:cTn>
                                        <p:tgtEl>
                                          <p:spTgt spid="5">
                                            <p:txEl>
                                              <p:pRg st="4" end="4"/>
                                            </p:txEl>
                                          </p:spTgt>
                                        </p:tgtEl>
                                        <p:attrNameLst>
                                          <p:attrName>style.visibility</p:attrName>
                                        </p:attrNameLst>
                                      </p:cBhvr>
                                      <p:to>
                                        <p:strVal val="visible"/>
                                      </p:to>
                                    </p:set>
                                  </p:childTnLst>
                                </p:cTn>
                              </p:par>
                              <p:par>
                                <p:cTn id="91" presetID="47" presetClass="entr" presetSubtype="0" fill="hold" nodeType="withEffect">
                                  <p:stCondLst>
                                    <p:cond delay="0"/>
                                  </p:stCondLst>
                                  <p:childTnLst>
                                    <p:set>
                                      <p:cBhvr>
                                        <p:cTn id="92" dur="1" fill="hold">
                                          <p:stCondLst>
                                            <p:cond delay="0"/>
                                          </p:stCondLst>
                                        </p:cTn>
                                        <p:tgtEl>
                                          <p:spTgt spid="64"/>
                                        </p:tgtEl>
                                        <p:attrNameLst>
                                          <p:attrName>style.visibility</p:attrName>
                                        </p:attrNameLst>
                                      </p:cBhvr>
                                      <p:to>
                                        <p:strVal val="visible"/>
                                      </p:to>
                                    </p:set>
                                    <p:animEffect transition="in" filter="fade">
                                      <p:cBhvr>
                                        <p:cTn id="93" dur="1000"/>
                                        <p:tgtEl>
                                          <p:spTgt spid="64"/>
                                        </p:tgtEl>
                                      </p:cBhvr>
                                    </p:animEffect>
                                    <p:anim calcmode="lin" valueType="num">
                                      <p:cBhvr>
                                        <p:cTn id="94" dur="1000" fill="hold"/>
                                        <p:tgtEl>
                                          <p:spTgt spid="64"/>
                                        </p:tgtEl>
                                        <p:attrNameLst>
                                          <p:attrName>ppt_x</p:attrName>
                                        </p:attrNameLst>
                                      </p:cBhvr>
                                      <p:tavLst>
                                        <p:tav tm="0">
                                          <p:val>
                                            <p:strVal val="#ppt_x"/>
                                          </p:val>
                                        </p:tav>
                                        <p:tav tm="100000">
                                          <p:val>
                                            <p:strVal val="#ppt_x"/>
                                          </p:val>
                                        </p:tav>
                                      </p:tavLst>
                                    </p:anim>
                                    <p:anim calcmode="lin" valueType="num">
                                      <p:cBhvr>
                                        <p:cTn id="95" dur="1000" fill="hold"/>
                                        <p:tgtEl>
                                          <p:spTgt spid="64"/>
                                        </p:tgtEl>
                                        <p:attrNameLst>
                                          <p:attrName>ppt_y</p:attrName>
                                        </p:attrNameLst>
                                      </p:cBhvr>
                                      <p:tavLst>
                                        <p:tav tm="0">
                                          <p:val>
                                            <p:strVal val="#ppt_y-.1"/>
                                          </p:val>
                                        </p:tav>
                                        <p:tav tm="100000">
                                          <p:val>
                                            <p:strVal val="#ppt_y"/>
                                          </p:val>
                                        </p:tav>
                                      </p:tavLst>
                                    </p:anim>
                                  </p:childTnLst>
                                </p:cTn>
                              </p:par>
                              <p:par>
                                <p:cTn id="96" presetID="47" presetClass="entr" presetSubtype="0" fill="hold" nodeType="withEffect">
                                  <p:stCondLst>
                                    <p:cond delay="0"/>
                                  </p:stCondLst>
                                  <p:childTnLst>
                                    <p:set>
                                      <p:cBhvr>
                                        <p:cTn id="97" dur="1" fill="hold">
                                          <p:stCondLst>
                                            <p:cond delay="0"/>
                                          </p:stCondLst>
                                        </p:cTn>
                                        <p:tgtEl>
                                          <p:spTgt spid="65"/>
                                        </p:tgtEl>
                                        <p:attrNameLst>
                                          <p:attrName>style.visibility</p:attrName>
                                        </p:attrNameLst>
                                      </p:cBhvr>
                                      <p:to>
                                        <p:strVal val="visible"/>
                                      </p:to>
                                    </p:set>
                                    <p:animEffect transition="in" filter="fade">
                                      <p:cBhvr>
                                        <p:cTn id="98" dur="1000"/>
                                        <p:tgtEl>
                                          <p:spTgt spid="65"/>
                                        </p:tgtEl>
                                      </p:cBhvr>
                                    </p:animEffect>
                                    <p:anim calcmode="lin" valueType="num">
                                      <p:cBhvr>
                                        <p:cTn id="99" dur="1000" fill="hold"/>
                                        <p:tgtEl>
                                          <p:spTgt spid="65"/>
                                        </p:tgtEl>
                                        <p:attrNameLst>
                                          <p:attrName>ppt_x</p:attrName>
                                        </p:attrNameLst>
                                      </p:cBhvr>
                                      <p:tavLst>
                                        <p:tav tm="0">
                                          <p:val>
                                            <p:strVal val="#ppt_x"/>
                                          </p:val>
                                        </p:tav>
                                        <p:tav tm="100000">
                                          <p:val>
                                            <p:strVal val="#ppt_x"/>
                                          </p:val>
                                        </p:tav>
                                      </p:tavLst>
                                    </p:anim>
                                    <p:anim calcmode="lin" valueType="num">
                                      <p:cBhvr>
                                        <p:cTn id="100" dur="1000" fill="hold"/>
                                        <p:tgtEl>
                                          <p:spTgt spid="65"/>
                                        </p:tgtEl>
                                        <p:attrNameLst>
                                          <p:attrName>ppt_y</p:attrName>
                                        </p:attrNameLst>
                                      </p:cBhvr>
                                      <p:tavLst>
                                        <p:tav tm="0">
                                          <p:val>
                                            <p:strVal val="#ppt_y-.1"/>
                                          </p:val>
                                        </p:tav>
                                        <p:tav tm="100000">
                                          <p:val>
                                            <p:strVal val="#ppt_y"/>
                                          </p:val>
                                        </p:tav>
                                      </p:tavLst>
                                    </p:anim>
                                  </p:childTnLst>
                                </p:cTn>
                              </p:par>
                              <p:par>
                                <p:cTn id="101" presetID="47" presetClass="entr" presetSubtype="0" fill="hold" nodeType="withEffect">
                                  <p:stCondLst>
                                    <p:cond delay="0"/>
                                  </p:stCondLst>
                                  <p:childTnLst>
                                    <p:set>
                                      <p:cBhvr>
                                        <p:cTn id="102" dur="1" fill="hold">
                                          <p:stCondLst>
                                            <p:cond delay="0"/>
                                          </p:stCondLst>
                                        </p:cTn>
                                        <p:tgtEl>
                                          <p:spTgt spid="68"/>
                                        </p:tgtEl>
                                        <p:attrNameLst>
                                          <p:attrName>style.visibility</p:attrName>
                                        </p:attrNameLst>
                                      </p:cBhvr>
                                      <p:to>
                                        <p:strVal val="visible"/>
                                      </p:to>
                                    </p:set>
                                    <p:animEffect transition="in" filter="fade">
                                      <p:cBhvr>
                                        <p:cTn id="103" dur="1000"/>
                                        <p:tgtEl>
                                          <p:spTgt spid="68"/>
                                        </p:tgtEl>
                                      </p:cBhvr>
                                    </p:animEffect>
                                    <p:anim calcmode="lin" valueType="num">
                                      <p:cBhvr>
                                        <p:cTn id="104" dur="1000" fill="hold"/>
                                        <p:tgtEl>
                                          <p:spTgt spid="68"/>
                                        </p:tgtEl>
                                        <p:attrNameLst>
                                          <p:attrName>ppt_x</p:attrName>
                                        </p:attrNameLst>
                                      </p:cBhvr>
                                      <p:tavLst>
                                        <p:tav tm="0">
                                          <p:val>
                                            <p:strVal val="#ppt_x"/>
                                          </p:val>
                                        </p:tav>
                                        <p:tav tm="100000">
                                          <p:val>
                                            <p:strVal val="#ppt_x"/>
                                          </p:val>
                                        </p:tav>
                                      </p:tavLst>
                                    </p:anim>
                                    <p:anim calcmode="lin" valueType="num">
                                      <p:cBhvr>
                                        <p:cTn id="105"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47" presetClass="entr" presetSubtype="0" fill="hold" nodeType="click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1000"/>
                                        <p:tgtEl>
                                          <p:spTgt spid="55"/>
                                        </p:tgtEl>
                                      </p:cBhvr>
                                    </p:animEffect>
                                    <p:anim calcmode="lin" valueType="num">
                                      <p:cBhvr>
                                        <p:cTn id="111" dur="1000" fill="hold"/>
                                        <p:tgtEl>
                                          <p:spTgt spid="55"/>
                                        </p:tgtEl>
                                        <p:attrNameLst>
                                          <p:attrName>ppt_x</p:attrName>
                                        </p:attrNameLst>
                                      </p:cBhvr>
                                      <p:tavLst>
                                        <p:tav tm="0">
                                          <p:val>
                                            <p:strVal val="#ppt_x"/>
                                          </p:val>
                                        </p:tav>
                                        <p:tav tm="100000">
                                          <p:val>
                                            <p:strVal val="#ppt_x"/>
                                          </p:val>
                                        </p:tav>
                                      </p:tavLst>
                                    </p:anim>
                                    <p:anim calcmode="lin" valueType="num">
                                      <p:cBhvr>
                                        <p:cTn id="112" dur="10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00"/>
                            </p:stCondLst>
                            <p:childTnLst>
                              <p:par>
                                <p:cTn id="114" presetID="37" presetClass="path" presetSubtype="0" accel="50000" decel="50000" fill="hold" nodeType="afterEffect">
                                  <p:stCondLst>
                                    <p:cond delay="0"/>
                                  </p:stCondLst>
                                  <p:childTnLst>
                                    <p:animMotion origin="layout" path="M -1.875E-6 2.22222E-6 L 0.06979 0.33032 C 0.08438 0.40463 0.10625 0.44491 0.12917 0.44491 C 0.15521 0.44491 0.17604 0.40463 0.19063 0.33032 L 0.26055 2.22222E-6 " pathEditMode="relative" rAng="0" ptsTypes="AAAAA">
                                      <p:cBhvr>
                                        <p:cTn id="115" dur="2000" fill="hold"/>
                                        <p:tgtEl>
                                          <p:spTgt spid="55"/>
                                        </p:tgtEl>
                                        <p:attrNameLst>
                                          <p:attrName>ppt_x</p:attrName>
                                          <p:attrName>ppt_y</p:attrName>
                                        </p:attrNameLst>
                                      </p:cBhvr>
                                      <p:rCtr x="13021" y="22245"/>
                                    </p:animMotion>
                                  </p:childTnLst>
                                </p:cTn>
                              </p:par>
                              <p:par>
                                <p:cTn id="116" presetID="10" presetClass="exit" presetSubtype="0" fill="hold" nodeType="withEffect">
                                  <p:stCondLst>
                                    <p:cond delay="0"/>
                                  </p:stCondLst>
                                  <p:childTnLst>
                                    <p:animEffect transition="out" filter="fade">
                                      <p:cBhvr>
                                        <p:cTn id="117" dur="1000"/>
                                        <p:tgtEl>
                                          <p:spTgt spid="55"/>
                                        </p:tgtEl>
                                      </p:cBhvr>
                                    </p:animEffect>
                                    <p:set>
                                      <p:cBhvr>
                                        <p:cTn id="118" dur="1" fill="hold">
                                          <p:stCondLst>
                                            <p:cond delay="999"/>
                                          </p:stCondLst>
                                        </p:cTn>
                                        <p:tgtEl>
                                          <p:spTgt spid="55"/>
                                        </p:tgtEl>
                                        <p:attrNameLst>
                                          <p:attrName>style.visibility</p:attrName>
                                        </p:attrNameLst>
                                      </p:cBhvr>
                                      <p:to>
                                        <p:strVal val="hidden"/>
                                      </p:to>
                                    </p:set>
                                  </p:childTnLst>
                                </p:cTn>
                              </p:par>
                              <p:par>
                                <p:cTn id="119" presetID="10" presetClass="exit" presetSubtype="0" fill="hold" nodeType="withEffect">
                                  <p:stCondLst>
                                    <p:cond delay="0"/>
                                  </p:stCondLst>
                                  <p:childTnLst>
                                    <p:animEffect transition="out" filter="fade">
                                      <p:cBhvr>
                                        <p:cTn id="120" dur="1000"/>
                                        <p:tgtEl>
                                          <p:spTgt spid="68"/>
                                        </p:tgtEl>
                                      </p:cBhvr>
                                    </p:animEffect>
                                    <p:set>
                                      <p:cBhvr>
                                        <p:cTn id="121" dur="1" fill="hold">
                                          <p:stCondLst>
                                            <p:cond delay="999"/>
                                          </p:stCondLst>
                                        </p:cTn>
                                        <p:tgtEl>
                                          <p:spTgt spid="68"/>
                                        </p:tgtEl>
                                        <p:attrNameLst>
                                          <p:attrName>style.visibility</p:attrName>
                                        </p:attrNameLst>
                                      </p:cBhvr>
                                      <p:to>
                                        <p:strVal val="hidden"/>
                                      </p:to>
                                    </p:set>
                                  </p:childTnLst>
                                </p:cTn>
                              </p:par>
                            </p:childTnLst>
                          </p:cTn>
                        </p:par>
                      </p:childTnLst>
                    </p:cTn>
                  </p:par>
                  <p:par>
                    <p:cTn id="122" fill="hold">
                      <p:stCondLst>
                        <p:cond delay="indefinite"/>
                      </p:stCondLst>
                      <p:childTnLst>
                        <p:par>
                          <p:cTn id="123" fill="hold">
                            <p:stCondLst>
                              <p:cond delay="0"/>
                            </p:stCondLst>
                            <p:childTnLst>
                              <p:par>
                                <p:cTn id="124" presetID="1" presetClass="entr" presetSubtype="0" fill="hold" grpId="0" nodeType="clickEffect">
                                  <p:stCondLst>
                                    <p:cond delay="0"/>
                                  </p:stCondLst>
                                  <p:childTnLst>
                                    <p:set>
                                      <p:cBhvr>
                                        <p:cTn id="125" dur="1" fill="hold">
                                          <p:stCondLst>
                                            <p:cond delay="0"/>
                                          </p:stCondLst>
                                        </p:cTn>
                                        <p:tgtEl>
                                          <p:spTgt spid="5">
                                            <p:txEl>
                                              <p:pRg st="5" end="5"/>
                                            </p:txEl>
                                          </p:spTgt>
                                        </p:tgtEl>
                                        <p:attrNameLst>
                                          <p:attrName>style.visibility</p:attrName>
                                        </p:attrNameLst>
                                      </p:cBhvr>
                                      <p:to>
                                        <p:strVal val="visible"/>
                                      </p:to>
                                    </p:set>
                                  </p:childTnLst>
                                </p:cTn>
                              </p:par>
                              <p:par>
                                <p:cTn id="126" presetID="47" presetClass="entr" presetSubtype="0" fill="hold" nodeType="withEffect">
                                  <p:stCondLst>
                                    <p:cond delay="0"/>
                                  </p:stCondLst>
                                  <p:childTnLst>
                                    <p:set>
                                      <p:cBhvr>
                                        <p:cTn id="127" dur="1" fill="hold">
                                          <p:stCondLst>
                                            <p:cond delay="0"/>
                                          </p:stCondLst>
                                        </p:cTn>
                                        <p:tgtEl>
                                          <p:spTgt spid="9"/>
                                        </p:tgtEl>
                                        <p:attrNameLst>
                                          <p:attrName>style.visibility</p:attrName>
                                        </p:attrNameLst>
                                      </p:cBhvr>
                                      <p:to>
                                        <p:strVal val="visible"/>
                                      </p:to>
                                    </p:set>
                                    <p:animEffect transition="in" filter="fade">
                                      <p:cBhvr>
                                        <p:cTn id="128" dur="1000"/>
                                        <p:tgtEl>
                                          <p:spTgt spid="9"/>
                                        </p:tgtEl>
                                      </p:cBhvr>
                                    </p:animEffect>
                                    <p:anim calcmode="lin" valueType="num">
                                      <p:cBhvr>
                                        <p:cTn id="129" dur="1000" fill="hold"/>
                                        <p:tgtEl>
                                          <p:spTgt spid="9"/>
                                        </p:tgtEl>
                                        <p:attrNameLst>
                                          <p:attrName>ppt_x</p:attrName>
                                        </p:attrNameLst>
                                      </p:cBhvr>
                                      <p:tavLst>
                                        <p:tav tm="0">
                                          <p:val>
                                            <p:strVal val="#ppt_x"/>
                                          </p:val>
                                        </p:tav>
                                        <p:tav tm="100000">
                                          <p:val>
                                            <p:strVal val="#ppt_x"/>
                                          </p:val>
                                        </p:tav>
                                      </p:tavLst>
                                    </p:anim>
                                    <p:anim calcmode="lin" valueType="num">
                                      <p:cBhvr>
                                        <p:cTn id="130" dur="1000" fill="hold"/>
                                        <p:tgtEl>
                                          <p:spTgt spid="9"/>
                                        </p:tgtEl>
                                        <p:attrNameLst>
                                          <p:attrName>ppt_y</p:attrName>
                                        </p:attrNameLst>
                                      </p:cBhvr>
                                      <p:tavLst>
                                        <p:tav tm="0">
                                          <p:val>
                                            <p:strVal val="#ppt_y-.1"/>
                                          </p:val>
                                        </p:tav>
                                        <p:tav tm="100000">
                                          <p:val>
                                            <p:strVal val="#ppt_y"/>
                                          </p:val>
                                        </p:tav>
                                      </p:tavLst>
                                    </p:anim>
                                  </p:childTnLst>
                                </p:cTn>
                              </p:par>
                              <p:par>
                                <p:cTn id="131" presetID="47" presetClass="entr" presetSubtype="0" fill="hold" nodeType="with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fade">
                                      <p:cBhvr>
                                        <p:cTn id="133" dur="1000"/>
                                        <p:tgtEl>
                                          <p:spTgt spid="35"/>
                                        </p:tgtEl>
                                      </p:cBhvr>
                                    </p:animEffect>
                                    <p:anim calcmode="lin" valueType="num">
                                      <p:cBhvr>
                                        <p:cTn id="134" dur="1000" fill="hold"/>
                                        <p:tgtEl>
                                          <p:spTgt spid="35"/>
                                        </p:tgtEl>
                                        <p:attrNameLst>
                                          <p:attrName>ppt_x</p:attrName>
                                        </p:attrNameLst>
                                      </p:cBhvr>
                                      <p:tavLst>
                                        <p:tav tm="0">
                                          <p:val>
                                            <p:strVal val="#ppt_x"/>
                                          </p:val>
                                        </p:tav>
                                        <p:tav tm="100000">
                                          <p:val>
                                            <p:strVal val="#ppt_x"/>
                                          </p:val>
                                        </p:tav>
                                      </p:tavLst>
                                    </p:anim>
                                    <p:anim calcmode="lin" valueType="num">
                                      <p:cBhvr>
                                        <p:cTn id="135" dur="1000" fill="hold"/>
                                        <p:tgtEl>
                                          <p:spTgt spid="35"/>
                                        </p:tgtEl>
                                        <p:attrNameLst>
                                          <p:attrName>ppt_y</p:attrName>
                                        </p:attrNameLst>
                                      </p:cBhvr>
                                      <p:tavLst>
                                        <p:tav tm="0">
                                          <p:val>
                                            <p:strVal val="#ppt_y-.1"/>
                                          </p:val>
                                        </p:tav>
                                        <p:tav tm="100000">
                                          <p:val>
                                            <p:strVal val="#ppt_y"/>
                                          </p:val>
                                        </p:tav>
                                      </p:tavLst>
                                    </p:anim>
                                  </p:childTnLst>
                                </p:cTn>
                              </p:par>
                            </p:childTnLst>
                          </p:cTn>
                        </p:par>
                        <p:par>
                          <p:cTn id="136" fill="hold">
                            <p:stCondLst>
                              <p:cond delay="1000"/>
                            </p:stCondLst>
                            <p:childTnLst>
                              <p:par>
                                <p:cTn id="137" presetID="10" presetClass="exit" presetSubtype="0" fill="hold" nodeType="afterEffect">
                                  <p:stCondLst>
                                    <p:cond delay="0"/>
                                  </p:stCondLst>
                                  <p:childTnLst>
                                    <p:animEffect transition="out" filter="fade">
                                      <p:cBhvr>
                                        <p:cTn id="138" dur="500"/>
                                        <p:tgtEl>
                                          <p:spTgt spid="9"/>
                                        </p:tgtEl>
                                      </p:cBhvr>
                                    </p:animEffect>
                                    <p:set>
                                      <p:cBhvr>
                                        <p:cTn id="139" dur="1" fill="hold">
                                          <p:stCondLst>
                                            <p:cond delay="499"/>
                                          </p:stCondLst>
                                        </p:cTn>
                                        <p:tgtEl>
                                          <p:spTgt spid="9"/>
                                        </p:tgtEl>
                                        <p:attrNameLst>
                                          <p:attrName>style.visibility</p:attrName>
                                        </p:attrNameLst>
                                      </p:cBhvr>
                                      <p:to>
                                        <p:strVal val="hidden"/>
                                      </p:to>
                                    </p:set>
                                  </p:childTnLst>
                                </p:cTn>
                              </p:par>
                              <p:par>
                                <p:cTn id="140" presetID="10" presetClass="entr" presetSubtype="0" fill="hold" nodeType="withEffect">
                                  <p:stCondLst>
                                    <p:cond delay="0"/>
                                  </p:stCondLst>
                                  <p:childTnLst>
                                    <p:set>
                                      <p:cBhvr>
                                        <p:cTn id="141" dur="1" fill="hold">
                                          <p:stCondLst>
                                            <p:cond delay="0"/>
                                          </p:stCondLst>
                                        </p:cTn>
                                        <p:tgtEl>
                                          <p:spTgt spid="8"/>
                                        </p:tgtEl>
                                        <p:attrNameLst>
                                          <p:attrName>style.visibility</p:attrName>
                                        </p:attrNameLst>
                                      </p:cBhvr>
                                      <p:to>
                                        <p:strVal val="visible"/>
                                      </p:to>
                                    </p:set>
                                    <p:animEffect transition="in" filter="fade">
                                      <p:cBhvr>
                                        <p:cTn id="142" dur="500"/>
                                        <p:tgtEl>
                                          <p:spTgt spid="8"/>
                                        </p:tgtEl>
                                      </p:cBhvr>
                                    </p:animEffect>
                                  </p:childTnLst>
                                </p:cTn>
                              </p:par>
                              <p:par>
                                <p:cTn id="143" presetID="10" presetClass="exit" presetSubtype="0" fill="hold" nodeType="withEffect">
                                  <p:stCondLst>
                                    <p:cond delay="0"/>
                                  </p:stCondLst>
                                  <p:childTnLst>
                                    <p:animEffect transition="out" filter="fade">
                                      <p:cBhvr>
                                        <p:cTn id="144" dur="500"/>
                                        <p:tgtEl>
                                          <p:spTgt spid="35"/>
                                        </p:tgtEl>
                                      </p:cBhvr>
                                    </p:animEffect>
                                    <p:set>
                                      <p:cBhvr>
                                        <p:cTn id="145" dur="1" fill="hold">
                                          <p:stCondLst>
                                            <p:cond delay="499"/>
                                          </p:stCondLst>
                                        </p:cTn>
                                        <p:tgtEl>
                                          <p:spTgt spid="35"/>
                                        </p:tgtEl>
                                        <p:attrNameLst>
                                          <p:attrName>style.visibility</p:attrName>
                                        </p:attrNameLst>
                                      </p:cBhvr>
                                      <p:to>
                                        <p:strVal val="hidden"/>
                                      </p:to>
                                    </p:set>
                                  </p:childTnLst>
                                </p:cTn>
                              </p:par>
                              <p:par>
                                <p:cTn id="146" presetID="10" presetClass="entr" presetSubtype="0" fill="hold" nodeType="withEffect">
                                  <p:stCondLst>
                                    <p:cond delay="0"/>
                                  </p:stCondLst>
                                  <p:childTnLst>
                                    <p:set>
                                      <p:cBhvr>
                                        <p:cTn id="147" dur="1" fill="hold">
                                          <p:stCondLst>
                                            <p:cond delay="0"/>
                                          </p:stCondLst>
                                        </p:cTn>
                                        <p:tgtEl>
                                          <p:spTgt spid="36"/>
                                        </p:tgtEl>
                                        <p:attrNameLst>
                                          <p:attrName>style.visibility</p:attrName>
                                        </p:attrNameLst>
                                      </p:cBhvr>
                                      <p:to>
                                        <p:strVal val="visible"/>
                                      </p:to>
                                    </p:set>
                                    <p:animEffect transition="in" filter="fade">
                                      <p:cBhvr>
                                        <p:cTn id="148" dur="500"/>
                                        <p:tgtEl>
                                          <p:spTgt spid="36"/>
                                        </p:tgtEl>
                                      </p:cBhvr>
                                    </p:animEffect>
                                  </p:childTnLst>
                                </p:cTn>
                              </p:par>
                              <p:par>
                                <p:cTn id="149" presetID="10" presetClass="entr" presetSubtype="0" fill="hold" nodeType="withEffect">
                                  <p:stCondLst>
                                    <p:cond delay="0"/>
                                  </p:stCondLst>
                                  <p:childTnLst>
                                    <p:set>
                                      <p:cBhvr>
                                        <p:cTn id="150" dur="1" fill="hold">
                                          <p:stCondLst>
                                            <p:cond delay="0"/>
                                          </p:stCondLst>
                                        </p:cTn>
                                        <p:tgtEl>
                                          <p:spTgt spid="71"/>
                                        </p:tgtEl>
                                        <p:attrNameLst>
                                          <p:attrName>style.visibility</p:attrName>
                                        </p:attrNameLst>
                                      </p:cBhvr>
                                      <p:to>
                                        <p:strVal val="visible"/>
                                      </p:to>
                                    </p:set>
                                    <p:animEffect transition="in" filter="fade">
                                      <p:cBhvr>
                                        <p:cTn id="151" dur="1200"/>
                                        <p:tgtEl>
                                          <p:spTgt spid="71"/>
                                        </p:tgtEl>
                                      </p:cBhvr>
                                    </p:animEffect>
                                  </p:childTnLst>
                                </p:cTn>
                              </p:par>
                              <p:par>
                                <p:cTn id="152" presetID="10" presetClass="exit" presetSubtype="0" fill="hold" nodeType="withEffect">
                                  <p:stCondLst>
                                    <p:cond delay="0"/>
                                  </p:stCondLst>
                                  <p:childTnLst>
                                    <p:animEffect transition="out" filter="fade">
                                      <p:cBhvr>
                                        <p:cTn id="153" dur="500"/>
                                        <p:tgtEl>
                                          <p:spTgt spid="15"/>
                                        </p:tgtEl>
                                      </p:cBhvr>
                                    </p:animEffect>
                                    <p:set>
                                      <p:cBhvr>
                                        <p:cTn id="154" dur="1" fill="hold">
                                          <p:stCondLst>
                                            <p:cond delay="499"/>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uiExpand="1" build="p"/>
      <p:bldP spid="43" grpId="0" animBg="1"/>
      <p:bldP spid="44" grpId="0" animBg="1"/>
      <p:bldP spid="45" grpId="0" animBg="1"/>
      <p:bldP spid="45" grpId="1" animBg="1"/>
      <p:bldP spid="56" grpId="0"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54"/>
        <p:cNvGrpSpPr/>
        <p:nvPr/>
      </p:nvGrpSpPr>
      <p:grpSpPr>
        <a:xfrm>
          <a:off x="0" y="0"/>
          <a:ext cx="0" cy="0"/>
          <a:chOff x="0" y="0"/>
          <a:chExt cx="0" cy="0"/>
        </a:xfrm>
      </p:grpSpPr>
      <p:grpSp>
        <p:nvGrpSpPr>
          <p:cNvPr id="255" name="Google Shape;255;p23"/>
          <p:cNvGrpSpPr/>
          <p:nvPr/>
        </p:nvGrpSpPr>
        <p:grpSpPr>
          <a:xfrm>
            <a:off x="3954324" y="1335080"/>
            <a:ext cx="5334000" cy="4955291"/>
            <a:chOff x="0" y="52718187"/>
            <a:chExt cx="2147483647" cy="2094765459"/>
          </a:xfrm>
        </p:grpSpPr>
        <p:pic>
          <p:nvPicPr>
            <p:cNvPr id="256" name="Google Shape;256;p23" descr="Polystyrene formation.PNG"/>
            <p:cNvPicPr preferRelativeResize="0"/>
            <p:nvPr/>
          </p:nvPicPr>
          <p:blipFill rotWithShape="1">
            <a:blip r:embed="rId3">
              <a:alphaModFix/>
            </a:blip>
            <a:srcRect t="12799" r="33085"/>
            <a:stretch/>
          </p:blipFill>
          <p:spPr>
            <a:xfrm>
              <a:off x="0" y="1217888169"/>
              <a:ext cx="2147483647" cy="682419663"/>
            </a:xfrm>
            <a:prstGeom prst="rect">
              <a:avLst/>
            </a:prstGeom>
            <a:noFill/>
            <a:ln>
              <a:noFill/>
            </a:ln>
          </p:spPr>
        </p:pic>
        <p:pic>
          <p:nvPicPr>
            <p:cNvPr id="257" name="Google Shape;257;p23" descr="135683"/>
            <p:cNvPicPr preferRelativeResize="0"/>
            <p:nvPr/>
          </p:nvPicPr>
          <p:blipFill rotWithShape="1">
            <a:blip r:embed="rId4">
              <a:alphaModFix/>
            </a:blip>
            <a:srcRect l="76261" t="53334" b="6707"/>
            <a:stretch/>
          </p:blipFill>
          <p:spPr>
            <a:xfrm>
              <a:off x="240991227" y="257668869"/>
              <a:ext cx="832149913" cy="1030675476"/>
            </a:xfrm>
            <a:prstGeom prst="rect">
              <a:avLst/>
            </a:prstGeom>
            <a:noFill/>
            <a:ln>
              <a:noFill/>
            </a:ln>
          </p:spPr>
        </p:pic>
        <p:sp>
          <p:nvSpPr>
            <p:cNvPr id="258" name="Google Shape;258;p23"/>
            <p:cNvSpPr txBox="1"/>
            <p:nvPr/>
          </p:nvSpPr>
          <p:spPr>
            <a:xfrm>
              <a:off x="981706820" y="450920518"/>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sp>
          <p:nvSpPr>
            <p:cNvPr id="259" name="Google Shape;259;p23"/>
            <p:cNvSpPr txBox="1"/>
            <p:nvPr/>
          </p:nvSpPr>
          <p:spPr>
            <a:xfrm>
              <a:off x="306783330" y="483129153"/>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pic>
          <p:nvPicPr>
            <p:cNvPr id="260" name="Google Shape;260;p23" descr="135683"/>
            <p:cNvPicPr preferRelativeResize="0"/>
            <p:nvPr/>
          </p:nvPicPr>
          <p:blipFill rotWithShape="1">
            <a:blip r:embed="rId4">
              <a:alphaModFix/>
            </a:blip>
            <a:srcRect l="55368" t="53334" r="26253" b="6707"/>
            <a:stretch/>
          </p:blipFill>
          <p:spPr>
            <a:xfrm>
              <a:off x="1073741810" y="193251650"/>
              <a:ext cx="644245104" cy="1030675487"/>
            </a:xfrm>
            <a:prstGeom prst="rect">
              <a:avLst/>
            </a:prstGeom>
            <a:noFill/>
            <a:ln>
              <a:noFill/>
            </a:ln>
          </p:spPr>
        </p:pic>
        <p:cxnSp>
          <p:nvCxnSpPr>
            <p:cNvPr id="261" name="Google Shape;261;p23"/>
            <p:cNvCxnSpPr/>
            <p:nvPr/>
          </p:nvCxnSpPr>
          <p:spPr>
            <a:xfrm>
              <a:off x="889671831" y="547546317"/>
              <a:ext cx="153391693" cy="0"/>
            </a:xfrm>
            <a:prstGeom prst="straightConnector1">
              <a:avLst/>
            </a:prstGeom>
            <a:noFill/>
            <a:ln w="25400" cap="flat" cmpd="sng">
              <a:solidFill>
                <a:schemeClr val="dk1"/>
              </a:solidFill>
              <a:prstDash val="solid"/>
              <a:miter lim="800000"/>
              <a:headEnd type="none" w="med" len="med"/>
              <a:tailEnd type="none" w="med" len="med"/>
            </a:ln>
          </p:spPr>
        </p:cxnSp>
        <p:sp>
          <p:nvSpPr>
            <p:cNvPr id="262" name="Google Shape;262;p23"/>
            <p:cNvSpPr txBox="1"/>
            <p:nvPr/>
          </p:nvSpPr>
          <p:spPr>
            <a:xfrm>
              <a:off x="1656630209" y="483129153"/>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cxnSp>
          <p:nvCxnSpPr>
            <p:cNvPr id="263" name="Google Shape;263;p23"/>
            <p:cNvCxnSpPr/>
            <p:nvPr/>
          </p:nvCxnSpPr>
          <p:spPr>
            <a:xfrm>
              <a:off x="245426705" y="547546317"/>
              <a:ext cx="153391693" cy="0"/>
            </a:xfrm>
            <a:prstGeom prst="straightConnector1">
              <a:avLst/>
            </a:prstGeom>
            <a:noFill/>
            <a:ln w="25400" cap="flat" cmpd="sng">
              <a:solidFill>
                <a:schemeClr val="dk1"/>
              </a:solidFill>
              <a:prstDash val="solid"/>
              <a:miter lim="800000"/>
              <a:headEnd type="none" w="med" len="med"/>
              <a:tailEnd type="none" w="med" len="med"/>
            </a:ln>
          </p:spPr>
        </p:cxnSp>
        <p:sp>
          <p:nvSpPr>
            <p:cNvPr id="264" name="Google Shape;264;p23"/>
            <p:cNvSpPr txBox="1"/>
            <p:nvPr/>
          </p:nvSpPr>
          <p:spPr>
            <a:xfrm>
              <a:off x="1595273482" y="450920518"/>
              <a:ext cx="122713347" cy="161043044"/>
            </a:xfrm>
            <a:prstGeom prst="rect">
              <a:avLst/>
            </a:prstGeom>
            <a:solidFill>
              <a:schemeClr val="lt1"/>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sp>
          <p:nvSpPr>
            <p:cNvPr id="265" name="Google Shape;265;p23"/>
            <p:cNvSpPr txBox="1"/>
            <p:nvPr/>
          </p:nvSpPr>
          <p:spPr>
            <a:xfrm>
              <a:off x="105456585" y="437835983"/>
              <a:ext cx="184070027" cy="244919664"/>
            </a:xfrm>
            <a:prstGeom prst="rect">
              <a:avLst/>
            </a:prstGeom>
            <a:noFill/>
            <a:ln>
              <a:noFill/>
            </a:ln>
          </p:spPr>
          <p:txBody>
            <a:bodyPr spcFirstLastPara="1" wrap="square" lIns="91425" tIns="45700" rIns="91425" bIns="45700" anchor="t" anchorCtr="0">
              <a:noAutofit/>
            </a:bodyPr>
            <a:lstStyle/>
            <a:p>
              <a:pPr>
                <a:buClr>
                  <a:schemeClr val="dk1"/>
                </a:buClr>
                <a:buSzPts val="3200"/>
              </a:pPr>
              <a:r>
                <a:rPr lang="en-US" sz="2400" dirty="0">
                  <a:solidFill>
                    <a:schemeClr val="dk1"/>
                  </a:solidFill>
                  <a:ea typeface="Arial"/>
                  <a:cs typeface="Arial"/>
                  <a:sym typeface="Arial"/>
                </a:rPr>
                <a:t>R</a:t>
              </a:r>
              <a:endParaRPr dirty="0"/>
            </a:p>
          </p:txBody>
        </p:sp>
        <p:sp>
          <p:nvSpPr>
            <p:cNvPr id="266" name="Google Shape;266;p23"/>
            <p:cNvSpPr txBox="1"/>
            <p:nvPr/>
          </p:nvSpPr>
          <p:spPr>
            <a:xfrm>
              <a:off x="1578016800" y="441631280"/>
              <a:ext cx="184070027" cy="244919664"/>
            </a:xfrm>
            <a:prstGeom prst="rect">
              <a:avLst/>
            </a:prstGeom>
            <a:noFill/>
            <a:ln>
              <a:noFill/>
            </a:ln>
          </p:spPr>
          <p:txBody>
            <a:bodyPr spcFirstLastPara="1" wrap="square" lIns="91425" tIns="45700" rIns="91425" bIns="45700" anchor="t" anchorCtr="0">
              <a:noAutofit/>
            </a:bodyPr>
            <a:lstStyle/>
            <a:p>
              <a:pPr>
                <a:buClr>
                  <a:schemeClr val="dk1"/>
                </a:buClr>
                <a:buSzPts val="3200"/>
              </a:pPr>
              <a:r>
                <a:rPr lang="en-US" sz="2400" dirty="0">
                  <a:solidFill>
                    <a:schemeClr val="dk1"/>
                  </a:solidFill>
                  <a:ea typeface="Arial"/>
                  <a:cs typeface="Arial"/>
                  <a:sym typeface="Arial"/>
                </a:rPr>
                <a:t>R</a:t>
              </a:r>
              <a:endParaRPr sz="1400" dirty="0"/>
            </a:p>
          </p:txBody>
        </p:sp>
        <p:sp>
          <p:nvSpPr>
            <p:cNvPr id="267" name="Google Shape;267;p23"/>
            <p:cNvSpPr txBox="1"/>
            <p:nvPr/>
          </p:nvSpPr>
          <p:spPr>
            <a:xfrm>
              <a:off x="1043063547" y="322086084"/>
              <a:ext cx="184070027" cy="128834428"/>
            </a:xfrm>
            <a:prstGeom prst="rect">
              <a:avLst/>
            </a:prstGeom>
            <a:noFill/>
            <a:ln>
              <a:noFill/>
            </a:ln>
          </p:spPr>
          <p:txBody>
            <a:bodyPr spcFirstLastPara="1" wrap="square" lIns="91425" tIns="45700" rIns="91425" bIns="45700" anchor="t" anchorCtr="0">
              <a:noAutofit/>
            </a:bodyPr>
            <a:lstStyle/>
            <a:p>
              <a:pPr>
                <a:buClr>
                  <a:schemeClr val="dk1"/>
                </a:buClr>
                <a:buSzPts val="1400"/>
              </a:pPr>
              <a:r>
                <a:rPr lang="en-US" sz="1400">
                  <a:solidFill>
                    <a:schemeClr val="dk1"/>
                  </a:solidFill>
                  <a:latin typeface="Arial"/>
                  <a:ea typeface="Arial"/>
                  <a:cs typeface="Arial"/>
                  <a:sym typeface="Arial"/>
                </a:rPr>
                <a:t>H</a:t>
              </a:r>
              <a:endParaRPr/>
            </a:p>
          </p:txBody>
        </p:sp>
        <p:sp>
          <p:nvSpPr>
            <p:cNvPr id="268" name="Google Shape;268;p23"/>
            <p:cNvSpPr txBox="1"/>
            <p:nvPr/>
          </p:nvSpPr>
          <p:spPr>
            <a:xfrm>
              <a:off x="398818421" y="322086084"/>
              <a:ext cx="184070027" cy="128834428"/>
            </a:xfrm>
            <a:prstGeom prst="rect">
              <a:avLst/>
            </a:prstGeom>
            <a:noFill/>
            <a:ln>
              <a:noFill/>
            </a:ln>
          </p:spPr>
          <p:txBody>
            <a:bodyPr spcFirstLastPara="1" wrap="square" lIns="91425" tIns="45700" rIns="91425" bIns="45700" anchor="t" anchorCtr="0">
              <a:noAutofit/>
            </a:bodyPr>
            <a:lstStyle/>
            <a:p>
              <a:pPr>
                <a:buClr>
                  <a:schemeClr val="dk1"/>
                </a:buClr>
                <a:buSzPts val="1400"/>
              </a:pPr>
              <a:r>
                <a:rPr lang="en-US" sz="1400">
                  <a:solidFill>
                    <a:schemeClr val="dk1"/>
                  </a:solidFill>
                  <a:latin typeface="Arial"/>
                  <a:ea typeface="Arial"/>
                  <a:cs typeface="Arial"/>
                  <a:sym typeface="Arial"/>
                </a:rPr>
                <a:t>H</a:t>
              </a:r>
              <a:endParaRPr/>
            </a:p>
          </p:txBody>
        </p:sp>
        <p:cxnSp>
          <p:nvCxnSpPr>
            <p:cNvPr id="269" name="Google Shape;269;p23"/>
            <p:cNvCxnSpPr/>
            <p:nvPr/>
          </p:nvCxnSpPr>
          <p:spPr>
            <a:xfrm>
              <a:off x="460174945" y="450920518"/>
              <a:ext cx="0" cy="32208607"/>
            </a:xfrm>
            <a:prstGeom prst="straightConnector1">
              <a:avLst/>
            </a:prstGeom>
            <a:noFill/>
            <a:ln w="25400" cap="flat" cmpd="sng">
              <a:solidFill>
                <a:schemeClr val="dk1"/>
              </a:solidFill>
              <a:prstDash val="solid"/>
              <a:miter lim="800000"/>
              <a:headEnd type="none" w="med" len="med"/>
              <a:tailEnd type="none" w="med" len="med"/>
            </a:ln>
          </p:spPr>
        </p:cxnSp>
        <p:cxnSp>
          <p:nvCxnSpPr>
            <p:cNvPr id="270" name="Google Shape;270;p23"/>
            <p:cNvCxnSpPr/>
            <p:nvPr/>
          </p:nvCxnSpPr>
          <p:spPr>
            <a:xfrm>
              <a:off x="1104420072" y="450920518"/>
              <a:ext cx="0" cy="32208607"/>
            </a:xfrm>
            <a:prstGeom prst="straightConnector1">
              <a:avLst/>
            </a:prstGeom>
            <a:noFill/>
            <a:ln w="25400" cap="flat" cmpd="sng">
              <a:solidFill>
                <a:schemeClr val="dk1"/>
              </a:solidFill>
              <a:prstDash val="solid"/>
              <a:miter lim="800000"/>
              <a:headEnd type="none" w="med" len="med"/>
              <a:tailEnd type="none" w="med" len="med"/>
            </a:ln>
          </p:spPr>
        </p:cxnSp>
        <p:sp>
          <p:nvSpPr>
            <p:cNvPr id="271" name="Google Shape;271;p23"/>
            <p:cNvSpPr txBox="1"/>
            <p:nvPr/>
          </p:nvSpPr>
          <p:spPr>
            <a:xfrm>
              <a:off x="61356625" y="1900307927"/>
              <a:ext cx="2009431171" cy="247175719"/>
            </a:xfrm>
            <a:prstGeom prst="rect">
              <a:avLst/>
            </a:prstGeom>
            <a:noFill/>
            <a:ln>
              <a:noFill/>
            </a:ln>
          </p:spPr>
          <p:txBody>
            <a:bodyPr spcFirstLastPara="1" wrap="square" lIns="91425" tIns="45700" rIns="91425" bIns="45700" anchor="t" anchorCtr="0">
              <a:noAutofit/>
            </a:bodyPr>
            <a:lstStyle/>
            <a:p>
              <a:pPr algn="ctr">
                <a:buClr>
                  <a:schemeClr val="dk1"/>
                </a:buClr>
                <a:buSzPts val="3200"/>
              </a:pPr>
              <a:r>
                <a:rPr lang="en-US" sz="2400" dirty="0">
                  <a:solidFill>
                    <a:srgbClr val="007DB7"/>
                  </a:solidFill>
                  <a:ea typeface="Arial"/>
                  <a:cs typeface="Arial"/>
                  <a:sym typeface="Arial"/>
                </a:rPr>
                <a:t>Polystyrene (plate)</a:t>
              </a:r>
              <a:endParaRPr sz="2400" dirty="0">
                <a:solidFill>
                  <a:srgbClr val="007DB7"/>
                </a:solidFill>
              </a:endParaRPr>
            </a:p>
          </p:txBody>
        </p:sp>
        <p:sp>
          <p:nvSpPr>
            <p:cNvPr id="272" name="Google Shape;272;p23"/>
            <p:cNvSpPr txBox="1"/>
            <p:nvPr/>
          </p:nvSpPr>
          <p:spPr>
            <a:xfrm>
              <a:off x="446753496" y="52718187"/>
              <a:ext cx="1411203539" cy="244919664"/>
            </a:xfrm>
            <a:prstGeom prst="rect">
              <a:avLst/>
            </a:prstGeom>
            <a:noFill/>
            <a:ln>
              <a:noFill/>
            </a:ln>
          </p:spPr>
          <p:txBody>
            <a:bodyPr spcFirstLastPara="1" wrap="square" lIns="91425" tIns="45700" rIns="91425" bIns="45700" anchor="t" anchorCtr="0">
              <a:noAutofit/>
            </a:bodyPr>
            <a:lstStyle/>
            <a:p>
              <a:pPr>
                <a:buClr>
                  <a:schemeClr val="dk1"/>
                </a:buClr>
                <a:buSzPts val="3200"/>
              </a:pPr>
              <a:r>
                <a:rPr lang="en-US" sz="2400" dirty="0">
                  <a:solidFill>
                    <a:schemeClr val="accent6"/>
                  </a:solidFill>
                  <a:ea typeface="Arial"/>
                  <a:cs typeface="Arial"/>
                  <a:sym typeface="Arial"/>
                </a:rPr>
                <a:t>Protein (Antigen)</a:t>
              </a:r>
              <a:endParaRPr sz="2400" dirty="0">
                <a:solidFill>
                  <a:schemeClr val="accent6"/>
                </a:solidFill>
              </a:endParaRPr>
            </a:p>
          </p:txBody>
        </p:sp>
        <p:sp>
          <p:nvSpPr>
            <p:cNvPr id="273" name="Google Shape;273;p23"/>
            <p:cNvSpPr txBox="1"/>
            <p:nvPr/>
          </p:nvSpPr>
          <p:spPr>
            <a:xfrm>
              <a:off x="359563808" y="837423930"/>
              <a:ext cx="1162078930" cy="773006607"/>
            </a:xfrm>
            <a:prstGeom prst="rect">
              <a:avLst/>
            </a:prstGeom>
            <a:solidFill>
              <a:srgbClr val="FF0000">
                <a:alpha val="21568"/>
              </a:srgbClr>
            </a:solidFill>
            <a:ln>
              <a:noFill/>
            </a:ln>
          </p:spPr>
          <p:txBody>
            <a:bodyPr spcFirstLastPara="1" wrap="square" lIns="91425" tIns="45700" rIns="91425" bIns="45700" anchor="ctr" anchorCtr="0">
              <a:noAutofit/>
            </a:bodyPr>
            <a:lstStyle/>
            <a:p>
              <a:endParaRPr sz="3200">
                <a:solidFill>
                  <a:schemeClr val="dk1"/>
                </a:solidFill>
                <a:latin typeface="Arial"/>
                <a:ea typeface="Arial"/>
                <a:cs typeface="Arial"/>
                <a:sym typeface="Arial"/>
              </a:endParaRPr>
            </a:p>
          </p:txBody>
        </p:sp>
      </p:grpSp>
      <p:sp>
        <p:nvSpPr>
          <p:cNvPr id="275" name="Google Shape;275;p23"/>
          <p:cNvSpPr txBox="1"/>
          <p:nvPr/>
        </p:nvSpPr>
        <p:spPr>
          <a:xfrm>
            <a:off x="1484616" y="3374041"/>
            <a:ext cx="2514600" cy="1066800"/>
          </a:xfrm>
          <a:prstGeom prst="rect">
            <a:avLst/>
          </a:prstGeom>
          <a:noFill/>
          <a:ln>
            <a:noFill/>
          </a:ln>
        </p:spPr>
        <p:txBody>
          <a:bodyPr spcFirstLastPara="1" wrap="square" lIns="91425" tIns="45700" rIns="91425" bIns="45700" anchor="t" anchorCtr="0">
            <a:noAutofit/>
          </a:bodyPr>
          <a:lstStyle/>
          <a:p>
            <a:pPr algn="r">
              <a:buClr>
                <a:schemeClr val="dk1"/>
              </a:buClr>
              <a:buSzPts val="3200"/>
            </a:pPr>
            <a:r>
              <a:rPr lang="en-US" sz="2400" dirty="0">
                <a:solidFill>
                  <a:schemeClr val="dk1"/>
                </a:solidFill>
                <a:ea typeface="Arial"/>
                <a:cs typeface="Arial"/>
                <a:sym typeface="Arial"/>
              </a:rPr>
              <a:t>Hydrophobic interactions</a:t>
            </a:r>
            <a:endParaRPr sz="2400" dirty="0"/>
          </a:p>
        </p:txBody>
      </p:sp>
      <p:sp>
        <p:nvSpPr>
          <p:cNvPr id="3" name="Title 2">
            <a:extLst>
              <a:ext uri="{FF2B5EF4-FFF2-40B4-BE49-F238E27FC236}">
                <a16:creationId xmlns:a16="http://schemas.microsoft.com/office/drawing/2014/main" id="{AAF2862F-8748-0676-5664-F3514EB06E9A}"/>
              </a:ext>
            </a:extLst>
          </p:cNvPr>
          <p:cNvSpPr>
            <a:spLocks noGrp="1"/>
          </p:cNvSpPr>
          <p:nvPr>
            <p:ph type="title"/>
          </p:nvPr>
        </p:nvSpPr>
        <p:spPr/>
        <p:txBody>
          <a:bodyPr/>
          <a:lstStyle/>
          <a:p>
            <a:r>
              <a:rPr lang="en-US" dirty="0"/>
              <a:t>How do proteins adsorb to the plastic wells?</a:t>
            </a:r>
          </a:p>
        </p:txBody>
      </p:sp>
    </p:spTree>
    <p:extLst>
      <p:ext uri="{BB962C8B-B14F-4D97-AF65-F5344CB8AC3E}">
        <p14:creationId xmlns:p14="http://schemas.microsoft.com/office/powerpoint/2010/main" val="392556149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10AD45-2AA0-7EE6-3D57-B426FF443EFC}"/>
              </a:ext>
            </a:extLst>
          </p:cNvPr>
          <p:cNvSpPr>
            <a:spLocks noGrp="1"/>
          </p:cNvSpPr>
          <p:nvPr>
            <p:ph type="title"/>
          </p:nvPr>
        </p:nvSpPr>
        <p:spPr/>
        <p:txBody>
          <a:bodyPr/>
          <a:lstStyle/>
          <a:p>
            <a:r>
              <a:rPr lang="en-US" dirty="0"/>
              <a:t>Why add wash buffer?</a:t>
            </a:r>
          </a:p>
        </p:txBody>
      </p:sp>
      <p:pic>
        <p:nvPicPr>
          <p:cNvPr id="5" name="Picture 4">
            <a:extLst>
              <a:ext uri="{FF2B5EF4-FFF2-40B4-BE49-F238E27FC236}">
                <a16:creationId xmlns:a16="http://schemas.microsoft.com/office/drawing/2014/main" id="{5704C16B-4260-DF95-520D-32E0C6907A47}"/>
              </a:ext>
            </a:extLst>
          </p:cNvPr>
          <p:cNvPicPr>
            <a:picLocks noChangeAspect="1"/>
          </p:cNvPicPr>
          <p:nvPr/>
        </p:nvPicPr>
        <p:blipFill>
          <a:blip r:embed="rId3"/>
          <a:stretch>
            <a:fillRect/>
          </a:stretch>
        </p:blipFill>
        <p:spPr>
          <a:xfrm>
            <a:off x="694840" y="1779652"/>
            <a:ext cx="2918188" cy="2889213"/>
          </a:xfrm>
          <a:prstGeom prst="rect">
            <a:avLst/>
          </a:prstGeom>
        </p:spPr>
      </p:pic>
      <p:pic>
        <p:nvPicPr>
          <p:cNvPr id="7" name="Picture 6">
            <a:extLst>
              <a:ext uri="{FF2B5EF4-FFF2-40B4-BE49-F238E27FC236}">
                <a16:creationId xmlns:a16="http://schemas.microsoft.com/office/drawing/2014/main" id="{BD221D21-87F5-9C68-6123-055CE9BDF77A}"/>
              </a:ext>
            </a:extLst>
          </p:cNvPr>
          <p:cNvPicPr>
            <a:picLocks noChangeAspect="1"/>
          </p:cNvPicPr>
          <p:nvPr/>
        </p:nvPicPr>
        <p:blipFill>
          <a:blip r:embed="rId4"/>
          <a:stretch>
            <a:fillRect/>
          </a:stretch>
        </p:blipFill>
        <p:spPr>
          <a:xfrm>
            <a:off x="4404525" y="1816906"/>
            <a:ext cx="2922326" cy="2851959"/>
          </a:xfrm>
          <a:prstGeom prst="rect">
            <a:avLst/>
          </a:prstGeom>
        </p:spPr>
      </p:pic>
      <p:pic>
        <p:nvPicPr>
          <p:cNvPr id="9" name="Picture 8">
            <a:extLst>
              <a:ext uri="{FF2B5EF4-FFF2-40B4-BE49-F238E27FC236}">
                <a16:creationId xmlns:a16="http://schemas.microsoft.com/office/drawing/2014/main" id="{7057F4E1-F301-D9A7-EB15-E7F3F963D9BC}"/>
              </a:ext>
            </a:extLst>
          </p:cNvPr>
          <p:cNvPicPr>
            <a:picLocks noChangeAspect="1"/>
          </p:cNvPicPr>
          <p:nvPr/>
        </p:nvPicPr>
        <p:blipFill>
          <a:blip r:embed="rId5"/>
          <a:stretch>
            <a:fillRect/>
          </a:stretch>
        </p:blipFill>
        <p:spPr>
          <a:xfrm>
            <a:off x="8118348" y="1821045"/>
            <a:ext cx="2963720" cy="2847820"/>
          </a:xfrm>
          <a:prstGeom prst="rect">
            <a:avLst/>
          </a:prstGeom>
        </p:spPr>
      </p:pic>
      <p:pic>
        <p:nvPicPr>
          <p:cNvPr id="10" name="Graphic 9" descr="Water with solid fill">
            <a:extLst>
              <a:ext uri="{FF2B5EF4-FFF2-40B4-BE49-F238E27FC236}">
                <a16:creationId xmlns:a16="http://schemas.microsoft.com/office/drawing/2014/main" id="{EE6510B9-7D3A-56E5-507B-B3F8334F7E3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90541" y="2851534"/>
            <a:ext cx="782702" cy="782702"/>
          </a:xfrm>
          <a:prstGeom prst="rect">
            <a:avLst/>
          </a:prstGeom>
        </p:spPr>
      </p:pic>
      <p:sp>
        <p:nvSpPr>
          <p:cNvPr id="11" name="TextBox 10">
            <a:extLst>
              <a:ext uri="{FF2B5EF4-FFF2-40B4-BE49-F238E27FC236}">
                <a16:creationId xmlns:a16="http://schemas.microsoft.com/office/drawing/2014/main" id="{BB637F22-4462-8255-96C7-CEE71D109E57}"/>
              </a:ext>
            </a:extLst>
          </p:cNvPr>
          <p:cNvSpPr txBox="1"/>
          <p:nvPr/>
        </p:nvSpPr>
        <p:spPr>
          <a:xfrm>
            <a:off x="778903" y="5118107"/>
            <a:ext cx="10618841" cy="877163"/>
          </a:xfrm>
          <a:prstGeom prst="rect">
            <a:avLst/>
          </a:prstGeom>
          <a:noFill/>
        </p:spPr>
        <p:txBody>
          <a:bodyPr wrap="square" lIns="91440" tIns="45720" rIns="91440" bIns="45720" rtlCol="0" anchor="t">
            <a:spAutoFit/>
          </a:bodyPr>
          <a:lstStyle/>
          <a:p>
            <a:pPr marL="342900" indent="-342900" algn="ctr">
              <a:spcAft>
                <a:spcPts val="1800"/>
              </a:spcAft>
              <a:buAutoNum type="arabicPeriod"/>
            </a:pPr>
            <a:r>
              <a:rPr lang="en-US" b="1" dirty="0"/>
              <a:t>Wash</a:t>
            </a:r>
            <a:r>
              <a:rPr lang="en-US" dirty="0"/>
              <a:t> out antigens or antibodies that did not bind to the wells</a:t>
            </a:r>
          </a:p>
          <a:p>
            <a:pPr marL="342900" indent="-342900" algn="ctr">
              <a:spcAft>
                <a:spcPts val="1800"/>
              </a:spcAft>
              <a:buAutoNum type="arabicPeriod"/>
            </a:pPr>
            <a:r>
              <a:rPr lang="en-US" b="1" dirty="0"/>
              <a:t>Block</a:t>
            </a:r>
            <a:r>
              <a:rPr lang="en-US" dirty="0"/>
              <a:t> the exposed surface of the wells so that antibodies don’t bind non-specifically in the next step</a:t>
            </a:r>
          </a:p>
        </p:txBody>
      </p:sp>
    </p:spTree>
    <p:extLst>
      <p:ext uri="{BB962C8B-B14F-4D97-AF65-F5344CB8AC3E}">
        <p14:creationId xmlns:p14="http://schemas.microsoft.com/office/powerpoint/2010/main" val="122528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37" presetClass="path" presetSubtype="0" accel="50000" decel="50000" fill="hold" nodeType="withEffect">
                                  <p:stCondLst>
                                    <p:cond delay="0"/>
                                  </p:stCondLst>
                                  <p:childTnLst>
                                    <p:animMotion origin="layout" path="M -4.375E-6 -0.04213 L 0.04128 0.0405 C 0.05 0.05925 0.0629 0.06967 0.07644 0.06967 C 0.09193 0.06967 0.1043 0.05925 0.1129 0.0405 L 0.15443 -0.04213 " pathEditMode="relative" rAng="0" ptsTypes="AAAAA">
                                      <p:cBhvr>
                                        <p:cTn id="11" dur="2000" fill="hold"/>
                                        <p:tgtEl>
                                          <p:spTgt spid="10"/>
                                        </p:tgtEl>
                                        <p:attrNameLst>
                                          <p:attrName>ppt_x</p:attrName>
                                          <p:attrName>ppt_y</p:attrName>
                                        </p:attrNameLst>
                                      </p:cBhvr>
                                      <p:rCtr x="7721" y="5579"/>
                                    </p:animMotion>
                                  </p:childTnLst>
                                </p:cTn>
                              </p:par>
                              <p:par>
                                <p:cTn id="12" presetID="10" presetClass="exit" presetSubtype="0" fill="hold" nodeType="withEffect">
                                  <p:stCondLst>
                                    <p:cond delay="1000"/>
                                  </p:stCondLst>
                                  <p:childTnLst>
                                    <p:animEffect transition="out" filter="fade">
                                      <p:cBhvr>
                                        <p:cTn id="13" dur="1000"/>
                                        <p:tgtEl>
                                          <p:spTgt spid="10"/>
                                        </p:tgtEl>
                                      </p:cBhvr>
                                    </p:animEffect>
                                    <p:set>
                                      <p:cBhvr>
                                        <p:cTn id="14" dur="1" fill="hold">
                                          <p:stCondLst>
                                            <p:cond delay="999"/>
                                          </p:stCondLst>
                                        </p:cTn>
                                        <p:tgtEl>
                                          <p:spTgt spid="10"/>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1">
                                            <p:txEl>
                                              <p:pRg st="0" end="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B494568-490B-C733-4F53-2AFF1C275F01}"/>
              </a:ext>
            </a:extLst>
          </p:cNvPr>
          <p:cNvSpPr>
            <a:spLocks noGrp="1"/>
          </p:cNvSpPr>
          <p:nvPr>
            <p:ph type="title"/>
          </p:nvPr>
        </p:nvSpPr>
        <p:spPr/>
        <p:txBody>
          <a:bodyPr/>
          <a:lstStyle/>
          <a:p>
            <a:r>
              <a:rPr lang="en-US" dirty="0"/>
              <a:t>Why do we use secondary antibodies?</a:t>
            </a:r>
          </a:p>
        </p:txBody>
      </p:sp>
      <p:pic>
        <p:nvPicPr>
          <p:cNvPr id="4" name="Picture 3">
            <a:extLst>
              <a:ext uri="{FF2B5EF4-FFF2-40B4-BE49-F238E27FC236}">
                <a16:creationId xmlns:a16="http://schemas.microsoft.com/office/drawing/2014/main" id="{D46AA262-122F-7BFB-268F-85FDD3219626}"/>
              </a:ext>
            </a:extLst>
          </p:cNvPr>
          <p:cNvPicPr>
            <a:picLocks noChangeAspect="1"/>
          </p:cNvPicPr>
          <p:nvPr/>
        </p:nvPicPr>
        <p:blipFill>
          <a:blip r:embed="rId3"/>
          <a:stretch>
            <a:fillRect/>
          </a:stretch>
        </p:blipFill>
        <p:spPr>
          <a:xfrm>
            <a:off x="7202255" y="1588245"/>
            <a:ext cx="3069789" cy="2945800"/>
          </a:xfrm>
          <a:prstGeom prst="rect">
            <a:avLst/>
          </a:prstGeom>
        </p:spPr>
      </p:pic>
      <p:sp>
        <p:nvSpPr>
          <p:cNvPr id="8" name="TextBox 7">
            <a:extLst>
              <a:ext uri="{FF2B5EF4-FFF2-40B4-BE49-F238E27FC236}">
                <a16:creationId xmlns:a16="http://schemas.microsoft.com/office/drawing/2014/main" id="{4DFF5E11-F4E9-55F7-6FA0-F688DD1AF46B}"/>
              </a:ext>
            </a:extLst>
          </p:cNvPr>
          <p:cNvSpPr txBox="1"/>
          <p:nvPr/>
        </p:nvSpPr>
        <p:spPr>
          <a:xfrm>
            <a:off x="1589182" y="4586257"/>
            <a:ext cx="3779399" cy="738664"/>
          </a:xfrm>
          <a:prstGeom prst="rect">
            <a:avLst/>
          </a:prstGeom>
          <a:noFill/>
        </p:spPr>
        <p:txBody>
          <a:bodyPr wrap="square">
            <a:spAutoFit/>
          </a:bodyPr>
          <a:lstStyle/>
          <a:p>
            <a:pPr algn="ctr"/>
            <a:r>
              <a:rPr lang="en-US" sz="2400" dirty="0">
                <a:solidFill>
                  <a:srgbClr val="374151"/>
                </a:solidFill>
                <a:latin typeface="+mj-lt"/>
              </a:rPr>
              <a:t>Direct ELISA </a:t>
            </a:r>
          </a:p>
          <a:p>
            <a:pPr algn="ctr"/>
            <a:r>
              <a:rPr lang="en-US" dirty="0">
                <a:solidFill>
                  <a:srgbClr val="374151"/>
                </a:solidFill>
                <a:latin typeface="+mj-lt"/>
              </a:rPr>
              <a:t>1 antigen : 1 antibody</a:t>
            </a:r>
            <a:endParaRPr lang="en-US" dirty="0"/>
          </a:p>
        </p:txBody>
      </p:sp>
      <p:sp>
        <p:nvSpPr>
          <p:cNvPr id="9" name="TextBox 8">
            <a:extLst>
              <a:ext uri="{FF2B5EF4-FFF2-40B4-BE49-F238E27FC236}">
                <a16:creationId xmlns:a16="http://schemas.microsoft.com/office/drawing/2014/main" id="{A765E1BC-8C6C-F02E-E430-F000FDB3FE20}"/>
              </a:ext>
            </a:extLst>
          </p:cNvPr>
          <p:cNvSpPr txBox="1"/>
          <p:nvPr/>
        </p:nvSpPr>
        <p:spPr>
          <a:xfrm>
            <a:off x="4057708" y="5676959"/>
            <a:ext cx="3779399" cy="461665"/>
          </a:xfrm>
          <a:prstGeom prst="rect">
            <a:avLst/>
          </a:prstGeom>
          <a:noFill/>
        </p:spPr>
        <p:txBody>
          <a:bodyPr wrap="square" lIns="91440" tIns="45720" rIns="91440" bIns="45720" anchor="t">
            <a:spAutoFit/>
          </a:bodyPr>
          <a:lstStyle/>
          <a:p>
            <a:pPr marL="457200" indent="-457200" algn="ctr">
              <a:buAutoNum type="arabicParenR"/>
            </a:pPr>
            <a:r>
              <a:rPr lang="en-US" sz="2400" dirty="0">
                <a:solidFill>
                  <a:srgbClr val="374151"/>
                </a:solidFill>
                <a:latin typeface="+mj-lt"/>
              </a:rPr>
              <a:t>Signal amplification!</a:t>
            </a:r>
            <a:endParaRPr lang="en-US" dirty="0"/>
          </a:p>
        </p:txBody>
      </p:sp>
      <p:sp>
        <p:nvSpPr>
          <p:cNvPr id="10" name="TextBox 9">
            <a:extLst>
              <a:ext uri="{FF2B5EF4-FFF2-40B4-BE49-F238E27FC236}">
                <a16:creationId xmlns:a16="http://schemas.microsoft.com/office/drawing/2014/main" id="{F2132DB1-9981-20C9-9A24-D426D6AA2B6D}"/>
              </a:ext>
            </a:extLst>
          </p:cNvPr>
          <p:cNvSpPr txBox="1"/>
          <p:nvPr/>
        </p:nvSpPr>
        <p:spPr>
          <a:xfrm>
            <a:off x="6847449" y="4535852"/>
            <a:ext cx="3779399" cy="738664"/>
          </a:xfrm>
          <a:prstGeom prst="rect">
            <a:avLst/>
          </a:prstGeom>
          <a:noFill/>
        </p:spPr>
        <p:txBody>
          <a:bodyPr wrap="square">
            <a:spAutoFit/>
          </a:bodyPr>
          <a:lstStyle/>
          <a:p>
            <a:pPr algn="ctr"/>
            <a:r>
              <a:rPr lang="en-US" sz="2400" dirty="0">
                <a:solidFill>
                  <a:srgbClr val="374151"/>
                </a:solidFill>
                <a:latin typeface="+mj-lt"/>
              </a:rPr>
              <a:t>Indirect ELISA </a:t>
            </a:r>
          </a:p>
          <a:p>
            <a:pPr algn="ctr"/>
            <a:r>
              <a:rPr lang="en-US" dirty="0">
                <a:solidFill>
                  <a:srgbClr val="374151"/>
                </a:solidFill>
                <a:latin typeface="+mj-lt"/>
              </a:rPr>
              <a:t>1 antigen : many antibodies</a:t>
            </a:r>
            <a:endParaRPr lang="en-US" dirty="0"/>
          </a:p>
        </p:txBody>
      </p:sp>
      <p:pic>
        <p:nvPicPr>
          <p:cNvPr id="12" name="Graphic 11" descr="Megaphone with solid fill">
            <a:extLst>
              <a:ext uri="{FF2B5EF4-FFF2-40B4-BE49-F238E27FC236}">
                <a16:creationId xmlns:a16="http://schemas.microsoft.com/office/drawing/2014/main" id="{C976D94E-9D3A-A798-D958-02366DDC7E5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379907" y="5450591"/>
            <a:ext cx="914400" cy="914400"/>
          </a:xfrm>
          <a:prstGeom prst="rect">
            <a:avLst/>
          </a:prstGeom>
        </p:spPr>
      </p:pic>
      <p:pic>
        <p:nvPicPr>
          <p:cNvPr id="5" name="Picture 4">
            <a:extLst>
              <a:ext uri="{FF2B5EF4-FFF2-40B4-BE49-F238E27FC236}">
                <a16:creationId xmlns:a16="http://schemas.microsoft.com/office/drawing/2014/main" id="{FF1DC5C2-E65F-2643-AC32-B1523E32C770}"/>
              </a:ext>
            </a:extLst>
          </p:cNvPr>
          <p:cNvPicPr>
            <a:picLocks noChangeAspect="1"/>
          </p:cNvPicPr>
          <p:nvPr/>
        </p:nvPicPr>
        <p:blipFill>
          <a:blip r:embed="rId6"/>
          <a:stretch>
            <a:fillRect/>
          </a:stretch>
        </p:blipFill>
        <p:spPr>
          <a:xfrm>
            <a:off x="2060161" y="1601036"/>
            <a:ext cx="3069789" cy="2985221"/>
          </a:xfrm>
          <a:prstGeom prst="rect">
            <a:avLst/>
          </a:prstGeom>
        </p:spPr>
      </p:pic>
    </p:spTree>
    <p:extLst>
      <p:ext uri="{BB962C8B-B14F-4D97-AF65-F5344CB8AC3E}">
        <p14:creationId xmlns:p14="http://schemas.microsoft.com/office/powerpoint/2010/main" val="1717803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Picture 33">
            <a:extLst>
              <a:ext uri="{FF2B5EF4-FFF2-40B4-BE49-F238E27FC236}">
                <a16:creationId xmlns:a16="http://schemas.microsoft.com/office/drawing/2014/main" id="{CFC55CAF-3483-86C8-4087-A4B9ED6B0936}"/>
              </a:ext>
            </a:extLst>
          </p:cNvPr>
          <p:cNvPicPr>
            <a:picLocks noChangeAspect="1"/>
          </p:cNvPicPr>
          <p:nvPr/>
        </p:nvPicPr>
        <p:blipFill>
          <a:blip r:embed="rId3"/>
          <a:stretch>
            <a:fillRect/>
          </a:stretch>
        </p:blipFill>
        <p:spPr>
          <a:xfrm>
            <a:off x="708434" y="2154400"/>
            <a:ext cx="3995847" cy="2570794"/>
          </a:xfrm>
          <a:prstGeom prst="rect">
            <a:avLst/>
          </a:prstGeom>
        </p:spPr>
      </p:pic>
      <p:sp>
        <p:nvSpPr>
          <p:cNvPr id="2" name="Title 1">
            <a:extLst>
              <a:ext uri="{FF2B5EF4-FFF2-40B4-BE49-F238E27FC236}">
                <a16:creationId xmlns:a16="http://schemas.microsoft.com/office/drawing/2014/main" id="{CB494568-490B-C733-4F53-2AFF1C275F01}"/>
              </a:ext>
            </a:extLst>
          </p:cNvPr>
          <p:cNvSpPr>
            <a:spLocks noGrp="1"/>
          </p:cNvSpPr>
          <p:nvPr>
            <p:ph type="title"/>
          </p:nvPr>
        </p:nvSpPr>
        <p:spPr/>
        <p:txBody>
          <a:bodyPr/>
          <a:lstStyle/>
          <a:p>
            <a:r>
              <a:rPr lang="en-US" dirty="0"/>
              <a:t>Why do we use secondary antibodies?</a:t>
            </a:r>
          </a:p>
        </p:txBody>
      </p:sp>
      <p:sp>
        <p:nvSpPr>
          <p:cNvPr id="17" name="TextBox 16">
            <a:extLst>
              <a:ext uri="{FF2B5EF4-FFF2-40B4-BE49-F238E27FC236}">
                <a16:creationId xmlns:a16="http://schemas.microsoft.com/office/drawing/2014/main" id="{71620DFA-952A-F916-F07F-E9A63421550F}"/>
              </a:ext>
            </a:extLst>
          </p:cNvPr>
          <p:cNvSpPr txBox="1"/>
          <p:nvPr/>
        </p:nvSpPr>
        <p:spPr>
          <a:xfrm>
            <a:off x="4970185" y="1429002"/>
            <a:ext cx="2177237" cy="1477328"/>
          </a:xfrm>
          <a:prstGeom prst="rect">
            <a:avLst/>
          </a:prstGeom>
          <a:noFill/>
        </p:spPr>
        <p:txBody>
          <a:bodyPr wrap="square" lIns="91440" tIns="45720" rIns="91440" bIns="45720" rtlCol="0" anchor="t">
            <a:spAutoFit/>
          </a:bodyPr>
          <a:lstStyle/>
          <a:p>
            <a:pPr algn="ctr"/>
            <a:r>
              <a:rPr lang="en-US" dirty="0"/>
              <a:t>Can use the SAME </a:t>
            </a:r>
          </a:p>
          <a:p>
            <a:pPr algn="ctr"/>
            <a:r>
              <a:rPr lang="en-US" dirty="0"/>
              <a:t>goat anti-rabbit secondary antibody to detect multiple rabbit antibodies</a:t>
            </a:r>
          </a:p>
        </p:txBody>
      </p:sp>
      <p:sp>
        <p:nvSpPr>
          <p:cNvPr id="27" name="TextBox 26">
            <a:extLst>
              <a:ext uri="{FF2B5EF4-FFF2-40B4-BE49-F238E27FC236}">
                <a16:creationId xmlns:a16="http://schemas.microsoft.com/office/drawing/2014/main" id="{4F04B707-83CD-59F1-9ABA-535EF81A45C6}"/>
              </a:ext>
            </a:extLst>
          </p:cNvPr>
          <p:cNvSpPr txBox="1"/>
          <p:nvPr/>
        </p:nvSpPr>
        <p:spPr>
          <a:xfrm>
            <a:off x="3903467" y="5676960"/>
            <a:ext cx="3779399" cy="461665"/>
          </a:xfrm>
          <a:prstGeom prst="rect">
            <a:avLst/>
          </a:prstGeom>
          <a:noFill/>
        </p:spPr>
        <p:txBody>
          <a:bodyPr wrap="square" lIns="91440" tIns="45720" rIns="91440" bIns="45720" anchor="t">
            <a:spAutoFit/>
          </a:bodyPr>
          <a:lstStyle/>
          <a:p>
            <a:pPr algn="ctr"/>
            <a:r>
              <a:rPr lang="en-US" sz="2400" dirty="0">
                <a:solidFill>
                  <a:srgbClr val="374151"/>
                </a:solidFill>
                <a:latin typeface="+mj-lt"/>
              </a:rPr>
              <a:t>2) Cost!</a:t>
            </a:r>
            <a:endParaRPr lang="en-US" dirty="0"/>
          </a:p>
        </p:txBody>
      </p:sp>
      <p:pic>
        <p:nvPicPr>
          <p:cNvPr id="30" name="Graphic 29" descr="Dollar with solid fill">
            <a:extLst>
              <a:ext uri="{FF2B5EF4-FFF2-40B4-BE49-F238E27FC236}">
                <a16:creationId xmlns:a16="http://schemas.microsoft.com/office/drawing/2014/main" id="{8F642220-59C2-CB06-87ED-D666AC5C028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6233022" y="5450592"/>
            <a:ext cx="914400" cy="914400"/>
          </a:xfrm>
          <a:prstGeom prst="rect">
            <a:avLst/>
          </a:prstGeom>
        </p:spPr>
      </p:pic>
      <p:pic>
        <p:nvPicPr>
          <p:cNvPr id="32" name="Picture 31">
            <a:extLst>
              <a:ext uri="{FF2B5EF4-FFF2-40B4-BE49-F238E27FC236}">
                <a16:creationId xmlns:a16="http://schemas.microsoft.com/office/drawing/2014/main" id="{91EB6E50-7CAA-62BE-C9A5-E0094E77BC3A}"/>
              </a:ext>
            </a:extLst>
          </p:cNvPr>
          <p:cNvPicPr>
            <a:picLocks noChangeAspect="1"/>
          </p:cNvPicPr>
          <p:nvPr/>
        </p:nvPicPr>
        <p:blipFill>
          <a:blip r:embed="rId6"/>
          <a:stretch>
            <a:fillRect/>
          </a:stretch>
        </p:blipFill>
        <p:spPr>
          <a:xfrm>
            <a:off x="7423639" y="1994794"/>
            <a:ext cx="3802040" cy="2730400"/>
          </a:xfrm>
          <a:prstGeom prst="rect">
            <a:avLst/>
          </a:prstGeom>
        </p:spPr>
      </p:pic>
      <p:cxnSp>
        <p:nvCxnSpPr>
          <p:cNvPr id="36" name="Straight Arrow Connector 35">
            <a:extLst>
              <a:ext uri="{FF2B5EF4-FFF2-40B4-BE49-F238E27FC236}">
                <a16:creationId xmlns:a16="http://schemas.microsoft.com/office/drawing/2014/main" id="{22734C6F-96ED-07A5-5F1E-B5E6F52A3791}"/>
              </a:ext>
            </a:extLst>
          </p:cNvPr>
          <p:cNvCxnSpPr/>
          <p:nvPr/>
        </p:nvCxnSpPr>
        <p:spPr>
          <a:xfrm flipH="1">
            <a:off x="3903467" y="1966310"/>
            <a:ext cx="957955" cy="80174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37" name="Straight Arrow Connector 36">
            <a:extLst>
              <a:ext uri="{FF2B5EF4-FFF2-40B4-BE49-F238E27FC236}">
                <a16:creationId xmlns:a16="http://schemas.microsoft.com/office/drawing/2014/main" id="{0B6B647A-05C5-62C6-426D-403F7C654522}"/>
              </a:ext>
            </a:extLst>
          </p:cNvPr>
          <p:cNvCxnSpPr>
            <a:cxnSpLocks/>
          </p:cNvCxnSpPr>
          <p:nvPr/>
        </p:nvCxnSpPr>
        <p:spPr>
          <a:xfrm>
            <a:off x="7147422" y="1901743"/>
            <a:ext cx="838275" cy="773512"/>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465679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ELISA Paper Model</a:t>
            </a:r>
          </a:p>
        </p:txBody>
      </p:sp>
      <p:sp>
        <p:nvSpPr>
          <p:cNvPr id="3" name="Subtitle 2">
            <a:extLst>
              <a:ext uri="{FF2B5EF4-FFF2-40B4-BE49-F238E27FC236}">
                <a16:creationId xmlns:a16="http://schemas.microsoft.com/office/drawing/2014/main" id="{418B639F-82AC-53E2-8805-2BB927DAAFBD}"/>
              </a:ext>
            </a:extLst>
          </p:cNvPr>
          <p:cNvSpPr>
            <a:spLocks noGrp="1"/>
          </p:cNvSpPr>
          <p:nvPr>
            <p:ph type="subTitle" idx="1"/>
          </p:nvPr>
        </p:nvSpPr>
        <p:spPr/>
        <p:txBody>
          <a:bodyPr/>
          <a:lstStyle/>
          <a:p>
            <a:r>
              <a:rPr lang="en-US" dirty="0"/>
              <a:t>Overview</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6" name="Picture 5">
            <a:extLst>
              <a:ext uri="{FF2B5EF4-FFF2-40B4-BE49-F238E27FC236}">
                <a16:creationId xmlns:a16="http://schemas.microsoft.com/office/drawing/2014/main" id="{5A22D420-A85F-9EE5-AB71-3227C2622583}"/>
              </a:ext>
            </a:extLst>
          </p:cNvPr>
          <p:cNvPicPr>
            <a:picLocks noChangeAspect="1"/>
          </p:cNvPicPr>
          <p:nvPr/>
        </p:nvPicPr>
        <p:blipFill>
          <a:blip r:embed="rId5"/>
          <a:stretch>
            <a:fillRect/>
          </a:stretch>
        </p:blipFill>
        <p:spPr>
          <a:xfrm>
            <a:off x="7129407" y="1090872"/>
            <a:ext cx="4784254" cy="4676256"/>
          </a:xfrm>
          <a:prstGeom prst="rect">
            <a:avLst/>
          </a:prstGeom>
        </p:spPr>
      </p:pic>
    </p:spTree>
    <p:extLst>
      <p:ext uri="{BB962C8B-B14F-4D97-AF65-F5344CB8AC3E}">
        <p14:creationId xmlns:p14="http://schemas.microsoft.com/office/powerpoint/2010/main" val="2166701026"/>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7A984D58-4365-32ED-4C17-08909FE78806}"/>
              </a:ext>
            </a:extLst>
          </p:cNvPr>
          <p:cNvSpPr>
            <a:spLocks noGrp="1"/>
          </p:cNvSpPr>
          <p:nvPr>
            <p:ph type="title"/>
          </p:nvPr>
        </p:nvSpPr>
        <p:spPr/>
        <p:txBody>
          <a:bodyPr/>
          <a:lstStyle/>
          <a:p>
            <a:r>
              <a:rPr lang="en-US" dirty="0"/>
              <a:t>ELISA paper model</a:t>
            </a:r>
          </a:p>
        </p:txBody>
      </p:sp>
      <p:pic>
        <p:nvPicPr>
          <p:cNvPr id="8" name="Picture 7">
            <a:extLst>
              <a:ext uri="{FF2B5EF4-FFF2-40B4-BE49-F238E27FC236}">
                <a16:creationId xmlns:a16="http://schemas.microsoft.com/office/drawing/2014/main" id="{1F8510C6-C4A5-B56C-5E43-802B86022BA7}"/>
              </a:ext>
            </a:extLst>
          </p:cNvPr>
          <p:cNvPicPr>
            <a:picLocks noChangeAspect="1"/>
          </p:cNvPicPr>
          <p:nvPr/>
        </p:nvPicPr>
        <p:blipFill>
          <a:blip r:embed="rId3"/>
          <a:stretch>
            <a:fillRect/>
          </a:stretch>
        </p:blipFill>
        <p:spPr>
          <a:xfrm>
            <a:off x="6108067" y="1698202"/>
            <a:ext cx="5558522" cy="4238289"/>
          </a:xfrm>
          <a:prstGeom prst="rect">
            <a:avLst/>
          </a:prstGeom>
        </p:spPr>
      </p:pic>
      <p:sp>
        <p:nvSpPr>
          <p:cNvPr id="10" name="TextBox 9">
            <a:extLst>
              <a:ext uri="{FF2B5EF4-FFF2-40B4-BE49-F238E27FC236}">
                <a16:creationId xmlns:a16="http://schemas.microsoft.com/office/drawing/2014/main" id="{43E73EA6-B01D-B1F9-699C-6DA02DCBAB38}"/>
              </a:ext>
            </a:extLst>
          </p:cNvPr>
          <p:cNvSpPr txBox="1"/>
          <p:nvPr/>
        </p:nvSpPr>
        <p:spPr>
          <a:xfrm>
            <a:off x="7043379" y="1068998"/>
            <a:ext cx="2154807" cy="369332"/>
          </a:xfrm>
          <a:prstGeom prst="rect">
            <a:avLst/>
          </a:prstGeom>
          <a:noFill/>
        </p:spPr>
        <p:txBody>
          <a:bodyPr wrap="square" rtlCol="0">
            <a:spAutoFit/>
          </a:bodyPr>
          <a:lstStyle/>
          <a:p>
            <a:pPr algn="ctr"/>
            <a:r>
              <a:rPr lang="en-US" dirty="0"/>
              <a:t>primary antibodies</a:t>
            </a:r>
          </a:p>
        </p:txBody>
      </p:sp>
      <p:sp>
        <p:nvSpPr>
          <p:cNvPr id="11" name="Left Bracket 10">
            <a:extLst>
              <a:ext uri="{FF2B5EF4-FFF2-40B4-BE49-F238E27FC236}">
                <a16:creationId xmlns:a16="http://schemas.microsoft.com/office/drawing/2014/main" id="{2967AAF3-EBFD-D841-1694-FD7EA18B6A05}"/>
              </a:ext>
            </a:extLst>
          </p:cNvPr>
          <p:cNvSpPr/>
          <p:nvPr/>
        </p:nvSpPr>
        <p:spPr>
          <a:xfrm rot="5400000">
            <a:off x="8061458" y="-341900"/>
            <a:ext cx="118650" cy="3782017"/>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2" name="TextBox 11">
            <a:extLst>
              <a:ext uri="{FF2B5EF4-FFF2-40B4-BE49-F238E27FC236}">
                <a16:creationId xmlns:a16="http://schemas.microsoft.com/office/drawing/2014/main" id="{28667A50-E159-26E3-A2EE-C66503FC2DE7}"/>
              </a:ext>
            </a:extLst>
          </p:cNvPr>
          <p:cNvSpPr txBox="1"/>
          <p:nvPr/>
        </p:nvSpPr>
        <p:spPr>
          <a:xfrm>
            <a:off x="7325361" y="6039398"/>
            <a:ext cx="2336514" cy="369332"/>
          </a:xfrm>
          <a:prstGeom prst="rect">
            <a:avLst/>
          </a:prstGeom>
          <a:noFill/>
        </p:spPr>
        <p:txBody>
          <a:bodyPr wrap="square" rtlCol="0">
            <a:spAutoFit/>
          </a:bodyPr>
          <a:lstStyle/>
          <a:p>
            <a:r>
              <a:rPr lang="en-US" dirty="0"/>
              <a:t>secondary antibodies</a:t>
            </a:r>
          </a:p>
        </p:txBody>
      </p:sp>
      <p:sp>
        <p:nvSpPr>
          <p:cNvPr id="13" name="Left Bracket 12">
            <a:extLst>
              <a:ext uri="{FF2B5EF4-FFF2-40B4-BE49-F238E27FC236}">
                <a16:creationId xmlns:a16="http://schemas.microsoft.com/office/drawing/2014/main" id="{E20AB8B6-D53C-1C09-114B-6F929C97BF4C}"/>
              </a:ext>
            </a:extLst>
          </p:cNvPr>
          <p:cNvSpPr/>
          <p:nvPr/>
        </p:nvSpPr>
        <p:spPr>
          <a:xfrm rot="5400000" flipH="1">
            <a:off x="8363236" y="3528989"/>
            <a:ext cx="205813" cy="4815005"/>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4" name="TextBox 13">
            <a:extLst>
              <a:ext uri="{FF2B5EF4-FFF2-40B4-BE49-F238E27FC236}">
                <a16:creationId xmlns:a16="http://schemas.microsoft.com/office/drawing/2014/main" id="{42FB1A02-7348-BFCF-A8F3-2B096B4C3626}"/>
              </a:ext>
            </a:extLst>
          </p:cNvPr>
          <p:cNvSpPr txBox="1"/>
          <p:nvPr/>
        </p:nvSpPr>
        <p:spPr>
          <a:xfrm rot="5400000">
            <a:off x="11345688" y="2409527"/>
            <a:ext cx="1236153" cy="369332"/>
          </a:xfrm>
          <a:prstGeom prst="rect">
            <a:avLst/>
          </a:prstGeom>
          <a:noFill/>
        </p:spPr>
        <p:txBody>
          <a:bodyPr wrap="square" rtlCol="0">
            <a:spAutoFit/>
          </a:bodyPr>
          <a:lstStyle/>
          <a:p>
            <a:r>
              <a:rPr lang="en-US" dirty="0"/>
              <a:t>antigens</a:t>
            </a:r>
          </a:p>
        </p:txBody>
      </p:sp>
      <p:sp>
        <p:nvSpPr>
          <p:cNvPr id="15" name="Left Bracket 14">
            <a:extLst>
              <a:ext uri="{FF2B5EF4-FFF2-40B4-BE49-F238E27FC236}">
                <a16:creationId xmlns:a16="http://schemas.microsoft.com/office/drawing/2014/main" id="{71ED43D6-5EEC-519F-A013-B8D86F0425AD}"/>
              </a:ext>
            </a:extLst>
          </p:cNvPr>
          <p:cNvSpPr/>
          <p:nvPr/>
        </p:nvSpPr>
        <p:spPr>
          <a:xfrm rot="10800000">
            <a:off x="11586507" y="1761362"/>
            <a:ext cx="147443" cy="1367073"/>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6" name="TextBox 15">
            <a:extLst>
              <a:ext uri="{FF2B5EF4-FFF2-40B4-BE49-F238E27FC236}">
                <a16:creationId xmlns:a16="http://schemas.microsoft.com/office/drawing/2014/main" id="{733E15D9-23C8-6B49-064D-DAFD67735801}"/>
              </a:ext>
            </a:extLst>
          </p:cNvPr>
          <p:cNvSpPr txBox="1"/>
          <p:nvPr/>
        </p:nvSpPr>
        <p:spPr>
          <a:xfrm rot="5400000">
            <a:off x="11262726" y="4486412"/>
            <a:ext cx="1367075" cy="369332"/>
          </a:xfrm>
          <a:prstGeom prst="rect">
            <a:avLst/>
          </a:prstGeom>
          <a:noFill/>
        </p:spPr>
        <p:txBody>
          <a:bodyPr wrap="square" rtlCol="0">
            <a:spAutoFit/>
          </a:bodyPr>
          <a:lstStyle/>
          <a:p>
            <a:r>
              <a:rPr lang="en-US" dirty="0"/>
              <a:t>substrate</a:t>
            </a:r>
          </a:p>
        </p:txBody>
      </p:sp>
      <p:sp>
        <p:nvSpPr>
          <p:cNvPr id="17" name="Left Bracket 16">
            <a:extLst>
              <a:ext uri="{FF2B5EF4-FFF2-40B4-BE49-F238E27FC236}">
                <a16:creationId xmlns:a16="http://schemas.microsoft.com/office/drawing/2014/main" id="{1668A192-BD60-72A7-F7D4-3ED1B1DEBA25}"/>
              </a:ext>
            </a:extLst>
          </p:cNvPr>
          <p:cNvSpPr/>
          <p:nvPr/>
        </p:nvSpPr>
        <p:spPr>
          <a:xfrm rot="10800000">
            <a:off x="11590713" y="3253555"/>
            <a:ext cx="147442" cy="2580030"/>
          </a:xfrm>
          <a:prstGeom prst="leftBracket">
            <a:avLst/>
          </a:prstGeom>
          <a:ln w="19050">
            <a:solidFill>
              <a:schemeClr val="tx1"/>
            </a:solidFill>
          </a:ln>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18" name="Google Shape;160;p12">
            <a:extLst>
              <a:ext uri="{FF2B5EF4-FFF2-40B4-BE49-F238E27FC236}">
                <a16:creationId xmlns:a16="http://schemas.microsoft.com/office/drawing/2014/main" id="{420A58F5-9AAB-D904-FFF9-7ACF182D72E8}"/>
              </a:ext>
            </a:extLst>
          </p:cNvPr>
          <p:cNvSpPr txBox="1">
            <a:spLocks/>
          </p:cNvSpPr>
          <p:nvPr/>
        </p:nvSpPr>
        <p:spPr>
          <a:xfrm>
            <a:off x="180188" y="1818241"/>
            <a:ext cx="5650118" cy="3809027"/>
          </a:xfrm>
          <a:prstGeom prst="rect">
            <a:avLst/>
          </a:prstGeom>
          <a:noFill/>
          <a:ln>
            <a:noFill/>
          </a:ln>
        </p:spPr>
        <p:txBody>
          <a:bodyPr spcFirstLastPara="1" vert="horz" wrap="square" lIns="91425" tIns="45700" rIns="91425" bIns="45700" rtlCol="0" anchor="t" anchorCtr="0">
            <a:noAutofit/>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indent="-228600">
              <a:spcBef>
                <a:spcPts val="0"/>
              </a:spcBef>
              <a:spcAft>
                <a:spcPts val="1800"/>
              </a:spcAft>
              <a:buSzPts val="1800"/>
              <a:buFont typeface="Arial" panose="020B0604020202020204" pitchFamily="34" charset="0"/>
              <a:buAutoNum type="arabicPeriod"/>
            </a:pPr>
            <a:r>
              <a:rPr lang="en-US" sz="1800" dirty="0">
                <a:latin typeface="Arial Nova Light"/>
              </a:rPr>
              <a:t>Print out the paper model shapes on the </a:t>
            </a:r>
            <a:r>
              <a:rPr lang="en-US" sz="1800" dirty="0">
                <a:latin typeface="Arial Nova Light"/>
                <a:hlinkClick r:id="rId4" action="ppaction://hlinksldjump"/>
              </a:rPr>
              <a:t>LAST slide </a:t>
            </a:r>
            <a:r>
              <a:rPr lang="en-US" sz="1800" dirty="0">
                <a:latin typeface="Arial Nova Light"/>
              </a:rPr>
              <a:t>in this presentation. Click on the last slide, then go to </a:t>
            </a:r>
            <a:r>
              <a:rPr lang="en-US" sz="1800" i="1" dirty="0">
                <a:latin typeface="Arial Nova Light"/>
              </a:rPr>
              <a:t>File &gt; Print</a:t>
            </a:r>
            <a:r>
              <a:rPr lang="en-US" sz="1800" dirty="0">
                <a:latin typeface="Arial Nova Light"/>
              </a:rPr>
              <a:t>, and change </a:t>
            </a:r>
            <a:r>
              <a:rPr lang="en-US" sz="1800" i="1" dirty="0">
                <a:latin typeface="Arial Nova Light"/>
              </a:rPr>
              <a:t>Print All Slides </a:t>
            </a:r>
            <a:r>
              <a:rPr lang="en-US" sz="1800" dirty="0">
                <a:latin typeface="Arial Nova Light"/>
              </a:rPr>
              <a:t>to </a:t>
            </a:r>
            <a:r>
              <a:rPr lang="en-US" sz="1800" i="1" dirty="0">
                <a:latin typeface="Arial Nova Light"/>
              </a:rPr>
              <a:t>Print Current Slide</a:t>
            </a:r>
            <a:r>
              <a:rPr lang="en-US" sz="1800" dirty="0">
                <a:latin typeface="Arial Nova Light"/>
              </a:rPr>
              <a:t>. Under </a:t>
            </a:r>
            <a:r>
              <a:rPr lang="en-US" sz="1800" i="1" dirty="0">
                <a:latin typeface="Arial Nova Light"/>
              </a:rPr>
              <a:t>Settings</a:t>
            </a:r>
            <a:r>
              <a:rPr lang="en-US" sz="1800" dirty="0">
                <a:latin typeface="Arial Nova Light"/>
              </a:rPr>
              <a:t>, turn </a:t>
            </a:r>
            <a:r>
              <a:rPr lang="en-US" sz="1800" b="1" i="1" dirty="0">
                <a:latin typeface="Arial Nova Light"/>
              </a:rPr>
              <a:t>OFF</a:t>
            </a:r>
            <a:r>
              <a:rPr lang="en-US" sz="1800" i="1" dirty="0">
                <a:latin typeface="Arial Nova Light"/>
              </a:rPr>
              <a:t> Scale to Fit Paper</a:t>
            </a:r>
            <a:r>
              <a:rPr lang="en-US" sz="1800" dirty="0">
                <a:latin typeface="Arial Nova Light"/>
              </a:rPr>
              <a:t>. Make one copy for each lab group. </a:t>
            </a:r>
            <a:endParaRPr lang="en-US" sz="1800" dirty="0"/>
          </a:p>
          <a:p>
            <a:pPr marL="228600" indent="-228600">
              <a:spcBef>
                <a:spcPts val="0"/>
              </a:spcBef>
              <a:spcAft>
                <a:spcPts val="1800"/>
              </a:spcAft>
              <a:buSzPts val="1800"/>
              <a:buFont typeface="Arial" panose="020B0604020202020204" pitchFamily="34" charset="0"/>
              <a:buAutoNum type="arabicPeriod"/>
            </a:pPr>
            <a:r>
              <a:rPr lang="en-US" sz="1800" dirty="0">
                <a:latin typeface="Arial Nova Light"/>
              </a:rPr>
              <a:t>Laminate if you want to reuse the pieces. Cut out each shape. Store each set in a zip-top baggie. </a:t>
            </a:r>
            <a:endParaRPr lang="en-US" sz="1800" dirty="0"/>
          </a:p>
          <a:p>
            <a:pPr marL="228600" indent="-228600">
              <a:spcBef>
                <a:spcPts val="0"/>
              </a:spcBef>
              <a:spcAft>
                <a:spcPts val="1800"/>
              </a:spcAft>
              <a:buSzPts val="1800"/>
              <a:buFont typeface="Arial" panose="020B0604020202020204" pitchFamily="34" charset="0"/>
              <a:buAutoNum type="arabicPeriod"/>
            </a:pPr>
            <a:r>
              <a:rPr lang="en-US" sz="1800" dirty="0">
                <a:latin typeface="Arial Nova Light"/>
              </a:rPr>
              <a:t>Have students use a blank piece of paper as a “well” to construct their model in. </a:t>
            </a:r>
            <a:endParaRPr lang="en-US" sz="1800" dirty="0"/>
          </a:p>
          <a:p>
            <a:pPr marL="0" indent="0">
              <a:spcBef>
                <a:spcPts val="0"/>
              </a:spcBef>
              <a:spcAft>
                <a:spcPts val="1800"/>
              </a:spcAft>
              <a:buSzPts val="1800"/>
              <a:buFont typeface="Arial" panose="020B0604020202020204" pitchFamily="34" charset="0"/>
              <a:buNone/>
            </a:pPr>
            <a:r>
              <a:rPr lang="en-US" sz="1800" b="1" dirty="0">
                <a:latin typeface="Arial Nova Light"/>
              </a:rPr>
              <a:t>Tip</a:t>
            </a:r>
            <a:r>
              <a:rPr lang="en-US" sz="1800" dirty="0">
                <a:latin typeface="Arial Nova Light"/>
              </a:rPr>
              <a:t>: label each piece on the back and add the volume used in the procedure. After students build their ELISA model, they can then flip over the pieces and follow the protocol. </a:t>
            </a:r>
            <a:endParaRPr lang="en-US" sz="1800" dirty="0"/>
          </a:p>
          <a:p>
            <a:pPr marL="635" indent="0">
              <a:spcBef>
                <a:spcPts val="2000"/>
              </a:spcBef>
              <a:spcAft>
                <a:spcPts val="1800"/>
              </a:spcAft>
              <a:buClr>
                <a:srgbClr val="262626"/>
              </a:buClr>
              <a:buSzPts val="1800"/>
              <a:buFont typeface="Arial" panose="020B0604020202020204" pitchFamily="34" charset="0"/>
              <a:buNone/>
            </a:pPr>
            <a:endParaRPr lang="en-US" sz="1800" dirty="0"/>
          </a:p>
        </p:txBody>
      </p:sp>
    </p:spTree>
    <p:extLst>
      <p:ext uri="{BB962C8B-B14F-4D97-AF65-F5344CB8AC3E}">
        <p14:creationId xmlns:p14="http://schemas.microsoft.com/office/powerpoint/2010/main" val="104493287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87"/>
        <p:cNvGrpSpPr/>
        <p:nvPr/>
      </p:nvGrpSpPr>
      <p:grpSpPr>
        <a:xfrm>
          <a:off x="0" y="0"/>
          <a:ext cx="0" cy="0"/>
          <a:chOff x="0" y="0"/>
          <a:chExt cx="0" cy="0"/>
        </a:xfrm>
      </p:grpSpPr>
      <p:pic>
        <p:nvPicPr>
          <p:cNvPr id="188" name="Google Shape;188;p13"/>
          <p:cNvPicPr preferRelativeResize="0"/>
          <p:nvPr/>
        </p:nvPicPr>
        <p:blipFill>
          <a:blip r:embed="rId3">
            <a:alphaModFix/>
          </a:blip>
          <a:stretch>
            <a:fillRect/>
          </a:stretch>
        </p:blipFill>
        <p:spPr>
          <a:xfrm rot="10800000">
            <a:off x="5479831" y="4110808"/>
            <a:ext cx="836451" cy="859190"/>
          </a:xfrm>
          <a:prstGeom prst="rect">
            <a:avLst/>
          </a:prstGeom>
          <a:noFill/>
          <a:ln>
            <a:noFill/>
          </a:ln>
        </p:spPr>
      </p:pic>
      <p:sp>
        <p:nvSpPr>
          <p:cNvPr id="192" name="Google Shape;192;p13"/>
          <p:cNvSpPr txBox="1">
            <a:spLocks noGrp="1"/>
          </p:cNvSpPr>
          <p:nvPr>
            <p:ph type="title"/>
          </p:nvPr>
        </p:nvSpPr>
        <p:spPr>
          <a:prstGeom prst="rect">
            <a:avLst/>
          </a:prstGeom>
          <a:noFill/>
          <a:ln>
            <a:noFill/>
          </a:ln>
        </p:spPr>
        <p:txBody>
          <a:bodyPr spcFirstLastPara="1" wrap="square" lIns="91425" tIns="45700" rIns="91425" bIns="45700" anchor="ctr" anchorCtr="0">
            <a:noAutofit/>
          </a:bodyPr>
          <a:lstStyle/>
          <a:p>
            <a:pPr marL="0" lvl="0" indent="0" algn="l" rtl="0">
              <a:lnSpc>
                <a:spcPct val="90000"/>
              </a:lnSpc>
              <a:spcBef>
                <a:spcPts val="0"/>
              </a:spcBef>
              <a:spcAft>
                <a:spcPts val="0"/>
              </a:spcAft>
              <a:buClr>
                <a:schemeClr val="dk1"/>
              </a:buClr>
              <a:buSzPts val="4400"/>
              <a:buFont typeface="Arial"/>
              <a:buNone/>
            </a:pPr>
            <a:r>
              <a:rPr lang="en-US" dirty="0"/>
              <a:t>ELISA paper model – pattern matching</a:t>
            </a:r>
            <a:endParaRPr dirty="0"/>
          </a:p>
        </p:txBody>
      </p:sp>
      <p:sp>
        <p:nvSpPr>
          <p:cNvPr id="189" name="Google Shape;189;p13"/>
          <p:cNvSpPr txBox="1">
            <a:spLocks noGrp="1"/>
          </p:cNvSpPr>
          <p:nvPr>
            <p:ph type="body" idx="4294967295"/>
          </p:nvPr>
        </p:nvSpPr>
        <p:spPr>
          <a:xfrm>
            <a:off x="609598" y="1482335"/>
            <a:ext cx="3790512" cy="4694627"/>
          </a:xfrm>
          <a:prstGeom prst="rect">
            <a:avLst/>
          </a:prstGeom>
          <a:noFill/>
          <a:ln>
            <a:noFill/>
          </a:ln>
        </p:spPr>
        <p:txBody>
          <a:bodyPr spcFirstLastPara="1" wrap="square" lIns="91425" tIns="45700" rIns="91425" bIns="45700" anchor="t" anchorCtr="0">
            <a:noAutofit/>
          </a:bodyPr>
          <a:lstStyle/>
          <a:p>
            <a:pPr>
              <a:spcBef>
                <a:spcPts val="0"/>
              </a:spcBef>
              <a:spcAft>
                <a:spcPts val="1800"/>
              </a:spcAft>
              <a:buClr>
                <a:srgbClr val="262626"/>
              </a:buClr>
              <a:buSzPts val="1812"/>
            </a:pPr>
            <a:r>
              <a:rPr lang="en-US" sz="1800" dirty="0"/>
              <a:t>The pattern on the variable regions of the primary antibodies match specific patterns on the antigens. </a:t>
            </a:r>
          </a:p>
          <a:p>
            <a:pPr>
              <a:spcBef>
                <a:spcPts val="0"/>
              </a:spcBef>
              <a:spcAft>
                <a:spcPts val="1800"/>
              </a:spcAft>
              <a:buClr>
                <a:srgbClr val="262626"/>
              </a:buClr>
              <a:buSzPts val="1812"/>
            </a:pPr>
            <a:r>
              <a:rPr lang="en-US" sz="1800" dirty="0"/>
              <a:t>The pattern and shape of the secondary antibodies matches the pattern and shape on the constant region of the primary antibody. </a:t>
            </a:r>
            <a:endParaRPr sz="1800" dirty="0"/>
          </a:p>
          <a:p>
            <a:pPr marL="0" lvl="0" indent="0" algn="l" rtl="0">
              <a:lnSpc>
                <a:spcPct val="90000"/>
              </a:lnSpc>
              <a:spcBef>
                <a:spcPts val="2000"/>
              </a:spcBef>
              <a:spcAft>
                <a:spcPts val="0"/>
              </a:spcAft>
              <a:buClr>
                <a:srgbClr val="262626"/>
              </a:buClr>
              <a:buSzPts val="1812"/>
              <a:buNone/>
            </a:pPr>
            <a:r>
              <a:rPr lang="en-US" sz="1800" dirty="0"/>
              <a:t>These patterns and shapes represent both the specificity and the location of antigen-antibody, and antibody-antibody binding. </a:t>
            </a:r>
            <a:endParaRPr sz="1800" dirty="0"/>
          </a:p>
          <a:p>
            <a:pPr marL="0" lvl="0" indent="0" algn="l" rtl="0">
              <a:lnSpc>
                <a:spcPct val="70000"/>
              </a:lnSpc>
              <a:spcBef>
                <a:spcPts val="2000"/>
              </a:spcBef>
              <a:spcAft>
                <a:spcPts val="0"/>
              </a:spcAft>
              <a:buClr>
                <a:srgbClr val="262626"/>
              </a:buClr>
              <a:buSzPts val="1750"/>
              <a:buNone/>
            </a:pPr>
            <a:endParaRPr sz="1600" dirty="0"/>
          </a:p>
          <a:p>
            <a:pPr marL="0" lvl="0" indent="0" algn="l" rtl="0">
              <a:lnSpc>
                <a:spcPct val="70000"/>
              </a:lnSpc>
              <a:spcBef>
                <a:spcPts val="2000"/>
              </a:spcBef>
              <a:spcAft>
                <a:spcPts val="0"/>
              </a:spcAft>
              <a:buClr>
                <a:srgbClr val="262626"/>
              </a:buClr>
              <a:buSzPts val="1750"/>
              <a:buNone/>
            </a:pPr>
            <a:endParaRPr sz="1600" dirty="0"/>
          </a:p>
        </p:txBody>
      </p:sp>
      <p:pic>
        <p:nvPicPr>
          <p:cNvPr id="193" name="Google Shape;193;p13"/>
          <p:cNvPicPr preferRelativeResize="0"/>
          <p:nvPr/>
        </p:nvPicPr>
        <p:blipFill>
          <a:blip r:embed="rId4">
            <a:alphaModFix/>
          </a:blip>
          <a:stretch>
            <a:fillRect/>
          </a:stretch>
        </p:blipFill>
        <p:spPr>
          <a:xfrm rot="5525037">
            <a:off x="7476710" y="3940483"/>
            <a:ext cx="934376" cy="939499"/>
          </a:xfrm>
          <a:prstGeom prst="rect">
            <a:avLst/>
          </a:prstGeom>
          <a:noFill/>
          <a:ln>
            <a:noFill/>
          </a:ln>
        </p:spPr>
      </p:pic>
      <p:pic>
        <p:nvPicPr>
          <p:cNvPr id="194" name="Google Shape;194;p13"/>
          <p:cNvPicPr preferRelativeResize="0"/>
          <p:nvPr/>
        </p:nvPicPr>
        <p:blipFill>
          <a:blip r:embed="rId5">
            <a:alphaModFix/>
          </a:blip>
          <a:stretch>
            <a:fillRect/>
          </a:stretch>
        </p:blipFill>
        <p:spPr>
          <a:xfrm rot="5352884">
            <a:off x="6294590" y="2742299"/>
            <a:ext cx="2195950" cy="1368924"/>
          </a:xfrm>
          <a:prstGeom prst="rect">
            <a:avLst/>
          </a:prstGeom>
          <a:noFill/>
          <a:ln>
            <a:noFill/>
          </a:ln>
        </p:spPr>
      </p:pic>
      <p:pic>
        <p:nvPicPr>
          <p:cNvPr id="195" name="Google Shape;195;p13"/>
          <p:cNvPicPr preferRelativeResize="0"/>
          <p:nvPr/>
        </p:nvPicPr>
        <p:blipFill>
          <a:blip r:embed="rId5">
            <a:alphaModFix/>
          </a:blip>
          <a:stretch>
            <a:fillRect/>
          </a:stretch>
        </p:blipFill>
        <p:spPr>
          <a:xfrm rot="5352884">
            <a:off x="4355915" y="2792849"/>
            <a:ext cx="2195950" cy="1368924"/>
          </a:xfrm>
          <a:prstGeom prst="rect">
            <a:avLst/>
          </a:prstGeom>
          <a:noFill/>
          <a:ln>
            <a:noFill/>
          </a:ln>
        </p:spPr>
      </p:pic>
      <p:pic>
        <p:nvPicPr>
          <p:cNvPr id="196" name="Google Shape;196;p13"/>
          <p:cNvPicPr preferRelativeResize="0"/>
          <p:nvPr/>
        </p:nvPicPr>
        <p:blipFill>
          <a:blip r:embed="rId4">
            <a:alphaModFix/>
          </a:blip>
          <a:stretch>
            <a:fillRect/>
          </a:stretch>
        </p:blipFill>
        <p:spPr>
          <a:xfrm rot="5525037">
            <a:off x="9347404" y="3918258"/>
            <a:ext cx="934376" cy="939499"/>
          </a:xfrm>
          <a:prstGeom prst="rect">
            <a:avLst/>
          </a:prstGeom>
          <a:noFill/>
          <a:ln>
            <a:noFill/>
          </a:ln>
        </p:spPr>
      </p:pic>
      <p:pic>
        <p:nvPicPr>
          <p:cNvPr id="197" name="Google Shape;197;p13"/>
          <p:cNvPicPr preferRelativeResize="0"/>
          <p:nvPr/>
        </p:nvPicPr>
        <p:blipFill>
          <a:blip r:embed="rId6">
            <a:alphaModFix/>
          </a:blip>
          <a:stretch>
            <a:fillRect/>
          </a:stretch>
        </p:blipFill>
        <p:spPr>
          <a:xfrm rot="5399995">
            <a:off x="8024409" y="2497655"/>
            <a:ext cx="2374775" cy="1401026"/>
          </a:xfrm>
          <a:prstGeom prst="rect">
            <a:avLst/>
          </a:prstGeom>
          <a:noFill/>
          <a:ln>
            <a:noFill/>
          </a:ln>
        </p:spPr>
      </p:pic>
      <p:pic>
        <p:nvPicPr>
          <p:cNvPr id="198" name="Google Shape;198;p13"/>
          <p:cNvPicPr preferRelativeResize="0"/>
          <p:nvPr/>
        </p:nvPicPr>
        <p:blipFill>
          <a:blip r:embed="rId5">
            <a:alphaModFix/>
          </a:blip>
          <a:stretch>
            <a:fillRect/>
          </a:stretch>
        </p:blipFill>
        <p:spPr>
          <a:xfrm rot="5352884">
            <a:off x="10111040" y="4380224"/>
            <a:ext cx="2195950" cy="1368924"/>
          </a:xfrm>
          <a:prstGeom prst="rect">
            <a:avLst/>
          </a:prstGeom>
          <a:noFill/>
          <a:ln>
            <a:noFill/>
          </a:ln>
        </p:spPr>
      </p:pic>
      <p:pic>
        <p:nvPicPr>
          <p:cNvPr id="199" name="Google Shape;199;p13"/>
          <p:cNvPicPr preferRelativeResize="0"/>
          <p:nvPr/>
        </p:nvPicPr>
        <p:blipFill>
          <a:blip r:embed="rId6">
            <a:alphaModFix/>
          </a:blip>
          <a:stretch>
            <a:fillRect/>
          </a:stretch>
        </p:blipFill>
        <p:spPr>
          <a:xfrm rot="6956295">
            <a:off x="9997110" y="2156004"/>
            <a:ext cx="2374774" cy="1401026"/>
          </a:xfrm>
          <a:prstGeom prst="rect">
            <a:avLst/>
          </a:prstGeom>
          <a:noFill/>
          <a:ln>
            <a:noFill/>
          </a:ln>
        </p:spPr>
      </p:pic>
      <p:pic>
        <p:nvPicPr>
          <p:cNvPr id="200" name="Google Shape;200;p13"/>
          <p:cNvPicPr preferRelativeResize="0"/>
          <p:nvPr/>
        </p:nvPicPr>
        <p:blipFill>
          <a:blip r:embed="rId7">
            <a:alphaModFix/>
          </a:blip>
          <a:stretch>
            <a:fillRect/>
          </a:stretch>
        </p:blipFill>
        <p:spPr>
          <a:xfrm>
            <a:off x="6758047" y="2625463"/>
            <a:ext cx="1398900" cy="1398917"/>
          </a:xfrm>
          <a:prstGeom prst="rect">
            <a:avLst/>
          </a:prstGeom>
          <a:noFill/>
          <a:ln>
            <a:noFill/>
          </a:ln>
        </p:spPr>
      </p:pic>
      <p:pic>
        <p:nvPicPr>
          <p:cNvPr id="201" name="Google Shape;201;p13"/>
          <p:cNvPicPr preferRelativeResize="0"/>
          <p:nvPr/>
        </p:nvPicPr>
        <p:blipFill>
          <a:blip r:embed="rId7">
            <a:alphaModFix/>
          </a:blip>
          <a:stretch>
            <a:fillRect/>
          </a:stretch>
        </p:blipFill>
        <p:spPr>
          <a:xfrm>
            <a:off x="10289097" y="2651113"/>
            <a:ext cx="1398900" cy="1398917"/>
          </a:xfrm>
          <a:prstGeom prst="rect">
            <a:avLst/>
          </a:prstGeom>
          <a:noFill/>
          <a:ln>
            <a:noFill/>
          </a:ln>
        </p:spPr>
      </p:pic>
      <p:pic>
        <p:nvPicPr>
          <p:cNvPr id="202" name="Google Shape;202;p13"/>
          <p:cNvPicPr preferRelativeResize="0"/>
          <p:nvPr/>
        </p:nvPicPr>
        <p:blipFill>
          <a:blip r:embed="rId8">
            <a:alphaModFix/>
          </a:blip>
          <a:stretch>
            <a:fillRect/>
          </a:stretch>
        </p:blipFill>
        <p:spPr>
          <a:xfrm>
            <a:off x="4792265" y="2638047"/>
            <a:ext cx="1272625" cy="1272625"/>
          </a:xfrm>
          <a:prstGeom prst="rect">
            <a:avLst/>
          </a:prstGeom>
          <a:noFill/>
          <a:ln>
            <a:noFill/>
          </a:ln>
        </p:spPr>
      </p:pic>
      <p:pic>
        <p:nvPicPr>
          <p:cNvPr id="203" name="Google Shape;203;p13"/>
          <p:cNvPicPr preferRelativeResize="0"/>
          <p:nvPr/>
        </p:nvPicPr>
        <p:blipFill>
          <a:blip r:embed="rId8">
            <a:alphaModFix/>
          </a:blip>
          <a:stretch>
            <a:fillRect/>
          </a:stretch>
        </p:blipFill>
        <p:spPr>
          <a:xfrm>
            <a:off x="8561415" y="2715372"/>
            <a:ext cx="1272625" cy="1272625"/>
          </a:xfrm>
          <a:prstGeom prst="rect">
            <a:avLst/>
          </a:prstGeom>
          <a:noFill/>
          <a:ln>
            <a:noFill/>
          </a:ln>
        </p:spPr>
      </p:pic>
      <p:sp>
        <p:nvSpPr>
          <p:cNvPr id="2" name="TextBox 1">
            <a:extLst>
              <a:ext uri="{FF2B5EF4-FFF2-40B4-BE49-F238E27FC236}">
                <a16:creationId xmlns:a16="http://schemas.microsoft.com/office/drawing/2014/main" id="{23CC8DF0-FDE1-5E4A-1529-D0920693988A}"/>
              </a:ext>
            </a:extLst>
          </p:cNvPr>
          <p:cNvSpPr txBox="1"/>
          <p:nvPr/>
        </p:nvSpPr>
        <p:spPr>
          <a:xfrm>
            <a:off x="5341478" y="1830594"/>
            <a:ext cx="2154807" cy="369332"/>
          </a:xfrm>
          <a:prstGeom prst="rect">
            <a:avLst/>
          </a:prstGeom>
          <a:noFill/>
        </p:spPr>
        <p:txBody>
          <a:bodyPr wrap="square" rtlCol="0">
            <a:spAutoFit/>
          </a:bodyPr>
          <a:lstStyle/>
          <a:p>
            <a:pPr algn="ctr"/>
            <a:r>
              <a:rPr lang="en-US" dirty="0"/>
              <a:t>primary antibodies</a:t>
            </a:r>
          </a:p>
        </p:txBody>
      </p:sp>
      <p:sp>
        <p:nvSpPr>
          <p:cNvPr id="3" name="TextBox 2">
            <a:extLst>
              <a:ext uri="{FF2B5EF4-FFF2-40B4-BE49-F238E27FC236}">
                <a16:creationId xmlns:a16="http://schemas.microsoft.com/office/drawing/2014/main" id="{DD9D43D3-87CD-B4FC-9A57-0C44A90193F6}"/>
              </a:ext>
            </a:extLst>
          </p:cNvPr>
          <p:cNvSpPr txBox="1"/>
          <p:nvPr/>
        </p:nvSpPr>
        <p:spPr>
          <a:xfrm>
            <a:off x="9120840" y="1399407"/>
            <a:ext cx="2336514" cy="369332"/>
          </a:xfrm>
          <a:prstGeom prst="rect">
            <a:avLst/>
          </a:prstGeom>
          <a:noFill/>
        </p:spPr>
        <p:txBody>
          <a:bodyPr wrap="square" rtlCol="0">
            <a:spAutoFit/>
          </a:bodyPr>
          <a:lstStyle/>
          <a:p>
            <a:r>
              <a:rPr lang="en-US" dirty="0"/>
              <a:t>secondary antibodies</a:t>
            </a:r>
          </a:p>
        </p:txBody>
      </p:sp>
      <p:sp>
        <p:nvSpPr>
          <p:cNvPr id="4" name="TextBox 3">
            <a:extLst>
              <a:ext uri="{FF2B5EF4-FFF2-40B4-BE49-F238E27FC236}">
                <a16:creationId xmlns:a16="http://schemas.microsoft.com/office/drawing/2014/main" id="{61E5CACD-6F1D-F478-A4E1-1639A13D9EEA}"/>
              </a:ext>
            </a:extLst>
          </p:cNvPr>
          <p:cNvSpPr txBox="1"/>
          <p:nvPr/>
        </p:nvSpPr>
        <p:spPr>
          <a:xfrm>
            <a:off x="6231987" y="4917374"/>
            <a:ext cx="1236153" cy="369332"/>
          </a:xfrm>
          <a:prstGeom prst="rect">
            <a:avLst/>
          </a:prstGeom>
          <a:noFill/>
        </p:spPr>
        <p:txBody>
          <a:bodyPr wrap="square" rtlCol="0">
            <a:spAutoFit/>
          </a:bodyPr>
          <a:lstStyle/>
          <a:p>
            <a:r>
              <a:rPr lang="en-US" dirty="0"/>
              <a:t>antigens</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9">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8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9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9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9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0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9">
                                            <p:txEl>
                                              <p:pRg st="1" end="1"/>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9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98"/>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01"/>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20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99"/>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197"/>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18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 grpId="0" uiExpand="1" build="p"/>
      <p:bldP spid="2" grpId="0"/>
      <p:bldP spid="3" grpId="0"/>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18CF9E-AF98-E33E-E031-2FA1D06196F2}"/>
              </a:ext>
            </a:extLst>
          </p:cNvPr>
          <p:cNvSpPr>
            <a:spLocks noGrp="1"/>
          </p:cNvSpPr>
          <p:nvPr>
            <p:ph type="title"/>
          </p:nvPr>
        </p:nvSpPr>
        <p:spPr/>
        <p:txBody>
          <a:bodyPr/>
          <a:lstStyle/>
          <a:p>
            <a:r>
              <a:rPr lang="en-US" dirty="0">
                <a:hlinkClick r:id="rId2"/>
              </a:rPr>
              <a:t>Bio-Rad ELISA Immuno Explorer Kit</a:t>
            </a:r>
            <a:endParaRPr lang="en-US" dirty="0"/>
          </a:p>
        </p:txBody>
      </p:sp>
      <p:pic>
        <p:nvPicPr>
          <p:cNvPr id="1026" name="Picture 2">
            <a:extLst>
              <a:ext uri="{FF2B5EF4-FFF2-40B4-BE49-F238E27FC236}">
                <a16:creationId xmlns:a16="http://schemas.microsoft.com/office/drawing/2014/main" id="{D647C2AA-3608-02D1-7743-0680FF8E720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89" t="20165" r="1830" b="25036"/>
          <a:stretch/>
        </p:blipFill>
        <p:spPr bwMode="auto">
          <a:xfrm>
            <a:off x="511537" y="2047318"/>
            <a:ext cx="4986670" cy="288927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E3E37C28-4660-CF01-996B-6D727BD14B92}"/>
              </a:ext>
            </a:extLst>
          </p:cNvPr>
          <p:cNvSpPr txBox="1"/>
          <p:nvPr/>
        </p:nvSpPr>
        <p:spPr>
          <a:xfrm>
            <a:off x="5791158" y="1585653"/>
            <a:ext cx="1994457" cy="461665"/>
          </a:xfrm>
          <a:prstGeom prst="rect">
            <a:avLst/>
          </a:prstGeom>
          <a:noFill/>
        </p:spPr>
        <p:txBody>
          <a:bodyPr wrap="none" rtlCol="0">
            <a:spAutoFit/>
          </a:bodyPr>
          <a:lstStyle/>
          <a:p>
            <a:r>
              <a:rPr lang="en-US" sz="2400" b="1"/>
              <a:t>1662400EDU</a:t>
            </a:r>
          </a:p>
        </p:txBody>
      </p:sp>
      <p:sp>
        <p:nvSpPr>
          <p:cNvPr id="6" name="TextBox 5">
            <a:extLst>
              <a:ext uri="{FF2B5EF4-FFF2-40B4-BE49-F238E27FC236}">
                <a16:creationId xmlns:a16="http://schemas.microsoft.com/office/drawing/2014/main" id="{A8731789-282C-9540-9BDA-E7BA76F1C9E6}"/>
              </a:ext>
            </a:extLst>
          </p:cNvPr>
          <p:cNvSpPr txBox="1"/>
          <p:nvPr/>
        </p:nvSpPr>
        <p:spPr>
          <a:xfrm>
            <a:off x="5886007" y="2197933"/>
            <a:ext cx="6175745" cy="4247317"/>
          </a:xfrm>
          <a:prstGeom prst="rect">
            <a:avLst/>
          </a:prstGeom>
          <a:noFill/>
        </p:spPr>
        <p:txBody>
          <a:bodyPr wrap="square" rtlCol="0">
            <a:spAutoFit/>
          </a:bodyPr>
          <a:lstStyle/>
          <a:p>
            <a:pPr marL="342900" indent="-342900">
              <a:spcAft>
                <a:spcPts val="1800"/>
              </a:spcAft>
              <a:buFont typeface="Arial" panose="020B0604020202020204" pitchFamily="34" charset="0"/>
              <a:buChar char="•"/>
            </a:pPr>
            <a:r>
              <a:rPr lang="en-US" sz="2400" dirty="0"/>
              <a:t>48 students (12 </a:t>
            </a:r>
            <a:r>
              <a:rPr lang="en-US" sz="2400"/>
              <a:t>lab groups)</a:t>
            </a:r>
          </a:p>
          <a:p>
            <a:pPr marL="342900" indent="-342900" algn="l" fontAlgn="base">
              <a:spcAft>
                <a:spcPts val="1800"/>
              </a:spcAft>
              <a:buFont typeface="Arial" panose="020B0604020202020204" pitchFamily="34" charset="0"/>
              <a:buChar char="•"/>
            </a:pPr>
            <a:r>
              <a:rPr lang="en-US" sz="2400" dirty="0"/>
              <a:t>3 different scenarios: </a:t>
            </a:r>
            <a:r>
              <a:rPr lang="en-US" sz="2400" dirty="0">
                <a:solidFill>
                  <a:srgbClr val="1C2721"/>
                </a:solidFill>
                <a:latin typeface="+mj-lt"/>
              </a:rPr>
              <a:t>t</a:t>
            </a:r>
            <a:r>
              <a:rPr lang="en-US" sz="2400" b="0" i="0" dirty="0">
                <a:solidFill>
                  <a:srgbClr val="1C2721"/>
                </a:solidFill>
                <a:effectLst/>
                <a:latin typeface="+mj-lt"/>
              </a:rPr>
              <a:t>rack a disease outbreak; detect antigens (virus, pregnancy hormone, drug, or disease detection); or detect antibodies (past exposure to virus or other disease)</a:t>
            </a:r>
          </a:p>
          <a:p>
            <a:pPr marL="342900" indent="-342900">
              <a:spcAft>
                <a:spcPts val="1800"/>
              </a:spcAft>
              <a:buFont typeface="Arial" panose="020B0604020202020204" pitchFamily="34" charset="0"/>
              <a:buChar char="•"/>
            </a:pPr>
            <a:r>
              <a:rPr lang="en-US" sz="2400" dirty="0">
                <a:latin typeface="+mj-lt"/>
              </a:rPr>
              <a:t>Includes </a:t>
            </a:r>
            <a:r>
              <a:rPr lang="en-US" sz="2400" b="0" i="0" dirty="0">
                <a:solidFill>
                  <a:srgbClr val="1C2721"/>
                </a:solidFill>
                <a:effectLst/>
                <a:latin typeface="+mj-lt"/>
              </a:rPr>
              <a:t>antigen, antibodies, HRP enzyme substrate, 10x PBS, 10% Tween, disposable plastic transfer pipets, tubes, microplates,&amp; curriculum.</a:t>
            </a:r>
            <a:endParaRPr lang="en-US" sz="2400" dirty="0">
              <a:latin typeface="+mj-lt"/>
            </a:endParaRPr>
          </a:p>
        </p:txBody>
      </p:sp>
    </p:spTree>
    <p:extLst>
      <p:ext uri="{BB962C8B-B14F-4D97-AF65-F5344CB8AC3E}">
        <p14:creationId xmlns:p14="http://schemas.microsoft.com/office/powerpoint/2010/main" val="280073362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Modeling an indirect antigen detection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7166106" y="1840699"/>
            <a:ext cx="4755995" cy="4601339"/>
          </a:xfrm>
          <a:prstGeom prst="rect">
            <a:avLst/>
          </a:prstGeom>
        </p:spPr>
      </p:pic>
      <p:pic>
        <p:nvPicPr>
          <p:cNvPr id="18" name="Google Shape;460;p28">
            <a:extLst>
              <a:ext uri="{FF2B5EF4-FFF2-40B4-BE49-F238E27FC236}">
                <a16:creationId xmlns:a16="http://schemas.microsoft.com/office/drawing/2014/main" id="{005DCFFD-E109-5D9C-0714-115DC00E2161}"/>
              </a:ext>
            </a:extLst>
          </p:cNvPr>
          <p:cNvPicPr preferRelativeResize="0"/>
          <p:nvPr/>
        </p:nvPicPr>
        <p:blipFill>
          <a:blip r:embed="rId4">
            <a:alphaModFix/>
          </a:blip>
          <a:stretch>
            <a:fillRect/>
          </a:stretch>
        </p:blipFill>
        <p:spPr>
          <a:xfrm rot="9928175">
            <a:off x="9025825" y="5684220"/>
            <a:ext cx="458023" cy="460532"/>
          </a:xfrm>
          <a:prstGeom prst="rect">
            <a:avLst/>
          </a:prstGeom>
          <a:noFill/>
          <a:ln>
            <a:noFill/>
          </a:ln>
        </p:spPr>
      </p:pic>
      <p:pic>
        <p:nvPicPr>
          <p:cNvPr id="19" name="Google Shape;461;p28">
            <a:extLst>
              <a:ext uri="{FF2B5EF4-FFF2-40B4-BE49-F238E27FC236}">
                <a16:creationId xmlns:a16="http://schemas.microsoft.com/office/drawing/2014/main" id="{EA193B3E-478C-C909-9411-7ABBC7E08A59}"/>
              </a:ext>
            </a:extLst>
          </p:cNvPr>
          <p:cNvPicPr preferRelativeResize="0"/>
          <p:nvPr/>
        </p:nvPicPr>
        <p:blipFill>
          <a:blip r:embed="rId5">
            <a:alphaModFix/>
          </a:blip>
          <a:stretch>
            <a:fillRect/>
          </a:stretch>
        </p:blipFill>
        <p:spPr>
          <a:xfrm rot="10800000">
            <a:off x="10438233" y="5697593"/>
            <a:ext cx="281667" cy="433785"/>
          </a:xfrm>
          <a:prstGeom prst="rect">
            <a:avLst/>
          </a:prstGeom>
          <a:noFill/>
          <a:ln>
            <a:noFill/>
          </a:ln>
        </p:spPr>
      </p:pic>
      <p:pic>
        <p:nvPicPr>
          <p:cNvPr id="20" name="Google Shape;462;p28">
            <a:extLst>
              <a:ext uri="{FF2B5EF4-FFF2-40B4-BE49-F238E27FC236}">
                <a16:creationId xmlns:a16="http://schemas.microsoft.com/office/drawing/2014/main" id="{4B7FC5FC-8D11-1148-DB4C-278E0C038511}"/>
              </a:ext>
            </a:extLst>
          </p:cNvPr>
          <p:cNvPicPr preferRelativeResize="0"/>
          <p:nvPr/>
        </p:nvPicPr>
        <p:blipFill>
          <a:blip r:embed="rId6">
            <a:alphaModFix/>
          </a:blip>
          <a:stretch>
            <a:fillRect/>
          </a:stretch>
        </p:blipFill>
        <p:spPr>
          <a:xfrm rot="-6927525">
            <a:off x="7724852" y="5786436"/>
            <a:ext cx="430441" cy="442142"/>
          </a:xfrm>
          <a:prstGeom prst="rect">
            <a:avLst/>
          </a:prstGeom>
          <a:noFill/>
          <a:ln>
            <a:noFill/>
          </a:ln>
        </p:spPr>
      </p:pic>
      <p:pic>
        <p:nvPicPr>
          <p:cNvPr id="21" name="Google Shape;468;p28">
            <a:extLst>
              <a:ext uri="{FF2B5EF4-FFF2-40B4-BE49-F238E27FC236}">
                <a16:creationId xmlns:a16="http://schemas.microsoft.com/office/drawing/2014/main" id="{D760371C-7B60-A578-A93E-284DD273AF99}"/>
              </a:ext>
            </a:extLst>
          </p:cNvPr>
          <p:cNvPicPr preferRelativeResize="0"/>
          <p:nvPr/>
        </p:nvPicPr>
        <p:blipFill>
          <a:blip r:embed="rId7">
            <a:alphaModFix/>
          </a:blip>
          <a:stretch>
            <a:fillRect/>
          </a:stretch>
        </p:blipFill>
        <p:spPr>
          <a:xfrm rot="5400000">
            <a:off x="8970244" y="4990202"/>
            <a:ext cx="1215072" cy="757472"/>
          </a:xfrm>
          <a:prstGeom prst="rect">
            <a:avLst/>
          </a:prstGeom>
          <a:noFill/>
          <a:ln>
            <a:noFill/>
          </a:ln>
        </p:spPr>
      </p:pic>
      <p:pic>
        <p:nvPicPr>
          <p:cNvPr id="22" name="Google Shape;471;p28">
            <a:extLst>
              <a:ext uri="{FF2B5EF4-FFF2-40B4-BE49-F238E27FC236}">
                <a16:creationId xmlns:a16="http://schemas.microsoft.com/office/drawing/2014/main" id="{8CA1713F-EFD3-04FE-6410-52D9942DF7AB}"/>
              </a:ext>
            </a:extLst>
          </p:cNvPr>
          <p:cNvPicPr preferRelativeResize="0"/>
          <p:nvPr/>
        </p:nvPicPr>
        <p:blipFill>
          <a:blip r:embed="rId8">
            <a:alphaModFix/>
          </a:blip>
          <a:stretch>
            <a:fillRect/>
          </a:stretch>
        </p:blipFill>
        <p:spPr>
          <a:xfrm rot="4769382">
            <a:off x="9999394" y="4164512"/>
            <a:ext cx="1325317" cy="781889"/>
          </a:xfrm>
          <a:prstGeom prst="rect">
            <a:avLst/>
          </a:prstGeom>
          <a:noFill/>
          <a:ln>
            <a:noFill/>
          </a:ln>
        </p:spPr>
      </p:pic>
      <p:pic>
        <p:nvPicPr>
          <p:cNvPr id="23" name="Google Shape;472;p28">
            <a:extLst>
              <a:ext uri="{FF2B5EF4-FFF2-40B4-BE49-F238E27FC236}">
                <a16:creationId xmlns:a16="http://schemas.microsoft.com/office/drawing/2014/main" id="{C72CE480-DCF1-2E3C-0065-932A9D039946}"/>
              </a:ext>
            </a:extLst>
          </p:cNvPr>
          <p:cNvPicPr preferRelativeResize="0"/>
          <p:nvPr/>
        </p:nvPicPr>
        <p:blipFill>
          <a:blip r:embed="rId8">
            <a:alphaModFix/>
          </a:blip>
          <a:stretch>
            <a:fillRect/>
          </a:stretch>
        </p:blipFill>
        <p:spPr>
          <a:xfrm rot="1942429">
            <a:off x="8168615" y="4541221"/>
            <a:ext cx="1325316" cy="781888"/>
          </a:xfrm>
          <a:prstGeom prst="rect">
            <a:avLst/>
          </a:prstGeom>
          <a:noFill/>
          <a:ln>
            <a:noFill/>
          </a:ln>
        </p:spPr>
      </p:pic>
      <p:pic>
        <p:nvPicPr>
          <p:cNvPr id="27" name="Google Shape;479;p28">
            <a:extLst>
              <a:ext uri="{FF2B5EF4-FFF2-40B4-BE49-F238E27FC236}">
                <a16:creationId xmlns:a16="http://schemas.microsoft.com/office/drawing/2014/main" id="{2A32D153-77C9-9734-6ABD-C1060B8D5134}"/>
              </a:ext>
            </a:extLst>
          </p:cNvPr>
          <p:cNvPicPr preferRelativeResize="0"/>
          <p:nvPr/>
        </p:nvPicPr>
        <p:blipFill>
          <a:blip r:embed="rId9">
            <a:alphaModFix/>
          </a:blip>
          <a:stretch>
            <a:fillRect/>
          </a:stretch>
        </p:blipFill>
        <p:spPr>
          <a:xfrm rot="18376534">
            <a:off x="7996508" y="4446129"/>
            <a:ext cx="605102" cy="278707"/>
          </a:xfrm>
          <a:prstGeom prst="rect">
            <a:avLst/>
          </a:prstGeom>
          <a:noFill/>
          <a:ln>
            <a:noFill/>
          </a:ln>
        </p:spPr>
      </p:pic>
      <p:pic>
        <p:nvPicPr>
          <p:cNvPr id="28" name="Picture 27">
            <a:extLst>
              <a:ext uri="{FF2B5EF4-FFF2-40B4-BE49-F238E27FC236}">
                <a16:creationId xmlns:a16="http://schemas.microsoft.com/office/drawing/2014/main" id="{7BCADC0F-C1C3-BFD4-EFB2-2F1168CB150B}"/>
              </a:ext>
            </a:extLst>
          </p:cNvPr>
          <p:cNvPicPr>
            <a:picLocks noChangeAspect="1"/>
          </p:cNvPicPr>
          <p:nvPr/>
        </p:nvPicPr>
        <p:blipFill>
          <a:blip r:embed="rId10"/>
          <a:stretch>
            <a:fillRect/>
          </a:stretch>
        </p:blipFill>
        <p:spPr>
          <a:xfrm rot="10800000">
            <a:off x="10856642" y="4700059"/>
            <a:ext cx="360603" cy="370349"/>
          </a:xfrm>
          <a:prstGeom prst="rect">
            <a:avLst/>
          </a:prstGeom>
        </p:spPr>
      </p:pic>
      <p:sp>
        <p:nvSpPr>
          <p:cNvPr id="29" name="TextBox 28">
            <a:extLst>
              <a:ext uri="{FF2B5EF4-FFF2-40B4-BE49-F238E27FC236}">
                <a16:creationId xmlns:a16="http://schemas.microsoft.com/office/drawing/2014/main" id="{96C6E48D-EFDF-A6BC-4B55-274E71FE468E}"/>
              </a:ext>
            </a:extLst>
          </p:cNvPr>
          <p:cNvSpPr txBox="1"/>
          <p:nvPr/>
        </p:nvSpPr>
        <p:spPr>
          <a:xfrm>
            <a:off x="546824" y="1648576"/>
            <a:ext cx="6449590" cy="4985980"/>
          </a:xfrm>
          <a:prstGeom prst="rect">
            <a:avLst/>
          </a:prstGeom>
          <a:noFill/>
        </p:spPr>
        <p:txBody>
          <a:bodyPr wrap="square" rtlCol="0">
            <a:spAutoFit/>
          </a:bodyPr>
          <a:lstStyle/>
          <a:p>
            <a:pPr marL="342900" indent="-342900">
              <a:spcAft>
                <a:spcPts val="600"/>
              </a:spcAft>
              <a:buFont typeface="+mj-lt"/>
              <a:buAutoNum type="arabicPeriod"/>
            </a:pPr>
            <a:r>
              <a:rPr lang="en-US" b="1" dirty="0">
                <a:solidFill>
                  <a:srgbClr val="374151"/>
                </a:solidFill>
              </a:rPr>
              <a:t>Coating</a:t>
            </a:r>
            <a:r>
              <a:rPr lang="en-US" dirty="0">
                <a:solidFill>
                  <a:srgbClr val="374151"/>
                </a:solidFill>
              </a:rPr>
              <a:t>: Add the patient sample to wells. </a:t>
            </a:r>
            <a:r>
              <a:rPr lang="en-US" b="1" dirty="0">
                <a:solidFill>
                  <a:srgbClr val="449B4C"/>
                </a:solidFill>
              </a:rPr>
              <a:t>Antigens</a:t>
            </a:r>
            <a:r>
              <a:rPr lang="en-US" dirty="0">
                <a:solidFill>
                  <a:srgbClr val="374151"/>
                </a:solidFill>
              </a:rPr>
              <a:t> bind nonspecifically to plastic wells. </a:t>
            </a:r>
          </a:p>
          <a:p>
            <a:pPr marL="342900" indent="-342900">
              <a:spcAft>
                <a:spcPts val="600"/>
              </a:spcAft>
              <a:buFont typeface="+mj-lt"/>
              <a:buAutoNum type="arabicPeriod"/>
            </a:pPr>
            <a:r>
              <a:rPr lang="en-US" b="1" dirty="0">
                <a:solidFill>
                  <a:srgbClr val="374151"/>
                </a:solidFill>
              </a:rPr>
              <a:t>Blocking</a:t>
            </a:r>
            <a:r>
              <a:rPr lang="en-US" dirty="0">
                <a:solidFill>
                  <a:srgbClr val="374151"/>
                </a:solidFill>
              </a:rPr>
              <a:t>: Add </a:t>
            </a:r>
            <a:r>
              <a:rPr lang="en-US" b="1" dirty="0">
                <a:solidFill>
                  <a:srgbClr val="84BBF4"/>
                </a:solidFill>
              </a:rPr>
              <a:t>wash buffer </a:t>
            </a:r>
            <a:r>
              <a:rPr lang="en-US" dirty="0">
                <a:solidFill>
                  <a:srgbClr val="374151"/>
                </a:solidFill>
              </a:rPr>
              <a:t>to wash out unbound antigens and block uncoated surfaces of the wells. </a:t>
            </a:r>
          </a:p>
          <a:p>
            <a:pPr marL="342900" indent="-342900">
              <a:spcAft>
                <a:spcPts val="600"/>
              </a:spcAft>
              <a:buFont typeface="+mj-lt"/>
              <a:buAutoNum type="arabicPeriod"/>
            </a:pPr>
            <a:r>
              <a:rPr lang="en-US" b="1" dirty="0">
                <a:solidFill>
                  <a:srgbClr val="374151"/>
                </a:solidFill>
              </a:rPr>
              <a:t>Detection</a:t>
            </a:r>
            <a:r>
              <a:rPr lang="en-US" dirty="0">
                <a:solidFill>
                  <a:srgbClr val="374151"/>
                </a:solidFill>
              </a:rPr>
              <a:t>: </a:t>
            </a:r>
          </a:p>
          <a:p>
            <a:pPr marL="800100" lvl="1" indent="-342900">
              <a:spcAft>
                <a:spcPts val="600"/>
              </a:spcAft>
              <a:buFont typeface="+mj-lt"/>
              <a:buAutoNum type="alphaLcPeriod"/>
            </a:pPr>
            <a:r>
              <a:rPr lang="en-US" dirty="0">
                <a:solidFill>
                  <a:srgbClr val="374151"/>
                </a:solidFill>
              </a:rPr>
              <a:t>Add </a:t>
            </a:r>
            <a:r>
              <a:rPr lang="en-US" b="1" dirty="0">
                <a:solidFill>
                  <a:srgbClr val="912EB8"/>
                </a:solidFill>
              </a:rPr>
              <a:t>primary antibody</a:t>
            </a:r>
            <a:r>
              <a:rPr lang="en-US" dirty="0">
                <a:solidFill>
                  <a:srgbClr val="374151"/>
                </a:solidFill>
              </a:rPr>
              <a:t>. The variable regions of the primary antibody will bind to a specific antigen. Add </a:t>
            </a:r>
            <a:r>
              <a:rPr lang="en-US" b="1" dirty="0">
                <a:solidFill>
                  <a:srgbClr val="84BBF4"/>
                </a:solidFill>
              </a:rPr>
              <a:t>wash buffer </a:t>
            </a:r>
            <a:r>
              <a:rPr lang="en-US" dirty="0">
                <a:solidFill>
                  <a:srgbClr val="374151"/>
                </a:solidFill>
              </a:rPr>
              <a:t>to wash out any unbound primary antibody.</a:t>
            </a:r>
          </a:p>
          <a:p>
            <a:pPr marL="800100" lvl="1" indent="-342900">
              <a:spcAft>
                <a:spcPts val="600"/>
              </a:spcAft>
              <a:buFont typeface="+mj-lt"/>
              <a:buAutoNum type="alphaLcPeriod"/>
            </a:pPr>
            <a:r>
              <a:rPr lang="en-US" dirty="0">
                <a:solidFill>
                  <a:srgbClr val="374151"/>
                </a:solidFill>
              </a:rPr>
              <a:t>Add the enzyme-linked </a:t>
            </a:r>
            <a:r>
              <a:rPr lang="en-US" b="1" dirty="0">
                <a:solidFill>
                  <a:srgbClr val="EC51A2"/>
                </a:solidFill>
              </a:rPr>
              <a:t>secondary antibody</a:t>
            </a:r>
            <a:r>
              <a:rPr lang="en-US" dirty="0">
                <a:solidFill>
                  <a:srgbClr val="374151"/>
                </a:solidFill>
              </a:rPr>
              <a:t>. The secondary antibody will bind to the constant region of the primary antibody. Add </a:t>
            </a:r>
            <a:r>
              <a:rPr lang="en-US" b="1" dirty="0">
                <a:solidFill>
                  <a:srgbClr val="84BBF4"/>
                </a:solidFill>
              </a:rPr>
              <a:t>wash buffer </a:t>
            </a:r>
            <a:r>
              <a:rPr lang="en-US" dirty="0">
                <a:solidFill>
                  <a:srgbClr val="374151"/>
                </a:solidFill>
              </a:rPr>
              <a:t>to wash out any unbound secondary antibody.</a:t>
            </a:r>
          </a:p>
          <a:p>
            <a:pPr marL="342900" indent="-342900">
              <a:spcAft>
                <a:spcPts val="600"/>
              </a:spcAft>
              <a:buFont typeface="+mj-lt"/>
              <a:buAutoNum type="arabicPeriod"/>
            </a:pPr>
            <a:r>
              <a:rPr lang="en-US" b="1" dirty="0">
                <a:solidFill>
                  <a:srgbClr val="374151"/>
                </a:solidFill>
              </a:rPr>
              <a:t>Signal measurement</a:t>
            </a:r>
            <a:r>
              <a:rPr lang="en-US" dirty="0">
                <a:solidFill>
                  <a:srgbClr val="374151"/>
                </a:solidFill>
              </a:rPr>
              <a:t>: Add the </a:t>
            </a:r>
            <a:r>
              <a:rPr lang="en-US" b="1" dirty="0">
                <a:solidFill>
                  <a:srgbClr val="006AD6"/>
                </a:solidFill>
              </a:rPr>
              <a:t>substrate</a:t>
            </a:r>
            <a:r>
              <a:rPr lang="en-US" dirty="0">
                <a:solidFill>
                  <a:srgbClr val="374151"/>
                </a:solidFill>
              </a:rPr>
              <a:t>. When it binds with the enzyme-linked secondary antibody, there is a color change, enabling detection.</a:t>
            </a:r>
            <a:endParaRPr lang="en-US" dirty="0"/>
          </a:p>
          <a:p>
            <a:pPr marL="342900" indent="-342900">
              <a:spcAft>
                <a:spcPts val="600"/>
              </a:spcAft>
              <a:buFont typeface="+mj-lt"/>
              <a:buAutoNum type="arabicPeriod"/>
            </a:pPr>
            <a:endParaRPr lang="en-US" dirty="0">
              <a:latin typeface="+mj-lt"/>
            </a:endParaRPr>
          </a:p>
        </p:txBody>
      </p:sp>
      <p:pic>
        <p:nvPicPr>
          <p:cNvPr id="31" name="Picture 30">
            <a:extLst>
              <a:ext uri="{FF2B5EF4-FFF2-40B4-BE49-F238E27FC236}">
                <a16:creationId xmlns:a16="http://schemas.microsoft.com/office/drawing/2014/main" id="{9A69D89E-D5DF-ACBF-05AC-C49EB4CD93AC}"/>
              </a:ext>
            </a:extLst>
          </p:cNvPr>
          <p:cNvPicPr>
            <a:picLocks noChangeAspect="1"/>
          </p:cNvPicPr>
          <p:nvPr/>
        </p:nvPicPr>
        <p:blipFill>
          <a:blip r:embed="rId11"/>
          <a:stretch>
            <a:fillRect/>
          </a:stretch>
        </p:blipFill>
        <p:spPr>
          <a:xfrm>
            <a:off x="8006228" y="3220011"/>
            <a:ext cx="336176" cy="578704"/>
          </a:xfrm>
          <a:prstGeom prst="rect">
            <a:avLst/>
          </a:prstGeom>
        </p:spPr>
      </p:pic>
      <p:pic>
        <p:nvPicPr>
          <p:cNvPr id="37" name="Google Shape;468;p28">
            <a:extLst>
              <a:ext uri="{FF2B5EF4-FFF2-40B4-BE49-F238E27FC236}">
                <a16:creationId xmlns:a16="http://schemas.microsoft.com/office/drawing/2014/main" id="{B056DD88-D3A6-8963-E2B6-BBD3E731734B}"/>
              </a:ext>
            </a:extLst>
          </p:cNvPr>
          <p:cNvPicPr preferRelativeResize="0"/>
          <p:nvPr/>
        </p:nvPicPr>
        <p:blipFill>
          <a:blip r:embed="rId7">
            <a:alphaModFix/>
          </a:blip>
          <a:stretch>
            <a:fillRect/>
          </a:stretch>
        </p:blipFill>
        <p:spPr>
          <a:xfrm rot="3549688">
            <a:off x="9799044" y="4381934"/>
            <a:ext cx="1215072" cy="757472"/>
          </a:xfrm>
          <a:prstGeom prst="rect">
            <a:avLst/>
          </a:prstGeom>
          <a:noFill/>
          <a:ln>
            <a:noFill/>
          </a:ln>
        </p:spPr>
      </p:pic>
      <p:pic>
        <p:nvPicPr>
          <p:cNvPr id="38" name="Picture 37">
            <a:extLst>
              <a:ext uri="{FF2B5EF4-FFF2-40B4-BE49-F238E27FC236}">
                <a16:creationId xmlns:a16="http://schemas.microsoft.com/office/drawing/2014/main" id="{AB615A3E-C504-2B45-AC20-E4BF13F74896}"/>
              </a:ext>
            </a:extLst>
          </p:cNvPr>
          <p:cNvPicPr>
            <a:picLocks noChangeAspect="1"/>
          </p:cNvPicPr>
          <p:nvPr/>
        </p:nvPicPr>
        <p:blipFill>
          <a:blip r:embed="rId11"/>
          <a:stretch>
            <a:fillRect/>
          </a:stretch>
        </p:blipFill>
        <p:spPr>
          <a:xfrm>
            <a:off x="8038503" y="3220011"/>
            <a:ext cx="336176" cy="578704"/>
          </a:xfrm>
          <a:prstGeom prst="rect">
            <a:avLst/>
          </a:prstGeom>
        </p:spPr>
      </p:pic>
      <p:pic>
        <p:nvPicPr>
          <p:cNvPr id="39" name="Google Shape;471;p28">
            <a:extLst>
              <a:ext uri="{FF2B5EF4-FFF2-40B4-BE49-F238E27FC236}">
                <a16:creationId xmlns:a16="http://schemas.microsoft.com/office/drawing/2014/main" id="{823A436A-E903-7FD0-7A57-FAA9CF6918AF}"/>
              </a:ext>
            </a:extLst>
          </p:cNvPr>
          <p:cNvPicPr preferRelativeResize="0"/>
          <p:nvPr/>
        </p:nvPicPr>
        <p:blipFill>
          <a:blip r:embed="rId8">
            <a:alphaModFix/>
          </a:blip>
          <a:stretch>
            <a:fillRect/>
          </a:stretch>
        </p:blipFill>
        <p:spPr>
          <a:xfrm rot="7533501">
            <a:off x="9004899" y="3749732"/>
            <a:ext cx="1325317" cy="781889"/>
          </a:xfrm>
          <a:prstGeom prst="rect">
            <a:avLst/>
          </a:prstGeom>
          <a:noFill/>
          <a:ln>
            <a:noFill/>
          </a:ln>
        </p:spPr>
      </p:pic>
      <p:pic>
        <p:nvPicPr>
          <p:cNvPr id="40" name="Picture 39">
            <a:extLst>
              <a:ext uri="{FF2B5EF4-FFF2-40B4-BE49-F238E27FC236}">
                <a16:creationId xmlns:a16="http://schemas.microsoft.com/office/drawing/2014/main" id="{463275B8-E649-B07F-1B0C-76AD557EDC9F}"/>
              </a:ext>
            </a:extLst>
          </p:cNvPr>
          <p:cNvPicPr>
            <a:picLocks noChangeAspect="1"/>
          </p:cNvPicPr>
          <p:nvPr/>
        </p:nvPicPr>
        <p:blipFill>
          <a:blip r:embed="rId11"/>
          <a:stretch>
            <a:fillRect/>
          </a:stretch>
        </p:blipFill>
        <p:spPr>
          <a:xfrm>
            <a:off x="8022366" y="3220011"/>
            <a:ext cx="336176" cy="578704"/>
          </a:xfrm>
          <a:prstGeom prst="rect">
            <a:avLst/>
          </a:prstGeom>
        </p:spPr>
      </p:pic>
      <p:pic>
        <p:nvPicPr>
          <p:cNvPr id="25" name="Google Shape;478;p28">
            <a:extLst>
              <a:ext uri="{FF2B5EF4-FFF2-40B4-BE49-F238E27FC236}">
                <a16:creationId xmlns:a16="http://schemas.microsoft.com/office/drawing/2014/main" id="{A81CAB73-C55B-5B1D-6112-AA0CAE2F2EAB}"/>
              </a:ext>
            </a:extLst>
          </p:cNvPr>
          <p:cNvPicPr preferRelativeResize="0"/>
          <p:nvPr/>
        </p:nvPicPr>
        <p:blipFill>
          <a:blip r:embed="rId9">
            <a:alphaModFix/>
          </a:blip>
          <a:stretch>
            <a:fillRect/>
          </a:stretch>
        </p:blipFill>
        <p:spPr>
          <a:xfrm rot="2206415">
            <a:off x="9742635" y="3462875"/>
            <a:ext cx="605102" cy="278707"/>
          </a:xfrm>
          <a:prstGeom prst="rect">
            <a:avLst/>
          </a:prstGeom>
          <a:noFill/>
          <a:ln>
            <a:noFill/>
          </a:ln>
        </p:spPr>
      </p:pic>
    </p:spTree>
    <p:extLst>
      <p:ext uri="{BB962C8B-B14F-4D97-AF65-F5344CB8AC3E}">
        <p14:creationId xmlns:p14="http://schemas.microsoft.com/office/powerpoint/2010/main" val="34726528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childTnLst>
                                </p:cTn>
                              </p:par>
                              <p:par>
                                <p:cTn id="7" presetID="47"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animEffect transition="in" filter="fade">
                                      <p:cBhvr>
                                        <p:cTn id="9" dur="1000"/>
                                        <p:tgtEl>
                                          <p:spTgt spid="18"/>
                                        </p:tgtEl>
                                      </p:cBhvr>
                                    </p:animEffect>
                                    <p:anim calcmode="lin" valueType="num">
                                      <p:cBhvr>
                                        <p:cTn id="10" dur="1000" fill="hold"/>
                                        <p:tgtEl>
                                          <p:spTgt spid="18"/>
                                        </p:tgtEl>
                                        <p:attrNameLst>
                                          <p:attrName>ppt_x</p:attrName>
                                        </p:attrNameLst>
                                      </p:cBhvr>
                                      <p:tavLst>
                                        <p:tav tm="0">
                                          <p:val>
                                            <p:strVal val="#ppt_x"/>
                                          </p:val>
                                        </p:tav>
                                        <p:tav tm="100000">
                                          <p:val>
                                            <p:strVal val="#ppt_x"/>
                                          </p:val>
                                        </p:tav>
                                      </p:tavLst>
                                    </p:anim>
                                    <p:anim calcmode="lin" valueType="num">
                                      <p:cBhvr>
                                        <p:cTn id="11" dur="1000" fill="hold"/>
                                        <p:tgtEl>
                                          <p:spTgt spid="18"/>
                                        </p:tgtEl>
                                        <p:attrNameLst>
                                          <p:attrName>ppt_y</p:attrName>
                                        </p:attrNameLst>
                                      </p:cBhvr>
                                      <p:tavLst>
                                        <p:tav tm="0">
                                          <p:val>
                                            <p:strVal val="#ppt_y-.1"/>
                                          </p:val>
                                        </p:tav>
                                        <p:tav tm="100000">
                                          <p:val>
                                            <p:strVal val="#ppt_y"/>
                                          </p:val>
                                        </p:tav>
                                      </p:tavLst>
                                    </p:anim>
                                  </p:childTnLst>
                                </p:cTn>
                              </p:par>
                              <p:par>
                                <p:cTn id="12" presetID="47" presetClass="entr" presetSubtype="0" fill="hold" nodeType="withEffect">
                                  <p:stCondLst>
                                    <p:cond delay="0"/>
                                  </p:stCondLst>
                                  <p:childTnLst>
                                    <p:set>
                                      <p:cBhvr>
                                        <p:cTn id="13" dur="1" fill="hold">
                                          <p:stCondLst>
                                            <p:cond delay="0"/>
                                          </p:stCondLst>
                                        </p:cTn>
                                        <p:tgtEl>
                                          <p:spTgt spid="20"/>
                                        </p:tgtEl>
                                        <p:attrNameLst>
                                          <p:attrName>style.visibility</p:attrName>
                                        </p:attrNameLst>
                                      </p:cBhvr>
                                      <p:to>
                                        <p:strVal val="visible"/>
                                      </p:to>
                                    </p:set>
                                    <p:animEffect transition="in" filter="fade">
                                      <p:cBhvr>
                                        <p:cTn id="14" dur="1000"/>
                                        <p:tgtEl>
                                          <p:spTgt spid="20"/>
                                        </p:tgtEl>
                                      </p:cBhvr>
                                    </p:animEffect>
                                    <p:anim calcmode="lin" valueType="num">
                                      <p:cBhvr>
                                        <p:cTn id="15" dur="1000" fill="hold"/>
                                        <p:tgtEl>
                                          <p:spTgt spid="20"/>
                                        </p:tgtEl>
                                        <p:attrNameLst>
                                          <p:attrName>ppt_x</p:attrName>
                                        </p:attrNameLst>
                                      </p:cBhvr>
                                      <p:tavLst>
                                        <p:tav tm="0">
                                          <p:val>
                                            <p:strVal val="#ppt_x"/>
                                          </p:val>
                                        </p:tav>
                                        <p:tav tm="100000">
                                          <p:val>
                                            <p:strVal val="#ppt_x"/>
                                          </p:val>
                                        </p:tav>
                                      </p:tavLst>
                                    </p:anim>
                                    <p:anim calcmode="lin" valueType="num">
                                      <p:cBhvr>
                                        <p:cTn id="16" dur="1000" fill="hold"/>
                                        <p:tgtEl>
                                          <p:spTgt spid="20"/>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1000"/>
                                        <p:tgtEl>
                                          <p:spTgt spid="19"/>
                                        </p:tgtEl>
                                      </p:cBhvr>
                                    </p:animEffect>
                                    <p:anim calcmode="lin" valueType="num">
                                      <p:cBhvr>
                                        <p:cTn id="20" dur="1000" fill="hold"/>
                                        <p:tgtEl>
                                          <p:spTgt spid="19"/>
                                        </p:tgtEl>
                                        <p:attrNameLst>
                                          <p:attrName>ppt_x</p:attrName>
                                        </p:attrNameLst>
                                      </p:cBhvr>
                                      <p:tavLst>
                                        <p:tav tm="0">
                                          <p:val>
                                            <p:strVal val="#ppt_x"/>
                                          </p:val>
                                        </p:tav>
                                        <p:tav tm="100000">
                                          <p:val>
                                            <p:strVal val="#ppt_x"/>
                                          </p:val>
                                        </p:tav>
                                      </p:tavLst>
                                    </p:anim>
                                    <p:anim calcmode="lin" valueType="num">
                                      <p:cBhvr>
                                        <p:cTn id="21" dur="1000" fill="hold"/>
                                        <p:tgtEl>
                                          <p:spTgt spid="19"/>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28"/>
                                        </p:tgtEl>
                                        <p:attrNameLst>
                                          <p:attrName>style.visibility</p:attrName>
                                        </p:attrNameLst>
                                      </p:cBhvr>
                                      <p:to>
                                        <p:strVal val="visible"/>
                                      </p:to>
                                    </p:set>
                                    <p:animEffect transition="in" filter="fade">
                                      <p:cBhvr>
                                        <p:cTn id="24" dur="1000"/>
                                        <p:tgtEl>
                                          <p:spTgt spid="28"/>
                                        </p:tgtEl>
                                      </p:cBhvr>
                                    </p:animEffect>
                                    <p:anim calcmode="lin" valueType="num">
                                      <p:cBhvr>
                                        <p:cTn id="25" dur="1000" fill="hold"/>
                                        <p:tgtEl>
                                          <p:spTgt spid="28"/>
                                        </p:tgtEl>
                                        <p:attrNameLst>
                                          <p:attrName>ppt_x</p:attrName>
                                        </p:attrNameLst>
                                      </p:cBhvr>
                                      <p:tavLst>
                                        <p:tav tm="0">
                                          <p:val>
                                            <p:strVal val="#ppt_x"/>
                                          </p:val>
                                        </p:tav>
                                        <p:tav tm="100000">
                                          <p:val>
                                            <p:strVal val="#ppt_x"/>
                                          </p:val>
                                        </p:tav>
                                      </p:tavLst>
                                    </p:anim>
                                    <p:anim calcmode="lin" valueType="num">
                                      <p:cBhvr>
                                        <p:cTn id="26" dur="1000" fill="hold"/>
                                        <p:tgtEl>
                                          <p:spTgt spid="28"/>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xEl>
                                              <p:pRg st="1" end="1"/>
                                            </p:txEl>
                                          </p:spTgt>
                                        </p:tgtEl>
                                        <p:attrNameLst>
                                          <p:attrName>style.visibility</p:attrName>
                                        </p:attrNameLst>
                                      </p:cBhvr>
                                      <p:to>
                                        <p:strVal val="visible"/>
                                      </p:to>
                                    </p:set>
                                  </p:childTnLst>
                                </p:cTn>
                              </p:par>
                            </p:childTnLst>
                          </p:cTn>
                        </p:par>
                        <p:par>
                          <p:cTn id="31" fill="hold">
                            <p:stCondLst>
                              <p:cond delay="1000"/>
                            </p:stCondLst>
                            <p:childTnLst>
                              <p:par>
                                <p:cTn id="32" presetID="47" presetClass="entr" presetSubtype="0" fill="hold"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1000"/>
                                        <p:tgtEl>
                                          <p:spTgt spid="31"/>
                                        </p:tgtEl>
                                      </p:cBhvr>
                                    </p:animEffect>
                                    <p:anim calcmode="lin" valueType="num">
                                      <p:cBhvr>
                                        <p:cTn id="35" dur="1000" fill="hold"/>
                                        <p:tgtEl>
                                          <p:spTgt spid="31"/>
                                        </p:tgtEl>
                                        <p:attrNameLst>
                                          <p:attrName>ppt_x</p:attrName>
                                        </p:attrNameLst>
                                      </p:cBhvr>
                                      <p:tavLst>
                                        <p:tav tm="0">
                                          <p:val>
                                            <p:strVal val="#ppt_x"/>
                                          </p:val>
                                        </p:tav>
                                        <p:tav tm="100000">
                                          <p:val>
                                            <p:strVal val="#ppt_x"/>
                                          </p:val>
                                        </p:tav>
                                      </p:tavLst>
                                    </p:anim>
                                    <p:anim calcmode="lin" valueType="num">
                                      <p:cBhvr>
                                        <p:cTn id="36" dur="1000" fill="hold"/>
                                        <p:tgtEl>
                                          <p:spTgt spid="31"/>
                                        </p:tgtEl>
                                        <p:attrNameLst>
                                          <p:attrName>ppt_y</p:attrName>
                                        </p:attrNameLst>
                                      </p:cBhvr>
                                      <p:tavLst>
                                        <p:tav tm="0">
                                          <p:val>
                                            <p:strVal val="#ppt_y-.1"/>
                                          </p:val>
                                        </p:tav>
                                        <p:tav tm="100000">
                                          <p:val>
                                            <p:strVal val="#ppt_y"/>
                                          </p:val>
                                        </p:tav>
                                      </p:tavLst>
                                    </p:anim>
                                  </p:childTnLst>
                                </p:cTn>
                              </p:par>
                            </p:childTnLst>
                          </p:cTn>
                        </p:par>
                        <p:par>
                          <p:cTn id="37" fill="hold">
                            <p:stCondLst>
                              <p:cond delay="2000"/>
                            </p:stCondLst>
                            <p:childTnLst>
                              <p:par>
                                <p:cTn id="38" presetID="10" presetClass="exit" presetSubtype="0" fill="hold" nodeType="afterEffect">
                                  <p:stCondLst>
                                    <p:cond delay="0"/>
                                  </p:stCondLst>
                                  <p:childTnLst>
                                    <p:animEffect transition="out" filter="fade">
                                      <p:cBhvr>
                                        <p:cTn id="39" dur="1500"/>
                                        <p:tgtEl>
                                          <p:spTgt spid="31"/>
                                        </p:tgtEl>
                                      </p:cBhvr>
                                    </p:animEffect>
                                    <p:set>
                                      <p:cBhvr>
                                        <p:cTn id="40" dur="1" fill="hold">
                                          <p:stCondLst>
                                            <p:cond delay="1499"/>
                                          </p:stCondLst>
                                        </p:cTn>
                                        <p:tgtEl>
                                          <p:spTgt spid="31"/>
                                        </p:tgtEl>
                                        <p:attrNameLst>
                                          <p:attrName>style.visibility</p:attrName>
                                        </p:attrNameLst>
                                      </p:cBhvr>
                                      <p:to>
                                        <p:strVal val="hidden"/>
                                      </p:to>
                                    </p:set>
                                  </p:childTnLst>
                                </p:cTn>
                              </p:par>
                              <p:par>
                                <p:cTn id="41" presetID="10" presetClass="exit" presetSubtype="0" fill="hold" nodeType="withEffect">
                                  <p:stCondLst>
                                    <p:cond delay="0"/>
                                  </p:stCondLst>
                                  <p:childTnLst>
                                    <p:animEffect transition="out" filter="fade">
                                      <p:cBhvr>
                                        <p:cTn id="42" dur="1000"/>
                                        <p:tgtEl>
                                          <p:spTgt spid="28"/>
                                        </p:tgtEl>
                                      </p:cBhvr>
                                    </p:animEffect>
                                    <p:set>
                                      <p:cBhvr>
                                        <p:cTn id="43" dur="1" fill="hold">
                                          <p:stCondLst>
                                            <p:cond delay="999"/>
                                          </p:stCondLst>
                                        </p:cTn>
                                        <p:tgtEl>
                                          <p:spTgt spid="28"/>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9">
                                            <p:txEl>
                                              <p:pRg st="2" end="2"/>
                                            </p:txEl>
                                          </p:spTgt>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29">
                                            <p:txEl>
                                              <p:pRg st="3" end="3"/>
                                            </p:txEl>
                                          </p:spTgt>
                                        </p:tgtEl>
                                        <p:attrNameLst>
                                          <p:attrName>style.visibility</p:attrName>
                                        </p:attrNameLst>
                                      </p:cBhvr>
                                      <p:to>
                                        <p:strVal val="visible"/>
                                      </p:to>
                                    </p:set>
                                  </p:childTnLst>
                                </p:cTn>
                              </p:par>
                              <p:par>
                                <p:cTn id="50" presetID="47" presetClass="entr" presetSubtype="0" fill="hold"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par>
                                <p:cTn id="55" presetID="47" presetClass="entr" presetSubtype="0" fill="hold" nodeType="withEffect">
                                  <p:stCondLst>
                                    <p:cond delay="0"/>
                                  </p:stCondLst>
                                  <p:childTnLst>
                                    <p:set>
                                      <p:cBhvr>
                                        <p:cTn id="56" dur="1" fill="hold">
                                          <p:stCondLst>
                                            <p:cond delay="0"/>
                                          </p:stCondLst>
                                        </p:cTn>
                                        <p:tgtEl>
                                          <p:spTgt spid="37"/>
                                        </p:tgtEl>
                                        <p:attrNameLst>
                                          <p:attrName>style.visibility</p:attrName>
                                        </p:attrNameLst>
                                      </p:cBhvr>
                                      <p:to>
                                        <p:strVal val="visible"/>
                                      </p:to>
                                    </p:set>
                                    <p:animEffect transition="in" filter="fade">
                                      <p:cBhvr>
                                        <p:cTn id="57" dur="1000"/>
                                        <p:tgtEl>
                                          <p:spTgt spid="37"/>
                                        </p:tgtEl>
                                      </p:cBhvr>
                                    </p:animEffect>
                                    <p:anim calcmode="lin" valueType="num">
                                      <p:cBhvr>
                                        <p:cTn id="58" dur="1000" fill="hold"/>
                                        <p:tgtEl>
                                          <p:spTgt spid="37"/>
                                        </p:tgtEl>
                                        <p:attrNameLst>
                                          <p:attrName>ppt_x</p:attrName>
                                        </p:attrNameLst>
                                      </p:cBhvr>
                                      <p:tavLst>
                                        <p:tav tm="0">
                                          <p:val>
                                            <p:strVal val="#ppt_x"/>
                                          </p:val>
                                        </p:tav>
                                        <p:tav tm="100000">
                                          <p:val>
                                            <p:strVal val="#ppt_x"/>
                                          </p:val>
                                        </p:tav>
                                      </p:tavLst>
                                    </p:anim>
                                    <p:anim calcmode="lin" valueType="num">
                                      <p:cBhvr>
                                        <p:cTn id="59"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47" presetClass="entr" presetSubtype="0" fill="hold" nodeType="clickEffect">
                                  <p:stCondLst>
                                    <p:cond delay="0"/>
                                  </p:stCondLst>
                                  <p:childTnLst>
                                    <p:set>
                                      <p:cBhvr>
                                        <p:cTn id="63" dur="1" fill="hold">
                                          <p:stCondLst>
                                            <p:cond delay="0"/>
                                          </p:stCondLst>
                                        </p:cTn>
                                        <p:tgtEl>
                                          <p:spTgt spid="38"/>
                                        </p:tgtEl>
                                        <p:attrNameLst>
                                          <p:attrName>style.visibility</p:attrName>
                                        </p:attrNameLst>
                                      </p:cBhvr>
                                      <p:to>
                                        <p:strVal val="visible"/>
                                      </p:to>
                                    </p:set>
                                    <p:animEffect transition="in" filter="fade">
                                      <p:cBhvr>
                                        <p:cTn id="64" dur="1000"/>
                                        <p:tgtEl>
                                          <p:spTgt spid="38"/>
                                        </p:tgtEl>
                                      </p:cBhvr>
                                    </p:animEffect>
                                    <p:anim calcmode="lin" valueType="num">
                                      <p:cBhvr>
                                        <p:cTn id="65" dur="1000" fill="hold"/>
                                        <p:tgtEl>
                                          <p:spTgt spid="38"/>
                                        </p:tgtEl>
                                        <p:attrNameLst>
                                          <p:attrName>ppt_x</p:attrName>
                                        </p:attrNameLst>
                                      </p:cBhvr>
                                      <p:tavLst>
                                        <p:tav tm="0">
                                          <p:val>
                                            <p:strVal val="#ppt_x"/>
                                          </p:val>
                                        </p:tav>
                                        <p:tav tm="100000">
                                          <p:val>
                                            <p:strVal val="#ppt_x"/>
                                          </p:val>
                                        </p:tav>
                                      </p:tavLst>
                                    </p:anim>
                                    <p:anim calcmode="lin" valueType="num">
                                      <p:cBhvr>
                                        <p:cTn id="66" dur="1000" fill="hold"/>
                                        <p:tgtEl>
                                          <p:spTgt spid="38"/>
                                        </p:tgtEl>
                                        <p:attrNameLst>
                                          <p:attrName>ppt_y</p:attrName>
                                        </p:attrNameLst>
                                      </p:cBhvr>
                                      <p:tavLst>
                                        <p:tav tm="0">
                                          <p:val>
                                            <p:strVal val="#ppt_y-.1"/>
                                          </p:val>
                                        </p:tav>
                                        <p:tav tm="100000">
                                          <p:val>
                                            <p:strVal val="#ppt_y"/>
                                          </p:val>
                                        </p:tav>
                                      </p:tavLst>
                                    </p:anim>
                                  </p:childTnLst>
                                </p:cTn>
                              </p:par>
                            </p:childTnLst>
                          </p:cTn>
                        </p:par>
                        <p:par>
                          <p:cTn id="67" fill="hold">
                            <p:stCondLst>
                              <p:cond delay="1000"/>
                            </p:stCondLst>
                            <p:childTnLst>
                              <p:par>
                                <p:cTn id="68" presetID="10" presetClass="exit" presetSubtype="0" fill="hold" nodeType="afterEffect">
                                  <p:stCondLst>
                                    <p:cond delay="0"/>
                                  </p:stCondLst>
                                  <p:childTnLst>
                                    <p:animEffect transition="out" filter="fade">
                                      <p:cBhvr>
                                        <p:cTn id="69" dur="1500"/>
                                        <p:tgtEl>
                                          <p:spTgt spid="38"/>
                                        </p:tgtEl>
                                      </p:cBhvr>
                                    </p:animEffect>
                                    <p:set>
                                      <p:cBhvr>
                                        <p:cTn id="70" dur="1" fill="hold">
                                          <p:stCondLst>
                                            <p:cond delay="1499"/>
                                          </p:stCondLst>
                                        </p:cTn>
                                        <p:tgtEl>
                                          <p:spTgt spid="38"/>
                                        </p:tgtEl>
                                        <p:attrNameLst>
                                          <p:attrName>style.visibility</p:attrName>
                                        </p:attrNameLst>
                                      </p:cBhvr>
                                      <p:to>
                                        <p:strVal val="hidden"/>
                                      </p:to>
                                    </p:set>
                                  </p:childTnLst>
                                </p:cTn>
                              </p:par>
                              <p:par>
                                <p:cTn id="71" presetID="10" presetClass="exit" presetSubtype="0" fill="hold" nodeType="withEffect">
                                  <p:stCondLst>
                                    <p:cond delay="500"/>
                                  </p:stCondLst>
                                  <p:childTnLst>
                                    <p:animEffect transition="out" filter="fade">
                                      <p:cBhvr>
                                        <p:cTn id="72" dur="1000"/>
                                        <p:tgtEl>
                                          <p:spTgt spid="37"/>
                                        </p:tgtEl>
                                      </p:cBhvr>
                                    </p:animEffect>
                                    <p:set>
                                      <p:cBhvr>
                                        <p:cTn id="73" dur="1" fill="hold">
                                          <p:stCondLst>
                                            <p:cond delay="999"/>
                                          </p:stCondLst>
                                        </p:cTn>
                                        <p:tgtEl>
                                          <p:spTgt spid="37"/>
                                        </p:tgtEl>
                                        <p:attrNameLst>
                                          <p:attrName>style.visibility</p:attrName>
                                        </p:attrNameLst>
                                      </p:cBhvr>
                                      <p:to>
                                        <p:strVal val="hidden"/>
                                      </p:to>
                                    </p:set>
                                  </p:childTnLst>
                                </p:cTn>
                              </p:par>
                            </p:childTnLst>
                          </p:cTn>
                        </p:par>
                      </p:childTnLst>
                    </p:cTn>
                  </p:par>
                  <p:par>
                    <p:cTn id="74" fill="hold">
                      <p:stCondLst>
                        <p:cond delay="indefinite"/>
                      </p:stCondLst>
                      <p:childTnLst>
                        <p:par>
                          <p:cTn id="75" fill="hold">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29">
                                            <p:txEl>
                                              <p:pRg st="4" end="4"/>
                                            </p:txEl>
                                          </p:spTgt>
                                        </p:tgtEl>
                                        <p:attrNameLst>
                                          <p:attrName>style.visibility</p:attrName>
                                        </p:attrNameLst>
                                      </p:cBhvr>
                                      <p:to>
                                        <p:strVal val="visible"/>
                                      </p:to>
                                    </p:set>
                                  </p:childTnLst>
                                </p:cTn>
                              </p:par>
                              <p:par>
                                <p:cTn id="78" presetID="47" presetClass="entr" presetSubtype="0" fill="hold" nodeType="withEffect">
                                  <p:stCondLst>
                                    <p:cond delay="0"/>
                                  </p:stCondLst>
                                  <p:childTnLst>
                                    <p:set>
                                      <p:cBhvr>
                                        <p:cTn id="79" dur="1" fill="hold">
                                          <p:stCondLst>
                                            <p:cond delay="0"/>
                                          </p:stCondLst>
                                        </p:cTn>
                                        <p:tgtEl>
                                          <p:spTgt spid="23"/>
                                        </p:tgtEl>
                                        <p:attrNameLst>
                                          <p:attrName>style.visibility</p:attrName>
                                        </p:attrNameLst>
                                      </p:cBhvr>
                                      <p:to>
                                        <p:strVal val="visible"/>
                                      </p:to>
                                    </p:set>
                                    <p:animEffect transition="in" filter="fade">
                                      <p:cBhvr>
                                        <p:cTn id="80" dur="1000"/>
                                        <p:tgtEl>
                                          <p:spTgt spid="23"/>
                                        </p:tgtEl>
                                      </p:cBhvr>
                                    </p:animEffect>
                                    <p:anim calcmode="lin" valueType="num">
                                      <p:cBhvr>
                                        <p:cTn id="81" dur="1000" fill="hold"/>
                                        <p:tgtEl>
                                          <p:spTgt spid="23"/>
                                        </p:tgtEl>
                                        <p:attrNameLst>
                                          <p:attrName>ppt_x</p:attrName>
                                        </p:attrNameLst>
                                      </p:cBhvr>
                                      <p:tavLst>
                                        <p:tav tm="0">
                                          <p:val>
                                            <p:strVal val="#ppt_x"/>
                                          </p:val>
                                        </p:tav>
                                        <p:tav tm="100000">
                                          <p:val>
                                            <p:strVal val="#ppt_x"/>
                                          </p:val>
                                        </p:tav>
                                      </p:tavLst>
                                    </p:anim>
                                    <p:anim calcmode="lin" valueType="num">
                                      <p:cBhvr>
                                        <p:cTn id="82" dur="1000" fill="hold"/>
                                        <p:tgtEl>
                                          <p:spTgt spid="23"/>
                                        </p:tgtEl>
                                        <p:attrNameLst>
                                          <p:attrName>ppt_y</p:attrName>
                                        </p:attrNameLst>
                                      </p:cBhvr>
                                      <p:tavLst>
                                        <p:tav tm="0">
                                          <p:val>
                                            <p:strVal val="#ppt_y-.1"/>
                                          </p:val>
                                        </p:tav>
                                        <p:tav tm="100000">
                                          <p:val>
                                            <p:strVal val="#ppt_y"/>
                                          </p:val>
                                        </p:tav>
                                      </p:tavLst>
                                    </p:anim>
                                  </p:childTnLst>
                                </p:cTn>
                              </p:par>
                              <p:par>
                                <p:cTn id="83" presetID="47" presetClass="entr" presetSubtype="0" fill="hold" nodeType="withEffect">
                                  <p:stCondLst>
                                    <p:cond delay="0"/>
                                  </p:stCondLst>
                                  <p:childTnLst>
                                    <p:set>
                                      <p:cBhvr>
                                        <p:cTn id="84" dur="1" fill="hold">
                                          <p:stCondLst>
                                            <p:cond delay="0"/>
                                          </p:stCondLst>
                                        </p:cTn>
                                        <p:tgtEl>
                                          <p:spTgt spid="22"/>
                                        </p:tgtEl>
                                        <p:attrNameLst>
                                          <p:attrName>style.visibility</p:attrName>
                                        </p:attrNameLst>
                                      </p:cBhvr>
                                      <p:to>
                                        <p:strVal val="visible"/>
                                      </p:to>
                                    </p:set>
                                    <p:animEffect transition="in" filter="fade">
                                      <p:cBhvr>
                                        <p:cTn id="85" dur="1000"/>
                                        <p:tgtEl>
                                          <p:spTgt spid="22"/>
                                        </p:tgtEl>
                                      </p:cBhvr>
                                    </p:animEffect>
                                    <p:anim calcmode="lin" valueType="num">
                                      <p:cBhvr>
                                        <p:cTn id="86" dur="1000" fill="hold"/>
                                        <p:tgtEl>
                                          <p:spTgt spid="22"/>
                                        </p:tgtEl>
                                        <p:attrNameLst>
                                          <p:attrName>ppt_x</p:attrName>
                                        </p:attrNameLst>
                                      </p:cBhvr>
                                      <p:tavLst>
                                        <p:tav tm="0">
                                          <p:val>
                                            <p:strVal val="#ppt_x"/>
                                          </p:val>
                                        </p:tav>
                                        <p:tav tm="100000">
                                          <p:val>
                                            <p:strVal val="#ppt_x"/>
                                          </p:val>
                                        </p:tav>
                                      </p:tavLst>
                                    </p:anim>
                                    <p:anim calcmode="lin" valueType="num">
                                      <p:cBhvr>
                                        <p:cTn id="87" dur="1000" fill="hold"/>
                                        <p:tgtEl>
                                          <p:spTgt spid="22"/>
                                        </p:tgtEl>
                                        <p:attrNameLst>
                                          <p:attrName>ppt_y</p:attrName>
                                        </p:attrNameLst>
                                      </p:cBhvr>
                                      <p:tavLst>
                                        <p:tav tm="0">
                                          <p:val>
                                            <p:strVal val="#ppt_y-.1"/>
                                          </p:val>
                                        </p:tav>
                                        <p:tav tm="100000">
                                          <p:val>
                                            <p:strVal val="#ppt_y"/>
                                          </p:val>
                                        </p:tav>
                                      </p:tavLst>
                                    </p:anim>
                                  </p:childTnLst>
                                </p:cTn>
                              </p:par>
                              <p:par>
                                <p:cTn id="88" presetID="47" presetClass="entr" presetSubtype="0" fill="hold" nodeType="withEffect">
                                  <p:stCondLst>
                                    <p:cond delay="0"/>
                                  </p:stCondLst>
                                  <p:childTnLst>
                                    <p:set>
                                      <p:cBhvr>
                                        <p:cTn id="89" dur="1" fill="hold">
                                          <p:stCondLst>
                                            <p:cond delay="0"/>
                                          </p:stCondLst>
                                        </p:cTn>
                                        <p:tgtEl>
                                          <p:spTgt spid="39"/>
                                        </p:tgtEl>
                                        <p:attrNameLst>
                                          <p:attrName>style.visibility</p:attrName>
                                        </p:attrNameLst>
                                      </p:cBhvr>
                                      <p:to>
                                        <p:strVal val="visible"/>
                                      </p:to>
                                    </p:set>
                                    <p:animEffect transition="in" filter="fade">
                                      <p:cBhvr>
                                        <p:cTn id="90" dur="1000"/>
                                        <p:tgtEl>
                                          <p:spTgt spid="39"/>
                                        </p:tgtEl>
                                      </p:cBhvr>
                                    </p:animEffect>
                                    <p:anim calcmode="lin" valueType="num">
                                      <p:cBhvr>
                                        <p:cTn id="91" dur="1000" fill="hold"/>
                                        <p:tgtEl>
                                          <p:spTgt spid="39"/>
                                        </p:tgtEl>
                                        <p:attrNameLst>
                                          <p:attrName>ppt_x</p:attrName>
                                        </p:attrNameLst>
                                      </p:cBhvr>
                                      <p:tavLst>
                                        <p:tav tm="0">
                                          <p:val>
                                            <p:strVal val="#ppt_x"/>
                                          </p:val>
                                        </p:tav>
                                        <p:tav tm="100000">
                                          <p:val>
                                            <p:strVal val="#ppt_x"/>
                                          </p:val>
                                        </p:tav>
                                      </p:tavLst>
                                    </p:anim>
                                    <p:anim calcmode="lin" valueType="num">
                                      <p:cBhvr>
                                        <p:cTn id="92"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47" presetClass="entr" presetSubtype="0" fill="hold" nodeType="click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par>
                          <p:cTn id="100" fill="hold">
                            <p:stCondLst>
                              <p:cond delay="1000"/>
                            </p:stCondLst>
                            <p:childTnLst>
                              <p:par>
                                <p:cTn id="101" presetID="10" presetClass="exit" presetSubtype="0" fill="hold" nodeType="afterEffect">
                                  <p:stCondLst>
                                    <p:cond delay="0"/>
                                  </p:stCondLst>
                                  <p:childTnLst>
                                    <p:animEffect transition="out" filter="fade">
                                      <p:cBhvr>
                                        <p:cTn id="102" dur="1500"/>
                                        <p:tgtEl>
                                          <p:spTgt spid="40"/>
                                        </p:tgtEl>
                                      </p:cBhvr>
                                    </p:animEffect>
                                    <p:set>
                                      <p:cBhvr>
                                        <p:cTn id="103" dur="1" fill="hold">
                                          <p:stCondLst>
                                            <p:cond delay="1499"/>
                                          </p:stCondLst>
                                        </p:cTn>
                                        <p:tgtEl>
                                          <p:spTgt spid="40"/>
                                        </p:tgtEl>
                                        <p:attrNameLst>
                                          <p:attrName>style.visibility</p:attrName>
                                        </p:attrNameLst>
                                      </p:cBhvr>
                                      <p:to>
                                        <p:strVal val="hidden"/>
                                      </p:to>
                                    </p:set>
                                  </p:childTnLst>
                                </p:cTn>
                              </p:par>
                              <p:par>
                                <p:cTn id="104" presetID="10" presetClass="exit" presetSubtype="0" fill="hold" nodeType="withEffect">
                                  <p:stCondLst>
                                    <p:cond delay="500"/>
                                  </p:stCondLst>
                                  <p:childTnLst>
                                    <p:animEffect transition="out" filter="fade">
                                      <p:cBhvr>
                                        <p:cTn id="105" dur="1000"/>
                                        <p:tgtEl>
                                          <p:spTgt spid="22"/>
                                        </p:tgtEl>
                                      </p:cBhvr>
                                    </p:animEffect>
                                    <p:set>
                                      <p:cBhvr>
                                        <p:cTn id="106" dur="1" fill="hold">
                                          <p:stCondLst>
                                            <p:cond delay="999"/>
                                          </p:stCondLst>
                                        </p:cTn>
                                        <p:tgtEl>
                                          <p:spTgt spid="22"/>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29">
                                            <p:txEl>
                                              <p:pRg st="5" end="5"/>
                                            </p:txEl>
                                          </p:spTgt>
                                        </p:tgtEl>
                                        <p:attrNameLst>
                                          <p:attrName>style.visibility</p:attrName>
                                        </p:attrNameLst>
                                      </p:cBhvr>
                                      <p:to>
                                        <p:strVal val="visible"/>
                                      </p:to>
                                    </p:set>
                                  </p:childTnLst>
                                </p:cTn>
                              </p:par>
                              <p:par>
                                <p:cTn id="111" presetID="47" presetClass="entr" presetSubtype="0" fill="hold" nodeType="withEffect">
                                  <p:stCondLst>
                                    <p:cond delay="0"/>
                                  </p:stCondLst>
                                  <p:childTnLst>
                                    <p:set>
                                      <p:cBhvr>
                                        <p:cTn id="112" dur="1" fill="hold">
                                          <p:stCondLst>
                                            <p:cond delay="0"/>
                                          </p:stCondLst>
                                        </p:cTn>
                                        <p:tgtEl>
                                          <p:spTgt spid="25"/>
                                        </p:tgtEl>
                                        <p:attrNameLst>
                                          <p:attrName>style.visibility</p:attrName>
                                        </p:attrNameLst>
                                      </p:cBhvr>
                                      <p:to>
                                        <p:strVal val="visible"/>
                                      </p:to>
                                    </p:set>
                                    <p:animEffect transition="in" filter="fade">
                                      <p:cBhvr>
                                        <p:cTn id="113" dur="1000"/>
                                        <p:tgtEl>
                                          <p:spTgt spid="25"/>
                                        </p:tgtEl>
                                      </p:cBhvr>
                                    </p:animEffect>
                                    <p:anim calcmode="lin" valueType="num">
                                      <p:cBhvr>
                                        <p:cTn id="114" dur="1000" fill="hold"/>
                                        <p:tgtEl>
                                          <p:spTgt spid="25"/>
                                        </p:tgtEl>
                                        <p:attrNameLst>
                                          <p:attrName>ppt_x</p:attrName>
                                        </p:attrNameLst>
                                      </p:cBhvr>
                                      <p:tavLst>
                                        <p:tav tm="0">
                                          <p:val>
                                            <p:strVal val="#ppt_x"/>
                                          </p:val>
                                        </p:tav>
                                        <p:tav tm="100000">
                                          <p:val>
                                            <p:strVal val="#ppt_x"/>
                                          </p:val>
                                        </p:tav>
                                      </p:tavLst>
                                    </p:anim>
                                    <p:anim calcmode="lin" valueType="num">
                                      <p:cBhvr>
                                        <p:cTn id="115" dur="1000" fill="hold"/>
                                        <p:tgtEl>
                                          <p:spTgt spid="25"/>
                                        </p:tgtEl>
                                        <p:attrNameLst>
                                          <p:attrName>ppt_y</p:attrName>
                                        </p:attrNameLst>
                                      </p:cBhvr>
                                      <p:tavLst>
                                        <p:tav tm="0">
                                          <p:val>
                                            <p:strVal val="#ppt_y-.1"/>
                                          </p:val>
                                        </p:tav>
                                        <p:tav tm="100000">
                                          <p:val>
                                            <p:strVal val="#ppt_y"/>
                                          </p:val>
                                        </p:tav>
                                      </p:tavLst>
                                    </p:anim>
                                  </p:childTnLst>
                                </p:cTn>
                              </p:par>
                              <p:par>
                                <p:cTn id="116" presetID="47" presetClass="entr" presetSubtype="0" fill="hold" nodeType="withEffect">
                                  <p:stCondLst>
                                    <p:cond delay="0"/>
                                  </p:stCondLst>
                                  <p:childTnLst>
                                    <p:set>
                                      <p:cBhvr>
                                        <p:cTn id="117" dur="1" fill="hold">
                                          <p:stCondLst>
                                            <p:cond delay="0"/>
                                          </p:stCondLst>
                                        </p:cTn>
                                        <p:tgtEl>
                                          <p:spTgt spid="27"/>
                                        </p:tgtEl>
                                        <p:attrNameLst>
                                          <p:attrName>style.visibility</p:attrName>
                                        </p:attrNameLst>
                                      </p:cBhvr>
                                      <p:to>
                                        <p:strVal val="visible"/>
                                      </p:to>
                                    </p:set>
                                    <p:animEffect transition="in" filter="fade">
                                      <p:cBhvr>
                                        <p:cTn id="118" dur="1000"/>
                                        <p:tgtEl>
                                          <p:spTgt spid="27"/>
                                        </p:tgtEl>
                                      </p:cBhvr>
                                    </p:animEffect>
                                    <p:anim calcmode="lin" valueType="num">
                                      <p:cBhvr>
                                        <p:cTn id="119" dur="1000" fill="hold"/>
                                        <p:tgtEl>
                                          <p:spTgt spid="27"/>
                                        </p:tgtEl>
                                        <p:attrNameLst>
                                          <p:attrName>ppt_x</p:attrName>
                                        </p:attrNameLst>
                                      </p:cBhvr>
                                      <p:tavLst>
                                        <p:tav tm="0">
                                          <p:val>
                                            <p:strVal val="#ppt_x"/>
                                          </p:val>
                                        </p:tav>
                                        <p:tav tm="100000">
                                          <p:val>
                                            <p:strVal val="#ppt_x"/>
                                          </p:val>
                                        </p:tav>
                                      </p:tavLst>
                                    </p:anim>
                                    <p:anim calcmode="lin" valueType="num">
                                      <p:cBhvr>
                                        <p:cTn id="12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uiExpand="1"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BFB8DF-3F49-6FD5-C9F8-4A7500BF323D}"/>
              </a:ext>
            </a:extLst>
          </p:cNvPr>
          <p:cNvSpPr>
            <a:spLocks noGrp="1"/>
          </p:cNvSpPr>
          <p:nvPr>
            <p:ph type="title"/>
          </p:nvPr>
        </p:nvSpPr>
        <p:spPr/>
        <p:txBody>
          <a:bodyPr/>
          <a:lstStyle/>
          <a:p>
            <a:r>
              <a:rPr lang="en-US" dirty="0"/>
              <a:t>Modeling an antibody detection ELISA</a:t>
            </a:r>
          </a:p>
        </p:txBody>
      </p:sp>
      <p:pic>
        <p:nvPicPr>
          <p:cNvPr id="15" name="Picture 14">
            <a:extLst>
              <a:ext uri="{FF2B5EF4-FFF2-40B4-BE49-F238E27FC236}">
                <a16:creationId xmlns:a16="http://schemas.microsoft.com/office/drawing/2014/main" id="{DB1472D6-B8AF-1A44-C090-D9959AA203CD}"/>
              </a:ext>
            </a:extLst>
          </p:cNvPr>
          <p:cNvPicPr>
            <a:picLocks noChangeAspect="1"/>
          </p:cNvPicPr>
          <p:nvPr/>
        </p:nvPicPr>
        <p:blipFill rotWithShape="1">
          <a:blip r:embed="rId3">
            <a:extLst>
              <a:ext uri="{28A0092B-C50C-407E-A947-70E740481C1C}">
                <a14:useLocalDpi xmlns:a14="http://schemas.microsoft.com/office/drawing/2010/main" val="0"/>
              </a:ext>
            </a:extLst>
          </a:blip>
          <a:srcRect l="56177" t="52209" r="25614" b="11025"/>
          <a:stretch/>
        </p:blipFill>
        <p:spPr>
          <a:xfrm>
            <a:off x="7166106" y="1840699"/>
            <a:ext cx="4755995" cy="4601339"/>
          </a:xfrm>
          <a:prstGeom prst="rect">
            <a:avLst/>
          </a:prstGeom>
        </p:spPr>
      </p:pic>
      <p:pic>
        <p:nvPicPr>
          <p:cNvPr id="18" name="Google Shape;460;p28">
            <a:extLst>
              <a:ext uri="{FF2B5EF4-FFF2-40B4-BE49-F238E27FC236}">
                <a16:creationId xmlns:a16="http://schemas.microsoft.com/office/drawing/2014/main" id="{005DCFFD-E109-5D9C-0714-115DC00E2161}"/>
              </a:ext>
            </a:extLst>
          </p:cNvPr>
          <p:cNvPicPr preferRelativeResize="0"/>
          <p:nvPr/>
        </p:nvPicPr>
        <p:blipFill>
          <a:blip r:embed="rId4">
            <a:alphaModFix/>
          </a:blip>
          <a:stretch>
            <a:fillRect/>
          </a:stretch>
        </p:blipFill>
        <p:spPr>
          <a:xfrm rot="9928175">
            <a:off x="9025825" y="5684220"/>
            <a:ext cx="458023" cy="460532"/>
          </a:xfrm>
          <a:prstGeom prst="rect">
            <a:avLst/>
          </a:prstGeom>
          <a:noFill/>
          <a:ln>
            <a:noFill/>
          </a:ln>
        </p:spPr>
      </p:pic>
      <p:pic>
        <p:nvPicPr>
          <p:cNvPr id="21" name="Google Shape;468;p28">
            <a:extLst>
              <a:ext uri="{FF2B5EF4-FFF2-40B4-BE49-F238E27FC236}">
                <a16:creationId xmlns:a16="http://schemas.microsoft.com/office/drawing/2014/main" id="{D760371C-7B60-A578-A93E-284DD273AF99}"/>
              </a:ext>
            </a:extLst>
          </p:cNvPr>
          <p:cNvPicPr preferRelativeResize="0"/>
          <p:nvPr/>
        </p:nvPicPr>
        <p:blipFill>
          <a:blip r:embed="rId5">
            <a:alphaModFix/>
          </a:blip>
          <a:stretch>
            <a:fillRect/>
          </a:stretch>
        </p:blipFill>
        <p:spPr>
          <a:xfrm rot="5400000">
            <a:off x="8970244" y="4990202"/>
            <a:ext cx="1215072" cy="757472"/>
          </a:xfrm>
          <a:prstGeom prst="rect">
            <a:avLst/>
          </a:prstGeom>
          <a:noFill/>
          <a:ln>
            <a:noFill/>
          </a:ln>
        </p:spPr>
      </p:pic>
      <p:pic>
        <p:nvPicPr>
          <p:cNvPr id="22" name="Google Shape;471;p28">
            <a:extLst>
              <a:ext uri="{FF2B5EF4-FFF2-40B4-BE49-F238E27FC236}">
                <a16:creationId xmlns:a16="http://schemas.microsoft.com/office/drawing/2014/main" id="{8CA1713F-EFD3-04FE-6410-52D9942DF7AB}"/>
              </a:ext>
            </a:extLst>
          </p:cNvPr>
          <p:cNvPicPr preferRelativeResize="0"/>
          <p:nvPr/>
        </p:nvPicPr>
        <p:blipFill>
          <a:blip r:embed="rId6">
            <a:alphaModFix/>
          </a:blip>
          <a:stretch>
            <a:fillRect/>
          </a:stretch>
        </p:blipFill>
        <p:spPr>
          <a:xfrm rot="4769382">
            <a:off x="9999394" y="4164512"/>
            <a:ext cx="1325317" cy="781889"/>
          </a:xfrm>
          <a:prstGeom prst="rect">
            <a:avLst/>
          </a:prstGeom>
          <a:noFill/>
          <a:ln>
            <a:noFill/>
          </a:ln>
        </p:spPr>
      </p:pic>
      <p:pic>
        <p:nvPicPr>
          <p:cNvPr id="23" name="Google Shape;472;p28">
            <a:extLst>
              <a:ext uri="{FF2B5EF4-FFF2-40B4-BE49-F238E27FC236}">
                <a16:creationId xmlns:a16="http://schemas.microsoft.com/office/drawing/2014/main" id="{C72CE480-DCF1-2E3C-0065-932A9D039946}"/>
              </a:ext>
            </a:extLst>
          </p:cNvPr>
          <p:cNvPicPr preferRelativeResize="0"/>
          <p:nvPr/>
        </p:nvPicPr>
        <p:blipFill>
          <a:blip r:embed="rId6">
            <a:alphaModFix/>
          </a:blip>
          <a:stretch>
            <a:fillRect/>
          </a:stretch>
        </p:blipFill>
        <p:spPr>
          <a:xfrm rot="1942429">
            <a:off x="8168615" y="4541221"/>
            <a:ext cx="1325316" cy="781888"/>
          </a:xfrm>
          <a:prstGeom prst="rect">
            <a:avLst/>
          </a:prstGeom>
          <a:noFill/>
          <a:ln>
            <a:noFill/>
          </a:ln>
        </p:spPr>
      </p:pic>
      <p:pic>
        <p:nvPicPr>
          <p:cNvPr id="27" name="Google Shape;479;p28">
            <a:extLst>
              <a:ext uri="{FF2B5EF4-FFF2-40B4-BE49-F238E27FC236}">
                <a16:creationId xmlns:a16="http://schemas.microsoft.com/office/drawing/2014/main" id="{2A32D153-77C9-9734-6ABD-C1060B8D5134}"/>
              </a:ext>
            </a:extLst>
          </p:cNvPr>
          <p:cNvPicPr preferRelativeResize="0"/>
          <p:nvPr/>
        </p:nvPicPr>
        <p:blipFill>
          <a:blip r:embed="rId7">
            <a:alphaModFix/>
          </a:blip>
          <a:stretch>
            <a:fillRect/>
          </a:stretch>
        </p:blipFill>
        <p:spPr>
          <a:xfrm rot="18376534">
            <a:off x="7996508" y="4446129"/>
            <a:ext cx="605102" cy="278707"/>
          </a:xfrm>
          <a:prstGeom prst="rect">
            <a:avLst/>
          </a:prstGeom>
          <a:noFill/>
          <a:ln>
            <a:noFill/>
          </a:ln>
        </p:spPr>
      </p:pic>
      <p:sp>
        <p:nvSpPr>
          <p:cNvPr id="29" name="TextBox 28">
            <a:extLst>
              <a:ext uri="{FF2B5EF4-FFF2-40B4-BE49-F238E27FC236}">
                <a16:creationId xmlns:a16="http://schemas.microsoft.com/office/drawing/2014/main" id="{96C6E48D-EFDF-A6BC-4B55-274E71FE468E}"/>
              </a:ext>
            </a:extLst>
          </p:cNvPr>
          <p:cNvSpPr txBox="1"/>
          <p:nvPr/>
        </p:nvSpPr>
        <p:spPr>
          <a:xfrm>
            <a:off x="546824" y="1648576"/>
            <a:ext cx="6449590" cy="5262979"/>
          </a:xfrm>
          <a:prstGeom prst="rect">
            <a:avLst/>
          </a:prstGeom>
          <a:noFill/>
        </p:spPr>
        <p:txBody>
          <a:bodyPr wrap="square" rtlCol="0">
            <a:spAutoFit/>
          </a:bodyPr>
          <a:lstStyle/>
          <a:p>
            <a:pPr marL="342900" indent="-342900">
              <a:spcAft>
                <a:spcPts val="600"/>
              </a:spcAft>
              <a:buFont typeface="+mj-lt"/>
              <a:buAutoNum type="arabicPeriod"/>
            </a:pPr>
            <a:r>
              <a:rPr lang="en-US" b="1" dirty="0">
                <a:solidFill>
                  <a:srgbClr val="374151"/>
                </a:solidFill>
              </a:rPr>
              <a:t>Coating</a:t>
            </a:r>
            <a:r>
              <a:rPr lang="en-US" dirty="0">
                <a:solidFill>
                  <a:srgbClr val="374151"/>
                </a:solidFill>
              </a:rPr>
              <a:t>: Add purified antigen to wells. </a:t>
            </a:r>
            <a:r>
              <a:rPr lang="en-US" b="1" dirty="0">
                <a:solidFill>
                  <a:srgbClr val="449B4C"/>
                </a:solidFill>
              </a:rPr>
              <a:t>Antigens</a:t>
            </a:r>
            <a:r>
              <a:rPr lang="en-US" dirty="0">
                <a:solidFill>
                  <a:srgbClr val="374151"/>
                </a:solidFill>
              </a:rPr>
              <a:t> bind nonspecifically to plastic wells. </a:t>
            </a:r>
          </a:p>
          <a:p>
            <a:pPr marL="342900" indent="-342900">
              <a:spcAft>
                <a:spcPts val="600"/>
              </a:spcAft>
              <a:buFont typeface="+mj-lt"/>
              <a:buAutoNum type="arabicPeriod"/>
            </a:pPr>
            <a:r>
              <a:rPr lang="en-US" b="1" dirty="0">
                <a:solidFill>
                  <a:srgbClr val="374151"/>
                </a:solidFill>
              </a:rPr>
              <a:t>Blocking</a:t>
            </a:r>
            <a:r>
              <a:rPr lang="en-US" dirty="0">
                <a:solidFill>
                  <a:srgbClr val="374151"/>
                </a:solidFill>
              </a:rPr>
              <a:t>: Add </a:t>
            </a:r>
            <a:r>
              <a:rPr lang="en-US" b="1" dirty="0">
                <a:solidFill>
                  <a:srgbClr val="84BBF4"/>
                </a:solidFill>
              </a:rPr>
              <a:t>wash buffer </a:t>
            </a:r>
            <a:r>
              <a:rPr lang="en-US" dirty="0">
                <a:solidFill>
                  <a:srgbClr val="374151"/>
                </a:solidFill>
              </a:rPr>
              <a:t>to wash out unbound antigens and block uncoated surfaces of the wells. </a:t>
            </a:r>
          </a:p>
          <a:p>
            <a:pPr marL="342900" indent="-342900">
              <a:spcAft>
                <a:spcPts val="600"/>
              </a:spcAft>
              <a:buFont typeface="+mj-lt"/>
              <a:buAutoNum type="arabicPeriod"/>
            </a:pPr>
            <a:r>
              <a:rPr lang="en-US" b="1" dirty="0">
                <a:solidFill>
                  <a:srgbClr val="374151"/>
                </a:solidFill>
              </a:rPr>
              <a:t>Detection</a:t>
            </a:r>
            <a:r>
              <a:rPr lang="en-US" dirty="0">
                <a:solidFill>
                  <a:srgbClr val="374151"/>
                </a:solidFill>
              </a:rPr>
              <a:t>: </a:t>
            </a:r>
          </a:p>
          <a:p>
            <a:pPr marL="800100" lvl="1" indent="-342900">
              <a:spcAft>
                <a:spcPts val="600"/>
              </a:spcAft>
              <a:buFont typeface="+mj-lt"/>
              <a:buAutoNum type="alphaLcPeriod"/>
            </a:pPr>
            <a:r>
              <a:rPr lang="en-US" dirty="0">
                <a:solidFill>
                  <a:srgbClr val="374151"/>
                </a:solidFill>
              </a:rPr>
              <a:t>Add </a:t>
            </a:r>
            <a:r>
              <a:rPr lang="en-US" b="1" dirty="0">
                <a:solidFill>
                  <a:srgbClr val="912EB8"/>
                </a:solidFill>
              </a:rPr>
              <a:t>serum samples (which may or may not contain antibody)</a:t>
            </a:r>
            <a:r>
              <a:rPr lang="en-US" dirty="0">
                <a:solidFill>
                  <a:srgbClr val="374151"/>
                </a:solidFill>
              </a:rPr>
              <a:t>. The variable regions of the antibody will bind to a specific antigen. Add </a:t>
            </a:r>
            <a:r>
              <a:rPr lang="en-US" b="1" dirty="0">
                <a:solidFill>
                  <a:srgbClr val="84BBF4"/>
                </a:solidFill>
              </a:rPr>
              <a:t>wash buffer </a:t>
            </a:r>
            <a:r>
              <a:rPr lang="en-US" dirty="0">
                <a:solidFill>
                  <a:srgbClr val="374151"/>
                </a:solidFill>
              </a:rPr>
              <a:t>to wash out any unbound antibody.</a:t>
            </a:r>
          </a:p>
          <a:p>
            <a:pPr marL="800100" lvl="1" indent="-342900">
              <a:spcAft>
                <a:spcPts val="600"/>
              </a:spcAft>
              <a:buFont typeface="+mj-lt"/>
              <a:buAutoNum type="alphaLcPeriod"/>
            </a:pPr>
            <a:r>
              <a:rPr lang="en-US" dirty="0">
                <a:solidFill>
                  <a:srgbClr val="374151"/>
                </a:solidFill>
              </a:rPr>
              <a:t>Add the enzyme-linked </a:t>
            </a:r>
            <a:r>
              <a:rPr lang="en-US" b="1" dirty="0">
                <a:solidFill>
                  <a:srgbClr val="EC51A2"/>
                </a:solidFill>
              </a:rPr>
              <a:t>secondary antibody</a:t>
            </a:r>
            <a:r>
              <a:rPr lang="en-US" dirty="0">
                <a:solidFill>
                  <a:srgbClr val="374151"/>
                </a:solidFill>
              </a:rPr>
              <a:t>. The secondary antibody will bind to the constant region of the primary antibody. Add </a:t>
            </a:r>
            <a:r>
              <a:rPr lang="en-US" b="1" dirty="0">
                <a:solidFill>
                  <a:srgbClr val="84BBF4"/>
                </a:solidFill>
              </a:rPr>
              <a:t>wash buffer </a:t>
            </a:r>
            <a:r>
              <a:rPr lang="en-US" dirty="0">
                <a:solidFill>
                  <a:srgbClr val="374151"/>
                </a:solidFill>
              </a:rPr>
              <a:t>to wash out any unbound secondary antibody.</a:t>
            </a:r>
          </a:p>
          <a:p>
            <a:pPr marL="342900" indent="-342900">
              <a:spcAft>
                <a:spcPts val="600"/>
              </a:spcAft>
              <a:buFont typeface="+mj-lt"/>
              <a:buAutoNum type="arabicPeriod"/>
            </a:pPr>
            <a:r>
              <a:rPr lang="en-US" b="1" dirty="0">
                <a:solidFill>
                  <a:srgbClr val="374151"/>
                </a:solidFill>
              </a:rPr>
              <a:t>Signal measurement</a:t>
            </a:r>
            <a:r>
              <a:rPr lang="en-US" dirty="0">
                <a:solidFill>
                  <a:srgbClr val="374151"/>
                </a:solidFill>
              </a:rPr>
              <a:t>: Add the </a:t>
            </a:r>
            <a:r>
              <a:rPr lang="en-US" b="1" dirty="0">
                <a:solidFill>
                  <a:srgbClr val="006AD6"/>
                </a:solidFill>
              </a:rPr>
              <a:t>substrate</a:t>
            </a:r>
            <a:r>
              <a:rPr lang="en-US" dirty="0">
                <a:solidFill>
                  <a:srgbClr val="374151"/>
                </a:solidFill>
              </a:rPr>
              <a:t>. When it binds with the enzyme-linked secondary antibody, there is a color change, enabling detection.</a:t>
            </a:r>
            <a:endParaRPr lang="en-US" dirty="0"/>
          </a:p>
          <a:p>
            <a:pPr marL="342900" indent="-342900">
              <a:spcAft>
                <a:spcPts val="600"/>
              </a:spcAft>
              <a:buFont typeface="+mj-lt"/>
              <a:buAutoNum type="arabicPeriod"/>
            </a:pPr>
            <a:endParaRPr lang="en-US" dirty="0">
              <a:latin typeface="+mj-lt"/>
            </a:endParaRPr>
          </a:p>
        </p:txBody>
      </p:sp>
      <p:pic>
        <p:nvPicPr>
          <p:cNvPr id="31" name="Picture 30">
            <a:extLst>
              <a:ext uri="{FF2B5EF4-FFF2-40B4-BE49-F238E27FC236}">
                <a16:creationId xmlns:a16="http://schemas.microsoft.com/office/drawing/2014/main" id="{9A69D89E-D5DF-ACBF-05AC-C49EB4CD93AC}"/>
              </a:ext>
            </a:extLst>
          </p:cNvPr>
          <p:cNvPicPr>
            <a:picLocks noChangeAspect="1"/>
          </p:cNvPicPr>
          <p:nvPr/>
        </p:nvPicPr>
        <p:blipFill>
          <a:blip r:embed="rId8"/>
          <a:stretch>
            <a:fillRect/>
          </a:stretch>
        </p:blipFill>
        <p:spPr>
          <a:xfrm>
            <a:off x="8006228" y="3220011"/>
            <a:ext cx="336176" cy="578704"/>
          </a:xfrm>
          <a:prstGeom prst="rect">
            <a:avLst/>
          </a:prstGeom>
        </p:spPr>
      </p:pic>
      <p:pic>
        <p:nvPicPr>
          <p:cNvPr id="37" name="Google Shape;468;p28">
            <a:extLst>
              <a:ext uri="{FF2B5EF4-FFF2-40B4-BE49-F238E27FC236}">
                <a16:creationId xmlns:a16="http://schemas.microsoft.com/office/drawing/2014/main" id="{B056DD88-D3A6-8963-E2B6-BBD3E731734B}"/>
              </a:ext>
            </a:extLst>
          </p:cNvPr>
          <p:cNvPicPr preferRelativeResize="0"/>
          <p:nvPr/>
        </p:nvPicPr>
        <p:blipFill>
          <a:blip r:embed="rId5">
            <a:alphaModFix/>
          </a:blip>
          <a:stretch>
            <a:fillRect/>
          </a:stretch>
        </p:blipFill>
        <p:spPr>
          <a:xfrm rot="3549688">
            <a:off x="9799044" y="4381934"/>
            <a:ext cx="1215072" cy="757472"/>
          </a:xfrm>
          <a:prstGeom prst="rect">
            <a:avLst/>
          </a:prstGeom>
          <a:noFill/>
          <a:ln>
            <a:noFill/>
          </a:ln>
        </p:spPr>
      </p:pic>
      <p:pic>
        <p:nvPicPr>
          <p:cNvPr id="38" name="Picture 37">
            <a:extLst>
              <a:ext uri="{FF2B5EF4-FFF2-40B4-BE49-F238E27FC236}">
                <a16:creationId xmlns:a16="http://schemas.microsoft.com/office/drawing/2014/main" id="{AB615A3E-C504-2B45-AC20-E4BF13F74896}"/>
              </a:ext>
            </a:extLst>
          </p:cNvPr>
          <p:cNvPicPr>
            <a:picLocks noChangeAspect="1"/>
          </p:cNvPicPr>
          <p:nvPr/>
        </p:nvPicPr>
        <p:blipFill>
          <a:blip r:embed="rId8"/>
          <a:stretch>
            <a:fillRect/>
          </a:stretch>
        </p:blipFill>
        <p:spPr>
          <a:xfrm>
            <a:off x="8038503" y="3220011"/>
            <a:ext cx="336176" cy="578704"/>
          </a:xfrm>
          <a:prstGeom prst="rect">
            <a:avLst/>
          </a:prstGeom>
        </p:spPr>
      </p:pic>
      <p:pic>
        <p:nvPicPr>
          <p:cNvPr id="39" name="Google Shape;471;p28">
            <a:extLst>
              <a:ext uri="{FF2B5EF4-FFF2-40B4-BE49-F238E27FC236}">
                <a16:creationId xmlns:a16="http://schemas.microsoft.com/office/drawing/2014/main" id="{823A436A-E903-7FD0-7A57-FAA9CF6918AF}"/>
              </a:ext>
            </a:extLst>
          </p:cNvPr>
          <p:cNvPicPr preferRelativeResize="0"/>
          <p:nvPr/>
        </p:nvPicPr>
        <p:blipFill>
          <a:blip r:embed="rId6">
            <a:alphaModFix/>
          </a:blip>
          <a:stretch>
            <a:fillRect/>
          </a:stretch>
        </p:blipFill>
        <p:spPr>
          <a:xfrm rot="7533501">
            <a:off x="9004899" y="3749732"/>
            <a:ext cx="1325317" cy="781889"/>
          </a:xfrm>
          <a:prstGeom prst="rect">
            <a:avLst/>
          </a:prstGeom>
          <a:noFill/>
          <a:ln>
            <a:noFill/>
          </a:ln>
        </p:spPr>
      </p:pic>
      <p:pic>
        <p:nvPicPr>
          <p:cNvPr id="40" name="Picture 39">
            <a:extLst>
              <a:ext uri="{FF2B5EF4-FFF2-40B4-BE49-F238E27FC236}">
                <a16:creationId xmlns:a16="http://schemas.microsoft.com/office/drawing/2014/main" id="{463275B8-E649-B07F-1B0C-76AD557EDC9F}"/>
              </a:ext>
            </a:extLst>
          </p:cNvPr>
          <p:cNvPicPr>
            <a:picLocks noChangeAspect="1"/>
          </p:cNvPicPr>
          <p:nvPr/>
        </p:nvPicPr>
        <p:blipFill>
          <a:blip r:embed="rId8"/>
          <a:stretch>
            <a:fillRect/>
          </a:stretch>
        </p:blipFill>
        <p:spPr>
          <a:xfrm>
            <a:off x="8022366" y="3220011"/>
            <a:ext cx="336176" cy="578704"/>
          </a:xfrm>
          <a:prstGeom prst="rect">
            <a:avLst/>
          </a:prstGeom>
        </p:spPr>
      </p:pic>
      <p:pic>
        <p:nvPicPr>
          <p:cNvPr id="25" name="Google Shape;478;p28">
            <a:extLst>
              <a:ext uri="{FF2B5EF4-FFF2-40B4-BE49-F238E27FC236}">
                <a16:creationId xmlns:a16="http://schemas.microsoft.com/office/drawing/2014/main" id="{A81CAB73-C55B-5B1D-6112-AA0CAE2F2EAB}"/>
              </a:ext>
            </a:extLst>
          </p:cNvPr>
          <p:cNvPicPr preferRelativeResize="0"/>
          <p:nvPr/>
        </p:nvPicPr>
        <p:blipFill>
          <a:blip r:embed="rId7">
            <a:alphaModFix/>
          </a:blip>
          <a:stretch>
            <a:fillRect/>
          </a:stretch>
        </p:blipFill>
        <p:spPr>
          <a:xfrm rot="2206415">
            <a:off x="9742635" y="3462875"/>
            <a:ext cx="605102" cy="278707"/>
          </a:xfrm>
          <a:prstGeom prst="rect">
            <a:avLst/>
          </a:prstGeom>
          <a:noFill/>
          <a:ln>
            <a:noFill/>
          </a:ln>
        </p:spPr>
      </p:pic>
    </p:spTree>
    <p:extLst>
      <p:ext uri="{BB962C8B-B14F-4D97-AF65-F5344CB8AC3E}">
        <p14:creationId xmlns:p14="http://schemas.microsoft.com/office/powerpoint/2010/main" val="2747611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childTnLst>
                                </p:cTn>
                              </p:par>
                              <p:par>
                                <p:cTn id="7" presetID="47" presetClass="entr" presetSubtype="0" fill="hold" nodeType="withEffect">
                                  <p:stCondLst>
                                    <p:cond delay="0"/>
                                  </p:stCondLst>
                                  <p:childTnLst>
                                    <p:set>
                                      <p:cBhvr>
                                        <p:cTn id="8" dur="1" fill="hold">
                                          <p:stCondLst>
                                            <p:cond delay="0"/>
                                          </p:stCondLst>
                                        </p:cTn>
                                        <p:tgtEl>
                                          <p:spTgt spid="18"/>
                                        </p:tgtEl>
                                        <p:attrNameLst>
                                          <p:attrName>style.visibility</p:attrName>
                                        </p:attrNameLst>
                                      </p:cBhvr>
                                      <p:to>
                                        <p:strVal val="visible"/>
                                      </p:to>
                                    </p:set>
                                    <p:animEffect transition="in" filter="fade">
                                      <p:cBhvr>
                                        <p:cTn id="9" dur="1000"/>
                                        <p:tgtEl>
                                          <p:spTgt spid="18"/>
                                        </p:tgtEl>
                                      </p:cBhvr>
                                    </p:animEffect>
                                    <p:anim calcmode="lin" valueType="num">
                                      <p:cBhvr>
                                        <p:cTn id="10" dur="1000" fill="hold"/>
                                        <p:tgtEl>
                                          <p:spTgt spid="18"/>
                                        </p:tgtEl>
                                        <p:attrNameLst>
                                          <p:attrName>ppt_x</p:attrName>
                                        </p:attrNameLst>
                                      </p:cBhvr>
                                      <p:tavLst>
                                        <p:tav tm="0">
                                          <p:val>
                                            <p:strVal val="#ppt_x"/>
                                          </p:val>
                                        </p:tav>
                                        <p:tav tm="100000">
                                          <p:val>
                                            <p:strVal val="#ppt_x"/>
                                          </p:val>
                                        </p:tav>
                                      </p:tavLst>
                                    </p:anim>
                                    <p:anim calcmode="lin" valueType="num">
                                      <p:cBhvr>
                                        <p:cTn id="11"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9">
                                            <p:txEl>
                                              <p:pRg st="1" end="1"/>
                                            </p:txEl>
                                          </p:spTgt>
                                        </p:tgtEl>
                                        <p:attrNameLst>
                                          <p:attrName>style.visibility</p:attrName>
                                        </p:attrNameLst>
                                      </p:cBhvr>
                                      <p:to>
                                        <p:strVal val="visible"/>
                                      </p:to>
                                    </p:set>
                                  </p:childTnLst>
                                </p:cTn>
                              </p:par>
                            </p:childTnLst>
                          </p:cTn>
                        </p:par>
                        <p:par>
                          <p:cTn id="16" fill="hold">
                            <p:stCondLst>
                              <p:cond delay="0"/>
                            </p:stCondLst>
                            <p:childTnLst>
                              <p:par>
                                <p:cTn id="17" presetID="47" presetClass="entr" presetSubtype="0" fill="hold"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fade">
                                      <p:cBhvr>
                                        <p:cTn id="19" dur="1000"/>
                                        <p:tgtEl>
                                          <p:spTgt spid="31"/>
                                        </p:tgtEl>
                                      </p:cBhvr>
                                    </p:animEffect>
                                    <p:anim calcmode="lin" valueType="num">
                                      <p:cBhvr>
                                        <p:cTn id="20" dur="1000" fill="hold"/>
                                        <p:tgtEl>
                                          <p:spTgt spid="31"/>
                                        </p:tgtEl>
                                        <p:attrNameLst>
                                          <p:attrName>ppt_x</p:attrName>
                                        </p:attrNameLst>
                                      </p:cBhvr>
                                      <p:tavLst>
                                        <p:tav tm="0">
                                          <p:val>
                                            <p:strVal val="#ppt_x"/>
                                          </p:val>
                                        </p:tav>
                                        <p:tav tm="100000">
                                          <p:val>
                                            <p:strVal val="#ppt_x"/>
                                          </p:val>
                                        </p:tav>
                                      </p:tavLst>
                                    </p:anim>
                                    <p:anim calcmode="lin" valueType="num">
                                      <p:cBhvr>
                                        <p:cTn id="21" dur="1000" fill="hold"/>
                                        <p:tgtEl>
                                          <p:spTgt spid="31"/>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10" presetClass="exit" presetSubtype="0" fill="hold" nodeType="afterEffect">
                                  <p:stCondLst>
                                    <p:cond delay="0"/>
                                  </p:stCondLst>
                                  <p:childTnLst>
                                    <p:animEffect transition="out" filter="fade">
                                      <p:cBhvr>
                                        <p:cTn id="24" dur="1500"/>
                                        <p:tgtEl>
                                          <p:spTgt spid="31"/>
                                        </p:tgtEl>
                                      </p:cBhvr>
                                    </p:animEffect>
                                    <p:set>
                                      <p:cBhvr>
                                        <p:cTn id="25" dur="1" fill="hold">
                                          <p:stCondLst>
                                            <p:cond delay="1499"/>
                                          </p:stCondLst>
                                        </p:cTn>
                                        <p:tgtEl>
                                          <p:spTgt spid="31"/>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29">
                                            <p:txEl>
                                              <p:pRg st="2" end="2"/>
                                            </p:txEl>
                                          </p:spTgt>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29">
                                            <p:txEl>
                                              <p:pRg st="3" end="3"/>
                                            </p:txEl>
                                          </p:spTgt>
                                        </p:tgtEl>
                                        <p:attrNameLst>
                                          <p:attrName>style.visibility</p:attrName>
                                        </p:attrNameLst>
                                      </p:cBhvr>
                                      <p:to>
                                        <p:strVal val="visible"/>
                                      </p:to>
                                    </p:set>
                                  </p:childTnLst>
                                </p:cTn>
                              </p:par>
                              <p:par>
                                <p:cTn id="32" presetID="47" presetClass="entr" presetSubtype="0" fill="hold" nodeType="with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fade">
                                      <p:cBhvr>
                                        <p:cTn id="34" dur="1000"/>
                                        <p:tgtEl>
                                          <p:spTgt spid="21"/>
                                        </p:tgtEl>
                                      </p:cBhvr>
                                    </p:animEffect>
                                    <p:anim calcmode="lin" valueType="num">
                                      <p:cBhvr>
                                        <p:cTn id="35" dur="1000" fill="hold"/>
                                        <p:tgtEl>
                                          <p:spTgt spid="21"/>
                                        </p:tgtEl>
                                        <p:attrNameLst>
                                          <p:attrName>ppt_x</p:attrName>
                                        </p:attrNameLst>
                                      </p:cBhvr>
                                      <p:tavLst>
                                        <p:tav tm="0">
                                          <p:val>
                                            <p:strVal val="#ppt_x"/>
                                          </p:val>
                                        </p:tav>
                                        <p:tav tm="100000">
                                          <p:val>
                                            <p:strVal val="#ppt_x"/>
                                          </p:val>
                                        </p:tav>
                                      </p:tavLst>
                                    </p:anim>
                                    <p:anim calcmode="lin" valueType="num">
                                      <p:cBhvr>
                                        <p:cTn id="36" dur="1000" fill="hold"/>
                                        <p:tgtEl>
                                          <p:spTgt spid="21"/>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1000"/>
                                        <p:tgtEl>
                                          <p:spTgt spid="37"/>
                                        </p:tgtEl>
                                      </p:cBhvr>
                                    </p:animEffect>
                                    <p:anim calcmode="lin" valueType="num">
                                      <p:cBhvr>
                                        <p:cTn id="40" dur="1000" fill="hold"/>
                                        <p:tgtEl>
                                          <p:spTgt spid="37"/>
                                        </p:tgtEl>
                                        <p:attrNameLst>
                                          <p:attrName>ppt_x</p:attrName>
                                        </p:attrNameLst>
                                      </p:cBhvr>
                                      <p:tavLst>
                                        <p:tav tm="0">
                                          <p:val>
                                            <p:strVal val="#ppt_x"/>
                                          </p:val>
                                        </p:tav>
                                        <p:tav tm="100000">
                                          <p:val>
                                            <p:strVal val="#ppt_x"/>
                                          </p:val>
                                        </p:tav>
                                      </p:tavLst>
                                    </p:anim>
                                    <p:anim calcmode="lin" valueType="num">
                                      <p:cBhvr>
                                        <p:cTn id="41"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par>
                    <p:cTn id="42" fill="hold">
                      <p:stCondLst>
                        <p:cond delay="indefinite"/>
                      </p:stCondLst>
                      <p:childTnLst>
                        <p:par>
                          <p:cTn id="43" fill="hold">
                            <p:stCondLst>
                              <p:cond delay="0"/>
                            </p:stCondLst>
                            <p:childTnLst>
                              <p:par>
                                <p:cTn id="44" presetID="47" presetClass="entr" presetSubtype="0" fill="hold" nodeType="clickEffect">
                                  <p:stCondLst>
                                    <p:cond delay="0"/>
                                  </p:stCondLst>
                                  <p:childTnLst>
                                    <p:set>
                                      <p:cBhvr>
                                        <p:cTn id="45" dur="1" fill="hold">
                                          <p:stCondLst>
                                            <p:cond delay="0"/>
                                          </p:stCondLst>
                                        </p:cTn>
                                        <p:tgtEl>
                                          <p:spTgt spid="38"/>
                                        </p:tgtEl>
                                        <p:attrNameLst>
                                          <p:attrName>style.visibility</p:attrName>
                                        </p:attrNameLst>
                                      </p:cBhvr>
                                      <p:to>
                                        <p:strVal val="visible"/>
                                      </p:to>
                                    </p:set>
                                    <p:animEffect transition="in" filter="fade">
                                      <p:cBhvr>
                                        <p:cTn id="46" dur="1000"/>
                                        <p:tgtEl>
                                          <p:spTgt spid="38"/>
                                        </p:tgtEl>
                                      </p:cBhvr>
                                    </p:animEffect>
                                    <p:anim calcmode="lin" valueType="num">
                                      <p:cBhvr>
                                        <p:cTn id="47" dur="1000" fill="hold"/>
                                        <p:tgtEl>
                                          <p:spTgt spid="38"/>
                                        </p:tgtEl>
                                        <p:attrNameLst>
                                          <p:attrName>ppt_x</p:attrName>
                                        </p:attrNameLst>
                                      </p:cBhvr>
                                      <p:tavLst>
                                        <p:tav tm="0">
                                          <p:val>
                                            <p:strVal val="#ppt_x"/>
                                          </p:val>
                                        </p:tav>
                                        <p:tav tm="100000">
                                          <p:val>
                                            <p:strVal val="#ppt_x"/>
                                          </p:val>
                                        </p:tav>
                                      </p:tavLst>
                                    </p:anim>
                                    <p:anim calcmode="lin" valueType="num">
                                      <p:cBhvr>
                                        <p:cTn id="48" dur="1000" fill="hold"/>
                                        <p:tgtEl>
                                          <p:spTgt spid="38"/>
                                        </p:tgtEl>
                                        <p:attrNameLst>
                                          <p:attrName>ppt_y</p:attrName>
                                        </p:attrNameLst>
                                      </p:cBhvr>
                                      <p:tavLst>
                                        <p:tav tm="0">
                                          <p:val>
                                            <p:strVal val="#ppt_y-.1"/>
                                          </p:val>
                                        </p:tav>
                                        <p:tav tm="100000">
                                          <p:val>
                                            <p:strVal val="#ppt_y"/>
                                          </p:val>
                                        </p:tav>
                                      </p:tavLst>
                                    </p:anim>
                                  </p:childTnLst>
                                </p:cTn>
                              </p:par>
                            </p:childTnLst>
                          </p:cTn>
                        </p:par>
                        <p:par>
                          <p:cTn id="49" fill="hold">
                            <p:stCondLst>
                              <p:cond delay="1000"/>
                            </p:stCondLst>
                            <p:childTnLst>
                              <p:par>
                                <p:cTn id="50" presetID="10" presetClass="exit" presetSubtype="0" fill="hold" nodeType="afterEffect">
                                  <p:stCondLst>
                                    <p:cond delay="0"/>
                                  </p:stCondLst>
                                  <p:childTnLst>
                                    <p:animEffect transition="out" filter="fade">
                                      <p:cBhvr>
                                        <p:cTn id="51" dur="1500"/>
                                        <p:tgtEl>
                                          <p:spTgt spid="38"/>
                                        </p:tgtEl>
                                      </p:cBhvr>
                                    </p:animEffect>
                                    <p:set>
                                      <p:cBhvr>
                                        <p:cTn id="52" dur="1" fill="hold">
                                          <p:stCondLst>
                                            <p:cond delay="1499"/>
                                          </p:stCondLst>
                                        </p:cTn>
                                        <p:tgtEl>
                                          <p:spTgt spid="38"/>
                                        </p:tgtEl>
                                        <p:attrNameLst>
                                          <p:attrName>style.visibility</p:attrName>
                                        </p:attrNameLst>
                                      </p:cBhvr>
                                      <p:to>
                                        <p:strVal val="hidden"/>
                                      </p:to>
                                    </p:set>
                                  </p:childTnLst>
                                </p:cTn>
                              </p:par>
                              <p:par>
                                <p:cTn id="53" presetID="10" presetClass="exit" presetSubtype="0" fill="hold" nodeType="withEffect">
                                  <p:stCondLst>
                                    <p:cond delay="500"/>
                                  </p:stCondLst>
                                  <p:childTnLst>
                                    <p:animEffect transition="out" filter="fade">
                                      <p:cBhvr>
                                        <p:cTn id="54" dur="1000"/>
                                        <p:tgtEl>
                                          <p:spTgt spid="37"/>
                                        </p:tgtEl>
                                      </p:cBhvr>
                                    </p:animEffect>
                                    <p:set>
                                      <p:cBhvr>
                                        <p:cTn id="55" dur="1" fill="hold">
                                          <p:stCondLst>
                                            <p:cond delay="999"/>
                                          </p:stCondLst>
                                        </p:cTn>
                                        <p:tgtEl>
                                          <p:spTgt spid="37"/>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29">
                                            <p:txEl>
                                              <p:pRg st="4" end="4"/>
                                            </p:txEl>
                                          </p:spTgt>
                                        </p:tgtEl>
                                        <p:attrNameLst>
                                          <p:attrName>style.visibility</p:attrName>
                                        </p:attrNameLst>
                                      </p:cBhvr>
                                      <p:to>
                                        <p:strVal val="visible"/>
                                      </p:to>
                                    </p:set>
                                  </p:childTnLst>
                                </p:cTn>
                              </p:par>
                              <p:par>
                                <p:cTn id="60" presetID="47" presetClass="entr" presetSubtype="0" fill="hold" nodeType="withEffect">
                                  <p:stCondLst>
                                    <p:cond delay="0"/>
                                  </p:stCondLst>
                                  <p:childTnLst>
                                    <p:set>
                                      <p:cBhvr>
                                        <p:cTn id="61" dur="1" fill="hold">
                                          <p:stCondLst>
                                            <p:cond delay="0"/>
                                          </p:stCondLst>
                                        </p:cTn>
                                        <p:tgtEl>
                                          <p:spTgt spid="23"/>
                                        </p:tgtEl>
                                        <p:attrNameLst>
                                          <p:attrName>style.visibility</p:attrName>
                                        </p:attrNameLst>
                                      </p:cBhvr>
                                      <p:to>
                                        <p:strVal val="visible"/>
                                      </p:to>
                                    </p:set>
                                    <p:animEffect transition="in" filter="fade">
                                      <p:cBhvr>
                                        <p:cTn id="62" dur="1000"/>
                                        <p:tgtEl>
                                          <p:spTgt spid="23"/>
                                        </p:tgtEl>
                                      </p:cBhvr>
                                    </p:animEffect>
                                    <p:anim calcmode="lin" valueType="num">
                                      <p:cBhvr>
                                        <p:cTn id="63" dur="1000" fill="hold"/>
                                        <p:tgtEl>
                                          <p:spTgt spid="23"/>
                                        </p:tgtEl>
                                        <p:attrNameLst>
                                          <p:attrName>ppt_x</p:attrName>
                                        </p:attrNameLst>
                                      </p:cBhvr>
                                      <p:tavLst>
                                        <p:tav tm="0">
                                          <p:val>
                                            <p:strVal val="#ppt_x"/>
                                          </p:val>
                                        </p:tav>
                                        <p:tav tm="100000">
                                          <p:val>
                                            <p:strVal val="#ppt_x"/>
                                          </p:val>
                                        </p:tav>
                                      </p:tavLst>
                                    </p:anim>
                                    <p:anim calcmode="lin" valueType="num">
                                      <p:cBhvr>
                                        <p:cTn id="64" dur="1000" fill="hold"/>
                                        <p:tgtEl>
                                          <p:spTgt spid="23"/>
                                        </p:tgtEl>
                                        <p:attrNameLst>
                                          <p:attrName>ppt_y</p:attrName>
                                        </p:attrNameLst>
                                      </p:cBhvr>
                                      <p:tavLst>
                                        <p:tav tm="0">
                                          <p:val>
                                            <p:strVal val="#ppt_y-.1"/>
                                          </p:val>
                                        </p:tav>
                                        <p:tav tm="100000">
                                          <p:val>
                                            <p:strVal val="#ppt_y"/>
                                          </p:val>
                                        </p:tav>
                                      </p:tavLst>
                                    </p:anim>
                                  </p:childTnLst>
                                </p:cTn>
                              </p:par>
                              <p:par>
                                <p:cTn id="65" presetID="47" presetClass="entr" presetSubtype="0" fill="hold" nodeType="withEffect">
                                  <p:stCondLst>
                                    <p:cond delay="0"/>
                                  </p:stCondLst>
                                  <p:childTnLst>
                                    <p:set>
                                      <p:cBhvr>
                                        <p:cTn id="66" dur="1" fill="hold">
                                          <p:stCondLst>
                                            <p:cond delay="0"/>
                                          </p:stCondLst>
                                        </p:cTn>
                                        <p:tgtEl>
                                          <p:spTgt spid="22"/>
                                        </p:tgtEl>
                                        <p:attrNameLst>
                                          <p:attrName>style.visibility</p:attrName>
                                        </p:attrNameLst>
                                      </p:cBhvr>
                                      <p:to>
                                        <p:strVal val="visible"/>
                                      </p:to>
                                    </p:set>
                                    <p:animEffect transition="in" filter="fade">
                                      <p:cBhvr>
                                        <p:cTn id="67" dur="1000"/>
                                        <p:tgtEl>
                                          <p:spTgt spid="22"/>
                                        </p:tgtEl>
                                      </p:cBhvr>
                                    </p:animEffect>
                                    <p:anim calcmode="lin" valueType="num">
                                      <p:cBhvr>
                                        <p:cTn id="68" dur="1000" fill="hold"/>
                                        <p:tgtEl>
                                          <p:spTgt spid="22"/>
                                        </p:tgtEl>
                                        <p:attrNameLst>
                                          <p:attrName>ppt_x</p:attrName>
                                        </p:attrNameLst>
                                      </p:cBhvr>
                                      <p:tavLst>
                                        <p:tav tm="0">
                                          <p:val>
                                            <p:strVal val="#ppt_x"/>
                                          </p:val>
                                        </p:tav>
                                        <p:tav tm="100000">
                                          <p:val>
                                            <p:strVal val="#ppt_x"/>
                                          </p:val>
                                        </p:tav>
                                      </p:tavLst>
                                    </p:anim>
                                    <p:anim calcmode="lin" valueType="num">
                                      <p:cBhvr>
                                        <p:cTn id="69" dur="1000" fill="hold"/>
                                        <p:tgtEl>
                                          <p:spTgt spid="22"/>
                                        </p:tgtEl>
                                        <p:attrNameLst>
                                          <p:attrName>ppt_y</p:attrName>
                                        </p:attrNameLst>
                                      </p:cBhvr>
                                      <p:tavLst>
                                        <p:tav tm="0">
                                          <p:val>
                                            <p:strVal val="#ppt_y-.1"/>
                                          </p:val>
                                        </p:tav>
                                        <p:tav tm="100000">
                                          <p:val>
                                            <p:strVal val="#ppt_y"/>
                                          </p:val>
                                        </p:tav>
                                      </p:tavLst>
                                    </p:anim>
                                  </p:childTnLst>
                                </p:cTn>
                              </p:par>
                              <p:par>
                                <p:cTn id="70" presetID="47" presetClass="entr" presetSubtype="0" fill="hold" nodeType="with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47" presetClass="entr" presetSubtype="0" fill="hold" nodeType="click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fade">
                                      <p:cBhvr>
                                        <p:cTn id="79" dur="1000"/>
                                        <p:tgtEl>
                                          <p:spTgt spid="40"/>
                                        </p:tgtEl>
                                      </p:cBhvr>
                                    </p:animEffect>
                                    <p:anim calcmode="lin" valueType="num">
                                      <p:cBhvr>
                                        <p:cTn id="80" dur="1000" fill="hold"/>
                                        <p:tgtEl>
                                          <p:spTgt spid="40"/>
                                        </p:tgtEl>
                                        <p:attrNameLst>
                                          <p:attrName>ppt_x</p:attrName>
                                        </p:attrNameLst>
                                      </p:cBhvr>
                                      <p:tavLst>
                                        <p:tav tm="0">
                                          <p:val>
                                            <p:strVal val="#ppt_x"/>
                                          </p:val>
                                        </p:tav>
                                        <p:tav tm="100000">
                                          <p:val>
                                            <p:strVal val="#ppt_x"/>
                                          </p:val>
                                        </p:tav>
                                      </p:tavLst>
                                    </p:anim>
                                    <p:anim calcmode="lin" valueType="num">
                                      <p:cBhvr>
                                        <p:cTn id="81" dur="1000" fill="hold"/>
                                        <p:tgtEl>
                                          <p:spTgt spid="40"/>
                                        </p:tgtEl>
                                        <p:attrNameLst>
                                          <p:attrName>ppt_y</p:attrName>
                                        </p:attrNameLst>
                                      </p:cBhvr>
                                      <p:tavLst>
                                        <p:tav tm="0">
                                          <p:val>
                                            <p:strVal val="#ppt_y-.1"/>
                                          </p:val>
                                        </p:tav>
                                        <p:tav tm="100000">
                                          <p:val>
                                            <p:strVal val="#ppt_y"/>
                                          </p:val>
                                        </p:tav>
                                      </p:tavLst>
                                    </p:anim>
                                  </p:childTnLst>
                                </p:cTn>
                              </p:par>
                            </p:childTnLst>
                          </p:cTn>
                        </p:par>
                        <p:par>
                          <p:cTn id="82" fill="hold">
                            <p:stCondLst>
                              <p:cond delay="1000"/>
                            </p:stCondLst>
                            <p:childTnLst>
                              <p:par>
                                <p:cTn id="83" presetID="10" presetClass="exit" presetSubtype="0" fill="hold" nodeType="afterEffect">
                                  <p:stCondLst>
                                    <p:cond delay="0"/>
                                  </p:stCondLst>
                                  <p:childTnLst>
                                    <p:animEffect transition="out" filter="fade">
                                      <p:cBhvr>
                                        <p:cTn id="84" dur="1500"/>
                                        <p:tgtEl>
                                          <p:spTgt spid="40"/>
                                        </p:tgtEl>
                                      </p:cBhvr>
                                    </p:animEffect>
                                    <p:set>
                                      <p:cBhvr>
                                        <p:cTn id="85" dur="1" fill="hold">
                                          <p:stCondLst>
                                            <p:cond delay="1499"/>
                                          </p:stCondLst>
                                        </p:cTn>
                                        <p:tgtEl>
                                          <p:spTgt spid="40"/>
                                        </p:tgtEl>
                                        <p:attrNameLst>
                                          <p:attrName>style.visibility</p:attrName>
                                        </p:attrNameLst>
                                      </p:cBhvr>
                                      <p:to>
                                        <p:strVal val="hidden"/>
                                      </p:to>
                                    </p:set>
                                  </p:childTnLst>
                                </p:cTn>
                              </p:par>
                              <p:par>
                                <p:cTn id="86" presetID="10" presetClass="exit" presetSubtype="0" fill="hold" nodeType="withEffect">
                                  <p:stCondLst>
                                    <p:cond delay="500"/>
                                  </p:stCondLst>
                                  <p:childTnLst>
                                    <p:animEffect transition="out" filter="fade">
                                      <p:cBhvr>
                                        <p:cTn id="87" dur="1000"/>
                                        <p:tgtEl>
                                          <p:spTgt spid="22"/>
                                        </p:tgtEl>
                                      </p:cBhvr>
                                    </p:animEffect>
                                    <p:set>
                                      <p:cBhvr>
                                        <p:cTn id="88" dur="1" fill="hold">
                                          <p:stCondLst>
                                            <p:cond delay="999"/>
                                          </p:stCondLst>
                                        </p:cTn>
                                        <p:tgtEl>
                                          <p:spTgt spid="22"/>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29">
                                            <p:txEl>
                                              <p:pRg st="5" end="5"/>
                                            </p:txEl>
                                          </p:spTgt>
                                        </p:tgtEl>
                                        <p:attrNameLst>
                                          <p:attrName>style.visibility</p:attrName>
                                        </p:attrNameLst>
                                      </p:cBhvr>
                                      <p:to>
                                        <p:strVal val="visible"/>
                                      </p:to>
                                    </p:set>
                                  </p:childTnLst>
                                </p:cTn>
                              </p:par>
                              <p:par>
                                <p:cTn id="93" presetID="47" presetClass="entr" presetSubtype="0" fill="hold" nodeType="withEffect">
                                  <p:stCondLst>
                                    <p:cond delay="0"/>
                                  </p:stCondLst>
                                  <p:childTnLst>
                                    <p:set>
                                      <p:cBhvr>
                                        <p:cTn id="94" dur="1" fill="hold">
                                          <p:stCondLst>
                                            <p:cond delay="0"/>
                                          </p:stCondLst>
                                        </p:cTn>
                                        <p:tgtEl>
                                          <p:spTgt spid="25"/>
                                        </p:tgtEl>
                                        <p:attrNameLst>
                                          <p:attrName>style.visibility</p:attrName>
                                        </p:attrNameLst>
                                      </p:cBhvr>
                                      <p:to>
                                        <p:strVal val="visible"/>
                                      </p:to>
                                    </p:set>
                                    <p:animEffect transition="in" filter="fade">
                                      <p:cBhvr>
                                        <p:cTn id="95" dur="1000"/>
                                        <p:tgtEl>
                                          <p:spTgt spid="25"/>
                                        </p:tgtEl>
                                      </p:cBhvr>
                                    </p:animEffect>
                                    <p:anim calcmode="lin" valueType="num">
                                      <p:cBhvr>
                                        <p:cTn id="96" dur="1000" fill="hold"/>
                                        <p:tgtEl>
                                          <p:spTgt spid="25"/>
                                        </p:tgtEl>
                                        <p:attrNameLst>
                                          <p:attrName>ppt_x</p:attrName>
                                        </p:attrNameLst>
                                      </p:cBhvr>
                                      <p:tavLst>
                                        <p:tav tm="0">
                                          <p:val>
                                            <p:strVal val="#ppt_x"/>
                                          </p:val>
                                        </p:tav>
                                        <p:tav tm="100000">
                                          <p:val>
                                            <p:strVal val="#ppt_x"/>
                                          </p:val>
                                        </p:tav>
                                      </p:tavLst>
                                    </p:anim>
                                    <p:anim calcmode="lin" valueType="num">
                                      <p:cBhvr>
                                        <p:cTn id="97" dur="1000" fill="hold"/>
                                        <p:tgtEl>
                                          <p:spTgt spid="25"/>
                                        </p:tgtEl>
                                        <p:attrNameLst>
                                          <p:attrName>ppt_y</p:attrName>
                                        </p:attrNameLst>
                                      </p:cBhvr>
                                      <p:tavLst>
                                        <p:tav tm="0">
                                          <p:val>
                                            <p:strVal val="#ppt_y-.1"/>
                                          </p:val>
                                        </p:tav>
                                        <p:tav tm="100000">
                                          <p:val>
                                            <p:strVal val="#ppt_y"/>
                                          </p:val>
                                        </p:tav>
                                      </p:tavLst>
                                    </p:anim>
                                  </p:childTnLst>
                                </p:cTn>
                              </p:par>
                              <p:par>
                                <p:cTn id="98" presetID="47" presetClass="entr" presetSubtype="0" fill="hold" nodeType="withEffect">
                                  <p:stCondLst>
                                    <p:cond delay="0"/>
                                  </p:stCondLst>
                                  <p:childTnLst>
                                    <p:set>
                                      <p:cBhvr>
                                        <p:cTn id="99" dur="1" fill="hold">
                                          <p:stCondLst>
                                            <p:cond delay="0"/>
                                          </p:stCondLst>
                                        </p:cTn>
                                        <p:tgtEl>
                                          <p:spTgt spid="27"/>
                                        </p:tgtEl>
                                        <p:attrNameLst>
                                          <p:attrName>style.visibility</p:attrName>
                                        </p:attrNameLst>
                                      </p:cBhvr>
                                      <p:to>
                                        <p:strVal val="visible"/>
                                      </p:to>
                                    </p:set>
                                    <p:animEffect transition="in" filter="fade">
                                      <p:cBhvr>
                                        <p:cTn id="100" dur="1000"/>
                                        <p:tgtEl>
                                          <p:spTgt spid="27"/>
                                        </p:tgtEl>
                                      </p:cBhvr>
                                    </p:animEffect>
                                    <p:anim calcmode="lin" valueType="num">
                                      <p:cBhvr>
                                        <p:cTn id="101" dur="1000" fill="hold"/>
                                        <p:tgtEl>
                                          <p:spTgt spid="27"/>
                                        </p:tgtEl>
                                        <p:attrNameLst>
                                          <p:attrName>ppt_x</p:attrName>
                                        </p:attrNameLst>
                                      </p:cBhvr>
                                      <p:tavLst>
                                        <p:tav tm="0">
                                          <p:val>
                                            <p:strVal val="#ppt_x"/>
                                          </p:val>
                                        </p:tav>
                                        <p:tav tm="100000">
                                          <p:val>
                                            <p:strVal val="#ppt_x"/>
                                          </p:val>
                                        </p:tav>
                                      </p:tavLst>
                                    </p:anim>
                                    <p:anim calcmode="lin" valueType="num">
                                      <p:cBhvr>
                                        <p:cTn id="102"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uiExpand="1" build="p"/>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04FFB41-FA84-0F8D-EE92-6597EFBE5EE0}"/>
              </a:ext>
            </a:extLst>
          </p:cNvPr>
          <p:cNvSpPr>
            <a:spLocks noGrp="1"/>
          </p:cNvSpPr>
          <p:nvPr>
            <p:ph type="ctrTitle"/>
          </p:nvPr>
        </p:nvSpPr>
        <p:spPr/>
        <p:txBody>
          <a:bodyPr/>
          <a:lstStyle/>
          <a:p>
            <a:r>
              <a:rPr lang="en-US" dirty="0"/>
              <a:t>ELISA Lab: Antibody Detection</a:t>
            </a:r>
          </a:p>
        </p:txBody>
      </p:sp>
      <p:sp>
        <p:nvSpPr>
          <p:cNvPr id="4" name="Subtitle 3">
            <a:extLst>
              <a:ext uri="{FF2B5EF4-FFF2-40B4-BE49-F238E27FC236}">
                <a16:creationId xmlns:a16="http://schemas.microsoft.com/office/drawing/2014/main" id="{DBB7605A-8C0A-E6C9-6412-FA54B8C9EAE5}"/>
              </a:ext>
            </a:extLst>
          </p:cNvPr>
          <p:cNvSpPr>
            <a:spLocks noGrp="1"/>
          </p:cNvSpPr>
          <p:nvPr>
            <p:ph type="subTitle" idx="1"/>
          </p:nvPr>
        </p:nvSpPr>
        <p:spPr/>
        <p:txBody>
          <a:bodyPr/>
          <a:lstStyle/>
          <a:p>
            <a:r>
              <a:rPr lang="en-US" dirty="0"/>
              <a:t>Student Protocol</a:t>
            </a:r>
          </a:p>
        </p:txBody>
      </p:sp>
      <p:pic>
        <p:nvPicPr>
          <p:cNvPr id="10" name="Graphic 9">
            <a:extLst>
              <a:ext uri="{FF2B5EF4-FFF2-40B4-BE49-F238E27FC236}">
                <a16:creationId xmlns:a16="http://schemas.microsoft.com/office/drawing/2014/main" id="{01EAE736-551C-5584-2459-E5ABD56E9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17563" y="3168363"/>
            <a:ext cx="658524" cy="658524"/>
          </a:xfrm>
          <a:prstGeom prst="rect">
            <a:avLst/>
          </a:prstGeom>
        </p:spPr>
      </p:pic>
      <p:sp>
        <p:nvSpPr>
          <p:cNvPr id="7" name="Rectangle 6">
            <a:extLst>
              <a:ext uri="{FF2B5EF4-FFF2-40B4-BE49-F238E27FC236}">
                <a16:creationId xmlns:a16="http://schemas.microsoft.com/office/drawing/2014/main" id="{934CB879-1B4F-E299-DBB1-0930971938D8}"/>
              </a:ext>
            </a:extLst>
          </p:cNvPr>
          <p:cNvSpPr>
            <a:spLocks noGrp="1" noRot="1" noMove="1" noResize="1" noEditPoints="1" noAdjustHandles="1" noChangeArrowheads="1" noChangeShapeType="1"/>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9" name="Picture 8">
            <a:extLst>
              <a:ext uri="{FF2B5EF4-FFF2-40B4-BE49-F238E27FC236}">
                <a16:creationId xmlns:a16="http://schemas.microsoft.com/office/drawing/2014/main" id="{D18F66C8-616A-55EE-3C32-D487D58D7F94}"/>
              </a:ext>
            </a:extLst>
          </p:cNvPr>
          <p:cNvPicPr>
            <a:picLocks noChangeAspect="1"/>
          </p:cNvPicPr>
          <p:nvPr/>
        </p:nvPicPr>
        <p:blipFill>
          <a:blip r:embed="rId5"/>
          <a:stretch>
            <a:fillRect/>
          </a:stretch>
        </p:blipFill>
        <p:spPr>
          <a:xfrm>
            <a:off x="8874853" y="425563"/>
            <a:ext cx="1476670" cy="809500"/>
          </a:xfrm>
          <a:prstGeom prst="rect">
            <a:avLst/>
          </a:prstGeom>
        </p:spPr>
      </p:pic>
      <p:pic>
        <p:nvPicPr>
          <p:cNvPr id="12" name="Picture 11">
            <a:extLst>
              <a:ext uri="{FF2B5EF4-FFF2-40B4-BE49-F238E27FC236}">
                <a16:creationId xmlns:a16="http://schemas.microsoft.com/office/drawing/2014/main" id="{900927F0-01C1-AFA0-D473-AD51A9A397E5}"/>
              </a:ext>
            </a:extLst>
          </p:cNvPr>
          <p:cNvPicPr>
            <a:picLocks noChangeAspect="1"/>
          </p:cNvPicPr>
          <p:nvPr/>
        </p:nvPicPr>
        <p:blipFill>
          <a:blip r:embed="rId6"/>
          <a:stretch>
            <a:fillRect/>
          </a:stretch>
        </p:blipFill>
        <p:spPr>
          <a:xfrm>
            <a:off x="7306870" y="487091"/>
            <a:ext cx="1503355" cy="729439"/>
          </a:xfrm>
          <a:prstGeom prst="rect">
            <a:avLst/>
          </a:prstGeom>
        </p:spPr>
      </p:pic>
      <p:pic>
        <p:nvPicPr>
          <p:cNvPr id="18" name="Picture 17">
            <a:extLst>
              <a:ext uri="{FF2B5EF4-FFF2-40B4-BE49-F238E27FC236}">
                <a16:creationId xmlns:a16="http://schemas.microsoft.com/office/drawing/2014/main" id="{F50C0272-1062-3250-D569-0300DE196EF4}"/>
              </a:ext>
            </a:extLst>
          </p:cNvPr>
          <p:cNvPicPr>
            <a:picLocks noChangeAspect="1"/>
          </p:cNvPicPr>
          <p:nvPr/>
        </p:nvPicPr>
        <p:blipFill>
          <a:blip r:embed="rId7"/>
          <a:stretch>
            <a:fillRect/>
          </a:stretch>
        </p:blipFill>
        <p:spPr>
          <a:xfrm>
            <a:off x="8324748" y="3123704"/>
            <a:ext cx="614476" cy="1303465"/>
          </a:xfrm>
          <a:prstGeom prst="rect">
            <a:avLst/>
          </a:prstGeom>
        </p:spPr>
      </p:pic>
      <p:pic>
        <p:nvPicPr>
          <p:cNvPr id="14" name="Picture 13">
            <a:extLst>
              <a:ext uri="{FF2B5EF4-FFF2-40B4-BE49-F238E27FC236}">
                <a16:creationId xmlns:a16="http://schemas.microsoft.com/office/drawing/2014/main" id="{9FB5E7D8-BF03-7253-6CA1-DC5439FB382D}"/>
              </a:ext>
            </a:extLst>
          </p:cNvPr>
          <p:cNvPicPr>
            <a:picLocks noChangeAspect="1"/>
          </p:cNvPicPr>
          <p:nvPr/>
        </p:nvPicPr>
        <p:blipFill>
          <a:blip r:embed="rId8"/>
          <a:stretch>
            <a:fillRect/>
          </a:stretch>
        </p:blipFill>
        <p:spPr>
          <a:xfrm>
            <a:off x="10416152" y="391955"/>
            <a:ext cx="1441086" cy="809500"/>
          </a:xfrm>
          <a:prstGeom prst="rect">
            <a:avLst/>
          </a:prstGeom>
        </p:spPr>
      </p:pic>
      <p:pic>
        <p:nvPicPr>
          <p:cNvPr id="16" name="Picture 15">
            <a:extLst>
              <a:ext uri="{FF2B5EF4-FFF2-40B4-BE49-F238E27FC236}">
                <a16:creationId xmlns:a16="http://schemas.microsoft.com/office/drawing/2014/main" id="{12CF523B-2335-EF30-3186-3DEBF5A2B139}"/>
              </a:ext>
            </a:extLst>
          </p:cNvPr>
          <p:cNvPicPr>
            <a:picLocks noChangeAspect="1"/>
          </p:cNvPicPr>
          <p:nvPr/>
        </p:nvPicPr>
        <p:blipFill>
          <a:blip r:embed="rId9"/>
          <a:stretch>
            <a:fillRect/>
          </a:stretch>
        </p:blipFill>
        <p:spPr>
          <a:xfrm>
            <a:off x="7536769" y="1484642"/>
            <a:ext cx="4043354" cy="1651980"/>
          </a:xfrm>
          <a:prstGeom prst="rect">
            <a:avLst/>
          </a:prstGeom>
        </p:spPr>
      </p:pic>
      <p:pic>
        <p:nvPicPr>
          <p:cNvPr id="20" name="Picture 19">
            <a:extLst>
              <a:ext uri="{FF2B5EF4-FFF2-40B4-BE49-F238E27FC236}">
                <a16:creationId xmlns:a16="http://schemas.microsoft.com/office/drawing/2014/main" id="{E4D47C21-66EF-2385-BBD7-53C7B472F63C}"/>
              </a:ext>
            </a:extLst>
          </p:cNvPr>
          <p:cNvPicPr>
            <a:picLocks noChangeAspect="1"/>
          </p:cNvPicPr>
          <p:nvPr/>
        </p:nvPicPr>
        <p:blipFill>
          <a:blip r:embed="rId10"/>
          <a:stretch>
            <a:fillRect/>
          </a:stretch>
        </p:blipFill>
        <p:spPr>
          <a:xfrm>
            <a:off x="9216631" y="3337625"/>
            <a:ext cx="455703" cy="1089267"/>
          </a:xfrm>
          <a:prstGeom prst="rect">
            <a:avLst/>
          </a:prstGeom>
        </p:spPr>
      </p:pic>
      <p:pic>
        <p:nvPicPr>
          <p:cNvPr id="22" name="Picture 21">
            <a:extLst>
              <a:ext uri="{FF2B5EF4-FFF2-40B4-BE49-F238E27FC236}">
                <a16:creationId xmlns:a16="http://schemas.microsoft.com/office/drawing/2014/main" id="{5D7C285E-D8DB-4864-4DE3-B9CFBB98D3E2}"/>
              </a:ext>
            </a:extLst>
          </p:cNvPr>
          <p:cNvPicPr>
            <a:picLocks noChangeAspect="1"/>
          </p:cNvPicPr>
          <p:nvPr/>
        </p:nvPicPr>
        <p:blipFill>
          <a:blip r:embed="rId11"/>
          <a:stretch>
            <a:fillRect/>
          </a:stretch>
        </p:blipFill>
        <p:spPr>
          <a:xfrm>
            <a:off x="9934032" y="3301795"/>
            <a:ext cx="482120" cy="1125097"/>
          </a:xfrm>
          <a:prstGeom prst="rect">
            <a:avLst/>
          </a:prstGeom>
        </p:spPr>
      </p:pic>
      <p:pic>
        <p:nvPicPr>
          <p:cNvPr id="24" name="Picture 23">
            <a:extLst>
              <a:ext uri="{FF2B5EF4-FFF2-40B4-BE49-F238E27FC236}">
                <a16:creationId xmlns:a16="http://schemas.microsoft.com/office/drawing/2014/main" id="{8037CDE6-A5FF-4E36-7854-F150A555FCC6}"/>
              </a:ext>
            </a:extLst>
          </p:cNvPr>
          <p:cNvPicPr>
            <a:picLocks noChangeAspect="1"/>
          </p:cNvPicPr>
          <p:nvPr/>
        </p:nvPicPr>
        <p:blipFill>
          <a:blip r:embed="rId12"/>
          <a:stretch>
            <a:fillRect/>
          </a:stretch>
        </p:blipFill>
        <p:spPr>
          <a:xfrm>
            <a:off x="7190722" y="5552110"/>
            <a:ext cx="4402464" cy="580929"/>
          </a:xfrm>
          <a:prstGeom prst="rect">
            <a:avLst/>
          </a:prstGeom>
        </p:spPr>
      </p:pic>
      <p:pic>
        <p:nvPicPr>
          <p:cNvPr id="26" name="Picture 25">
            <a:extLst>
              <a:ext uri="{FF2B5EF4-FFF2-40B4-BE49-F238E27FC236}">
                <a16:creationId xmlns:a16="http://schemas.microsoft.com/office/drawing/2014/main" id="{B53D5C89-6AE1-3BD5-5FE0-39C4E2441B29}"/>
              </a:ext>
            </a:extLst>
          </p:cNvPr>
          <p:cNvPicPr>
            <a:picLocks noChangeAspect="1"/>
          </p:cNvPicPr>
          <p:nvPr/>
        </p:nvPicPr>
        <p:blipFill>
          <a:blip r:embed="rId13"/>
          <a:stretch>
            <a:fillRect/>
          </a:stretch>
        </p:blipFill>
        <p:spPr>
          <a:xfrm>
            <a:off x="7311298" y="4552305"/>
            <a:ext cx="4334140" cy="729439"/>
          </a:xfrm>
          <a:prstGeom prst="rect">
            <a:avLst/>
          </a:prstGeom>
        </p:spPr>
      </p:pic>
    </p:spTree>
    <p:extLst>
      <p:ext uri="{BB962C8B-B14F-4D97-AF65-F5344CB8AC3E}">
        <p14:creationId xmlns:p14="http://schemas.microsoft.com/office/powerpoint/2010/main" val="3244861344"/>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11075E-4C93-5AB6-14C4-2DC94789B356}"/>
              </a:ext>
            </a:extLst>
          </p:cNvPr>
          <p:cNvSpPr>
            <a:spLocks noGrp="1"/>
          </p:cNvSpPr>
          <p:nvPr>
            <p:ph type="title"/>
          </p:nvPr>
        </p:nvSpPr>
        <p:spPr/>
        <p:txBody>
          <a:bodyPr/>
          <a:lstStyle/>
          <a:p>
            <a:r>
              <a:rPr lang="en-US" dirty="0"/>
              <a:t>Notes to instructor:</a:t>
            </a:r>
          </a:p>
        </p:txBody>
      </p:sp>
      <p:sp>
        <p:nvSpPr>
          <p:cNvPr id="3" name="TextBox 2">
            <a:extLst>
              <a:ext uri="{FF2B5EF4-FFF2-40B4-BE49-F238E27FC236}">
                <a16:creationId xmlns:a16="http://schemas.microsoft.com/office/drawing/2014/main" id="{EF151353-B013-24EA-26D8-63F1F2D40E70}"/>
              </a:ext>
            </a:extLst>
          </p:cNvPr>
          <p:cNvSpPr txBox="1"/>
          <p:nvPr/>
        </p:nvSpPr>
        <p:spPr>
          <a:xfrm>
            <a:off x="609598" y="1349663"/>
            <a:ext cx="10972799" cy="4893647"/>
          </a:xfrm>
          <a:prstGeom prst="rect">
            <a:avLst/>
          </a:prstGeom>
          <a:noFill/>
        </p:spPr>
        <p:txBody>
          <a:bodyPr wrap="square" lIns="91440" tIns="45720" rIns="91440" bIns="45720" rtlCol="0" anchor="t">
            <a:spAutoFit/>
          </a:bodyPr>
          <a:lstStyle/>
          <a:p>
            <a:pPr marL="285750" indent="-285750">
              <a:spcAft>
                <a:spcPts val="1800"/>
              </a:spcAft>
              <a:buFont typeface="Arial" panose="020B0604020202020204" pitchFamily="34" charset="0"/>
              <a:buChar char="•"/>
            </a:pPr>
            <a:r>
              <a:rPr lang="en-US" dirty="0"/>
              <a:t>The suggested incubation time in the manual is 5 minutes for each step. This can be shortened to 2 minutes if needed. </a:t>
            </a:r>
          </a:p>
          <a:p>
            <a:pPr marL="285750" indent="-285750">
              <a:spcAft>
                <a:spcPts val="1800"/>
              </a:spcAft>
              <a:buFont typeface="Arial" panose="020B0604020202020204" pitchFamily="34" charset="0"/>
              <a:buChar char="•"/>
            </a:pPr>
            <a:r>
              <a:rPr lang="en-US" dirty="0"/>
              <a:t>It works well to let the students add their reagents to the wells, and then go through the concepts on the slide during the wait time (for example, add the slide about how proteins adsorb to the wells after they add the samples to the wells). </a:t>
            </a:r>
          </a:p>
          <a:p>
            <a:pPr marL="285750" indent="-285750">
              <a:spcAft>
                <a:spcPts val="1800"/>
              </a:spcAft>
              <a:buFont typeface="Arial" panose="020B0604020202020204" pitchFamily="34" charset="0"/>
              <a:buChar char="•"/>
            </a:pPr>
            <a:r>
              <a:rPr lang="en-US" dirty="0"/>
              <a:t>If students are using their paper models along with the protocol, they can use a dry erase marker to write the volumes and timing on the back of each piece (50 μl / 5 min for antigen, primary antibody, secondary antibody, and substrate). </a:t>
            </a:r>
          </a:p>
          <a:p>
            <a:pPr marL="285750" indent="-285750">
              <a:spcAft>
                <a:spcPts val="1800"/>
              </a:spcAft>
              <a:buFont typeface="Arial" panose="020B0604020202020204" pitchFamily="34" charset="0"/>
              <a:buChar char="•"/>
            </a:pPr>
            <a:r>
              <a:rPr lang="en-US" dirty="0"/>
              <a:t>The lab is set up so students are working in groups of 4, with two 12-well microplates and one set of tubes per group. They’ll load 2 patient samples in triplicate in each 12-well microplate. </a:t>
            </a:r>
          </a:p>
          <a:p>
            <a:pPr marL="285750" indent="-285750">
              <a:spcAft>
                <a:spcPts val="1800"/>
              </a:spcAft>
              <a:buFont typeface="Arial" panose="020B0604020202020204" pitchFamily="34" charset="0"/>
              <a:buChar char="•"/>
            </a:pPr>
            <a:r>
              <a:rPr lang="en-US" dirty="0"/>
              <a:t>A disposable pipet can be used instead of adjustable micropipets to add antigen, primary antibody, secondary antibody, and substrate. Instead of adding 50 μl, they would just add one drop from the disposable pipet. You may need to supplement the pipets that come in the kit, since the protocol is written for using adjustable micropipets and tips. </a:t>
            </a:r>
          </a:p>
        </p:txBody>
      </p:sp>
    </p:spTree>
    <p:extLst>
      <p:ext uri="{BB962C8B-B14F-4D97-AF65-F5344CB8AC3E}">
        <p14:creationId xmlns:p14="http://schemas.microsoft.com/office/powerpoint/2010/main" val="375599933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4B2321-AFFF-B73D-E40C-D70A53667185}"/>
              </a:ext>
            </a:extLst>
          </p:cNvPr>
          <p:cNvSpPr>
            <a:spLocks noGrp="1"/>
          </p:cNvSpPr>
          <p:nvPr>
            <p:ph type="title"/>
          </p:nvPr>
        </p:nvSpPr>
        <p:spPr/>
        <p:txBody>
          <a:bodyPr>
            <a:normAutofit/>
          </a:bodyPr>
          <a:lstStyle/>
          <a:p>
            <a:r>
              <a:rPr lang="en-US" sz="4000" dirty="0"/>
              <a:t>Transfer pipet measurements</a:t>
            </a:r>
          </a:p>
        </p:txBody>
      </p:sp>
      <p:sp>
        <p:nvSpPr>
          <p:cNvPr id="3" name="Text Placeholder 2">
            <a:extLst>
              <a:ext uri="{FF2B5EF4-FFF2-40B4-BE49-F238E27FC236}">
                <a16:creationId xmlns:a16="http://schemas.microsoft.com/office/drawing/2014/main" id="{A4BC36EB-63B7-9E71-08A0-0A56D4FB313C}"/>
              </a:ext>
            </a:extLst>
          </p:cNvPr>
          <p:cNvSpPr>
            <a:spLocks noGrp="1"/>
          </p:cNvSpPr>
          <p:nvPr>
            <p:ph type="body" sz="quarter" idx="17"/>
          </p:nvPr>
        </p:nvSpPr>
        <p:spPr>
          <a:xfrm>
            <a:off x="4832270" y="2745225"/>
            <a:ext cx="974725" cy="544512"/>
          </a:xfrm>
        </p:spPr>
        <p:txBody>
          <a:bodyPr/>
          <a:lstStyle/>
          <a:p>
            <a:r>
              <a:rPr lang="en-US" dirty="0"/>
              <a:t>1 ml</a:t>
            </a:r>
          </a:p>
        </p:txBody>
      </p:sp>
      <p:pic>
        <p:nvPicPr>
          <p:cNvPr id="8" name="Picture 7" descr="A picture containing tool&#10;&#10;Description automatically generated">
            <a:extLst>
              <a:ext uri="{FF2B5EF4-FFF2-40B4-BE49-F238E27FC236}">
                <a16:creationId xmlns:a16="http://schemas.microsoft.com/office/drawing/2014/main" id="{673D09C5-65B7-81DE-F013-CBDBEEDBFDE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8604288">
            <a:off x="1844730" y="1118581"/>
            <a:ext cx="2381321" cy="5586944"/>
          </a:xfrm>
          <a:prstGeom prst="rect">
            <a:avLst/>
          </a:prstGeom>
        </p:spPr>
      </p:pic>
      <p:cxnSp>
        <p:nvCxnSpPr>
          <p:cNvPr id="10" name="Straight Connector 9">
            <a:extLst>
              <a:ext uri="{FF2B5EF4-FFF2-40B4-BE49-F238E27FC236}">
                <a16:creationId xmlns:a16="http://schemas.microsoft.com/office/drawing/2014/main" id="{FC141176-D310-7CE5-909D-78DB3000E214}"/>
              </a:ext>
            </a:extLst>
          </p:cNvPr>
          <p:cNvCxnSpPr>
            <a:cxnSpLocks/>
          </p:cNvCxnSpPr>
          <p:nvPr/>
        </p:nvCxnSpPr>
        <p:spPr>
          <a:xfrm flipH="1">
            <a:off x="2743914" y="3017481"/>
            <a:ext cx="2032000"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B2D8286-FEEE-309A-92AF-8C08068FCBFB}"/>
              </a:ext>
            </a:extLst>
          </p:cNvPr>
          <p:cNvCxnSpPr>
            <a:cxnSpLocks/>
          </p:cNvCxnSpPr>
          <p:nvPr/>
        </p:nvCxnSpPr>
        <p:spPr>
          <a:xfrm flipH="1">
            <a:off x="3086190" y="3588981"/>
            <a:ext cx="16897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0D86C76-950C-A7A6-CCF9-16990ED4D3B5}"/>
              </a:ext>
            </a:extLst>
          </p:cNvPr>
          <p:cNvCxnSpPr>
            <a:cxnSpLocks/>
          </p:cNvCxnSpPr>
          <p:nvPr/>
        </p:nvCxnSpPr>
        <p:spPr>
          <a:xfrm flipH="1">
            <a:off x="3429090" y="4223981"/>
            <a:ext cx="13468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130F473-0246-3A24-388B-46D6492D7AC2}"/>
              </a:ext>
            </a:extLst>
          </p:cNvPr>
          <p:cNvCxnSpPr>
            <a:cxnSpLocks/>
          </p:cNvCxnSpPr>
          <p:nvPr/>
        </p:nvCxnSpPr>
        <p:spPr>
          <a:xfrm flipH="1">
            <a:off x="3759290" y="4820881"/>
            <a:ext cx="10166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9" name="Text Placeholder 2">
            <a:extLst>
              <a:ext uri="{FF2B5EF4-FFF2-40B4-BE49-F238E27FC236}">
                <a16:creationId xmlns:a16="http://schemas.microsoft.com/office/drawing/2014/main" id="{ACA9CCA6-6296-B86C-FAF9-EC68388C8ED0}"/>
              </a:ext>
            </a:extLst>
          </p:cNvPr>
          <p:cNvSpPr txBox="1">
            <a:spLocks/>
          </p:cNvSpPr>
          <p:nvPr/>
        </p:nvSpPr>
        <p:spPr>
          <a:xfrm>
            <a:off x="4857670" y="3367541"/>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750 μl</a:t>
            </a:r>
          </a:p>
        </p:txBody>
      </p:sp>
      <p:sp>
        <p:nvSpPr>
          <p:cNvPr id="20" name="Text Placeholder 2">
            <a:extLst>
              <a:ext uri="{FF2B5EF4-FFF2-40B4-BE49-F238E27FC236}">
                <a16:creationId xmlns:a16="http://schemas.microsoft.com/office/drawing/2014/main" id="{219ABD1E-A430-AF42-03E3-C4FCB045C5F4}"/>
              </a:ext>
            </a:extLst>
          </p:cNvPr>
          <p:cNvSpPr txBox="1">
            <a:spLocks/>
          </p:cNvSpPr>
          <p:nvPr/>
        </p:nvSpPr>
        <p:spPr>
          <a:xfrm>
            <a:off x="4870370" y="3989857"/>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500 μl</a:t>
            </a:r>
          </a:p>
        </p:txBody>
      </p:sp>
      <p:sp>
        <p:nvSpPr>
          <p:cNvPr id="21" name="Text Placeholder 2">
            <a:extLst>
              <a:ext uri="{FF2B5EF4-FFF2-40B4-BE49-F238E27FC236}">
                <a16:creationId xmlns:a16="http://schemas.microsoft.com/office/drawing/2014/main" id="{723C3250-E180-AC8E-EF96-3A27B77EAFA8}"/>
              </a:ext>
            </a:extLst>
          </p:cNvPr>
          <p:cNvSpPr txBox="1">
            <a:spLocks/>
          </p:cNvSpPr>
          <p:nvPr/>
        </p:nvSpPr>
        <p:spPr>
          <a:xfrm>
            <a:off x="4870370" y="4548625"/>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250 μl</a:t>
            </a:r>
          </a:p>
        </p:txBody>
      </p:sp>
      <p:cxnSp>
        <p:nvCxnSpPr>
          <p:cNvPr id="22" name="Straight Connector 21">
            <a:extLst>
              <a:ext uri="{FF2B5EF4-FFF2-40B4-BE49-F238E27FC236}">
                <a16:creationId xmlns:a16="http://schemas.microsoft.com/office/drawing/2014/main" id="{56AF0014-9F76-8EEE-EEC7-F0792FAA5516}"/>
              </a:ext>
            </a:extLst>
          </p:cNvPr>
          <p:cNvCxnSpPr>
            <a:cxnSpLocks/>
          </p:cNvCxnSpPr>
          <p:nvPr/>
        </p:nvCxnSpPr>
        <p:spPr>
          <a:xfrm flipH="1">
            <a:off x="4121722" y="5416530"/>
            <a:ext cx="654192"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3" name="Text Placeholder 2">
            <a:extLst>
              <a:ext uri="{FF2B5EF4-FFF2-40B4-BE49-F238E27FC236}">
                <a16:creationId xmlns:a16="http://schemas.microsoft.com/office/drawing/2014/main" id="{D67CD563-D9E4-CCDC-284B-4CBE781E6FBC}"/>
              </a:ext>
            </a:extLst>
          </p:cNvPr>
          <p:cNvSpPr txBox="1">
            <a:spLocks/>
          </p:cNvSpPr>
          <p:nvPr/>
        </p:nvSpPr>
        <p:spPr>
          <a:xfrm>
            <a:off x="4889902" y="5144274"/>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100 μl</a:t>
            </a:r>
          </a:p>
        </p:txBody>
      </p:sp>
      <p:cxnSp>
        <p:nvCxnSpPr>
          <p:cNvPr id="6" name="Straight Connector 5">
            <a:extLst>
              <a:ext uri="{FF2B5EF4-FFF2-40B4-BE49-F238E27FC236}">
                <a16:creationId xmlns:a16="http://schemas.microsoft.com/office/drawing/2014/main" id="{5C87FFBB-EC16-5483-6D74-18516D1592E6}"/>
              </a:ext>
            </a:extLst>
          </p:cNvPr>
          <p:cNvCxnSpPr>
            <a:cxnSpLocks/>
          </p:cNvCxnSpPr>
          <p:nvPr/>
        </p:nvCxnSpPr>
        <p:spPr>
          <a:xfrm flipH="1">
            <a:off x="4325492" y="5927622"/>
            <a:ext cx="654192"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7" name="Text Placeholder 2">
            <a:extLst>
              <a:ext uri="{FF2B5EF4-FFF2-40B4-BE49-F238E27FC236}">
                <a16:creationId xmlns:a16="http://schemas.microsoft.com/office/drawing/2014/main" id="{52AECD94-BAFF-01CD-C88D-1D972ACBD3DF}"/>
              </a:ext>
            </a:extLst>
          </p:cNvPr>
          <p:cNvSpPr txBox="1">
            <a:spLocks/>
          </p:cNvSpPr>
          <p:nvPr/>
        </p:nvSpPr>
        <p:spPr>
          <a:xfrm>
            <a:off x="5093672" y="5655366"/>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~50 μl</a:t>
            </a:r>
          </a:p>
        </p:txBody>
      </p:sp>
    </p:spTree>
    <p:extLst>
      <p:ext uri="{BB962C8B-B14F-4D97-AF65-F5344CB8AC3E}">
        <p14:creationId xmlns:p14="http://schemas.microsoft.com/office/powerpoint/2010/main" val="610180336"/>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Set up lab stations</a:t>
            </a:r>
          </a:p>
        </p:txBody>
      </p:sp>
      <p:graphicFrame>
        <p:nvGraphicFramePr>
          <p:cNvPr id="3" name="Table 2">
            <a:extLst>
              <a:ext uri="{FF2B5EF4-FFF2-40B4-BE49-F238E27FC236}">
                <a16:creationId xmlns:a16="http://schemas.microsoft.com/office/drawing/2014/main" id="{0EC442BC-540B-294F-C794-FC0428489E31}"/>
              </a:ext>
            </a:extLst>
          </p:cNvPr>
          <p:cNvGraphicFramePr>
            <a:graphicFrameLocks noGrp="1"/>
          </p:cNvGraphicFramePr>
          <p:nvPr>
            <p:extLst>
              <p:ext uri="{D42A27DB-BD31-4B8C-83A1-F6EECF244321}">
                <p14:modId xmlns:p14="http://schemas.microsoft.com/office/powerpoint/2010/main" val="931472624"/>
              </p:ext>
            </p:extLst>
          </p:nvPr>
        </p:nvGraphicFramePr>
        <p:xfrm>
          <a:off x="727307" y="1555404"/>
          <a:ext cx="10367413" cy="4724400"/>
        </p:xfrm>
        <a:graphic>
          <a:graphicData uri="http://schemas.openxmlformats.org/drawingml/2006/table">
            <a:tbl>
              <a:tblPr firstRow="1" bandRow="1">
                <a:tableStyleId>{0E3FDE45-AF77-4B5C-9715-49D594BDF05E}</a:tableStyleId>
              </a:tblPr>
              <a:tblGrid>
                <a:gridCol w="296397">
                  <a:extLst>
                    <a:ext uri="{9D8B030D-6E8A-4147-A177-3AD203B41FA5}">
                      <a16:colId xmlns:a16="http://schemas.microsoft.com/office/drawing/2014/main" val="3261714863"/>
                    </a:ext>
                  </a:extLst>
                </a:gridCol>
                <a:gridCol w="4954186">
                  <a:extLst>
                    <a:ext uri="{9D8B030D-6E8A-4147-A177-3AD203B41FA5}">
                      <a16:colId xmlns:a16="http://schemas.microsoft.com/office/drawing/2014/main" val="661712146"/>
                    </a:ext>
                  </a:extLst>
                </a:gridCol>
                <a:gridCol w="3097530">
                  <a:extLst>
                    <a:ext uri="{9D8B030D-6E8A-4147-A177-3AD203B41FA5}">
                      <a16:colId xmlns:a16="http://schemas.microsoft.com/office/drawing/2014/main" val="3786728688"/>
                    </a:ext>
                  </a:extLst>
                </a:gridCol>
                <a:gridCol w="2019300">
                  <a:extLst>
                    <a:ext uri="{9D8B030D-6E8A-4147-A177-3AD203B41FA5}">
                      <a16:colId xmlns:a16="http://schemas.microsoft.com/office/drawing/2014/main" val="3066561617"/>
                    </a:ext>
                  </a:extLst>
                </a:gridCol>
              </a:tblGrid>
              <a:tr h="361869">
                <a:tc>
                  <a:txBody>
                    <a:bodyPr/>
                    <a:lstStyle/>
                    <a:p>
                      <a:endParaRPr lang="en-US" dirty="0"/>
                    </a:p>
                  </a:txBody>
                  <a:tcPr/>
                </a:tc>
                <a:tc>
                  <a:txBody>
                    <a:bodyPr/>
                    <a:lstStyle/>
                    <a:p>
                      <a:r>
                        <a:rPr lang="en-US" dirty="0"/>
                        <a:t>Item</a:t>
                      </a:r>
                    </a:p>
                  </a:txBody>
                  <a:tcPr/>
                </a:tc>
                <a:tc>
                  <a:txBody>
                    <a:bodyPr/>
                    <a:lstStyle/>
                    <a:p>
                      <a:r>
                        <a:rPr lang="en-US" dirty="0"/>
                        <a:t>Contents</a:t>
                      </a:r>
                    </a:p>
                  </a:txBody>
                  <a:tcPr/>
                </a:tc>
                <a:tc>
                  <a:txBody>
                    <a:bodyPr/>
                    <a:lstStyle/>
                    <a:p>
                      <a:r>
                        <a:rPr lang="en-US" dirty="0"/>
                        <a:t>Qty</a:t>
                      </a:r>
                    </a:p>
                  </a:txBody>
                  <a:tcPr/>
                </a:tc>
                <a:extLst>
                  <a:ext uri="{0D108BD9-81ED-4DB2-BD59-A6C34878D82A}">
                    <a16:rowId xmlns:a16="http://schemas.microsoft.com/office/drawing/2014/main" val="1152028158"/>
                  </a:ext>
                </a:extLst>
              </a:tr>
              <a:tr h="331713">
                <a:tc>
                  <a:txBody>
                    <a:bodyPr/>
                    <a:lstStyle/>
                    <a:p>
                      <a:endParaRPr lang="en-US" sz="1600" dirty="0"/>
                    </a:p>
                  </a:txBody>
                  <a:tcPr/>
                </a:tc>
                <a:tc>
                  <a:txBody>
                    <a:bodyPr/>
                    <a:lstStyle/>
                    <a:p>
                      <a:r>
                        <a:rPr lang="en-US" sz="1600" dirty="0"/>
                        <a:t>Yellow tubes (unlabeled)</a:t>
                      </a:r>
                    </a:p>
                  </a:txBody>
                  <a:tcPr/>
                </a:tc>
                <a:tc>
                  <a:txBody>
                    <a:bodyPr/>
                    <a:lstStyle/>
                    <a:p>
                      <a:r>
                        <a:rPr lang="en-US" sz="1600" dirty="0"/>
                        <a:t>Test samples</a:t>
                      </a:r>
                    </a:p>
                  </a:txBody>
                  <a:tcPr/>
                </a:tc>
                <a:tc>
                  <a:txBody>
                    <a:bodyPr/>
                    <a:lstStyle/>
                    <a:p>
                      <a:r>
                        <a:rPr lang="en-US" sz="1600" dirty="0"/>
                        <a:t>4</a:t>
                      </a:r>
                    </a:p>
                  </a:txBody>
                  <a:tcPr/>
                </a:tc>
                <a:extLst>
                  <a:ext uri="{0D108BD9-81ED-4DB2-BD59-A6C34878D82A}">
                    <a16:rowId xmlns:a16="http://schemas.microsoft.com/office/drawing/2014/main" val="2203584419"/>
                  </a:ext>
                </a:extLst>
              </a:tr>
              <a:tr h="331713">
                <a:tc>
                  <a:txBody>
                    <a:bodyPr/>
                    <a:lstStyle/>
                    <a:p>
                      <a:endParaRPr lang="en-US" sz="1600" dirty="0"/>
                    </a:p>
                  </a:txBody>
                  <a:tcPr/>
                </a:tc>
                <a:tc>
                  <a:txBody>
                    <a:bodyPr/>
                    <a:lstStyle/>
                    <a:p>
                      <a:r>
                        <a:rPr lang="en-US" sz="1600" dirty="0"/>
                        <a:t>Purple tube (+)</a:t>
                      </a:r>
                    </a:p>
                  </a:txBody>
                  <a:tcPr/>
                </a:tc>
                <a:tc>
                  <a:txBody>
                    <a:bodyPr/>
                    <a:lstStyle/>
                    <a:p>
                      <a:r>
                        <a:rPr lang="en-US" sz="1600" dirty="0"/>
                        <a:t>0.5 ml 1x PA</a:t>
                      </a:r>
                    </a:p>
                  </a:txBody>
                  <a:tcPr/>
                </a:tc>
                <a:tc>
                  <a:txBody>
                    <a:bodyPr/>
                    <a:lstStyle/>
                    <a:p>
                      <a:r>
                        <a:rPr lang="en-US" sz="1600" dirty="0"/>
                        <a:t>1</a:t>
                      </a:r>
                    </a:p>
                  </a:txBody>
                  <a:tcPr/>
                </a:tc>
                <a:extLst>
                  <a:ext uri="{0D108BD9-81ED-4DB2-BD59-A6C34878D82A}">
                    <a16:rowId xmlns:a16="http://schemas.microsoft.com/office/drawing/2014/main" val="4263487934"/>
                  </a:ext>
                </a:extLst>
              </a:tr>
              <a:tr h="303876">
                <a:tc>
                  <a:txBody>
                    <a:bodyPr/>
                    <a:lstStyle/>
                    <a:p>
                      <a:endParaRPr lang="en-US" sz="1600" dirty="0"/>
                    </a:p>
                  </a:txBody>
                  <a:tcPr/>
                </a:tc>
                <a:tc>
                  <a:txBody>
                    <a:bodyPr/>
                    <a:lstStyle/>
                    <a:p>
                      <a:r>
                        <a:rPr lang="en-US" sz="1600" dirty="0"/>
                        <a:t>Blue tube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0.5 ml 1x Wash Buffer</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Green (AG)</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1.5 m 1x Ag</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Orange (SA)</a:t>
                      </a:r>
                    </a:p>
                  </a:txBody>
                  <a:tcPr/>
                </a:tc>
                <a:tc>
                  <a:txBody>
                    <a:bodyPr/>
                    <a:lstStyle/>
                    <a:p>
                      <a:r>
                        <a:rPr lang="en-US" sz="1600" dirty="0"/>
                        <a:t>1.5 ml 1X SA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550537668"/>
                  </a:ext>
                </a:extLst>
              </a:tr>
              <a:tr h="331713">
                <a:tc>
                  <a:txBody>
                    <a:bodyPr/>
                    <a:lstStyle/>
                    <a:p>
                      <a:endParaRPr lang="en-US" sz="1600"/>
                    </a:p>
                  </a:txBody>
                  <a:tcPr/>
                </a:tc>
                <a:tc>
                  <a:txBody>
                    <a:bodyPr/>
                    <a:lstStyle/>
                    <a:p>
                      <a:r>
                        <a:rPr kumimoji="0" lang="en-US" sz="1600" b="0" u="none" strike="noStrike" kern="1200" cap="none" spc="0" normalizeH="0" baseline="0" noProof="0" dirty="0">
                          <a:ln>
                            <a:noFill/>
                          </a:ln>
                          <a:solidFill>
                            <a:prstClr val="black"/>
                          </a:solidFill>
                          <a:effectLst/>
                          <a:uLnTx/>
                          <a:uFillTx/>
                        </a:rPr>
                        <a:t>Brown (SUB)</a:t>
                      </a:r>
                      <a:endParaRPr lang="en-US" sz="1600" dirty="0"/>
                    </a:p>
                  </a:txBody>
                  <a:tcPr/>
                </a:tc>
                <a:tc>
                  <a:txBody>
                    <a:bodyPr/>
                    <a:lstStyle/>
                    <a:p>
                      <a:r>
                        <a:rPr lang="en-US" sz="1600" dirty="0"/>
                        <a:t>1.5 ml Substrate</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Wash buffer in beaker or cup</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~50 ml Wash buffer </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813283927"/>
                  </a:ext>
                </a:extLst>
              </a:tr>
              <a:tr h="331713">
                <a:tc>
                  <a:txBody>
                    <a:bodyPr/>
                    <a:lstStyle/>
                    <a:p>
                      <a:endParaRPr lang="en-US" sz="1600"/>
                    </a:p>
                  </a:txBody>
                  <a:tcPr/>
                </a:tc>
                <a:tc>
                  <a:txBody>
                    <a:bodyPr/>
                    <a:lstStyle/>
                    <a:p>
                      <a:r>
                        <a:rPr lang="en-US" sz="1600" dirty="0"/>
                        <a:t>Disposable plastic transfer pipet</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5</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3060225597"/>
                  </a:ext>
                </a:extLst>
              </a:tr>
              <a:tr h="331713">
                <a:tc>
                  <a:txBody>
                    <a:bodyPr/>
                    <a:lstStyle/>
                    <a:p>
                      <a:endParaRPr lang="en-US" sz="1600"/>
                    </a:p>
                  </a:txBody>
                  <a:tcPr/>
                </a:tc>
                <a:tc>
                  <a:txBody>
                    <a:bodyPr/>
                    <a:lstStyle/>
                    <a:p>
                      <a:r>
                        <a:rPr lang="en-US" sz="1600" dirty="0"/>
                        <a:t>12-well microplate strip</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2</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147653836"/>
                  </a:ext>
                </a:extLst>
              </a:tr>
              <a:tr h="331713">
                <a:tc>
                  <a:txBody>
                    <a:bodyPr/>
                    <a:lstStyle/>
                    <a:p>
                      <a:endParaRPr lang="en-US" sz="1600" dirty="0"/>
                    </a:p>
                  </a:txBody>
                  <a:tcPr/>
                </a:tc>
                <a:tc>
                  <a:txBody>
                    <a:bodyPr/>
                    <a:lstStyle/>
                    <a:p>
                      <a:r>
                        <a:rPr lang="en-US" sz="1600" dirty="0"/>
                        <a:t>p200 micropipet or 50 μl fixed-volume pipet and tips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2846003359"/>
                  </a:ext>
                </a:extLst>
              </a:tr>
              <a:tr h="331713">
                <a:tc>
                  <a:txBody>
                    <a:bodyPr/>
                    <a:lstStyle/>
                    <a:p>
                      <a:endParaRPr lang="en-US" sz="1600"/>
                    </a:p>
                  </a:txBody>
                  <a:tcPr/>
                </a:tc>
                <a:tc>
                  <a:txBody>
                    <a:bodyPr/>
                    <a:lstStyle/>
                    <a:p>
                      <a:r>
                        <a:rPr lang="en-US" sz="1600" dirty="0"/>
                        <a:t>Paper towels or napkins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20+</a:t>
                      </a:r>
                    </a:p>
                  </a:txBody>
                  <a:tcPr/>
                </a:tc>
                <a:extLst>
                  <a:ext uri="{0D108BD9-81ED-4DB2-BD59-A6C34878D82A}">
                    <a16:rowId xmlns:a16="http://schemas.microsoft.com/office/drawing/2014/main" val="4182094636"/>
                  </a:ext>
                </a:extLst>
              </a:tr>
              <a:tr h="331713">
                <a:tc>
                  <a:txBody>
                    <a:bodyPr/>
                    <a:lstStyle/>
                    <a:p>
                      <a:endParaRPr lang="en-US" sz="1600"/>
                    </a:p>
                  </a:txBody>
                  <a:tcPr/>
                </a:tc>
                <a:tc>
                  <a:txBody>
                    <a:bodyPr/>
                    <a:lstStyle/>
                    <a:p>
                      <a:r>
                        <a:rPr lang="en-US" sz="1600" dirty="0"/>
                        <a:t>Permanent marker</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3033749939"/>
                  </a:ext>
                </a:extLst>
              </a:tr>
              <a:tr h="331713">
                <a:tc>
                  <a:txBody>
                    <a:bodyPr/>
                    <a:lstStyle/>
                    <a:p>
                      <a:endParaRPr lang="en-US" sz="1600" dirty="0"/>
                    </a:p>
                  </a:txBody>
                  <a:tcPr/>
                </a:tc>
                <a:tc>
                  <a:txBody>
                    <a:bodyPr/>
                    <a:lstStyle/>
                    <a:p>
                      <a:r>
                        <a:rPr lang="en-US" sz="1600" dirty="0"/>
                        <a:t>Waste cup</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924525247"/>
                  </a:ext>
                </a:extLst>
              </a:tr>
            </a:tbl>
          </a:graphicData>
        </a:graphic>
      </p:graphicFrame>
    </p:spTree>
    <p:extLst>
      <p:ext uri="{BB962C8B-B14F-4D97-AF65-F5344CB8AC3E}">
        <p14:creationId xmlns:p14="http://schemas.microsoft.com/office/powerpoint/2010/main" val="74282749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Label tubes and 12-well microplate strip</a:t>
            </a:r>
          </a:p>
        </p:txBody>
      </p:sp>
      <p:sp>
        <p:nvSpPr>
          <p:cNvPr id="48" name="Text Placeholder 5">
            <a:extLst>
              <a:ext uri="{FF2B5EF4-FFF2-40B4-BE49-F238E27FC236}">
                <a16:creationId xmlns:a16="http://schemas.microsoft.com/office/drawing/2014/main" id="{B158BDEF-D27D-5003-05F7-CBF0AF91165D}"/>
              </a:ext>
            </a:extLst>
          </p:cNvPr>
          <p:cNvSpPr txBox="1">
            <a:spLocks/>
          </p:cNvSpPr>
          <p:nvPr/>
        </p:nvSpPr>
        <p:spPr>
          <a:xfrm>
            <a:off x="1412201" y="1322869"/>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Use a permanent marker to label your 2 yellow tubes with your initials or a random number. </a:t>
            </a:r>
          </a:p>
        </p:txBody>
      </p:sp>
      <p:sp>
        <p:nvSpPr>
          <p:cNvPr id="49" name="Text Placeholder 6">
            <a:extLst>
              <a:ext uri="{FF2B5EF4-FFF2-40B4-BE49-F238E27FC236}">
                <a16:creationId xmlns:a16="http://schemas.microsoft.com/office/drawing/2014/main" id="{2ED407D2-1C9B-0332-BF3B-2290F2579E6F}"/>
              </a:ext>
            </a:extLst>
          </p:cNvPr>
          <p:cNvSpPr txBox="1">
            <a:spLocks/>
          </p:cNvSpPr>
          <p:nvPr/>
        </p:nvSpPr>
        <p:spPr>
          <a:xfrm>
            <a:off x="609600" y="1312234"/>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 </a:t>
            </a:r>
          </a:p>
        </p:txBody>
      </p:sp>
      <p:pic>
        <p:nvPicPr>
          <p:cNvPr id="56" name="Picture 55">
            <a:extLst>
              <a:ext uri="{FF2B5EF4-FFF2-40B4-BE49-F238E27FC236}">
                <a16:creationId xmlns:a16="http://schemas.microsoft.com/office/drawing/2014/main" id="{67E7C17E-9A94-5F29-D59E-59CA3AC972E6}"/>
              </a:ext>
            </a:extLst>
          </p:cNvPr>
          <p:cNvPicPr>
            <a:picLocks noChangeAspect="1"/>
          </p:cNvPicPr>
          <p:nvPr/>
        </p:nvPicPr>
        <p:blipFill>
          <a:blip r:embed="rId3"/>
          <a:stretch>
            <a:fillRect/>
          </a:stretch>
        </p:blipFill>
        <p:spPr>
          <a:xfrm>
            <a:off x="1867262" y="3666623"/>
            <a:ext cx="8053336" cy="1067589"/>
          </a:xfrm>
          <a:prstGeom prst="rect">
            <a:avLst/>
          </a:prstGeom>
        </p:spPr>
      </p:pic>
      <p:sp>
        <p:nvSpPr>
          <p:cNvPr id="2" name="TextBox 1">
            <a:extLst>
              <a:ext uri="{FF2B5EF4-FFF2-40B4-BE49-F238E27FC236}">
                <a16:creationId xmlns:a16="http://schemas.microsoft.com/office/drawing/2014/main" id="{9DE84F0A-108A-6158-F783-15F2BEA22BB5}"/>
              </a:ext>
            </a:extLst>
          </p:cNvPr>
          <p:cNvSpPr txBox="1"/>
          <p:nvPr/>
        </p:nvSpPr>
        <p:spPr>
          <a:xfrm>
            <a:off x="5773004" y="4746555"/>
            <a:ext cx="3657601" cy="923330"/>
          </a:xfrm>
          <a:prstGeom prst="rect">
            <a:avLst/>
          </a:prstGeom>
          <a:noFill/>
        </p:spPr>
        <p:txBody>
          <a:bodyPr wrap="square">
            <a:spAutoFit/>
          </a:bodyPr>
          <a:lstStyle/>
          <a:p>
            <a:pPr algn="ctr"/>
            <a:r>
              <a:rPr lang="en-US" dirty="0"/>
              <a:t>Write the numbers or initials from your 2 yellow tubes on the last 6 wells</a:t>
            </a:r>
          </a:p>
        </p:txBody>
      </p:sp>
      <p:sp>
        <p:nvSpPr>
          <p:cNvPr id="3" name="Text Placeholder 5">
            <a:extLst>
              <a:ext uri="{FF2B5EF4-FFF2-40B4-BE49-F238E27FC236}">
                <a16:creationId xmlns:a16="http://schemas.microsoft.com/office/drawing/2014/main" id="{14C04CFA-D399-AD8C-7EAF-BD6697C42B40}"/>
              </a:ext>
            </a:extLst>
          </p:cNvPr>
          <p:cNvSpPr txBox="1">
            <a:spLocks/>
          </p:cNvSpPr>
          <p:nvPr/>
        </p:nvSpPr>
        <p:spPr>
          <a:xfrm>
            <a:off x="1412201" y="2274947"/>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Label the wells as shown below. Two students will share each 12-well strip. </a:t>
            </a:r>
          </a:p>
        </p:txBody>
      </p:sp>
      <p:sp>
        <p:nvSpPr>
          <p:cNvPr id="4" name="Text Placeholder 6">
            <a:extLst>
              <a:ext uri="{FF2B5EF4-FFF2-40B4-BE49-F238E27FC236}">
                <a16:creationId xmlns:a16="http://schemas.microsoft.com/office/drawing/2014/main" id="{79A2BE1D-7DC9-BE15-B31C-FC349639EC46}"/>
              </a:ext>
            </a:extLst>
          </p:cNvPr>
          <p:cNvSpPr txBox="1">
            <a:spLocks/>
          </p:cNvSpPr>
          <p:nvPr/>
        </p:nvSpPr>
        <p:spPr>
          <a:xfrm>
            <a:off x="609600" y="2264312"/>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2. </a:t>
            </a:r>
          </a:p>
        </p:txBody>
      </p:sp>
    </p:spTree>
    <p:extLst>
      <p:ext uri="{BB962C8B-B14F-4D97-AF65-F5344CB8AC3E}">
        <p14:creationId xmlns:p14="http://schemas.microsoft.com/office/powerpoint/2010/main" val="426359658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purified antigen (AG)</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Use a new tip or disposable pipet to add 50 μl or 1 drop of the purified antigen (AG) to every well.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3. </a:t>
            </a:r>
          </a:p>
        </p:txBody>
      </p:sp>
      <p:sp>
        <p:nvSpPr>
          <p:cNvPr id="54" name="Text Placeholder 5">
            <a:extLst>
              <a:ext uri="{FF2B5EF4-FFF2-40B4-BE49-F238E27FC236}">
                <a16:creationId xmlns:a16="http://schemas.microsoft.com/office/drawing/2014/main" id="{D20B605E-A856-33AB-75F0-D5964BD3CD78}"/>
              </a:ext>
            </a:extLst>
          </p:cNvPr>
          <p:cNvSpPr txBox="1">
            <a:spLocks/>
          </p:cNvSpPr>
          <p:nvPr/>
        </p:nvSpPr>
        <p:spPr>
          <a:xfrm>
            <a:off x="1412201" y="2283010"/>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t>
            </a:r>
          </a:p>
        </p:txBody>
      </p:sp>
      <p:sp>
        <p:nvSpPr>
          <p:cNvPr id="55" name="Text Placeholder 6">
            <a:extLst>
              <a:ext uri="{FF2B5EF4-FFF2-40B4-BE49-F238E27FC236}">
                <a16:creationId xmlns:a16="http://schemas.microsoft.com/office/drawing/2014/main" id="{939BEB01-898D-95AC-0237-6063180C1157}"/>
              </a:ext>
            </a:extLst>
          </p:cNvPr>
          <p:cNvSpPr txBox="1">
            <a:spLocks/>
          </p:cNvSpPr>
          <p:nvPr/>
        </p:nvSpPr>
        <p:spPr>
          <a:xfrm>
            <a:off x="609600" y="2272375"/>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4. </a:t>
            </a:r>
          </a:p>
        </p:txBody>
      </p:sp>
      <p:pic>
        <p:nvPicPr>
          <p:cNvPr id="67" name="Picture 66">
            <a:extLst>
              <a:ext uri="{FF2B5EF4-FFF2-40B4-BE49-F238E27FC236}">
                <a16:creationId xmlns:a16="http://schemas.microsoft.com/office/drawing/2014/main" id="{DB0412BF-4FC6-C2A6-02B5-C4D5220390C5}"/>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860739" y="3404436"/>
            <a:ext cx="904557" cy="1347004"/>
          </a:xfrm>
          <a:prstGeom prst="rect">
            <a:avLst/>
          </a:prstGeom>
        </p:spPr>
      </p:pic>
      <p:pic>
        <p:nvPicPr>
          <p:cNvPr id="68" name="Graphic 67" descr="Stopwatch 25% with solid fill">
            <a:extLst>
              <a:ext uri="{FF2B5EF4-FFF2-40B4-BE49-F238E27FC236}">
                <a16:creationId xmlns:a16="http://schemas.microsoft.com/office/drawing/2014/main" id="{8ACE4975-2D1D-411E-C387-3B74D82F457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69" name="TextBox 68">
            <a:extLst>
              <a:ext uri="{FF2B5EF4-FFF2-40B4-BE49-F238E27FC236}">
                <a16:creationId xmlns:a16="http://schemas.microsoft.com/office/drawing/2014/main" id="{766CD1C6-A42F-EA02-D05B-3B878A9904FD}"/>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70" name="Picture 69">
            <a:extLst>
              <a:ext uri="{FF2B5EF4-FFF2-40B4-BE49-F238E27FC236}">
                <a16:creationId xmlns:a16="http://schemas.microsoft.com/office/drawing/2014/main" id="{1A0121C7-25D0-6B42-2375-7868CB67556F}"/>
              </a:ext>
            </a:extLst>
          </p:cNvPr>
          <p:cNvPicPr>
            <a:picLocks noChangeAspect="1"/>
          </p:cNvPicPr>
          <p:nvPr/>
        </p:nvPicPr>
        <p:blipFill>
          <a:blip r:embed="rId5"/>
          <a:stretch>
            <a:fillRect/>
          </a:stretch>
        </p:blipFill>
        <p:spPr>
          <a:xfrm>
            <a:off x="609600" y="5574182"/>
            <a:ext cx="8053336" cy="1067589"/>
          </a:xfrm>
          <a:prstGeom prst="rect">
            <a:avLst/>
          </a:prstGeom>
        </p:spPr>
      </p:pic>
      <p:sp>
        <p:nvSpPr>
          <p:cNvPr id="71" name="Left Bracket 70">
            <a:extLst>
              <a:ext uri="{FF2B5EF4-FFF2-40B4-BE49-F238E27FC236}">
                <a16:creationId xmlns:a16="http://schemas.microsoft.com/office/drawing/2014/main" id="{F513D5B0-424E-DA39-D3F7-20110C933053}"/>
              </a:ext>
            </a:extLst>
          </p:cNvPr>
          <p:cNvSpPr/>
          <p:nvPr/>
        </p:nvSpPr>
        <p:spPr>
          <a:xfrm rot="5400000">
            <a:off x="4517148" y="2032682"/>
            <a:ext cx="118079" cy="6886820"/>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grpSp>
        <p:nvGrpSpPr>
          <p:cNvPr id="49" name="Group 48">
            <a:extLst>
              <a:ext uri="{FF2B5EF4-FFF2-40B4-BE49-F238E27FC236}">
                <a16:creationId xmlns:a16="http://schemas.microsoft.com/office/drawing/2014/main" id="{18A4B4AA-C847-07E0-190A-86F3ED46BA21}"/>
              </a:ext>
            </a:extLst>
          </p:cNvPr>
          <p:cNvGrpSpPr/>
          <p:nvPr/>
        </p:nvGrpSpPr>
        <p:grpSpPr>
          <a:xfrm>
            <a:off x="3712471" y="3995672"/>
            <a:ext cx="1028695" cy="1347005"/>
            <a:chOff x="8459972" y="1630322"/>
            <a:chExt cx="1118033" cy="1456661"/>
          </a:xfrm>
        </p:grpSpPr>
        <p:pic>
          <p:nvPicPr>
            <p:cNvPr id="50" name="Picture 49">
              <a:extLst>
                <a:ext uri="{FF2B5EF4-FFF2-40B4-BE49-F238E27FC236}">
                  <a16:creationId xmlns:a16="http://schemas.microsoft.com/office/drawing/2014/main" id="{BFB207DD-A420-B363-6F59-76BE03E07343}"/>
                </a:ext>
              </a:extLst>
            </p:cNvPr>
            <p:cNvPicPr>
              <a:picLocks noChangeAspect="1"/>
            </p:cNvPicPr>
            <p:nvPr/>
          </p:nvPicPr>
          <p:blipFill rotWithShape="1">
            <a:blip r:embed="rId2">
              <a:extLst>
                <a:ext uri="{28A0092B-C50C-407E-A947-70E740481C1C}">
                  <a14:useLocalDpi xmlns:a14="http://schemas.microsoft.com/office/drawing/2010/main" val="0"/>
                </a:ext>
              </a:extLst>
            </a:blip>
            <a:srcRect l="82685" t="18352" r="8401" b="53944"/>
            <a:stretch/>
          </p:blipFill>
          <p:spPr>
            <a:xfrm>
              <a:off x="8459972" y="1630322"/>
              <a:ext cx="978195" cy="1456661"/>
            </a:xfrm>
            <a:prstGeom prst="rect">
              <a:avLst/>
            </a:prstGeom>
          </p:spPr>
        </p:pic>
        <p:sp>
          <p:nvSpPr>
            <p:cNvPr id="51" name="TextBox 50">
              <a:extLst>
                <a:ext uri="{FF2B5EF4-FFF2-40B4-BE49-F238E27FC236}">
                  <a16:creationId xmlns:a16="http://schemas.microsoft.com/office/drawing/2014/main" id="{14CF9423-6E3E-BA1A-90E8-C9D5AA31BC7E}"/>
                </a:ext>
              </a:extLst>
            </p:cNvPr>
            <p:cNvSpPr txBox="1"/>
            <p:nvPr/>
          </p:nvSpPr>
          <p:spPr>
            <a:xfrm>
              <a:off x="8929739" y="2124184"/>
              <a:ext cx="648266" cy="366115"/>
            </a:xfrm>
            <a:prstGeom prst="rect">
              <a:avLst/>
            </a:prstGeom>
            <a:noFill/>
          </p:spPr>
          <p:txBody>
            <a:bodyPr wrap="square">
              <a:spAutoFit/>
            </a:bodyPr>
            <a:lstStyle/>
            <a:p>
              <a:r>
                <a:rPr lang="en-US" sz="1600" dirty="0"/>
                <a:t>AG</a:t>
              </a:r>
              <a:endParaRPr lang="en-US" sz="2400" dirty="0"/>
            </a:p>
          </p:txBody>
        </p:sp>
      </p:grpSp>
      <p:pic>
        <p:nvPicPr>
          <p:cNvPr id="3" name="Picture 2">
            <a:extLst>
              <a:ext uri="{FF2B5EF4-FFF2-40B4-BE49-F238E27FC236}">
                <a16:creationId xmlns:a16="http://schemas.microsoft.com/office/drawing/2014/main" id="{BC0083C1-680C-CCEE-AF66-97B572832E5B}"/>
              </a:ext>
            </a:extLst>
          </p:cNvPr>
          <p:cNvPicPr>
            <a:picLocks noChangeAspect="1"/>
          </p:cNvPicPr>
          <p:nvPr/>
        </p:nvPicPr>
        <p:blipFill>
          <a:blip r:embed="rId6"/>
          <a:stretch>
            <a:fillRect/>
          </a:stretch>
        </p:blipFill>
        <p:spPr>
          <a:xfrm>
            <a:off x="9747495" y="4452357"/>
            <a:ext cx="2267061" cy="2180237"/>
          </a:xfrm>
          <a:prstGeom prst="rect">
            <a:avLst/>
          </a:prstGeom>
        </p:spPr>
      </p:pic>
    </p:spTree>
    <p:extLst>
      <p:ext uri="{BB962C8B-B14F-4D97-AF65-F5344CB8AC3E}">
        <p14:creationId xmlns:p14="http://schemas.microsoft.com/office/powerpoint/2010/main" val="1710373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Google Shape;322;p26" descr="8540014940911">
            <a:extLst>
              <a:ext uri="{FF2B5EF4-FFF2-40B4-BE49-F238E27FC236}">
                <a16:creationId xmlns:a16="http://schemas.microsoft.com/office/drawing/2014/main" id="{24A7B978-B160-F631-A726-60A57432BDCB}"/>
              </a:ext>
            </a:extLst>
          </p:cNvPr>
          <p:cNvPicPr preferRelativeResize="0"/>
          <p:nvPr/>
        </p:nvPicPr>
        <p:blipFill rotWithShape="1">
          <a:blip r:embed="rId2">
            <a:alphaModFix/>
          </a:blip>
          <a:srcRect l="14666" t="54618" r="15999" b="6826"/>
          <a:stretch/>
        </p:blipFill>
        <p:spPr>
          <a:xfrm>
            <a:off x="6640028" y="5225782"/>
            <a:ext cx="2819400" cy="1301750"/>
          </a:xfrm>
          <a:prstGeom prst="rect">
            <a:avLst/>
          </a:prstGeom>
          <a:noFill/>
          <a:ln>
            <a:noFill/>
          </a:ln>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Wash 2 times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Tap liquid out onto a paper towel. Using a new disposable pipet, fill each well with wash buffer. Do not touch the wells with the pipet, and do not fill the wells too much so that they overflow into the next well. If your pipet touches a well, change pipets. Get a new paper towel and tap liquid out.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5.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371074" y="3341376"/>
            <a:ext cx="10211326"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Repeat wash step and tap liquid out onto a new paper towel.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685928" y="3341376"/>
            <a:ext cx="721732" cy="760504"/>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6. </a:t>
            </a:r>
          </a:p>
        </p:txBody>
      </p:sp>
      <p:pic>
        <p:nvPicPr>
          <p:cNvPr id="4" name="Picture 3">
            <a:extLst>
              <a:ext uri="{FF2B5EF4-FFF2-40B4-BE49-F238E27FC236}">
                <a16:creationId xmlns:a16="http://schemas.microsoft.com/office/drawing/2014/main" id="{2DF72E43-E7CB-DFD9-22A9-BD77AC10F5BA}"/>
              </a:ext>
            </a:extLst>
          </p:cNvPr>
          <p:cNvPicPr>
            <a:picLocks noChangeAspect="1"/>
          </p:cNvPicPr>
          <p:nvPr/>
        </p:nvPicPr>
        <p:blipFill>
          <a:blip r:embed="rId3"/>
          <a:stretch>
            <a:fillRect/>
          </a:stretch>
        </p:blipFill>
        <p:spPr>
          <a:xfrm rot="11338613">
            <a:off x="6130735" y="4796132"/>
            <a:ext cx="5150975" cy="682838"/>
          </a:xfrm>
          <a:prstGeom prst="rect">
            <a:avLst/>
          </a:prstGeom>
        </p:spPr>
      </p:pic>
      <p:pic>
        <p:nvPicPr>
          <p:cNvPr id="8" name="Picture 7">
            <a:extLst>
              <a:ext uri="{FF2B5EF4-FFF2-40B4-BE49-F238E27FC236}">
                <a16:creationId xmlns:a16="http://schemas.microsoft.com/office/drawing/2014/main" id="{8CB8C471-471A-C87C-0865-EEF6E4E8AA82}"/>
              </a:ext>
            </a:extLst>
          </p:cNvPr>
          <p:cNvPicPr>
            <a:picLocks noChangeAspect="1"/>
          </p:cNvPicPr>
          <p:nvPr/>
        </p:nvPicPr>
        <p:blipFill>
          <a:blip r:embed="rId3"/>
          <a:stretch>
            <a:fillRect/>
          </a:stretch>
        </p:blipFill>
        <p:spPr>
          <a:xfrm>
            <a:off x="685928" y="5454020"/>
            <a:ext cx="5150975" cy="682838"/>
          </a:xfrm>
          <a:prstGeom prst="rect">
            <a:avLst/>
          </a:prstGeom>
        </p:spPr>
      </p:pic>
      <p:pic>
        <p:nvPicPr>
          <p:cNvPr id="9" name="Picture 8">
            <a:extLst>
              <a:ext uri="{FF2B5EF4-FFF2-40B4-BE49-F238E27FC236}">
                <a16:creationId xmlns:a16="http://schemas.microsoft.com/office/drawing/2014/main" id="{E3D12007-A2E3-6777-6271-F534407F92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933064">
            <a:off x="1614299" y="4060447"/>
            <a:ext cx="1675996" cy="1375902"/>
          </a:xfrm>
          <a:prstGeom prst="rect">
            <a:avLst/>
          </a:prstGeom>
        </p:spPr>
      </p:pic>
    </p:spTree>
    <p:extLst>
      <p:ext uri="{BB962C8B-B14F-4D97-AF65-F5344CB8AC3E}">
        <p14:creationId xmlns:p14="http://schemas.microsoft.com/office/powerpoint/2010/main" val="7488522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controls and patient samples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263494"/>
            <a:ext cx="10283609" cy="1136687"/>
          </a:xfrm>
        </p:spPr>
        <p:txBody>
          <a:bodyPr/>
          <a:lstStyle/>
          <a:p>
            <a:r>
              <a:rPr lang="en-US" sz="2400" dirty="0"/>
              <a:t>Using a new tip each time, add 50 μl of the positive control (+), negative control (-), patient serum sample 1 (1), and patient serum sample 2 (2) into their respective wells (x3). (If you are using a disposable pipet, add 1 drop instead of 50 μl.)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252859"/>
            <a:ext cx="688975" cy="477837"/>
          </a:xfrm>
        </p:spPr>
        <p:txBody>
          <a:bodyPr>
            <a:normAutofit/>
          </a:bodyPr>
          <a:lstStyle/>
          <a:p>
            <a:r>
              <a:rPr lang="en-US" sz="2400" dirty="0"/>
              <a:t>7.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411396" y="2795775"/>
            <a:ext cx="8827168"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564049" y="2802357"/>
            <a:ext cx="734526"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8. </a:t>
            </a:r>
          </a:p>
        </p:txBody>
      </p:sp>
      <p:pic>
        <p:nvPicPr>
          <p:cNvPr id="25" name="Picture 24">
            <a:extLst>
              <a:ext uri="{FF2B5EF4-FFF2-40B4-BE49-F238E27FC236}">
                <a16:creationId xmlns:a16="http://schemas.microsoft.com/office/drawing/2014/main" id="{82802D96-A5BF-22FD-5954-0B731981F359}"/>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103264" y="3393282"/>
            <a:ext cx="904557" cy="1347004"/>
          </a:xfrm>
          <a:prstGeom prst="rect">
            <a:avLst/>
          </a:prstGeom>
        </p:spPr>
      </p:pic>
      <p:pic>
        <p:nvPicPr>
          <p:cNvPr id="10" name="Picture 9">
            <a:extLst>
              <a:ext uri="{FF2B5EF4-FFF2-40B4-BE49-F238E27FC236}">
                <a16:creationId xmlns:a16="http://schemas.microsoft.com/office/drawing/2014/main" id="{71DB976A-FED3-1478-4E96-F93780B3C73B}"/>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1423715" y="3430902"/>
            <a:ext cx="904557" cy="1347004"/>
          </a:xfrm>
          <a:prstGeom prst="rect">
            <a:avLst/>
          </a:prstGeom>
        </p:spPr>
      </p:pic>
      <p:grpSp>
        <p:nvGrpSpPr>
          <p:cNvPr id="11" name="Group 10">
            <a:extLst>
              <a:ext uri="{FF2B5EF4-FFF2-40B4-BE49-F238E27FC236}">
                <a16:creationId xmlns:a16="http://schemas.microsoft.com/office/drawing/2014/main" id="{CF793D1A-8F58-9040-92E1-5FAD47B408D1}"/>
              </a:ext>
            </a:extLst>
          </p:cNvPr>
          <p:cNvGrpSpPr/>
          <p:nvPr/>
        </p:nvGrpSpPr>
        <p:grpSpPr>
          <a:xfrm>
            <a:off x="1371699" y="4041269"/>
            <a:ext cx="871942" cy="1345679"/>
            <a:chOff x="2721935" y="1754372"/>
            <a:chExt cx="978195" cy="1456661"/>
          </a:xfrm>
        </p:grpSpPr>
        <p:pic>
          <p:nvPicPr>
            <p:cNvPr id="12" name="Picture 11">
              <a:extLst>
                <a:ext uri="{FF2B5EF4-FFF2-40B4-BE49-F238E27FC236}">
                  <a16:creationId xmlns:a16="http://schemas.microsoft.com/office/drawing/2014/main" id="{0E3BA6B1-6DDF-472A-6893-802C60BE86D2}"/>
                </a:ext>
              </a:extLst>
            </p:cNvPr>
            <p:cNvPicPr>
              <a:picLocks noChangeAspect="1"/>
            </p:cNvPicPr>
            <p:nvPr/>
          </p:nvPicPr>
          <p:blipFill rotWithShape="1">
            <a:blip r:embed="rId2">
              <a:extLst>
                <a:ext uri="{28A0092B-C50C-407E-A947-70E740481C1C}">
                  <a14:useLocalDpi xmlns:a14="http://schemas.microsoft.com/office/drawing/2010/main" val="0"/>
                </a:ext>
              </a:extLst>
            </a:blip>
            <a:srcRect l="19251" t="18149" r="71835" b="54147"/>
            <a:stretch/>
          </p:blipFill>
          <p:spPr>
            <a:xfrm>
              <a:off x="2721935" y="1754372"/>
              <a:ext cx="978195" cy="1456661"/>
            </a:xfrm>
            <a:prstGeom prst="rect">
              <a:avLst/>
            </a:prstGeom>
          </p:spPr>
        </p:pic>
        <p:sp>
          <p:nvSpPr>
            <p:cNvPr id="13" name="TextBox 12">
              <a:extLst>
                <a:ext uri="{FF2B5EF4-FFF2-40B4-BE49-F238E27FC236}">
                  <a16:creationId xmlns:a16="http://schemas.microsoft.com/office/drawing/2014/main" id="{09B2E7EE-75F4-7077-792A-60DD9C0D0D49}"/>
                </a:ext>
              </a:extLst>
            </p:cNvPr>
            <p:cNvSpPr txBox="1"/>
            <p:nvPr/>
          </p:nvSpPr>
          <p:spPr>
            <a:xfrm>
              <a:off x="3094993" y="2171288"/>
              <a:ext cx="513021" cy="584775"/>
            </a:xfrm>
            <a:prstGeom prst="rect">
              <a:avLst/>
            </a:prstGeom>
            <a:noFill/>
          </p:spPr>
          <p:txBody>
            <a:bodyPr wrap="square">
              <a:spAutoFit/>
            </a:bodyPr>
            <a:lstStyle/>
            <a:p>
              <a:r>
                <a:rPr lang="en-US" sz="3200" dirty="0"/>
                <a:t>+</a:t>
              </a:r>
              <a:endParaRPr lang="en-US" sz="4000" dirty="0"/>
            </a:p>
          </p:txBody>
        </p:sp>
      </p:grpSp>
      <p:pic>
        <p:nvPicPr>
          <p:cNvPr id="28" name="Picture 27">
            <a:extLst>
              <a:ext uri="{FF2B5EF4-FFF2-40B4-BE49-F238E27FC236}">
                <a16:creationId xmlns:a16="http://schemas.microsoft.com/office/drawing/2014/main" id="{84B45063-6D68-F706-CB36-E411806EFCF8}"/>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6709152" y="3367703"/>
            <a:ext cx="904557" cy="1347004"/>
          </a:xfrm>
          <a:prstGeom prst="rect">
            <a:avLst/>
          </a:prstGeom>
        </p:spPr>
      </p:pic>
      <p:pic>
        <p:nvPicPr>
          <p:cNvPr id="29" name="Picture 28">
            <a:extLst>
              <a:ext uri="{FF2B5EF4-FFF2-40B4-BE49-F238E27FC236}">
                <a16:creationId xmlns:a16="http://schemas.microsoft.com/office/drawing/2014/main" id="{C79DDFD6-68A8-49FB-63B5-00AB612D3EF0}"/>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4985704" y="3367703"/>
            <a:ext cx="904557" cy="1347004"/>
          </a:xfrm>
          <a:prstGeom prst="rect">
            <a:avLst/>
          </a:prstGeom>
        </p:spPr>
      </p:pic>
      <p:grpSp>
        <p:nvGrpSpPr>
          <p:cNvPr id="14" name="Group 13">
            <a:extLst>
              <a:ext uri="{FF2B5EF4-FFF2-40B4-BE49-F238E27FC236}">
                <a16:creationId xmlns:a16="http://schemas.microsoft.com/office/drawing/2014/main" id="{2B7A41A9-5F9E-52A3-E2D6-BF5B40446144}"/>
              </a:ext>
            </a:extLst>
          </p:cNvPr>
          <p:cNvGrpSpPr/>
          <p:nvPr/>
        </p:nvGrpSpPr>
        <p:grpSpPr>
          <a:xfrm>
            <a:off x="2950971" y="3977402"/>
            <a:ext cx="951724" cy="1417242"/>
            <a:chOff x="3895061" y="1743442"/>
            <a:chExt cx="978195" cy="1456661"/>
          </a:xfrm>
        </p:grpSpPr>
        <p:pic>
          <p:nvPicPr>
            <p:cNvPr id="15" name="Picture 14">
              <a:extLst>
                <a:ext uri="{FF2B5EF4-FFF2-40B4-BE49-F238E27FC236}">
                  <a16:creationId xmlns:a16="http://schemas.microsoft.com/office/drawing/2014/main" id="{AE3FCC4C-082C-BA2D-1D12-9BCF43BCC3DF}"/>
                </a:ext>
              </a:extLst>
            </p:cNvPr>
            <p:cNvPicPr>
              <a:picLocks noChangeAspect="1"/>
            </p:cNvPicPr>
            <p:nvPr/>
          </p:nvPicPr>
          <p:blipFill rotWithShape="1">
            <a:blip r:embed="rId2">
              <a:extLst>
                <a:ext uri="{28A0092B-C50C-407E-A947-70E740481C1C}">
                  <a14:useLocalDpi xmlns:a14="http://schemas.microsoft.com/office/drawing/2010/main" val="0"/>
                </a:ext>
              </a:extLst>
            </a:blip>
            <a:srcRect l="31944" t="18151" r="59142" b="54145"/>
            <a:stretch/>
          </p:blipFill>
          <p:spPr>
            <a:xfrm>
              <a:off x="3895061" y="1743442"/>
              <a:ext cx="978195" cy="1456661"/>
            </a:xfrm>
            <a:prstGeom prst="rect">
              <a:avLst/>
            </a:prstGeom>
          </p:spPr>
        </p:pic>
        <p:sp>
          <p:nvSpPr>
            <p:cNvPr id="16" name="TextBox 15">
              <a:extLst>
                <a:ext uri="{FF2B5EF4-FFF2-40B4-BE49-F238E27FC236}">
                  <a16:creationId xmlns:a16="http://schemas.microsoft.com/office/drawing/2014/main" id="{9D6DDFC3-BED1-08EC-7B59-EEA5237A39DB}"/>
                </a:ext>
              </a:extLst>
            </p:cNvPr>
            <p:cNvSpPr txBox="1"/>
            <p:nvPr/>
          </p:nvSpPr>
          <p:spPr>
            <a:xfrm>
              <a:off x="4330060" y="2142938"/>
              <a:ext cx="331871" cy="584775"/>
            </a:xfrm>
            <a:prstGeom prst="rect">
              <a:avLst/>
            </a:prstGeom>
            <a:noFill/>
          </p:spPr>
          <p:txBody>
            <a:bodyPr wrap="square">
              <a:spAutoFit/>
            </a:bodyPr>
            <a:lstStyle/>
            <a:p>
              <a:r>
                <a:rPr lang="en-US" sz="3200" dirty="0"/>
                <a:t>-</a:t>
              </a:r>
              <a:endParaRPr lang="en-US" sz="4000" dirty="0"/>
            </a:p>
          </p:txBody>
        </p:sp>
      </p:grpSp>
      <p:grpSp>
        <p:nvGrpSpPr>
          <p:cNvPr id="17" name="Group 16">
            <a:extLst>
              <a:ext uri="{FF2B5EF4-FFF2-40B4-BE49-F238E27FC236}">
                <a16:creationId xmlns:a16="http://schemas.microsoft.com/office/drawing/2014/main" id="{41956ED3-3C57-95BA-5EEA-432F3C6C6DA9}"/>
              </a:ext>
            </a:extLst>
          </p:cNvPr>
          <p:cNvGrpSpPr/>
          <p:nvPr/>
        </p:nvGrpSpPr>
        <p:grpSpPr>
          <a:xfrm>
            <a:off x="4881878" y="3965617"/>
            <a:ext cx="951724" cy="1417242"/>
            <a:chOff x="4873256" y="1754370"/>
            <a:chExt cx="978195" cy="1456661"/>
          </a:xfrm>
        </p:grpSpPr>
        <p:pic>
          <p:nvPicPr>
            <p:cNvPr id="18" name="Picture 17">
              <a:extLst>
                <a:ext uri="{FF2B5EF4-FFF2-40B4-BE49-F238E27FC236}">
                  <a16:creationId xmlns:a16="http://schemas.microsoft.com/office/drawing/2014/main" id="{0BB42376-1BE1-2C48-5217-39AD900AF2D1}"/>
                </a:ext>
              </a:extLst>
            </p:cNvPr>
            <p:cNvPicPr>
              <a:picLocks noChangeAspect="1"/>
            </p:cNvPicPr>
            <p:nvPr/>
          </p:nvPicPr>
          <p:blipFill rotWithShape="1">
            <a:blip r:embed="rId2">
              <a:extLst>
                <a:ext uri="{28A0092B-C50C-407E-A947-70E740481C1C}">
                  <a14:useLocalDpi xmlns:a14="http://schemas.microsoft.com/office/drawing/2010/main" val="0"/>
                </a:ext>
              </a:extLst>
            </a:blip>
            <a:srcRect l="45218" t="18150" r="45868" b="54146"/>
            <a:stretch/>
          </p:blipFill>
          <p:spPr>
            <a:xfrm>
              <a:off x="4873256" y="1754370"/>
              <a:ext cx="978195" cy="1456661"/>
            </a:xfrm>
            <a:prstGeom prst="rect">
              <a:avLst/>
            </a:prstGeom>
          </p:spPr>
        </p:pic>
        <p:sp>
          <p:nvSpPr>
            <p:cNvPr id="19" name="TextBox 18">
              <a:extLst>
                <a:ext uri="{FF2B5EF4-FFF2-40B4-BE49-F238E27FC236}">
                  <a16:creationId xmlns:a16="http://schemas.microsoft.com/office/drawing/2014/main" id="{7A21843B-F0D8-FF56-4B14-BD47461A3098}"/>
                </a:ext>
              </a:extLst>
            </p:cNvPr>
            <p:cNvSpPr txBox="1"/>
            <p:nvPr/>
          </p:nvSpPr>
          <p:spPr>
            <a:xfrm>
              <a:off x="5248940" y="2293462"/>
              <a:ext cx="331871" cy="461665"/>
            </a:xfrm>
            <a:prstGeom prst="rect">
              <a:avLst/>
            </a:prstGeom>
            <a:noFill/>
          </p:spPr>
          <p:txBody>
            <a:bodyPr wrap="square">
              <a:spAutoFit/>
            </a:bodyPr>
            <a:lstStyle/>
            <a:p>
              <a:r>
                <a:rPr lang="en-US" sz="2400" dirty="0"/>
                <a:t>1</a:t>
              </a:r>
            </a:p>
          </p:txBody>
        </p:sp>
      </p:grpSp>
      <p:grpSp>
        <p:nvGrpSpPr>
          <p:cNvPr id="20" name="Group 19">
            <a:extLst>
              <a:ext uri="{FF2B5EF4-FFF2-40B4-BE49-F238E27FC236}">
                <a16:creationId xmlns:a16="http://schemas.microsoft.com/office/drawing/2014/main" id="{BD603B78-F5A8-7E40-901C-815D56477176}"/>
              </a:ext>
            </a:extLst>
          </p:cNvPr>
          <p:cNvGrpSpPr/>
          <p:nvPr/>
        </p:nvGrpSpPr>
        <p:grpSpPr>
          <a:xfrm>
            <a:off x="6586660" y="3956158"/>
            <a:ext cx="951724" cy="1417242"/>
            <a:chOff x="4904511" y="3429000"/>
            <a:chExt cx="978195" cy="1456661"/>
          </a:xfrm>
        </p:grpSpPr>
        <p:pic>
          <p:nvPicPr>
            <p:cNvPr id="21" name="Picture 20">
              <a:extLst>
                <a:ext uri="{FF2B5EF4-FFF2-40B4-BE49-F238E27FC236}">
                  <a16:creationId xmlns:a16="http://schemas.microsoft.com/office/drawing/2014/main" id="{AD375F39-59BE-BA7D-39AF-5F66B686D575}"/>
                </a:ext>
              </a:extLst>
            </p:cNvPr>
            <p:cNvPicPr>
              <a:picLocks noChangeAspect="1"/>
            </p:cNvPicPr>
            <p:nvPr/>
          </p:nvPicPr>
          <p:blipFill rotWithShape="1">
            <a:blip r:embed="rId2">
              <a:extLst>
                <a:ext uri="{28A0092B-C50C-407E-A947-70E740481C1C}">
                  <a14:useLocalDpi xmlns:a14="http://schemas.microsoft.com/office/drawing/2010/main" val="0"/>
                </a:ext>
              </a:extLst>
            </a:blip>
            <a:srcRect l="45218" t="18150" r="45868" b="54146"/>
            <a:stretch/>
          </p:blipFill>
          <p:spPr>
            <a:xfrm>
              <a:off x="4904511" y="3429000"/>
              <a:ext cx="978195" cy="1456661"/>
            </a:xfrm>
            <a:prstGeom prst="rect">
              <a:avLst/>
            </a:prstGeom>
          </p:spPr>
        </p:pic>
        <p:sp>
          <p:nvSpPr>
            <p:cNvPr id="22" name="TextBox 21">
              <a:extLst>
                <a:ext uri="{FF2B5EF4-FFF2-40B4-BE49-F238E27FC236}">
                  <a16:creationId xmlns:a16="http://schemas.microsoft.com/office/drawing/2014/main" id="{83572DDF-7D06-522D-310E-0959B9EE2B1E}"/>
                </a:ext>
              </a:extLst>
            </p:cNvPr>
            <p:cNvSpPr txBox="1"/>
            <p:nvPr/>
          </p:nvSpPr>
          <p:spPr>
            <a:xfrm>
              <a:off x="5291020" y="3926497"/>
              <a:ext cx="331871" cy="461665"/>
            </a:xfrm>
            <a:prstGeom prst="rect">
              <a:avLst/>
            </a:prstGeom>
            <a:noFill/>
          </p:spPr>
          <p:txBody>
            <a:bodyPr wrap="square">
              <a:spAutoFit/>
            </a:bodyPr>
            <a:lstStyle/>
            <a:p>
              <a:r>
                <a:rPr lang="en-US" sz="2400" dirty="0"/>
                <a:t>2</a:t>
              </a:r>
            </a:p>
          </p:txBody>
        </p:sp>
      </p:grpSp>
      <p:sp>
        <p:nvSpPr>
          <p:cNvPr id="23" name="Left Bracket 22">
            <a:extLst>
              <a:ext uri="{FF2B5EF4-FFF2-40B4-BE49-F238E27FC236}">
                <a16:creationId xmlns:a16="http://schemas.microsoft.com/office/drawing/2014/main" id="{C57A9FEC-515C-0608-8EDD-7E1D6FEA6ECA}"/>
              </a:ext>
            </a:extLst>
          </p:cNvPr>
          <p:cNvSpPr/>
          <p:nvPr/>
        </p:nvSpPr>
        <p:spPr>
          <a:xfrm rot="5400000">
            <a:off x="1805120"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4" name="Left Bracket 23">
            <a:extLst>
              <a:ext uri="{FF2B5EF4-FFF2-40B4-BE49-F238E27FC236}">
                <a16:creationId xmlns:a16="http://schemas.microsoft.com/office/drawing/2014/main" id="{CDF167B2-CBE5-8F30-5D22-041A6CB14FCB}"/>
              </a:ext>
            </a:extLst>
          </p:cNvPr>
          <p:cNvSpPr/>
          <p:nvPr/>
        </p:nvSpPr>
        <p:spPr>
          <a:xfrm rot="5400000">
            <a:off x="3576876"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6" name="Left Bracket 25">
            <a:extLst>
              <a:ext uri="{FF2B5EF4-FFF2-40B4-BE49-F238E27FC236}">
                <a16:creationId xmlns:a16="http://schemas.microsoft.com/office/drawing/2014/main" id="{85C5C7B0-0A43-886D-DB5F-F29CE5DC67EC}"/>
              </a:ext>
            </a:extLst>
          </p:cNvPr>
          <p:cNvSpPr/>
          <p:nvPr/>
        </p:nvSpPr>
        <p:spPr>
          <a:xfrm rot="5400000">
            <a:off x="5348632"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27" name="Left Bracket 26">
            <a:extLst>
              <a:ext uri="{FF2B5EF4-FFF2-40B4-BE49-F238E27FC236}">
                <a16:creationId xmlns:a16="http://schemas.microsoft.com/office/drawing/2014/main" id="{9E168AFE-D44F-5834-59ED-9727581A9D99}"/>
              </a:ext>
            </a:extLst>
          </p:cNvPr>
          <p:cNvSpPr/>
          <p:nvPr/>
        </p:nvSpPr>
        <p:spPr>
          <a:xfrm rot="5400000">
            <a:off x="7120389" y="4729095"/>
            <a:ext cx="183747" cy="1546378"/>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34" name="TextBox 33">
            <a:extLst>
              <a:ext uri="{FF2B5EF4-FFF2-40B4-BE49-F238E27FC236}">
                <a16:creationId xmlns:a16="http://schemas.microsoft.com/office/drawing/2014/main" id="{086362D9-B94E-D8B5-9AF8-164CD8157400}"/>
              </a:ext>
            </a:extLst>
          </p:cNvPr>
          <p:cNvSpPr txBox="1"/>
          <p:nvPr/>
        </p:nvSpPr>
        <p:spPr>
          <a:xfrm>
            <a:off x="9741009" y="4488136"/>
            <a:ext cx="1344352" cy="369332"/>
          </a:xfrm>
          <a:prstGeom prst="rect">
            <a:avLst/>
          </a:prstGeom>
          <a:noFill/>
        </p:spPr>
        <p:txBody>
          <a:bodyPr wrap="square">
            <a:spAutoFit/>
          </a:bodyPr>
          <a:lstStyle/>
          <a:p>
            <a:r>
              <a:rPr lang="en-US" dirty="0"/>
              <a:t>2-5 minutes</a:t>
            </a:r>
          </a:p>
        </p:txBody>
      </p:sp>
      <p:pic>
        <p:nvPicPr>
          <p:cNvPr id="66" name="Graphic 65" descr="Stopwatch 25% with solid fill">
            <a:extLst>
              <a:ext uri="{FF2B5EF4-FFF2-40B4-BE49-F238E27FC236}">
                <a16:creationId xmlns:a16="http://schemas.microsoft.com/office/drawing/2014/main" id="{44F52A21-4C6A-FC00-A192-B2DC3AE7A6C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67" name="TextBox 66">
            <a:extLst>
              <a:ext uri="{FF2B5EF4-FFF2-40B4-BE49-F238E27FC236}">
                <a16:creationId xmlns:a16="http://schemas.microsoft.com/office/drawing/2014/main" id="{9335A59D-A203-D509-11A6-8CCB51EE81F4}"/>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68" name="Picture 67">
            <a:extLst>
              <a:ext uri="{FF2B5EF4-FFF2-40B4-BE49-F238E27FC236}">
                <a16:creationId xmlns:a16="http://schemas.microsoft.com/office/drawing/2014/main" id="{E5B7A7FC-3E27-BAFA-7C0C-51BC8F5D65B6}"/>
              </a:ext>
            </a:extLst>
          </p:cNvPr>
          <p:cNvPicPr>
            <a:picLocks noChangeAspect="1"/>
          </p:cNvPicPr>
          <p:nvPr/>
        </p:nvPicPr>
        <p:blipFill>
          <a:blip r:embed="rId5"/>
          <a:stretch>
            <a:fillRect/>
          </a:stretch>
        </p:blipFill>
        <p:spPr>
          <a:xfrm>
            <a:off x="609600" y="5574182"/>
            <a:ext cx="8053336" cy="1067589"/>
          </a:xfrm>
          <a:prstGeom prst="rect">
            <a:avLst/>
          </a:prstGeom>
        </p:spPr>
      </p:pic>
      <p:sp>
        <p:nvSpPr>
          <p:cNvPr id="8" name="TextBox 7">
            <a:extLst>
              <a:ext uri="{FF2B5EF4-FFF2-40B4-BE49-F238E27FC236}">
                <a16:creationId xmlns:a16="http://schemas.microsoft.com/office/drawing/2014/main" id="{988DA12E-7EA1-BEEA-F010-952E23620C35}"/>
              </a:ext>
            </a:extLst>
          </p:cNvPr>
          <p:cNvSpPr txBox="1"/>
          <p:nvPr/>
        </p:nvSpPr>
        <p:spPr>
          <a:xfrm>
            <a:off x="7236356" y="3919148"/>
            <a:ext cx="1120919" cy="369332"/>
          </a:xfrm>
          <a:prstGeom prst="rect">
            <a:avLst/>
          </a:prstGeom>
          <a:noFill/>
        </p:spPr>
        <p:txBody>
          <a:bodyPr wrap="square">
            <a:spAutoFit/>
          </a:bodyPr>
          <a:lstStyle/>
          <a:p>
            <a:r>
              <a:rPr lang="en-US" dirty="0"/>
              <a:t>50 μl </a:t>
            </a:r>
          </a:p>
        </p:txBody>
      </p:sp>
      <p:sp>
        <p:nvSpPr>
          <p:cNvPr id="9" name="TextBox 8">
            <a:extLst>
              <a:ext uri="{FF2B5EF4-FFF2-40B4-BE49-F238E27FC236}">
                <a16:creationId xmlns:a16="http://schemas.microsoft.com/office/drawing/2014/main" id="{2672F517-8AFC-A571-5133-AF0E87285418}"/>
              </a:ext>
            </a:extLst>
          </p:cNvPr>
          <p:cNvSpPr txBox="1"/>
          <p:nvPr/>
        </p:nvSpPr>
        <p:spPr>
          <a:xfrm>
            <a:off x="5511241" y="3937848"/>
            <a:ext cx="1120919" cy="369332"/>
          </a:xfrm>
          <a:prstGeom prst="rect">
            <a:avLst/>
          </a:prstGeom>
          <a:noFill/>
        </p:spPr>
        <p:txBody>
          <a:bodyPr wrap="square">
            <a:spAutoFit/>
          </a:bodyPr>
          <a:lstStyle/>
          <a:p>
            <a:r>
              <a:rPr lang="en-US" dirty="0"/>
              <a:t>50 μl </a:t>
            </a:r>
          </a:p>
        </p:txBody>
      </p:sp>
      <p:sp>
        <p:nvSpPr>
          <p:cNvPr id="30" name="TextBox 29">
            <a:extLst>
              <a:ext uri="{FF2B5EF4-FFF2-40B4-BE49-F238E27FC236}">
                <a16:creationId xmlns:a16="http://schemas.microsoft.com/office/drawing/2014/main" id="{75CFFC9B-4E14-8075-4F7C-006ED5D06ABA}"/>
              </a:ext>
            </a:extLst>
          </p:cNvPr>
          <p:cNvSpPr txBox="1"/>
          <p:nvPr/>
        </p:nvSpPr>
        <p:spPr>
          <a:xfrm>
            <a:off x="3639057" y="3963734"/>
            <a:ext cx="1120919" cy="369332"/>
          </a:xfrm>
          <a:prstGeom prst="rect">
            <a:avLst/>
          </a:prstGeom>
          <a:noFill/>
        </p:spPr>
        <p:txBody>
          <a:bodyPr wrap="square">
            <a:spAutoFit/>
          </a:bodyPr>
          <a:lstStyle/>
          <a:p>
            <a:r>
              <a:rPr lang="en-US" dirty="0"/>
              <a:t>50 μl </a:t>
            </a:r>
          </a:p>
        </p:txBody>
      </p:sp>
      <p:sp>
        <p:nvSpPr>
          <p:cNvPr id="31" name="TextBox 30">
            <a:extLst>
              <a:ext uri="{FF2B5EF4-FFF2-40B4-BE49-F238E27FC236}">
                <a16:creationId xmlns:a16="http://schemas.microsoft.com/office/drawing/2014/main" id="{EA66DFAB-72C1-6846-E659-903BD6377AAD}"/>
              </a:ext>
            </a:extLst>
          </p:cNvPr>
          <p:cNvSpPr txBox="1"/>
          <p:nvPr/>
        </p:nvSpPr>
        <p:spPr>
          <a:xfrm>
            <a:off x="1939344" y="3990926"/>
            <a:ext cx="1120919" cy="369332"/>
          </a:xfrm>
          <a:prstGeom prst="rect">
            <a:avLst/>
          </a:prstGeom>
          <a:noFill/>
        </p:spPr>
        <p:txBody>
          <a:bodyPr wrap="square">
            <a:spAutoFit/>
          </a:bodyPr>
          <a:lstStyle/>
          <a:p>
            <a:r>
              <a:rPr lang="en-US" dirty="0"/>
              <a:t>50 μl </a:t>
            </a:r>
          </a:p>
        </p:txBody>
      </p:sp>
      <p:pic>
        <p:nvPicPr>
          <p:cNvPr id="40" name="Picture 39">
            <a:extLst>
              <a:ext uri="{FF2B5EF4-FFF2-40B4-BE49-F238E27FC236}">
                <a16:creationId xmlns:a16="http://schemas.microsoft.com/office/drawing/2014/main" id="{B36358BF-6D12-B7B1-E2B5-D45CEFE21CC7}"/>
              </a:ext>
            </a:extLst>
          </p:cNvPr>
          <p:cNvPicPr>
            <a:picLocks noChangeAspect="1"/>
          </p:cNvPicPr>
          <p:nvPr/>
        </p:nvPicPr>
        <p:blipFill>
          <a:blip r:embed="rId6"/>
          <a:stretch>
            <a:fillRect/>
          </a:stretch>
        </p:blipFill>
        <p:spPr>
          <a:xfrm>
            <a:off x="9689526" y="4459863"/>
            <a:ext cx="2261550" cy="2173944"/>
          </a:xfrm>
          <a:prstGeom prst="rect">
            <a:avLst/>
          </a:prstGeom>
        </p:spPr>
      </p:pic>
    </p:spTree>
    <p:extLst>
      <p:ext uri="{BB962C8B-B14F-4D97-AF65-F5344CB8AC3E}">
        <p14:creationId xmlns:p14="http://schemas.microsoft.com/office/powerpoint/2010/main" val="3241691038"/>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0FD32D-AD43-FBC5-4B91-0879331C03D2}"/>
              </a:ext>
            </a:extLst>
          </p:cNvPr>
          <p:cNvSpPr>
            <a:spLocks noGrp="1"/>
          </p:cNvSpPr>
          <p:nvPr>
            <p:ph type="title"/>
          </p:nvPr>
        </p:nvSpPr>
        <p:spPr/>
        <p:txBody>
          <a:bodyPr>
            <a:normAutofit/>
          </a:bodyPr>
          <a:lstStyle/>
          <a:p>
            <a:r>
              <a:rPr lang="en-US" sz="4000" dirty="0"/>
              <a:t>Notes to instructor:</a:t>
            </a:r>
          </a:p>
        </p:txBody>
      </p:sp>
      <p:sp>
        <p:nvSpPr>
          <p:cNvPr id="3" name="TextBox 2">
            <a:extLst>
              <a:ext uri="{FF2B5EF4-FFF2-40B4-BE49-F238E27FC236}">
                <a16:creationId xmlns:a16="http://schemas.microsoft.com/office/drawing/2014/main" id="{62AECCF5-BC8F-857F-43F3-DECA15DB436E}"/>
              </a:ext>
            </a:extLst>
          </p:cNvPr>
          <p:cNvSpPr txBox="1"/>
          <p:nvPr/>
        </p:nvSpPr>
        <p:spPr>
          <a:xfrm>
            <a:off x="609598" y="1349663"/>
            <a:ext cx="10972799" cy="5201424"/>
          </a:xfrm>
          <a:prstGeom prst="rect">
            <a:avLst/>
          </a:prstGeom>
          <a:noFill/>
        </p:spPr>
        <p:txBody>
          <a:bodyPr wrap="square" lIns="91440" tIns="45720" rIns="91440" bIns="45720" rtlCol="0" anchor="t">
            <a:spAutoFit/>
          </a:bodyPr>
          <a:lstStyle/>
          <a:p>
            <a:pPr marL="285750" indent="-285750">
              <a:spcAft>
                <a:spcPts val="1200"/>
              </a:spcAft>
              <a:buFont typeface="Arial" panose="020B0604020202020204" pitchFamily="34" charset="0"/>
              <a:buChar char="•"/>
            </a:pPr>
            <a:r>
              <a:rPr lang="en-US" dirty="0"/>
              <a:t>This is your copy of this slide deck. Modify it however you’d like. </a:t>
            </a:r>
          </a:p>
          <a:p>
            <a:pPr marL="285750" indent="-285750">
              <a:spcAft>
                <a:spcPts val="1200"/>
              </a:spcAft>
              <a:buFont typeface="Arial" panose="020B0604020202020204" pitchFamily="34" charset="0"/>
              <a:buChar char="•"/>
            </a:pPr>
            <a:r>
              <a:rPr lang="en-US" dirty="0"/>
              <a:t>The font used is Arial Nova Light – you can download it free from Microsoft.</a:t>
            </a:r>
          </a:p>
          <a:p>
            <a:pPr marL="285750" indent="-285750">
              <a:spcAft>
                <a:spcPts val="1200"/>
              </a:spcAft>
              <a:buFont typeface="Arial" panose="020B0604020202020204" pitchFamily="34" charset="0"/>
              <a:buChar char="•"/>
            </a:pPr>
            <a:r>
              <a:rPr lang="en-US" dirty="0"/>
              <a:t>This slide deck does not include any specific disease/pathogen scenario – tailor it however you see fit. Download the ELISA Scenarios slide deck for some examples. </a:t>
            </a:r>
          </a:p>
          <a:p>
            <a:pPr marL="285750" indent="-285750">
              <a:spcAft>
                <a:spcPts val="1200"/>
              </a:spcAft>
              <a:buFont typeface="Arial" panose="020B0604020202020204" pitchFamily="34" charset="0"/>
              <a:buChar char="•"/>
            </a:pPr>
            <a:r>
              <a:rPr lang="en-US" dirty="0"/>
              <a:t>Background slides have green lines at the top, and student protocol or activity slides have orange lines. Rearrange the slides to suit your course. </a:t>
            </a:r>
          </a:p>
          <a:p>
            <a:pPr marL="285750" indent="-285750">
              <a:spcAft>
                <a:spcPts val="1200"/>
              </a:spcAft>
              <a:buFont typeface="Arial" panose="020B0604020202020204" pitchFamily="34" charset="0"/>
              <a:buChar char="•"/>
            </a:pPr>
            <a:r>
              <a:rPr lang="en-US" dirty="0"/>
              <a:t>View the slides in presentation mode – some have animations that will not appear in the “normal” view (edit mode). </a:t>
            </a:r>
          </a:p>
          <a:p>
            <a:pPr marL="285750" indent="-285750">
              <a:spcAft>
                <a:spcPts val="1200"/>
              </a:spcAft>
              <a:buFont typeface="Arial" panose="020B0604020202020204" pitchFamily="34" charset="0"/>
              <a:buChar char="•"/>
            </a:pPr>
            <a:r>
              <a:rPr lang="en-US" dirty="0"/>
              <a:t>You can click on the thumbnails on the summary section slide (next) to jump to each section – you’ll need to be in presentation mode. </a:t>
            </a:r>
          </a:p>
          <a:p>
            <a:pPr marL="285750" indent="-285750">
              <a:spcAft>
                <a:spcPts val="1200"/>
              </a:spcAft>
              <a:buFont typeface="Arial" panose="020B0604020202020204" pitchFamily="34" charset="0"/>
              <a:buChar char="•"/>
            </a:pPr>
            <a:r>
              <a:rPr lang="en-US" dirty="0"/>
              <a:t>The notes section has links and information copied from the Bio-Rad Biotechnology textbook and/or </a:t>
            </a:r>
            <a:br>
              <a:rPr lang="en-US" dirty="0"/>
            </a:br>
            <a:r>
              <a:rPr lang="en-US" dirty="0"/>
              <a:t>Bio-Rad kit manuals. </a:t>
            </a:r>
          </a:p>
          <a:p>
            <a:pPr marL="285750" indent="-285750">
              <a:spcAft>
                <a:spcPts val="1200"/>
              </a:spcAft>
              <a:buFont typeface="Arial" panose="020B0604020202020204" pitchFamily="34" charset="0"/>
              <a:buChar char="•"/>
            </a:pPr>
            <a:r>
              <a:rPr lang="en-US" dirty="0"/>
              <a:t>Images created with </a:t>
            </a:r>
            <a:r>
              <a:rPr lang="en-US" dirty="0">
                <a:hlinkClick r:id="rId3"/>
              </a:rPr>
              <a:t>BioRender.com </a:t>
            </a:r>
            <a:endParaRPr lang="en-US" dirty="0"/>
          </a:p>
          <a:p>
            <a:pPr marL="285750" indent="-285750">
              <a:spcAft>
                <a:spcPts val="1200"/>
              </a:spcAft>
              <a:buFont typeface="Arial" panose="020B0604020202020204" pitchFamily="34" charset="0"/>
              <a:buChar char="•"/>
            </a:pPr>
            <a:r>
              <a:rPr lang="en-US" dirty="0"/>
              <a:t>Please contact us at </a:t>
            </a:r>
            <a:r>
              <a:rPr lang="en-US" dirty="0">
                <a:hlinkClick r:id="rId4"/>
              </a:rPr>
              <a:t>explorer@bio-rad.com</a:t>
            </a:r>
            <a:r>
              <a:rPr lang="en-US" dirty="0"/>
              <a:t> with any questions, suggestions, or comments. Enjoy!</a:t>
            </a:r>
          </a:p>
        </p:txBody>
      </p:sp>
    </p:spTree>
    <p:extLst>
      <p:ext uri="{BB962C8B-B14F-4D97-AF65-F5344CB8AC3E}">
        <p14:creationId xmlns:p14="http://schemas.microsoft.com/office/powerpoint/2010/main" val="79542594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Google Shape;322;p26" descr="8540014940911">
            <a:extLst>
              <a:ext uri="{FF2B5EF4-FFF2-40B4-BE49-F238E27FC236}">
                <a16:creationId xmlns:a16="http://schemas.microsoft.com/office/drawing/2014/main" id="{24A7B978-B160-F631-A726-60A57432BDCB}"/>
              </a:ext>
            </a:extLst>
          </p:cNvPr>
          <p:cNvPicPr preferRelativeResize="0"/>
          <p:nvPr/>
        </p:nvPicPr>
        <p:blipFill rotWithShape="1">
          <a:blip r:embed="rId2">
            <a:alphaModFix/>
          </a:blip>
          <a:srcRect l="14666" t="54618" r="15999" b="6826"/>
          <a:stretch/>
        </p:blipFill>
        <p:spPr>
          <a:xfrm>
            <a:off x="6640028" y="5225782"/>
            <a:ext cx="2819400" cy="1301750"/>
          </a:xfrm>
          <a:prstGeom prst="rect">
            <a:avLst/>
          </a:prstGeom>
          <a:noFill/>
          <a:ln>
            <a:noFill/>
          </a:ln>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Wash 2 times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Tap liquid out onto a paper towel. Using a new disposable pipet, fill each well with wash buffer. Get a new paper towel and tap liquid out.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9.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371074" y="2568537"/>
            <a:ext cx="8827168"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Repeat wash step and tap liquid out onto a new paper towel.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525780" y="2568537"/>
            <a:ext cx="784048" cy="760504"/>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10. </a:t>
            </a:r>
          </a:p>
        </p:txBody>
      </p:sp>
      <p:pic>
        <p:nvPicPr>
          <p:cNvPr id="4" name="Picture 3">
            <a:extLst>
              <a:ext uri="{FF2B5EF4-FFF2-40B4-BE49-F238E27FC236}">
                <a16:creationId xmlns:a16="http://schemas.microsoft.com/office/drawing/2014/main" id="{2DF72E43-E7CB-DFD9-22A9-BD77AC10F5BA}"/>
              </a:ext>
            </a:extLst>
          </p:cNvPr>
          <p:cNvPicPr>
            <a:picLocks noChangeAspect="1"/>
          </p:cNvPicPr>
          <p:nvPr/>
        </p:nvPicPr>
        <p:blipFill>
          <a:blip r:embed="rId3"/>
          <a:stretch>
            <a:fillRect/>
          </a:stretch>
        </p:blipFill>
        <p:spPr>
          <a:xfrm rot="11338613">
            <a:off x="6130735" y="4796132"/>
            <a:ext cx="5150975" cy="682838"/>
          </a:xfrm>
          <a:prstGeom prst="rect">
            <a:avLst/>
          </a:prstGeom>
        </p:spPr>
      </p:pic>
      <p:pic>
        <p:nvPicPr>
          <p:cNvPr id="8" name="Picture 7">
            <a:extLst>
              <a:ext uri="{FF2B5EF4-FFF2-40B4-BE49-F238E27FC236}">
                <a16:creationId xmlns:a16="http://schemas.microsoft.com/office/drawing/2014/main" id="{8CB8C471-471A-C87C-0865-EEF6E4E8AA82}"/>
              </a:ext>
            </a:extLst>
          </p:cNvPr>
          <p:cNvPicPr>
            <a:picLocks noChangeAspect="1"/>
          </p:cNvPicPr>
          <p:nvPr/>
        </p:nvPicPr>
        <p:blipFill>
          <a:blip r:embed="rId3"/>
          <a:stretch>
            <a:fillRect/>
          </a:stretch>
        </p:blipFill>
        <p:spPr>
          <a:xfrm>
            <a:off x="685928" y="5454020"/>
            <a:ext cx="5150975" cy="682838"/>
          </a:xfrm>
          <a:prstGeom prst="rect">
            <a:avLst/>
          </a:prstGeom>
        </p:spPr>
      </p:pic>
      <p:pic>
        <p:nvPicPr>
          <p:cNvPr id="9" name="Picture 8">
            <a:extLst>
              <a:ext uri="{FF2B5EF4-FFF2-40B4-BE49-F238E27FC236}">
                <a16:creationId xmlns:a16="http://schemas.microsoft.com/office/drawing/2014/main" id="{E3D12007-A2E3-6777-6271-F534407F92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933064">
            <a:off x="1614299" y="4060447"/>
            <a:ext cx="1675996" cy="1375902"/>
          </a:xfrm>
          <a:prstGeom prst="rect">
            <a:avLst/>
          </a:prstGeom>
        </p:spPr>
      </p:pic>
    </p:spTree>
    <p:extLst>
      <p:ext uri="{BB962C8B-B14F-4D97-AF65-F5344CB8AC3E}">
        <p14:creationId xmlns:p14="http://schemas.microsoft.com/office/powerpoint/2010/main" val="298810567"/>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secondary antibody (SA)</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Use a new tip or disposable pipet to add 50 μl or 1 drop of the secondary antibody (SA) to every well.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11. </a:t>
            </a:r>
          </a:p>
        </p:txBody>
      </p:sp>
      <p:sp>
        <p:nvSpPr>
          <p:cNvPr id="54" name="Text Placeholder 5">
            <a:extLst>
              <a:ext uri="{FF2B5EF4-FFF2-40B4-BE49-F238E27FC236}">
                <a16:creationId xmlns:a16="http://schemas.microsoft.com/office/drawing/2014/main" id="{D20B605E-A856-33AB-75F0-D5964BD3CD78}"/>
              </a:ext>
            </a:extLst>
          </p:cNvPr>
          <p:cNvSpPr txBox="1">
            <a:spLocks/>
          </p:cNvSpPr>
          <p:nvPr/>
        </p:nvSpPr>
        <p:spPr>
          <a:xfrm>
            <a:off x="1412201" y="2283010"/>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t>
            </a:r>
          </a:p>
        </p:txBody>
      </p:sp>
      <p:sp>
        <p:nvSpPr>
          <p:cNvPr id="55" name="Text Placeholder 6">
            <a:extLst>
              <a:ext uri="{FF2B5EF4-FFF2-40B4-BE49-F238E27FC236}">
                <a16:creationId xmlns:a16="http://schemas.microsoft.com/office/drawing/2014/main" id="{939BEB01-898D-95AC-0237-6063180C1157}"/>
              </a:ext>
            </a:extLst>
          </p:cNvPr>
          <p:cNvSpPr txBox="1">
            <a:spLocks/>
          </p:cNvSpPr>
          <p:nvPr/>
        </p:nvSpPr>
        <p:spPr>
          <a:xfrm>
            <a:off x="609600" y="2272375"/>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12. </a:t>
            </a:r>
          </a:p>
        </p:txBody>
      </p:sp>
      <p:pic>
        <p:nvPicPr>
          <p:cNvPr id="8" name="Picture 7">
            <a:extLst>
              <a:ext uri="{FF2B5EF4-FFF2-40B4-BE49-F238E27FC236}">
                <a16:creationId xmlns:a16="http://schemas.microsoft.com/office/drawing/2014/main" id="{DBA89B52-0A07-93EB-DD2A-29B50D024581}"/>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860739" y="3404436"/>
            <a:ext cx="904557" cy="1347004"/>
          </a:xfrm>
          <a:prstGeom prst="rect">
            <a:avLst/>
          </a:prstGeom>
        </p:spPr>
      </p:pic>
      <p:pic>
        <p:nvPicPr>
          <p:cNvPr id="9" name="Graphic 8" descr="Stopwatch 25% with solid fill">
            <a:extLst>
              <a:ext uri="{FF2B5EF4-FFF2-40B4-BE49-F238E27FC236}">
                <a16:creationId xmlns:a16="http://schemas.microsoft.com/office/drawing/2014/main" id="{E32B15BE-566A-6645-C8C3-C4195562E08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10" name="TextBox 9">
            <a:extLst>
              <a:ext uri="{FF2B5EF4-FFF2-40B4-BE49-F238E27FC236}">
                <a16:creationId xmlns:a16="http://schemas.microsoft.com/office/drawing/2014/main" id="{47A91E41-8E49-73AB-4CA1-6D783F069440}"/>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11" name="Picture 10">
            <a:extLst>
              <a:ext uri="{FF2B5EF4-FFF2-40B4-BE49-F238E27FC236}">
                <a16:creationId xmlns:a16="http://schemas.microsoft.com/office/drawing/2014/main" id="{7BEBE1D4-51A3-A7F4-CFF8-9CA9E677DB46}"/>
              </a:ext>
            </a:extLst>
          </p:cNvPr>
          <p:cNvPicPr>
            <a:picLocks noChangeAspect="1"/>
          </p:cNvPicPr>
          <p:nvPr/>
        </p:nvPicPr>
        <p:blipFill>
          <a:blip r:embed="rId5"/>
          <a:stretch>
            <a:fillRect/>
          </a:stretch>
        </p:blipFill>
        <p:spPr>
          <a:xfrm>
            <a:off x="609600" y="5574182"/>
            <a:ext cx="8053336" cy="1067589"/>
          </a:xfrm>
          <a:prstGeom prst="rect">
            <a:avLst/>
          </a:prstGeom>
        </p:spPr>
      </p:pic>
      <p:sp>
        <p:nvSpPr>
          <p:cNvPr id="12" name="Left Bracket 11">
            <a:extLst>
              <a:ext uri="{FF2B5EF4-FFF2-40B4-BE49-F238E27FC236}">
                <a16:creationId xmlns:a16="http://schemas.microsoft.com/office/drawing/2014/main" id="{BDEA523F-F514-8AD8-CB67-9E6D023CDA75}"/>
              </a:ext>
            </a:extLst>
          </p:cNvPr>
          <p:cNvSpPr/>
          <p:nvPr/>
        </p:nvSpPr>
        <p:spPr>
          <a:xfrm rot="5400000">
            <a:off x="4517148" y="2032682"/>
            <a:ext cx="118079" cy="6886820"/>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pic>
        <p:nvPicPr>
          <p:cNvPr id="16" name="Picture 15">
            <a:extLst>
              <a:ext uri="{FF2B5EF4-FFF2-40B4-BE49-F238E27FC236}">
                <a16:creationId xmlns:a16="http://schemas.microsoft.com/office/drawing/2014/main" id="{E9782E6A-9F46-4F2A-4DBC-AA10D6B3BB15}"/>
              </a:ext>
            </a:extLst>
          </p:cNvPr>
          <p:cNvPicPr>
            <a:picLocks noChangeAspect="1"/>
          </p:cNvPicPr>
          <p:nvPr/>
        </p:nvPicPr>
        <p:blipFill>
          <a:blip r:embed="rId6"/>
          <a:stretch>
            <a:fillRect/>
          </a:stretch>
        </p:blipFill>
        <p:spPr>
          <a:xfrm>
            <a:off x="9791272" y="4440122"/>
            <a:ext cx="2276502" cy="2225113"/>
          </a:xfrm>
          <a:prstGeom prst="rect">
            <a:avLst/>
          </a:prstGeom>
        </p:spPr>
      </p:pic>
      <p:grpSp>
        <p:nvGrpSpPr>
          <p:cNvPr id="2" name="Group 1">
            <a:extLst>
              <a:ext uri="{FF2B5EF4-FFF2-40B4-BE49-F238E27FC236}">
                <a16:creationId xmlns:a16="http://schemas.microsoft.com/office/drawing/2014/main" id="{48E2AE66-B90D-645D-591A-6C4EFFA02AB9}"/>
              </a:ext>
            </a:extLst>
          </p:cNvPr>
          <p:cNvGrpSpPr/>
          <p:nvPr/>
        </p:nvGrpSpPr>
        <p:grpSpPr>
          <a:xfrm>
            <a:off x="3697024" y="3895344"/>
            <a:ext cx="1068272" cy="1437394"/>
            <a:chOff x="5971954" y="1754369"/>
            <a:chExt cx="1082591" cy="1456661"/>
          </a:xfrm>
        </p:grpSpPr>
        <p:pic>
          <p:nvPicPr>
            <p:cNvPr id="3" name="Picture 2">
              <a:extLst>
                <a:ext uri="{FF2B5EF4-FFF2-40B4-BE49-F238E27FC236}">
                  <a16:creationId xmlns:a16="http://schemas.microsoft.com/office/drawing/2014/main" id="{205578D9-6468-D37C-2E52-37C652302E0B}"/>
                </a:ext>
              </a:extLst>
            </p:cNvPr>
            <p:cNvPicPr>
              <a:picLocks noChangeAspect="1"/>
            </p:cNvPicPr>
            <p:nvPr/>
          </p:nvPicPr>
          <p:blipFill rotWithShape="1">
            <a:blip r:embed="rId2">
              <a:extLst>
                <a:ext uri="{28A0092B-C50C-407E-A947-70E740481C1C}">
                  <a14:useLocalDpi xmlns:a14="http://schemas.microsoft.com/office/drawing/2010/main" val="0"/>
                </a:ext>
              </a:extLst>
            </a:blip>
            <a:srcRect l="57136" t="18150" r="33950" b="54146"/>
            <a:stretch/>
          </p:blipFill>
          <p:spPr>
            <a:xfrm>
              <a:off x="5971954" y="1754369"/>
              <a:ext cx="978195" cy="1456661"/>
            </a:xfrm>
            <a:prstGeom prst="rect">
              <a:avLst/>
            </a:prstGeom>
          </p:spPr>
        </p:pic>
        <p:sp>
          <p:nvSpPr>
            <p:cNvPr id="4" name="TextBox 3">
              <a:extLst>
                <a:ext uri="{FF2B5EF4-FFF2-40B4-BE49-F238E27FC236}">
                  <a16:creationId xmlns:a16="http://schemas.microsoft.com/office/drawing/2014/main" id="{03DFACD5-E133-B58C-F687-2EE37E45EC0D}"/>
                </a:ext>
              </a:extLst>
            </p:cNvPr>
            <p:cNvSpPr txBox="1"/>
            <p:nvPr/>
          </p:nvSpPr>
          <p:spPr>
            <a:xfrm>
              <a:off x="6406279" y="2279009"/>
              <a:ext cx="648266" cy="369332"/>
            </a:xfrm>
            <a:prstGeom prst="rect">
              <a:avLst/>
            </a:prstGeom>
            <a:noFill/>
          </p:spPr>
          <p:txBody>
            <a:bodyPr wrap="square">
              <a:spAutoFit/>
            </a:bodyPr>
            <a:lstStyle/>
            <a:p>
              <a:r>
                <a:rPr lang="en-US" dirty="0"/>
                <a:t>SA</a:t>
              </a:r>
              <a:endParaRPr lang="en-US" sz="2400" dirty="0"/>
            </a:p>
          </p:txBody>
        </p:sp>
      </p:grpSp>
      <p:pic>
        <p:nvPicPr>
          <p:cNvPr id="18" name="Picture 17">
            <a:extLst>
              <a:ext uri="{FF2B5EF4-FFF2-40B4-BE49-F238E27FC236}">
                <a16:creationId xmlns:a16="http://schemas.microsoft.com/office/drawing/2014/main" id="{5176A9B5-477A-B5A2-78DB-A01468A79358}"/>
              </a:ext>
            </a:extLst>
          </p:cNvPr>
          <p:cNvPicPr>
            <a:picLocks noChangeAspect="1"/>
          </p:cNvPicPr>
          <p:nvPr/>
        </p:nvPicPr>
        <p:blipFill>
          <a:blip r:embed="rId7"/>
          <a:stretch>
            <a:fillRect/>
          </a:stretch>
        </p:blipFill>
        <p:spPr>
          <a:xfrm>
            <a:off x="9806223" y="4445012"/>
            <a:ext cx="2261551" cy="2180237"/>
          </a:xfrm>
          <a:prstGeom prst="rect">
            <a:avLst/>
          </a:prstGeom>
        </p:spPr>
      </p:pic>
    </p:spTree>
    <p:extLst>
      <p:ext uri="{BB962C8B-B14F-4D97-AF65-F5344CB8AC3E}">
        <p14:creationId xmlns:p14="http://schemas.microsoft.com/office/powerpoint/2010/main" val="2458647720"/>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Google Shape;322;p26" descr="8540014940911">
            <a:extLst>
              <a:ext uri="{FF2B5EF4-FFF2-40B4-BE49-F238E27FC236}">
                <a16:creationId xmlns:a16="http://schemas.microsoft.com/office/drawing/2014/main" id="{24A7B978-B160-F631-A726-60A57432BDCB}"/>
              </a:ext>
            </a:extLst>
          </p:cNvPr>
          <p:cNvPicPr preferRelativeResize="0"/>
          <p:nvPr/>
        </p:nvPicPr>
        <p:blipFill rotWithShape="1">
          <a:blip r:embed="rId2">
            <a:alphaModFix/>
          </a:blip>
          <a:srcRect l="14666" t="54618" r="15999" b="6826"/>
          <a:stretch/>
        </p:blipFill>
        <p:spPr>
          <a:xfrm>
            <a:off x="6640028" y="5225782"/>
            <a:ext cx="2819400" cy="1301750"/>
          </a:xfrm>
          <a:prstGeom prst="rect">
            <a:avLst/>
          </a:prstGeom>
          <a:noFill/>
          <a:ln>
            <a:noFill/>
          </a:ln>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Wash 3 times</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Tap liquid out onto a paper towel. Using a new disposable pipet, fill each well with wash buffer. Get a new paper towel and tap liquid out.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13. </a:t>
            </a:r>
          </a:p>
        </p:txBody>
      </p:sp>
      <p:sp>
        <p:nvSpPr>
          <p:cNvPr id="2" name="Text Placeholder 5">
            <a:extLst>
              <a:ext uri="{FF2B5EF4-FFF2-40B4-BE49-F238E27FC236}">
                <a16:creationId xmlns:a16="http://schemas.microsoft.com/office/drawing/2014/main" id="{B005776A-83E9-DA39-5DD5-5ACFE8293CB3}"/>
              </a:ext>
            </a:extLst>
          </p:cNvPr>
          <p:cNvSpPr txBox="1">
            <a:spLocks/>
          </p:cNvSpPr>
          <p:nvPr/>
        </p:nvSpPr>
        <p:spPr>
          <a:xfrm>
            <a:off x="1360113" y="2610883"/>
            <a:ext cx="8827168"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Repeat wash step and tap liquid out onto a new paper towel. Repeat wash 1 more time (3 washes total).   </a:t>
            </a:r>
          </a:p>
        </p:txBody>
      </p:sp>
      <p:sp>
        <p:nvSpPr>
          <p:cNvPr id="3" name="Text Placeholder 6">
            <a:extLst>
              <a:ext uri="{FF2B5EF4-FFF2-40B4-BE49-F238E27FC236}">
                <a16:creationId xmlns:a16="http://schemas.microsoft.com/office/drawing/2014/main" id="{47F76AF1-61A2-68DE-5D4A-C5A3F4748A62}"/>
              </a:ext>
            </a:extLst>
          </p:cNvPr>
          <p:cNvSpPr txBox="1">
            <a:spLocks/>
          </p:cNvSpPr>
          <p:nvPr/>
        </p:nvSpPr>
        <p:spPr>
          <a:xfrm>
            <a:off x="514350" y="2610883"/>
            <a:ext cx="784517" cy="760504"/>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14. </a:t>
            </a:r>
          </a:p>
        </p:txBody>
      </p:sp>
      <p:pic>
        <p:nvPicPr>
          <p:cNvPr id="4" name="Picture 3">
            <a:extLst>
              <a:ext uri="{FF2B5EF4-FFF2-40B4-BE49-F238E27FC236}">
                <a16:creationId xmlns:a16="http://schemas.microsoft.com/office/drawing/2014/main" id="{2DF72E43-E7CB-DFD9-22A9-BD77AC10F5BA}"/>
              </a:ext>
            </a:extLst>
          </p:cNvPr>
          <p:cNvPicPr>
            <a:picLocks noChangeAspect="1"/>
          </p:cNvPicPr>
          <p:nvPr/>
        </p:nvPicPr>
        <p:blipFill>
          <a:blip r:embed="rId3"/>
          <a:stretch>
            <a:fillRect/>
          </a:stretch>
        </p:blipFill>
        <p:spPr>
          <a:xfrm rot="11338613">
            <a:off x="6130735" y="4796132"/>
            <a:ext cx="5150975" cy="682838"/>
          </a:xfrm>
          <a:prstGeom prst="rect">
            <a:avLst/>
          </a:prstGeom>
        </p:spPr>
      </p:pic>
      <p:pic>
        <p:nvPicPr>
          <p:cNvPr id="8" name="Picture 7">
            <a:extLst>
              <a:ext uri="{FF2B5EF4-FFF2-40B4-BE49-F238E27FC236}">
                <a16:creationId xmlns:a16="http://schemas.microsoft.com/office/drawing/2014/main" id="{8CB8C471-471A-C87C-0865-EEF6E4E8AA82}"/>
              </a:ext>
            </a:extLst>
          </p:cNvPr>
          <p:cNvPicPr>
            <a:picLocks noChangeAspect="1"/>
          </p:cNvPicPr>
          <p:nvPr/>
        </p:nvPicPr>
        <p:blipFill>
          <a:blip r:embed="rId3"/>
          <a:stretch>
            <a:fillRect/>
          </a:stretch>
        </p:blipFill>
        <p:spPr>
          <a:xfrm>
            <a:off x="685928" y="5454020"/>
            <a:ext cx="5150975" cy="682838"/>
          </a:xfrm>
          <a:prstGeom prst="rect">
            <a:avLst/>
          </a:prstGeom>
        </p:spPr>
      </p:pic>
      <p:pic>
        <p:nvPicPr>
          <p:cNvPr id="9" name="Picture 8">
            <a:extLst>
              <a:ext uri="{FF2B5EF4-FFF2-40B4-BE49-F238E27FC236}">
                <a16:creationId xmlns:a16="http://schemas.microsoft.com/office/drawing/2014/main" id="{E3D12007-A2E3-6777-6271-F534407F926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5933064">
            <a:off x="1614299" y="4060447"/>
            <a:ext cx="1675996" cy="1375902"/>
          </a:xfrm>
          <a:prstGeom prst="rect">
            <a:avLst/>
          </a:prstGeom>
        </p:spPr>
      </p:pic>
    </p:spTree>
    <p:extLst>
      <p:ext uri="{BB962C8B-B14F-4D97-AF65-F5344CB8AC3E}">
        <p14:creationId xmlns:p14="http://schemas.microsoft.com/office/powerpoint/2010/main" val="21369940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 name="Picture 51">
            <a:extLst>
              <a:ext uri="{FF2B5EF4-FFF2-40B4-BE49-F238E27FC236}">
                <a16:creationId xmlns:a16="http://schemas.microsoft.com/office/drawing/2014/main" id="{D7B4CC23-5AD5-4FBB-133F-AC236EE10C8B}"/>
              </a:ext>
            </a:extLst>
          </p:cNvPr>
          <p:cNvPicPr>
            <a:picLocks noChangeAspect="1"/>
          </p:cNvPicPr>
          <p:nvPr/>
        </p:nvPicPr>
        <p:blipFill rotWithShape="1">
          <a:blip r:embed="rId2">
            <a:extLst>
              <a:ext uri="{28A0092B-C50C-407E-A947-70E740481C1C}">
                <a14:useLocalDpi xmlns:a14="http://schemas.microsoft.com/office/drawing/2010/main" val="0"/>
              </a:ext>
            </a:extLst>
          </a:blip>
          <a:srcRect l="82007" t="51026" r="9079" b="21270"/>
          <a:stretch/>
        </p:blipFill>
        <p:spPr>
          <a:xfrm>
            <a:off x="3860739" y="3404436"/>
            <a:ext cx="904557" cy="1347004"/>
          </a:xfrm>
          <a:prstGeom prst="rect">
            <a:avLst/>
          </a:prstGeom>
        </p:spPr>
      </p:pic>
      <p:sp>
        <p:nvSpPr>
          <p:cNvPr id="5" name="Title 4">
            <a:extLst>
              <a:ext uri="{FF2B5EF4-FFF2-40B4-BE49-F238E27FC236}">
                <a16:creationId xmlns:a16="http://schemas.microsoft.com/office/drawing/2014/main" id="{69BC30CD-4EC2-5A82-AF77-63B89FBC31AF}"/>
              </a:ext>
            </a:extLst>
          </p:cNvPr>
          <p:cNvSpPr>
            <a:spLocks noGrp="1"/>
          </p:cNvSpPr>
          <p:nvPr>
            <p:ph type="title"/>
          </p:nvPr>
        </p:nvSpPr>
        <p:spPr/>
        <p:txBody>
          <a:bodyPr>
            <a:normAutofit/>
          </a:bodyPr>
          <a:lstStyle/>
          <a:p>
            <a:r>
              <a:rPr lang="en-US" sz="4000" dirty="0"/>
              <a:t>Add substrate (SUB)</a:t>
            </a:r>
          </a:p>
        </p:txBody>
      </p:sp>
      <p:sp>
        <p:nvSpPr>
          <p:cNvPr id="6" name="Text Placeholder 5">
            <a:extLst>
              <a:ext uri="{FF2B5EF4-FFF2-40B4-BE49-F238E27FC236}">
                <a16:creationId xmlns:a16="http://schemas.microsoft.com/office/drawing/2014/main" id="{982F3590-422D-2DA0-3D6F-A85F5485A91E}"/>
              </a:ext>
            </a:extLst>
          </p:cNvPr>
          <p:cNvSpPr>
            <a:spLocks noGrp="1"/>
          </p:cNvSpPr>
          <p:nvPr>
            <p:ph type="body" sz="quarter" idx="17"/>
          </p:nvPr>
        </p:nvSpPr>
        <p:spPr>
          <a:xfrm>
            <a:off x="1412201" y="1322869"/>
            <a:ext cx="10283609" cy="1136687"/>
          </a:xfrm>
        </p:spPr>
        <p:txBody>
          <a:bodyPr/>
          <a:lstStyle/>
          <a:p>
            <a:r>
              <a:rPr lang="en-US" sz="2400" dirty="0"/>
              <a:t>Use a new tip or disposable pipet to add 50 μl or 1 drop of the substrate(SUB) to every well.  </a:t>
            </a:r>
          </a:p>
        </p:txBody>
      </p:sp>
      <p:sp>
        <p:nvSpPr>
          <p:cNvPr id="7" name="Text Placeholder 6">
            <a:extLst>
              <a:ext uri="{FF2B5EF4-FFF2-40B4-BE49-F238E27FC236}">
                <a16:creationId xmlns:a16="http://schemas.microsoft.com/office/drawing/2014/main" id="{37BE9B3D-3C17-00F3-E499-8EEE9AA82B9D}"/>
              </a:ext>
            </a:extLst>
          </p:cNvPr>
          <p:cNvSpPr>
            <a:spLocks noGrp="1"/>
          </p:cNvSpPr>
          <p:nvPr>
            <p:ph type="body" sz="quarter" idx="18"/>
          </p:nvPr>
        </p:nvSpPr>
        <p:spPr>
          <a:xfrm>
            <a:off x="609600" y="1312234"/>
            <a:ext cx="688975" cy="477837"/>
          </a:xfrm>
        </p:spPr>
        <p:txBody>
          <a:bodyPr>
            <a:normAutofit/>
          </a:bodyPr>
          <a:lstStyle/>
          <a:p>
            <a:r>
              <a:rPr lang="en-US" sz="2400" dirty="0"/>
              <a:t>15. </a:t>
            </a:r>
          </a:p>
        </p:txBody>
      </p:sp>
      <p:pic>
        <p:nvPicPr>
          <p:cNvPr id="31" name="Graphic 30" descr="Stopwatch 25% with solid fill">
            <a:extLst>
              <a:ext uri="{FF2B5EF4-FFF2-40B4-BE49-F238E27FC236}">
                <a16:creationId xmlns:a16="http://schemas.microsoft.com/office/drawing/2014/main" id="{0FD66932-DDD5-B74A-F834-5425A5E797AC}"/>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0335751" y="3181582"/>
            <a:ext cx="914400" cy="914400"/>
          </a:xfrm>
          <a:prstGeom prst="rect">
            <a:avLst/>
          </a:prstGeom>
        </p:spPr>
      </p:pic>
      <p:sp>
        <p:nvSpPr>
          <p:cNvPr id="33" name="TextBox 32">
            <a:extLst>
              <a:ext uri="{FF2B5EF4-FFF2-40B4-BE49-F238E27FC236}">
                <a16:creationId xmlns:a16="http://schemas.microsoft.com/office/drawing/2014/main" id="{D5659431-08BE-D864-9EDE-9A4847A6CF07}"/>
              </a:ext>
            </a:extLst>
          </p:cNvPr>
          <p:cNvSpPr txBox="1"/>
          <p:nvPr/>
        </p:nvSpPr>
        <p:spPr>
          <a:xfrm>
            <a:off x="10238048" y="4029113"/>
            <a:ext cx="1344352" cy="369332"/>
          </a:xfrm>
          <a:prstGeom prst="rect">
            <a:avLst/>
          </a:prstGeom>
          <a:noFill/>
        </p:spPr>
        <p:txBody>
          <a:bodyPr wrap="square">
            <a:spAutoFit/>
          </a:bodyPr>
          <a:lstStyle/>
          <a:p>
            <a:r>
              <a:rPr lang="en-US" dirty="0"/>
              <a:t>2-5 minutes</a:t>
            </a:r>
          </a:p>
        </p:txBody>
      </p:sp>
      <p:pic>
        <p:nvPicPr>
          <p:cNvPr id="48" name="Picture 47">
            <a:extLst>
              <a:ext uri="{FF2B5EF4-FFF2-40B4-BE49-F238E27FC236}">
                <a16:creationId xmlns:a16="http://schemas.microsoft.com/office/drawing/2014/main" id="{E38C11A1-14CC-0A37-AE1B-748179FF5AD6}"/>
              </a:ext>
            </a:extLst>
          </p:cNvPr>
          <p:cNvPicPr>
            <a:picLocks noChangeAspect="1"/>
          </p:cNvPicPr>
          <p:nvPr/>
        </p:nvPicPr>
        <p:blipFill>
          <a:blip r:embed="rId5"/>
          <a:stretch>
            <a:fillRect/>
          </a:stretch>
        </p:blipFill>
        <p:spPr>
          <a:xfrm>
            <a:off x="609600" y="5574182"/>
            <a:ext cx="8053336" cy="1067589"/>
          </a:xfrm>
          <a:prstGeom prst="rect">
            <a:avLst/>
          </a:prstGeom>
        </p:spPr>
      </p:pic>
      <p:sp>
        <p:nvSpPr>
          <p:cNvPr id="53" name="Left Bracket 52">
            <a:extLst>
              <a:ext uri="{FF2B5EF4-FFF2-40B4-BE49-F238E27FC236}">
                <a16:creationId xmlns:a16="http://schemas.microsoft.com/office/drawing/2014/main" id="{48676EE1-72BF-1C19-E451-1A8EC34E983A}"/>
              </a:ext>
            </a:extLst>
          </p:cNvPr>
          <p:cNvSpPr/>
          <p:nvPr/>
        </p:nvSpPr>
        <p:spPr>
          <a:xfrm rot="5400000">
            <a:off x="4517148" y="2032682"/>
            <a:ext cx="118079" cy="6886820"/>
          </a:xfrm>
          <a:prstGeom prst="leftBracket">
            <a:avLst/>
          </a:prstGeom>
          <a:ln w="19050"/>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54" name="Text Placeholder 5">
            <a:extLst>
              <a:ext uri="{FF2B5EF4-FFF2-40B4-BE49-F238E27FC236}">
                <a16:creationId xmlns:a16="http://schemas.microsoft.com/office/drawing/2014/main" id="{D20B605E-A856-33AB-75F0-D5964BD3CD78}"/>
              </a:ext>
            </a:extLst>
          </p:cNvPr>
          <p:cNvSpPr txBox="1">
            <a:spLocks/>
          </p:cNvSpPr>
          <p:nvPr/>
        </p:nvSpPr>
        <p:spPr>
          <a:xfrm>
            <a:off x="1412201" y="2283010"/>
            <a:ext cx="10283609" cy="1136687"/>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Incubate 2-5 minutes and watch for a color change. </a:t>
            </a:r>
          </a:p>
        </p:txBody>
      </p:sp>
      <p:sp>
        <p:nvSpPr>
          <p:cNvPr id="55" name="Text Placeholder 6">
            <a:extLst>
              <a:ext uri="{FF2B5EF4-FFF2-40B4-BE49-F238E27FC236}">
                <a16:creationId xmlns:a16="http://schemas.microsoft.com/office/drawing/2014/main" id="{939BEB01-898D-95AC-0237-6063180C1157}"/>
              </a:ext>
            </a:extLst>
          </p:cNvPr>
          <p:cNvSpPr txBox="1">
            <a:spLocks/>
          </p:cNvSpPr>
          <p:nvPr/>
        </p:nvSpPr>
        <p:spPr>
          <a:xfrm>
            <a:off x="609600" y="2272375"/>
            <a:ext cx="688975" cy="477837"/>
          </a:xfrm>
          <a:prstGeom prst="rect">
            <a:avLst/>
          </a:prstGeom>
        </p:spPr>
        <p:txBody>
          <a:bodyPr vert="horz" lIns="91440" tIns="45720" rIns="91440" bIns="45720" rtlCol="0">
            <a:normAutofit/>
          </a:bodyPr>
          <a:lstStyle>
            <a:lvl1pPr marL="0" indent="0" algn="r"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sz="2400" dirty="0"/>
              <a:t>16. </a:t>
            </a:r>
          </a:p>
        </p:txBody>
      </p:sp>
      <p:grpSp>
        <p:nvGrpSpPr>
          <p:cNvPr id="8" name="Group 7">
            <a:extLst>
              <a:ext uri="{FF2B5EF4-FFF2-40B4-BE49-F238E27FC236}">
                <a16:creationId xmlns:a16="http://schemas.microsoft.com/office/drawing/2014/main" id="{8AB6AEBE-4317-D996-F119-61FC56FE6C5C}"/>
              </a:ext>
            </a:extLst>
          </p:cNvPr>
          <p:cNvGrpSpPr/>
          <p:nvPr/>
        </p:nvGrpSpPr>
        <p:grpSpPr>
          <a:xfrm>
            <a:off x="3735731" y="3921341"/>
            <a:ext cx="978195" cy="1456661"/>
            <a:chOff x="7325833" y="1630322"/>
            <a:chExt cx="978195" cy="1456661"/>
          </a:xfrm>
        </p:grpSpPr>
        <p:pic>
          <p:nvPicPr>
            <p:cNvPr id="9" name="Picture 8">
              <a:extLst>
                <a:ext uri="{FF2B5EF4-FFF2-40B4-BE49-F238E27FC236}">
                  <a16:creationId xmlns:a16="http://schemas.microsoft.com/office/drawing/2014/main" id="{0EE0771B-7D9D-55ED-A970-FFC351710226}"/>
                </a:ext>
              </a:extLst>
            </p:cNvPr>
            <p:cNvPicPr>
              <a:picLocks noChangeAspect="1"/>
            </p:cNvPicPr>
            <p:nvPr/>
          </p:nvPicPr>
          <p:blipFill rotWithShape="1">
            <a:blip r:embed="rId2">
              <a:extLst>
                <a:ext uri="{28A0092B-C50C-407E-A947-70E740481C1C}">
                  <a14:useLocalDpi xmlns:a14="http://schemas.microsoft.com/office/drawing/2010/main" val="0"/>
                </a:ext>
              </a:extLst>
            </a:blip>
            <a:srcRect l="70798" t="18150" r="20288" b="54146"/>
            <a:stretch/>
          </p:blipFill>
          <p:spPr>
            <a:xfrm>
              <a:off x="7325833" y="1630322"/>
              <a:ext cx="978195" cy="1456661"/>
            </a:xfrm>
            <a:prstGeom prst="rect">
              <a:avLst/>
            </a:prstGeom>
            <a:ln>
              <a:noFill/>
            </a:ln>
          </p:spPr>
        </p:pic>
        <p:sp>
          <p:nvSpPr>
            <p:cNvPr id="10" name="TextBox 9">
              <a:extLst>
                <a:ext uri="{FF2B5EF4-FFF2-40B4-BE49-F238E27FC236}">
                  <a16:creationId xmlns:a16="http://schemas.microsoft.com/office/drawing/2014/main" id="{BD5A7D8D-A265-F9B2-9208-A4C5BCA97388}"/>
                </a:ext>
              </a:extLst>
            </p:cNvPr>
            <p:cNvSpPr txBox="1"/>
            <p:nvPr/>
          </p:nvSpPr>
          <p:spPr>
            <a:xfrm>
              <a:off x="7650001" y="2173986"/>
              <a:ext cx="648266" cy="307777"/>
            </a:xfrm>
            <a:prstGeom prst="rect">
              <a:avLst/>
            </a:prstGeom>
            <a:noFill/>
            <a:ln>
              <a:noFill/>
            </a:ln>
          </p:spPr>
          <p:txBody>
            <a:bodyPr wrap="square">
              <a:spAutoFit/>
            </a:bodyPr>
            <a:lstStyle/>
            <a:p>
              <a:r>
                <a:rPr lang="en-US" sz="1400" dirty="0"/>
                <a:t>SUB</a:t>
              </a:r>
              <a:endParaRPr lang="en-US" sz="2400" dirty="0"/>
            </a:p>
          </p:txBody>
        </p:sp>
      </p:grpSp>
      <p:pic>
        <p:nvPicPr>
          <p:cNvPr id="12" name="Picture 11">
            <a:extLst>
              <a:ext uri="{FF2B5EF4-FFF2-40B4-BE49-F238E27FC236}">
                <a16:creationId xmlns:a16="http://schemas.microsoft.com/office/drawing/2014/main" id="{7809F3DD-09C9-4461-9C56-91734AF5DC75}"/>
              </a:ext>
            </a:extLst>
          </p:cNvPr>
          <p:cNvPicPr>
            <a:picLocks noChangeAspect="1"/>
          </p:cNvPicPr>
          <p:nvPr/>
        </p:nvPicPr>
        <p:blipFill>
          <a:blip r:embed="rId6"/>
          <a:stretch>
            <a:fillRect/>
          </a:stretch>
        </p:blipFill>
        <p:spPr>
          <a:xfrm>
            <a:off x="9791272" y="4440122"/>
            <a:ext cx="2276502" cy="2225113"/>
          </a:xfrm>
          <a:prstGeom prst="rect">
            <a:avLst/>
          </a:prstGeom>
        </p:spPr>
      </p:pic>
    </p:spTree>
    <p:extLst>
      <p:ext uri="{BB962C8B-B14F-4D97-AF65-F5344CB8AC3E}">
        <p14:creationId xmlns:p14="http://schemas.microsoft.com/office/powerpoint/2010/main" val="1214115406"/>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B8CB2B-80FB-09DE-3038-07E3D03FCBB2}"/>
              </a:ext>
            </a:extLst>
          </p:cNvPr>
          <p:cNvSpPr>
            <a:spLocks noGrp="1"/>
          </p:cNvSpPr>
          <p:nvPr>
            <p:ph type="ctrTitle"/>
          </p:nvPr>
        </p:nvSpPr>
        <p:spPr/>
        <p:txBody>
          <a:bodyPr/>
          <a:lstStyle/>
          <a:p>
            <a:r>
              <a:rPr lang="en-US"/>
              <a:t>Results &amp; Analysis</a:t>
            </a:r>
          </a:p>
        </p:txBody>
      </p:sp>
      <p:sp>
        <p:nvSpPr>
          <p:cNvPr id="6" name="Rectangle 5">
            <a:extLst>
              <a:ext uri="{FF2B5EF4-FFF2-40B4-BE49-F238E27FC236}">
                <a16:creationId xmlns:a16="http://schemas.microsoft.com/office/drawing/2014/main" id="{59A38A4F-6B14-751A-DD3C-5631422BBA55}"/>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13" name="Graphic 12">
            <a:extLst>
              <a:ext uri="{FF2B5EF4-FFF2-40B4-BE49-F238E27FC236}">
                <a16:creationId xmlns:a16="http://schemas.microsoft.com/office/drawing/2014/main" id="{0CB0F9EC-F71F-E74E-35B1-C77980A3B6EA}"/>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28599" y="3199713"/>
            <a:ext cx="667802" cy="667802"/>
          </a:xfrm>
          <a:prstGeom prst="rect">
            <a:avLst/>
          </a:prstGeom>
        </p:spPr>
      </p:pic>
      <p:pic>
        <p:nvPicPr>
          <p:cNvPr id="3" name="Picture 2">
            <a:extLst>
              <a:ext uri="{FF2B5EF4-FFF2-40B4-BE49-F238E27FC236}">
                <a16:creationId xmlns:a16="http://schemas.microsoft.com/office/drawing/2014/main" id="{F13E8A72-385B-397D-4658-6CB8CA3DF9BD}"/>
              </a:ext>
            </a:extLst>
          </p:cNvPr>
          <p:cNvPicPr>
            <a:picLocks noChangeAspect="1"/>
          </p:cNvPicPr>
          <p:nvPr/>
        </p:nvPicPr>
        <p:blipFill>
          <a:blip r:embed="rId4"/>
          <a:stretch>
            <a:fillRect/>
          </a:stretch>
        </p:blipFill>
        <p:spPr>
          <a:xfrm>
            <a:off x="7215057" y="1681172"/>
            <a:ext cx="4491577" cy="659523"/>
          </a:xfrm>
          <a:prstGeom prst="rect">
            <a:avLst/>
          </a:prstGeom>
        </p:spPr>
      </p:pic>
      <p:pic>
        <p:nvPicPr>
          <p:cNvPr id="37" name="Picture 36">
            <a:extLst>
              <a:ext uri="{FF2B5EF4-FFF2-40B4-BE49-F238E27FC236}">
                <a16:creationId xmlns:a16="http://schemas.microsoft.com/office/drawing/2014/main" id="{16C57D08-0CA1-F620-CFF6-C88A305F3016}"/>
              </a:ext>
            </a:extLst>
          </p:cNvPr>
          <p:cNvPicPr>
            <a:picLocks noChangeAspect="1"/>
          </p:cNvPicPr>
          <p:nvPr/>
        </p:nvPicPr>
        <p:blipFill>
          <a:blip r:embed="rId5"/>
          <a:stretch>
            <a:fillRect/>
          </a:stretch>
        </p:blipFill>
        <p:spPr>
          <a:xfrm>
            <a:off x="7215057" y="2537966"/>
            <a:ext cx="4430053" cy="2094771"/>
          </a:xfrm>
          <a:prstGeom prst="rect">
            <a:avLst/>
          </a:prstGeom>
        </p:spPr>
      </p:pic>
    </p:spTree>
    <p:extLst>
      <p:ext uri="{BB962C8B-B14F-4D97-AF65-F5344CB8AC3E}">
        <p14:creationId xmlns:p14="http://schemas.microsoft.com/office/powerpoint/2010/main" val="175352496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7222B-3686-CF03-D975-829C0AEA12C6}"/>
              </a:ext>
            </a:extLst>
          </p:cNvPr>
          <p:cNvSpPr>
            <a:spLocks noGrp="1"/>
          </p:cNvSpPr>
          <p:nvPr>
            <p:ph type="title"/>
          </p:nvPr>
        </p:nvSpPr>
        <p:spPr/>
        <p:txBody>
          <a:bodyPr>
            <a:normAutofit/>
          </a:bodyPr>
          <a:lstStyle/>
          <a:p>
            <a:r>
              <a:rPr lang="en-US" sz="4000" dirty="0"/>
              <a:t>Example Results</a:t>
            </a:r>
          </a:p>
        </p:txBody>
      </p:sp>
      <p:pic>
        <p:nvPicPr>
          <p:cNvPr id="3" name="Picture 2">
            <a:extLst>
              <a:ext uri="{FF2B5EF4-FFF2-40B4-BE49-F238E27FC236}">
                <a16:creationId xmlns:a16="http://schemas.microsoft.com/office/drawing/2014/main" id="{3CFA8F8B-FA81-046F-70C0-A4B51937C698}"/>
              </a:ext>
            </a:extLst>
          </p:cNvPr>
          <p:cNvPicPr>
            <a:picLocks noChangeAspect="1"/>
          </p:cNvPicPr>
          <p:nvPr/>
        </p:nvPicPr>
        <p:blipFill>
          <a:blip r:embed="rId3"/>
          <a:stretch>
            <a:fillRect/>
          </a:stretch>
        </p:blipFill>
        <p:spPr>
          <a:xfrm>
            <a:off x="2169611" y="2938068"/>
            <a:ext cx="8053336" cy="1067589"/>
          </a:xfrm>
          <a:prstGeom prst="rect">
            <a:avLst/>
          </a:prstGeom>
        </p:spPr>
      </p:pic>
      <p:pic>
        <p:nvPicPr>
          <p:cNvPr id="8" name="Picture 7">
            <a:extLst>
              <a:ext uri="{FF2B5EF4-FFF2-40B4-BE49-F238E27FC236}">
                <a16:creationId xmlns:a16="http://schemas.microsoft.com/office/drawing/2014/main" id="{00D397FD-0495-6958-B8CA-279B7C6C7817}"/>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2507860" y="3308297"/>
            <a:ext cx="739738" cy="697360"/>
          </a:xfrm>
          <a:prstGeom prst="rect">
            <a:avLst/>
          </a:prstGeom>
        </p:spPr>
      </p:pic>
      <p:pic>
        <p:nvPicPr>
          <p:cNvPr id="9" name="Picture 8">
            <a:extLst>
              <a:ext uri="{FF2B5EF4-FFF2-40B4-BE49-F238E27FC236}">
                <a16:creationId xmlns:a16="http://schemas.microsoft.com/office/drawing/2014/main" id="{7F01B3FC-4CC5-AD8B-5E00-8385F86A3C14}"/>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3091774" y="3308297"/>
            <a:ext cx="739738" cy="697360"/>
          </a:xfrm>
          <a:prstGeom prst="rect">
            <a:avLst/>
          </a:prstGeom>
        </p:spPr>
      </p:pic>
      <p:pic>
        <p:nvPicPr>
          <p:cNvPr id="12" name="Picture 11">
            <a:extLst>
              <a:ext uri="{FF2B5EF4-FFF2-40B4-BE49-F238E27FC236}">
                <a16:creationId xmlns:a16="http://schemas.microsoft.com/office/drawing/2014/main" id="{D355C4F8-C6F6-ECBB-29A3-D0EF4DEA94FD}"/>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3685962" y="3308297"/>
            <a:ext cx="739738" cy="697360"/>
          </a:xfrm>
          <a:prstGeom prst="rect">
            <a:avLst/>
          </a:prstGeom>
        </p:spPr>
      </p:pic>
      <p:pic>
        <p:nvPicPr>
          <p:cNvPr id="13" name="Picture 12">
            <a:extLst>
              <a:ext uri="{FF2B5EF4-FFF2-40B4-BE49-F238E27FC236}">
                <a16:creationId xmlns:a16="http://schemas.microsoft.com/office/drawing/2014/main" id="{68DEAD96-8C7B-4D6C-14AA-3FDF0F1A760D}"/>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6067854" y="3294994"/>
            <a:ext cx="739738" cy="697360"/>
          </a:xfrm>
          <a:prstGeom prst="rect">
            <a:avLst/>
          </a:prstGeom>
        </p:spPr>
      </p:pic>
      <p:pic>
        <p:nvPicPr>
          <p:cNvPr id="14" name="Picture 13">
            <a:extLst>
              <a:ext uri="{FF2B5EF4-FFF2-40B4-BE49-F238E27FC236}">
                <a16:creationId xmlns:a16="http://schemas.microsoft.com/office/drawing/2014/main" id="{1E6CD156-3AB8-B94F-9B0A-B5228B0326D4}"/>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6662042" y="3314949"/>
            <a:ext cx="739738" cy="697360"/>
          </a:xfrm>
          <a:prstGeom prst="rect">
            <a:avLst/>
          </a:prstGeom>
        </p:spPr>
      </p:pic>
      <p:pic>
        <p:nvPicPr>
          <p:cNvPr id="15" name="Picture 14">
            <a:extLst>
              <a:ext uri="{FF2B5EF4-FFF2-40B4-BE49-F238E27FC236}">
                <a16:creationId xmlns:a16="http://schemas.microsoft.com/office/drawing/2014/main" id="{0E631F66-AE03-4C36-79BE-C080525FF504}"/>
              </a:ext>
            </a:extLst>
          </p:cNvPr>
          <p:cNvPicPr>
            <a:picLocks noChangeAspect="1"/>
          </p:cNvPicPr>
          <p:nvPr/>
        </p:nvPicPr>
        <p:blipFill rotWithShape="1">
          <a:blip r:embed="rId4">
            <a:extLst>
              <a:ext uri="{28A0092B-C50C-407E-A947-70E740481C1C}">
                <a14:useLocalDpi xmlns:a14="http://schemas.microsoft.com/office/drawing/2010/main" val="0"/>
              </a:ext>
            </a:extLst>
          </a:blip>
          <a:srcRect l="47722" t="50000" r="47784" b="41158"/>
          <a:stretch/>
        </p:blipFill>
        <p:spPr>
          <a:xfrm>
            <a:off x="7256230" y="3308297"/>
            <a:ext cx="739738" cy="697360"/>
          </a:xfrm>
          <a:prstGeom prst="rect">
            <a:avLst/>
          </a:prstGeom>
        </p:spPr>
      </p:pic>
      <p:sp>
        <p:nvSpPr>
          <p:cNvPr id="4" name="TextBox 3">
            <a:extLst>
              <a:ext uri="{FF2B5EF4-FFF2-40B4-BE49-F238E27FC236}">
                <a16:creationId xmlns:a16="http://schemas.microsoft.com/office/drawing/2014/main" id="{43ACE4CC-285B-C50E-F55B-1DDDFD442880}"/>
              </a:ext>
            </a:extLst>
          </p:cNvPr>
          <p:cNvSpPr txBox="1"/>
          <p:nvPr/>
        </p:nvSpPr>
        <p:spPr>
          <a:xfrm>
            <a:off x="4693899" y="4066024"/>
            <a:ext cx="3416897" cy="646331"/>
          </a:xfrm>
          <a:prstGeom prst="rect">
            <a:avLst/>
          </a:prstGeom>
          <a:noFill/>
        </p:spPr>
        <p:txBody>
          <a:bodyPr wrap="none" rtlCol="0">
            <a:spAutoFit/>
          </a:bodyPr>
          <a:lstStyle/>
          <a:p>
            <a:r>
              <a:rPr lang="en-US" dirty="0"/>
              <a:t>Patient 1: has antibodies present</a:t>
            </a:r>
          </a:p>
          <a:p>
            <a:r>
              <a:rPr lang="en-US" dirty="0"/>
              <a:t>Patient 2: no antibodies detected</a:t>
            </a:r>
          </a:p>
        </p:txBody>
      </p:sp>
    </p:spTree>
    <p:extLst>
      <p:ext uri="{BB962C8B-B14F-4D97-AF65-F5344CB8AC3E}">
        <p14:creationId xmlns:p14="http://schemas.microsoft.com/office/powerpoint/2010/main" val="1149733757"/>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037222B-3686-CF03-D975-829C0AEA12C6}"/>
              </a:ext>
            </a:extLst>
          </p:cNvPr>
          <p:cNvSpPr>
            <a:spLocks noGrp="1"/>
          </p:cNvSpPr>
          <p:nvPr>
            <p:ph type="title"/>
          </p:nvPr>
        </p:nvSpPr>
        <p:spPr/>
        <p:txBody>
          <a:bodyPr>
            <a:normAutofit/>
          </a:bodyPr>
          <a:lstStyle/>
          <a:p>
            <a:r>
              <a:rPr lang="en-US" sz="4000" dirty="0"/>
              <a:t>Troubleshooting</a:t>
            </a:r>
          </a:p>
        </p:txBody>
      </p:sp>
      <p:pic>
        <p:nvPicPr>
          <p:cNvPr id="3" name="Picture 2">
            <a:extLst>
              <a:ext uri="{FF2B5EF4-FFF2-40B4-BE49-F238E27FC236}">
                <a16:creationId xmlns:a16="http://schemas.microsoft.com/office/drawing/2014/main" id="{A571B5B0-039B-56FB-3D7A-2990BE42588E}"/>
              </a:ext>
            </a:extLst>
          </p:cNvPr>
          <p:cNvPicPr>
            <a:picLocks noChangeAspect="1"/>
          </p:cNvPicPr>
          <p:nvPr/>
        </p:nvPicPr>
        <p:blipFill>
          <a:blip r:embed="rId2"/>
          <a:stretch>
            <a:fillRect/>
          </a:stretch>
        </p:blipFill>
        <p:spPr>
          <a:xfrm>
            <a:off x="2069332" y="1282776"/>
            <a:ext cx="8053336" cy="1067589"/>
          </a:xfrm>
          <a:prstGeom prst="rect">
            <a:avLst/>
          </a:prstGeom>
        </p:spPr>
      </p:pic>
      <p:pic>
        <p:nvPicPr>
          <p:cNvPr id="4" name="Picture 3">
            <a:extLst>
              <a:ext uri="{FF2B5EF4-FFF2-40B4-BE49-F238E27FC236}">
                <a16:creationId xmlns:a16="http://schemas.microsoft.com/office/drawing/2014/main" id="{B3CCCBA5-5E47-3940-E061-48CCAE963690}"/>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407581" y="1653005"/>
            <a:ext cx="739738" cy="697360"/>
          </a:xfrm>
          <a:prstGeom prst="rect">
            <a:avLst/>
          </a:prstGeom>
        </p:spPr>
      </p:pic>
      <p:pic>
        <p:nvPicPr>
          <p:cNvPr id="5" name="Picture 4">
            <a:extLst>
              <a:ext uri="{FF2B5EF4-FFF2-40B4-BE49-F238E27FC236}">
                <a16:creationId xmlns:a16="http://schemas.microsoft.com/office/drawing/2014/main" id="{4B623C0C-DDD6-2282-5500-91EC80B7FA2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991495" y="1653005"/>
            <a:ext cx="739738" cy="697360"/>
          </a:xfrm>
          <a:prstGeom prst="rect">
            <a:avLst/>
          </a:prstGeom>
        </p:spPr>
      </p:pic>
      <p:pic>
        <p:nvPicPr>
          <p:cNvPr id="6" name="Picture 5">
            <a:extLst>
              <a:ext uri="{FF2B5EF4-FFF2-40B4-BE49-F238E27FC236}">
                <a16:creationId xmlns:a16="http://schemas.microsoft.com/office/drawing/2014/main" id="{24379367-D4AD-3554-F29B-2565673CDDB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3585683" y="1653005"/>
            <a:ext cx="739738" cy="697360"/>
          </a:xfrm>
          <a:prstGeom prst="rect">
            <a:avLst/>
          </a:prstGeom>
        </p:spPr>
      </p:pic>
      <p:pic>
        <p:nvPicPr>
          <p:cNvPr id="7" name="Picture 6">
            <a:extLst>
              <a:ext uri="{FF2B5EF4-FFF2-40B4-BE49-F238E27FC236}">
                <a16:creationId xmlns:a16="http://schemas.microsoft.com/office/drawing/2014/main" id="{1F517A56-7C7B-5C32-D235-B4BEA6A0E3F2}"/>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5967575" y="1639702"/>
            <a:ext cx="739738" cy="697360"/>
          </a:xfrm>
          <a:prstGeom prst="rect">
            <a:avLst/>
          </a:prstGeom>
        </p:spPr>
      </p:pic>
      <p:pic>
        <p:nvPicPr>
          <p:cNvPr id="8" name="Picture 7">
            <a:extLst>
              <a:ext uri="{FF2B5EF4-FFF2-40B4-BE49-F238E27FC236}">
                <a16:creationId xmlns:a16="http://schemas.microsoft.com/office/drawing/2014/main" id="{7C24366C-7B71-98EC-322F-9BD7467BCECA}"/>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6561763" y="1659657"/>
            <a:ext cx="739738" cy="697360"/>
          </a:xfrm>
          <a:prstGeom prst="rect">
            <a:avLst/>
          </a:prstGeom>
        </p:spPr>
      </p:pic>
      <p:pic>
        <p:nvPicPr>
          <p:cNvPr id="9" name="Picture 8">
            <a:extLst>
              <a:ext uri="{FF2B5EF4-FFF2-40B4-BE49-F238E27FC236}">
                <a16:creationId xmlns:a16="http://schemas.microsoft.com/office/drawing/2014/main" id="{0127D500-7B20-2C28-21EB-7630F5C2DE61}"/>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7155951" y="1653005"/>
            <a:ext cx="739738" cy="697360"/>
          </a:xfrm>
          <a:prstGeom prst="rect">
            <a:avLst/>
          </a:prstGeom>
        </p:spPr>
      </p:pic>
      <p:pic>
        <p:nvPicPr>
          <p:cNvPr id="17" name="Picture 16">
            <a:extLst>
              <a:ext uri="{FF2B5EF4-FFF2-40B4-BE49-F238E27FC236}">
                <a16:creationId xmlns:a16="http://schemas.microsoft.com/office/drawing/2014/main" id="{F4B2D935-B13D-AC5F-F7FF-56EE0FB880CE}"/>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4194804" y="1646354"/>
            <a:ext cx="739738" cy="697360"/>
          </a:xfrm>
          <a:prstGeom prst="rect">
            <a:avLst/>
          </a:prstGeom>
        </p:spPr>
      </p:pic>
      <p:pic>
        <p:nvPicPr>
          <p:cNvPr id="18" name="Picture 17">
            <a:extLst>
              <a:ext uri="{FF2B5EF4-FFF2-40B4-BE49-F238E27FC236}">
                <a16:creationId xmlns:a16="http://schemas.microsoft.com/office/drawing/2014/main" id="{B761386B-EF29-E2BD-1A1C-4B61FAFD2E1E}"/>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4778718" y="1646354"/>
            <a:ext cx="739738" cy="697360"/>
          </a:xfrm>
          <a:prstGeom prst="rect">
            <a:avLst/>
          </a:prstGeom>
        </p:spPr>
      </p:pic>
      <p:pic>
        <p:nvPicPr>
          <p:cNvPr id="19" name="Picture 18">
            <a:extLst>
              <a:ext uri="{FF2B5EF4-FFF2-40B4-BE49-F238E27FC236}">
                <a16:creationId xmlns:a16="http://schemas.microsoft.com/office/drawing/2014/main" id="{6DAF6632-D510-889B-2A11-4615E5165C47}"/>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5372906" y="1646354"/>
            <a:ext cx="739738" cy="697360"/>
          </a:xfrm>
          <a:prstGeom prst="rect">
            <a:avLst/>
          </a:prstGeom>
        </p:spPr>
      </p:pic>
      <p:pic>
        <p:nvPicPr>
          <p:cNvPr id="20" name="Picture 19">
            <a:extLst>
              <a:ext uri="{FF2B5EF4-FFF2-40B4-BE49-F238E27FC236}">
                <a16:creationId xmlns:a16="http://schemas.microsoft.com/office/drawing/2014/main" id="{4EF8162F-0CBB-1469-DB7F-7F6BAB87A074}"/>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7755875" y="1639702"/>
            <a:ext cx="739738" cy="697360"/>
          </a:xfrm>
          <a:prstGeom prst="rect">
            <a:avLst/>
          </a:prstGeom>
        </p:spPr>
      </p:pic>
      <p:pic>
        <p:nvPicPr>
          <p:cNvPr id="21" name="Picture 20">
            <a:extLst>
              <a:ext uri="{FF2B5EF4-FFF2-40B4-BE49-F238E27FC236}">
                <a16:creationId xmlns:a16="http://schemas.microsoft.com/office/drawing/2014/main" id="{4F1676A1-5C1C-AAEB-7689-53E1A7F4E441}"/>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8339789" y="1639702"/>
            <a:ext cx="739738" cy="697360"/>
          </a:xfrm>
          <a:prstGeom prst="rect">
            <a:avLst/>
          </a:prstGeom>
        </p:spPr>
      </p:pic>
      <p:pic>
        <p:nvPicPr>
          <p:cNvPr id="22" name="Picture 21">
            <a:extLst>
              <a:ext uri="{FF2B5EF4-FFF2-40B4-BE49-F238E27FC236}">
                <a16:creationId xmlns:a16="http://schemas.microsoft.com/office/drawing/2014/main" id="{62BF7AF6-8201-AAAC-C37A-87B6FC9C2865}"/>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8933977" y="1639702"/>
            <a:ext cx="739738" cy="697360"/>
          </a:xfrm>
          <a:prstGeom prst="rect">
            <a:avLst/>
          </a:prstGeom>
        </p:spPr>
      </p:pic>
      <p:pic>
        <p:nvPicPr>
          <p:cNvPr id="23" name="Picture 22">
            <a:extLst>
              <a:ext uri="{FF2B5EF4-FFF2-40B4-BE49-F238E27FC236}">
                <a16:creationId xmlns:a16="http://schemas.microsoft.com/office/drawing/2014/main" id="{E22D2755-72D7-4E06-E6D4-8598630F84F1}"/>
              </a:ext>
            </a:extLst>
          </p:cNvPr>
          <p:cNvPicPr>
            <a:picLocks noChangeAspect="1"/>
          </p:cNvPicPr>
          <p:nvPr/>
        </p:nvPicPr>
        <p:blipFill>
          <a:blip r:embed="rId2"/>
          <a:stretch>
            <a:fillRect/>
          </a:stretch>
        </p:blipFill>
        <p:spPr>
          <a:xfrm>
            <a:off x="2069332" y="3074955"/>
            <a:ext cx="8053336" cy="1067589"/>
          </a:xfrm>
          <a:prstGeom prst="rect">
            <a:avLst/>
          </a:prstGeom>
        </p:spPr>
      </p:pic>
      <p:pic>
        <p:nvPicPr>
          <p:cNvPr id="24" name="Picture 23">
            <a:extLst>
              <a:ext uri="{FF2B5EF4-FFF2-40B4-BE49-F238E27FC236}">
                <a16:creationId xmlns:a16="http://schemas.microsoft.com/office/drawing/2014/main" id="{0BB0DC75-4EB1-7679-723F-BAAC051C1600}"/>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407581" y="3445184"/>
            <a:ext cx="739738" cy="697360"/>
          </a:xfrm>
          <a:prstGeom prst="rect">
            <a:avLst/>
          </a:prstGeom>
        </p:spPr>
      </p:pic>
      <p:pic>
        <p:nvPicPr>
          <p:cNvPr id="25" name="Picture 24">
            <a:extLst>
              <a:ext uri="{FF2B5EF4-FFF2-40B4-BE49-F238E27FC236}">
                <a16:creationId xmlns:a16="http://schemas.microsoft.com/office/drawing/2014/main" id="{A5E2B7FF-6C5A-4546-E76C-E2BBAC36E590}"/>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2991495" y="3445184"/>
            <a:ext cx="739738" cy="697360"/>
          </a:xfrm>
          <a:prstGeom prst="rect">
            <a:avLst/>
          </a:prstGeom>
        </p:spPr>
      </p:pic>
      <p:pic>
        <p:nvPicPr>
          <p:cNvPr id="26" name="Picture 25">
            <a:extLst>
              <a:ext uri="{FF2B5EF4-FFF2-40B4-BE49-F238E27FC236}">
                <a16:creationId xmlns:a16="http://schemas.microsoft.com/office/drawing/2014/main" id="{7614ADBA-817E-4F9A-DC23-B967A85FA4AC}"/>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3585683" y="3445184"/>
            <a:ext cx="739738" cy="697360"/>
          </a:xfrm>
          <a:prstGeom prst="rect">
            <a:avLst/>
          </a:prstGeom>
        </p:spPr>
      </p:pic>
      <p:pic>
        <p:nvPicPr>
          <p:cNvPr id="27" name="Picture 26">
            <a:extLst>
              <a:ext uri="{FF2B5EF4-FFF2-40B4-BE49-F238E27FC236}">
                <a16:creationId xmlns:a16="http://schemas.microsoft.com/office/drawing/2014/main" id="{83BDDCFD-43A9-1CEF-8DAB-FCE590CD2B4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5967575" y="3431881"/>
            <a:ext cx="739738" cy="697360"/>
          </a:xfrm>
          <a:prstGeom prst="rect">
            <a:avLst/>
          </a:prstGeom>
        </p:spPr>
      </p:pic>
      <p:pic>
        <p:nvPicPr>
          <p:cNvPr id="28" name="Picture 27">
            <a:extLst>
              <a:ext uri="{FF2B5EF4-FFF2-40B4-BE49-F238E27FC236}">
                <a16:creationId xmlns:a16="http://schemas.microsoft.com/office/drawing/2014/main" id="{63B06DF8-805C-6B05-46FC-463D12310B8D}"/>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6561763" y="3451836"/>
            <a:ext cx="739738" cy="697360"/>
          </a:xfrm>
          <a:prstGeom prst="rect">
            <a:avLst/>
          </a:prstGeom>
        </p:spPr>
      </p:pic>
      <p:pic>
        <p:nvPicPr>
          <p:cNvPr id="29" name="Picture 28">
            <a:extLst>
              <a:ext uri="{FF2B5EF4-FFF2-40B4-BE49-F238E27FC236}">
                <a16:creationId xmlns:a16="http://schemas.microsoft.com/office/drawing/2014/main" id="{E2509035-60DF-3EA6-EBFF-BE24AF75AD8C}"/>
              </a:ext>
            </a:extLst>
          </p:cNvPr>
          <p:cNvPicPr>
            <a:picLocks noChangeAspect="1"/>
          </p:cNvPicPr>
          <p:nvPr/>
        </p:nvPicPr>
        <p:blipFill rotWithShape="1">
          <a:blip r:embed="rId3">
            <a:extLst>
              <a:ext uri="{28A0092B-C50C-407E-A947-70E740481C1C}">
                <a14:useLocalDpi xmlns:a14="http://schemas.microsoft.com/office/drawing/2010/main" val="0"/>
              </a:ext>
            </a:extLst>
          </a:blip>
          <a:srcRect l="47722" t="50000" r="47784" b="41158"/>
          <a:stretch/>
        </p:blipFill>
        <p:spPr>
          <a:xfrm>
            <a:off x="7155951" y="3445184"/>
            <a:ext cx="739738" cy="697360"/>
          </a:xfrm>
          <a:prstGeom prst="rect">
            <a:avLst/>
          </a:prstGeom>
        </p:spPr>
      </p:pic>
      <p:pic>
        <p:nvPicPr>
          <p:cNvPr id="31" name="Picture 30">
            <a:extLst>
              <a:ext uri="{FF2B5EF4-FFF2-40B4-BE49-F238E27FC236}">
                <a16:creationId xmlns:a16="http://schemas.microsoft.com/office/drawing/2014/main" id="{0A729866-765B-3B73-7C93-54AC1C8D7C1D}"/>
              </a:ext>
            </a:extLst>
          </p:cNvPr>
          <p:cNvPicPr>
            <a:picLocks noChangeAspect="1"/>
          </p:cNvPicPr>
          <p:nvPr/>
        </p:nvPicPr>
        <p:blipFill rotWithShape="1">
          <a:blip r:embed="rId3">
            <a:alphaModFix amt="70000"/>
            <a:extLst>
              <a:ext uri="{28A0092B-C50C-407E-A947-70E740481C1C}">
                <a14:useLocalDpi xmlns:a14="http://schemas.microsoft.com/office/drawing/2010/main" val="0"/>
              </a:ext>
            </a:extLst>
          </a:blip>
          <a:srcRect l="47722" t="50000" r="47784" b="41158"/>
          <a:stretch/>
        </p:blipFill>
        <p:spPr>
          <a:xfrm>
            <a:off x="4189562" y="3432866"/>
            <a:ext cx="739738" cy="697360"/>
          </a:xfrm>
          <a:prstGeom prst="rect">
            <a:avLst/>
          </a:prstGeom>
        </p:spPr>
      </p:pic>
      <p:pic>
        <p:nvPicPr>
          <p:cNvPr id="32" name="Picture 31">
            <a:extLst>
              <a:ext uri="{FF2B5EF4-FFF2-40B4-BE49-F238E27FC236}">
                <a16:creationId xmlns:a16="http://schemas.microsoft.com/office/drawing/2014/main" id="{37917A7F-3C6C-5139-D1AF-29C4E808B69A}"/>
              </a:ext>
            </a:extLst>
          </p:cNvPr>
          <p:cNvPicPr>
            <a:picLocks noChangeAspect="1"/>
          </p:cNvPicPr>
          <p:nvPr/>
        </p:nvPicPr>
        <p:blipFill rotWithShape="1">
          <a:blip r:embed="rId3">
            <a:alphaModFix amt="35000"/>
            <a:extLst>
              <a:ext uri="{28A0092B-C50C-407E-A947-70E740481C1C}">
                <a14:useLocalDpi xmlns:a14="http://schemas.microsoft.com/office/drawing/2010/main" val="0"/>
              </a:ext>
            </a:extLst>
          </a:blip>
          <a:srcRect l="47722" t="50000" r="47784" b="41158"/>
          <a:stretch/>
        </p:blipFill>
        <p:spPr>
          <a:xfrm>
            <a:off x="4783750" y="3432866"/>
            <a:ext cx="739738" cy="697360"/>
          </a:xfrm>
          <a:prstGeom prst="rect">
            <a:avLst/>
          </a:prstGeom>
        </p:spPr>
      </p:pic>
      <p:pic>
        <p:nvPicPr>
          <p:cNvPr id="36" name="Picture 35">
            <a:extLst>
              <a:ext uri="{FF2B5EF4-FFF2-40B4-BE49-F238E27FC236}">
                <a16:creationId xmlns:a16="http://schemas.microsoft.com/office/drawing/2014/main" id="{749971EA-43E0-D298-9EB1-6167A5CD8E60}"/>
              </a:ext>
            </a:extLst>
          </p:cNvPr>
          <p:cNvPicPr>
            <a:picLocks noChangeAspect="1"/>
          </p:cNvPicPr>
          <p:nvPr/>
        </p:nvPicPr>
        <p:blipFill rotWithShape="1">
          <a:blip r:embed="rId3">
            <a:alphaModFix amt="35000"/>
            <a:extLst>
              <a:ext uri="{28A0092B-C50C-407E-A947-70E740481C1C}">
                <a14:useLocalDpi xmlns:a14="http://schemas.microsoft.com/office/drawing/2010/main" val="0"/>
              </a:ext>
            </a:extLst>
          </a:blip>
          <a:srcRect l="47722" t="50000" r="47784" b="41158"/>
          <a:stretch/>
        </p:blipFill>
        <p:spPr>
          <a:xfrm>
            <a:off x="5377311" y="3432866"/>
            <a:ext cx="739738" cy="697360"/>
          </a:xfrm>
          <a:prstGeom prst="rect">
            <a:avLst/>
          </a:prstGeom>
        </p:spPr>
      </p:pic>
      <p:pic>
        <p:nvPicPr>
          <p:cNvPr id="37" name="Picture 36">
            <a:extLst>
              <a:ext uri="{FF2B5EF4-FFF2-40B4-BE49-F238E27FC236}">
                <a16:creationId xmlns:a16="http://schemas.microsoft.com/office/drawing/2014/main" id="{0CE4843B-C8D2-33D9-C044-47B1BF7815B2}"/>
              </a:ext>
            </a:extLst>
          </p:cNvPr>
          <p:cNvPicPr>
            <a:picLocks noChangeAspect="1"/>
          </p:cNvPicPr>
          <p:nvPr/>
        </p:nvPicPr>
        <p:blipFill>
          <a:blip r:embed="rId2"/>
          <a:stretch>
            <a:fillRect/>
          </a:stretch>
        </p:blipFill>
        <p:spPr>
          <a:xfrm>
            <a:off x="2085975" y="4826409"/>
            <a:ext cx="8053336" cy="1067589"/>
          </a:xfrm>
          <a:prstGeom prst="rect">
            <a:avLst/>
          </a:prstGeom>
        </p:spPr>
      </p:pic>
      <p:sp>
        <p:nvSpPr>
          <p:cNvPr id="10" name="TextBox 9">
            <a:extLst>
              <a:ext uri="{FF2B5EF4-FFF2-40B4-BE49-F238E27FC236}">
                <a16:creationId xmlns:a16="http://schemas.microsoft.com/office/drawing/2014/main" id="{C260C8D0-CB63-7DBF-01F8-44A513783AC1}"/>
              </a:ext>
            </a:extLst>
          </p:cNvPr>
          <p:cNvSpPr txBox="1"/>
          <p:nvPr/>
        </p:nvSpPr>
        <p:spPr>
          <a:xfrm>
            <a:off x="2267570" y="2275360"/>
            <a:ext cx="7656855" cy="646331"/>
          </a:xfrm>
          <a:prstGeom prst="rect">
            <a:avLst/>
          </a:prstGeom>
          <a:noFill/>
        </p:spPr>
        <p:txBody>
          <a:bodyPr wrap="square" rtlCol="0">
            <a:spAutoFit/>
          </a:bodyPr>
          <a:lstStyle/>
          <a:p>
            <a:r>
              <a:rPr lang="en-US" dirty="0"/>
              <a:t>Several possibilities: contaminated wash buffer, didn’t change pipets in the 1</a:t>
            </a:r>
            <a:r>
              <a:rPr lang="en-US" baseline="30000" dirty="0"/>
              <a:t>st</a:t>
            </a:r>
            <a:r>
              <a:rPr lang="en-US" dirty="0"/>
              <a:t> step, added + control all the way across in step 1</a:t>
            </a:r>
          </a:p>
        </p:txBody>
      </p:sp>
      <p:sp>
        <p:nvSpPr>
          <p:cNvPr id="11" name="TextBox 10">
            <a:extLst>
              <a:ext uri="{FF2B5EF4-FFF2-40B4-BE49-F238E27FC236}">
                <a16:creationId xmlns:a16="http://schemas.microsoft.com/office/drawing/2014/main" id="{6D32338F-81D0-F1F1-3F52-C641187CF56E}"/>
              </a:ext>
            </a:extLst>
          </p:cNvPr>
          <p:cNvSpPr txBox="1"/>
          <p:nvPr/>
        </p:nvSpPr>
        <p:spPr>
          <a:xfrm>
            <a:off x="2284216" y="4072346"/>
            <a:ext cx="7656855" cy="646331"/>
          </a:xfrm>
          <a:prstGeom prst="rect">
            <a:avLst/>
          </a:prstGeom>
          <a:noFill/>
        </p:spPr>
        <p:txBody>
          <a:bodyPr wrap="square" rtlCol="0">
            <a:spAutoFit/>
          </a:bodyPr>
          <a:lstStyle/>
          <a:p>
            <a:r>
              <a:rPr lang="en-US" dirty="0"/>
              <a:t>Likely overflow / spillover from positive control into negative control for the faint blue negative wells. </a:t>
            </a:r>
          </a:p>
        </p:txBody>
      </p:sp>
      <p:sp>
        <p:nvSpPr>
          <p:cNvPr id="12" name="TextBox 11">
            <a:extLst>
              <a:ext uri="{FF2B5EF4-FFF2-40B4-BE49-F238E27FC236}">
                <a16:creationId xmlns:a16="http://schemas.microsoft.com/office/drawing/2014/main" id="{3EB6E03C-E68B-233A-B56F-6CEA615BAEF3}"/>
              </a:ext>
            </a:extLst>
          </p:cNvPr>
          <p:cNvSpPr txBox="1"/>
          <p:nvPr/>
        </p:nvSpPr>
        <p:spPr>
          <a:xfrm>
            <a:off x="2267569" y="5829903"/>
            <a:ext cx="7656855" cy="923330"/>
          </a:xfrm>
          <a:prstGeom prst="rect">
            <a:avLst/>
          </a:prstGeom>
          <a:noFill/>
        </p:spPr>
        <p:txBody>
          <a:bodyPr wrap="square" rtlCol="0">
            <a:spAutoFit/>
          </a:bodyPr>
          <a:lstStyle/>
          <a:p>
            <a:r>
              <a:rPr lang="en-US" dirty="0"/>
              <a:t>If only one group: likely missed a step or did something out of order with PA, SA and SUB. If entire class: likely diluted PA with wash instead of 1X PBS during prep.</a:t>
            </a:r>
          </a:p>
        </p:txBody>
      </p:sp>
    </p:spTree>
    <p:extLst>
      <p:ext uri="{BB962C8B-B14F-4D97-AF65-F5344CB8AC3E}">
        <p14:creationId xmlns:p14="http://schemas.microsoft.com/office/powerpoint/2010/main" val="3563032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8"/>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23"/>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4"/>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25"/>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26"/>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7"/>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2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31"/>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36"/>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1"/>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37"/>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1" grpId="0"/>
      <p:bldP spid="12"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A36A1805-57F3-3D83-F57B-4521B999C1FA}"/>
              </a:ext>
            </a:extLst>
          </p:cNvPr>
          <p:cNvSpPr>
            <a:spLocks noGrp="1"/>
          </p:cNvSpPr>
          <p:nvPr>
            <p:ph type="ctrTitle"/>
          </p:nvPr>
        </p:nvSpPr>
        <p:spPr/>
        <p:txBody>
          <a:bodyPr/>
          <a:lstStyle/>
          <a:p>
            <a:r>
              <a:rPr lang="en-US"/>
              <a:t>Instructor </a:t>
            </a:r>
            <a:br>
              <a:rPr lang="en-US"/>
            </a:br>
            <a:r>
              <a:rPr lang="en-US"/>
              <a:t>Prep</a:t>
            </a:r>
          </a:p>
        </p:txBody>
      </p:sp>
      <p:sp>
        <p:nvSpPr>
          <p:cNvPr id="2" name="Subtitle 1">
            <a:extLst>
              <a:ext uri="{FF2B5EF4-FFF2-40B4-BE49-F238E27FC236}">
                <a16:creationId xmlns:a16="http://schemas.microsoft.com/office/drawing/2014/main" id="{41CAF765-482B-E3C4-C897-995948E1C39B}"/>
              </a:ext>
            </a:extLst>
          </p:cNvPr>
          <p:cNvSpPr>
            <a:spLocks noGrp="1"/>
          </p:cNvSpPr>
          <p:nvPr>
            <p:ph type="subTitle" idx="1"/>
          </p:nvPr>
        </p:nvSpPr>
        <p:spPr/>
        <p:txBody>
          <a:bodyPr/>
          <a:lstStyle/>
          <a:p>
            <a:r>
              <a:rPr lang="en-US" dirty="0"/>
              <a:t>Protocol III: </a:t>
            </a:r>
          </a:p>
          <a:p>
            <a:r>
              <a:rPr lang="en-US" dirty="0"/>
              <a:t>Antibody Detection</a:t>
            </a:r>
          </a:p>
        </p:txBody>
      </p:sp>
      <p:pic>
        <p:nvPicPr>
          <p:cNvPr id="12" name="Graphic 11">
            <a:extLst>
              <a:ext uri="{FF2B5EF4-FFF2-40B4-BE49-F238E27FC236}">
                <a16:creationId xmlns:a16="http://schemas.microsoft.com/office/drawing/2014/main" id="{42E39A46-7F91-40F4-EA9D-69957E70F79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0490" y="3123201"/>
            <a:ext cx="731771" cy="731771"/>
          </a:xfrm>
          <a:prstGeom prst="rect">
            <a:avLst/>
          </a:prstGeom>
        </p:spPr>
      </p:pic>
      <p:sp>
        <p:nvSpPr>
          <p:cNvPr id="4" name="Rectangle 3">
            <a:extLst>
              <a:ext uri="{FF2B5EF4-FFF2-40B4-BE49-F238E27FC236}">
                <a16:creationId xmlns:a16="http://schemas.microsoft.com/office/drawing/2014/main" id="{DF4DD63F-2C78-F8F4-0F73-419D55BC9CD1}"/>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5" name="Picture 4">
            <a:extLst>
              <a:ext uri="{FF2B5EF4-FFF2-40B4-BE49-F238E27FC236}">
                <a16:creationId xmlns:a16="http://schemas.microsoft.com/office/drawing/2014/main" id="{2C608520-2715-A094-D119-081ED7FEC4E0}"/>
              </a:ext>
            </a:extLst>
          </p:cNvPr>
          <p:cNvPicPr>
            <a:picLocks noChangeAspect="1"/>
          </p:cNvPicPr>
          <p:nvPr/>
        </p:nvPicPr>
        <p:blipFill>
          <a:blip r:embed="rId4"/>
          <a:stretch>
            <a:fillRect/>
          </a:stretch>
        </p:blipFill>
        <p:spPr>
          <a:xfrm>
            <a:off x="8251759" y="3429000"/>
            <a:ext cx="2571882" cy="2889398"/>
          </a:xfrm>
          <a:prstGeom prst="rect">
            <a:avLst/>
          </a:prstGeom>
        </p:spPr>
      </p:pic>
      <p:pic>
        <p:nvPicPr>
          <p:cNvPr id="7" name="Picture 6">
            <a:extLst>
              <a:ext uri="{FF2B5EF4-FFF2-40B4-BE49-F238E27FC236}">
                <a16:creationId xmlns:a16="http://schemas.microsoft.com/office/drawing/2014/main" id="{D8F67E69-EDA6-8ED7-53B1-15FF84C706C0}"/>
              </a:ext>
            </a:extLst>
          </p:cNvPr>
          <p:cNvPicPr>
            <a:picLocks noChangeAspect="1"/>
          </p:cNvPicPr>
          <p:nvPr/>
        </p:nvPicPr>
        <p:blipFill>
          <a:blip r:embed="rId5"/>
          <a:stretch>
            <a:fillRect/>
          </a:stretch>
        </p:blipFill>
        <p:spPr>
          <a:xfrm>
            <a:off x="8308912" y="749161"/>
            <a:ext cx="2457576" cy="2711589"/>
          </a:xfrm>
          <a:prstGeom prst="rect">
            <a:avLst/>
          </a:prstGeom>
        </p:spPr>
      </p:pic>
    </p:spTree>
    <p:extLst>
      <p:ext uri="{BB962C8B-B14F-4D97-AF65-F5344CB8AC3E}">
        <p14:creationId xmlns:p14="http://schemas.microsoft.com/office/powerpoint/2010/main" val="3148546065"/>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11075E-4C93-5AB6-14C4-2DC94789B356}"/>
              </a:ext>
            </a:extLst>
          </p:cNvPr>
          <p:cNvSpPr>
            <a:spLocks noGrp="1"/>
          </p:cNvSpPr>
          <p:nvPr>
            <p:ph type="title"/>
          </p:nvPr>
        </p:nvSpPr>
        <p:spPr/>
        <p:txBody>
          <a:bodyPr/>
          <a:lstStyle/>
          <a:p>
            <a:r>
              <a:rPr lang="en-US" dirty="0"/>
              <a:t>Notes to instructor:</a:t>
            </a:r>
          </a:p>
        </p:txBody>
      </p:sp>
      <p:sp>
        <p:nvSpPr>
          <p:cNvPr id="3" name="TextBox 2">
            <a:extLst>
              <a:ext uri="{FF2B5EF4-FFF2-40B4-BE49-F238E27FC236}">
                <a16:creationId xmlns:a16="http://schemas.microsoft.com/office/drawing/2014/main" id="{EF151353-B013-24EA-26D8-63F1F2D40E70}"/>
              </a:ext>
            </a:extLst>
          </p:cNvPr>
          <p:cNvSpPr txBox="1"/>
          <p:nvPr/>
        </p:nvSpPr>
        <p:spPr>
          <a:xfrm>
            <a:off x="609598" y="1202634"/>
            <a:ext cx="10972799" cy="6093976"/>
          </a:xfrm>
          <a:prstGeom prst="rect">
            <a:avLst/>
          </a:prstGeom>
          <a:noFill/>
        </p:spPr>
        <p:txBody>
          <a:bodyPr wrap="square" lIns="91440" tIns="45720" rIns="91440" bIns="45720" rtlCol="0" anchor="t">
            <a:spAutoFit/>
          </a:bodyPr>
          <a:lstStyle/>
          <a:p>
            <a:pPr marL="285750" indent="-285750">
              <a:spcAft>
                <a:spcPts val="1800"/>
              </a:spcAft>
              <a:buFont typeface="Arial" panose="020B0604020202020204" pitchFamily="34" charset="0"/>
              <a:buChar char="•"/>
            </a:pPr>
            <a:r>
              <a:rPr lang="en-US" sz="2200" dirty="0"/>
              <a:t>Please download the instructor manual (see Resources section) for full prep directions. This slide deck is meant as a quick reference – there are more details in the manual which are not included here. </a:t>
            </a:r>
          </a:p>
          <a:p>
            <a:pPr marL="285750" indent="-285750">
              <a:spcAft>
                <a:spcPts val="1800"/>
              </a:spcAft>
              <a:buFont typeface="Arial" panose="020B0604020202020204" pitchFamily="34" charset="0"/>
              <a:buChar char="•"/>
            </a:pPr>
            <a:r>
              <a:rPr lang="en-US" sz="2200" b="1" dirty="0"/>
              <a:t>These prep instructions are for Protocol III: Antibody Detection. The prep directions for each protocol are different. </a:t>
            </a:r>
          </a:p>
          <a:p>
            <a:pPr marL="285750" indent="-285750">
              <a:spcAft>
                <a:spcPts val="1800"/>
              </a:spcAft>
              <a:buFont typeface="Arial" panose="020B0604020202020204" pitchFamily="34" charset="0"/>
              <a:buChar char="•"/>
            </a:pPr>
            <a:r>
              <a:rPr lang="en-US" sz="2200" dirty="0"/>
              <a:t>Reserve some of the wash buffer so you can replace it if (when!) students contaminate theirs. Let them know that if they contaminate their wash buffer you can give them more – they just need to let you know! If they do contaminate their wash buffer (for example, by touching a pipet to their 12-well strip and then putting it back in the wash buffer), their results will likely be all positive. </a:t>
            </a:r>
          </a:p>
          <a:p>
            <a:pPr marL="285750" indent="-285750">
              <a:spcAft>
                <a:spcPts val="1800"/>
              </a:spcAft>
              <a:buFont typeface="Arial" panose="020B0604020202020204" pitchFamily="34" charset="0"/>
              <a:buChar char="•"/>
            </a:pPr>
            <a:r>
              <a:rPr lang="en-US" sz="2200" dirty="0"/>
              <a:t>Although this procedure is designed to fit into a single lesson period, you may stop the laboratory activity by adding wash buffer to the microplate wells at any stage after the addition of antigen and prior to the addition of enzyme substrate. Place the microplate strips and all the reagents in the refrigerator at 4°C overnight.</a:t>
            </a:r>
          </a:p>
          <a:p>
            <a:pPr>
              <a:spcAft>
                <a:spcPts val="1800"/>
              </a:spcAft>
            </a:pPr>
            <a:endParaRPr lang="en-US" sz="2200" dirty="0"/>
          </a:p>
        </p:txBody>
      </p:sp>
    </p:spTree>
    <p:extLst>
      <p:ext uri="{BB962C8B-B14F-4D97-AF65-F5344CB8AC3E}">
        <p14:creationId xmlns:p14="http://schemas.microsoft.com/office/powerpoint/2010/main" val="3540454591"/>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A08669F6-C1D4-AADD-6C96-6AA84FAF75C8}"/>
              </a:ext>
            </a:extLst>
          </p:cNvPr>
          <p:cNvSpPr>
            <a:spLocks noGrp="1"/>
          </p:cNvSpPr>
          <p:nvPr>
            <p:ph type="title"/>
          </p:nvPr>
        </p:nvSpPr>
        <p:spPr/>
        <p:txBody>
          <a:bodyPr>
            <a:normAutofit/>
          </a:bodyPr>
          <a:lstStyle/>
          <a:p>
            <a:r>
              <a:rPr lang="en-US" sz="4000" dirty="0"/>
              <a:t>Gather kit materials</a:t>
            </a:r>
          </a:p>
        </p:txBody>
      </p:sp>
      <p:graphicFrame>
        <p:nvGraphicFramePr>
          <p:cNvPr id="2" name="Table 2">
            <a:extLst>
              <a:ext uri="{FF2B5EF4-FFF2-40B4-BE49-F238E27FC236}">
                <a16:creationId xmlns:a16="http://schemas.microsoft.com/office/drawing/2014/main" id="{7C7031FB-60E7-614A-C4ED-997A4ADCE7FC}"/>
              </a:ext>
            </a:extLst>
          </p:cNvPr>
          <p:cNvGraphicFramePr>
            <a:graphicFrameLocks noGrp="1"/>
          </p:cNvGraphicFramePr>
          <p:nvPr>
            <p:extLst>
              <p:ext uri="{D42A27DB-BD31-4B8C-83A1-F6EECF244321}">
                <p14:modId xmlns:p14="http://schemas.microsoft.com/office/powerpoint/2010/main" val="1983880313"/>
              </p:ext>
            </p:extLst>
          </p:nvPr>
        </p:nvGraphicFramePr>
        <p:xfrm>
          <a:off x="870525" y="2026069"/>
          <a:ext cx="10113413" cy="3383280"/>
        </p:xfrm>
        <a:graphic>
          <a:graphicData uri="http://schemas.openxmlformats.org/drawingml/2006/table">
            <a:tbl>
              <a:tblPr firstRow="1" bandRow="1">
                <a:tableStyleId>{68D230F3-CF80-4859-8CE7-A43EE81993B5}</a:tableStyleId>
              </a:tblPr>
              <a:tblGrid>
                <a:gridCol w="290623">
                  <a:extLst>
                    <a:ext uri="{9D8B030D-6E8A-4147-A177-3AD203B41FA5}">
                      <a16:colId xmlns:a16="http://schemas.microsoft.com/office/drawing/2014/main" val="3261714863"/>
                    </a:ext>
                  </a:extLst>
                </a:gridCol>
                <a:gridCol w="6389666">
                  <a:extLst>
                    <a:ext uri="{9D8B030D-6E8A-4147-A177-3AD203B41FA5}">
                      <a16:colId xmlns:a16="http://schemas.microsoft.com/office/drawing/2014/main" val="661712146"/>
                    </a:ext>
                  </a:extLst>
                </a:gridCol>
                <a:gridCol w="1716562">
                  <a:extLst>
                    <a:ext uri="{9D8B030D-6E8A-4147-A177-3AD203B41FA5}">
                      <a16:colId xmlns:a16="http://schemas.microsoft.com/office/drawing/2014/main" val="3786728688"/>
                    </a:ext>
                  </a:extLst>
                </a:gridCol>
                <a:gridCol w="1716562">
                  <a:extLst>
                    <a:ext uri="{9D8B030D-6E8A-4147-A177-3AD203B41FA5}">
                      <a16:colId xmlns:a16="http://schemas.microsoft.com/office/drawing/2014/main" val="3259467120"/>
                    </a:ext>
                  </a:extLst>
                </a:gridCol>
              </a:tblGrid>
              <a:tr h="361869">
                <a:tc>
                  <a:txBody>
                    <a:bodyPr/>
                    <a:lstStyle/>
                    <a:p>
                      <a:endParaRPr lang="en-US" dirty="0"/>
                    </a:p>
                  </a:txBody>
                  <a:tcPr/>
                </a:tc>
                <a:tc>
                  <a:txBody>
                    <a:bodyPr/>
                    <a:lstStyle/>
                    <a:p>
                      <a:r>
                        <a:rPr lang="en-US" dirty="0"/>
                        <a:t>Item</a:t>
                      </a:r>
                    </a:p>
                  </a:txBody>
                  <a:tcPr/>
                </a:tc>
                <a:tc>
                  <a:txBody>
                    <a:bodyPr/>
                    <a:lstStyle/>
                    <a:p>
                      <a:r>
                        <a:rPr lang="en-US" dirty="0"/>
                        <a:t>Qty</a:t>
                      </a:r>
                    </a:p>
                  </a:txBody>
                  <a:tcPr/>
                </a:tc>
                <a:tc>
                  <a:txBody>
                    <a:bodyPr/>
                    <a:lstStyle/>
                    <a:p>
                      <a:r>
                        <a:rPr lang="en-US" dirty="0"/>
                        <a:t>Source</a:t>
                      </a:r>
                    </a:p>
                  </a:txBody>
                  <a:tcPr/>
                </a:tc>
                <a:extLst>
                  <a:ext uri="{0D108BD9-81ED-4DB2-BD59-A6C34878D82A}">
                    <a16:rowId xmlns:a16="http://schemas.microsoft.com/office/drawing/2014/main" val="1152028158"/>
                  </a:ext>
                </a:extLst>
              </a:tr>
              <a:tr h="331713">
                <a:tc>
                  <a:txBody>
                    <a:bodyPr/>
                    <a:lstStyle/>
                    <a:p>
                      <a:endParaRPr lang="en-US" sz="1600"/>
                    </a:p>
                  </a:txBody>
                  <a:tcPr/>
                </a:tc>
                <a:tc>
                  <a:txBody>
                    <a:bodyPr/>
                    <a:lstStyle/>
                    <a:p>
                      <a:r>
                        <a:rPr lang="en-US" sz="1600" dirty="0"/>
                        <a:t>Antigen </a:t>
                      </a:r>
                    </a:p>
                  </a:txBody>
                  <a:tcPr/>
                </a:tc>
                <a:tc>
                  <a:txBody>
                    <a:bodyPr/>
                    <a:lstStyle/>
                    <a:p>
                      <a:r>
                        <a:rPr lang="en-US" sz="1600" dirty="0"/>
                        <a:t>1 vial</a:t>
                      </a:r>
                    </a:p>
                  </a:txBody>
                  <a:tcPr/>
                </a:tc>
                <a:tc>
                  <a:txBody>
                    <a:bodyPr/>
                    <a:lstStyle/>
                    <a:p>
                      <a:r>
                        <a:rPr lang="en-US" sz="1600" dirty="0"/>
                        <a:t>kit</a:t>
                      </a:r>
                    </a:p>
                  </a:txBody>
                  <a:tcPr/>
                </a:tc>
                <a:extLst>
                  <a:ext uri="{0D108BD9-81ED-4DB2-BD59-A6C34878D82A}">
                    <a16:rowId xmlns:a16="http://schemas.microsoft.com/office/drawing/2014/main" val="4263487934"/>
                  </a:ext>
                </a:extLst>
              </a:tr>
              <a:tr h="331713">
                <a:tc>
                  <a:txBody>
                    <a:bodyPr/>
                    <a:lstStyle/>
                    <a:p>
                      <a:endParaRPr lang="en-US" sz="1600" dirty="0"/>
                    </a:p>
                  </a:txBody>
                  <a:tcPr/>
                </a:tc>
                <a:tc>
                  <a:txBody>
                    <a:bodyPr/>
                    <a:lstStyle/>
                    <a:p>
                      <a:r>
                        <a:rPr lang="en-US" sz="1600" dirty="0"/>
                        <a:t>Primary antibody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 vial</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lang="en-US" sz="1600" dirty="0"/>
                        <a:t>kit</a:t>
                      </a: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Secondary antibody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 vial</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lang="en-US" sz="1600" dirty="0"/>
                        <a:t>kit</a:t>
                      </a: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Substrate  (TMB)</a:t>
                      </a:r>
                    </a:p>
                  </a:txBody>
                  <a:tcPr/>
                </a:tc>
                <a:tc>
                  <a:txBody>
                    <a:bodyPr/>
                    <a:lstStyle/>
                    <a:p>
                      <a:r>
                        <a:rPr lang="en-US" sz="1600" dirty="0"/>
                        <a:t>1 bottle</a:t>
                      </a:r>
                    </a:p>
                  </a:txBody>
                  <a:tcPr/>
                </a:tc>
                <a:tc>
                  <a:txBody>
                    <a:bodyPr/>
                    <a:lstStyle/>
                    <a:p>
                      <a:r>
                        <a:rPr kumimoji="0" lang="en-US" sz="1600" b="0" i="0" u="none" strike="noStrike" kern="1200" cap="none" spc="0" normalizeH="0" baseline="0" noProof="0">
                          <a:ln>
                            <a:noFill/>
                          </a:ln>
                          <a:solidFill>
                            <a:prstClr val="black"/>
                          </a:solidFill>
                          <a:effectLst/>
                          <a:uLnTx/>
                          <a:uFillTx/>
                          <a:latin typeface="Arial Nova Light"/>
                          <a:ea typeface="+mn-ea"/>
                          <a:cs typeface="+mn-cs"/>
                        </a:rPr>
                        <a:t>kit</a:t>
                      </a:r>
                      <a:endParaRPr lang="en-US" sz="1600" dirty="0"/>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10x PBS</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a:ln>
                            <a:noFill/>
                          </a:ln>
                          <a:solidFill>
                            <a:prstClr val="black"/>
                          </a:solidFill>
                          <a:effectLst/>
                          <a:uLnTx/>
                          <a:uFillTx/>
                        </a:rPr>
                        <a:t>1 bottle</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kumimoji="0" lang="en-US" sz="1600" b="0" i="0" u="none" strike="noStrike" kern="1200" cap="none" spc="0" normalizeH="0" baseline="0" noProof="0">
                          <a:ln>
                            <a:noFill/>
                          </a:ln>
                          <a:solidFill>
                            <a:prstClr val="black"/>
                          </a:solidFill>
                          <a:effectLst/>
                          <a:uLnTx/>
                          <a:uFillTx/>
                          <a:latin typeface="Arial Nova Light"/>
                          <a:ea typeface="+mn-ea"/>
                          <a:cs typeface="+mn-cs"/>
                        </a:rPr>
                        <a:t>kit</a:t>
                      </a:r>
                      <a:endParaRPr lang="en-US" sz="1600" dirty="0"/>
                    </a:p>
                  </a:txBody>
                  <a:tcPr/>
                </a:tc>
                <a:extLst>
                  <a:ext uri="{0D108BD9-81ED-4DB2-BD59-A6C34878D82A}">
                    <a16:rowId xmlns:a16="http://schemas.microsoft.com/office/drawing/2014/main" val="2881857166"/>
                  </a:ext>
                </a:extLst>
              </a:tr>
              <a:tr h="331713">
                <a:tc>
                  <a:txBody>
                    <a:bodyPr/>
                    <a:lstStyle/>
                    <a:p>
                      <a:endParaRPr lang="en-US" sz="1600"/>
                    </a:p>
                  </a:txBody>
                  <a:tcPr/>
                </a:tc>
                <a:tc>
                  <a:txBody>
                    <a:bodyPr/>
                    <a:lstStyle/>
                    <a:p>
                      <a:r>
                        <a:rPr lang="en-US" sz="1600" dirty="0"/>
                        <a:t>10% Tween 20</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1 bottle</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kumimoji="0" lang="en-US" sz="1600" b="0" i="0" u="none" strike="noStrike" kern="1200" cap="none" spc="0" normalizeH="0" baseline="0" noProof="0" dirty="0">
                          <a:ln>
                            <a:noFill/>
                          </a:ln>
                          <a:solidFill>
                            <a:prstClr val="black"/>
                          </a:solidFill>
                          <a:effectLst/>
                          <a:uLnTx/>
                          <a:uFillTx/>
                          <a:latin typeface="Arial Nova Light"/>
                          <a:ea typeface="+mn-ea"/>
                          <a:cs typeface="+mn-cs"/>
                        </a:rPr>
                        <a:t>kit</a:t>
                      </a:r>
                      <a:endParaRPr lang="en-US" sz="1600" dirty="0"/>
                    </a:p>
                  </a:txBody>
                  <a:tcPr/>
                </a:tc>
                <a:extLst>
                  <a:ext uri="{0D108BD9-81ED-4DB2-BD59-A6C34878D82A}">
                    <a16:rowId xmlns:a16="http://schemas.microsoft.com/office/drawing/2014/main" val="813283927"/>
                  </a:ext>
                </a:extLst>
              </a:tr>
              <a:tr h="331713">
                <a:tc>
                  <a:txBody>
                    <a:bodyPr/>
                    <a:lstStyle/>
                    <a:p>
                      <a:endParaRPr lang="en-US" sz="1600"/>
                    </a:p>
                  </a:txBody>
                  <a:tcPr/>
                </a:tc>
                <a:tc>
                  <a:txBody>
                    <a:bodyPr/>
                    <a:lstStyle/>
                    <a:p>
                      <a:r>
                        <a:rPr lang="en-US" sz="1600" dirty="0"/>
                        <a:t>Disposable plastic transfer pipets</a:t>
                      </a:r>
                    </a:p>
                  </a:txBody>
                  <a:tcPr/>
                </a:tc>
                <a:tc>
                  <a:txBody>
                    <a:bodyPr/>
                    <a:lstStyle/>
                    <a:p>
                      <a:r>
                        <a:rPr lang="en-US" sz="1600" dirty="0"/>
                        <a:t>80</a:t>
                      </a:r>
                    </a:p>
                  </a:txBody>
                  <a:tcPr/>
                </a:tc>
                <a:tc>
                  <a:txBody>
                    <a:bodyPr/>
                    <a:lstStyle/>
                    <a:p>
                      <a:r>
                        <a:rPr lang="en-US" sz="1600" dirty="0"/>
                        <a:t>kit</a:t>
                      </a:r>
                    </a:p>
                  </a:txBody>
                  <a:tcPr/>
                </a:tc>
                <a:extLst>
                  <a:ext uri="{0D108BD9-81ED-4DB2-BD59-A6C34878D82A}">
                    <a16:rowId xmlns:a16="http://schemas.microsoft.com/office/drawing/2014/main" val="1147653836"/>
                  </a:ext>
                </a:extLst>
              </a:tr>
              <a:tr h="331713">
                <a:tc>
                  <a:txBody>
                    <a:bodyPr/>
                    <a:lstStyle/>
                    <a:p>
                      <a:endParaRPr lang="en-US" sz="1600"/>
                    </a:p>
                  </a:txBody>
                  <a:tcPr/>
                </a:tc>
                <a:tc>
                  <a:txBody>
                    <a:bodyPr/>
                    <a:lstStyle/>
                    <a:p>
                      <a:r>
                        <a:rPr lang="en-US" sz="1600" dirty="0"/>
                        <a:t>Multi-colored plastic fliptop tubes</a:t>
                      </a:r>
                    </a:p>
                  </a:txBody>
                  <a:tcPr/>
                </a:tc>
                <a:tc>
                  <a:txBody>
                    <a:bodyPr/>
                    <a:lstStyle/>
                    <a:p>
                      <a:r>
                        <a:rPr lang="en-US" sz="1600" dirty="0"/>
                        <a:t>1 bag</a:t>
                      </a:r>
                    </a:p>
                  </a:txBody>
                  <a:tcPr/>
                </a:tc>
                <a:tc>
                  <a:txBody>
                    <a:bodyPr/>
                    <a:lstStyle/>
                    <a:p>
                      <a:r>
                        <a:rPr lang="en-US" sz="1600" dirty="0"/>
                        <a:t>kit</a:t>
                      </a:r>
                    </a:p>
                  </a:txBody>
                  <a:tcPr/>
                </a:tc>
                <a:extLst>
                  <a:ext uri="{0D108BD9-81ED-4DB2-BD59-A6C34878D82A}">
                    <a16:rowId xmlns:a16="http://schemas.microsoft.com/office/drawing/2014/main" val="1717581608"/>
                  </a:ext>
                </a:extLst>
              </a:tr>
              <a:tr h="331713">
                <a:tc>
                  <a:txBody>
                    <a:bodyPr/>
                    <a:lstStyle/>
                    <a:p>
                      <a:endParaRPr lang="en-US" sz="1600"/>
                    </a:p>
                  </a:txBody>
                  <a:tcPr/>
                </a:tc>
                <a:tc>
                  <a:txBody>
                    <a:bodyPr/>
                    <a:lstStyle/>
                    <a:p>
                      <a:r>
                        <a:rPr lang="en-US" sz="1600" dirty="0"/>
                        <a:t>12-well microstrip plate</a:t>
                      </a:r>
                    </a:p>
                  </a:txBody>
                  <a:tcPr/>
                </a:tc>
                <a:tc>
                  <a:txBody>
                    <a:bodyPr/>
                    <a:lstStyle/>
                    <a:p>
                      <a:r>
                        <a:rPr lang="en-US" sz="1600" dirty="0"/>
                        <a:t>1 bag</a:t>
                      </a:r>
                    </a:p>
                  </a:txBody>
                  <a:tcPr/>
                </a:tc>
                <a:tc>
                  <a:txBody>
                    <a:bodyPr/>
                    <a:lstStyle/>
                    <a:p>
                      <a:r>
                        <a:rPr lang="en-US" sz="1600" dirty="0"/>
                        <a:t>kit</a:t>
                      </a:r>
                    </a:p>
                  </a:txBody>
                  <a:tcPr/>
                </a:tc>
                <a:extLst>
                  <a:ext uri="{0D108BD9-81ED-4DB2-BD59-A6C34878D82A}">
                    <a16:rowId xmlns:a16="http://schemas.microsoft.com/office/drawing/2014/main" val="1679266922"/>
                  </a:ext>
                </a:extLst>
              </a:tr>
            </a:tbl>
          </a:graphicData>
        </a:graphic>
      </p:graphicFrame>
    </p:spTree>
    <p:extLst>
      <p:ext uri="{BB962C8B-B14F-4D97-AF65-F5344CB8AC3E}">
        <p14:creationId xmlns:p14="http://schemas.microsoft.com/office/powerpoint/2010/main" val="302633035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mc:Choice xmlns:psuz="http://schemas.microsoft.com/office/powerpoint/2016/summaryzoom" Requires="psuz">
          <p:graphicFrame>
            <p:nvGraphicFramePr>
              <p:cNvPr id="5" name="Summary Zoom 4">
                <a:extLst>
                  <a:ext uri="{FF2B5EF4-FFF2-40B4-BE49-F238E27FC236}">
                    <a16:creationId xmlns:a16="http://schemas.microsoft.com/office/drawing/2014/main" id="{293A69FA-5B7D-1B3A-D028-51F464884991}"/>
                  </a:ext>
                </a:extLst>
              </p:cNvPr>
              <p:cNvGraphicFramePr>
                <a:graphicFrameLocks noChangeAspect="1"/>
              </p:cNvGraphicFramePr>
              <p:nvPr>
                <p:extLst>
                  <p:ext uri="{D42A27DB-BD31-4B8C-83A1-F6EECF244321}">
                    <p14:modId xmlns:p14="http://schemas.microsoft.com/office/powerpoint/2010/main" val="942937241"/>
                  </p:ext>
                </p:extLst>
              </p:nvPr>
            </p:nvGraphicFramePr>
            <p:xfrm>
              <a:off x="609600" y="957927"/>
              <a:ext cx="10972800" cy="4676775"/>
            </p:xfrm>
            <a:graphic>
              <a:graphicData uri="http://schemas.microsoft.com/office/powerpoint/2016/summaryzoom">
                <psuz:summaryZm>
                  <psuz:summaryZmObj sectionId="{D34815E9-774C-4FF6-B843-6A09C2B9056B}">
                    <psuz:zmPr id="{8DBA8BD6-3FCE-49BD-A401-1B4F58F10EDB}" transitionDur="1000">
                      <p166:blipFill xmlns:p166="http://schemas.microsoft.com/office/powerpoint/2016/6/main">
                        <a:blip r:embed="rId2"/>
                        <a:stretch>
                          <a:fillRect/>
                        </a:stretch>
                      </p166:blipFill>
                      <p166:spPr xmlns:p166="http://schemas.microsoft.com/office/powerpoint/2016/6/main">
                        <a:xfrm>
                          <a:off x="1651444" y="140302"/>
                          <a:ext cx="2494280" cy="1403033"/>
                        </a:xfrm>
                        <a:prstGeom prst="rect">
                          <a:avLst/>
                        </a:prstGeom>
                        <a:ln w="3175">
                          <a:solidFill>
                            <a:prstClr val="ltGray"/>
                          </a:solidFill>
                        </a:ln>
                      </p166:spPr>
                    </psuz:zmPr>
                  </psuz:summaryZmObj>
                  <psuz:summaryZmObj sectionId="{64BA99AF-39A9-49ED-ADD5-2FF67ECF0B51}">
                    <psuz:zmPr id="{F6881CD1-2E55-4075-9306-E6A9BF050D60}" transitionDur="1000">
                      <p166:blipFill xmlns:p166="http://schemas.microsoft.com/office/powerpoint/2016/6/main">
                        <a:blip r:embed="rId3"/>
                        <a:stretch>
                          <a:fillRect/>
                        </a:stretch>
                      </p166:blipFill>
                      <p166:spPr xmlns:p166="http://schemas.microsoft.com/office/powerpoint/2016/6/main">
                        <a:xfrm>
                          <a:off x="4239260" y="140302"/>
                          <a:ext cx="2494280" cy="1403033"/>
                        </a:xfrm>
                        <a:prstGeom prst="rect">
                          <a:avLst/>
                        </a:prstGeom>
                        <a:ln w="3175">
                          <a:solidFill>
                            <a:prstClr val="ltGray"/>
                          </a:solidFill>
                        </a:ln>
                      </p166:spPr>
                    </psuz:zmPr>
                  </psuz:summaryZmObj>
                  <psuz:summaryZmObj sectionId="{B3807205-3FD8-4C64-B156-8F790622D12D}">
                    <psuz:zmPr id="{A136491B-515A-48B5-9A6A-2F6D0F21DD62}" transitionDur="1000">
                      <p166:blipFill xmlns:p166="http://schemas.microsoft.com/office/powerpoint/2016/6/main">
                        <a:blip r:embed="rId4"/>
                        <a:stretch>
                          <a:fillRect/>
                        </a:stretch>
                      </p166:blipFill>
                      <p166:spPr xmlns:p166="http://schemas.microsoft.com/office/powerpoint/2016/6/main">
                        <a:xfrm>
                          <a:off x="6827076" y="140302"/>
                          <a:ext cx="2494280" cy="1403033"/>
                        </a:xfrm>
                        <a:prstGeom prst="rect">
                          <a:avLst/>
                        </a:prstGeom>
                        <a:ln w="3175">
                          <a:solidFill>
                            <a:prstClr val="ltGray"/>
                          </a:solidFill>
                        </a:ln>
                      </p166:spPr>
                    </psuz:zmPr>
                  </psuz:summaryZmObj>
                  <psuz:summaryZmObj sectionId="{59019878-C6F8-426B-9C3B-36C3D3B07315}">
                    <psuz:zmPr id="{0F3D03EC-FFC7-48BD-8A45-189955A83FB8}" transitionDur="1000">
                      <p166:blipFill xmlns:p166="http://schemas.microsoft.com/office/powerpoint/2016/6/main">
                        <a:blip r:embed="rId5"/>
                        <a:stretch>
                          <a:fillRect/>
                        </a:stretch>
                      </p166:blipFill>
                      <p166:spPr xmlns:p166="http://schemas.microsoft.com/office/powerpoint/2016/6/main">
                        <a:xfrm>
                          <a:off x="1651444" y="1636871"/>
                          <a:ext cx="2494280" cy="1403033"/>
                        </a:xfrm>
                        <a:prstGeom prst="rect">
                          <a:avLst/>
                        </a:prstGeom>
                        <a:ln w="3175">
                          <a:solidFill>
                            <a:prstClr val="ltGray"/>
                          </a:solidFill>
                        </a:ln>
                      </p166:spPr>
                    </psuz:zmPr>
                  </psuz:summaryZmObj>
                  <psuz:summaryZmObj sectionId="{C9FE6F39-A397-4A7E-9926-7E622DDE06F1}">
                    <psuz:zmPr id="{721F2E06-44DC-4257-B2F4-5D083E9F4657}" transitionDur="1000">
                      <p166:blipFill xmlns:p166="http://schemas.microsoft.com/office/powerpoint/2016/6/main">
                        <a:blip r:embed="rId6"/>
                        <a:stretch>
                          <a:fillRect/>
                        </a:stretch>
                      </p166:blipFill>
                      <p166:spPr xmlns:p166="http://schemas.microsoft.com/office/powerpoint/2016/6/main">
                        <a:xfrm>
                          <a:off x="4239260" y="1636871"/>
                          <a:ext cx="2494280" cy="1403033"/>
                        </a:xfrm>
                        <a:prstGeom prst="rect">
                          <a:avLst/>
                        </a:prstGeom>
                        <a:ln w="3175">
                          <a:solidFill>
                            <a:prstClr val="ltGray"/>
                          </a:solidFill>
                        </a:ln>
                      </p166:spPr>
                    </psuz:zmPr>
                  </psuz:summaryZmObj>
                  <psuz:summaryZmObj sectionId="{A0C7C2EF-A101-441C-A811-69CD197B3803}">
                    <psuz:zmPr id="{82C99FC4-D379-4692-9F81-914C571C1015}" transitionDur="1000">
                      <p166:blipFill xmlns:p166="http://schemas.microsoft.com/office/powerpoint/2016/6/main">
                        <a:blip r:embed="rId7"/>
                        <a:stretch>
                          <a:fillRect/>
                        </a:stretch>
                      </p166:blipFill>
                      <p166:spPr xmlns:p166="http://schemas.microsoft.com/office/powerpoint/2016/6/main">
                        <a:xfrm>
                          <a:off x="6827076" y="1636871"/>
                          <a:ext cx="2494280" cy="1403033"/>
                        </a:xfrm>
                        <a:prstGeom prst="rect">
                          <a:avLst/>
                        </a:prstGeom>
                        <a:ln w="3175">
                          <a:solidFill>
                            <a:prstClr val="ltGray"/>
                          </a:solidFill>
                        </a:ln>
                      </p166:spPr>
                    </psuz:zmPr>
                  </psuz:summaryZmObj>
                  <psuz:summaryZmObj sectionId="{5CAB6BD0-9D5F-4FCA-AB8A-E2AD15989DEF}">
                    <psuz:zmPr id="{579C8E2F-5CD5-4D4E-97B7-48DCABEB27E3}" transitionDur="1000">
                      <p166:blipFill xmlns:p166="http://schemas.microsoft.com/office/powerpoint/2016/6/main">
                        <a:blip r:embed="rId8"/>
                        <a:stretch>
                          <a:fillRect/>
                        </a:stretch>
                      </p166:blipFill>
                      <p166:spPr xmlns:p166="http://schemas.microsoft.com/office/powerpoint/2016/6/main">
                        <a:xfrm>
                          <a:off x="1651444" y="3133440"/>
                          <a:ext cx="2494280" cy="1403033"/>
                        </a:xfrm>
                        <a:prstGeom prst="rect">
                          <a:avLst/>
                        </a:prstGeom>
                        <a:ln w="3175">
                          <a:solidFill>
                            <a:prstClr val="ltGray"/>
                          </a:solidFill>
                        </a:ln>
                      </p166:spPr>
                    </psuz:zmPr>
                  </psuz:summaryZmObj>
                  <psuz:summaryZmObj sectionId="{5BF2494F-48E2-4E03-85D5-9B4B1200F576}">
                    <psuz:zmPr id="{DEBCCFD5-7BDC-43F9-A1A5-C28132D30044}" transitionDur="1000">
                      <p166:blipFill xmlns:p166="http://schemas.microsoft.com/office/powerpoint/2016/6/main">
                        <a:blip r:embed="rId9"/>
                        <a:stretch>
                          <a:fillRect/>
                        </a:stretch>
                      </p166:blipFill>
                      <p166:spPr xmlns:p166="http://schemas.microsoft.com/office/powerpoint/2016/6/main">
                        <a:xfrm>
                          <a:off x="4239260" y="3133440"/>
                          <a:ext cx="2494280" cy="1403033"/>
                        </a:xfrm>
                        <a:prstGeom prst="rect">
                          <a:avLst/>
                        </a:prstGeom>
                        <a:ln w="3175">
                          <a:solidFill>
                            <a:prstClr val="ltGray"/>
                          </a:solidFill>
                        </a:ln>
                      </p166:spPr>
                    </psuz:zmPr>
                  </psuz:summaryZmObj>
                  <psuz:gridLayout/>
                </psuz:summaryZm>
              </a:graphicData>
            </a:graphic>
          </p:graphicFrame>
        </mc:Choice>
        <mc:Fallback>
          <p:grpSp>
            <p:nvGrpSpPr>
              <p:cNvPr id="5" name="Summary Zoom 4">
                <a:extLst>
                  <a:ext uri="{FF2B5EF4-FFF2-40B4-BE49-F238E27FC236}">
                    <a16:creationId xmlns:a16="http://schemas.microsoft.com/office/drawing/2014/main" id="{293A69FA-5B7D-1B3A-D028-51F464884991}"/>
                  </a:ext>
                </a:extLst>
              </p:cNvPr>
              <p:cNvGrpSpPr>
                <a:grpSpLocks noGrp="1" noUngrp="1" noRot="1" noChangeAspect="1" noMove="1" noResize="1"/>
              </p:cNvGrpSpPr>
              <p:nvPr/>
            </p:nvGrpSpPr>
            <p:grpSpPr>
              <a:xfrm>
                <a:off x="609600" y="957927"/>
                <a:ext cx="10972800" cy="4676775"/>
                <a:chOff x="609600" y="957927"/>
                <a:chExt cx="10972800" cy="4676775"/>
              </a:xfrm>
            </p:grpSpPr>
            <p:pic>
              <p:nvPicPr>
                <p:cNvPr id="2" name="Picture 2">
                  <a:hlinkClick r:id="rId10" action="ppaction://hlinksldjump"/>
                </p:cNvPr>
                <p:cNvPicPr>
                  <a:picLocks noSelect="1" noRot="1" noChangeAspect="1" noMove="1" noResize="1" noEditPoints="1" noAdjustHandles="1" noChangeArrowheads="1" noChangeShapeType="1"/>
                </p:cNvPicPr>
                <p:nvPr/>
              </p:nvPicPr>
              <p:blipFill>
                <a:blip r:embed="rId2"/>
                <a:stretch>
                  <a:fillRect/>
                </a:stretch>
              </p:blipFill>
              <p:spPr>
                <a:xfrm>
                  <a:off x="2261044" y="1098229"/>
                  <a:ext cx="2494280" cy="1403033"/>
                </a:xfrm>
                <a:prstGeom prst="rect">
                  <a:avLst/>
                </a:prstGeom>
                <a:ln w="3175">
                  <a:solidFill>
                    <a:prstClr val="ltGray"/>
                  </a:solidFill>
                </a:ln>
              </p:spPr>
            </p:pic>
            <p:pic>
              <p:nvPicPr>
                <p:cNvPr id="3" name="Picture 3">
                  <a:hlinkClick r:id="rId11" action="ppaction://hlinksldjump"/>
                </p:cNvPr>
                <p:cNvPicPr>
                  <a:picLocks noSelect="1" noRot="1" noChangeAspect="1" noMove="1" noResize="1" noEditPoints="1" noAdjustHandles="1" noChangeArrowheads="1" noChangeShapeType="1"/>
                </p:cNvPicPr>
                <p:nvPr/>
              </p:nvPicPr>
              <p:blipFill>
                <a:blip r:embed="rId3"/>
                <a:stretch>
                  <a:fillRect/>
                </a:stretch>
              </p:blipFill>
              <p:spPr>
                <a:xfrm>
                  <a:off x="4848860" y="1098229"/>
                  <a:ext cx="2494280" cy="1403033"/>
                </a:xfrm>
                <a:prstGeom prst="rect">
                  <a:avLst/>
                </a:prstGeom>
                <a:ln w="3175">
                  <a:solidFill>
                    <a:prstClr val="ltGray"/>
                  </a:solidFill>
                </a:ln>
              </p:spPr>
            </p:pic>
            <p:pic>
              <p:nvPicPr>
                <p:cNvPr id="4" name="Picture 4">
                  <a:hlinkClick r:id="rId12" action="ppaction://hlinksldjump"/>
                </p:cNvPr>
                <p:cNvPicPr>
                  <a:picLocks noSelect="1" noRot="1" noChangeAspect="1" noMove="1" noResize="1" noEditPoints="1" noAdjustHandles="1" noChangeArrowheads="1" noChangeShapeType="1"/>
                </p:cNvPicPr>
                <p:nvPr/>
              </p:nvPicPr>
              <p:blipFill>
                <a:blip r:embed="rId4"/>
                <a:stretch>
                  <a:fillRect/>
                </a:stretch>
              </p:blipFill>
              <p:spPr>
                <a:xfrm>
                  <a:off x="7436676" y="1098229"/>
                  <a:ext cx="2494280" cy="1403033"/>
                </a:xfrm>
                <a:prstGeom prst="rect">
                  <a:avLst/>
                </a:prstGeom>
                <a:ln w="3175">
                  <a:solidFill>
                    <a:prstClr val="ltGray"/>
                  </a:solidFill>
                </a:ln>
              </p:spPr>
            </p:pic>
            <p:pic>
              <p:nvPicPr>
                <p:cNvPr id="6" name="Picture 6">
                  <a:hlinkClick r:id="rId13" action="ppaction://hlinksldjump"/>
                </p:cNvPr>
                <p:cNvPicPr>
                  <a:picLocks noSelect="1" noRot="1" noChangeAspect="1" noMove="1" noResize="1" noEditPoints="1" noAdjustHandles="1" noChangeArrowheads="1" noChangeShapeType="1"/>
                </p:cNvPicPr>
                <p:nvPr/>
              </p:nvPicPr>
              <p:blipFill>
                <a:blip r:embed="rId5"/>
                <a:stretch>
                  <a:fillRect/>
                </a:stretch>
              </p:blipFill>
              <p:spPr>
                <a:xfrm>
                  <a:off x="2261044" y="2594798"/>
                  <a:ext cx="2494280" cy="1403033"/>
                </a:xfrm>
                <a:prstGeom prst="rect">
                  <a:avLst/>
                </a:prstGeom>
                <a:ln w="3175">
                  <a:solidFill>
                    <a:prstClr val="ltGray"/>
                  </a:solidFill>
                </a:ln>
              </p:spPr>
            </p:pic>
            <p:pic>
              <p:nvPicPr>
                <p:cNvPr id="7" name="Picture 7">
                  <a:hlinkClick r:id="rId14" action="ppaction://hlinksldjump"/>
                </p:cNvPr>
                <p:cNvPicPr>
                  <a:picLocks noSelect="1" noRot="1" noChangeAspect="1" noMove="1" noResize="1" noEditPoints="1" noAdjustHandles="1" noChangeArrowheads="1" noChangeShapeType="1"/>
                </p:cNvPicPr>
                <p:nvPr/>
              </p:nvPicPr>
              <p:blipFill>
                <a:blip r:embed="rId6"/>
                <a:stretch>
                  <a:fillRect/>
                </a:stretch>
              </p:blipFill>
              <p:spPr>
                <a:xfrm>
                  <a:off x="4848860" y="2594798"/>
                  <a:ext cx="2494280" cy="1403033"/>
                </a:xfrm>
                <a:prstGeom prst="rect">
                  <a:avLst/>
                </a:prstGeom>
                <a:ln w="3175">
                  <a:solidFill>
                    <a:prstClr val="ltGray"/>
                  </a:solidFill>
                </a:ln>
              </p:spPr>
            </p:pic>
            <p:pic>
              <p:nvPicPr>
                <p:cNvPr id="8" name="Picture 8">
                  <a:hlinkClick r:id="rId15" action="ppaction://hlinksldjump"/>
                </p:cNvPr>
                <p:cNvPicPr>
                  <a:picLocks noSelect="1" noRot="1" noChangeAspect="1" noMove="1" noResize="1" noEditPoints="1" noAdjustHandles="1" noChangeArrowheads="1" noChangeShapeType="1"/>
                </p:cNvPicPr>
                <p:nvPr/>
              </p:nvPicPr>
              <p:blipFill>
                <a:blip r:embed="rId7"/>
                <a:stretch>
                  <a:fillRect/>
                </a:stretch>
              </p:blipFill>
              <p:spPr>
                <a:xfrm>
                  <a:off x="7436676" y="2594798"/>
                  <a:ext cx="2494280" cy="1403033"/>
                </a:xfrm>
                <a:prstGeom prst="rect">
                  <a:avLst/>
                </a:prstGeom>
                <a:ln w="3175">
                  <a:solidFill>
                    <a:prstClr val="ltGray"/>
                  </a:solidFill>
                </a:ln>
              </p:spPr>
            </p:pic>
            <p:pic>
              <p:nvPicPr>
                <p:cNvPr id="9" name="Picture 9">
                  <a:hlinkClick r:id="rId16" action="ppaction://hlinksldjump"/>
                </p:cNvPr>
                <p:cNvPicPr>
                  <a:picLocks noSelect="1" noRot="1" noChangeAspect="1" noMove="1" noResize="1" noEditPoints="1" noAdjustHandles="1" noChangeArrowheads="1" noChangeShapeType="1"/>
                </p:cNvPicPr>
                <p:nvPr/>
              </p:nvPicPr>
              <p:blipFill>
                <a:blip r:embed="rId8"/>
                <a:stretch>
                  <a:fillRect/>
                </a:stretch>
              </p:blipFill>
              <p:spPr>
                <a:xfrm>
                  <a:off x="2261044" y="4091367"/>
                  <a:ext cx="2494280" cy="1403033"/>
                </a:xfrm>
                <a:prstGeom prst="rect">
                  <a:avLst/>
                </a:prstGeom>
                <a:ln w="3175">
                  <a:solidFill>
                    <a:prstClr val="ltGray"/>
                  </a:solidFill>
                </a:ln>
              </p:spPr>
            </p:pic>
            <p:pic>
              <p:nvPicPr>
                <p:cNvPr id="10" name="Picture 10">
                  <a:hlinkClick r:id="rId17" action="ppaction://hlinksldjump"/>
                </p:cNvPr>
                <p:cNvPicPr>
                  <a:picLocks noSelect="1" noRot="1" noChangeAspect="1" noMove="1" noResize="1" noEditPoints="1" noAdjustHandles="1" noChangeArrowheads="1" noChangeShapeType="1"/>
                </p:cNvPicPr>
                <p:nvPr/>
              </p:nvPicPr>
              <p:blipFill>
                <a:blip r:embed="rId9"/>
                <a:stretch>
                  <a:fillRect/>
                </a:stretch>
              </p:blipFill>
              <p:spPr>
                <a:xfrm>
                  <a:off x="4848860" y="4091367"/>
                  <a:ext cx="2494280" cy="1403033"/>
                </a:xfrm>
                <a:prstGeom prst="rect">
                  <a:avLst/>
                </a:prstGeom>
                <a:ln w="3175">
                  <a:solidFill>
                    <a:prstClr val="ltGray"/>
                  </a:solidFill>
                </a:ln>
              </p:spPr>
            </p:pic>
          </p:grpSp>
        </mc:Fallback>
      </mc:AlternateContent>
    </p:spTree>
    <p:extLst>
      <p:ext uri="{BB962C8B-B14F-4D97-AF65-F5344CB8AC3E}">
        <p14:creationId xmlns:p14="http://schemas.microsoft.com/office/powerpoint/2010/main" val="590342806"/>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A08669F6-C1D4-AADD-6C96-6AA84FAF75C8}"/>
              </a:ext>
            </a:extLst>
          </p:cNvPr>
          <p:cNvSpPr>
            <a:spLocks noGrp="1"/>
          </p:cNvSpPr>
          <p:nvPr>
            <p:ph type="title"/>
          </p:nvPr>
        </p:nvSpPr>
        <p:spPr/>
        <p:txBody>
          <a:bodyPr>
            <a:normAutofit/>
          </a:bodyPr>
          <a:lstStyle/>
          <a:p>
            <a:r>
              <a:rPr lang="en-US" sz="4000" dirty="0"/>
              <a:t>Gather other supplies</a:t>
            </a:r>
          </a:p>
        </p:txBody>
      </p:sp>
      <p:graphicFrame>
        <p:nvGraphicFramePr>
          <p:cNvPr id="2" name="Table 2">
            <a:extLst>
              <a:ext uri="{FF2B5EF4-FFF2-40B4-BE49-F238E27FC236}">
                <a16:creationId xmlns:a16="http://schemas.microsoft.com/office/drawing/2014/main" id="{7C7031FB-60E7-614A-C4ED-997A4ADCE7FC}"/>
              </a:ext>
            </a:extLst>
          </p:cNvPr>
          <p:cNvGraphicFramePr>
            <a:graphicFrameLocks noGrp="1"/>
          </p:cNvGraphicFramePr>
          <p:nvPr>
            <p:extLst>
              <p:ext uri="{D42A27DB-BD31-4B8C-83A1-F6EECF244321}">
                <p14:modId xmlns:p14="http://schemas.microsoft.com/office/powerpoint/2010/main" val="489299793"/>
              </p:ext>
            </p:extLst>
          </p:nvPr>
        </p:nvGraphicFramePr>
        <p:xfrm>
          <a:off x="936627" y="1948951"/>
          <a:ext cx="10113413" cy="3718560"/>
        </p:xfrm>
        <a:graphic>
          <a:graphicData uri="http://schemas.openxmlformats.org/drawingml/2006/table">
            <a:tbl>
              <a:tblPr firstRow="1" bandRow="1">
                <a:tableStyleId>{68D230F3-CF80-4859-8CE7-A43EE81993B5}</a:tableStyleId>
              </a:tblPr>
              <a:tblGrid>
                <a:gridCol w="290623">
                  <a:extLst>
                    <a:ext uri="{9D8B030D-6E8A-4147-A177-3AD203B41FA5}">
                      <a16:colId xmlns:a16="http://schemas.microsoft.com/office/drawing/2014/main" val="3261714863"/>
                    </a:ext>
                  </a:extLst>
                </a:gridCol>
                <a:gridCol w="6389666">
                  <a:extLst>
                    <a:ext uri="{9D8B030D-6E8A-4147-A177-3AD203B41FA5}">
                      <a16:colId xmlns:a16="http://schemas.microsoft.com/office/drawing/2014/main" val="661712146"/>
                    </a:ext>
                  </a:extLst>
                </a:gridCol>
                <a:gridCol w="1716562">
                  <a:extLst>
                    <a:ext uri="{9D8B030D-6E8A-4147-A177-3AD203B41FA5}">
                      <a16:colId xmlns:a16="http://schemas.microsoft.com/office/drawing/2014/main" val="3786728688"/>
                    </a:ext>
                  </a:extLst>
                </a:gridCol>
                <a:gridCol w="1716562">
                  <a:extLst>
                    <a:ext uri="{9D8B030D-6E8A-4147-A177-3AD203B41FA5}">
                      <a16:colId xmlns:a16="http://schemas.microsoft.com/office/drawing/2014/main" val="3259467120"/>
                    </a:ext>
                  </a:extLst>
                </a:gridCol>
              </a:tblGrid>
              <a:tr h="361869">
                <a:tc>
                  <a:txBody>
                    <a:bodyPr/>
                    <a:lstStyle/>
                    <a:p>
                      <a:endParaRPr lang="en-US" dirty="0"/>
                    </a:p>
                  </a:txBody>
                  <a:tcPr/>
                </a:tc>
                <a:tc>
                  <a:txBody>
                    <a:bodyPr/>
                    <a:lstStyle/>
                    <a:p>
                      <a:r>
                        <a:rPr lang="en-US" dirty="0"/>
                        <a:t>Item</a:t>
                      </a:r>
                    </a:p>
                  </a:txBody>
                  <a:tcPr/>
                </a:tc>
                <a:tc>
                  <a:txBody>
                    <a:bodyPr/>
                    <a:lstStyle/>
                    <a:p>
                      <a:r>
                        <a:rPr lang="en-US" dirty="0"/>
                        <a:t>Qty</a:t>
                      </a:r>
                    </a:p>
                  </a:txBody>
                  <a:tcPr/>
                </a:tc>
                <a:tc>
                  <a:txBody>
                    <a:bodyPr/>
                    <a:lstStyle/>
                    <a:p>
                      <a:r>
                        <a:rPr lang="en-US" dirty="0"/>
                        <a:t>Source</a:t>
                      </a:r>
                    </a:p>
                  </a:txBody>
                  <a:tcPr/>
                </a:tc>
                <a:extLst>
                  <a:ext uri="{0D108BD9-81ED-4DB2-BD59-A6C34878D82A}">
                    <a16:rowId xmlns:a16="http://schemas.microsoft.com/office/drawing/2014/main" val="1152028158"/>
                  </a:ext>
                </a:extLst>
              </a:tr>
              <a:tr h="331713">
                <a:tc>
                  <a:txBody>
                    <a:bodyPr/>
                    <a:lstStyle/>
                    <a:p>
                      <a:endParaRPr lang="en-US" sz="1600"/>
                    </a:p>
                  </a:txBody>
                  <a:tcPr/>
                </a:tc>
                <a:tc>
                  <a:txBody>
                    <a:bodyPr/>
                    <a:lstStyle/>
                    <a:p>
                      <a:r>
                        <a:rPr lang="en-US" sz="1600" dirty="0"/>
                        <a:t>Distilled water</a:t>
                      </a:r>
                    </a:p>
                  </a:txBody>
                  <a:tcPr/>
                </a:tc>
                <a:tc>
                  <a:txBody>
                    <a:bodyPr/>
                    <a:lstStyle/>
                    <a:p>
                      <a:r>
                        <a:rPr lang="en-US" sz="1600" dirty="0"/>
                        <a:t>1 L </a:t>
                      </a:r>
                    </a:p>
                  </a:txBody>
                  <a:tcPr/>
                </a:tc>
                <a:tc>
                  <a:txBody>
                    <a:bodyPr/>
                    <a:lstStyle/>
                    <a:p>
                      <a:endParaRPr lang="en-US" sz="1600" dirty="0"/>
                    </a:p>
                  </a:txBody>
                  <a:tcPr/>
                </a:tc>
                <a:extLst>
                  <a:ext uri="{0D108BD9-81ED-4DB2-BD59-A6C34878D82A}">
                    <a16:rowId xmlns:a16="http://schemas.microsoft.com/office/drawing/2014/main" val="1717581608"/>
                  </a:ext>
                </a:extLst>
              </a:tr>
              <a:tr h="331713">
                <a:tc>
                  <a:txBody>
                    <a:bodyPr/>
                    <a:lstStyle/>
                    <a:p>
                      <a:endParaRPr lang="en-US" sz="1600"/>
                    </a:p>
                  </a:txBody>
                  <a:tcPr/>
                </a:tc>
                <a:tc>
                  <a:txBody>
                    <a:bodyPr/>
                    <a:lstStyle/>
                    <a:p>
                      <a:r>
                        <a:rPr lang="en-US" sz="1600" dirty="0"/>
                        <a:t>Graduated cylinder – 100 ml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1679266922"/>
                  </a:ext>
                </a:extLst>
              </a:tr>
              <a:tr h="331713">
                <a:tc>
                  <a:txBody>
                    <a:bodyPr/>
                    <a:lstStyle/>
                    <a:p>
                      <a:endParaRPr lang="en-US" sz="1600" dirty="0"/>
                    </a:p>
                  </a:txBody>
                  <a:tcPr/>
                </a:tc>
                <a:tc>
                  <a:txBody>
                    <a:bodyPr/>
                    <a:lstStyle/>
                    <a:p>
                      <a:r>
                        <a:rPr lang="en-US" sz="1600" dirty="0"/>
                        <a:t>Graduated cylinder – 500 ml or 1 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4160029695"/>
                  </a:ext>
                </a:extLst>
              </a:tr>
              <a:tr h="331713">
                <a:tc>
                  <a:txBody>
                    <a:bodyPr/>
                    <a:lstStyle/>
                    <a:p>
                      <a:endParaRPr lang="en-US" sz="1600"/>
                    </a:p>
                  </a:txBody>
                  <a:tcPr/>
                </a:tc>
                <a:tc>
                  <a:txBody>
                    <a:bodyPr/>
                    <a:lstStyle/>
                    <a:p>
                      <a:r>
                        <a:rPr lang="en-US" sz="1600" dirty="0"/>
                        <a:t>p200 micropipet &amp; tips</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2673882796"/>
                  </a:ext>
                </a:extLst>
              </a:tr>
              <a:tr h="331713">
                <a:tc>
                  <a:txBody>
                    <a:bodyPr/>
                    <a:lstStyle/>
                    <a:p>
                      <a:endParaRPr lang="en-US" sz="1600"/>
                    </a:p>
                  </a:txBody>
                  <a:tcPr/>
                </a:tc>
                <a:tc>
                  <a:txBody>
                    <a:bodyPr/>
                    <a:lstStyle/>
                    <a:p>
                      <a:r>
                        <a:rPr lang="en-US" sz="1600" dirty="0"/>
                        <a:t>Bottle or flask – 100 ml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2410537711"/>
                  </a:ext>
                </a:extLst>
              </a:tr>
              <a:tr h="331713">
                <a:tc>
                  <a:txBody>
                    <a:bodyPr/>
                    <a:lstStyle/>
                    <a:p>
                      <a:endParaRPr lang="en-US" sz="1600"/>
                    </a:p>
                  </a:txBody>
                  <a:tcPr/>
                </a:tc>
                <a:tc>
                  <a:txBody>
                    <a:bodyPr/>
                    <a:lstStyle/>
                    <a:p>
                      <a:r>
                        <a:rPr lang="en-US" sz="1600" dirty="0"/>
                        <a:t>Bottle or flask – 1 L</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1834154500"/>
                  </a:ext>
                </a:extLst>
              </a:tr>
              <a:tr h="331713">
                <a:tc>
                  <a:txBody>
                    <a:bodyPr/>
                    <a:lstStyle/>
                    <a:p>
                      <a:endParaRPr lang="en-US" sz="1600"/>
                    </a:p>
                  </a:txBody>
                  <a:tcPr/>
                </a:tc>
                <a:tc>
                  <a:txBody>
                    <a:bodyPr/>
                    <a:lstStyle/>
                    <a:p>
                      <a:r>
                        <a:rPr lang="en-US" sz="1600" dirty="0"/>
                        <a:t>Bottle or conical tube – 50 ml </a:t>
                      </a:r>
                    </a:p>
                  </a:txBody>
                  <a:tcPr/>
                </a:tc>
                <a:tc>
                  <a:txBody>
                    <a:bodyPr/>
                    <a:lstStyle/>
                    <a:p>
                      <a:r>
                        <a:rPr lang="en-US" sz="1600" dirty="0"/>
                        <a:t>3</a:t>
                      </a:r>
                    </a:p>
                  </a:txBody>
                  <a:tcPr/>
                </a:tc>
                <a:tc>
                  <a:txBody>
                    <a:bodyPr/>
                    <a:lstStyle/>
                    <a:p>
                      <a:endParaRPr lang="en-US" sz="1600" dirty="0"/>
                    </a:p>
                  </a:txBody>
                  <a:tcPr/>
                </a:tc>
                <a:extLst>
                  <a:ext uri="{0D108BD9-81ED-4DB2-BD59-A6C34878D82A}">
                    <a16:rowId xmlns:a16="http://schemas.microsoft.com/office/drawing/2014/main" val="3740818388"/>
                  </a:ext>
                </a:extLst>
              </a:tr>
              <a:tr h="331713">
                <a:tc>
                  <a:txBody>
                    <a:bodyPr/>
                    <a:lstStyle/>
                    <a:p>
                      <a:endParaRPr lang="en-US" sz="1600"/>
                    </a:p>
                  </a:txBody>
                  <a:tcPr/>
                </a:tc>
                <a:tc>
                  <a:txBody>
                    <a:bodyPr/>
                    <a:lstStyle/>
                    <a:p>
                      <a:r>
                        <a:rPr lang="en-US" sz="1600" dirty="0"/>
                        <a:t>Paper towels or napkins</a:t>
                      </a:r>
                    </a:p>
                  </a:txBody>
                  <a:tcPr/>
                </a:tc>
                <a:tc>
                  <a:txBody>
                    <a:bodyPr/>
                    <a:lstStyle/>
                    <a:p>
                      <a:r>
                        <a:rPr lang="en-US" sz="1600" dirty="0"/>
                        <a:t>10-20 per group</a:t>
                      </a:r>
                    </a:p>
                  </a:txBody>
                  <a:tcPr/>
                </a:tc>
                <a:tc>
                  <a:txBody>
                    <a:bodyPr/>
                    <a:lstStyle/>
                    <a:p>
                      <a:endParaRPr lang="en-US" sz="1600" dirty="0"/>
                    </a:p>
                  </a:txBody>
                  <a:tcPr/>
                </a:tc>
                <a:extLst>
                  <a:ext uri="{0D108BD9-81ED-4DB2-BD59-A6C34878D82A}">
                    <a16:rowId xmlns:a16="http://schemas.microsoft.com/office/drawing/2014/main" val="3931010296"/>
                  </a:ext>
                </a:extLst>
              </a:tr>
              <a:tr h="331713">
                <a:tc>
                  <a:txBody>
                    <a:bodyPr/>
                    <a:lstStyle/>
                    <a:p>
                      <a:endParaRPr lang="en-US" sz="1600"/>
                    </a:p>
                  </a:txBody>
                  <a:tcPr/>
                </a:tc>
                <a:tc>
                  <a:txBody>
                    <a:bodyPr/>
                    <a:lstStyle/>
                    <a:p>
                      <a:r>
                        <a:rPr lang="en-US" sz="1600" dirty="0"/>
                        <a:t>Permanent marker</a:t>
                      </a:r>
                    </a:p>
                  </a:txBody>
                  <a:tcPr/>
                </a:tc>
                <a:tc>
                  <a:txBody>
                    <a:bodyPr/>
                    <a:lstStyle/>
                    <a:p>
                      <a:r>
                        <a:rPr lang="en-US" sz="1600" dirty="0"/>
                        <a:t>1 per group</a:t>
                      </a:r>
                    </a:p>
                  </a:txBody>
                  <a:tcPr/>
                </a:tc>
                <a:tc>
                  <a:txBody>
                    <a:bodyPr/>
                    <a:lstStyle/>
                    <a:p>
                      <a:endParaRPr lang="en-US" sz="1600" dirty="0"/>
                    </a:p>
                  </a:txBody>
                  <a:tcPr/>
                </a:tc>
                <a:extLst>
                  <a:ext uri="{0D108BD9-81ED-4DB2-BD59-A6C34878D82A}">
                    <a16:rowId xmlns:a16="http://schemas.microsoft.com/office/drawing/2014/main" val="3549107630"/>
                  </a:ext>
                </a:extLst>
              </a:tr>
              <a:tr h="331713">
                <a:tc>
                  <a:txBody>
                    <a:bodyPr/>
                    <a:lstStyle/>
                    <a:p>
                      <a:endParaRPr lang="en-US" sz="1600" dirty="0"/>
                    </a:p>
                  </a:txBody>
                  <a:tcPr/>
                </a:tc>
                <a:tc>
                  <a:txBody>
                    <a:bodyPr/>
                    <a:lstStyle/>
                    <a:p>
                      <a:r>
                        <a:rPr lang="en-US" sz="1600" dirty="0"/>
                        <a:t>Trash container</a:t>
                      </a:r>
                    </a:p>
                  </a:txBody>
                  <a:tcPr/>
                </a:tc>
                <a:tc>
                  <a:txBody>
                    <a:bodyPr/>
                    <a:lstStyle/>
                    <a:p>
                      <a:r>
                        <a:rPr lang="en-US" sz="1600" dirty="0"/>
                        <a:t>1</a:t>
                      </a:r>
                    </a:p>
                  </a:txBody>
                  <a:tcPr/>
                </a:tc>
                <a:tc>
                  <a:txBody>
                    <a:bodyPr/>
                    <a:lstStyle/>
                    <a:p>
                      <a:endParaRPr lang="en-US" sz="1600" dirty="0"/>
                    </a:p>
                  </a:txBody>
                  <a:tcPr/>
                </a:tc>
                <a:extLst>
                  <a:ext uri="{0D108BD9-81ED-4DB2-BD59-A6C34878D82A}">
                    <a16:rowId xmlns:a16="http://schemas.microsoft.com/office/drawing/2014/main" val="61656417"/>
                  </a:ext>
                </a:extLst>
              </a:tr>
            </a:tbl>
          </a:graphicData>
        </a:graphic>
      </p:graphicFrame>
    </p:spTree>
    <p:extLst>
      <p:ext uri="{BB962C8B-B14F-4D97-AF65-F5344CB8AC3E}">
        <p14:creationId xmlns:p14="http://schemas.microsoft.com/office/powerpoint/2010/main" val="171698604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64B2321-AFFF-B73D-E40C-D70A53667185}"/>
              </a:ext>
            </a:extLst>
          </p:cNvPr>
          <p:cNvSpPr>
            <a:spLocks noGrp="1"/>
          </p:cNvSpPr>
          <p:nvPr>
            <p:ph type="title"/>
          </p:nvPr>
        </p:nvSpPr>
        <p:spPr/>
        <p:txBody>
          <a:bodyPr>
            <a:normAutofit/>
          </a:bodyPr>
          <a:lstStyle/>
          <a:p>
            <a:r>
              <a:rPr lang="en-US" sz="4000" dirty="0"/>
              <a:t>Transfer pipet measurements</a:t>
            </a:r>
          </a:p>
        </p:txBody>
      </p:sp>
      <p:pic>
        <p:nvPicPr>
          <p:cNvPr id="8" name="Picture 7" descr="A picture containing tool&#10;&#10;Description automatically generated">
            <a:extLst>
              <a:ext uri="{FF2B5EF4-FFF2-40B4-BE49-F238E27FC236}">
                <a16:creationId xmlns:a16="http://schemas.microsoft.com/office/drawing/2014/main" id="{673D09C5-65B7-81DE-F013-CBDBEEDBFDE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rot="18604288">
            <a:off x="3837916" y="1118582"/>
            <a:ext cx="2381321" cy="5586944"/>
          </a:xfrm>
          <a:prstGeom prst="rect">
            <a:avLst/>
          </a:prstGeom>
        </p:spPr>
      </p:pic>
      <p:cxnSp>
        <p:nvCxnSpPr>
          <p:cNvPr id="10" name="Straight Connector 9">
            <a:extLst>
              <a:ext uri="{FF2B5EF4-FFF2-40B4-BE49-F238E27FC236}">
                <a16:creationId xmlns:a16="http://schemas.microsoft.com/office/drawing/2014/main" id="{FC141176-D310-7CE5-909D-78DB3000E214}"/>
              </a:ext>
            </a:extLst>
          </p:cNvPr>
          <p:cNvCxnSpPr>
            <a:cxnSpLocks/>
          </p:cNvCxnSpPr>
          <p:nvPr/>
        </p:nvCxnSpPr>
        <p:spPr>
          <a:xfrm flipH="1">
            <a:off x="4737100" y="3017482"/>
            <a:ext cx="2032000"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1B2D8286-FEEE-309A-92AF-8C08068FCBFB}"/>
              </a:ext>
            </a:extLst>
          </p:cNvPr>
          <p:cNvCxnSpPr>
            <a:cxnSpLocks/>
          </p:cNvCxnSpPr>
          <p:nvPr/>
        </p:nvCxnSpPr>
        <p:spPr>
          <a:xfrm flipH="1">
            <a:off x="5079376" y="3588982"/>
            <a:ext cx="16897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0D86C76-950C-A7A6-CCF9-16990ED4D3B5}"/>
              </a:ext>
            </a:extLst>
          </p:cNvPr>
          <p:cNvCxnSpPr>
            <a:cxnSpLocks/>
          </p:cNvCxnSpPr>
          <p:nvPr/>
        </p:nvCxnSpPr>
        <p:spPr>
          <a:xfrm flipH="1">
            <a:off x="5422276" y="4223982"/>
            <a:ext cx="13468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8130F473-0246-3A24-388B-46D6492D7AC2}"/>
              </a:ext>
            </a:extLst>
          </p:cNvPr>
          <p:cNvCxnSpPr>
            <a:cxnSpLocks/>
          </p:cNvCxnSpPr>
          <p:nvPr/>
        </p:nvCxnSpPr>
        <p:spPr>
          <a:xfrm flipH="1">
            <a:off x="5752476" y="4820882"/>
            <a:ext cx="1016624"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19" name="Text Placeholder 2">
            <a:extLst>
              <a:ext uri="{FF2B5EF4-FFF2-40B4-BE49-F238E27FC236}">
                <a16:creationId xmlns:a16="http://schemas.microsoft.com/office/drawing/2014/main" id="{ACA9CCA6-6296-B86C-FAF9-EC68388C8ED0}"/>
              </a:ext>
            </a:extLst>
          </p:cNvPr>
          <p:cNvSpPr txBox="1">
            <a:spLocks/>
          </p:cNvSpPr>
          <p:nvPr/>
        </p:nvSpPr>
        <p:spPr>
          <a:xfrm>
            <a:off x="6850856" y="3367542"/>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750 μl</a:t>
            </a:r>
          </a:p>
        </p:txBody>
      </p:sp>
      <p:sp>
        <p:nvSpPr>
          <p:cNvPr id="20" name="Text Placeholder 2">
            <a:extLst>
              <a:ext uri="{FF2B5EF4-FFF2-40B4-BE49-F238E27FC236}">
                <a16:creationId xmlns:a16="http://schemas.microsoft.com/office/drawing/2014/main" id="{219ABD1E-A430-AF42-03E3-C4FCB045C5F4}"/>
              </a:ext>
            </a:extLst>
          </p:cNvPr>
          <p:cNvSpPr txBox="1">
            <a:spLocks/>
          </p:cNvSpPr>
          <p:nvPr/>
        </p:nvSpPr>
        <p:spPr>
          <a:xfrm>
            <a:off x="6863556" y="3989858"/>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500 μl</a:t>
            </a:r>
          </a:p>
        </p:txBody>
      </p:sp>
      <p:sp>
        <p:nvSpPr>
          <p:cNvPr id="21" name="Text Placeholder 2">
            <a:extLst>
              <a:ext uri="{FF2B5EF4-FFF2-40B4-BE49-F238E27FC236}">
                <a16:creationId xmlns:a16="http://schemas.microsoft.com/office/drawing/2014/main" id="{723C3250-E180-AC8E-EF96-3A27B77EAFA8}"/>
              </a:ext>
            </a:extLst>
          </p:cNvPr>
          <p:cNvSpPr txBox="1">
            <a:spLocks/>
          </p:cNvSpPr>
          <p:nvPr/>
        </p:nvSpPr>
        <p:spPr>
          <a:xfrm>
            <a:off x="6863556" y="4548626"/>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250 μl</a:t>
            </a:r>
          </a:p>
        </p:txBody>
      </p:sp>
      <p:cxnSp>
        <p:nvCxnSpPr>
          <p:cNvPr id="22" name="Straight Connector 21">
            <a:extLst>
              <a:ext uri="{FF2B5EF4-FFF2-40B4-BE49-F238E27FC236}">
                <a16:creationId xmlns:a16="http://schemas.microsoft.com/office/drawing/2014/main" id="{56AF0014-9F76-8EEE-EEC7-F0792FAA5516}"/>
              </a:ext>
            </a:extLst>
          </p:cNvPr>
          <p:cNvCxnSpPr>
            <a:cxnSpLocks/>
          </p:cNvCxnSpPr>
          <p:nvPr/>
        </p:nvCxnSpPr>
        <p:spPr>
          <a:xfrm flipH="1">
            <a:off x="6114908" y="5416531"/>
            <a:ext cx="654192" cy="0"/>
          </a:xfrm>
          <a:prstGeom prst="line">
            <a:avLst/>
          </a:prstGeom>
          <a:ln w="19050">
            <a:solidFill>
              <a:schemeClr val="tx1"/>
            </a:solidFill>
            <a:tailEnd type="oval"/>
          </a:ln>
        </p:spPr>
        <p:style>
          <a:lnRef idx="1">
            <a:schemeClr val="accent1"/>
          </a:lnRef>
          <a:fillRef idx="0">
            <a:schemeClr val="accent1"/>
          </a:fillRef>
          <a:effectRef idx="0">
            <a:schemeClr val="accent1"/>
          </a:effectRef>
          <a:fontRef idx="minor">
            <a:schemeClr val="tx1"/>
          </a:fontRef>
        </p:style>
      </p:cxnSp>
      <p:sp>
        <p:nvSpPr>
          <p:cNvPr id="23" name="Text Placeholder 2">
            <a:extLst>
              <a:ext uri="{FF2B5EF4-FFF2-40B4-BE49-F238E27FC236}">
                <a16:creationId xmlns:a16="http://schemas.microsoft.com/office/drawing/2014/main" id="{D67CD563-D9E4-CCDC-284B-4CBE781E6FBC}"/>
              </a:ext>
            </a:extLst>
          </p:cNvPr>
          <p:cNvSpPr txBox="1">
            <a:spLocks/>
          </p:cNvSpPr>
          <p:nvPr/>
        </p:nvSpPr>
        <p:spPr>
          <a:xfrm>
            <a:off x="6883088" y="5144275"/>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100 μl</a:t>
            </a:r>
          </a:p>
        </p:txBody>
      </p:sp>
      <p:sp>
        <p:nvSpPr>
          <p:cNvPr id="4" name="Text Placeholder 2">
            <a:extLst>
              <a:ext uri="{FF2B5EF4-FFF2-40B4-BE49-F238E27FC236}">
                <a16:creationId xmlns:a16="http://schemas.microsoft.com/office/drawing/2014/main" id="{932BFA18-E7F7-EAF2-A525-3CAB6BBB8656}"/>
              </a:ext>
            </a:extLst>
          </p:cNvPr>
          <p:cNvSpPr txBox="1">
            <a:spLocks/>
          </p:cNvSpPr>
          <p:nvPr/>
        </p:nvSpPr>
        <p:spPr>
          <a:xfrm>
            <a:off x="6824833" y="2776741"/>
            <a:ext cx="1689724" cy="544512"/>
          </a:xfrm>
          <a:prstGeom prst="rect">
            <a:avLst/>
          </a:prstGeom>
        </p:spPr>
        <p:txBody>
          <a:bodyPr vert="horz" lIns="91440" tIns="45720" rIns="91440" bIns="45720" rtlCol="0">
            <a:noAutofit/>
          </a:bodyPr>
          <a:lstStyle>
            <a:lvl1pPr marL="0" indent="0" algn="l" defTabSz="914422" rtl="0" eaLnBrk="1" latinLnBrk="0" hangingPunct="1">
              <a:lnSpc>
                <a:spcPct val="90000"/>
              </a:lnSpc>
              <a:spcBef>
                <a:spcPts val="1000"/>
              </a:spcBef>
              <a:buFont typeface="Arial" panose="020B0604020202020204" pitchFamily="34" charset="0"/>
              <a:buNone/>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1 ml</a:t>
            </a:r>
          </a:p>
        </p:txBody>
      </p:sp>
    </p:spTree>
    <p:extLst>
      <p:ext uri="{BB962C8B-B14F-4D97-AF65-F5344CB8AC3E}">
        <p14:creationId xmlns:p14="http://schemas.microsoft.com/office/powerpoint/2010/main" val="2305199990"/>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Make 1x PBS </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00062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100 ml bottle or flask, combine:</a:t>
            </a:r>
          </a:p>
          <a:p>
            <a:r>
              <a:rPr lang="en-US" sz="2400" dirty="0"/>
              <a:t>90 ml distilled water and </a:t>
            </a:r>
          </a:p>
          <a:p>
            <a:r>
              <a:rPr lang="en-US" sz="2400" dirty="0"/>
              <a:t>10 ml 10x PBS</a:t>
            </a:r>
          </a:p>
          <a:p>
            <a:pPr marL="0" indent="0">
              <a:buNone/>
            </a:pPr>
            <a:r>
              <a:rPr lang="en-US" sz="2400" dirty="0"/>
              <a:t>Label </a:t>
            </a:r>
            <a:r>
              <a:rPr lang="en-US" sz="2400" b="1" dirty="0"/>
              <a:t>1x PBS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1.</a:t>
            </a:r>
          </a:p>
        </p:txBody>
      </p:sp>
      <p:pic>
        <p:nvPicPr>
          <p:cNvPr id="3" name="Picture 2">
            <a:extLst>
              <a:ext uri="{FF2B5EF4-FFF2-40B4-BE49-F238E27FC236}">
                <a16:creationId xmlns:a16="http://schemas.microsoft.com/office/drawing/2014/main" id="{0C4F8809-1887-AB6C-9459-94A7BB47616C}"/>
              </a:ext>
            </a:extLst>
          </p:cNvPr>
          <p:cNvPicPr>
            <a:picLocks noChangeAspect="1"/>
          </p:cNvPicPr>
          <p:nvPr>
            <p:custDataLst>
              <p:tags r:id="rId1"/>
            </p:custDataLst>
          </p:nvPr>
        </p:nvPicPr>
        <p:blipFill rotWithShape="1">
          <a:blip r:embed="rId7"/>
          <a:srcRect l="22123" r="66171" b="55731"/>
          <a:stretch/>
        </p:blipFill>
        <p:spPr>
          <a:xfrm>
            <a:off x="565604" y="1956932"/>
            <a:ext cx="991926" cy="1719241"/>
          </a:xfrm>
          <a:prstGeom prst="rect">
            <a:avLst/>
          </a:prstGeom>
        </p:spPr>
      </p:pic>
      <p:pic>
        <p:nvPicPr>
          <p:cNvPr id="4" name="Picture 3">
            <a:extLst>
              <a:ext uri="{FF2B5EF4-FFF2-40B4-BE49-F238E27FC236}">
                <a16:creationId xmlns:a16="http://schemas.microsoft.com/office/drawing/2014/main" id="{EAAB4EB8-A230-6B01-853C-2E384AB77171}"/>
              </a:ext>
            </a:extLst>
          </p:cNvPr>
          <p:cNvPicPr>
            <a:picLocks noChangeAspect="1"/>
          </p:cNvPicPr>
          <p:nvPr>
            <p:custDataLst>
              <p:tags r:id="rId2"/>
            </p:custDataLst>
          </p:nvPr>
        </p:nvPicPr>
        <p:blipFill rotWithShape="1">
          <a:blip r:embed="rId7"/>
          <a:srcRect l="19846" t="58225" r="72021" b="14051"/>
          <a:stretch/>
        </p:blipFill>
        <p:spPr>
          <a:xfrm>
            <a:off x="1849632" y="3357737"/>
            <a:ext cx="1551328" cy="2423160"/>
          </a:xfrm>
          <a:prstGeom prst="rect">
            <a:avLst/>
          </a:prstGeom>
        </p:spPr>
      </p:pic>
      <p:pic>
        <p:nvPicPr>
          <p:cNvPr id="7" name="Picture 6">
            <a:extLst>
              <a:ext uri="{FF2B5EF4-FFF2-40B4-BE49-F238E27FC236}">
                <a16:creationId xmlns:a16="http://schemas.microsoft.com/office/drawing/2014/main" id="{3DF26679-35F0-B1C6-4495-C95847E078C6}"/>
              </a:ext>
            </a:extLst>
          </p:cNvPr>
          <p:cNvPicPr>
            <a:picLocks noChangeAspect="1"/>
          </p:cNvPicPr>
          <p:nvPr>
            <p:custDataLst>
              <p:tags r:id="rId3"/>
            </p:custDataLst>
          </p:nvPr>
        </p:nvPicPr>
        <p:blipFill rotWithShape="1">
          <a:blip r:embed="rId8"/>
          <a:srcRect l="86504" b="36713"/>
          <a:stretch/>
        </p:blipFill>
        <p:spPr>
          <a:xfrm>
            <a:off x="3869232" y="1175977"/>
            <a:ext cx="1426028" cy="3069129"/>
          </a:xfrm>
          <a:prstGeom prst="rect">
            <a:avLst/>
          </a:prstGeom>
        </p:spPr>
      </p:pic>
      <p:pic>
        <p:nvPicPr>
          <p:cNvPr id="8" name="Picture 7">
            <a:extLst>
              <a:ext uri="{FF2B5EF4-FFF2-40B4-BE49-F238E27FC236}">
                <a16:creationId xmlns:a16="http://schemas.microsoft.com/office/drawing/2014/main" id="{032313BB-3A9C-0347-E3EF-449F4D3C2091}"/>
              </a:ext>
            </a:extLst>
          </p:cNvPr>
          <p:cNvPicPr>
            <a:picLocks noChangeAspect="1"/>
          </p:cNvPicPr>
          <p:nvPr>
            <p:custDataLst>
              <p:tags r:id="rId4"/>
            </p:custDataLst>
          </p:nvPr>
        </p:nvPicPr>
        <p:blipFill rotWithShape="1">
          <a:blip r:embed="rId9"/>
          <a:srcRect l="63503" t="12016" r="27082" b="69291"/>
          <a:stretch/>
        </p:blipFill>
        <p:spPr>
          <a:xfrm>
            <a:off x="1557530" y="2193687"/>
            <a:ext cx="1153886" cy="1033711"/>
          </a:xfrm>
          <a:prstGeom prst="rect">
            <a:avLst/>
          </a:prstGeom>
        </p:spPr>
      </p:pic>
      <p:pic>
        <p:nvPicPr>
          <p:cNvPr id="9" name="Picture 8">
            <a:extLst>
              <a:ext uri="{FF2B5EF4-FFF2-40B4-BE49-F238E27FC236}">
                <a16:creationId xmlns:a16="http://schemas.microsoft.com/office/drawing/2014/main" id="{C3798D52-4F82-EC92-DA17-ECAA3AD7949D}"/>
              </a:ext>
            </a:extLst>
          </p:cNvPr>
          <p:cNvPicPr>
            <a:picLocks noChangeAspect="1"/>
          </p:cNvPicPr>
          <p:nvPr>
            <p:custDataLst>
              <p:tags r:id="rId5"/>
            </p:custDataLst>
          </p:nvPr>
        </p:nvPicPr>
        <p:blipFill rotWithShape="1">
          <a:blip r:embed="rId9"/>
          <a:srcRect l="63503" t="12016" r="27082" b="69291"/>
          <a:stretch/>
        </p:blipFill>
        <p:spPr>
          <a:xfrm flipH="1">
            <a:off x="2824017" y="2193687"/>
            <a:ext cx="1153886" cy="1033711"/>
          </a:xfrm>
          <a:prstGeom prst="rect">
            <a:avLst/>
          </a:prstGeom>
        </p:spPr>
      </p:pic>
      <p:sp>
        <p:nvSpPr>
          <p:cNvPr id="11" name="TextBox 10">
            <a:extLst>
              <a:ext uri="{FF2B5EF4-FFF2-40B4-BE49-F238E27FC236}">
                <a16:creationId xmlns:a16="http://schemas.microsoft.com/office/drawing/2014/main" id="{9695745F-FCA8-AA72-07E2-7847A45ACE31}"/>
              </a:ext>
            </a:extLst>
          </p:cNvPr>
          <p:cNvSpPr txBox="1"/>
          <p:nvPr/>
        </p:nvSpPr>
        <p:spPr>
          <a:xfrm>
            <a:off x="1699882" y="1973478"/>
            <a:ext cx="772886" cy="369332"/>
          </a:xfrm>
          <a:prstGeom prst="rect">
            <a:avLst/>
          </a:prstGeom>
          <a:noFill/>
        </p:spPr>
        <p:txBody>
          <a:bodyPr wrap="square">
            <a:spAutoFit/>
          </a:bodyPr>
          <a:lstStyle/>
          <a:p>
            <a:r>
              <a:rPr lang="en-US" dirty="0"/>
              <a:t>10 ml</a:t>
            </a:r>
          </a:p>
        </p:txBody>
      </p:sp>
      <p:sp>
        <p:nvSpPr>
          <p:cNvPr id="12" name="TextBox 11">
            <a:extLst>
              <a:ext uri="{FF2B5EF4-FFF2-40B4-BE49-F238E27FC236}">
                <a16:creationId xmlns:a16="http://schemas.microsoft.com/office/drawing/2014/main" id="{4007FE89-F55E-4375-8427-807A3E10FB6F}"/>
              </a:ext>
            </a:extLst>
          </p:cNvPr>
          <p:cNvSpPr txBox="1"/>
          <p:nvPr/>
        </p:nvSpPr>
        <p:spPr>
          <a:xfrm>
            <a:off x="2877989" y="2009021"/>
            <a:ext cx="772886" cy="369332"/>
          </a:xfrm>
          <a:prstGeom prst="rect">
            <a:avLst/>
          </a:prstGeom>
          <a:noFill/>
        </p:spPr>
        <p:txBody>
          <a:bodyPr wrap="square">
            <a:spAutoFit/>
          </a:bodyPr>
          <a:lstStyle/>
          <a:p>
            <a:r>
              <a:rPr lang="en-US" dirty="0"/>
              <a:t>90 ml</a:t>
            </a:r>
          </a:p>
        </p:txBody>
      </p:sp>
      <p:sp>
        <p:nvSpPr>
          <p:cNvPr id="13" name="TextBox 12">
            <a:extLst>
              <a:ext uri="{FF2B5EF4-FFF2-40B4-BE49-F238E27FC236}">
                <a16:creationId xmlns:a16="http://schemas.microsoft.com/office/drawing/2014/main" id="{E7057DC0-79E6-3DAB-CB5C-1CD4871B4E5F}"/>
              </a:ext>
            </a:extLst>
          </p:cNvPr>
          <p:cNvSpPr txBox="1"/>
          <p:nvPr/>
        </p:nvSpPr>
        <p:spPr>
          <a:xfrm>
            <a:off x="3836393" y="4074158"/>
            <a:ext cx="1007754" cy="646331"/>
          </a:xfrm>
          <a:prstGeom prst="rect">
            <a:avLst/>
          </a:prstGeom>
          <a:noFill/>
        </p:spPr>
        <p:txBody>
          <a:bodyPr wrap="square">
            <a:spAutoFit/>
          </a:bodyPr>
          <a:lstStyle/>
          <a:p>
            <a:pPr algn="ctr"/>
            <a:r>
              <a:rPr lang="en-US" dirty="0"/>
              <a:t>Distilled water</a:t>
            </a:r>
          </a:p>
        </p:txBody>
      </p:sp>
    </p:spTree>
    <p:extLst>
      <p:ext uri="{BB962C8B-B14F-4D97-AF65-F5344CB8AC3E}">
        <p14:creationId xmlns:p14="http://schemas.microsoft.com/office/powerpoint/2010/main" val="4234045547"/>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Make Wash Buffer</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00062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1 L bottle, combine:</a:t>
            </a:r>
          </a:p>
          <a:p>
            <a:r>
              <a:rPr lang="en-US" sz="2400" dirty="0"/>
              <a:t>805 ml distilled water,</a:t>
            </a:r>
          </a:p>
          <a:p>
            <a:r>
              <a:rPr lang="en-US" sz="2400" dirty="0"/>
              <a:t>90 ml 10x PBS, and</a:t>
            </a:r>
          </a:p>
          <a:p>
            <a:r>
              <a:rPr lang="en-US" sz="2400" dirty="0"/>
              <a:t>4.5 ml 10% Tween 20</a:t>
            </a:r>
          </a:p>
          <a:p>
            <a:pPr marL="0" indent="0">
              <a:buNone/>
            </a:pPr>
            <a:r>
              <a:rPr lang="en-US" sz="2400" dirty="0"/>
              <a:t>Label </a:t>
            </a:r>
            <a:r>
              <a:rPr lang="en-US" sz="2400" b="1" dirty="0"/>
              <a:t>Wash Buffer</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2.</a:t>
            </a:r>
          </a:p>
        </p:txBody>
      </p:sp>
      <p:pic>
        <p:nvPicPr>
          <p:cNvPr id="4" name="Picture 3">
            <a:extLst>
              <a:ext uri="{FF2B5EF4-FFF2-40B4-BE49-F238E27FC236}">
                <a16:creationId xmlns:a16="http://schemas.microsoft.com/office/drawing/2014/main" id="{E02C5593-A817-FFFD-9C9B-BE200BA2A806}"/>
              </a:ext>
            </a:extLst>
          </p:cNvPr>
          <p:cNvPicPr>
            <a:picLocks noChangeAspect="1"/>
          </p:cNvPicPr>
          <p:nvPr>
            <p:custDataLst>
              <p:tags r:id="rId1"/>
            </p:custDataLst>
          </p:nvPr>
        </p:nvPicPr>
        <p:blipFill rotWithShape="1">
          <a:blip r:embed="rId9"/>
          <a:srcRect l="22123" r="66171" b="55731"/>
          <a:stretch/>
        </p:blipFill>
        <p:spPr>
          <a:xfrm>
            <a:off x="605991" y="1478415"/>
            <a:ext cx="924553" cy="1602468"/>
          </a:xfrm>
          <a:prstGeom prst="rect">
            <a:avLst/>
          </a:prstGeom>
        </p:spPr>
      </p:pic>
      <p:pic>
        <p:nvPicPr>
          <p:cNvPr id="7" name="Picture 6">
            <a:extLst>
              <a:ext uri="{FF2B5EF4-FFF2-40B4-BE49-F238E27FC236}">
                <a16:creationId xmlns:a16="http://schemas.microsoft.com/office/drawing/2014/main" id="{E3BE7BFA-3D56-2326-50C3-027AA8041F32}"/>
              </a:ext>
            </a:extLst>
          </p:cNvPr>
          <p:cNvPicPr>
            <a:picLocks noChangeAspect="1"/>
          </p:cNvPicPr>
          <p:nvPr>
            <p:custDataLst>
              <p:tags r:id="rId2"/>
            </p:custDataLst>
          </p:nvPr>
        </p:nvPicPr>
        <p:blipFill rotWithShape="1">
          <a:blip r:embed="rId9"/>
          <a:srcRect l="33234" t="6823" r="56151" b="55731"/>
          <a:stretch/>
        </p:blipFill>
        <p:spPr>
          <a:xfrm>
            <a:off x="465155" y="3470338"/>
            <a:ext cx="814668" cy="1317173"/>
          </a:xfrm>
          <a:prstGeom prst="rect">
            <a:avLst/>
          </a:prstGeom>
        </p:spPr>
      </p:pic>
      <p:pic>
        <p:nvPicPr>
          <p:cNvPr id="8" name="Picture 7">
            <a:extLst>
              <a:ext uri="{FF2B5EF4-FFF2-40B4-BE49-F238E27FC236}">
                <a16:creationId xmlns:a16="http://schemas.microsoft.com/office/drawing/2014/main" id="{9FB857F0-B8AF-296E-A9A1-3BDAAE317E45}"/>
              </a:ext>
            </a:extLst>
          </p:cNvPr>
          <p:cNvPicPr>
            <a:picLocks noChangeAspect="1"/>
          </p:cNvPicPr>
          <p:nvPr>
            <p:custDataLst>
              <p:tags r:id="rId3"/>
            </p:custDataLst>
          </p:nvPr>
        </p:nvPicPr>
        <p:blipFill rotWithShape="1">
          <a:blip r:embed="rId9"/>
          <a:srcRect l="5567" t="40803" r="81936" b="11144"/>
          <a:stretch/>
        </p:blipFill>
        <p:spPr>
          <a:xfrm>
            <a:off x="1949130" y="3369406"/>
            <a:ext cx="1809751" cy="3188612"/>
          </a:xfrm>
          <a:prstGeom prst="rect">
            <a:avLst/>
          </a:prstGeom>
        </p:spPr>
      </p:pic>
      <p:pic>
        <p:nvPicPr>
          <p:cNvPr id="10" name="Picture 9">
            <a:extLst>
              <a:ext uri="{FF2B5EF4-FFF2-40B4-BE49-F238E27FC236}">
                <a16:creationId xmlns:a16="http://schemas.microsoft.com/office/drawing/2014/main" id="{F5830E74-A3FE-E939-A829-E92E7EF835B1}"/>
              </a:ext>
            </a:extLst>
          </p:cNvPr>
          <p:cNvPicPr>
            <a:picLocks noChangeAspect="1"/>
          </p:cNvPicPr>
          <p:nvPr>
            <p:custDataLst>
              <p:tags r:id="rId4"/>
            </p:custDataLst>
          </p:nvPr>
        </p:nvPicPr>
        <p:blipFill rotWithShape="1">
          <a:blip r:embed="rId10"/>
          <a:srcRect l="86504" b="36713"/>
          <a:stretch/>
        </p:blipFill>
        <p:spPr>
          <a:xfrm>
            <a:off x="3869232" y="1175977"/>
            <a:ext cx="1426028" cy="3069129"/>
          </a:xfrm>
          <a:prstGeom prst="rect">
            <a:avLst/>
          </a:prstGeom>
        </p:spPr>
      </p:pic>
      <p:sp>
        <p:nvSpPr>
          <p:cNvPr id="11" name="TextBox 10">
            <a:extLst>
              <a:ext uri="{FF2B5EF4-FFF2-40B4-BE49-F238E27FC236}">
                <a16:creationId xmlns:a16="http://schemas.microsoft.com/office/drawing/2014/main" id="{8D8C8B05-7136-FCE6-48C6-B23883A3E6E7}"/>
              </a:ext>
            </a:extLst>
          </p:cNvPr>
          <p:cNvSpPr txBox="1"/>
          <p:nvPr/>
        </p:nvSpPr>
        <p:spPr>
          <a:xfrm>
            <a:off x="3836393" y="4074158"/>
            <a:ext cx="1007754" cy="646331"/>
          </a:xfrm>
          <a:prstGeom prst="rect">
            <a:avLst/>
          </a:prstGeom>
          <a:noFill/>
        </p:spPr>
        <p:txBody>
          <a:bodyPr wrap="square">
            <a:spAutoFit/>
          </a:bodyPr>
          <a:lstStyle/>
          <a:p>
            <a:pPr algn="ctr"/>
            <a:r>
              <a:rPr lang="en-US" dirty="0"/>
              <a:t>distilled water</a:t>
            </a:r>
          </a:p>
        </p:txBody>
      </p:sp>
      <p:pic>
        <p:nvPicPr>
          <p:cNvPr id="12" name="Picture 11">
            <a:extLst>
              <a:ext uri="{FF2B5EF4-FFF2-40B4-BE49-F238E27FC236}">
                <a16:creationId xmlns:a16="http://schemas.microsoft.com/office/drawing/2014/main" id="{CAACE2E1-EEDC-E7E3-0BEA-B5566819D51C}"/>
              </a:ext>
            </a:extLst>
          </p:cNvPr>
          <p:cNvPicPr>
            <a:picLocks noChangeAspect="1"/>
          </p:cNvPicPr>
          <p:nvPr>
            <p:custDataLst>
              <p:tags r:id="rId5"/>
            </p:custDataLst>
          </p:nvPr>
        </p:nvPicPr>
        <p:blipFill rotWithShape="1">
          <a:blip r:embed="rId11"/>
          <a:srcRect l="63503" t="12016" r="27082" b="69291"/>
          <a:stretch/>
        </p:blipFill>
        <p:spPr>
          <a:xfrm>
            <a:off x="1557530" y="2193687"/>
            <a:ext cx="1153886" cy="1033711"/>
          </a:xfrm>
          <a:prstGeom prst="rect">
            <a:avLst/>
          </a:prstGeom>
        </p:spPr>
      </p:pic>
      <p:pic>
        <p:nvPicPr>
          <p:cNvPr id="13" name="Picture 12">
            <a:extLst>
              <a:ext uri="{FF2B5EF4-FFF2-40B4-BE49-F238E27FC236}">
                <a16:creationId xmlns:a16="http://schemas.microsoft.com/office/drawing/2014/main" id="{DAC6F41D-F28E-4E23-83D3-DE2B1192E804}"/>
              </a:ext>
            </a:extLst>
          </p:cNvPr>
          <p:cNvPicPr>
            <a:picLocks noChangeAspect="1"/>
          </p:cNvPicPr>
          <p:nvPr>
            <p:custDataLst>
              <p:tags r:id="rId6"/>
            </p:custDataLst>
          </p:nvPr>
        </p:nvPicPr>
        <p:blipFill rotWithShape="1">
          <a:blip r:embed="rId11"/>
          <a:srcRect l="63503" t="12016" r="27082" b="69291"/>
          <a:stretch/>
        </p:blipFill>
        <p:spPr>
          <a:xfrm flipH="1">
            <a:off x="2824017" y="2193687"/>
            <a:ext cx="1153886" cy="1033711"/>
          </a:xfrm>
          <a:prstGeom prst="rect">
            <a:avLst/>
          </a:prstGeom>
        </p:spPr>
      </p:pic>
      <p:sp>
        <p:nvSpPr>
          <p:cNvPr id="14" name="TextBox 13">
            <a:extLst>
              <a:ext uri="{FF2B5EF4-FFF2-40B4-BE49-F238E27FC236}">
                <a16:creationId xmlns:a16="http://schemas.microsoft.com/office/drawing/2014/main" id="{59B5E1DB-E373-1CF3-2D7B-AAF4717B1A95}"/>
              </a:ext>
            </a:extLst>
          </p:cNvPr>
          <p:cNvSpPr txBox="1"/>
          <p:nvPr/>
        </p:nvSpPr>
        <p:spPr>
          <a:xfrm>
            <a:off x="1699882" y="1973478"/>
            <a:ext cx="772886" cy="369332"/>
          </a:xfrm>
          <a:prstGeom prst="rect">
            <a:avLst/>
          </a:prstGeom>
          <a:noFill/>
        </p:spPr>
        <p:txBody>
          <a:bodyPr wrap="square">
            <a:spAutoFit/>
          </a:bodyPr>
          <a:lstStyle/>
          <a:p>
            <a:r>
              <a:rPr lang="en-US" dirty="0"/>
              <a:t>90 ml</a:t>
            </a:r>
          </a:p>
        </p:txBody>
      </p:sp>
      <p:sp>
        <p:nvSpPr>
          <p:cNvPr id="15" name="TextBox 14">
            <a:extLst>
              <a:ext uri="{FF2B5EF4-FFF2-40B4-BE49-F238E27FC236}">
                <a16:creationId xmlns:a16="http://schemas.microsoft.com/office/drawing/2014/main" id="{047A73D4-A89F-160F-E865-0AA22CD65142}"/>
              </a:ext>
            </a:extLst>
          </p:cNvPr>
          <p:cNvSpPr txBox="1"/>
          <p:nvPr/>
        </p:nvSpPr>
        <p:spPr>
          <a:xfrm>
            <a:off x="2682446" y="2009021"/>
            <a:ext cx="968429" cy="369332"/>
          </a:xfrm>
          <a:prstGeom prst="rect">
            <a:avLst/>
          </a:prstGeom>
          <a:noFill/>
        </p:spPr>
        <p:txBody>
          <a:bodyPr wrap="square">
            <a:spAutoFit/>
          </a:bodyPr>
          <a:lstStyle/>
          <a:p>
            <a:r>
              <a:rPr lang="en-US" dirty="0"/>
              <a:t>805 ml</a:t>
            </a:r>
          </a:p>
        </p:txBody>
      </p:sp>
      <p:pic>
        <p:nvPicPr>
          <p:cNvPr id="16" name="Picture 15">
            <a:extLst>
              <a:ext uri="{FF2B5EF4-FFF2-40B4-BE49-F238E27FC236}">
                <a16:creationId xmlns:a16="http://schemas.microsoft.com/office/drawing/2014/main" id="{63BDDA40-B063-BAEA-86E8-E6375359ADAD}"/>
              </a:ext>
            </a:extLst>
          </p:cNvPr>
          <p:cNvPicPr>
            <a:picLocks noChangeAspect="1"/>
          </p:cNvPicPr>
          <p:nvPr>
            <p:custDataLst>
              <p:tags r:id="rId7"/>
            </p:custDataLst>
          </p:nvPr>
        </p:nvPicPr>
        <p:blipFill rotWithShape="1">
          <a:blip r:embed="rId11"/>
          <a:srcRect l="63503" t="12016" r="27082" b="69291"/>
          <a:stretch/>
        </p:blipFill>
        <p:spPr>
          <a:xfrm rot="18530176">
            <a:off x="1230752" y="2894561"/>
            <a:ext cx="1153886" cy="1033711"/>
          </a:xfrm>
          <a:prstGeom prst="rect">
            <a:avLst/>
          </a:prstGeom>
        </p:spPr>
      </p:pic>
      <p:sp>
        <p:nvSpPr>
          <p:cNvPr id="17" name="TextBox 16">
            <a:extLst>
              <a:ext uri="{FF2B5EF4-FFF2-40B4-BE49-F238E27FC236}">
                <a16:creationId xmlns:a16="http://schemas.microsoft.com/office/drawing/2014/main" id="{292ED788-CE90-14FE-D6FC-ADF21B0D3338}"/>
              </a:ext>
            </a:extLst>
          </p:cNvPr>
          <p:cNvSpPr txBox="1"/>
          <p:nvPr/>
        </p:nvSpPr>
        <p:spPr>
          <a:xfrm>
            <a:off x="1284348" y="3432056"/>
            <a:ext cx="901309" cy="369332"/>
          </a:xfrm>
          <a:prstGeom prst="rect">
            <a:avLst/>
          </a:prstGeom>
          <a:noFill/>
        </p:spPr>
        <p:txBody>
          <a:bodyPr wrap="square">
            <a:spAutoFit/>
          </a:bodyPr>
          <a:lstStyle/>
          <a:p>
            <a:r>
              <a:rPr lang="en-US" dirty="0"/>
              <a:t>4.5 ml</a:t>
            </a:r>
          </a:p>
        </p:txBody>
      </p:sp>
      <p:sp>
        <p:nvSpPr>
          <p:cNvPr id="18" name="TextBox 17">
            <a:extLst>
              <a:ext uri="{FF2B5EF4-FFF2-40B4-BE49-F238E27FC236}">
                <a16:creationId xmlns:a16="http://schemas.microsoft.com/office/drawing/2014/main" id="{3B8E92D2-2052-171F-ED77-0BD3597410C7}"/>
              </a:ext>
            </a:extLst>
          </p:cNvPr>
          <p:cNvSpPr txBox="1"/>
          <p:nvPr/>
        </p:nvSpPr>
        <p:spPr>
          <a:xfrm>
            <a:off x="6015474" y="4720489"/>
            <a:ext cx="3778695" cy="830997"/>
          </a:xfrm>
          <a:prstGeom prst="rect">
            <a:avLst/>
          </a:prstGeom>
          <a:noFill/>
        </p:spPr>
        <p:txBody>
          <a:bodyPr wrap="square">
            <a:spAutoFit/>
          </a:bodyPr>
          <a:lstStyle/>
          <a:p>
            <a:pPr marL="0" indent="0" algn="ctr">
              <a:buNone/>
            </a:pPr>
            <a:r>
              <a:rPr lang="en-US" sz="2400" dirty="0">
                <a:solidFill>
                  <a:srgbClr val="FF0000"/>
                </a:solidFill>
              </a:rPr>
              <a:t>Note: do NOT use Wash Buffer to dilute antigen!</a:t>
            </a:r>
          </a:p>
        </p:txBody>
      </p:sp>
    </p:spTree>
    <p:extLst>
      <p:ext uri="{BB962C8B-B14F-4D97-AF65-F5344CB8AC3E}">
        <p14:creationId xmlns:p14="http://schemas.microsoft.com/office/powerpoint/2010/main" val="3092396374"/>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Rehydrate antigen and antibodies</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00062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Remove the stoppers from the antigen, primary antibody, and secondary antigen vials.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3.</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2996604"/>
            <a:ext cx="5000625" cy="3153110"/>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Use a disposable pipet to add 0.5 ml of 1x PBS to each vial. Try not to touch the pipet to the vial – if you do, use a new pipets for each vial.  </a:t>
            </a:r>
          </a:p>
          <a:p>
            <a:pPr marL="0" indent="0">
              <a:buNone/>
            </a:pPr>
            <a:r>
              <a:rPr lang="en-US" sz="2400" dirty="0"/>
              <a:t>Close the stoppers and shake to mix. These solutions are 50x concentrated stock solutions. </a:t>
            </a:r>
          </a:p>
          <a:p>
            <a:pPr marL="0" indent="0">
              <a:buNone/>
            </a:pPr>
            <a:r>
              <a:rPr lang="en-US" sz="2400" dirty="0">
                <a:solidFill>
                  <a:srgbClr val="FF0000"/>
                </a:solidFill>
              </a:rPr>
              <a:t>Note: do NOT use wash buffer in this step. </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299660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4.</a:t>
            </a:r>
          </a:p>
        </p:txBody>
      </p:sp>
      <p:pic>
        <p:nvPicPr>
          <p:cNvPr id="11" name="Picture 10">
            <a:extLst>
              <a:ext uri="{FF2B5EF4-FFF2-40B4-BE49-F238E27FC236}">
                <a16:creationId xmlns:a16="http://schemas.microsoft.com/office/drawing/2014/main" id="{32F58D27-1B05-847C-C3E5-0C3D6B090544}"/>
              </a:ext>
            </a:extLst>
          </p:cNvPr>
          <p:cNvPicPr>
            <a:picLocks noChangeAspect="1"/>
          </p:cNvPicPr>
          <p:nvPr>
            <p:custDataLst>
              <p:tags r:id="rId1"/>
            </p:custDataLst>
          </p:nvPr>
        </p:nvPicPr>
        <p:blipFill rotWithShape="1">
          <a:blip r:embed="rId8"/>
          <a:srcRect l="19846" t="58225" r="72021" b="14051"/>
          <a:stretch/>
        </p:blipFill>
        <p:spPr>
          <a:xfrm>
            <a:off x="609599" y="2651649"/>
            <a:ext cx="1034151" cy="1615335"/>
          </a:xfrm>
          <a:prstGeom prst="rect">
            <a:avLst/>
          </a:prstGeom>
        </p:spPr>
      </p:pic>
      <p:pic>
        <p:nvPicPr>
          <p:cNvPr id="18" name="Picture 17">
            <a:extLst>
              <a:ext uri="{FF2B5EF4-FFF2-40B4-BE49-F238E27FC236}">
                <a16:creationId xmlns:a16="http://schemas.microsoft.com/office/drawing/2014/main" id="{98A418D8-2DA0-FE69-2A2B-BD75EB03F82C}"/>
              </a:ext>
            </a:extLst>
          </p:cNvPr>
          <p:cNvPicPr>
            <a:picLocks noChangeAspect="1"/>
          </p:cNvPicPr>
          <p:nvPr>
            <p:custDataLst>
              <p:tags r:id="rId2"/>
            </p:custDataLst>
          </p:nvPr>
        </p:nvPicPr>
        <p:blipFill rotWithShape="1">
          <a:blip r:embed="rId9"/>
          <a:srcRect l="65089" t="31935" r="14064" b="47014"/>
          <a:stretch/>
        </p:blipFill>
        <p:spPr>
          <a:xfrm>
            <a:off x="1798774" y="3181552"/>
            <a:ext cx="2996306" cy="1539577"/>
          </a:xfrm>
          <a:prstGeom prst="rect">
            <a:avLst/>
          </a:prstGeom>
        </p:spPr>
      </p:pic>
      <p:pic>
        <p:nvPicPr>
          <p:cNvPr id="19" name="Picture 18">
            <a:extLst>
              <a:ext uri="{FF2B5EF4-FFF2-40B4-BE49-F238E27FC236}">
                <a16:creationId xmlns:a16="http://schemas.microsoft.com/office/drawing/2014/main" id="{EA978EDA-2364-3E61-2E5B-85010BFAEB42}"/>
              </a:ext>
            </a:extLst>
          </p:cNvPr>
          <p:cNvPicPr>
            <a:picLocks noChangeAspect="1"/>
          </p:cNvPicPr>
          <p:nvPr>
            <p:custDataLst>
              <p:tags r:id="rId3"/>
            </p:custDataLst>
          </p:nvPr>
        </p:nvPicPr>
        <p:blipFill rotWithShape="1">
          <a:blip r:embed="rId8"/>
          <a:srcRect l="44942" t="58008" r="49057" b="14268"/>
          <a:stretch/>
        </p:blipFill>
        <p:spPr>
          <a:xfrm>
            <a:off x="4236228" y="4721127"/>
            <a:ext cx="658586" cy="1394279"/>
          </a:xfrm>
          <a:prstGeom prst="rect">
            <a:avLst/>
          </a:prstGeom>
        </p:spPr>
      </p:pic>
      <p:pic>
        <p:nvPicPr>
          <p:cNvPr id="20" name="Picture 19">
            <a:extLst>
              <a:ext uri="{FF2B5EF4-FFF2-40B4-BE49-F238E27FC236}">
                <a16:creationId xmlns:a16="http://schemas.microsoft.com/office/drawing/2014/main" id="{2CA653C1-86CB-5FC1-2679-58F0901D9892}"/>
              </a:ext>
            </a:extLst>
          </p:cNvPr>
          <p:cNvPicPr>
            <a:picLocks noChangeAspect="1"/>
          </p:cNvPicPr>
          <p:nvPr>
            <p:custDataLst>
              <p:tags r:id="rId4"/>
            </p:custDataLst>
          </p:nvPr>
        </p:nvPicPr>
        <p:blipFill rotWithShape="1">
          <a:blip r:embed="rId8"/>
          <a:srcRect l="38296" t="58441" r="55703" b="13835"/>
          <a:stretch/>
        </p:blipFill>
        <p:spPr>
          <a:xfrm>
            <a:off x="3389990" y="4721128"/>
            <a:ext cx="666812" cy="1411695"/>
          </a:xfrm>
          <a:prstGeom prst="rect">
            <a:avLst/>
          </a:prstGeom>
        </p:spPr>
      </p:pic>
      <p:pic>
        <p:nvPicPr>
          <p:cNvPr id="21" name="Picture 20">
            <a:extLst>
              <a:ext uri="{FF2B5EF4-FFF2-40B4-BE49-F238E27FC236}">
                <a16:creationId xmlns:a16="http://schemas.microsoft.com/office/drawing/2014/main" id="{50C6F157-48AC-3371-D1A1-FFEFFC518FA8}"/>
              </a:ext>
            </a:extLst>
          </p:cNvPr>
          <p:cNvPicPr>
            <a:picLocks noChangeAspect="1"/>
          </p:cNvPicPr>
          <p:nvPr>
            <p:custDataLst>
              <p:tags r:id="rId5"/>
            </p:custDataLst>
          </p:nvPr>
        </p:nvPicPr>
        <p:blipFill rotWithShape="1">
          <a:blip r:embed="rId8"/>
          <a:srcRect l="31749" t="58225" r="62250" b="14051"/>
          <a:stretch/>
        </p:blipFill>
        <p:spPr>
          <a:xfrm>
            <a:off x="2491496" y="4721127"/>
            <a:ext cx="658586" cy="1394279"/>
          </a:xfrm>
          <a:prstGeom prst="rect">
            <a:avLst/>
          </a:prstGeom>
        </p:spPr>
      </p:pic>
      <p:pic>
        <p:nvPicPr>
          <p:cNvPr id="22" name="Picture 21">
            <a:extLst>
              <a:ext uri="{FF2B5EF4-FFF2-40B4-BE49-F238E27FC236}">
                <a16:creationId xmlns:a16="http://schemas.microsoft.com/office/drawing/2014/main" id="{F21ADF05-8954-3E75-A806-BE3716BB5205}"/>
              </a:ext>
            </a:extLst>
          </p:cNvPr>
          <p:cNvPicPr>
            <a:picLocks noChangeAspect="1"/>
          </p:cNvPicPr>
          <p:nvPr>
            <p:custDataLst>
              <p:tags r:id="rId6"/>
            </p:custDataLst>
          </p:nvPr>
        </p:nvPicPr>
        <p:blipFill rotWithShape="1">
          <a:blip r:embed="rId10"/>
          <a:srcRect l="74327" t="6029" r="12208" b="37836"/>
          <a:stretch/>
        </p:blipFill>
        <p:spPr>
          <a:xfrm rot="927878">
            <a:off x="2416227" y="1251075"/>
            <a:ext cx="1153886" cy="2202274"/>
          </a:xfrm>
          <a:prstGeom prst="rect">
            <a:avLst/>
          </a:prstGeom>
        </p:spPr>
      </p:pic>
      <p:sp>
        <p:nvSpPr>
          <p:cNvPr id="23" name="TextBox 22">
            <a:extLst>
              <a:ext uri="{FF2B5EF4-FFF2-40B4-BE49-F238E27FC236}">
                <a16:creationId xmlns:a16="http://schemas.microsoft.com/office/drawing/2014/main" id="{2A5B75E4-FB7A-0C86-F29C-3010F2990E47}"/>
              </a:ext>
            </a:extLst>
          </p:cNvPr>
          <p:cNvSpPr txBox="1"/>
          <p:nvPr/>
        </p:nvSpPr>
        <p:spPr>
          <a:xfrm>
            <a:off x="3019039" y="3013324"/>
            <a:ext cx="901309" cy="369332"/>
          </a:xfrm>
          <a:prstGeom prst="rect">
            <a:avLst/>
          </a:prstGeom>
          <a:noFill/>
        </p:spPr>
        <p:txBody>
          <a:bodyPr wrap="square">
            <a:spAutoFit/>
          </a:bodyPr>
          <a:lstStyle/>
          <a:p>
            <a:r>
              <a:rPr lang="en-US" dirty="0"/>
              <a:t>0.5 ml</a:t>
            </a:r>
          </a:p>
        </p:txBody>
      </p:sp>
    </p:spTree>
    <p:extLst>
      <p:ext uri="{BB962C8B-B14F-4D97-AF65-F5344CB8AC3E}">
        <p14:creationId xmlns:p14="http://schemas.microsoft.com/office/powerpoint/2010/main" val="2097595458"/>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Dilute antigen</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12000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50 ml bottle or conical tube, add:</a:t>
            </a:r>
          </a:p>
          <a:p>
            <a:r>
              <a:rPr lang="en-US" sz="2400" dirty="0"/>
              <a:t>24.5 ml 1x PBS and</a:t>
            </a:r>
          </a:p>
          <a:p>
            <a:r>
              <a:rPr lang="en-US" sz="2400" dirty="0"/>
              <a:t>0.5 ml 50x antigen</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5.</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3646844"/>
            <a:ext cx="5000625" cy="2347556"/>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Close the bottle or conical tube cap and shake to mix. </a:t>
            </a:r>
          </a:p>
          <a:p>
            <a:pPr marL="0" indent="0">
              <a:buNone/>
            </a:pPr>
            <a:r>
              <a:rPr lang="en-US" sz="2400" dirty="0"/>
              <a:t>Label </a:t>
            </a:r>
            <a:r>
              <a:rPr lang="en-US" sz="2400" b="1" dirty="0"/>
              <a:t>1x Ag (for 1x Antigen)</a:t>
            </a:r>
            <a:r>
              <a:rPr lang="en-US" sz="2400" dirty="0"/>
              <a:t>.</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364684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6.</a:t>
            </a:r>
          </a:p>
        </p:txBody>
      </p:sp>
      <p:sp>
        <p:nvSpPr>
          <p:cNvPr id="10" name="TextBox 9">
            <a:extLst>
              <a:ext uri="{FF2B5EF4-FFF2-40B4-BE49-F238E27FC236}">
                <a16:creationId xmlns:a16="http://schemas.microsoft.com/office/drawing/2014/main" id="{D6582C94-5854-B97F-719A-4DC96D726F79}"/>
              </a:ext>
            </a:extLst>
          </p:cNvPr>
          <p:cNvSpPr txBox="1"/>
          <p:nvPr/>
        </p:nvSpPr>
        <p:spPr>
          <a:xfrm>
            <a:off x="1157724" y="1473748"/>
            <a:ext cx="3778695" cy="830997"/>
          </a:xfrm>
          <a:prstGeom prst="rect">
            <a:avLst/>
          </a:prstGeom>
          <a:noFill/>
        </p:spPr>
        <p:txBody>
          <a:bodyPr wrap="square">
            <a:spAutoFit/>
          </a:bodyPr>
          <a:lstStyle/>
          <a:p>
            <a:pPr marL="0" indent="0" algn="ctr">
              <a:buNone/>
            </a:pPr>
            <a:r>
              <a:rPr lang="en-US" sz="2400" dirty="0">
                <a:solidFill>
                  <a:srgbClr val="FF0000"/>
                </a:solidFill>
              </a:rPr>
              <a:t>Note: do NOT use Wash Buffer in this step!</a:t>
            </a:r>
          </a:p>
        </p:txBody>
      </p:sp>
      <p:pic>
        <p:nvPicPr>
          <p:cNvPr id="4" name="Picture 3">
            <a:extLst>
              <a:ext uri="{FF2B5EF4-FFF2-40B4-BE49-F238E27FC236}">
                <a16:creationId xmlns:a16="http://schemas.microsoft.com/office/drawing/2014/main" id="{F9A4C0D8-0C96-1816-070C-89E1BE6A97AA}"/>
              </a:ext>
            </a:extLst>
          </p:cNvPr>
          <p:cNvPicPr>
            <a:picLocks noChangeAspect="1"/>
          </p:cNvPicPr>
          <p:nvPr>
            <p:custDataLst>
              <p:tags r:id="rId1"/>
            </p:custDataLst>
          </p:nvPr>
        </p:nvPicPr>
        <p:blipFill rotWithShape="1">
          <a:blip r:embed="rId8"/>
          <a:srcRect l="31749" t="58225" r="62250" b="14051"/>
          <a:stretch/>
        </p:blipFill>
        <p:spPr>
          <a:xfrm>
            <a:off x="4240013" y="2446891"/>
            <a:ext cx="658586" cy="1394279"/>
          </a:xfrm>
          <a:prstGeom prst="rect">
            <a:avLst/>
          </a:prstGeom>
        </p:spPr>
      </p:pic>
      <p:pic>
        <p:nvPicPr>
          <p:cNvPr id="9" name="Picture 8">
            <a:extLst>
              <a:ext uri="{FF2B5EF4-FFF2-40B4-BE49-F238E27FC236}">
                <a16:creationId xmlns:a16="http://schemas.microsoft.com/office/drawing/2014/main" id="{E89232B1-5BB5-533D-5A71-0F949EA43206}"/>
              </a:ext>
            </a:extLst>
          </p:cNvPr>
          <p:cNvPicPr>
            <a:picLocks noChangeAspect="1"/>
          </p:cNvPicPr>
          <p:nvPr>
            <p:custDataLst>
              <p:tags r:id="rId2"/>
            </p:custDataLst>
          </p:nvPr>
        </p:nvPicPr>
        <p:blipFill rotWithShape="1">
          <a:blip r:embed="rId9"/>
          <a:srcRect l="63503" t="12016" r="27082" b="69291"/>
          <a:stretch/>
        </p:blipFill>
        <p:spPr>
          <a:xfrm>
            <a:off x="1676044" y="2994908"/>
            <a:ext cx="1153886" cy="1033711"/>
          </a:xfrm>
          <a:prstGeom prst="rect">
            <a:avLst/>
          </a:prstGeom>
        </p:spPr>
      </p:pic>
      <p:pic>
        <p:nvPicPr>
          <p:cNvPr id="11" name="Picture 10">
            <a:extLst>
              <a:ext uri="{FF2B5EF4-FFF2-40B4-BE49-F238E27FC236}">
                <a16:creationId xmlns:a16="http://schemas.microsoft.com/office/drawing/2014/main" id="{F90D71EC-6DD0-7B88-68B8-D91275DE08E1}"/>
              </a:ext>
            </a:extLst>
          </p:cNvPr>
          <p:cNvPicPr>
            <a:picLocks noChangeAspect="1"/>
          </p:cNvPicPr>
          <p:nvPr>
            <p:custDataLst>
              <p:tags r:id="rId3"/>
            </p:custDataLst>
          </p:nvPr>
        </p:nvPicPr>
        <p:blipFill rotWithShape="1">
          <a:blip r:embed="rId9"/>
          <a:srcRect l="63503" t="12016" r="27082" b="69291"/>
          <a:stretch/>
        </p:blipFill>
        <p:spPr>
          <a:xfrm flipH="1">
            <a:off x="2942531" y="2994908"/>
            <a:ext cx="1153886" cy="1033711"/>
          </a:xfrm>
          <a:prstGeom prst="rect">
            <a:avLst/>
          </a:prstGeom>
        </p:spPr>
      </p:pic>
      <p:sp>
        <p:nvSpPr>
          <p:cNvPr id="12" name="TextBox 11">
            <a:extLst>
              <a:ext uri="{FF2B5EF4-FFF2-40B4-BE49-F238E27FC236}">
                <a16:creationId xmlns:a16="http://schemas.microsoft.com/office/drawing/2014/main" id="{35305084-BF6E-1145-5943-B8E44080BAD8}"/>
              </a:ext>
            </a:extLst>
          </p:cNvPr>
          <p:cNvSpPr txBox="1"/>
          <p:nvPr/>
        </p:nvSpPr>
        <p:spPr>
          <a:xfrm>
            <a:off x="1589127" y="3245670"/>
            <a:ext cx="980539" cy="369332"/>
          </a:xfrm>
          <a:prstGeom prst="rect">
            <a:avLst/>
          </a:prstGeom>
          <a:noFill/>
        </p:spPr>
        <p:txBody>
          <a:bodyPr wrap="square">
            <a:spAutoFit/>
          </a:bodyPr>
          <a:lstStyle/>
          <a:p>
            <a:r>
              <a:rPr lang="en-US" dirty="0"/>
              <a:t>24.5 ml</a:t>
            </a:r>
          </a:p>
        </p:txBody>
      </p:sp>
      <p:sp>
        <p:nvSpPr>
          <p:cNvPr id="13" name="TextBox 12">
            <a:extLst>
              <a:ext uri="{FF2B5EF4-FFF2-40B4-BE49-F238E27FC236}">
                <a16:creationId xmlns:a16="http://schemas.microsoft.com/office/drawing/2014/main" id="{6499C051-8B5A-1CD4-1C0C-F9F11AF3991B}"/>
              </a:ext>
            </a:extLst>
          </p:cNvPr>
          <p:cNvSpPr txBox="1"/>
          <p:nvPr/>
        </p:nvSpPr>
        <p:spPr>
          <a:xfrm>
            <a:off x="3362003" y="3245670"/>
            <a:ext cx="859971" cy="369332"/>
          </a:xfrm>
          <a:prstGeom prst="rect">
            <a:avLst/>
          </a:prstGeom>
          <a:noFill/>
        </p:spPr>
        <p:txBody>
          <a:bodyPr wrap="square">
            <a:spAutoFit/>
          </a:bodyPr>
          <a:lstStyle/>
          <a:p>
            <a:r>
              <a:rPr lang="en-US" dirty="0"/>
              <a:t>0.5 ml</a:t>
            </a:r>
          </a:p>
        </p:txBody>
      </p:sp>
      <p:pic>
        <p:nvPicPr>
          <p:cNvPr id="18" name="Picture 17">
            <a:extLst>
              <a:ext uri="{FF2B5EF4-FFF2-40B4-BE49-F238E27FC236}">
                <a16:creationId xmlns:a16="http://schemas.microsoft.com/office/drawing/2014/main" id="{DDA380E7-0869-0D48-E7AD-CC3ED6699C86}"/>
              </a:ext>
            </a:extLst>
          </p:cNvPr>
          <p:cNvPicPr>
            <a:picLocks noChangeAspect="1"/>
          </p:cNvPicPr>
          <p:nvPr>
            <p:custDataLst>
              <p:tags r:id="rId4"/>
            </p:custDataLst>
          </p:nvPr>
        </p:nvPicPr>
        <p:blipFill rotWithShape="1">
          <a:blip r:embed="rId8"/>
          <a:srcRect l="19846" t="58225" r="72021" b="14051"/>
          <a:stretch/>
        </p:blipFill>
        <p:spPr>
          <a:xfrm>
            <a:off x="640649" y="2225835"/>
            <a:ext cx="1034151" cy="1615335"/>
          </a:xfrm>
          <a:prstGeom prst="rect">
            <a:avLst/>
          </a:prstGeom>
        </p:spPr>
      </p:pic>
      <p:pic>
        <p:nvPicPr>
          <p:cNvPr id="3" name="Picture 2">
            <a:extLst>
              <a:ext uri="{FF2B5EF4-FFF2-40B4-BE49-F238E27FC236}">
                <a16:creationId xmlns:a16="http://schemas.microsoft.com/office/drawing/2014/main" id="{0F52C87B-A63F-DF1B-3F11-68ACB7206BC2}"/>
              </a:ext>
            </a:extLst>
          </p:cNvPr>
          <p:cNvPicPr>
            <a:picLocks noChangeAspect="1"/>
          </p:cNvPicPr>
          <p:nvPr>
            <p:custDataLst>
              <p:tags r:id="rId5"/>
            </p:custDataLst>
          </p:nvPr>
        </p:nvPicPr>
        <p:blipFill rotWithShape="1">
          <a:blip r:embed="rId8"/>
          <a:srcRect l="51687" t="4202" r="40476" b="47746"/>
          <a:stretch/>
        </p:blipFill>
        <p:spPr>
          <a:xfrm>
            <a:off x="2430017" y="4028619"/>
            <a:ext cx="859972" cy="2416631"/>
          </a:xfrm>
          <a:prstGeom prst="rect">
            <a:avLst/>
          </a:prstGeom>
        </p:spPr>
      </p:pic>
      <p:sp>
        <p:nvSpPr>
          <p:cNvPr id="16" name="TextBox 15">
            <a:extLst>
              <a:ext uri="{FF2B5EF4-FFF2-40B4-BE49-F238E27FC236}">
                <a16:creationId xmlns:a16="http://schemas.microsoft.com/office/drawing/2014/main" id="{1FE525D2-5F1C-EC74-C1D8-BA443C5E46B6}"/>
              </a:ext>
            </a:extLst>
          </p:cNvPr>
          <p:cNvSpPr txBox="1"/>
          <p:nvPr/>
        </p:nvSpPr>
        <p:spPr>
          <a:xfrm>
            <a:off x="2430017" y="6184384"/>
            <a:ext cx="1816833" cy="369332"/>
          </a:xfrm>
          <a:prstGeom prst="rect">
            <a:avLst/>
          </a:prstGeom>
          <a:noFill/>
        </p:spPr>
        <p:txBody>
          <a:bodyPr wrap="square">
            <a:spAutoFit/>
          </a:bodyPr>
          <a:lstStyle/>
          <a:p>
            <a:r>
              <a:rPr lang="en-US" dirty="0"/>
              <a:t>1x Ag</a:t>
            </a:r>
          </a:p>
        </p:txBody>
      </p:sp>
      <p:pic>
        <p:nvPicPr>
          <p:cNvPr id="17" name="Picture 16">
            <a:extLst>
              <a:ext uri="{FF2B5EF4-FFF2-40B4-BE49-F238E27FC236}">
                <a16:creationId xmlns:a16="http://schemas.microsoft.com/office/drawing/2014/main" id="{92B281C1-8859-B8EF-0E46-66FC0ADB6EB4}"/>
              </a:ext>
            </a:extLst>
          </p:cNvPr>
          <p:cNvPicPr>
            <a:picLocks noChangeAspect="1"/>
          </p:cNvPicPr>
          <p:nvPr>
            <p:custDataLst>
              <p:tags r:id="rId6"/>
            </p:custDataLst>
          </p:nvPr>
        </p:nvPicPr>
        <p:blipFill rotWithShape="1">
          <a:blip r:embed="rId8"/>
          <a:srcRect l="62521" t="69245" r="30936" b="22627"/>
          <a:stretch/>
        </p:blipFill>
        <p:spPr>
          <a:xfrm>
            <a:off x="2468117" y="4782006"/>
            <a:ext cx="718064" cy="408754"/>
          </a:xfrm>
          <a:prstGeom prst="rect">
            <a:avLst/>
          </a:prstGeom>
        </p:spPr>
      </p:pic>
    </p:spTree>
    <p:extLst>
      <p:ext uri="{BB962C8B-B14F-4D97-AF65-F5344CB8AC3E}">
        <p14:creationId xmlns:p14="http://schemas.microsoft.com/office/powerpoint/2010/main" val="294928697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Dilute primary antibody</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465445"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50 ml bottle or conical tube, add:</a:t>
            </a:r>
          </a:p>
          <a:p>
            <a:r>
              <a:rPr lang="en-US" sz="2400" dirty="0"/>
              <a:t>24.5 ml wash buffer and</a:t>
            </a:r>
          </a:p>
          <a:p>
            <a:r>
              <a:rPr lang="en-US" sz="2400" dirty="0"/>
              <a:t>0.5 ml 50x primary antibody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7.</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3646844"/>
            <a:ext cx="5000625" cy="2347556"/>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Use a disposable pipet to rinse out the vial using some of the diluted reagent. </a:t>
            </a:r>
          </a:p>
          <a:p>
            <a:pPr marL="0" indent="0">
              <a:buNone/>
            </a:pPr>
            <a:r>
              <a:rPr lang="en-US" sz="2400" dirty="0"/>
              <a:t>Close the bottle or conical tube cap and shake to mix. </a:t>
            </a:r>
          </a:p>
          <a:p>
            <a:pPr marL="0" indent="0">
              <a:buNone/>
            </a:pPr>
            <a:r>
              <a:rPr lang="en-US" sz="2400" dirty="0"/>
              <a:t>Label </a:t>
            </a:r>
            <a:r>
              <a:rPr lang="en-US" sz="2400" b="1" dirty="0"/>
              <a:t>1x PA</a:t>
            </a:r>
            <a:r>
              <a:rPr lang="en-US" sz="2400" dirty="0"/>
              <a:t>.</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364684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8.</a:t>
            </a:r>
          </a:p>
        </p:txBody>
      </p:sp>
      <p:pic>
        <p:nvPicPr>
          <p:cNvPr id="9" name="Picture 8">
            <a:extLst>
              <a:ext uri="{FF2B5EF4-FFF2-40B4-BE49-F238E27FC236}">
                <a16:creationId xmlns:a16="http://schemas.microsoft.com/office/drawing/2014/main" id="{3AB8D2A9-870B-3E4B-31D0-2FB68A1E896D}"/>
              </a:ext>
            </a:extLst>
          </p:cNvPr>
          <p:cNvPicPr>
            <a:picLocks noChangeAspect="1"/>
          </p:cNvPicPr>
          <p:nvPr>
            <p:custDataLst>
              <p:tags r:id="rId1"/>
            </p:custDataLst>
          </p:nvPr>
        </p:nvPicPr>
        <p:blipFill rotWithShape="1">
          <a:blip r:embed="rId8"/>
          <a:srcRect l="63503" t="12016" r="27082" b="69291"/>
          <a:stretch/>
        </p:blipFill>
        <p:spPr>
          <a:xfrm>
            <a:off x="2087054" y="2835944"/>
            <a:ext cx="1153886" cy="1033711"/>
          </a:xfrm>
          <a:prstGeom prst="rect">
            <a:avLst/>
          </a:prstGeom>
        </p:spPr>
      </p:pic>
      <p:pic>
        <p:nvPicPr>
          <p:cNvPr id="10" name="Picture 9">
            <a:extLst>
              <a:ext uri="{FF2B5EF4-FFF2-40B4-BE49-F238E27FC236}">
                <a16:creationId xmlns:a16="http://schemas.microsoft.com/office/drawing/2014/main" id="{C8C8156B-8172-CA26-ED55-C2397F61B31D}"/>
              </a:ext>
            </a:extLst>
          </p:cNvPr>
          <p:cNvPicPr>
            <a:picLocks noChangeAspect="1"/>
          </p:cNvPicPr>
          <p:nvPr>
            <p:custDataLst>
              <p:tags r:id="rId2"/>
            </p:custDataLst>
          </p:nvPr>
        </p:nvPicPr>
        <p:blipFill rotWithShape="1">
          <a:blip r:embed="rId8"/>
          <a:srcRect l="63503" t="12016" r="27082" b="69291"/>
          <a:stretch/>
        </p:blipFill>
        <p:spPr>
          <a:xfrm flipH="1">
            <a:off x="3353541" y="2835944"/>
            <a:ext cx="1153886" cy="1033711"/>
          </a:xfrm>
          <a:prstGeom prst="rect">
            <a:avLst/>
          </a:prstGeom>
        </p:spPr>
      </p:pic>
      <p:sp>
        <p:nvSpPr>
          <p:cNvPr id="11" name="TextBox 10">
            <a:extLst>
              <a:ext uri="{FF2B5EF4-FFF2-40B4-BE49-F238E27FC236}">
                <a16:creationId xmlns:a16="http://schemas.microsoft.com/office/drawing/2014/main" id="{FB4BAD86-5268-E8F7-0F17-40741FECA5B6}"/>
              </a:ext>
            </a:extLst>
          </p:cNvPr>
          <p:cNvSpPr txBox="1"/>
          <p:nvPr/>
        </p:nvSpPr>
        <p:spPr>
          <a:xfrm>
            <a:off x="2000137" y="3086706"/>
            <a:ext cx="980539" cy="369332"/>
          </a:xfrm>
          <a:prstGeom prst="rect">
            <a:avLst/>
          </a:prstGeom>
          <a:noFill/>
        </p:spPr>
        <p:txBody>
          <a:bodyPr wrap="square">
            <a:spAutoFit/>
          </a:bodyPr>
          <a:lstStyle/>
          <a:p>
            <a:r>
              <a:rPr lang="en-US" dirty="0"/>
              <a:t>24.5 ml</a:t>
            </a:r>
          </a:p>
        </p:txBody>
      </p:sp>
      <p:sp>
        <p:nvSpPr>
          <p:cNvPr id="12" name="TextBox 11">
            <a:extLst>
              <a:ext uri="{FF2B5EF4-FFF2-40B4-BE49-F238E27FC236}">
                <a16:creationId xmlns:a16="http://schemas.microsoft.com/office/drawing/2014/main" id="{F9BFB152-A874-C3E7-BFC5-3B62D628EB76}"/>
              </a:ext>
            </a:extLst>
          </p:cNvPr>
          <p:cNvSpPr txBox="1"/>
          <p:nvPr/>
        </p:nvSpPr>
        <p:spPr>
          <a:xfrm>
            <a:off x="3773013" y="3086706"/>
            <a:ext cx="859971" cy="369332"/>
          </a:xfrm>
          <a:prstGeom prst="rect">
            <a:avLst/>
          </a:prstGeom>
          <a:noFill/>
        </p:spPr>
        <p:txBody>
          <a:bodyPr wrap="square">
            <a:spAutoFit/>
          </a:bodyPr>
          <a:lstStyle/>
          <a:p>
            <a:r>
              <a:rPr lang="en-US" dirty="0"/>
              <a:t>0.5 ml</a:t>
            </a:r>
          </a:p>
        </p:txBody>
      </p:sp>
      <p:pic>
        <p:nvPicPr>
          <p:cNvPr id="15" name="Picture 14">
            <a:extLst>
              <a:ext uri="{FF2B5EF4-FFF2-40B4-BE49-F238E27FC236}">
                <a16:creationId xmlns:a16="http://schemas.microsoft.com/office/drawing/2014/main" id="{4E6C5901-23AB-96C5-C743-F6022A2DE8AC}"/>
              </a:ext>
            </a:extLst>
          </p:cNvPr>
          <p:cNvPicPr>
            <a:picLocks noChangeAspect="1"/>
          </p:cNvPicPr>
          <p:nvPr>
            <p:custDataLst>
              <p:tags r:id="rId3"/>
            </p:custDataLst>
          </p:nvPr>
        </p:nvPicPr>
        <p:blipFill rotWithShape="1">
          <a:blip r:embed="rId9"/>
          <a:srcRect l="5567" t="40803" r="81936" b="11144"/>
          <a:stretch/>
        </p:blipFill>
        <p:spPr>
          <a:xfrm>
            <a:off x="386080" y="2050132"/>
            <a:ext cx="1803488" cy="3177577"/>
          </a:xfrm>
          <a:prstGeom prst="rect">
            <a:avLst/>
          </a:prstGeom>
        </p:spPr>
      </p:pic>
      <p:pic>
        <p:nvPicPr>
          <p:cNvPr id="16" name="Picture 15">
            <a:extLst>
              <a:ext uri="{FF2B5EF4-FFF2-40B4-BE49-F238E27FC236}">
                <a16:creationId xmlns:a16="http://schemas.microsoft.com/office/drawing/2014/main" id="{28526164-3D8F-CC59-DDB9-F63D2510A742}"/>
              </a:ext>
            </a:extLst>
          </p:cNvPr>
          <p:cNvPicPr>
            <a:picLocks noChangeAspect="1"/>
          </p:cNvPicPr>
          <p:nvPr>
            <p:custDataLst>
              <p:tags r:id="rId4"/>
            </p:custDataLst>
          </p:nvPr>
        </p:nvPicPr>
        <p:blipFill rotWithShape="1">
          <a:blip r:embed="rId9"/>
          <a:srcRect l="38296" t="58441" r="55703" b="13835"/>
          <a:stretch/>
        </p:blipFill>
        <p:spPr>
          <a:xfrm>
            <a:off x="4574087" y="2361148"/>
            <a:ext cx="666812" cy="1411695"/>
          </a:xfrm>
          <a:prstGeom prst="rect">
            <a:avLst/>
          </a:prstGeom>
        </p:spPr>
      </p:pic>
      <p:grpSp>
        <p:nvGrpSpPr>
          <p:cNvPr id="18" name="Group 17">
            <a:extLst>
              <a:ext uri="{FF2B5EF4-FFF2-40B4-BE49-F238E27FC236}">
                <a16:creationId xmlns:a16="http://schemas.microsoft.com/office/drawing/2014/main" id="{91557500-4D86-477A-7BF1-1998126E4D94}"/>
              </a:ext>
            </a:extLst>
          </p:cNvPr>
          <p:cNvGrpSpPr/>
          <p:nvPr/>
        </p:nvGrpSpPr>
        <p:grpSpPr>
          <a:xfrm>
            <a:off x="2841027" y="3869655"/>
            <a:ext cx="859972" cy="2416631"/>
            <a:chOff x="2841027" y="3869655"/>
            <a:chExt cx="859972" cy="2416631"/>
          </a:xfrm>
        </p:grpSpPr>
        <p:pic>
          <p:nvPicPr>
            <p:cNvPr id="3" name="Picture 2">
              <a:extLst>
                <a:ext uri="{FF2B5EF4-FFF2-40B4-BE49-F238E27FC236}">
                  <a16:creationId xmlns:a16="http://schemas.microsoft.com/office/drawing/2014/main" id="{05794D34-13A4-B0EA-DE3D-6B72D4EC2032}"/>
                </a:ext>
              </a:extLst>
            </p:cNvPr>
            <p:cNvPicPr>
              <a:picLocks noChangeAspect="1"/>
            </p:cNvPicPr>
            <p:nvPr>
              <p:custDataLst>
                <p:tags r:id="rId5"/>
              </p:custDataLst>
            </p:nvPr>
          </p:nvPicPr>
          <p:blipFill rotWithShape="1">
            <a:blip r:embed="rId9"/>
            <a:srcRect l="51687" t="4202" r="40476" b="47746"/>
            <a:stretch/>
          </p:blipFill>
          <p:spPr>
            <a:xfrm>
              <a:off x="2841027" y="3869655"/>
              <a:ext cx="859972" cy="2416631"/>
            </a:xfrm>
            <a:prstGeom prst="rect">
              <a:avLst/>
            </a:prstGeom>
          </p:spPr>
        </p:pic>
        <p:pic>
          <p:nvPicPr>
            <p:cNvPr id="17" name="Picture 16">
              <a:extLst>
                <a:ext uri="{FF2B5EF4-FFF2-40B4-BE49-F238E27FC236}">
                  <a16:creationId xmlns:a16="http://schemas.microsoft.com/office/drawing/2014/main" id="{4FCC7C68-5312-CE48-5B03-29B5210E2D5A}"/>
                </a:ext>
              </a:extLst>
            </p:cNvPr>
            <p:cNvPicPr>
              <a:picLocks noChangeAspect="1"/>
            </p:cNvPicPr>
            <p:nvPr>
              <p:custDataLst>
                <p:tags r:id="rId6"/>
              </p:custDataLst>
            </p:nvPr>
          </p:nvPicPr>
          <p:blipFill rotWithShape="1">
            <a:blip r:embed="rId9"/>
            <a:srcRect l="71128" t="67750" r="22623" b="22726"/>
            <a:stretch/>
          </p:blipFill>
          <p:spPr>
            <a:xfrm>
              <a:off x="2971657" y="4359512"/>
              <a:ext cx="685800" cy="478972"/>
            </a:xfrm>
            <a:prstGeom prst="rect">
              <a:avLst/>
            </a:prstGeom>
          </p:spPr>
        </p:pic>
      </p:grpSp>
      <p:sp>
        <p:nvSpPr>
          <p:cNvPr id="13" name="TextBox 12">
            <a:extLst>
              <a:ext uri="{FF2B5EF4-FFF2-40B4-BE49-F238E27FC236}">
                <a16:creationId xmlns:a16="http://schemas.microsoft.com/office/drawing/2014/main" id="{68E1CAD1-77FA-4D71-BA81-7A4CE42ED782}"/>
              </a:ext>
            </a:extLst>
          </p:cNvPr>
          <p:cNvSpPr txBox="1"/>
          <p:nvPr/>
        </p:nvSpPr>
        <p:spPr>
          <a:xfrm>
            <a:off x="2864596" y="6101620"/>
            <a:ext cx="1816833" cy="369332"/>
          </a:xfrm>
          <a:prstGeom prst="rect">
            <a:avLst/>
          </a:prstGeom>
          <a:noFill/>
        </p:spPr>
        <p:txBody>
          <a:bodyPr wrap="square">
            <a:spAutoFit/>
          </a:bodyPr>
          <a:lstStyle/>
          <a:p>
            <a:r>
              <a:rPr lang="en-US" dirty="0"/>
              <a:t>1 X PA</a:t>
            </a:r>
          </a:p>
        </p:txBody>
      </p:sp>
    </p:spTree>
    <p:extLst>
      <p:ext uri="{BB962C8B-B14F-4D97-AF65-F5344CB8AC3E}">
        <p14:creationId xmlns:p14="http://schemas.microsoft.com/office/powerpoint/2010/main" val="222278322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Dilute secondary antibody</a:t>
            </a:r>
          </a:p>
        </p:txBody>
      </p:sp>
      <p:sp>
        <p:nvSpPr>
          <p:cNvPr id="5" name="Text Placeholder 2">
            <a:extLst>
              <a:ext uri="{FF2B5EF4-FFF2-40B4-BE49-F238E27FC236}">
                <a16:creationId xmlns:a16="http://schemas.microsoft.com/office/drawing/2014/main" id="{55327A8D-4A7A-91D6-35BB-092EEEB70B4D}"/>
              </a:ext>
            </a:extLst>
          </p:cNvPr>
          <p:cNvSpPr txBox="1">
            <a:spLocks/>
          </p:cNvSpPr>
          <p:nvPr/>
        </p:nvSpPr>
        <p:spPr>
          <a:xfrm>
            <a:off x="6340475" y="1500188"/>
            <a:ext cx="5241923" cy="4351972"/>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In a 50 ml bottle or conical tube, add:</a:t>
            </a:r>
          </a:p>
          <a:p>
            <a:r>
              <a:rPr lang="en-US" sz="2400" dirty="0"/>
              <a:t>24.5 ml wash buffer and</a:t>
            </a:r>
          </a:p>
          <a:p>
            <a:r>
              <a:rPr lang="en-US" sz="2400" dirty="0"/>
              <a:t>0.5 ml 50x secondary antibody </a:t>
            </a:r>
          </a:p>
        </p:txBody>
      </p:sp>
      <p:sp>
        <p:nvSpPr>
          <p:cNvPr id="6" name="Text Placeholder 3">
            <a:extLst>
              <a:ext uri="{FF2B5EF4-FFF2-40B4-BE49-F238E27FC236}">
                <a16:creationId xmlns:a16="http://schemas.microsoft.com/office/drawing/2014/main" id="{C67A68E1-A5B2-4392-9C22-1479AE7E5845}"/>
              </a:ext>
            </a:extLst>
          </p:cNvPr>
          <p:cNvSpPr txBox="1">
            <a:spLocks/>
          </p:cNvSpPr>
          <p:nvPr/>
        </p:nvSpPr>
        <p:spPr>
          <a:xfrm>
            <a:off x="5496476" y="1500189"/>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9.</a:t>
            </a:r>
          </a:p>
        </p:txBody>
      </p:sp>
      <p:sp>
        <p:nvSpPr>
          <p:cNvPr id="7" name="Text Placeholder 2">
            <a:extLst>
              <a:ext uri="{FF2B5EF4-FFF2-40B4-BE49-F238E27FC236}">
                <a16:creationId xmlns:a16="http://schemas.microsoft.com/office/drawing/2014/main" id="{F7A03ADF-E65F-9C10-FCF8-D8E8A7AC8554}"/>
              </a:ext>
            </a:extLst>
          </p:cNvPr>
          <p:cNvSpPr txBox="1">
            <a:spLocks/>
          </p:cNvSpPr>
          <p:nvPr/>
        </p:nvSpPr>
        <p:spPr>
          <a:xfrm>
            <a:off x="6340475" y="3646844"/>
            <a:ext cx="5000625" cy="2347556"/>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2400" dirty="0"/>
              <a:t>Use a disposable pipet to rinse out the vial using some of the diluted reagent. </a:t>
            </a:r>
          </a:p>
          <a:p>
            <a:pPr marL="0" indent="0">
              <a:buNone/>
            </a:pPr>
            <a:r>
              <a:rPr lang="en-US" sz="2400" dirty="0"/>
              <a:t>Close the bottle or conical tube cap and shake to mix. </a:t>
            </a:r>
          </a:p>
          <a:p>
            <a:pPr marL="0" indent="0">
              <a:buNone/>
            </a:pPr>
            <a:r>
              <a:rPr lang="en-US" sz="2400" dirty="0"/>
              <a:t>Label </a:t>
            </a:r>
            <a:r>
              <a:rPr lang="en-US" sz="2400" b="1" dirty="0"/>
              <a:t>1x SA</a:t>
            </a:r>
            <a:r>
              <a:rPr lang="en-US" sz="2400" dirty="0"/>
              <a:t>.</a:t>
            </a:r>
          </a:p>
          <a:p>
            <a:pPr marL="0" indent="0">
              <a:buNone/>
            </a:pPr>
            <a:endParaRPr lang="en-US" sz="2400" dirty="0"/>
          </a:p>
        </p:txBody>
      </p:sp>
      <p:sp>
        <p:nvSpPr>
          <p:cNvPr id="8" name="Text Placeholder 3">
            <a:extLst>
              <a:ext uri="{FF2B5EF4-FFF2-40B4-BE49-F238E27FC236}">
                <a16:creationId xmlns:a16="http://schemas.microsoft.com/office/drawing/2014/main" id="{A9C51E6C-A4B5-5670-77DC-CAF59F022CF6}"/>
              </a:ext>
            </a:extLst>
          </p:cNvPr>
          <p:cNvSpPr txBox="1">
            <a:spLocks/>
          </p:cNvSpPr>
          <p:nvPr/>
        </p:nvSpPr>
        <p:spPr>
          <a:xfrm>
            <a:off x="5496476" y="3646845"/>
            <a:ext cx="688975" cy="456744"/>
          </a:xfrm>
          <a:prstGeom prst="rect">
            <a:avLst/>
          </a:prstGeom>
        </p:spPr>
        <p:txBody>
          <a:bodyPr/>
          <a:lstStyle>
            <a:lvl1pPr marL="228605" indent="-228605" algn="l" defTabSz="914422" rtl="0" eaLnBrk="1" latinLnBrk="0" hangingPunct="1">
              <a:lnSpc>
                <a:spcPct val="90000"/>
              </a:lnSpc>
              <a:spcBef>
                <a:spcPts val="1000"/>
              </a:spcBef>
              <a:buFont typeface="Arial" panose="020B0604020202020204" pitchFamily="34" charset="0"/>
              <a:buChar char="•"/>
              <a:defRPr sz="2800" kern="1200">
                <a:solidFill>
                  <a:schemeClr val="tx1"/>
                </a:solidFill>
                <a:latin typeface="Arial Nova Light" panose="020B0304020202020204" pitchFamily="34" charset="0"/>
                <a:ea typeface="+mn-ea"/>
                <a:cs typeface="+mn-cs"/>
              </a:defRPr>
            </a:lvl1pPr>
            <a:lvl2pPr marL="685816" indent="-228605" algn="l" defTabSz="914422" rtl="0" eaLnBrk="1" latinLnBrk="0" hangingPunct="1">
              <a:lnSpc>
                <a:spcPct val="90000"/>
              </a:lnSpc>
              <a:spcBef>
                <a:spcPts val="500"/>
              </a:spcBef>
              <a:buFont typeface="Arial" panose="020B0604020202020204" pitchFamily="34" charset="0"/>
              <a:buChar char="•"/>
              <a:defRPr sz="2400" kern="1200">
                <a:solidFill>
                  <a:schemeClr val="tx1"/>
                </a:solidFill>
                <a:latin typeface="Arial Nova Light" panose="020B0304020202020204" pitchFamily="34" charset="0"/>
                <a:ea typeface="+mn-ea"/>
                <a:cs typeface="+mn-cs"/>
              </a:defRPr>
            </a:lvl2pPr>
            <a:lvl3pPr marL="1143027" indent="-228605" algn="l" defTabSz="914422" rtl="0" eaLnBrk="1" latinLnBrk="0" hangingPunct="1">
              <a:lnSpc>
                <a:spcPct val="90000"/>
              </a:lnSpc>
              <a:spcBef>
                <a:spcPts val="500"/>
              </a:spcBef>
              <a:buFont typeface="Arial" panose="020B0604020202020204" pitchFamily="34" charset="0"/>
              <a:buChar char="•"/>
              <a:defRPr sz="2000" kern="1200">
                <a:solidFill>
                  <a:schemeClr val="tx1"/>
                </a:solidFill>
                <a:latin typeface="Arial Nova Light" panose="020B0304020202020204" pitchFamily="34" charset="0"/>
                <a:ea typeface="+mn-ea"/>
                <a:cs typeface="+mn-cs"/>
              </a:defRPr>
            </a:lvl3pPr>
            <a:lvl4pPr marL="160023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4pPr>
            <a:lvl5pPr marL="2057449"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Arial Nova Light" panose="020B0304020202020204" pitchFamily="34" charset="0"/>
                <a:ea typeface="+mn-ea"/>
                <a:cs typeface="+mn-cs"/>
              </a:defRPr>
            </a:lvl5pPr>
            <a:lvl6pPr marL="2514660"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1"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2"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3" indent="-228605" algn="l" defTabSz="914422"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r">
              <a:buNone/>
            </a:pPr>
            <a:r>
              <a:rPr lang="en-US" sz="2400" dirty="0"/>
              <a:t>10.</a:t>
            </a:r>
          </a:p>
        </p:txBody>
      </p:sp>
      <p:pic>
        <p:nvPicPr>
          <p:cNvPr id="4" name="Picture 3">
            <a:extLst>
              <a:ext uri="{FF2B5EF4-FFF2-40B4-BE49-F238E27FC236}">
                <a16:creationId xmlns:a16="http://schemas.microsoft.com/office/drawing/2014/main" id="{7D30A3DA-B596-DB87-2845-43CD7CB5F0B5}"/>
              </a:ext>
            </a:extLst>
          </p:cNvPr>
          <p:cNvPicPr>
            <a:picLocks noChangeAspect="1"/>
          </p:cNvPicPr>
          <p:nvPr>
            <p:custDataLst>
              <p:tags r:id="rId1"/>
            </p:custDataLst>
          </p:nvPr>
        </p:nvPicPr>
        <p:blipFill rotWithShape="1">
          <a:blip r:embed="rId9"/>
          <a:srcRect l="63503" t="12016" r="27082" b="69291"/>
          <a:stretch/>
        </p:blipFill>
        <p:spPr>
          <a:xfrm>
            <a:off x="2088913" y="3069878"/>
            <a:ext cx="1153886" cy="1033711"/>
          </a:xfrm>
          <a:prstGeom prst="rect">
            <a:avLst/>
          </a:prstGeom>
        </p:spPr>
      </p:pic>
      <p:pic>
        <p:nvPicPr>
          <p:cNvPr id="9" name="Picture 8">
            <a:extLst>
              <a:ext uri="{FF2B5EF4-FFF2-40B4-BE49-F238E27FC236}">
                <a16:creationId xmlns:a16="http://schemas.microsoft.com/office/drawing/2014/main" id="{D19DF13B-8EF1-EA53-AD45-5F8D2C8789DB}"/>
              </a:ext>
            </a:extLst>
          </p:cNvPr>
          <p:cNvPicPr>
            <a:picLocks noChangeAspect="1"/>
          </p:cNvPicPr>
          <p:nvPr>
            <p:custDataLst>
              <p:tags r:id="rId2"/>
            </p:custDataLst>
          </p:nvPr>
        </p:nvPicPr>
        <p:blipFill rotWithShape="1">
          <a:blip r:embed="rId9"/>
          <a:srcRect l="63503" t="12016" r="27082" b="69291"/>
          <a:stretch/>
        </p:blipFill>
        <p:spPr>
          <a:xfrm flipH="1">
            <a:off x="3355400" y="3069878"/>
            <a:ext cx="1153886" cy="1033711"/>
          </a:xfrm>
          <a:prstGeom prst="rect">
            <a:avLst/>
          </a:prstGeom>
        </p:spPr>
      </p:pic>
      <p:sp>
        <p:nvSpPr>
          <p:cNvPr id="10" name="TextBox 9">
            <a:extLst>
              <a:ext uri="{FF2B5EF4-FFF2-40B4-BE49-F238E27FC236}">
                <a16:creationId xmlns:a16="http://schemas.microsoft.com/office/drawing/2014/main" id="{BB32A3E2-88D2-C1C1-158C-CFD646A52F4A}"/>
              </a:ext>
            </a:extLst>
          </p:cNvPr>
          <p:cNvSpPr txBox="1"/>
          <p:nvPr/>
        </p:nvSpPr>
        <p:spPr>
          <a:xfrm>
            <a:off x="2001996" y="3320640"/>
            <a:ext cx="980539" cy="369332"/>
          </a:xfrm>
          <a:prstGeom prst="rect">
            <a:avLst/>
          </a:prstGeom>
          <a:noFill/>
        </p:spPr>
        <p:txBody>
          <a:bodyPr wrap="square">
            <a:spAutoFit/>
          </a:bodyPr>
          <a:lstStyle/>
          <a:p>
            <a:r>
              <a:rPr lang="en-US" dirty="0"/>
              <a:t>24.5 ml</a:t>
            </a:r>
          </a:p>
        </p:txBody>
      </p:sp>
      <p:sp>
        <p:nvSpPr>
          <p:cNvPr id="11" name="TextBox 10">
            <a:extLst>
              <a:ext uri="{FF2B5EF4-FFF2-40B4-BE49-F238E27FC236}">
                <a16:creationId xmlns:a16="http://schemas.microsoft.com/office/drawing/2014/main" id="{7D34AE8B-1D5C-79BF-89CD-1ADB322F2927}"/>
              </a:ext>
            </a:extLst>
          </p:cNvPr>
          <p:cNvSpPr txBox="1"/>
          <p:nvPr/>
        </p:nvSpPr>
        <p:spPr>
          <a:xfrm>
            <a:off x="3774872" y="3320640"/>
            <a:ext cx="859971" cy="369332"/>
          </a:xfrm>
          <a:prstGeom prst="rect">
            <a:avLst/>
          </a:prstGeom>
          <a:noFill/>
        </p:spPr>
        <p:txBody>
          <a:bodyPr wrap="square">
            <a:spAutoFit/>
          </a:bodyPr>
          <a:lstStyle/>
          <a:p>
            <a:r>
              <a:rPr lang="en-US" dirty="0"/>
              <a:t>0.5 ml</a:t>
            </a:r>
          </a:p>
        </p:txBody>
      </p:sp>
      <p:pic>
        <p:nvPicPr>
          <p:cNvPr id="12" name="Picture 11">
            <a:extLst>
              <a:ext uri="{FF2B5EF4-FFF2-40B4-BE49-F238E27FC236}">
                <a16:creationId xmlns:a16="http://schemas.microsoft.com/office/drawing/2014/main" id="{9854B233-F807-8C36-104D-01E92EC01F1B}"/>
              </a:ext>
            </a:extLst>
          </p:cNvPr>
          <p:cNvPicPr>
            <a:picLocks noChangeAspect="1"/>
          </p:cNvPicPr>
          <p:nvPr>
            <p:custDataLst>
              <p:tags r:id="rId3"/>
            </p:custDataLst>
          </p:nvPr>
        </p:nvPicPr>
        <p:blipFill rotWithShape="1">
          <a:blip r:embed="rId10"/>
          <a:srcRect l="5567" t="40803" r="81936" b="11144"/>
          <a:stretch/>
        </p:blipFill>
        <p:spPr>
          <a:xfrm>
            <a:off x="387939" y="2284066"/>
            <a:ext cx="1803488" cy="3177577"/>
          </a:xfrm>
          <a:prstGeom prst="rect">
            <a:avLst/>
          </a:prstGeom>
        </p:spPr>
      </p:pic>
      <p:pic>
        <p:nvPicPr>
          <p:cNvPr id="15" name="Picture 14">
            <a:extLst>
              <a:ext uri="{FF2B5EF4-FFF2-40B4-BE49-F238E27FC236}">
                <a16:creationId xmlns:a16="http://schemas.microsoft.com/office/drawing/2014/main" id="{C485BAC2-2F6D-235B-A752-246EC903E59E}"/>
              </a:ext>
            </a:extLst>
          </p:cNvPr>
          <p:cNvPicPr>
            <a:picLocks noChangeAspect="1"/>
          </p:cNvPicPr>
          <p:nvPr>
            <p:custDataLst>
              <p:tags r:id="rId4"/>
            </p:custDataLst>
          </p:nvPr>
        </p:nvPicPr>
        <p:blipFill rotWithShape="1">
          <a:blip r:embed="rId10"/>
          <a:srcRect l="44942" t="58008" r="49057" b="14268"/>
          <a:stretch/>
        </p:blipFill>
        <p:spPr>
          <a:xfrm>
            <a:off x="4596592" y="2441564"/>
            <a:ext cx="658586" cy="1394279"/>
          </a:xfrm>
          <a:prstGeom prst="rect">
            <a:avLst/>
          </a:prstGeom>
        </p:spPr>
      </p:pic>
      <p:grpSp>
        <p:nvGrpSpPr>
          <p:cNvPr id="18" name="Group 17">
            <a:extLst>
              <a:ext uri="{FF2B5EF4-FFF2-40B4-BE49-F238E27FC236}">
                <a16:creationId xmlns:a16="http://schemas.microsoft.com/office/drawing/2014/main" id="{EA4DB092-9121-F5E5-AE7A-ADE54DF02FC3}"/>
              </a:ext>
            </a:extLst>
          </p:cNvPr>
          <p:cNvGrpSpPr/>
          <p:nvPr/>
        </p:nvGrpSpPr>
        <p:grpSpPr>
          <a:xfrm>
            <a:off x="2842886" y="4103589"/>
            <a:ext cx="859972" cy="2416631"/>
            <a:chOff x="2842886" y="4103589"/>
            <a:chExt cx="859972" cy="2416631"/>
          </a:xfrm>
        </p:grpSpPr>
        <p:pic>
          <p:nvPicPr>
            <p:cNvPr id="3" name="Picture 2">
              <a:extLst>
                <a:ext uri="{FF2B5EF4-FFF2-40B4-BE49-F238E27FC236}">
                  <a16:creationId xmlns:a16="http://schemas.microsoft.com/office/drawing/2014/main" id="{6A44006C-DC5F-7D93-9DDF-D40C53EFA151}"/>
                </a:ext>
              </a:extLst>
            </p:cNvPr>
            <p:cNvPicPr>
              <a:picLocks noChangeAspect="1"/>
            </p:cNvPicPr>
            <p:nvPr>
              <p:custDataLst>
                <p:tags r:id="rId5"/>
              </p:custDataLst>
            </p:nvPr>
          </p:nvPicPr>
          <p:blipFill rotWithShape="1">
            <a:blip r:embed="rId10"/>
            <a:srcRect l="51687" t="4202" r="40476" b="47746"/>
            <a:stretch/>
          </p:blipFill>
          <p:spPr>
            <a:xfrm>
              <a:off x="2842886" y="4103589"/>
              <a:ext cx="859972" cy="2416631"/>
            </a:xfrm>
            <a:prstGeom prst="rect">
              <a:avLst/>
            </a:prstGeom>
          </p:spPr>
        </p:pic>
        <p:pic>
          <p:nvPicPr>
            <p:cNvPr id="17" name="Picture 16">
              <a:extLst>
                <a:ext uri="{FF2B5EF4-FFF2-40B4-BE49-F238E27FC236}">
                  <a16:creationId xmlns:a16="http://schemas.microsoft.com/office/drawing/2014/main" id="{049A41FF-EF3C-E071-02D1-660FEA82C9DC}"/>
                </a:ext>
              </a:extLst>
            </p:cNvPr>
            <p:cNvPicPr>
              <a:picLocks noChangeAspect="1"/>
            </p:cNvPicPr>
            <p:nvPr>
              <p:custDataLst>
                <p:tags r:id="rId6"/>
              </p:custDataLst>
            </p:nvPr>
          </p:nvPicPr>
          <p:blipFill rotWithShape="1">
            <a:blip r:embed="rId10"/>
            <a:srcRect l="79809" t="68615" r="13942" b="21861"/>
            <a:stretch/>
          </p:blipFill>
          <p:spPr>
            <a:xfrm>
              <a:off x="2951744" y="4658328"/>
              <a:ext cx="660299" cy="478972"/>
            </a:xfrm>
            <a:prstGeom prst="rect">
              <a:avLst/>
            </a:prstGeom>
          </p:spPr>
        </p:pic>
      </p:grpSp>
      <p:sp>
        <p:nvSpPr>
          <p:cNvPr id="14" name="TextBox 13">
            <a:extLst>
              <a:ext uri="{FF2B5EF4-FFF2-40B4-BE49-F238E27FC236}">
                <a16:creationId xmlns:a16="http://schemas.microsoft.com/office/drawing/2014/main" id="{CBA7FAC9-AD9D-08B1-2954-ED4BB5DF995F}"/>
              </a:ext>
            </a:extLst>
          </p:cNvPr>
          <p:cNvSpPr txBox="1"/>
          <p:nvPr/>
        </p:nvSpPr>
        <p:spPr>
          <a:xfrm>
            <a:off x="3612043" y="6316528"/>
            <a:ext cx="8579957" cy="338554"/>
          </a:xfrm>
          <a:prstGeom prst="rect">
            <a:avLst/>
          </a:prstGeom>
          <a:noFill/>
        </p:spPr>
        <p:txBody>
          <a:bodyPr wrap="square">
            <a:spAutoFit/>
          </a:bodyPr>
          <a:lstStyle/>
          <a:p>
            <a:r>
              <a:rPr lang="en-US" sz="1600" dirty="0"/>
              <a:t>NOTE: In the textbook, secondary antibody is labeled “ELA” (enzyme-linked antibody)</a:t>
            </a:r>
          </a:p>
        </p:txBody>
      </p:sp>
    </p:spTree>
    <p:extLst>
      <p:ext uri="{BB962C8B-B14F-4D97-AF65-F5344CB8AC3E}">
        <p14:creationId xmlns:p14="http://schemas.microsoft.com/office/powerpoint/2010/main" val="145115475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Dispense reagents for lab stations</a:t>
            </a:r>
          </a:p>
        </p:txBody>
      </p:sp>
      <p:graphicFrame>
        <p:nvGraphicFramePr>
          <p:cNvPr id="9" name="Table 2">
            <a:extLst>
              <a:ext uri="{FF2B5EF4-FFF2-40B4-BE49-F238E27FC236}">
                <a16:creationId xmlns:a16="http://schemas.microsoft.com/office/drawing/2014/main" id="{0EC442BC-540B-294F-C794-FC0428489E31}"/>
              </a:ext>
            </a:extLst>
          </p:cNvPr>
          <p:cNvGraphicFramePr>
            <a:graphicFrameLocks noGrp="1"/>
          </p:cNvGraphicFramePr>
          <p:nvPr>
            <p:extLst>
              <p:ext uri="{D42A27DB-BD31-4B8C-83A1-F6EECF244321}">
                <p14:modId xmlns:p14="http://schemas.microsoft.com/office/powerpoint/2010/main" val="1555248857"/>
              </p:ext>
            </p:extLst>
          </p:nvPr>
        </p:nvGraphicFramePr>
        <p:xfrm>
          <a:off x="609599" y="1892861"/>
          <a:ext cx="10855091" cy="3200400"/>
        </p:xfrm>
        <a:graphic>
          <a:graphicData uri="http://schemas.openxmlformats.org/drawingml/2006/table">
            <a:tbl>
              <a:tblPr firstRow="1" bandRow="1">
                <a:tableStyleId>{68D230F3-CF80-4859-8CE7-A43EE81993B5}</a:tableStyleId>
              </a:tblPr>
              <a:tblGrid>
                <a:gridCol w="222328">
                  <a:extLst>
                    <a:ext uri="{9D8B030D-6E8A-4147-A177-3AD203B41FA5}">
                      <a16:colId xmlns:a16="http://schemas.microsoft.com/office/drawing/2014/main" val="3261714863"/>
                    </a:ext>
                  </a:extLst>
                </a:gridCol>
                <a:gridCol w="2575885">
                  <a:extLst>
                    <a:ext uri="{9D8B030D-6E8A-4147-A177-3AD203B41FA5}">
                      <a16:colId xmlns:a16="http://schemas.microsoft.com/office/drawing/2014/main" val="661712146"/>
                    </a:ext>
                  </a:extLst>
                </a:gridCol>
                <a:gridCol w="2174240">
                  <a:extLst>
                    <a:ext uri="{9D8B030D-6E8A-4147-A177-3AD203B41FA5}">
                      <a16:colId xmlns:a16="http://schemas.microsoft.com/office/drawing/2014/main" val="3786728688"/>
                    </a:ext>
                  </a:extLst>
                </a:gridCol>
                <a:gridCol w="1584960">
                  <a:extLst>
                    <a:ext uri="{9D8B030D-6E8A-4147-A177-3AD203B41FA5}">
                      <a16:colId xmlns:a16="http://schemas.microsoft.com/office/drawing/2014/main" val="3259467120"/>
                    </a:ext>
                  </a:extLst>
                </a:gridCol>
                <a:gridCol w="1493520">
                  <a:extLst>
                    <a:ext uri="{9D8B030D-6E8A-4147-A177-3AD203B41FA5}">
                      <a16:colId xmlns:a16="http://schemas.microsoft.com/office/drawing/2014/main" val="4259900511"/>
                    </a:ext>
                  </a:extLst>
                </a:gridCol>
                <a:gridCol w="2804158">
                  <a:extLst>
                    <a:ext uri="{9D8B030D-6E8A-4147-A177-3AD203B41FA5}">
                      <a16:colId xmlns:a16="http://schemas.microsoft.com/office/drawing/2014/main" val="3066561617"/>
                    </a:ext>
                  </a:extLst>
                </a:gridCol>
              </a:tblGrid>
              <a:tr h="361869">
                <a:tc>
                  <a:txBody>
                    <a:bodyPr/>
                    <a:lstStyle/>
                    <a:p>
                      <a:endParaRPr lang="en-US" dirty="0"/>
                    </a:p>
                  </a:txBody>
                  <a:tcPr/>
                </a:tc>
                <a:tc>
                  <a:txBody>
                    <a:bodyPr/>
                    <a:lstStyle/>
                    <a:p>
                      <a:r>
                        <a:rPr lang="en-US" dirty="0"/>
                        <a:t>Item</a:t>
                      </a:r>
                    </a:p>
                  </a:txBody>
                  <a:tcPr/>
                </a:tc>
                <a:tc>
                  <a:txBody>
                    <a:bodyPr/>
                    <a:lstStyle/>
                    <a:p>
                      <a:r>
                        <a:rPr lang="en-US" dirty="0"/>
                        <a:t>Contents</a:t>
                      </a:r>
                    </a:p>
                  </a:txBody>
                  <a:tcPr/>
                </a:tc>
                <a:tc>
                  <a:txBody>
                    <a:bodyPr/>
                    <a:lstStyle/>
                    <a:p>
                      <a:r>
                        <a:rPr lang="en-US" dirty="0"/>
                        <a:t>Tube</a:t>
                      </a:r>
                    </a:p>
                  </a:txBody>
                  <a:tcPr/>
                </a:tc>
                <a:tc>
                  <a:txBody>
                    <a:bodyPr/>
                    <a:lstStyle/>
                    <a:p>
                      <a:r>
                        <a:rPr lang="en-US" dirty="0"/>
                        <a:t>Label</a:t>
                      </a:r>
                    </a:p>
                  </a:txBody>
                  <a:tcPr/>
                </a:tc>
                <a:tc>
                  <a:txBody>
                    <a:bodyPr/>
                    <a:lstStyle/>
                    <a:p>
                      <a:r>
                        <a:rPr lang="en-US" dirty="0"/>
                        <a:t>Qty</a:t>
                      </a:r>
                    </a:p>
                  </a:txBody>
                  <a:tcPr/>
                </a:tc>
                <a:extLst>
                  <a:ext uri="{0D108BD9-81ED-4DB2-BD59-A6C34878D82A}">
                    <a16:rowId xmlns:a16="http://schemas.microsoft.com/office/drawing/2014/main" val="1152028158"/>
                  </a:ext>
                </a:extLst>
              </a:tr>
              <a:tr h="331713">
                <a:tc>
                  <a:txBody>
                    <a:bodyPr/>
                    <a:lstStyle/>
                    <a:p>
                      <a:endParaRPr lang="en-US" sz="1600" dirty="0"/>
                    </a:p>
                  </a:txBody>
                  <a:tcPr/>
                </a:tc>
                <a:tc>
                  <a:txBody>
                    <a:bodyPr/>
                    <a:lstStyle/>
                    <a:p>
                      <a:r>
                        <a:rPr lang="en-US" sz="1600" dirty="0"/>
                        <a:t>Positive control </a:t>
                      </a:r>
                    </a:p>
                  </a:txBody>
                  <a:tcPr/>
                </a:tc>
                <a:tc>
                  <a:txBody>
                    <a:bodyPr/>
                    <a:lstStyle/>
                    <a:p>
                      <a:r>
                        <a:rPr lang="en-US" sz="1600" dirty="0"/>
                        <a:t>0.5 ml 1x PA</a:t>
                      </a:r>
                    </a:p>
                  </a:txBody>
                  <a:tcPr/>
                </a:tc>
                <a:tc>
                  <a:txBody>
                    <a:bodyPr/>
                    <a:lstStyle/>
                    <a:p>
                      <a:r>
                        <a:rPr lang="en-US" sz="1600" dirty="0"/>
                        <a:t>Purple</a:t>
                      </a:r>
                    </a:p>
                  </a:txBody>
                  <a:tcPr/>
                </a:tc>
                <a:tc>
                  <a:txBody>
                    <a:bodyPr/>
                    <a:lstStyle/>
                    <a:p>
                      <a:r>
                        <a:rPr lang="en-US" sz="1600" dirty="0"/>
                        <a:t>+</a:t>
                      </a:r>
                    </a:p>
                  </a:txBody>
                  <a:tcPr/>
                </a:tc>
                <a:tc>
                  <a:txBody>
                    <a:bodyPr/>
                    <a:lstStyle/>
                    <a:p>
                      <a:r>
                        <a:rPr lang="en-US" sz="1600" dirty="0"/>
                        <a:t>12</a:t>
                      </a:r>
                    </a:p>
                  </a:txBody>
                  <a:tcPr/>
                </a:tc>
                <a:extLst>
                  <a:ext uri="{0D108BD9-81ED-4DB2-BD59-A6C34878D82A}">
                    <a16:rowId xmlns:a16="http://schemas.microsoft.com/office/drawing/2014/main" val="4263487934"/>
                  </a:ext>
                </a:extLst>
              </a:tr>
              <a:tr h="303876">
                <a:tc>
                  <a:txBody>
                    <a:bodyPr/>
                    <a:lstStyle/>
                    <a:p>
                      <a:endParaRPr lang="en-US" sz="1600" dirty="0"/>
                    </a:p>
                  </a:txBody>
                  <a:tcPr/>
                </a:tc>
                <a:tc>
                  <a:txBody>
                    <a:bodyPr/>
                    <a:lstStyle/>
                    <a:p>
                      <a:r>
                        <a:rPr lang="en-US" sz="1600" dirty="0"/>
                        <a:t>Negative control</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0.5 ml Wash buffer</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r>
                        <a:rPr lang="en-US" sz="1600" dirty="0"/>
                        <a:t>Blue</a:t>
                      </a:r>
                    </a:p>
                  </a:txBody>
                  <a:tcPr/>
                </a:tc>
                <a:tc>
                  <a:txBody>
                    <a:bodyPr/>
                    <a:lstStyle/>
                    <a:p>
                      <a:r>
                        <a:rPr lang="en-US" sz="1600" dirty="0"/>
                        <a:t>-</a:t>
                      </a:r>
                    </a:p>
                  </a:txBody>
                  <a:tcPr/>
                </a:tc>
                <a:tc>
                  <a:txBody>
                    <a:bodyPr/>
                    <a:lstStyle/>
                    <a:p>
                      <a:r>
                        <a:rPr lang="en-US" sz="1600" dirty="0"/>
                        <a:t>12</a:t>
                      </a: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Primary antibody</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1.5 m 1x Ag</a:t>
                      </a:r>
                    </a:p>
                  </a:txBody>
                  <a:tcPr/>
                </a:tc>
                <a:tc>
                  <a:txBody>
                    <a:bodyPr/>
                    <a:lstStyle/>
                    <a:p>
                      <a:r>
                        <a:rPr lang="en-US" sz="1600" dirty="0"/>
                        <a:t>Green</a:t>
                      </a:r>
                    </a:p>
                  </a:txBody>
                  <a:tcPr/>
                </a:tc>
                <a:tc>
                  <a:txBody>
                    <a:bodyPr/>
                    <a:lstStyle/>
                    <a:p>
                      <a:r>
                        <a:rPr lang="en-US" sz="1600" dirty="0"/>
                        <a:t>AG</a:t>
                      </a:r>
                    </a:p>
                  </a:txBody>
                  <a:tcPr/>
                </a:tc>
                <a:tc>
                  <a:txBody>
                    <a:bodyPr/>
                    <a:lstStyle/>
                    <a:p>
                      <a:r>
                        <a:rPr lang="en-US" sz="1600" dirty="0"/>
                        <a:t>12</a:t>
                      </a: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Secondary antibody</a:t>
                      </a:r>
                    </a:p>
                  </a:txBody>
                  <a:tcPr/>
                </a:tc>
                <a:tc>
                  <a:txBody>
                    <a:bodyPr/>
                    <a:lstStyle/>
                    <a:p>
                      <a:r>
                        <a:rPr lang="en-US" sz="1600" dirty="0"/>
                        <a:t>1.5 ml 1x SA</a:t>
                      </a:r>
                    </a:p>
                  </a:txBody>
                  <a:tcPr/>
                </a:tc>
                <a:tc>
                  <a:txBody>
                    <a:bodyPr/>
                    <a:lstStyle/>
                    <a:p>
                      <a:r>
                        <a:rPr lang="en-US" sz="1600" dirty="0"/>
                        <a:t>Orange</a:t>
                      </a:r>
                    </a:p>
                  </a:txBody>
                  <a:tcPr/>
                </a:tc>
                <a:tc>
                  <a:txBody>
                    <a:bodyPr/>
                    <a:lstStyle/>
                    <a:p>
                      <a:r>
                        <a:rPr lang="en-US" sz="1600" dirty="0"/>
                        <a:t>SA</a:t>
                      </a:r>
                    </a:p>
                  </a:txBody>
                  <a:tcPr/>
                </a:tc>
                <a:tc>
                  <a:txBody>
                    <a:bodyPr/>
                    <a:lstStyle/>
                    <a:p>
                      <a:r>
                        <a:rPr lang="en-US" sz="1600" dirty="0"/>
                        <a:t>12</a:t>
                      </a:r>
                    </a:p>
                  </a:txBody>
                  <a:tcPr/>
                </a:tc>
                <a:extLst>
                  <a:ext uri="{0D108BD9-81ED-4DB2-BD59-A6C34878D82A}">
                    <a16:rowId xmlns:a16="http://schemas.microsoft.com/office/drawing/2014/main" val="550537668"/>
                  </a:ext>
                </a:extLst>
              </a:tr>
              <a:tr h="331713">
                <a:tc>
                  <a:txBody>
                    <a:bodyPr/>
                    <a:lstStyle/>
                    <a:p>
                      <a:endParaRPr lang="en-US" sz="1600"/>
                    </a:p>
                  </a:txBody>
                  <a:tcPr/>
                </a:tc>
                <a:tc>
                  <a:txBody>
                    <a:bodyPr/>
                    <a:lstStyle/>
                    <a:p>
                      <a:r>
                        <a:rPr lang="en-US" sz="1600" dirty="0"/>
                        <a:t>Substrate </a:t>
                      </a:r>
                    </a:p>
                  </a:txBody>
                  <a:tcPr/>
                </a:tc>
                <a:tc>
                  <a:txBody>
                    <a:bodyPr/>
                    <a:lstStyle/>
                    <a:p>
                      <a:r>
                        <a:rPr lang="en-US" sz="1600" dirty="0"/>
                        <a:t>1.5 ml Substrate</a:t>
                      </a:r>
                    </a:p>
                  </a:txBody>
                  <a:tcPr/>
                </a:tc>
                <a:tc>
                  <a:txBody>
                    <a:bodyPr/>
                    <a:lstStyle/>
                    <a:p>
                      <a:r>
                        <a:rPr kumimoji="0" lang="en-US" sz="1600" b="0" i="0" u="none" strike="noStrike" kern="1200" cap="none" spc="0" normalizeH="0" baseline="0" noProof="0" dirty="0">
                          <a:ln>
                            <a:noFill/>
                          </a:ln>
                          <a:solidFill>
                            <a:prstClr val="black"/>
                          </a:solidFill>
                          <a:effectLst/>
                          <a:uLnTx/>
                          <a:uFillTx/>
                          <a:latin typeface="Arial Nova Light"/>
                          <a:ea typeface="+mn-ea"/>
                          <a:cs typeface="+mn-cs"/>
                        </a:rPr>
                        <a:t>Brown</a:t>
                      </a:r>
                      <a:endParaRPr lang="en-US" sz="1600" dirty="0"/>
                    </a:p>
                  </a:txBody>
                  <a:tcPr/>
                </a:tc>
                <a:tc>
                  <a:txBody>
                    <a:bodyPr/>
                    <a:lstStyle/>
                    <a:p>
                      <a:r>
                        <a:rPr lang="en-US" sz="1600" dirty="0"/>
                        <a:t>SUB</a:t>
                      </a:r>
                    </a:p>
                  </a:txBody>
                  <a:tcPr/>
                </a:tc>
                <a:tc>
                  <a:txBody>
                    <a:bodyPr/>
                    <a:lstStyle/>
                    <a:p>
                      <a:r>
                        <a:rPr lang="en-US" sz="1600" dirty="0"/>
                        <a:t>12</a:t>
                      </a:r>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Positive student test sample*</a:t>
                      </a:r>
                    </a:p>
                  </a:txBody>
                  <a:tcPr/>
                </a:tc>
                <a:tc>
                  <a:txBody>
                    <a:bodyPr/>
                    <a:lstStyle/>
                    <a:p>
                      <a:r>
                        <a:rPr lang="en-US" sz="1600" dirty="0"/>
                        <a:t>0.25 ml 1X PA  </a:t>
                      </a:r>
                    </a:p>
                  </a:txBody>
                  <a:tcPr/>
                </a:tc>
                <a:tc>
                  <a:txBody>
                    <a:bodyPr/>
                    <a:lstStyle/>
                    <a:p>
                      <a:r>
                        <a:rPr lang="en-US" sz="1600" dirty="0"/>
                        <a:t>Yellow</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50% of tubes</a:t>
                      </a:r>
                    </a:p>
                  </a:txBody>
                  <a:tcPr/>
                </a:tc>
                <a:extLst>
                  <a:ext uri="{0D108BD9-81ED-4DB2-BD59-A6C34878D82A}">
                    <a16:rowId xmlns:a16="http://schemas.microsoft.com/office/drawing/2014/main" val="3828174255"/>
                  </a:ext>
                </a:extLst>
              </a:tr>
              <a:tr h="331713">
                <a:tc>
                  <a:txBody>
                    <a:bodyPr/>
                    <a:lstStyle/>
                    <a:p>
                      <a:endParaRPr lang="en-US" sz="1600"/>
                    </a:p>
                  </a:txBody>
                  <a:tcPr/>
                </a:tc>
                <a:tc>
                  <a:txBody>
                    <a:bodyPr/>
                    <a:lstStyle/>
                    <a:p>
                      <a:r>
                        <a:rPr lang="en-US" sz="1600" dirty="0"/>
                        <a:t>Negative student test samples*</a:t>
                      </a:r>
                    </a:p>
                  </a:txBody>
                  <a:tcPr/>
                </a:tc>
                <a:tc>
                  <a:txBody>
                    <a:bodyPr/>
                    <a:lstStyle/>
                    <a:p>
                      <a:r>
                        <a:rPr lang="en-US" sz="1600" dirty="0"/>
                        <a:t>0.25 ml 1x PBS</a:t>
                      </a:r>
                    </a:p>
                  </a:txBody>
                  <a:tcPr/>
                </a:tc>
                <a:tc>
                  <a:txBody>
                    <a:bodyPr/>
                    <a:lstStyle/>
                    <a:p>
                      <a:r>
                        <a:rPr lang="en-US" sz="1600" dirty="0"/>
                        <a:t>Yellow</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50% of tubes</a:t>
                      </a:r>
                    </a:p>
                  </a:txBody>
                  <a:tcPr/>
                </a:tc>
                <a:extLst>
                  <a:ext uri="{0D108BD9-81ED-4DB2-BD59-A6C34878D82A}">
                    <a16:rowId xmlns:a16="http://schemas.microsoft.com/office/drawing/2014/main" val="2885547436"/>
                  </a:ext>
                </a:extLst>
              </a:tr>
            </a:tbl>
          </a:graphicData>
        </a:graphic>
      </p:graphicFrame>
      <p:sp>
        <p:nvSpPr>
          <p:cNvPr id="5" name="TextBox 4">
            <a:extLst>
              <a:ext uri="{FF2B5EF4-FFF2-40B4-BE49-F238E27FC236}">
                <a16:creationId xmlns:a16="http://schemas.microsoft.com/office/drawing/2014/main" id="{50231BC3-AAA5-FB9D-F7EF-CD4DCEEE6D80}"/>
              </a:ext>
            </a:extLst>
          </p:cNvPr>
          <p:cNvSpPr txBox="1"/>
          <p:nvPr/>
        </p:nvSpPr>
        <p:spPr>
          <a:xfrm>
            <a:off x="704849" y="5235594"/>
            <a:ext cx="10782298" cy="923330"/>
          </a:xfrm>
          <a:prstGeom prst="rect">
            <a:avLst/>
          </a:prstGeom>
          <a:noFill/>
        </p:spPr>
        <p:txBody>
          <a:bodyPr wrap="square" rtlCol="0">
            <a:spAutoFit/>
          </a:bodyPr>
          <a:lstStyle/>
          <a:p>
            <a:r>
              <a:rPr lang="en-US" dirty="0"/>
              <a:t>*We recommend designing the lab so that 50% of your students will test positive and 50% will test negative, but the final ratio is up to you. Make one test sample for each student and mix up the tubes before distributing. </a:t>
            </a:r>
          </a:p>
        </p:txBody>
      </p:sp>
    </p:spTree>
    <p:extLst>
      <p:ext uri="{BB962C8B-B14F-4D97-AF65-F5344CB8AC3E}">
        <p14:creationId xmlns:p14="http://schemas.microsoft.com/office/powerpoint/2010/main" val="328142857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B7FA3F16-BCBD-4F9C-AC95-9724F346A29E}"/>
              </a:ext>
            </a:extLst>
          </p:cNvPr>
          <p:cNvPicPr>
            <a:picLocks noChangeAspect="1"/>
          </p:cNvPicPr>
          <p:nvPr>
            <p:custDataLst>
              <p:tags r:id="rId1"/>
            </p:custDataLst>
          </p:nvPr>
        </p:nvPicPr>
        <p:blipFill rotWithShape="1">
          <a:blip r:embed="rId13"/>
          <a:srcRect l="51687" t="4202" r="40476" b="47746"/>
          <a:stretch/>
        </p:blipFill>
        <p:spPr>
          <a:xfrm>
            <a:off x="3638282" y="1410687"/>
            <a:ext cx="859972" cy="2416631"/>
          </a:xfrm>
          <a:prstGeom prst="rect">
            <a:avLst/>
          </a:prstGeom>
        </p:spPr>
      </p:pic>
      <p:sp>
        <p:nvSpPr>
          <p:cNvPr id="2" name="Title 1">
            <a:extLst>
              <a:ext uri="{FF2B5EF4-FFF2-40B4-BE49-F238E27FC236}">
                <a16:creationId xmlns:a16="http://schemas.microsoft.com/office/drawing/2014/main" id="{477D5756-BA9B-3CB4-DFBB-98E2BEB09EBB}"/>
              </a:ext>
            </a:extLst>
          </p:cNvPr>
          <p:cNvSpPr>
            <a:spLocks noGrp="1"/>
          </p:cNvSpPr>
          <p:nvPr>
            <p:ph type="title"/>
          </p:nvPr>
        </p:nvSpPr>
        <p:spPr/>
        <p:txBody>
          <a:bodyPr/>
          <a:lstStyle/>
          <a:p>
            <a:r>
              <a:rPr lang="en-US" dirty="0"/>
              <a:t>Dispense reagents for lab stations</a:t>
            </a:r>
          </a:p>
        </p:txBody>
      </p:sp>
      <p:grpSp>
        <p:nvGrpSpPr>
          <p:cNvPr id="3" name="Group 2">
            <a:extLst>
              <a:ext uri="{FF2B5EF4-FFF2-40B4-BE49-F238E27FC236}">
                <a16:creationId xmlns:a16="http://schemas.microsoft.com/office/drawing/2014/main" id="{1D122541-7F69-8296-3398-072E7F73EF1D}"/>
              </a:ext>
            </a:extLst>
          </p:cNvPr>
          <p:cNvGrpSpPr/>
          <p:nvPr/>
        </p:nvGrpSpPr>
        <p:grpSpPr>
          <a:xfrm>
            <a:off x="86004" y="4215636"/>
            <a:ext cx="871942" cy="1345679"/>
            <a:chOff x="2721935" y="1754372"/>
            <a:chExt cx="978195" cy="1456661"/>
          </a:xfrm>
        </p:grpSpPr>
        <p:pic>
          <p:nvPicPr>
            <p:cNvPr id="4" name="Picture 3">
              <a:extLst>
                <a:ext uri="{FF2B5EF4-FFF2-40B4-BE49-F238E27FC236}">
                  <a16:creationId xmlns:a16="http://schemas.microsoft.com/office/drawing/2014/main" id="{6A69243E-E739-4BA5-5B3B-B01D25D05BFA}"/>
                </a:ext>
              </a:extLst>
            </p:cNvPr>
            <p:cNvPicPr>
              <a:picLocks noChangeAspect="1"/>
            </p:cNvPicPr>
            <p:nvPr/>
          </p:nvPicPr>
          <p:blipFill rotWithShape="1">
            <a:blip r:embed="rId14">
              <a:extLst>
                <a:ext uri="{28A0092B-C50C-407E-A947-70E740481C1C}">
                  <a14:useLocalDpi xmlns:a14="http://schemas.microsoft.com/office/drawing/2010/main" val="0"/>
                </a:ext>
              </a:extLst>
            </a:blip>
            <a:srcRect l="19251" t="18149" r="71835" b="54147"/>
            <a:stretch/>
          </p:blipFill>
          <p:spPr>
            <a:xfrm>
              <a:off x="2721935" y="1754372"/>
              <a:ext cx="978195" cy="1456661"/>
            </a:xfrm>
            <a:prstGeom prst="rect">
              <a:avLst/>
            </a:prstGeom>
          </p:spPr>
        </p:pic>
        <p:sp>
          <p:nvSpPr>
            <p:cNvPr id="5" name="TextBox 4">
              <a:extLst>
                <a:ext uri="{FF2B5EF4-FFF2-40B4-BE49-F238E27FC236}">
                  <a16:creationId xmlns:a16="http://schemas.microsoft.com/office/drawing/2014/main" id="{6EF8CB23-3966-4F35-E4EA-5D1C7219F2A8}"/>
                </a:ext>
              </a:extLst>
            </p:cNvPr>
            <p:cNvSpPr txBox="1"/>
            <p:nvPr/>
          </p:nvSpPr>
          <p:spPr>
            <a:xfrm>
              <a:off x="3094993" y="2171288"/>
              <a:ext cx="513021" cy="584775"/>
            </a:xfrm>
            <a:prstGeom prst="rect">
              <a:avLst/>
            </a:prstGeom>
            <a:noFill/>
          </p:spPr>
          <p:txBody>
            <a:bodyPr wrap="square">
              <a:spAutoFit/>
            </a:bodyPr>
            <a:lstStyle/>
            <a:p>
              <a:r>
                <a:rPr lang="en-US" sz="3200" dirty="0"/>
                <a:t>+</a:t>
              </a:r>
              <a:endParaRPr lang="en-US" sz="4000" dirty="0"/>
            </a:p>
          </p:txBody>
        </p:sp>
      </p:grpSp>
      <p:grpSp>
        <p:nvGrpSpPr>
          <p:cNvPr id="6" name="Group 5">
            <a:extLst>
              <a:ext uri="{FF2B5EF4-FFF2-40B4-BE49-F238E27FC236}">
                <a16:creationId xmlns:a16="http://schemas.microsoft.com/office/drawing/2014/main" id="{2267C3AE-3AFA-1AD9-B7CD-A03F0DCCAAE7}"/>
              </a:ext>
            </a:extLst>
          </p:cNvPr>
          <p:cNvGrpSpPr/>
          <p:nvPr/>
        </p:nvGrpSpPr>
        <p:grpSpPr>
          <a:xfrm>
            <a:off x="1776806" y="4189711"/>
            <a:ext cx="951724" cy="1417242"/>
            <a:chOff x="3895061" y="1743442"/>
            <a:chExt cx="978195" cy="1456661"/>
          </a:xfrm>
        </p:grpSpPr>
        <p:pic>
          <p:nvPicPr>
            <p:cNvPr id="7" name="Picture 6">
              <a:extLst>
                <a:ext uri="{FF2B5EF4-FFF2-40B4-BE49-F238E27FC236}">
                  <a16:creationId xmlns:a16="http://schemas.microsoft.com/office/drawing/2014/main" id="{991663BB-331A-15C8-BA95-BF49871C2910}"/>
                </a:ext>
              </a:extLst>
            </p:cNvPr>
            <p:cNvPicPr>
              <a:picLocks noChangeAspect="1"/>
            </p:cNvPicPr>
            <p:nvPr/>
          </p:nvPicPr>
          <p:blipFill rotWithShape="1">
            <a:blip r:embed="rId14">
              <a:extLst>
                <a:ext uri="{28A0092B-C50C-407E-A947-70E740481C1C}">
                  <a14:useLocalDpi xmlns:a14="http://schemas.microsoft.com/office/drawing/2010/main" val="0"/>
                </a:ext>
              </a:extLst>
            </a:blip>
            <a:srcRect l="31944" t="18151" r="59142" b="54145"/>
            <a:stretch/>
          </p:blipFill>
          <p:spPr>
            <a:xfrm>
              <a:off x="3895061" y="1743442"/>
              <a:ext cx="978195" cy="1456661"/>
            </a:xfrm>
            <a:prstGeom prst="rect">
              <a:avLst/>
            </a:prstGeom>
          </p:spPr>
        </p:pic>
        <p:sp>
          <p:nvSpPr>
            <p:cNvPr id="8" name="TextBox 7">
              <a:extLst>
                <a:ext uri="{FF2B5EF4-FFF2-40B4-BE49-F238E27FC236}">
                  <a16:creationId xmlns:a16="http://schemas.microsoft.com/office/drawing/2014/main" id="{9E0BD2E8-07C7-4BC5-E455-B7ED850BB06A}"/>
                </a:ext>
              </a:extLst>
            </p:cNvPr>
            <p:cNvSpPr txBox="1"/>
            <p:nvPr/>
          </p:nvSpPr>
          <p:spPr>
            <a:xfrm>
              <a:off x="4330060" y="2142938"/>
              <a:ext cx="331871" cy="584775"/>
            </a:xfrm>
            <a:prstGeom prst="rect">
              <a:avLst/>
            </a:prstGeom>
            <a:noFill/>
          </p:spPr>
          <p:txBody>
            <a:bodyPr wrap="square">
              <a:spAutoFit/>
            </a:bodyPr>
            <a:lstStyle/>
            <a:p>
              <a:r>
                <a:rPr lang="en-US" sz="3200" dirty="0"/>
                <a:t>-</a:t>
              </a:r>
              <a:endParaRPr lang="en-US" sz="4000" dirty="0"/>
            </a:p>
          </p:txBody>
        </p:sp>
      </p:grpSp>
      <p:grpSp>
        <p:nvGrpSpPr>
          <p:cNvPr id="9" name="Group 8">
            <a:extLst>
              <a:ext uri="{FF2B5EF4-FFF2-40B4-BE49-F238E27FC236}">
                <a16:creationId xmlns:a16="http://schemas.microsoft.com/office/drawing/2014/main" id="{EC3CEAB3-3633-F43A-F885-48ED1F1E637B}"/>
              </a:ext>
            </a:extLst>
          </p:cNvPr>
          <p:cNvGrpSpPr/>
          <p:nvPr/>
        </p:nvGrpSpPr>
        <p:grpSpPr>
          <a:xfrm>
            <a:off x="8782855" y="4217730"/>
            <a:ext cx="951724" cy="1417242"/>
            <a:chOff x="4873256" y="1754370"/>
            <a:chExt cx="978195" cy="1456661"/>
          </a:xfrm>
        </p:grpSpPr>
        <p:pic>
          <p:nvPicPr>
            <p:cNvPr id="10" name="Picture 9">
              <a:extLst>
                <a:ext uri="{FF2B5EF4-FFF2-40B4-BE49-F238E27FC236}">
                  <a16:creationId xmlns:a16="http://schemas.microsoft.com/office/drawing/2014/main" id="{0E90CE30-4B59-120E-AFBB-F9F2EB8BFFA6}"/>
                </a:ext>
              </a:extLst>
            </p:cNvPr>
            <p:cNvPicPr>
              <a:picLocks noChangeAspect="1"/>
            </p:cNvPicPr>
            <p:nvPr/>
          </p:nvPicPr>
          <p:blipFill rotWithShape="1">
            <a:blip r:embed="rId14">
              <a:extLst>
                <a:ext uri="{28A0092B-C50C-407E-A947-70E740481C1C}">
                  <a14:useLocalDpi xmlns:a14="http://schemas.microsoft.com/office/drawing/2010/main" val="0"/>
                </a:ext>
              </a:extLst>
            </a:blip>
            <a:srcRect l="45218" t="18150" r="45868" b="54146"/>
            <a:stretch/>
          </p:blipFill>
          <p:spPr>
            <a:xfrm>
              <a:off x="4873256" y="1754370"/>
              <a:ext cx="978195" cy="1456661"/>
            </a:xfrm>
            <a:prstGeom prst="rect">
              <a:avLst/>
            </a:prstGeom>
          </p:spPr>
        </p:pic>
        <p:sp>
          <p:nvSpPr>
            <p:cNvPr id="11" name="TextBox 10">
              <a:extLst>
                <a:ext uri="{FF2B5EF4-FFF2-40B4-BE49-F238E27FC236}">
                  <a16:creationId xmlns:a16="http://schemas.microsoft.com/office/drawing/2014/main" id="{1483C546-6AE2-333A-D669-C424F3A29988}"/>
                </a:ext>
              </a:extLst>
            </p:cNvPr>
            <p:cNvSpPr txBox="1"/>
            <p:nvPr/>
          </p:nvSpPr>
          <p:spPr>
            <a:xfrm>
              <a:off x="5248940" y="2293462"/>
              <a:ext cx="331871" cy="474506"/>
            </a:xfrm>
            <a:prstGeom prst="rect">
              <a:avLst/>
            </a:prstGeom>
            <a:noFill/>
          </p:spPr>
          <p:txBody>
            <a:bodyPr wrap="square">
              <a:spAutoFit/>
            </a:bodyPr>
            <a:lstStyle/>
            <a:p>
              <a:endParaRPr lang="en-US" sz="2400" dirty="0"/>
            </a:p>
          </p:txBody>
        </p:sp>
      </p:grpSp>
      <p:grpSp>
        <p:nvGrpSpPr>
          <p:cNvPr id="12" name="Group 11">
            <a:extLst>
              <a:ext uri="{FF2B5EF4-FFF2-40B4-BE49-F238E27FC236}">
                <a16:creationId xmlns:a16="http://schemas.microsoft.com/office/drawing/2014/main" id="{2B0D9BC0-D864-66A3-AE43-CD40696D44BC}"/>
              </a:ext>
            </a:extLst>
          </p:cNvPr>
          <p:cNvGrpSpPr/>
          <p:nvPr/>
        </p:nvGrpSpPr>
        <p:grpSpPr>
          <a:xfrm>
            <a:off x="10538172" y="4201626"/>
            <a:ext cx="951724" cy="1417242"/>
            <a:chOff x="4904511" y="3429000"/>
            <a:chExt cx="978195" cy="1456661"/>
          </a:xfrm>
        </p:grpSpPr>
        <p:pic>
          <p:nvPicPr>
            <p:cNvPr id="13" name="Picture 12">
              <a:extLst>
                <a:ext uri="{FF2B5EF4-FFF2-40B4-BE49-F238E27FC236}">
                  <a16:creationId xmlns:a16="http://schemas.microsoft.com/office/drawing/2014/main" id="{F0D79923-F5AD-4164-E046-83613C31F264}"/>
                </a:ext>
              </a:extLst>
            </p:cNvPr>
            <p:cNvPicPr>
              <a:picLocks noChangeAspect="1"/>
            </p:cNvPicPr>
            <p:nvPr/>
          </p:nvPicPr>
          <p:blipFill rotWithShape="1">
            <a:blip r:embed="rId14">
              <a:extLst>
                <a:ext uri="{28A0092B-C50C-407E-A947-70E740481C1C}">
                  <a14:useLocalDpi xmlns:a14="http://schemas.microsoft.com/office/drawing/2010/main" val="0"/>
                </a:ext>
              </a:extLst>
            </a:blip>
            <a:srcRect l="45218" t="18150" r="45868" b="54146"/>
            <a:stretch/>
          </p:blipFill>
          <p:spPr>
            <a:xfrm>
              <a:off x="4904511" y="3429000"/>
              <a:ext cx="978195" cy="1456661"/>
            </a:xfrm>
            <a:prstGeom prst="rect">
              <a:avLst/>
            </a:prstGeom>
          </p:spPr>
        </p:pic>
        <p:sp>
          <p:nvSpPr>
            <p:cNvPr id="14" name="TextBox 13">
              <a:extLst>
                <a:ext uri="{FF2B5EF4-FFF2-40B4-BE49-F238E27FC236}">
                  <a16:creationId xmlns:a16="http://schemas.microsoft.com/office/drawing/2014/main" id="{5152E7B4-F002-AD9A-CA2D-63039675D783}"/>
                </a:ext>
              </a:extLst>
            </p:cNvPr>
            <p:cNvSpPr txBox="1"/>
            <p:nvPr/>
          </p:nvSpPr>
          <p:spPr>
            <a:xfrm>
              <a:off x="5291020" y="3926497"/>
              <a:ext cx="331871" cy="474506"/>
            </a:xfrm>
            <a:prstGeom prst="rect">
              <a:avLst/>
            </a:prstGeom>
            <a:noFill/>
          </p:spPr>
          <p:txBody>
            <a:bodyPr wrap="square">
              <a:spAutoFit/>
            </a:bodyPr>
            <a:lstStyle/>
            <a:p>
              <a:endParaRPr lang="en-US" sz="2400" dirty="0"/>
            </a:p>
          </p:txBody>
        </p:sp>
      </p:grpSp>
      <p:grpSp>
        <p:nvGrpSpPr>
          <p:cNvPr id="15" name="Group 14">
            <a:extLst>
              <a:ext uri="{FF2B5EF4-FFF2-40B4-BE49-F238E27FC236}">
                <a16:creationId xmlns:a16="http://schemas.microsoft.com/office/drawing/2014/main" id="{D6789A19-8ABA-F2C9-661A-2CD6B5679835}"/>
              </a:ext>
            </a:extLst>
          </p:cNvPr>
          <p:cNvGrpSpPr/>
          <p:nvPr/>
        </p:nvGrpSpPr>
        <p:grpSpPr>
          <a:xfrm>
            <a:off x="6979487" y="4217730"/>
            <a:ext cx="978195" cy="1456661"/>
            <a:chOff x="7325833" y="1630322"/>
            <a:chExt cx="978195" cy="1456661"/>
          </a:xfrm>
        </p:grpSpPr>
        <p:pic>
          <p:nvPicPr>
            <p:cNvPr id="16" name="Picture 15">
              <a:extLst>
                <a:ext uri="{FF2B5EF4-FFF2-40B4-BE49-F238E27FC236}">
                  <a16:creationId xmlns:a16="http://schemas.microsoft.com/office/drawing/2014/main" id="{FB07330A-32AB-2223-513A-4F60BCD70BF0}"/>
                </a:ext>
              </a:extLst>
            </p:cNvPr>
            <p:cNvPicPr>
              <a:picLocks noChangeAspect="1"/>
            </p:cNvPicPr>
            <p:nvPr/>
          </p:nvPicPr>
          <p:blipFill rotWithShape="1">
            <a:blip r:embed="rId14">
              <a:extLst>
                <a:ext uri="{28A0092B-C50C-407E-A947-70E740481C1C}">
                  <a14:useLocalDpi xmlns:a14="http://schemas.microsoft.com/office/drawing/2010/main" val="0"/>
                </a:ext>
              </a:extLst>
            </a:blip>
            <a:srcRect l="70798" t="18150" r="20288" b="54146"/>
            <a:stretch/>
          </p:blipFill>
          <p:spPr>
            <a:xfrm>
              <a:off x="7325833" y="1630322"/>
              <a:ext cx="978195" cy="1456661"/>
            </a:xfrm>
            <a:prstGeom prst="rect">
              <a:avLst/>
            </a:prstGeom>
          </p:spPr>
        </p:pic>
        <p:sp>
          <p:nvSpPr>
            <p:cNvPr id="17" name="TextBox 16">
              <a:extLst>
                <a:ext uri="{FF2B5EF4-FFF2-40B4-BE49-F238E27FC236}">
                  <a16:creationId xmlns:a16="http://schemas.microsoft.com/office/drawing/2014/main" id="{0F523462-C18E-DEBA-5905-7450A1EE3060}"/>
                </a:ext>
              </a:extLst>
            </p:cNvPr>
            <p:cNvSpPr txBox="1"/>
            <p:nvPr/>
          </p:nvSpPr>
          <p:spPr>
            <a:xfrm>
              <a:off x="7650001" y="2173986"/>
              <a:ext cx="648266" cy="307777"/>
            </a:xfrm>
            <a:prstGeom prst="rect">
              <a:avLst/>
            </a:prstGeom>
            <a:noFill/>
          </p:spPr>
          <p:txBody>
            <a:bodyPr wrap="square">
              <a:spAutoFit/>
            </a:bodyPr>
            <a:lstStyle/>
            <a:p>
              <a:r>
                <a:rPr lang="en-US" sz="1400" dirty="0"/>
                <a:t>SUB</a:t>
              </a:r>
              <a:endParaRPr lang="en-US" sz="2400" dirty="0"/>
            </a:p>
          </p:txBody>
        </p:sp>
      </p:grpSp>
      <p:grpSp>
        <p:nvGrpSpPr>
          <p:cNvPr id="22" name="Group 21">
            <a:extLst>
              <a:ext uri="{FF2B5EF4-FFF2-40B4-BE49-F238E27FC236}">
                <a16:creationId xmlns:a16="http://schemas.microsoft.com/office/drawing/2014/main" id="{9B4683F5-C79C-6CA2-95F5-471EA7BD180B}"/>
              </a:ext>
            </a:extLst>
          </p:cNvPr>
          <p:cNvGrpSpPr/>
          <p:nvPr/>
        </p:nvGrpSpPr>
        <p:grpSpPr>
          <a:xfrm>
            <a:off x="5418521" y="1402564"/>
            <a:ext cx="859972" cy="2416631"/>
            <a:chOff x="2842886" y="4103589"/>
            <a:chExt cx="859972" cy="2416631"/>
          </a:xfrm>
        </p:grpSpPr>
        <p:pic>
          <p:nvPicPr>
            <p:cNvPr id="23" name="Picture 22">
              <a:extLst>
                <a:ext uri="{FF2B5EF4-FFF2-40B4-BE49-F238E27FC236}">
                  <a16:creationId xmlns:a16="http://schemas.microsoft.com/office/drawing/2014/main" id="{B1225EC9-3468-979E-A5E0-B7B3405FB8A5}"/>
                </a:ext>
              </a:extLst>
            </p:cNvPr>
            <p:cNvPicPr>
              <a:picLocks noChangeAspect="1"/>
            </p:cNvPicPr>
            <p:nvPr>
              <p:custDataLst>
                <p:tags r:id="rId10"/>
              </p:custDataLst>
            </p:nvPr>
          </p:nvPicPr>
          <p:blipFill rotWithShape="1">
            <a:blip r:embed="rId13"/>
            <a:srcRect l="51687" t="4202" r="40476" b="47746"/>
            <a:stretch/>
          </p:blipFill>
          <p:spPr>
            <a:xfrm>
              <a:off x="2842886" y="4103589"/>
              <a:ext cx="859972" cy="2416631"/>
            </a:xfrm>
            <a:prstGeom prst="rect">
              <a:avLst/>
            </a:prstGeom>
          </p:spPr>
        </p:pic>
        <p:pic>
          <p:nvPicPr>
            <p:cNvPr id="24" name="Picture 23">
              <a:extLst>
                <a:ext uri="{FF2B5EF4-FFF2-40B4-BE49-F238E27FC236}">
                  <a16:creationId xmlns:a16="http://schemas.microsoft.com/office/drawing/2014/main" id="{FB7F239C-0498-2F61-7975-84AC018560B7}"/>
                </a:ext>
              </a:extLst>
            </p:cNvPr>
            <p:cNvPicPr>
              <a:picLocks noChangeAspect="1"/>
            </p:cNvPicPr>
            <p:nvPr>
              <p:custDataLst>
                <p:tags r:id="rId11"/>
              </p:custDataLst>
            </p:nvPr>
          </p:nvPicPr>
          <p:blipFill rotWithShape="1">
            <a:blip r:embed="rId13"/>
            <a:srcRect l="79809" t="68615" r="13942" b="21861"/>
            <a:stretch/>
          </p:blipFill>
          <p:spPr>
            <a:xfrm>
              <a:off x="2951744" y="4658328"/>
              <a:ext cx="660299" cy="478972"/>
            </a:xfrm>
            <a:prstGeom prst="rect">
              <a:avLst/>
            </a:prstGeom>
          </p:spPr>
        </p:pic>
      </p:grpSp>
      <p:pic>
        <p:nvPicPr>
          <p:cNvPr id="29" name="Picture 28">
            <a:extLst>
              <a:ext uri="{FF2B5EF4-FFF2-40B4-BE49-F238E27FC236}">
                <a16:creationId xmlns:a16="http://schemas.microsoft.com/office/drawing/2014/main" id="{FBC55488-3114-123A-1DB1-7E165D562AA0}"/>
              </a:ext>
            </a:extLst>
          </p:cNvPr>
          <p:cNvPicPr>
            <a:picLocks noChangeAspect="1"/>
          </p:cNvPicPr>
          <p:nvPr>
            <p:custDataLst>
              <p:tags r:id="rId2"/>
            </p:custDataLst>
          </p:nvPr>
        </p:nvPicPr>
        <p:blipFill rotWithShape="1">
          <a:blip r:embed="rId13"/>
          <a:srcRect l="51687" t="4202" r="40476" b="47746"/>
          <a:stretch/>
        </p:blipFill>
        <p:spPr>
          <a:xfrm>
            <a:off x="167269" y="1421573"/>
            <a:ext cx="859972" cy="2416631"/>
          </a:xfrm>
          <a:prstGeom prst="rect">
            <a:avLst/>
          </a:prstGeom>
        </p:spPr>
      </p:pic>
      <p:grpSp>
        <p:nvGrpSpPr>
          <p:cNvPr id="31" name="Group 30">
            <a:extLst>
              <a:ext uri="{FF2B5EF4-FFF2-40B4-BE49-F238E27FC236}">
                <a16:creationId xmlns:a16="http://schemas.microsoft.com/office/drawing/2014/main" id="{30DC4BCB-C552-692B-5349-EE8200CB444D}"/>
              </a:ext>
            </a:extLst>
          </p:cNvPr>
          <p:cNvGrpSpPr/>
          <p:nvPr/>
        </p:nvGrpSpPr>
        <p:grpSpPr>
          <a:xfrm>
            <a:off x="3482546" y="4272160"/>
            <a:ext cx="990598" cy="1347005"/>
            <a:chOff x="8459972" y="1630322"/>
            <a:chExt cx="1076627" cy="1456661"/>
          </a:xfrm>
        </p:grpSpPr>
        <p:pic>
          <p:nvPicPr>
            <p:cNvPr id="32" name="Picture 31">
              <a:extLst>
                <a:ext uri="{FF2B5EF4-FFF2-40B4-BE49-F238E27FC236}">
                  <a16:creationId xmlns:a16="http://schemas.microsoft.com/office/drawing/2014/main" id="{DF4C1678-25B6-03CA-766A-C70C14D300FE}"/>
                </a:ext>
              </a:extLst>
            </p:cNvPr>
            <p:cNvPicPr>
              <a:picLocks noChangeAspect="1"/>
            </p:cNvPicPr>
            <p:nvPr/>
          </p:nvPicPr>
          <p:blipFill rotWithShape="1">
            <a:blip r:embed="rId14">
              <a:extLst>
                <a:ext uri="{28A0092B-C50C-407E-A947-70E740481C1C}">
                  <a14:useLocalDpi xmlns:a14="http://schemas.microsoft.com/office/drawing/2010/main" val="0"/>
                </a:ext>
              </a:extLst>
            </a:blip>
            <a:srcRect l="82685" t="18352" r="8401" b="53944"/>
            <a:stretch/>
          </p:blipFill>
          <p:spPr>
            <a:xfrm>
              <a:off x="8459972" y="1630322"/>
              <a:ext cx="978195" cy="1456661"/>
            </a:xfrm>
            <a:prstGeom prst="rect">
              <a:avLst/>
            </a:prstGeom>
          </p:spPr>
        </p:pic>
        <p:sp>
          <p:nvSpPr>
            <p:cNvPr id="33" name="TextBox 32">
              <a:extLst>
                <a:ext uri="{FF2B5EF4-FFF2-40B4-BE49-F238E27FC236}">
                  <a16:creationId xmlns:a16="http://schemas.microsoft.com/office/drawing/2014/main" id="{0EDAB0BD-E72F-8A13-326F-2D99C61AF3DC}"/>
                </a:ext>
              </a:extLst>
            </p:cNvPr>
            <p:cNvSpPr txBox="1"/>
            <p:nvPr/>
          </p:nvSpPr>
          <p:spPr>
            <a:xfrm>
              <a:off x="8888330" y="2124184"/>
              <a:ext cx="648269" cy="399398"/>
            </a:xfrm>
            <a:prstGeom prst="rect">
              <a:avLst/>
            </a:prstGeom>
            <a:noFill/>
          </p:spPr>
          <p:txBody>
            <a:bodyPr wrap="square">
              <a:spAutoFit/>
            </a:bodyPr>
            <a:lstStyle/>
            <a:p>
              <a:r>
                <a:rPr lang="en-US" dirty="0"/>
                <a:t>AG</a:t>
              </a:r>
            </a:p>
          </p:txBody>
        </p:sp>
      </p:grpSp>
      <p:grpSp>
        <p:nvGrpSpPr>
          <p:cNvPr id="34" name="Group 33">
            <a:extLst>
              <a:ext uri="{FF2B5EF4-FFF2-40B4-BE49-F238E27FC236}">
                <a16:creationId xmlns:a16="http://schemas.microsoft.com/office/drawing/2014/main" id="{52578CDA-233E-7DFC-440D-BFC9E6DCAADB}"/>
              </a:ext>
            </a:extLst>
          </p:cNvPr>
          <p:cNvGrpSpPr/>
          <p:nvPr/>
        </p:nvGrpSpPr>
        <p:grpSpPr>
          <a:xfrm>
            <a:off x="5194898" y="4217730"/>
            <a:ext cx="1068272" cy="1437394"/>
            <a:chOff x="5971954" y="1754369"/>
            <a:chExt cx="1082591" cy="1456661"/>
          </a:xfrm>
        </p:grpSpPr>
        <p:pic>
          <p:nvPicPr>
            <p:cNvPr id="35" name="Picture 34">
              <a:extLst>
                <a:ext uri="{FF2B5EF4-FFF2-40B4-BE49-F238E27FC236}">
                  <a16:creationId xmlns:a16="http://schemas.microsoft.com/office/drawing/2014/main" id="{6C96931B-0210-1144-2D2C-5E5A984E70D9}"/>
                </a:ext>
              </a:extLst>
            </p:cNvPr>
            <p:cNvPicPr>
              <a:picLocks noChangeAspect="1"/>
            </p:cNvPicPr>
            <p:nvPr/>
          </p:nvPicPr>
          <p:blipFill rotWithShape="1">
            <a:blip r:embed="rId14">
              <a:extLst>
                <a:ext uri="{28A0092B-C50C-407E-A947-70E740481C1C}">
                  <a14:useLocalDpi xmlns:a14="http://schemas.microsoft.com/office/drawing/2010/main" val="0"/>
                </a:ext>
              </a:extLst>
            </a:blip>
            <a:srcRect l="57136" t="18150" r="33950" b="54146"/>
            <a:stretch/>
          </p:blipFill>
          <p:spPr>
            <a:xfrm>
              <a:off x="5971954" y="1754369"/>
              <a:ext cx="978195" cy="1456661"/>
            </a:xfrm>
            <a:prstGeom prst="rect">
              <a:avLst/>
            </a:prstGeom>
          </p:spPr>
        </p:pic>
        <p:sp>
          <p:nvSpPr>
            <p:cNvPr id="36" name="TextBox 35">
              <a:extLst>
                <a:ext uri="{FF2B5EF4-FFF2-40B4-BE49-F238E27FC236}">
                  <a16:creationId xmlns:a16="http://schemas.microsoft.com/office/drawing/2014/main" id="{80D811A0-CC57-0ADC-318F-DE4350E2EB81}"/>
                </a:ext>
              </a:extLst>
            </p:cNvPr>
            <p:cNvSpPr txBox="1"/>
            <p:nvPr/>
          </p:nvSpPr>
          <p:spPr>
            <a:xfrm>
              <a:off x="6406279" y="2279009"/>
              <a:ext cx="648266" cy="369332"/>
            </a:xfrm>
            <a:prstGeom prst="rect">
              <a:avLst/>
            </a:prstGeom>
            <a:noFill/>
          </p:spPr>
          <p:txBody>
            <a:bodyPr wrap="square">
              <a:spAutoFit/>
            </a:bodyPr>
            <a:lstStyle/>
            <a:p>
              <a:r>
                <a:rPr lang="en-US" dirty="0"/>
                <a:t>SA</a:t>
              </a:r>
              <a:endParaRPr lang="en-US" sz="2400" dirty="0"/>
            </a:p>
          </p:txBody>
        </p:sp>
      </p:grpSp>
      <p:sp>
        <p:nvSpPr>
          <p:cNvPr id="48" name="TextBox 47">
            <a:extLst>
              <a:ext uri="{FF2B5EF4-FFF2-40B4-BE49-F238E27FC236}">
                <a16:creationId xmlns:a16="http://schemas.microsoft.com/office/drawing/2014/main" id="{2911EA44-660C-EEBE-CB78-C3D40AA9CC1E}"/>
              </a:ext>
            </a:extLst>
          </p:cNvPr>
          <p:cNvSpPr txBox="1"/>
          <p:nvPr/>
        </p:nvSpPr>
        <p:spPr>
          <a:xfrm>
            <a:off x="580599" y="3779087"/>
            <a:ext cx="859971" cy="369332"/>
          </a:xfrm>
          <a:prstGeom prst="rect">
            <a:avLst/>
          </a:prstGeom>
          <a:noFill/>
        </p:spPr>
        <p:txBody>
          <a:bodyPr wrap="square">
            <a:spAutoFit/>
          </a:bodyPr>
          <a:lstStyle/>
          <a:p>
            <a:r>
              <a:rPr lang="en-US" dirty="0"/>
              <a:t>0.5 ml</a:t>
            </a:r>
          </a:p>
        </p:txBody>
      </p:sp>
      <p:sp>
        <p:nvSpPr>
          <p:cNvPr id="49" name="TextBox 48">
            <a:extLst>
              <a:ext uri="{FF2B5EF4-FFF2-40B4-BE49-F238E27FC236}">
                <a16:creationId xmlns:a16="http://schemas.microsoft.com/office/drawing/2014/main" id="{21B1CB00-460C-A371-9017-62FC543F3864}"/>
              </a:ext>
            </a:extLst>
          </p:cNvPr>
          <p:cNvSpPr txBox="1"/>
          <p:nvPr/>
        </p:nvSpPr>
        <p:spPr>
          <a:xfrm>
            <a:off x="2326729" y="3779087"/>
            <a:ext cx="859971" cy="369332"/>
          </a:xfrm>
          <a:prstGeom prst="rect">
            <a:avLst/>
          </a:prstGeom>
          <a:noFill/>
        </p:spPr>
        <p:txBody>
          <a:bodyPr wrap="square">
            <a:spAutoFit/>
          </a:bodyPr>
          <a:lstStyle/>
          <a:p>
            <a:r>
              <a:rPr lang="en-US" dirty="0"/>
              <a:t>0.5 ml</a:t>
            </a:r>
          </a:p>
        </p:txBody>
      </p:sp>
      <p:sp>
        <p:nvSpPr>
          <p:cNvPr id="50" name="TextBox 49">
            <a:extLst>
              <a:ext uri="{FF2B5EF4-FFF2-40B4-BE49-F238E27FC236}">
                <a16:creationId xmlns:a16="http://schemas.microsoft.com/office/drawing/2014/main" id="{23BEA2CD-B047-B1E5-A01F-4AF9856F0FD9}"/>
              </a:ext>
            </a:extLst>
          </p:cNvPr>
          <p:cNvSpPr txBox="1"/>
          <p:nvPr/>
        </p:nvSpPr>
        <p:spPr>
          <a:xfrm>
            <a:off x="4072859" y="3779087"/>
            <a:ext cx="859971" cy="369332"/>
          </a:xfrm>
          <a:prstGeom prst="rect">
            <a:avLst/>
          </a:prstGeom>
          <a:noFill/>
        </p:spPr>
        <p:txBody>
          <a:bodyPr wrap="square">
            <a:spAutoFit/>
          </a:bodyPr>
          <a:lstStyle/>
          <a:p>
            <a:r>
              <a:rPr lang="en-US" dirty="0"/>
              <a:t>1.5 ml</a:t>
            </a:r>
          </a:p>
        </p:txBody>
      </p:sp>
      <p:sp>
        <p:nvSpPr>
          <p:cNvPr id="51" name="TextBox 50">
            <a:extLst>
              <a:ext uri="{FF2B5EF4-FFF2-40B4-BE49-F238E27FC236}">
                <a16:creationId xmlns:a16="http://schemas.microsoft.com/office/drawing/2014/main" id="{30CAD8E2-91F5-92F9-AC47-49353CC56AA9}"/>
              </a:ext>
            </a:extLst>
          </p:cNvPr>
          <p:cNvSpPr txBox="1"/>
          <p:nvPr/>
        </p:nvSpPr>
        <p:spPr>
          <a:xfrm>
            <a:off x="5818989" y="3779087"/>
            <a:ext cx="859971" cy="369332"/>
          </a:xfrm>
          <a:prstGeom prst="rect">
            <a:avLst/>
          </a:prstGeom>
          <a:noFill/>
        </p:spPr>
        <p:txBody>
          <a:bodyPr wrap="square">
            <a:spAutoFit/>
          </a:bodyPr>
          <a:lstStyle/>
          <a:p>
            <a:r>
              <a:rPr lang="en-US" dirty="0"/>
              <a:t>1.5 ml</a:t>
            </a:r>
          </a:p>
        </p:txBody>
      </p:sp>
      <p:sp>
        <p:nvSpPr>
          <p:cNvPr id="52" name="TextBox 51">
            <a:extLst>
              <a:ext uri="{FF2B5EF4-FFF2-40B4-BE49-F238E27FC236}">
                <a16:creationId xmlns:a16="http://schemas.microsoft.com/office/drawing/2014/main" id="{EF511B2E-B0D3-89D5-8A70-7989EEEA7E15}"/>
              </a:ext>
            </a:extLst>
          </p:cNvPr>
          <p:cNvSpPr txBox="1"/>
          <p:nvPr/>
        </p:nvSpPr>
        <p:spPr>
          <a:xfrm>
            <a:off x="7565119" y="3779087"/>
            <a:ext cx="859971" cy="369332"/>
          </a:xfrm>
          <a:prstGeom prst="rect">
            <a:avLst/>
          </a:prstGeom>
          <a:noFill/>
        </p:spPr>
        <p:txBody>
          <a:bodyPr wrap="square">
            <a:spAutoFit/>
          </a:bodyPr>
          <a:lstStyle/>
          <a:p>
            <a:r>
              <a:rPr lang="en-US" dirty="0"/>
              <a:t>1.5 ml</a:t>
            </a:r>
          </a:p>
        </p:txBody>
      </p:sp>
      <p:sp>
        <p:nvSpPr>
          <p:cNvPr id="53" name="TextBox 52">
            <a:extLst>
              <a:ext uri="{FF2B5EF4-FFF2-40B4-BE49-F238E27FC236}">
                <a16:creationId xmlns:a16="http://schemas.microsoft.com/office/drawing/2014/main" id="{50FB17DA-1C6D-A74F-9862-735AC2F39048}"/>
              </a:ext>
            </a:extLst>
          </p:cNvPr>
          <p:cNvSpPr txBox="1"/>
          <p:nvPr/>
        </p:nvSpPr>
        <p:spPr>
          <a:xfrm>
            <a:off x="9311249" y="3779087"/>
            <a:ext cx="1110740" cy="369332"/>
          </a:xfrm>
          <a:prstGeom prst="rect">
            <a:avLst/>
          </a:prstGeom>
          <a:noFill/>
        </p:spPr>
        <p:txBody>
          <a:bodyPr wrap="square">
            <a:spAutoFit/>
          </a:bodyPr>
          <a:lstStyle/>
          <a:p>
            <a:r>
              <a:rPr lang="en-US" dirty="0"/>
              <a:t>0.25 ml</a:t>
            </a:r>
          </a:p>
        </p:txBody>
      </p:sp>
      <p:sp>
        <p:nvSpPr>
          <p:cNvPr id="54" name="TextBox 53">
            <a:extLst>
              <a:ext uri="{FF2B5EF4-FFF2-40B4-BE49-F238E27FC236}">
                <a16:creationId xmlns:a16="http://schemas.microsoft.com/office/drawing/2014/main" id="{5E867803-317B-5FCE-DB23-4AFF475E42FB}"/>
              </a:ext>
            </a:extLst>
          </p:cNvPr>
          <p:cNvSpPr txBox="1"/>
          <p:nvPr/>
        </p:nvSpPr>
        <p:spPr>
          <a:xfrm>
            <a:off x="11057380" y="3779087"/>
            <a:ext cx="1013813" cy="369332"/>
          </a:xfrm>
          <a:prstGeom prst="rect">
            <a:avLst/>
          </a:prstGeom>
          <a:noFill/>
        </p:spPr>
        <p:txBody>
          <a:bodyPr wrap="square">
            <a:spAutoFit/>
          </a:bodyPr>
          <a:lstStyle/>
          <a:p>
            <a:r>
              <a:rPr lang="en-US" dirty="0"/>
              <a:t>.25 ml</a:t>
            </a:r>
          </a:p>
        </p:txBody>
      </p:sp>
      <p:cxnSp>
        <p:nvCxnSpPr>
          <p:cNvPr id="56" name="Straight Arrow Connector 55">
            <a:extLst>
              <a:ext uri="{FF2B5EF4-FFF2-40B4-BE49-F238E27FC236}">
                <a16:creationId xmlns:a16="http://schemas.microsoft.com/office/drawing/2014/main" id="{6C0DC4D9-AEAD-C97D-553E-E2F40461F82F}"/>
              </a:ext>
            </a:extLst>
          </p:cNvPr>
          <p:cNvCxnSpPr>
            <a:cxnSpLocks/>
          </p:cNvCxnSpPr>
          <p:nvPr/>
        </p:nvCxnSpPr>
        <p:spPr>
          <a:xfrm>
            <a:off x="605919"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58" name="Straight Arrow Connector 57">
            <a:extLst>
              <a:ext uri="{FF2B5EF4-FFF2-40B4-BE49-F238E27FC236}">
                <a16:creationId xmlns:a16="http://schemas.microsoft.com/office/drawing/2014/main" id="{F1576BF5-D50C-CEA6-BFB2-D1782A29FD07}"/>
              </a:ext>
            </a:extLst>
          </p:cNvPr>
          <p:cNvCxnSpPr>
            <a:cxnSpLocks/>
          </p:cNvCxnSpPr>
          <p:nvPr/>
        </p:nvCxnSpPr>
        <p:spPr>
          <a:xfrm>
            <a:off x="2350844"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59" name="Straight Arrow Connector 58">
            <a:extLst>
              <a:ext uri="{FF2B5EF4-FFF2-40B4-BE49-F238E27FC236}">
                <a16:creationId xmlns:a16="http://schemas.microsoft.com/office/drawing/2014/main" id="{B12984E7-0792-C4BF-4C6E-0DC0E2275566}"/>
              </a:ext>
            </a:extLst>
          </p:cNvPr>
          <p:cNvCxnSpPr>
            <a:cxnSpLocks/>
          </p:cNvCxnSpPr>
          <p:nvPr/>
        </p:nvCxnSpPr>
        <p:spPr>
          <a:xfrm>
            <a:off x="4095769"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60" name="Straight Arrow Connector 59">
            <a:extLst>
              <a:ext uri="{FF2B5EF4-FFF2-40B4-BE49-F238E27FC236}">
                <a16:creationId xmlns:a16="http://schemas.microsoft.com/office/drawing/2014/main" id="{4B72964B-C55D-1B17-9575-74BE3DEAC6A0}"/>
              </a:ext>
            </a:extLst>
          </p:cNvPr>
          <p:cNvCxnSpPr>
            <a:cxnSpLocks/>
          </p:cNvCxnSpPr>
          <p:nvPr/>
        </p:nvCxnSpPr>
        <p:spPr>
          <a:xfrm>
            <a:off x="5840694"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61" name="Straight Arrow Connector 60">
            <a:extLst>
              <a:ext uri="{FF2B5EF4-FFF2-40B4-BE49-F238E27FC236}">
                <a16:creationId xmlns:a16="http://schemas.microsoft.com/office/drawing/2014/main" id="{9FDD2867-8F7A-01B5-3532-2C8B3AD8400C}"/>
              </a:ext>
            </a:extLst>
          </p:cNvPr>
          <p:cNvCxnSpPr>
            <a:cxnSpLocks/>
          </p:cNvCxnSpPr>
          <p:nvPr/>
        </p:nvCxnSpPr>
        <p:spPr>
          <a:xfrm>
            <a:off x="7585619" y="3665287"/>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cxnSp>
        <p:nvCxnSpPr>
          <p:cNvPr id="63" name="Straight Arrow Connector 62">
            <a:extLst>
              <a:ext uri="{FF2B5EF4-FFF2-40B4-BE49-F238E27FC236}">
                <a16:creationId xmlns:a16="http://schemas.microsoft.com/office/drawing/2014/main" id="{349ED30F-95F1-A6D5-A480-B85A7F2E07B4}"/>
              </a:ext>
            </a:extLst>
          </p:cNvPr>
          <p:cNvCxnSpPr>
            <a:cxnSpLocks/>
          </p:cNvCxnSpPr>
          <p:nvPr/>
        </p:nvCxnSpPr>
        <p:spPr>
          <a:xfrm>
            <a:off x="9333147" y="3699581"/>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sp>
        <p:nvSpPr>
          <p:cNvPr id="64" name="TextBox 63">
            <a:extLst>
              <a:ext uri="{FF2B5EF4-FFF2-40B4-BE49-F238E27FC236}">
                <a16:creationId xmlns:a16="http://schemas.microsoft.com/office/drawing/2014/main" id="{68F3A1D8-F138-41C3-F4A8-7792E091B473}"/>
              </a:ext>
            </a:extLst>
          </p:cNvPr>
          <p:cNvSpPr txBox="1"/>
          <p:nvPr/>
        </p:nvSpPr>
        <p:spPr>
          <a:xfrm>
            <a:off x="328778" y="5582550"/>
            <a:ext cx="859971" cy="369332"/>
          </a:xfrm>
          <a:prstGeom prst="rect">
            <a:avLst/>
          </a:prstGeom>
          <a:noFill/>
        </p:spPr>
        <p:txBody>
          <a:bodyPr wrap="square">
            <a:spAutoFit/>
          </a:bodyPr>
          <a:lstStyle/>
          <a:p>
            <a:r>
              <a:rPr lang="en-US" dirty="0"/>
              <a:t>x 12</a:t>
            </a:r>
          </a:p>
        </p:txBody>
      </p:sp>
      <p:sp>
        <p:nvSpPr>
          <p:cNvPr id="66" name="TextBox 65">
            <a:extLst>
              <a:ext uri="{FF2B5EF4-FFF2-40B4-BE49-F238E27FC236}">
                <a16:creationId xmlns:a16="http://schemas.microsoft.com/office/drawing/2014/main" id="{3BB6330F-FADF-94F1-363E-BAE056B52C20}"/>
              </a:ext>
            </a:extLst>
          </p:cNvPr>
          <p:cNvSpPr txBox="1"/>
          <p:nvPr/>
        </p:nvSpPr>
        <p:spPr>
          <a:xfrm>
            <a:off x="2075169" y="5582550"/>
            <a:ext cx="859971" cy="369332"/>
          </a:xfrm>
          <a:prstGeom prst="rect">
            <a:avLst/>
          </a:prstGeom>
          <a:noFill/>
        </p:spPr>
        <p:txBody>
          <a:bodyPr wrap="square">
            <a:spAutoFit/>
          </a:bodyPr>
          <a:lstStyle/>
          <a:p>
            <a:r>
              <a:rPr lang="en-US" dirty="0"/>
              <a:t>x 12</a:t>
            </a:r>
          </a:p>
        </p:txBody>
      </p:sp>
      <p:sp>
        <p:nvSpPr>
          <p:cNvPr id="67" name="TextBox 66">
            <a:extLst>
              <a:ext uri="{FF2B5EF4-FFF2-40B4-BE49-F238E27FC236}">
                <a16:creationId xmlns:a16="http://schemas.microsoft.com/office/drawing/2014/main" id="{524464E9-393A-D7C4-D9CB-EB55F55B8A82}"/>
              </a:ext>
            </a:extLst>
          </p:cNvPr>
          <p:cNvSpPr txBox="1"/>
          <p:nvPr/>
        </p:nvSpPr>
        <p:spPr>
          <a:xfrm>
            <a:off x="3821560" y="5582550"/>
            <a:ext cx="859971" cy="369332"/>
          </a:xfrm>
          <a:prstGeom prst="rect">
            <a:avLst/>
          </a:prstGeom>
          <a:noFill/>
        </p:spPr>
        <p:txBody>
          <a:bodyPr wrap="square">
            <a:spAutoFit/>
          </a:bodyPr>
          <a:lstStyle/>
          <a:p>
            <a:r>
              <a:rPr lang="en-US" dirty="0"/>
              <a:t>x 12</a:t>
            </a:r>
          </a:p>
        </p:txBody>
      </p:sp>
      <p:sp>
        <p:nvSpPr>
          <p:cNvPr id="68" name="TextBox 67">
            <a:extLst>
              <a:ext uri="{FF2B5EF4-FFF2-40B4-BE49-F238E27FC236}">
                <a16:creationId xmlns:a16="http://schemas.microsoft.com/office/drawing/2014/main" id="{45F6BFF7-BF2E-DC7C-44F2-227C557F8510}"/>
              </a:ext>
            </a:extLst>
          </p:cNvPr>
          <p:cNvSpPr txBox="1"/>
          <p:nvPr/>
        </p:nvSpPr>
        <p:spPr>
          <a:xfrm>
            <a:off x="5567951" y="5582550"/>
            <a:ext cx="859971" cy="369332"/>
          </a:xfrm>
          <a:prstGeom prst="rect">
            <a:avLst/>
          </a:prstGeom>
          <a:noFill/>
        </p:spPr>
        <p:txBody>
          <a:bodyPr wrap="square">
            <a:spAutoFit/>
          </a:bodyPr>
          <a:lstStyle/>
          <a:p>
            <a:r>
              <a:rPr lang="en-US" dirty="0"/>
              <a:t>x 12</a:t>
            </a:r>
          </a:p>
        </p:txBody>
      </p:sp>
      <p:sp>
        <p:nvSpPr>
          <p:cNvPr id="70" name="TextBox 69">
            <a:extLst>
              <a:ext uri="{FF2B5EF4-FFF2-40B4-BE49-F238E27FC236}">
                <a16:creationId xmlns:a16="http://schemas.microsoft.com/office/drawing/2014/main" id="{EA6CCAF8-D42B-4260-DA68-F52C4BB8ADC9}"/>
              </a:ext>
            </a:extLst>
          </p:cNvPr>
          <p:cNvSpPr txBox="1"/>
          <p:nvPr/>
        </p:nvSpPr>
        <p:spPr>
          <a:xfrm>
            <a:off x="7314342" y="5582550"/>
            <a:ext cx="859971" cy="369332"/>
          </a:xfrm>
          <a:prstGeom prst="rect">
            <a:avLst/>
          </a:prstGeom>
          <a:noFill/>
        </p:spPr>
        <p:txBody>
          <a:bodyPr wrap="square">
            <a:spAutoFit/>
          </a:bodyPr>
          <a:lstStyle/>
          <a:p>
            <a:r>
              <a:rPr lang="en-US" dirty="0"/>
              <a:t>x 12</a:t>
            </a:r>
          </a:p>
        </p:txBody>
      </p:sp>
      <p:sp>
        <p:nvSpPr>
          <p:cNvPr id="71" name="TextBox 70">
            <a:extLst>
              <a:ext uri="{FF2B5EF4-FFF2-40B4-BE49-F238E27FC236}">
                <a16:creationId xmlns:a16="http://schemas.microsoft.com/office/drawing/2014/main" id="{59B74F84-962B-EB06-DE8C-9738FE2B3575}"/>
              </a:ext>
            </a:extLst>
          </p:cNvPr>
          <p:cNvSpPr txBox="1"/>
          <p:nvPr/>
        </p:nvSpPr>
        <p:spPr>
          <a:xfrm>
            <a:off x="8314287" y="5554978"/>
            <a:ext cx="2213465" cy="369332"/>
          </a:xfrm>
          <a:prstGeom prst="rect">
            <a:avLst/>
          </a:prstGeom>
          <a:noFill/>
        </p:spPr>
        <p:txBody>
          <a:bodyPr wrap="square">
            <a:spAutoFit/>
          </a:bodyPr>
          <a:lstStyle/>
          <a:p>
            <a:pPr algn="ctr"/>
            <a:r>
              <a:rPr lang="en-US" dirty="0"/>
              <a:t>50% of tubes</a:t>
            </a:r>
          </a:p>
        </p:txBody>
      </p:sp>
      <p:pic>
        <p:nvPicPr>
          <p:cNvPr id="83" name="Picture 82">
            <a:extLst>
              <a:ext uri="{FF2B5EF4-FFF2-40B4-BE49-F238E27FC236}">
                <a16:creationId xmlns:a16="http://schemas.microsoft.com/office/drawing/2014/main" id="{B3D8F754-BC33-EF1C-28B0-422532E91731}"/>
              </a:ext>
            </a:extLst>
          </p:cNvPr>
          <p:cNvPicPr>
            <a:picLocks noChangeAspect="1"/>
          </p:cNvPicPr>
          <p:nvPr>
            <p:custDataLst>
              <p:tags r:id="rId3"/>
            </p:custDataLst>
          </p:nvPr>
        </p:nvPicPr>
        <p:blipFill rotWithShape="1">
          <a:blip r:embed="rId15"/>
          <a:srcRect l="76022" t="59" r="15044" b="66824"/>
          <a:stretch/>
        </p:blipFill>
        <p:spPr>
          <a:xfrm>
            <a:off x="7135133" y="2103816"/>
            <a:ext cx="859971" cy="1460663"/>
          </a:xfrm>
          <a:prstGeom prst="rect">
            <a:avLst/>
          </a:prstGeom>
        </p:spPr>
      </p:pic>
      <p:cxnSp>
        <p:nvCxnSpPr>
          <p:cNvPr id="38" name="Straight Arrow Connector 37">
            <a:extLst>
              <a:ext uri="{FF2B5EF4-FFF2-40B4-BE49-F238E27FC236}">
                <a16:creationId xmlns:a16="http://schemas.microsoft.com/office/drawing/2014/main" id="{55B1432F-9234-D11D-7CF4-D8E0EB30F2B2}"/>
              </a:ext>
            </a:extLst>
          </p:cNvPr>
          <p:cNvCxnSpPr>
            <a:cxnSpLocks/>
          </p:cNvCxnSpPr>
          <p:nvPr/>
        </p:nvCxnSpPr>
        <p:spPr>
          <a:xfrm>
            <a:off x="11057869" y="3699580"/>
            <a:ext cx="0" cy="754963"/>
          </a:xfrm>
          <a:prstGeom prst="straightConnector1">
            <a:avLst/>
          </a:prstGeom>
          <a:ln w="19050">
            <a:tailEnd type="triangle" w="lg" len="lg"/>
          </a:ln>
        </p:spPr>
        <p:style>
          <a:lnRef idx="1">
            <a:schemeClr val="dk1"/>
          </a:lnRef>
          <a:fillRef idx="0">
            <a:schemeClr val="dk1"/>
          </a:fillRef>
          <a:effectRef idx="0">
            <a:schemeClr val="dk1"/>
          </a:effectRef>
          <a:fontRef idx="minor">
            <a:schemeClr val="tx1"/>
          </a:fontRef>
        </p:style>
      </p:cxnSp>
      <p:sp>
        <p:nvSpPr>
          <p:cNvPr id="39" name="TextBox 38">
            <a:extLst>
              <a:ext uri="{FF2B5EF4-FFF2-40B4-BE49-F238E27FC236}">
                <a16:creationId xmlns:a16="http://schemas.microsoft.com/office/drawing/2014/main" id="{73AAAEED-4058-DE48-859C-455C68DA5C21}"/>
              </a:ext>
            </a:extLst>
          </p:cNvPr>
          <p:cNvSpPr txBox="1"/>
          <p:nvPr/>
        </p:nvSpPr>
        <p:spPr>
          <a:xfrm>
            <a:off x="10398198" y="5552602"/>
            <a:ext cx="1509420" cy="369332"/>
          </a:xfrm>
          <a:prstGeom prst="rect">
            <a:avLst/>
          </a:prstGeom>
          <a:noFill/>
        </p:spPr>
        <p:txBody>
          <a:bodyPr wrap="square">
            <a:spAutoFit/>
          </a:bodyPr>
          <a:lstStyle/>
          <a:p>
            <a:pPr algn="ctr"/>
            <a:r>
              <a:rPr lang="en-US" dirty="0"/>
              <a:t>50% of tubes</a:t>
            </a:r>
          </a:p>
        </p:txBody>
      </p:sp>
      <p:pic>
        <p:nvPicPr>
          <p:cNvPr id="30" name="Picture 29">
            <a:extLst>
              <a:ext uri="{FF2B5EF4-FFF2-40B4-BE49-F238E27FC236}">
                <a16:creationId xmlns:a16="http://schemas.microsoft.com/office/drawing/2014/main" id="{DBFE3445-3B37-A130-DC7D-397BF05BB18B}"/>
              </a:ext>
            </a:extLst>
          </p:cNvPr>
          <p:cNvPicPr>
            <a:picLocks noChangeAspect="1"/>
          </p:cNvPicPr>
          <p:nvPr>
            <p:custDataLst>
              <p:tags r:id="rId4"/>
            </p:custDataLst>
          </p:nvPr>
        </p:nvPicPr>
        <p:blipFill rotWithShape="1">
          <a:blip r:embed="rId13"/>
          <a:srcRect l="62521" t="69245" r="30936" b="22627"/>
          <a:stretch/>
        </p:blipFill>
        <p:spPr>
          <a:xfrm>
            <a:off x="3688427" y="2001455"/>
            <a:ext cx="718064" cy="408754"/>
          </a:xfrm>
          <a:prstGeom prst="rect">
            <a:avLst/>
          </a:prstGeom>
        </p:spPr>
      </p:pic>
      <p:sp>
        <p:nvSpPr>
          <p:cNvPr id="41" name="TextBox 40">
            <a:extLst>
              <a:ext uri="{FF2B5EF4-FFF2-40B4-BE49-F238E27FC236}">
                <a16:creationId xmlns:a16="http://schemas.microsoft.com/office/drawing/2014/main" id="{78904255-63B7-3195-7746-DFF4066B27B9}"/>
              </a:ext>
            </a:extLst>
          </p:cNvPr>
          <p:cNvSpPr txBox="1"/>
          <p:nvPr/>
        </p:nvSpPr>
        <p:spPr>
          <a:xfrm>
            <a:off x="8352387" y="5888674"/>
            <a:ext cx="3912768" cy="830997"/>
          </a:xfrm>
          <a:prstGeom prst="rect">
            <a:avLst/>
          </a:prstGeom>
          <a:noFill/>
        </p:spPr>
        <p:txBody>
          <a:bodyPr wrap="square" rtlCol="0">
            <a:spAutoFit/>
          </a:bodyPr>
          <a:lstStyle/>
          <a:p>
            <a:r>
              <a:rPr lang="en-US" sz="1600" dirty="0"/>
              <a:t>Each student will receive 1 yellow tube. Make 50% of the tubes positive (1X PA) and 50% negative (ash buffer).</a:t>
            </a:r>
          </a:p>
        </p:txBody>
      </p:sp>
      <p:pic>
        <p:nvPicPr>
          <p:cNvPr id="27" name="Picture 26">
            <a:extLst>
              <a:ext uri="{FF2B5EF4-FFF2-40B4-BE49-F238E27FC236}">
                <a16:creationId xmlns:a16="http://schemas.microsoft.com/office/drawing/2014/main" id="{D79879ED-9AF3-EBE8-6550-A3E1731FCCE2}"/>
              </a:ext>
            </a:extLst>
          </p:cNvPr>
          <p:cNvPicPr>
            <a:picLocks noChangeAspect="1"/>
          </p:cNvPicPr>
          <p:nvPr>
            <p:custDataLst>
              <p:tags r:id="rId5"/>
            </p:custDataLst>
          </p:nvPr>
        </p:nvPicPr>
        <p:blipFill rotWithShape="1">
          <a:blip r:embed="rId13"/>
          <a:srcRect l="71128" t="67750" r="22623" b="22726"/>
          <a:stretch/>
        </p:blipFill>
        <p:spPr>
          <a:xfrm>
            <a:off x="304288" y="1931632"/>
            <a:ext cx="685800" cy="478972"/>
          </a:xfrm>
          <a:prstGeom prst="rect">
            <a:avLst/>
          </a:prstGeom>
        </p:spPr>
      </p:pic>
      <p:pic>
        <p:nvPicPr>
          <p:cNvPr id="44" name="Picture 43">
            <a:extLst>
              <a:ext uri="{FF2B5EF4-FFF2-40B4-BE49-F238E27FC236}">
                <a16:creationId xmlns:a16="http://schemas.microsoft.com/office/drawing/2014/main" id="{E8B92A7B-0234-7300-B601-84911CEB3268}"/>
              </a:ext>
            </a:extLst>
          </p:cNvPr>
          <p:cNvPicPr>
            <a:picLocks noChangeAspect="1"/>
          </p:cNvPicPr>
          <p:nvPr>
            <p:custDataLst>
              <p:tags r:id="rId6"/>
            </p:custDataLst>
          </p:nvPr>
        </p:nvPicPr>
        <p:blipFill rotWithShape="1">
          <a:blip r:embed="rId13"/>
          <a:srcRect l="5567" t="40803" r="81936" b="11144"/>
          <a:stretch/>
        </p:blipFill>
        <p:spPr>
          <a:xfrm>
            <a:off x="1618144" y="1105480"/>
            <a:ext cx="1517451" cy="2673607"/>
          </a:xfrm>
          <a:prstGeom prst="rect">
            <a:avLst/>
          </a:prstGeom>
        </p:spPr>
      </p:pic>
      <p:pic>
        <p:nvPicPr>
          <p:cNvPr id="45" name="Picture 44">
            <a:extLst>
              <a:ext uri="{FF2B5EF4-FFF2-40B4-BE49-F238E27FC236}">
                <a16:creationId xmlns:a16="http://schemas.microsoft.com/office/drawing/2014/main" id="{39D172E6-FABF-E789-6E89-EE10CACAC867}"/>
              </a:ext>
            </a:extLst>
          </p:cNvPr>
          <p:cNvPicPr>
            <a:picLocks noChangeAspect="1"/>
          </p:cNvPicPr>
          <p:nvPr>
            <p:custDataLst>
              <p:tags r:id="rId7"/>
            </p:custDataLst>
          </p:nvPr>
        </p:nvPicPr>
        <p:blipFill rotWithShape="1">
          <a:blip r:embed="rId13"/>
          <a:srcRect l="51687" t="4202" r="40476" b="47746"/>
          <a:stretch/>
        </p:blipFill>
        <p:spPr>
          <a:xfrm>
            <a:off x="8897156" y="1472373"/>
            <a:ext cx="859972" cy="2416631"/>
          </a:xfrm>
          <a:prstGeom prst="rect">
            <a:avLst/>
          </a:prstGeom>
        </p:spPr>
      </p:pic>
      <p:pic>
        <p:nvPicPr>
          <p:cNvPr id="46" name="Picture 45">
            <a:extLst>
              <a:ext uri="{FF2B5EF4-FFF2-40B4-BE49-F238E27FC236}">
                <a16:creationId xmlns:a16="http://schemas.microsoft.com/office/drawing/2014/main" id="{4104A805-7050-0ABD-1674-8F55D57AF437}"/>
              </a:ext>
            </a:extLst>
          </p:cNvPr>
          <p:cNvPicPr>
            <a:picLocks noChangeAspect="1"/>
          </p:cNvPicPr>
          <p:nvPr>
            <p:custDataLst>
              <p:tags r:id="rId8"/>
            </p:custDataLst>
          </p:nvPr>
        </p:nvPicPr>
        <p:blipFill rotWithShape="1">
          <a:blip r:embed="rId13"/>
          <a:srcRect l="71128" t="67750" r="22623" b="22726"/>
          <a:stretch/>
        </p:blipFill>
        <p:spPr>
          <a:xfrm>
            <a:off x="9034175" y="1982432"/>
            <a:ext cx="685800" cy="478972"/>
          </a:xfrm>
          <a:prstGeom prst="rect">
            <a:avLst/>
          </a:prstGeom>
        </p:spPr>
      </p:pic>
      <p:pic>
        <p:nvPicPr>
          <p:cNvPr id="55" name="Picture 54">
            <a:extLst>
              <a:ext uri="{FF2B5EF4-FFF2-40B4-BE49-F238E27FC236}">
                <a16:creationId xmlns:a16="http://schemas.microsoft.com/office/drawing/2014/main" id="{8CEE05D7-48B8-BB7A-150E-D4C7C145A718}"/>
              </a:ext>
            </a:extLst>
          </p:cNvPr>
          <p:cNvPicPr>
            <a:picLocks noChangeAspect="1"/>
          </p:cNvPicPr>
          <p:nvPr>
            <p:custDataLst>
              <p:tags r:id="rId9"/>
            </p:custDataLst>
          </p:nvPr>
        </p:nvPicPr>
        <p:blipFill rotWithShape="1">
          <a:blip r:embed="rId13"/>
          <a:srcRect l="5567" t="40803" r="81936" b="11144"/>
          <a:stretch/>
        </p:blipFill>
        <p:spPr>
          <a:xfrm>
            <a:off x="10348031" y="1156280"/>
            <a:ext cx="1517451" cy="2673607"/>
          </a:xfrm>
          <a:prstGeom prst="rect">
            <a:avLst/>
          </a:prstGeom>
        </p:spPr>
      </p:pic>
    </p:spTree>
    <p:extLst>
      <p:ext uri="{BB962C8B-B14F-4D97-AF65-F5344CB8AC3E}">
        <p14:creationId xmlns:p14="http://schemas.microsoft.com/office/powerpoint/2010/main" val="6405588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40BEECCD-D98E-A08C-A323-80B3E73EE6E2}"/>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sp>
        <p:nvSpPr>
          <p:cNvPr id="2" name="Title 1">
            <a:extLst>
              <a:ext uri="{FF2B5EF4-FFF2-40B4-BE49-F238E27FC236}">
                <a16:creationId xmlns:a16="http://schemas.microsoft.com/office/drawing/2014/main" id="{DCE21757-2867-52DD-9321-8E791D327152}"/>
              </a:ext>
            </a:extLst>
          </p:cNvPr>
          <p:cNvSpPr>
            <a:spLocks noGrp="1"/>
          </p:cNvSpPr>
          <p:nvPr>
            <p:ph type="ctrTitle"/>
          </p:nvPr>
        </p:nvSpPr>
        <p:spPr/>
        <p:txBody>
          <a:bodyPr/>
          <a:lstStyle/>
          <a:p>
            <a:r>
              <a:rPr lang="en-US" dirty="0"/>
              <a:t>Introduction </a:t>
            </a:r>
            <a:br>
              <a:rPr lang="en-US" dirty="0"/>
            </a:br>
            <a:r>
              <a:rPr lang="en-US" dirty="0"/>
              <a:t>to ELISA, Antigens, &amp; Antibodies</a:t>
            </a:r>
          </a:p>
        </p:txBody>
      </p:sp>
      <p:pic>
        <p:nvPicPr>
          <p:cNvPr id="5" name="Graphic 4">
            <a:extLst>
              <a:ext uri="{FF2B5EF4-FFF2-40B4-BE49-F238E27FC236}">
                <a16:creationId xmlns:a16="http://schemas.microsoft.com/office/drawing/2014/main" id="{C6901398-235C-7F59-DE94-7140833D971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70490" y="3161255"/>
            <a:ext cx="731771" cy="731771"/>
          </a:xfrm>
          <a:prstGeom prst="rect">
            <a:avLst/>
          </a:prstGeom>
        </p:spPr>
      </p:pic>
      <p:pic>
        <p:nvPicPr>
          <p:cNvPr id="12" name="Picture 11">
            <a:extLst>
              <a:ext uri="{FF2B5EF4-FFF2-40B4-BE49-F238E27FC236}">
                <a16:creationId xmlns:a16="http://schemas.microsoft.com/office/drawing/2014/main" id="{2D15F837-FC8C-C5AA-9A2D-EEFFC2EE1553}"/>
              </a:ext>
            </a:extLst>
          </p:cNvPr>
          <p:cNvPicPr>
            <a:picLocks noChangeAspect="1"/>
          </p:cNvPicPr>
          <p:nvPr/>
        </p:nvPicPr>
        <p:blipFill>
          <a:blip r:embed="rId5"/>
          <a:stretch>
            <a:fillRect/>
          </a:stretch>
        </p:blipFill>
        <p:spPr>
          <a:xfrm>
            <a:off x="9939561" y="4920880"/>
            <a:ext cx="1646850" cy="1607262"/>
          </a:xfrm>
          <a:prstGeom prst="rect">
            <a:avLst/>
          </a:prstGeom>
        </p:spPr>
      </p:pic>
      <p:pic>
        <p:nvPicPr>
          <p:cNvPr id="4" name="Picture 3">
            <a:extLst>
              <a:ext uri="{FF2B5EF4-FFF2-40B4-BE49-F238E27FC236}">
                <a16:creationId xmlns:a16="http://schemas.microsoft.com/office/drawing/2014/main" id="{1CB2D11E-3B0E-A6F1-5A09-C01D949A58B9}"/>
              </a:ext>
            </a:extLst>
          </p:cNvPr>
          <p:cNvPicPr>
            <a:picLocks noChangeAspect="1"/>
          </p:cNvPicPr>
          <p:nvPr/>
        </p:nvPicPr>
        <p:blipFill>
          <a:blip r:embed="rId6"/>
          <a:stretch>
            <a:fillRect/>
          </a:stretch>
        </p:blipFill>
        <p:spPr>
          <a:xfrm>
            <a:off x="7360280" y="341677"/>
            <a:ext cx="1952874" cy="1825049"/>
          </a:xfrm>
          <a:prstGeom prst="rect">
            <a:avLst/>
          </a:prstGeom>
        </p:spPr>
      </p:pic>
      <p:pic>
        <p:nvPicPr>
          <p:cNvPr id="6" name="Picture 5">
            <a:extLst>
              <a:ext uri="{FF2B5EF4-FFF2-40B4-BE49-F238E27FC236}">
                <a16:creationId xmlns:a16="http://schemas.microsoft.com/office/drawing/2014/main" id="{6DC1B51E-28CD-8C1A-54CB-7C58B6D21167}"/>
              </a:ext>
            </a:extLst>
          </p:cNvPr>
          <p:cNvPicPr>
            <a:picLocks noChangeAspect="1"/>
          </p:cNvPicPr>
          <p:nvPr/>
        </p:nvPicPr>
        <p:blipFill rotWithShape="1">
          <a:blip r:embed="rId7">
            <a:extLst>
              <a:ext uri="{28A0092B-C50C-407E-A947-70E740481C1C}">
                <a14:useLocalDpi xmlns:a14="http://schemas.microsoft.com/office/drawing/2010/main" val="0"/>
              </a:ext>
            </a:extLst>
          </a:blip>
          <a:srcRect l="22407" t="5147" r="53332" b="50022"/>
          <a:stretch/>
        </p:blipFill>
        <p:spPr>
          <a:xfrm>
            <a:off x="7881935" y="2292503"/>
            <a:ext cx="3127134" cy="2769065"/>
          </a:xfrm>
          <a:prstGeom prst="rect">
            <a:avLst/>
          </a:prstGeom>
        </p:spPr>
      </p:pic>
    </p:spTree>
    <p:extLst>
      <p:ext uri="{BB962C8B-B14F-4D97-AF65-F5344CB8AC3E}">
        <p14:creationId xmlns:p14="http://schemas.microsoft.com/office/powerpoint/2010/main" val="3299435571"/>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C3CC95-4EF5-7BC0-0F74-ECD013EBD665}"/>
              </a:ext>
            </a:extLst>
          </p:cNvPr>
          <p:cNvSpPr>
            <a:spLocks noGrp="1"/>
          </p:cNvSpPr>
          <p:nvPr>
            <p:ph type="title"/>
          </p:nvPr>
        </p:nvSpPr>
        <p:spPr/>
        <p:txBody>
          <a:bodyPr/>
          <a:lstStyle/>
          <a:p>
            <a:r>
              <a:rPr lang="en-US" dirty="0"/>
              <a:t>Set up lab stations</a:t>
            </a:r>
          </a:p>
        </p:txBody>
      </p:sp>
      <p:graphicFrame>
        <p:nvGraphicFramePr>
          <p:cNvPr id="9" name="Table 2">
            <a:extLst>
              <a:ext uri="{FF2B5EF4-FFF2-40B4-BE49-F238E27FC236}">
                <a16:creationId xmlns:a16="http://schemas.microsoft.com/office/drawing/2014/main" id="{0EC442BC-540B-294F-C794-FC0428489E31}"/>
              </a:ext>
            </a:extLst>
          </p:cNvPr>
          <p:cNvGraphicFramePr>
            <a:graphicFrameLocks noGrp="1"/>
          </p:cNvGraphicFramePr>
          <p:nvPr>
            <p:extLst>
              <p:ext uri="{D42A27DB-BD31-4B8C-83A1-F6EECF244321}">
                <p14:modId xmlns:p14="http://schemas.microsoft.com/office/powerpoint/2010/main" val="2719049355"/>
              </p:ext>
            </p:extLst>
          </p:nvPr>
        </p:nvGraphicFramePr>
        <p:xfrm>
          <a:off x="727307" y="1555404"/>
          <a:ext cx="10367413" cy="4724400"/>
        </p:xfrm>
        <a:graphic>
          <a:graphicData uri="http://schemas.openxmlformats.org/drawingml/2006/table">
            <a:tbl>
              <a:tblPr firstRow="1" bandRow="1">
                <a:tableStyleId>{68D230F3-CF80-4859-8CE7-A43EE81993B5}</a:tableStyleId>
              </a:tblPr>
              <a:tblGrid>
                <a:gridCol w="429464">
                  <a:extLst>
                    <a:ext uri="{9D8B030D-6E8A-4147-A177-3AD203B41FA5}">
                      <a16:colId xmlns:a16="http://schemas.microsoft.com/office/drawing/2014/main" val="3261714863"/>
                    </a:ext>
                  </a:extLst>
                </a:gridCol>
                <a:gridCol w="4821119">
                  <a:extLst>
                    <a:ext uri="{9D8B030D-6E8A-4147-A177-3AD203B41FA5}">
                      <a16:colId xmlns:a16="http://schemas.microsoft.com/office/drawing/2014/main" val="661712146"/>
                    </a:ext>
                  </a:extLst>
                </a:gridCol>
                <a:gridCol w="3097530">
                  <a:extLst>
                    <a:ext uri="{9D8B030D-6E8A-4147-A177-3AD203B41FA5}">
                      <a16:colId xmlns:a16="http://schemas.microsoft.com/office/drawing/2014/main" val="3786728688"/>
                    </a:ext>
                  </a:extLst>
                </a:gridCol>
                <a:gridCol w="2019300">
                  <a:extLst>
                    <a:ext uri="{9D8B030D-6E8A-4147-A177-3AD203B41FA5}">
                      <a16:colId xmlns:a16="http://schemas.microsoft.com/office/drawing/2014/main" val="3066561617"/>
                    </a:ext>
                  </a:extLst>
                </a:gridCol>
              </a:tblGrid>
              <a:tr h="361869">
                <a:tc>
                  <a:txBody>
                    <a:bodyPr/>
                    <a:lstStyle/>
                    <a:p>
                      <a:endParaRPr lang="en-US" dirty="0"/>
                    </a:p>
                  </a:txBody>
                  <a:tcPr/>
                </a:tc>
                <a:tc>
                  <a:txBody>
                    <a:bodyPr/>
                    <a:lstStyle/>
                    <a:p>
                      <a:r>
                        <a:rPr lang="en-US" dirty="0"/>
                        <a:t>Item</a:t>
                      </a:r>
                    </a:p>
                  </a:txBody>
                  <a:tcPr/>
                </a:tc>
                <a:tc>
                  <a:txBody>
                    <a:bodyPr/>
                    <a:lstStyle/>
                    <a:p>
                      <a:r>
                        <a:rPr lang="en-US" dirty="0"/>
                        <a:t>Contents</a:t>
                      </a:r>
                    </a:p>
                  </a:txBody>
                  <a:tcPr/>
                </a:tc>
                <a:tc>
                  <a:txBody>
                    <a:bodyPr/>
                    <a:lstStyle/>
                    <a:p>
                      <a:r>
                        <a:rPr lang="en-US" dirty="0"/>
                        <a:t>Qty</a:t>
                      </a:r>
                    </a:p>
                  </a:txBody>
                  <a:tcPr/>
                </a:tc>
                <a:extLst>
                  <a:ext uri="{0D108BD9-81ED-4DB2-BD59-A6C34878D82A}">
                    <a16:rowId xmlns:a16="http://schemas.microsoft.com/office/drawing/2014/main" val="1152028158"/>
                  </a:ext>
                </a:extLst>
              </a:tr>
              <a:tr h="331713">
                <a:tc>
                  <a:txBody>
                    <a:bodyPr/>
                    <a:lstStyle/>
                    <a:p>
                      <a:endParaRPr lang="en-US" sz="1600" dirty="0"/>
                    </a:p>
                  </a:txBody>
                  <a:tcPr/>
                </a:tc>
                <a:tc>
                  <a:txBody>
                    <a:bodyPr/>
                    <a:lstStyle/>
                    <a:p>
                      <a:r>
                        <a:rPr lang="en-US" sz="1600" dirty="0"/>
                        <a:t>Yellow tubes (unlabeled)</a:t>
                      </a:r>
                    </a:p>
                  </a:txBody>
                  <a:tcPr/>
                </a:tc>
                <a:tc>
                  <a:txBody>
                    <a:bodyPr/>
                    <a:lstStyle/>
                    <a:p>
                      <a:r>
                        <a:rPr lang="en-US" sz="1600" dirty="0"/>
                        <a:t>Student test samples</a:t>
                      </a:r>
                    </a:p>
                  </a:txBody>
                  <a:tcPr/>
                </a:tc>
                <a:tc>
                  <a:txBody>
                    <a:bodyPr/>
                    <a:lstStyle/>
                    <a:p>
                      <a:r>
                        <a:rPr lang="en-US" sz="1600" dirty="0"/>
                        <a:t>4</a:t>
                      </a:r>
                    </a:p>
                  </a:txBody>
                  <a:tcPr/>
                </a:tc>
                <a:extLst>
                  <a:ext uri="{0D108BD9-81ED-4DB2-BD59-A6C34878D82A}">
                    <a16:rowId xmlns:a16="http://schemas.microsoft.com/office/drawing/2014/main" val="2203584419"/>
                  </a:ext>
                </a:extLst>
              </a:tr>
              <a:tr h="331713">
                <a:tc>
                  <a:txBody>
                    <a:bodyPr/>
                    <a:lstStyle/>
                    <a:p>
                      <a:endParaRPr lang="en-US" sz="1600" dirty="0"/>
                    </a:p>
                  </a:txBody>
                  <a:tcPr/>
                </a:tc>
                <a:tc>
                  <a:txBody>
                    <a:bodyPr/>
                    <a:lstStyle/>
                    <a:p>
                      <a:r>
                        <a:rPr lang="en-US" sz="1600" dirty="0"/>
                        <a:t>Purple tube (+)</a:t>
                      </a:r>
                    </a:p>
                  </a:txBody>
                  <a:tcPr/>
                </a:tc>
                <a:tc>
                  <a:txBody>
                    <a:bodyPr/>
                    <a:lstStyle/>
                    <a:p>
                      <a:r>
                        <a:rPr lang="en-US" sz="1600" dirty="0"/>
                        <a:t>0.5 ml 1X PA</a:t>
                      </a:r>
                    </a:p>
                  </a:txBody>
                  <a:tcPr/>
                </a:tc>
                <a:tc>
                  <a:txBody>
                    <a:bodyPr/>
                    <a:lstStyle/>
                    <a:p>
                      <a:r>
                        <a:rPr lang="en-US" sz="1600" dirty="0"/>
                        <a:t>1</a:t>
                      </a:r>
                    </a:p>
                  </a:txBody>
                  <a:tcPr/>
                </a:tc>
                <a:extLst>
                  <a:ext uri="{0D108BD9-81ED-4DB2-BD59-A6C34878D82A}">
                    <a16:rowId xmlns:a16="http://schemas.microsoft.com/office/drawing/2014/main" val="4263487934"/>
                  </a:ext>
                </a:extLst>
              </a:tr>
              <a:tr h="303876">
                <a:tc>
                  <a:txBody>
                    <a:bodyPr/>
                    <a:lstStyle/>
                    <a:p>
                      <a:endParaRPr lang="en-US" sz="1600" dirty="0"/>
                    </a:p>
                  </a:txBody>
                  <a:tcPr/>
                </a:tc>
                <a:tc>
                  <a:txBody>
                    <a:bodyPr/>
                    <a:lstStyle/>
                    <a:p>
                      <a:r>
                        <a:rPr lang="en-US" sz="1600" dirty="0"/>
                        <a:t>Blue tube (-)</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u="none" strike="noStrike" kern="1200" cap="none" spc="0" normalizeH="0" baseline="0" noProof="0" dirty="0">
                          <a:ln>
                            <a:noFill/>
                          </a:ln>
                          <a:solidFill>
                            <a:prstClr val="black"/>
                          </a:solidFill>
                          <a:effectLst/>
                          <a:uLnTx/>
                          <a:uFillTx/>
                        </a:rPr>
                        <a:t>0.5 ml 1X Wash Buffer</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378551740"/>
                  </a:ext>
                </a:extLst>
              </a:tr>
              <a:tr h="331713">
                <a:tc>
                  <a:txBody>
                    <a:bodyPr/>
                    <a:lstStyle/>
                    <a:p>
                      <a:endParaRPr lang="en-US" sz="1600" dirty="0"/>
                    </a:p>
                  </a:txBody>
                  <a:tcPr/>
                </a:tc>
                <a:tc>
                  <a:txBody>
                    <a:bodyPr/>
                    <a:lstStyle/>
                    <a:p>
                      <a:r>
                        <a:rPr lang="en-US" sz="1600" dirty="0"/>
                        <a:t>Green (AG)</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1.5 m 1X Ag</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1635265711"/>
                  </a:ext>
                </a:extLst>
              </a:tr>
              <a:tr h="331713">
                <a:tc>
                  <a:txBody>
                    <a:bodyPr/>
                    <a:lstStyle/>
                    <a:p>
                      <a:endParaRPr lang="en-US" sz="1600"/>
                    </a:p>
                  </a:txBody>
                  <a:tcPr/>
                </a:tc>
                <a:tc>
                  <a:txBody>
                    <a:bodyPr/>
                    <a:lstStyle/>
                    <a:p>
                      <a:r>
                        <a:rPr lang="en-US" sz="1600" dirty="0"/>
                        <a:t>Orange (SA)</a:t>
                      </a:r>
                    </a:p>
                  </a:txBody>
                  <a:tcPr/>
                </a:tc>
                <a:tc>
                  <a:txBody>
                    <a:bodyPr/>
                    <a:lstStyle/>
                    <a:p>
                      <a:r>
                        <a:rPr lang="en-US" sz="1600" dirty="0"/>
                        <a:t>1.5 ml 1X SA</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550537668"/>
                  </a:ext>
                </a:extLst>
              </a:tr>
              <a:tr h="331713">
                <a:tc>
                  <a:txBody>
                    <a:bodyPr/>
                    <a:lstStyle/>
                    <a:p>
                      <a:endParaRPr lang="en-US" sz="1600"/>
                    </a:p>
                  </a:txBody>
                  <a:tcPr/>
                </a:tc>
                <a:tc>
                  <a:txBody>
                    <a:bodyPr/>
                    <a:lstStyle/>
                    <a:p>
                      <a:r>
                        <a:rPr kumimoji="0" lang="en-US" sz="1600" b="0" i="0" u="none" strike="noStrike" kern="1200" cap="none" spc="0" normalizeH="0" baseline="0" noProof="0" dirty="0">
                          <a:ln>
                            <a:noFill/>
                          </a:ln>
                          <a:solidFill>
                            <a:prstClr val="black"/>
                          </a:solidFill>
                          <a:effectLst/>
                          <a:uLnTx/>
                          <a:uFillTx/>
                          <a:latin typeface="Arial Nova Light"/>
                          <a:ea typeface="+mn-ea"/>
                          <a:cs typeface="+mn-cs"/>
                        </a:rPr>
                        <a:t>Brown (SUB)</a:t>
                      </a:r>
                      <a:endParaRPr lang="en-US" sz="1600" dirty="0"/>
                    </a:p>
                  </a:txBody>
                  <a:tcPr/>
                </a:tc>
                <a:tc>
                  <a:txBody>
                    <a:bodyPr/>
                    <a:lstStyle/>
                    <a:p>
                      <a:r>
                        <a:rPr lang="en-US" sz="1600" dirty="0"/>
                        <a:t>1.5 ml Substrate</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Arial Nova Light"/>
                          <a:ea typeface="+mn-ea"/>
                          <a:cs typeface="+mn-cs"/>
                        </a:rPr>
                        <a:t>1</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extLst>
                  <a:ext uri="{0D108BD9-81ED-4DB2-BD59-A6C34878D82A}">
                    <a16:rowId xmlns:a16="http://schemas.microsoft.com/office/drawing/2014/main" val="3926623888"/>
                  </a:ext>
                </a:extLst>
              </a:tr>
              <a:tr h="331713">
                <a:tc>
                  <a:txBody>
                    <a:bodyPr/>
                    <a:lstStyle/>
                    <a:p>
                      <a:endParaRPr lang="en-US" sz="1600"/>
                    </a:p>
                  </a:txBody>
                  <a:tcPr/>
                </a:tc>
                <a:tc>
                  <a:txBody>
                    <a:bodyPr/>
                    <a:lstStyle/>
                    <a:p>
                      <a:r>
                        <a:rPr lang="en-US" sz="1600" dirty="0"/>
                        <a:t>Wash buffer in beaker or cup</a:t>
                      </a: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~50 ml Wash buffer </a:t>
                      </a:r>
                      <a:endParaRPr kumimoji="0" lang="en-US" sz="1600" b="0" i="0" u="none" strike="noStrike" kern="1200" cap="none" spc="0" normalizeH="0" baseline="0" noProof="0" dirty="0">
                        <a:ln>
                          <a:noFill/>
                        </a:ln>
                        <a:solidFill>
                          <a:prstClr val="black"/>
                        </a:solidFill>
                        <a:effectLst/>
                        <a:uLnTx/>
                        <a:uFillTx/>
                        <a:latin typeface="Arial Nova Light"/>
                        <a:ea typeface="+mn-ea"/>
                        <a:cs typeface="+mn-cs"/>
                      </a:endParaRPr>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1</a:t>
                      </a:r>
                    </a:p>
                  </a:txBody>
                  <a:tcPr/>
                </a:tc>
                <a:extLst>
                  <a:ext uri="{0D108BD9-81ED-4DB2-BD59-A6C34878D82A}">
                    <a16:rowId xmlns:a16="http://schemas.microsoft.com/office/drawing/2014/main" val="813283927"/>
                  </a:ext>
                </a:extLst>
              </a:tr>
              <a:tr h="331713">
                <a:tc>
                  <a:txBody>
                    <a:bodyPr/>
                    <a:lstStyle/>
                    <a:p>
                      <a:endParaRPr lang="en-US" sz="1600"/>
                    </a:p>
                  </a:txBody>
                  <a:tcPr/>
                </a:tc>
                <a:tc>
                  <a:txBody>
                    <a:bodyPr/>
                    <a:lstStyle/>
                    <a:p>
                      <a:r>
                        <a:rPr lang="en-US" sz="1600" dirty="0"/>
                        <a:t>Disposable plastic transfer pipet</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5</a:t>
                      </a:r>
                    </a:p>
                  </a:txBody>
                  <a:tcPr/>
                </a:tc>
                <a:extLst>
                  <a:ext uri="{0D108BD9-81ED-4DB2-BD59-A6C34878D82A}">
                    <a16:rowId xmlns:a16="http://schemas.microsoft.com/office/drawing/2014/main" val="3060225597"/>
                  </a:ext>
                </a:extLst>
              </a:tr>
              <a:tr h="331713">
                <a:tc>
                  <a:txBody>
                    <a:bodyPr/>
                    <a:lstStyle/>
                    <a:p>
                      <a:endParaRPr lang="en-US" sz="1600"/>
                    </a:p>
                  </a:txBody>
                  <a:tcPr/>
                </a:tc>
                <a:tc>
                  <a:txBody>
                    <a:bodyPr/>
                    <a:lstStyle/>
                    <a:p>
                      <a:r>
                        <a:rPr lang="en-US" sz="1600" dirty="0"/>
                        <a:t>12-well microplate strip</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Arial Nova Light"/>
                          <a:ea typeface="+mn-ea"/>
                          <a:cs typeface="+mn-cs"/>
                        </a:rPr>
                        <a:t>2</a:t>
                      </a:r>
                    </a:p>
                  </a:txBody>
                  <a:tcPr/>
                </a:tc>
                <a:extLst>
                  <a:ext uri="{0D108BD9-81ED-4DB2-BD59-A6C34878D82A}">
                    <a16:rowId xmlns:a16="http://schemas.microsoft.com/office/drawing/2014/main" val="1147653836"/>
                  </a:ext>
                </a:extLst>
              </a:tr>
              <a:tr h="331713">
                <a:tc>
                  <a:txBody>
                    <a:bodyPr/>
                    <a:lstStyle/>
                    <a:p>
                      <a:endParaRPr lang="en-US" sz="1600" dirty="0"/>
                    </a:p>
                  </a:txBody>
                  <a:tcPr/>
                </a:tc>
                <a:tc>
                  <a:txBody>
                    <a:bodyPr/>
                    <a:lstStyle/>
                    <a:p>
                      <a:r>
                        <a:rPr lang="en-US" sz="1600" dirty="0"/>
                        <a:t>p200 micropipet or 50 μl fixed-volume pipet and tips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 plus </a:t>
                      </a:r>
                      <a:r>
                        <a:rPr lang="en-US" sz="1600"/>
                        <a:t>10-20 tips</a:t>
                      </a:r>
                      <a:endParaRPr lang="en-US" sz="1600" dirty="0"/>
                    </a:p>
                  </a:txBody>
                  <a:tcPr/>
                </a:tc>
                <a:extLst>
                  <a:ext uri="{0D108BD9-81ED-4DB2-BD59-A6C34878D82A}">
                    <a16:rowId xmlns:a16="http://schemas.microsoft.com/office/drawing/2014/main" val="2846003359"/>
                  </a:ext>
                </a:extLst>
              </a:tr>
              <a:tr h="331713">
                <a:tc>
                  <a:txBody>
                    <a:bodyPr/>
                    <a:lstStyle/>
                    <a:p>
                      <a:endParaRPr lang="en-US" sz="1600"/>
                    </a:p>
                  </a:txBody>
                  <a:tcPr/>
                </a:tc>
                <a:tc>
                  <a:txBody>
                    <a:bodyPr/>
                    <a:lstStyle/>
                    <a:p>
                      <a:r>
                        <a:rPr lang="en-US" sz="1600" dirty="0"/>
                        <a:t>Paper towels or napkins</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20+</a:t>
                      </a:r>
                    </a:p>
                  </a:txBody>
                  <a:tcPr/>
                </a:tc>
                <a:extLst>
                  <a:ext uri="{0D108BD9-81ED-4DB2-BD59-A6C34878D82A}">
                    <a16:rowId xmlns:a16="http://schemas.microsoft.com/office/drawing/2014/main" val="4182094636"/>
                  </a:ext>
                </a:extLst>
              </a:tr>
              <a:tr h="331713">
                <a:tc>
                  <a:txBody>
                    <a:bodyPr/>
                    <a:lstStyle/>
                    <a:p>
                      <a:endParaRPr lang="en-US" sz="1600"/>
                    </a:p>
                  </a:txBody>
                  <a:tcPr/>
                </a:tc>
                <a:tc>
                  <a:txBody>
                    <a:bodyPr/>
                    <a:lstStyle/>
                    <a:p>
                      <a:r>
                        <a:rPr lang="en-US" sz="1600" dirty="0"/>
                        <a:t>Permanent marker</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3033749939"/>
                  </a:ext>
                </a:extLst>
              </a:tr>
              <a:tr h="331713">
                <a:tc>
                  <a:txBody>
                    <a:bodyPr/>
                    <a:lstStyle/>
                    <a:p>
                      <a:endParaRPr lang="en-US" sz="1600" dirty="0"/>
                    </a:p>
                  </a:txBody>
                  <a:tcPr/>
                </a:tc>
                <a:tc>
                  <a:txBody>
                    <a:bodyPr/>
                    <a:lstStyle/>
                    <a:p>
                      <a:r>
                        <a:rPr lang="en-US" sz="1600" dirty="0"/>
                        <a:t>Waste cup</a:t>
                      </a:r>
                    </a:p>
                  </a:txBody>
                  <a:tcPr/>
                </a:tc>
                <a:tc>
                  <a:txBody>
                    <a:bodyPr/>
                    <a:lstStyle/>
                    <a:p>
                      <a:endParaRPr lang="en-US" sz="1600" dirty="0"/>
                    </a:p>
                  </a:txBody>
                  <a:tcPr/>
                </a:tc>
                <a:tc>
                  <a:txBody>
                    <a:bodyPr/>
                    <a:lstStyle/>
                    <a:p>
                      <a:pPr marL="0" marR="0" lvl="0" indent="0" algn="l" defTabSz="914422" rtl="0" eaLnBrk="1" fontAlgn="auto" latinLnBrk="0" hangingPunct="1">
                        <a:lnSpc>
                          <a:spcPct val="100000"/>
                        </a:lnSpc>
                        <a:spcBef>
                          <a:spcPts val="0"/>
                        </a:spcBef>
                        <a:spcAft>
                          <a:spcPts val="0"/>
                        </a:spcAft>
                        <a:buClrTx/>
                        <a:buSzTx/>
                        <a:buFontTx/>
                        <a:buNone/>
                        <a:tabLst/>
                        <a:defRPr/>
                      </a:pPr>
                      <a:r>
                        <a:rPr lang="en-US" sz="1600" dirty="0"/>
                        <a:t>1</a:t>
                      </a:r>
                    </a:p>
                  </a:txBody>
                  <a:tcPr/>
                </a:tc>
                <a:extLst>
                  <a:ext uri="{0D108BD9-81ED-4DB2-BD59-A6C34878D82A}">
                    <a16:rowId xmlns:a16="http://schemas.microsoft.com/office/drawing/2014/main" val="924525247"/>
                  </a:ext>
                </a:extLst>
              </a:tr>
            </a:tbl>
          </a:graphicData>
        </a:graphic>
      </p:graphicFrame>
    </p:spTree>
    <p:extLst>
      <p:ext uri="{BB962C8B-B14F-4D97-AF65-F5344CB8AC3E}">
        <p14:creationId xmlns:p14="http://schemas.microsoft.com/office/powerpoint/2010/main" val="253211062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64F1203D-2A73-9B05-D963-DBCBD890DE1F}"/>
              </a:ext>
            </a:extLst>
          </p:cNvPr>
          <p:cNvSpPr/>
          <p:nvPr/>
        </p:nvSpPr>
        <p:spPr>
          <a:xfrm>
            <a:off x="7061200" y="215900"/>
            <a:ext cx="4953000" cy="6489700"/>
          </a:xfrm>
          <a:prstGeom prst="rect">
            <a:avLst/>
          </a:prstGeom>
          <a:ln w="28575">
            <a:solidFill>
              <a:schemeClr val="tx1"/>
            </a:solidFill>
          </a:ln>
          <a:effectLst>
            <a:outerShdw blurRad="50800" dist="38100" dir="2700000" algn="tl" rotWithShape="0">
              <a:prstClr val="black">
                <a:alpha val="40000"/>
              </a:prstClr>
            </a:outerShdw>
          </a:effectLst>
        </p:spPr>
        <p:style>
          <a:lnRef idx="2">
            <a:schemeClr val="accent6"/>
          </a:lnRef>
          <a:fillRef idx="1">
            <a:schemeClr val="lt1"/>
          </a:fillRef>
          <a:effectRef idx="0">
            <a:schemeClr val="accent6"/>
          </a:effectRef>
          <a:fontRef idx="minor">
            <a:schemeClr val="dk1"/>
          </a:fontRef>
        </p:style>
        <p:txBody>
          <a:bodyPr rtlCol="0" anchor="ctr"/>
          <a:lstStyle/>
          <a:p>
            <a:pPr algn="ctr"/>
            <a:endParaRPr lang="en-US"/>
          </a:p>
        </p:txBody>
      </p:sp>
      <p:pic>
        <p:nvPicPr>
          <p:cNvPr id="4" name="Picture 3" descr="A close up of a book&#10;&#10;Description automatically generated">
            <a:hlinkClick r:id="rId2"/>
            <a:extLst>
              <a:ext uri="{FF2B5EF4-FFF2-40B4-BE49-F238E27FC236}">
                <a16:creationId xmlns:a16="http://schemas.microsoft.com/office/drawing/2014/main" id="{7F0E83C8-5FED-72A4-8815-F023234EAB05}"/>
              </a:ext>
            </a:extLst>
          </p:cNvPr>
          <p:cNvPicPr>
            <a:picLocks noChangeAspect="1"/>
          </p:cNvPicPr>
          <p:nvPr/>
        </p:nvPicPr>
        <p:blipFill>
          <a:blip r:embed="rId3"/>
          <a:stretch>
            <a:fillRect/>
          </a:stretch>
        </p:blipFill>
        <p:spPr>
          <a:xfrm>
            <a:off x="7284577" y="723421"/>
            <a:ext cx="3432054" cy="3326636"/>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
        <p:nvSpPr>
          <p:cNvPr id="9" name="Title 8">
            <a:extLst>
              <a:ext uri="{FF2B5EF4-FFF2-40B4-BE49-F238E27FC236}">
                <a16:creationId xmlns:a16="http://schemas.microsoft.com/office/drawing/2014/main" id="{A36A1805-57F3-3D83-F57B-4521B999C1FA}"/>
              </a:ext>
            </a:extLst>
          </p:cNvPr>
          <p:cNvSpPr>
            <a:spLocks noGrp="1"/>
          </p:cNvSpPr>
          <p:nvPr>
            <p:ph type="ctrTitle"/>
          </p:nvPr>
        </p:nvSpPr>
        <p:spPr/>
        <p:txBody>
          <a:bodyPr/>
          <a:lstStyle/>
          <a:p>
            <a:r>
              <a:rPr lang="en-US" dirty="0"/>
              <a:t>Resources</a:t>
            </a:r>
          </a:p>
        </p:txBody>
      </p:sp>
      <p:pic>
        <p:nvPicPr>
          <p:cNvPr id="6" name="Picture 5" descr="A picture containing black, darkness&#10;&#10;Description automatically generated">
            <a:extLst>
              <a:ext uri="{FF2B5EF4-FFF2-40B4-BE49-F238E27FC236}">
                <a16:creationId xmlns:a16="http://schemas.microsoft.com/office/drawing/2014/main" id="{22842D9A-3328-60B2-554D-EABE426DAAA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69433" y="3126266"/>
            <a:ext cx="747733" cy="747733"/>
          </a:xfrm>
          <a:prstGeom prst="rect">
            <a:avLst/>
          </a:prstGeom>
        </p:spPr>
      </p:pic>
      <p:pic>
        <p:nvPicPr>
          <p:cNvPr id="3" name="Picture 2">
            <a:extLst>
              <a:ext uri="{FF2B5EF4-FFF2-40B4-BE49-F238E27FC236}">
                <a16:creationId xmlns:a16="http://schemas.microsoft.com/office/drawing/2014/main" id="{36484EE0-7926-3D6C-1F96-35DC55E1740F}"/>
              </a:ext>
            </a:extLst>
          </p:cNvPr>
          <p:cNvPicPr>
            <a:picLocks noChangeAspect="1"/>
          </p:cNvPicPr>
          <p:nvPr/>
        </p:nvPicPr>
        <p:blipFill>
          <a:blip r:embed="rId5"/>
          <a:stretch>
            <a:fillRect/>
          </a:stretch>
        </p:blipFill>
        <p:spPr>
          <a:xfrm>
            <a:off x="7845735" y="3429000"/>
            <a:ext cx="3791145" cy="3010055"/>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317184225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18CF9E-AF98-E33E-E031-2FA1D06196F2}"/>
              </a:ext>
            </a:extLst>
          </p:cNvPr>
          <p:cNvSpPr>
            <a:spLocks noGrp="1"/>
          </p:cNvSpPr>
          <p:nvPr>
            <p:ph type="title"/>
          </p:nvPr>
        </p:nvSpPr>
        <p:spPr/>
        <p:txBody>
          <a:bodyPr/>
          <a:lstStyle/>
          <a:p>
            <a:r>
              <a:rPr lang="en-US">
                <a:hlinkClick r:id="rId2"/>
              </a:rPr>
              <a:t>Bio-Rad ELISA Kit</a:t>
            </a:r>
            <a:endParaRPr lang="en-US"/>
          </a:p>
        </p:txBody>
      </p:sp>
      <p:pic>
        <p:nvPicPr>
          <p:cNvPr id="1026" name="Picture 2">
            <a:extLst>
              <a:ext uri="{FF2B5EF4-FFF2-40B4-BE49-F238E27FC236}">
                <a16:creationId xmlns:a16="http://schemas.microsoft.com/office/drawing/2014/main" id="{D647C2AA-3608-02D1-7743-0680FF8E720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89" t="20165" r="1830" b="25036"/>
          <a:stretch/>
        </p:blipFill>
        <p:spPr bwMode="auto">
          <a:xfrm>
            <a:off x="731874" y="2427008"/>
            <a:ext cx="4986670" cy="2889272"/>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E3E37C28-4660-CF01-996B-6D727BD14B92}"/>
              </a:ext>
            </a:extLst>
          </p:cNvPr>
          <p:cNvSpPr txBox="1"/>
          <p:nvPr/>
        </p:nvSpPr>
        <p:spPr>
          <a:xfrm>
            <a:off x="6198782" y="1585653"/>
            <a:ext cx="1994457" cy="461665"/>
          </a:xfrm>
          <a:prstGeom prst="rect">
            <a:avLst/>
          </a:prstGeom>
          <a:noFill/>
        </p:spPr>
        <p:txBody>
          <a:bodyPr wrap="none" rtlCol="0">
            <a:spAutoFit/>
          </a:bodyPr>
          <a:lstStyle/>
          <a:p>
            <a:r>
              <a:rPr lang="en-US" sz="2400" dirty="0"/>
              <a:t>1662400EDU</a:t>
            </a:r>
          </a:p>
        </p:txBody>
      </p:sp>
      <p:sp>
        <p:nvSpPr>
          <p:cNvPr id="6" name="TextBox 5">
            <a:extLst>
              <a:ext uri="{FF2B5EF4-FFF2-40B4-BE49-F238E27FC236}">
                <a16:creationId xmlns:a16="http://schemas.microsoft.com/office/drawing/2014/main" id="{A8731789-282C-9540-9BDA-E7BA76F1C9E6}"/>
              </a:ext>
            </a:extLst>
          </p:cNvPr>
          <p:cNvSpPr txBox="1"/>
          <p:nvPr/>
        </p:nvSpPr>
        <p:spPr>
          <a:xfrm>
            <a:off x="5886007" y="2197933"/>
            <a:ext cx="6175745" cy="4247317"/>
          </a:xfrm>
          <a:prstGeom prst="rect">
            <a:avLst/>
          </a:prstGeom>
          <a:noFill/>
        </p:spPr>
        <p:txBody>
          <a:bodyPr wrap="square" rtlCol="0">
            <a:spAutoFit/>
          </a:bodyPr>
          <a:lstStyle/>
          <a:p>
            <a:pPr marL="342900" indent="-342900">
              <a:spcAft>
                <a:spcPts val="1800"/>
              </a:spcAft>
              <a:buFont typeface="Arial" panose="020B0604020202020204" pitchFamily="34" charset="0"/>
              <a:buChar char="•"/>
            </a:pPr>
            <a:r>
              <a:rPr lang="en-US" sz="2400"/>
              <a:t>48 students </a:t>
            </a:r>
          </a:p>
          <a:p>
            <a:pPr marL="342900" indent="-342900" algn="l" fontAlgn="base">
              <a:spcAft>
                <a:spcPts val="1800"/>
              </a:spcAft>
              <a:buFont typeface="Arial" panose="020B0604020202020204" pitchFamily="34" charset="0"/>
              <a:buChar char="•"/>
            </a:pPr>
            <a:r>
              <a:rPr lang="en-US" sz="2400"/>
              <a:t>3 different scenarios: </a:t>
            </a:r>
            <a:r>
              <a:rPr lang="en-US" sz="2400">
                <a:solidFill>
                  <a:srgbClr val="1C2721"/>
                </a:solidFill>
                <a:latin typeface="+mj-lt"/>
              </a:rPr>
              <a:t>t</a:t>
            </a:r>
            <a:r>
              <a:rPr lang="en-US" sz="2400" b="0" i="0">
                <a:solidFill>
                  <a:srgbClr val="1C2721"/>
                </a:solidFill>
                <a:effectLst/>
                <a:latin typeface="+mj-lt"/>
              </a:rPr>
              <a:t>rack a disease outbreak; detect antigens (virus, pregnancy hormone, drug, or disease detection); or detect antibodies (past exposure to virus or other disease)</a:t>
            </a:r>
          </a:p>
          <a:p>
            <a:pPr marL="342900" indent="-342900">
              <a:spcAft>
                <a:spcPts val="1800"/>
              </a:spcAft>
              <a:buFont typeface="Arial" panose="020B0604020202020204" pitchFamily="34" charset="0"/>
              <a:buChar char="•"/>
            </a:pPr>
            <a:r>
              <a:rPr lang="en-US" sz="2400">
                <a:latin typeface="+mj-lt"/>
              </a:rPr>
              <a:t>Includes </a:t>
            </a:r>
            <a:r>
              <a:rPr lang="en-US" sz="2400" b="0" i="0">
                <a:solidFill>
                  <a:srgbClr val="1C2721"/>
                </a:solidFill>
                <a:effectLst/>
                <a:latin typeface="+mj-lt"/>
              </a:rPr>
              <a:t>antigen, antibodies, HRP enzyme substrate, 10x PBS, 10% Tween, disposable plastic transfer pipets, tubes, microplates,&amp; curriculum.</a:t>
            </a:r>
            <a:endParaRPr lang="en-US" sz="2400">
              <a:latin typeface="+mj-lt"/>
            </a:endParaRPr>
          </a:p>
        </p:txBody>
      </p:sp>
    </p:spTree>
    <p:extLst>
      <p:ext uri="{BB962C8B-B14F-4D97-AF65-F5344CB8AC3E}">
        <p14:creationId xmlns:p14="http://schemas.microsoft.com/office/powerpoint/2010/main" val="3094599430"/>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1194F8B-03FA-974C-9F54-E9E7D4A1F106}"/>
              </a:ext>
            </a:extLst>
          </p:cNvPr>
          <p:cNvSpPr txBox="1"/>
          <p:nvPr/>
        </p:nvSpPr>
        <p:spPr>
          <a:xfrm>
            <a:off x="588579" y="496371"/>
            <a:ext cx="9753600" cy="646331"/>
          </a:xfrm>
          <a:prstGeom prst="rect">
            <a:avLst/>
          </a:prstGeom>
          <a:noFill/>
        </p:spPr>
        <p:txBody>
          <a:bodyPr wrap="square" lIns="91440" tIns="45720" rIns="91440" bIns="45720" anchor="t">
            <a:spAutoFit/>
          </a:bodyPr>
          <a:lstStyle/>
          <a:p>
            <a:r>
              <a:rPr lang="en-US" sz="3600" dirty="0">
                <a:hlinkClick r:id="rId2"/>
              </a:rPr>
              <a:t>ELISA - Teacher Manual (All 3 Protocols)</a:t>
            </a:r>
            <a:endParaRPr lang="en-US" sz="3600" dirty="0"/>
          </a:p>
        </p:txBody>
      </p:sp>
      <p:pic>
        <p:nvPicPr>
          <p:cNvPr id="4" name="Picture 3" descr="A close up of a book&#10;&#10;Description automatically generated">
            <a:hlinkClick r:id="rId2"/>
            <a:extLst>
              <a:ext uri="{FF2B5EF4-FFF2-40B4-BE49-F238E27FC236}">
                <a16:creationId xmlns:a16="http://schemas.microsoft.com/office/drawing/2014/main" id="{F8239510-D4EB-90B0-4938-A4E810F65306}"/>
              </a:ext>
            </a:extLst>
          </p:cNvPr>
          <p:cNvPicPr>
            <a:picLocks noChangeAspect="1"/>
          </p:cNvPicPr>
          <p:nvPr/>
        </p:nvPicPr>
        <p:blipFill>
          <a:blip r:embed="rId3"/>
          <a:stretch>
            <a:fillRect/>
          </a:stretch>
        </p:blipFill>
        <p:spPr>
          <a:xfrm>
            <a:off x="3648673" y="1821343"/>
            <a:ext cx="4894653" cy="4744310"/>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678473203"/>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1194F8B-03FA-974C-9F54-E9E7D4A1F106}"/>
              </a:ext>
            </a:extLst>
          </p:cNvPr>
          <p:cNvSpPr txBox="1"/>
          <p:nvPr/>
        </p:nvSpPr>
        <p:spPr>
          <a:xfrm>
            <a:off x="588579" y="496371"/>
            <a:ext cx="9753600" cy="646331"/>
          </a:xfrm>
          <a:prstGeom prst="rect">
            <a:avLst/>
          </a:prstGeom>
          <a:noFill/>
        </p:spPr>
        <p:txBody>
          <a:bodyPr wrap="square">
            <a:spAutoFit/>
          </a:bodyPr>
          <a:lstStyle/>
          <a:p>
            <a:r>
              <a:rPr lang="en-US" sz="3600" dirty="0">
                <a:hlinkClick r:id="rId2"/>
              </a:rPr>
              <a:t>ELISA - Student Manual - Antibody Detection</a:t>
            </a:r>
            <a:endParaRPr lang="en-US" sz="3600" dirty="0"/>
          </a:p>
        </p:txBody>
      </p:sp>
      <p:pic>
        <p:nvPicPr>
          <p:cNvPr id="9" name="Picture 8">
            <a:hlinkClick r:id="rId2"/>
            <a:extLst>
              <a:ext uri="{FF2B5EF4-FFF2-40B4-BE49-F238E27FC236}">
                <a16:creationId xmlns:a16="http://schemas.microsoft.com/office/drawing/2014/main" id="{D5FED095-E7F7-9CF3-CB76-CB55615C8034}"/>
              </a:ext>
            </a:extLst>
          </p:cNvPr>
          <p:cNvPicPr>
            <a:picLocks noChangeAspect="1"/>
          </p:cNvPicPr>
          <p:nvPr/>
        </p:nvPicPr>
        <p:blipFill>
          <a:blip r:embed="rId3"/>
          <a:stretch>
            <a:fillRect/>
          </a:stretch>
        </p:blipFill>
        <p:spPr>
          <a:xfrm>
            <a:off x="3581400" y="1525582"/>
            <a:ext cx="4262581" cy="4926018"/>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523920425"/>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F42297-6E99-5407-46D5-5D25B06899FC}"/>
              </a:ext>
            </a:extLst>
          </p:cNvPr>
          <p:cNvSpPr>
            <a:spLocks noGrp="1"/>
          </p:cNvSpPr>
          <p:nvPr>
            <p:ph type="title"/>
          </p:nvPr>
        </p:nvSpPr>
        <p:spPr/>
        <p:txBody>
          <a:bodyPr>
            <a:normAutofit/>
          </a:bodyPr>
          <a:lstStyle/>
          <a:p>
            <a:r>
              <a:rPr lang="en-US" sz="4000">
                <a:hlinkClick r:id="rId2"/>
              </a:rPr>
              <a:t>www.bio-rad.com/classroomresources</a:t>
            </a:r>
            <a:endParaRPr lang="en-US" sz="4000"/>
          </a:p>
        </p:txBody>
      </p:sp>
      <p:pic>
        <p:nvPicPr>
          <p:cNvPr id="3" name="Picture 2">
            <a:extLst>
              <a:ext uri="{FF2B5EF4-FFF2-40B4-BE49-F238E27FC236}">
                <a16:creationId xmlns:a16="http://schemas.microsoft.com/office/drawing/2014/main" id="{11FED034-AB24-EF02-5FFA-4D42A9E7E093}"/>
              </a:ext>
            </a:extLst>
          </p:cNvPr>
          <p:cNvPicPr>
            <a:picLocks noChangeAspect="1"/>
          </p:cNvPicPr>
          <p:nvPr/>
        </p:nvPicPr>
        <p:blipFill>
          <a:blip r:embed="rId3"/>
          <a:stretch>
            <a:fillRect/>
          </a:stretch>
        </p:blipFill>
        <p:spPr>
          <a:xfrm>
            <a:off x="611027" y="1201173"/>
            <a:ext cx="10265450" cy="5573334"/>
          </a:xfrm>
          <a:prstGeom prst="rect">
            <a:avLst/>
          </a:prstGeom>
        </p:spPr>
      </p:pic>
    </p:spTree>
    <p:extLst>
      <p:ext uri="{BB962C8B-B14F-4D97-AF65-F5344CB8AC3E}">
        <p14:creationId xmlns:p14="http://schemas.microsoft.com/office/powerpoint/2010/main" val="57089196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FF42297-6E99-5407-46D5-5D25B06899FC}"/>
              </a:ext>
            </a:extLst>
          </p:cNvPr>
          <p:cNvSpPr>
            <a:spLocks noGrp="1"/>
          </p:cNvSpPr>
          <p:nvPr>
            <p:ph type="title"/>
          </p:nvPr>
        </p:nvSpPr>
        <p:spPr/>
        <p:txBody>
          <a:bodyPr>
            <a:normAutofit/>
          </a:bodyPr>
          <a:lstStyle/>
          <a:p>
            <a:r>
              <a:rPr lang="en-US" sz="4000" dirty="0">
                <a:hlinkClick r:id="rId2"/>
              </a:rPr>
              <a:t>A Complete Introduction to ELISA</a:t>
            </a:r>
            <a:endParaRPr lang="en-US" sz="4000" dirty="0"/>
          </a:p>
        </p:txBody>
      </p:sp>
      <p:pic>
        <p:nvPicPr>
          <p:cNvPr id="5" name="Picture 4">
            <a:hlinkClick r:id="rId2"/>
            <a:extLst>
              <a:ext uri="{FF2B5EF4-FFF2-40B4-BE49-F238E27FC236}">
                <a16:creationId xmlns:a16="http://schemas.microsoft.com/office/drawing/2014/main" id="{1B32E354-8CAA-4C89-9DAA-84798EEFA1C3}"/>
              </a:ext>
            </a:extLst>
          </p:cNvPr>
          <p:cNvPicPr>
            <a:picLocks noChangeAspect="1"/>
          </p:cNvPicPr>
          <p:nvPr/>
        </p:nvPicPr>
        <p:blipFill>
          <a:blip r:embed="rId3"/>
          <a:stretch>
            <a:fillRect/>
          </a:stretch>
        </p:blipFill>
        <p:spPr>
          <a:xfrm>
            <a:off x="1738683" y="1369399"/>
            <a:ext cx="8714630" cy="5350377"/>
          </a:xfrm>
          <a:prstGeom prst="rect">
            <a:avLst/>
          </a:prstGeom>
          <a:ln w="38100" cap="sq">
            <a:solidFill>
              <a:srgbClr val="000000"/>
            </a:solidFill>
            <a:prstDash val="solid"/>
            <a:miter lim="800000"/>
          </a:ln>
          <a:effectLst>
            <a:outerShdw blurRad="50800" dist="38100" dir="2700000" algn="tl" rotWithShape="0">
              <a:srgbClr val="000000">
                <a:alpha val="43000"/>
              </a:srgbClr>
            </a:outerShdw>
          </a:effectLst>
        </p:spPr>
      </p:pic>
    </p:spTree>
    <p:extLst>
      <p:ext uri="{BB962C8B-B14F-4D97-AF65-F5344CB8AC3E}">
        <p14:creationId xmlns:p14="http://schemas.microsoft.com/office/powerpoint/2010/main" val="828911127"/>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81877CC-17F1-8FC8-21FE-102450B72D1B}"/>
              </a:ext>
            </a:extLst>
          </p:cNvPr>
          <p:cNvSpPr>
            <a:spLocks noGrp="1"/>
          </p:cNvSpPr>
          <p:nvPr>
            <p:ph type="title"/>
          </p:nvPr>
        </p:nvSpPr>
        <p:spPr/>
        <p:txBody>
          <a:bodyPr/>
          <a:lstStyle/>
          <a:p>
            <a:r>
              <a:rPr lang="en-US" dirty="0">
                <a:hlinkClick r:id="rId2"/>
              </a:rPr>
              <a:t>Biotechnology: A Laboratory Skills Course</a:t>
            </a:r>
            <a:endParaRPr lang="en-US" dirty="0"/>
          </a:p>
        </p:txBody>
      </p:sp>
      <p:pic>
        <p:nvPicPr>
          <p:cNvPr id="1026" name="Picture 2" descr="Biotechnology: A Laboratory Skills Course">
            <a:extLst>
              <a:ext uri="{FF2B5EF4-FFF2-40B4-BE49-F238E27FC236}">
                <a16:creationId xmlns:a16="http://schemas.microsoft.com/office/drawing/2014/main" id="{51B1B67D-B3F0-2F33-05BD-35A9ECBDBA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0248" y="2197933"/>
            <a:ext cx="5847108" cy="3835489"/>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FEA35837-0262-C63F-8799-86CEE3116ED3}"/>
              </a:ext>
            </a:extLst>
          </p:cNvPr>
          <p:cNvSpPr txBox="1"/>
          <p:nvPr/>
        </p:nvSpPr>
        <p:spPr>
          <a:xfrm>
            <a:off x="6099758" y="2779822"/>
            <a:ext cx="5684516" cy="3277820"/>
          </a:xfrm>
          <a:prstGeom prst="rect">
            <a:avLst/>
          </a:prstGeom>
          <a:noFill/>
        </p:spPr>
        <p:txBody>
          <a:bodyPr wrap="square" rtlCol="0">
            <a:spAutoFit/>
          </a:bodyPr>
          <a:lstStyle/>
          <a:p>
            <a:pPr marL="342900" indent="-342900" algn="l" fontAlgn="base">
              <a:spcAft>
                <a:spcPts val="1800"/>
              </a:spcAft>
              <a:buFont typeface="Arial" panose="020B0604020202020204" pitchFamily="34" charset="0"/>
              <a:buChar char="•"/>
            </a:pPr>
            <a:r>
              <a:rPr lang="en-US" sz="2400" b="0" i="0" dirty="0">
                <a:solidFill>
                  <a:srgbClr val="1C2721"/>
                </a:solidFill>
                <a:effectLst/>
                <a:latin typeface="+mj-lt"/>
              </a:rPr>
              <a:t>This laboratory textbook is designed for a 1-year or 2-year biotechnology course, and blends science background and hands-on laboratory activities with real world. </a:t>
            </a:r>
          </a:p>
          <a:p>
            <a:pPr marL="342900" indent="-342900" algn="l" fontAlgn="base">
              <a:spcAft>
                <a:spcPts val="1800"/>
              </a:spcAft>
              <a:buFont typeface="Arial" panose="020B0604020202020204" pitchFamily="34" charset="0"/>
              <a:buChar char="•"/>
            </a:pPr>
            <a:r>
              <a:rPr lang="en-US" sz="2400" dirty="0">
                <a:solidFill>
                  <a:srgbClr val="1C2721"/>
                </a:solidFill>
                <a:latin typeface="+mj-lt"/>
              </a:rPr>
              <a:t>The Teacher Edition includes 1 Student Edition (black) and 1 Teacher Supplement (green). </a:t>
            </a:r>
          </a:p>
        </p:txBody>
      </p:sp>
      <p:sp>
        <p:nvSpPr>
          <p:cNvPr id="6" name="TextBox 5">
            <a:extLst>
              <a:ext uri="{FF2B5EF4-FFF2-40B4-BE49-F238E27FC236}">
                <a16:creationId xmlns:a16="http://schemas.microsoft.com/office/drawing/2014/main" id="{0BD741E6-10F5-CB77-4B67-FA691E478277}"/>
              </a:ext>
            </a:extLst>
          </p:cNvPr>
          <p:cNvSpPr txBox="1"/>
          <p:nvPr/>
        </p:nvSpPr>
        <p:spPr>
          <a:xfrm>
            <a:off x="6095998" y="1484492"/>
            <a:ext cx="5263512" cy="1200329"/>
          </a:xfrm>
          <a:prstGeom prst="rect">
            <a:avLst/>
          </a:prstGeom>
          <a:noFill/>
        </p:spPr>
        <p:txBody>
          <a:bodyPr wrap="square" rtlCol="0">
            <a:spAutoFit/>
          </a:bodyPr>
          <a:lstStyle/>
          <a:p>
            <a:pPr defTabSz="954088"/>
            <a:r>
              <a:rPr lang="en-US" sz="2400" dirty="0">
                <a:latin typeface="+mj-lt"/>
              </a:rPr>
              <a:t>Teacher Edition: 	</a:t>
            </a:r>
            <a:r>
              <a:rPr lang="en-US" sz="2400" b="0" i="0" dirty="0">
                <a:solidFill>
                  <a:srgbClr val="1C2721"/>
                </a:solidFill>
                <a:effectLst/>
                <a:latin typeface="+mj-lt"/>
              </a:rPr>
              <a:t>17004717EDU</a:t>
            </a:r>
          </a:p>
          <a:p>
            <a:pPr defTabSz="954088"/>
            <a:r>
              <a:rPr lang="en-US" sz="2400" dirty="0">
                <a:solidFill>
                  <a:srgbClr val="1C2721"/>
                </a:solidFill>
                <a:latin typeface="+mj-lt"/>
              </a:rPr>
              <a:t>Student Edition: 	</a:t>
            </a:r>
            <a:r>
              <a:rPr lang="en-US" sz="2400" b="0" i="0" dirty="0">
                <a:solidFill>
                  <a:srgbClr val="1C2721"/>
                </a:solidFill>
                <a:effectLst/>
                <a:latin typeface="+mj-lt"/>
              </a:rPr>
              <a:t>12008528EDU</a:t>
            </a:r>
          </a:p>
          <a:p>
            <a:pPr defTabSz="954088"/>
            <a:r>
              <a:rPr lang="en-US" sz="2400" dirty="0">
                <a:solidFill>
                  <a:srgbClr val="1C2721"/>
                </a:solidFill>
                <a:latin typeface="+mj-lt"/>
              </a:rPr>
              <a:t>Teacher Supplement: </a:t>
            </a:r>
            <a:r>
              <a:rPr lang="en-US" sz="2400" b="0" i="0" dirty="0">
                <a:solidFill>
                  <a:srgbClr val="1C2721"/>
                </a:solidFill>
                <a:effectLst/>
                <a:latin typeface="+mj-lt"/>
              </a:rPr>
              <a:t>12008527EDU</a:t>
            </a:r>
            <a:endParaRPr lang="en-US" sz="2400" dirty="0">
              <a:latin typeface="+mj-lt"/>
            </a:endParaRPr>
          </a:p>
        </p:txBody>
      </p:sp>
    </p:spTree>
    <p:extLst>
      <p:ext uri="{BB962C8B-B14F-4D97-AF65-F5344CB8AC3E}">
        <p14:creationId xmlns:p14="http://schemas.microsoft.com/office/powerpoint/2010/main" val="3755764874"/>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459"/>
        <p:cNvGrpSpPr/>
        <p:nvPr/>
      </p:nvGrpSpPr>
      <p:grpSpPr>
        <a:xfrm>
          <a:off x="0" y="0"/>
          <a:ext cx="0" cy="0"/>
          <a:chOff x="0" y="0"/>
          <a:chExt cx="0" cy="0"/>
        </a:xfrm>
      </p:grpSpPr>
      <p:pic>
        <p:nvPicPr>
          <p:cNvPr id="469" name="Google Shape;469;p28"/>
          <p:cNvPicPr preferRelativeResize="0"/>
          <p:nvPr/>
        </p:nvPicPr>
        <p:blipFill>
          <a:blip r:embed="rId3">
            <a:alphaModFix/>
          </a:blip>
          <a:stretch>
            <a:fillRect/>
          </a:stretch>
        </p:blipFill>
        <p:spPr>
          <a:xfrm rot="5400000">
            <a:off x="1139508" y="4505625"/>
            <a:ext cx="2645211" cy="1560578"/>
          </a:xfrm>
          <a:prstGeom prst="rect">
            <a:avLst/>
          </a:prstGeom>
          <a:noFill/>
          <a:ln>
            <a:noFill/>
          </a:ln>
        </p:spPr>
      </p:pic>
      <p:pic>
        <p:nvPicPr>
          <p:cNvPr id="460" name="Google Shape;460;p28"/>
          <p:cNvPicPr preferRelativeResize="0"/>
          <p:nvPr/>
        </p:nvPicPr>
        <p:blipFill>
          <a:blip r:embed="rId4">
            <a:alphaModFix/>
          </a:blip>
          <a:stretch>
            <a:fillRect/>
          </a:stretch>
        </p:blipFill>
        <p:spPr>
          <a:xfrm rot="5560795">
            <a:off x="8017242" y="236561"/>
            <a:ext cx="914171" cy="919179"/>
          </a:xfrm>
          <a:prstGeom prst="rect">
            <a:avLst/>
          </a:prstGeom>
          <a:noFill/>
          <a:ln>
            <a:noFill/>
          </a:ln>
        </p:spPr>
      </p:pic>
      <p:pic>
        <p:nvPicPr>
          <p:cNvPr id="461" name="Google Shape;461;p28"/>
          <p:cNvPicPr preferRelativeResize="0"/>
          <p:nvPr/>
        </p:nvPicPr>
        <p:blipFill>
          <a:blip r:embed="rId5">
            <a:alphaModFix/>
          </a:blip>
          <a:stretch>
            <a:fillRect/>
          </a:stretch>
        </p:blipFill>
        <p:spPr>
          <a:xfrm rot="10800000">
            <a:off x="9256738" y="1285347"/>
            <a:ext cx="562182" cy="865795"/>
          </a:xfrm>
          <a:prstGeom prst="rect">
            <a:avLst/>
          </a:prstGeom>
          <a:noFill/>
          <a:ln>
            <a:noFill/>
          </a:ln>
        </p:spPr>
      </p:pic>
      <p:pic>
        <p:nvPicPr>
          <p:cNvPr id="462" name="Google Shape;462;p28"/>
          <p:cNvPicPr preferRelativeResize="0"/>
          <p:nvPr/>
        </p:nvPicPr>
        <p:blipFill>
          <a:blip r:embed="rId6">
            <a:alphaModFix/>
          </a:blip>
          <a:stretch>
            <a:fillRect/>
          </a:stretch>
        </p:blipFill>
        <p:spPr>
          <a:xfrm rot="-6927525">
            <a:off x="9108270" y="398901"/>
            <a:ext cx="859121" cy="882476"/>
          </a:xfrm>
          <a:prstGeom prst="rect">
            <a:avLst/>
          </a:prstGeom>
          <a:noFill/>
          <a:ln>
            <a:noFill/>
          </a:ln>
        </p:spPr>
      </p:pic>
      <p:pic>
        <p:nvPicPr>
          <p:cNvPr id="465" name="Google Shape;465;p28"/>
          <p:cNvPicPr preferRelativeResize="0"/>
          <p:nvPr/>
        </p:nvPicPr>
        <p:blipFill>
          <a:blip r:embed="rId7">
            <a:alphaModFix/>
          </a:blip>
          <a:stretch>
            <a:fillRect/>
          </a:stretch>
        </p:blipFill>
        <p:spPr>
          <a:xfrm rot="-5400000">
            <a:off x="5982491" y="676691"/>
            <a:ext cx="2439295" cy="1426911"/>
          </a:xfrm>
          <a:prstGeom prst="rect">
            <a:avLst/>
          </a:prstGeom>
          <a:noFill/>
          <a:ln>
            <a:noFill/>
          </a:ln>
        </p:spPr>
      </p:pic>
      <p:pic>
        <p:nvPicPr>
          <p:cNvPr id="466" name="Google Shape;466;p28"/>
          <p:cNvPicPr preferRelativeResize="0"/>
          <p:nvPr/>
        </p:nvPicPr>
        <p:blipFill>
          <a:blip r:embed="rId8">
            <a:alphaModFix/>
          </a:blip>
          <a:stretch>
            <a:fillRect/>
          </a:stretch>
        </p:blipFill>
        <p:spPr>
          <a:xfrm rot="-5400000">
            <a:off x="4432291" y="656272"/>
            <a:ext cx="2451943" cy="1480397"/>
          </a:xfrm>
          <a:prstGeom prst="rect">
            <a:avLst/>
          </a:prstGeom>
          <a:noFill/>
          <a:ln>
            <a:noFill/>
          </a:ln>
        </p:spPr>
      </p:pic>
      <p:pic>
        <p:nvPicPr>
          <p:cNvPr id="467" name="Google Shape;467;p28"/>
          <p:cNvPicPr preferRelativeResize="0"/>
          <p:nvPr/>
        </p:nvPicPr>
        <p:blipFill>
          <a:blip r:embed="rId9">
            <a:alphaModFix/>
          </a:blip>
          <a:stretch>
            <a:fillRect/>
          </a:stretch>
        </p:blipFill>
        <p:spPr>
          <a:xfrm rot="5400000">
            <a:off x="1257270" y="627163"/>
            <a:ext cx="2425171" cy="1511843"/>
          </a:xfrm>
          <a:prstGeom prst="rect">
            <a:avLst/>
          </a:prstGeom>
          <a:noFill/>
          <a:ln>
            <a:noFill/>
          </a:ln>
        </p:spPr>
      </p:pic>
      <p:pic>
        <p:nvPicPr>
          <p:cNvPr id="468" name="Google Shape;468;p28"/>
          <p:cNvPicPr preferRelativeResize="0"/>
          <p:nvPr/>
        </p:nvPicPr>
        <p:blipFill>
          <a:blip r:embed="rId9">
            <a:alphaModFix/>
          </a:blip>
          <a:stretch>
            <a:fillRect/>
          </a:stretch>
        </p:blipFill>
        <p:spPr>
          <a:xfrm rot="5400000">
            <a:off x="2859335" y="627163"/>
            <a:ext cx="2425171" cy="1511843"/>
          </a:xfrm>
          <a:prstGeom prst="rect">
            <a:avLst/>
          </a:prstGeom>
          <a:noFill/>
          <a:ln>
            <a:noFill/>
          </a:ln>
        </p:spPr>
      </p:pic>
      <p:pic>
        <p:nvPicPr>
          <p:cNvPr id="470" name="Google Shape;470;p28"/>
          <p:cNvPicPr preferRelativeResize="0"/>
          <p:nvPr/>
        </p:nvPicPr>
        <p:blipFill>
          <a:blip r:embed="rId3">
            <a:alphaModFix/>
          </a:blip>
          <a:stretch>
            <a:fillRect/>
          </a:stretch>
        </p:blipFill>
        <p:spPr>
          <a:xfrm rot="5400000">
            <a:off x="2588753" y="4505625"/>
            <a:ext cx="2645211" cy="1560578"/>
          </a:xfrm>
          <a:prstGeom prst="rect">
            <a:avLst/>
          </a:prstGeom>
          <a:noFill/>
          <a:ln>
            <a:noFill/>
          </a:ln>
        </p:spPr>
      </p:pic>
      <p:pic>
        <p:nvPicPr>
          <p:cNvPr id="471" name="Google Shape;471;p28"/>
          <p:cNvPicPr preferRelativeResize="0"/>
          <p:nvPr/>
        </p:nvPicPr>
        <p:blipFill>
          <a:blip r:embed="rId3">
            <a:alphaModFix/>
          </a:blip>
          <a:stretch>
            <a:fillRect/>
          </a:stretch>
        </p:blipFill>
        <p:spPr>
          <a:xfrm rot="5400000">
            <a:off x="4040264" y="4505625"/>
            <a:ext cx="2645211" cy="1560578"/>
          </a:xfrm>
          <a:prstGeom prst="rect">
            <a:avLst/>
          </a:prstGeom>
          <a:noFill/>
          <a:ln>
            <a:noFill/>
          </a:ln>
        </p:spPr>
      </p:pic>
      <p:pic>
        <p:nvPicPr>
          <p:cNvPr id="472" name="Google Shape;472;p28"/>
          <p:cNvPicPr preferRelativeResize="0"/>
          <p:nvPr/>
        </p:nvPicPr>
        <p:blipFill>
          <a:blip r:embed="rId3">
            <a:alphaModFix/>
          </a:blip>
          <a:stretch>
            <a:fillRect/>
          </a:stretch>
        </p:blipFill>
        <p:spPr>
          <a:xfrm rot="5400000">
            <a:off x="5510363" y="4505625"/>
            <a:ext cx="2645211" cy="1560578"/>
          </a:xfrm>
          <a:prstGeom prst="rect">
            <a:avLst/>
          </a:prstGeom>
          <a:noFill/>
          <a:ln>
            <a:noFill/>
          </a:ln>
        </p:spPr>
      </p:pic>
      <p:pic>
        <p:nvPicPr>
          <p:cNvPr id="473" name="Google Shape;473;p28"/>
          <p:cNvPicPr preferRelativeResize="0"/>
          <p:nvPr/>
        </p:nvPicPr>
        <p:blipFill>
          <a:blip r:embed="rId3">
            <a:alphaModFix/>
          </a:blip>
          <a:stretch>
            <a:fillRect/>
          </a:stretch>
        </p:blipFill>
        <p:spPr>
          <a:xfrm rot="5400000">
            <a:off x="6981813" y="4505625"/>
            <a:ext cx="2645211" cy="1560578"/>
          </a:xfrm>
          <a:prstGeom prst="rect">
            <a:avLst/>
          </a:prstGeom>
          <a:noFill/>
          <a:ln>
            <a:noFill/>
          </a:ln>
        </p:spPr>
      </p:pic>
      <p:pic>
        <p:nvPicPr>
          <p:cNvPr id="475" name="Google Shape;475;p28"/>
          <p:cNvPicPr preferRelativeResize="0"/>
          <p:nvPr/>
        </p:nvPicPr>
        <p:blipFill>
          <a:blip r:embed="rId10">
            <a:alphaModFix/>
          </a:blip>
          <a:stretch>
            <a:fillRect/>
          </a:stretch>
        </p:blipFill>
        <p:spPr>
          <a:xfrm>
            <a:off x="9085232" y="2455200"/>
            <a:ext cx="1207728" cy="556274"/>
          </a:xfrm>
          <a:prstGeom prst="rect">
            <a:avLst/>
          </a:prstGeom>
          <a:noFill/>
          <a:ln>
            <a:noFill/>
          </a:ln>
        </p:spPr>
      </p:pic>
      <p:pic>
        <p:nvPicPr>
          <p:cNvPr id="476" name="Google Shape;476;p28"/>
          <p:cNvPicPr preferRelativeResize="0"/>
          <p:nvPr/>
        </p:nvPicPr>
        <p:blipFill>
          <a:blip r:embed="rId10">
            <a:alphaModFix/>
          </a:blip>
          <a:stretch>
            <a:fillRect/>
          </a:stretch>
        </p:blipFill>
        <p:spPr>
          <a:xfrm>
            <a:off x="9085232" y="3339835"/>
            <a:ext cx="1207728" cy="556274"/>
          </a:xfrm>
          <a:prstGeom prst="rect">
            <a:avLst/>
          </a:prstGeom>
          <a:noFill/>
          <a:ln>
            <a:noFill/>
          </a:ln>
        </p:spPr>
      </p:pic>
      <p:pic>
        <p:nvPicPr>
          <p:cNvPr id="477" name="Google Shape;477;p28"/>
          <p:cNvPicPr preferRelativeResize="0"/>
          <p:nvPr/>
        </p:nvPicPr>
        <p:blipFill>
          <a:blip r:embed="rId10">
            <a:alphaModFix/>
          </a:blip>
          <a:stretch>
            <a:fillRect/>
          </a:stretch>
        </p:blipFill>
        <p:spPr>
          <a:xfrm>
            <a:off x="9085232" y="4224469"/>
            <a:ext cx="1207728" cy="556274"/>
          </a:xfrm>
          <a:prstGeom prst="rect">
            <a:avLst/>
          </a:prstGeom>
          <a:noFill/>
          <a:ln>
            <a:noFill/>
          </a:ln>
        </p:spPr>
      </p:pic>
      <p:pic>
        <p:nvPicPr>
          <p:cNvPr id="478" name="Google Shape;478;p28"/>
          <p:cNvPicPr preferRelativeResize="0"/>
          <p:nvPr/>
        </p:nvPicPr>
        <p:blipFill>
          <a:blip r:embed="rId10">
            <a:alphaModFix/>
          </a:blip>
          <a:stretch>
            <a:fillRect/>
          </a:stretch>
        </p:blipFill>
        <p:spPr>
          <a:xfrm>
            <a:off x="9085232" y="5109104"/>
            <a:ext cx="1207728" cy="556274"/>
          </a:xfrm>
          <a:prstGeom prst="rect">
            <a:avLst/>
          </a:prstGeom>
          <a:noFill/>
          <a:ln>
            <a:noFill/>
          </a:ln>
        </p:spPr>
      </p:pic>
      <p:pic>
        <p:nvPicPr>
          <p:cNvPr id="479" name="Google Shape;479;p28"/>
          <p:cNvPicPr preferRelativeResize="0"/>
          <p:nvPr/>
        </p:nvPicPr>
        <p:blipFill>
          <a:blip r:embed="rId10">
            <a:alphaModFix/>
          </a:blip>
          <a:stretch>
            <a:fillRect/>
          </a:stretch>
        </p:blipFill>
        <p:spPr>
          <a:xfrm>
            <a:off x="9085232" y="5993741"/>
            <a:ext cx="1207728" cy="556274"/>
          </a:xfrm>
          <a:prstGeom prst="rect">
            <a:avLst/>
          </a:prstGeom>
          <a:noFill/>
          <a:ln>
            <a:noFill/>
          </a:ln>
        </p:spPr>
      </p:pic>
      <p:pic>
        <p:nvPicPr>
          <p:cNvPr id="5" name="Picture 4">
            <a:extLst>
              <a:ext uri="{FF2B5EF4-FFF2-40B4-BE49-F238E27FC236}">
                <a16:creationId xmlns:a16="http://schemas.microsoft.com/office/drawing/2014/main" id="{26E27EB9-8724-63B7-B26D-A7701D64296D}"/>
              </a:ext>
            </a:extLst>
          </p:cNvPr>
          <p:cNvPicPr>
            <a:picLocks noChangeAspect="1"/>
          </p:cNvPicPr>
          <p:nvPr/>
        </p:nvPicPr>
        <p:blipFill>
          <a:blip r:embed="rId11"/>
          <a:stretch>
            <a:fillRect/>
          </a:stretch>
        </p:blipFill>
        <p:spPr>
          <a:xfrm rot="16200000">
            <a:off x="8125116" y="1380420"/>
            <a:ext cx="719730" cy="739182"/>
          </a:xfrm>
          <a:prstGeom prst="rect">
            <a:avLst/>
          </a:prstGeom>
        </p:spPr>
      </p:pic>
      <p:sp>
        <p:nvSpPr>
          <p:cNvPr id="9" name="TextBox 8">
            <a:extLst>
              <a:ext uri="{FF2B5EF4-FFF2-40B4-BE49-F238E27FC236}">
                <a16:creationId xmlns:a16="http://schemas.microsoft.com/office/drawing/2014/main" id="{2079D94A-2DB6-426B-8580-6EB5FA60387E}"/>
              </a:ext>
            </a:extLst>
          </p:cNvPr>
          <p:cNvSpPr txBox="1"/>
          <p:nvPr/>
        </p:nvSpPr>
        <p:spPr>
          <a:xfrm>
            <a:off x="4175923" y="2950482"/>
            <a:ext cx="358352" cy="200952"/>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sp>
        <p:nvSpPr>
          <p:cNvPr id="10" name="TextBox 9">
            <a:extLst>
              <a:ext uri="{FF2B5EF4-FFF2-40B4-BE49-F238E27FC236}">
                <a16:creationId xmlns:a16="http://schemas.microsoft.com/office/drawing/2014/main" id="{A16E8EA6-FA65-BD4C-A4A9-DD3BE90EBABA}"/>
              </a:ext>
            </a:extLst>
          </p:cNvPr>
          <p:cNvSpPr txBox="1"/>
          <p:nvPr/>
        </p:nvSpPr>
        <p:spPr>
          <a:xfrm>
            <a:off x="4938697" y="2950482"/>
            <a:ext cx="358352" cy="200952"/>
          </a:xfrm>
          <a:prstGeom prst="rect">
            <a:avLst/>
          </a:prstGeom>
          <a:noFill/>
        </p:spPr>
        <p:txBody>
          <a:bodyPr wrap="square" rtlCol="0">
            <a:spAutoFit/>
          </a:bodyPr>
          <a:lstStyle/>
          <a:p>
            <a:r>
              <a:rPr lang="en-US" sz="706" b="1" dirty="0">
                <a:solidFill>
                  <a:schemeClr val="bg1"/>
                </a:solidFill>
              </a:rPr>
              <a:t>x 3</a:t>
            </a:r>
            <a:endParaRPr lang="en-US" sz="529" b="1" dirty="0">
              <a:solidFill>
                <a:schemeClr val="bg1"/>
              </a:solidFill>
            </a:endParaRPr>
          </a:p>
        </p:txBody>
      </p:sp>
      <p:grpSp>
        <p:nvGrpSpPr>
          <p:cNvPr id="15" name="Group 14">
            <a:extLst>
              <a:ext uri="{FF2B5EF4-FFF2-40B4-BE49-F238E27FC236}">
                <a16:creationId xmlns:a16="http://schemas.microsoft.com/office/drawing/2014/main" id="{27C0E3AA-CC39-407C-5112-85E648B50681}"/>
              </a:ext>
            </a:extLst>
          </p:cNvPr>
          <p:cNvGrpSpPr/>
          <p:nvPr/>
        </p:nvGrpSpPr>
        <p:grpSpPr>
          <a:xfrm>
            <a:off x="2956239" y="2950482"/>
            <a:ext cx="509399" cy="876895"/>
            <a:chOff x="1861902" y="3389293"/>
            <a:chExt cx="577319" cy="993814"/>
          </a:xfrm>
        </p:grpSpPr>
        <p:pic>
          <p:nvPicPr>
            <p:cNvPr id="11" name="Picture 10">
              <a:extLst>
                <a:ext uri="{FF2B5EF4-FFF2-40B4-BE49-F238E27FC236}">
                  <a16:creationId xmlns:a16="http://schemas.microsoft.com/office/drawing/2014/main" id="{575AE01B-43FE-6AC1-49C6-1F3961457DF8}"/>
                </a:ext>
              </a:extLst>
            </p:cNvPr>
            <p:cNvPicPr>
              <a:picLocks noChangeAspect="1"/>
            </p:cNvPicPr>
            <p:nvPr/>
          </p:nvPicPr>
          <p:blipFill>
            <a:blip r:embed="rId12"/>
            <a:stretch>
              <a:fillRect/>
            </a:stretch>
          </p:blipFill>
          <p:spPr>
            <a:xfrm>
              <a:off x="1861902" y="3389293"/>
              <a:ext cx="577319" cy="993814"/>
            </a:xfrm>
            <a:prstGeom prst="rect">
              <a:avLst/>
            </a:prstGeom>
          </p:spPr>
        </p:pic>
        <p:sp>
          <p:nvSpPr>
            <p:cNvPr id="12" name="TextBox 11">
              <a:extLst>
                <a:ext uri="{FF2B5EF4-FFF2-40B4-BE49-F238E27FC236}">
                  <a16:creationId xmlns:a16="http://schemas.microsoft.com/office/drawing/2014/main" id="{987E8DA9-19C1-0A7C-E63C-BA3ED3A04312}"/>
                </a:ext>
              </a:extLst>
            </p:cNvPr>
            <p:cNvSpPr txBox="1"/>
            <p:nvPr/>
          </p:nvSpPr>
          <p:spPr>
            <a:xfrm>
              <a:off x="1985749" y="4065603"/>
              <a:ext cx="406132" cy="227746"/>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grpSp>
      <p:sp>
        <p:nvSpPr>
          <p:cNvPr id="14" name="TextBox 13">
            <a:extLst>
              <a:ext uri="{FF2B5EF4-FFF2-40B4-BE49-F238E27FC236}">
                <a16:creationId xmlns:a16="http://schemas.microsoft.com/office/drawing/2014/main" id="{122D37C3-814B-5C2E-9A35-13356AFDB122}"/>
              </a:ext>
            </a:extLst>
          </p:cNvPr>
          <p:cNvSpPr txBox="1"/>
          <p:nvPr/>
        </p:nvSpPr>
        <p:spPr>
          <a:xfrm>
            <a:off x="3413149" y="2950482"/>
            <a:ext cx="358352" cy="200952"/>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grpSp>
        <p:nvGrpSpPr>
          <p:cNvPr id="19" name="Group 18">
            <a:extLst>
              <a:ext uri="{FF2B5EF4-FFF2-40B4-BE49-F238E27FC236}">
                <a16:creationId xmlns:a16="http://schemas.microsoft.com/office/drawing/2014/main" id="{EA1B0B73-5C67-7C27-395A-FB80C75C13A0}"/>
              </a:ext>
            </a:extLst>
          </p:cNvPr>
          <p:cNvGrpSpPr/>
          <p:nvPr/>
        </p:nvGrpSpPr>
        <p:grpSpPr>
          <a:xfrm>
            <a:off x="3719013" y="2950482"/>
            <a:ext cx="509399" cy="876895"/>
            <a:chOff x="1861902" y="3389293"/>
            <a:chExt cx="577319" cy="993814"/>
          </a:xfrm>
        </p:grpSpPr>
        <p:pic>
          <p:nvPicPr>
            <p:cNvPr id="20" name="Picture 19">
              <a:extLst>
                <a:ext uri="{FF2B5EF4-FFF2-40B4-BE49-F238E27FC236}">
                  <a16:creationId xmlns:a16="http://schemas.microsoft.com/office/drawing/2014/main" id="{961BB6DB-9B41-C991-ABCB-991800110FD0}"/>
                </a:ext>
              </a:extLst>
            </p:cNvPr>
            <p:cNvPicPr>
              <a:picLocks noChangeAspect="1"/>
            </p:cNvPicPr>
            <p:nvPr/>
          </p:nvPicPr>
          <p:blipFill>
            <a:blip r:embed="rId12"/>
            <a:stretch>
              <a:fillRect/>
            </a:stretch>
          </p:blipFill>
          <p:spPr>
            <a:xfrm>
              <a:off x="1861902" y="3389293"/>
              <a:ext cx="577319" cy="993814"/>
            </a:xfrm>
            <a:prstGeom prst="rect">
              <a:avLst/>
            </a:prstGeom>
          </p:spPr>
        </p:pic>
        <p:sp>
          <p:nvSpPr>
            <p:cNvPr id="21" name="TextBox 20">
              <a:extLst>
                <a:ext uri="{FF2B5EF4-FFF2-40B4-BE49-F238E27FC236}">
                  <a16:creationId xmlns:a16="http://schemas.microsoft.com/office/drawing/2014/main" id="{59E2BA63-F912-DEBA-E0A9-CC58AF55F727}"/>
                </a:ext>
              </a:extLst>
            </p:cNvPr>
            <p:cNvSpPr txBox="1"/>
            <p:nvPr/>
          </p:nvSpPr>
          <p:spPr>
            <a:xfrm>
              <a:off x="1985749" y="4065603"/>
              <a:ext cx="406132" cy="227746"/>
            </a:xfrm>
            <a:prstGeom prst="rect">
              <a:avLst/>
            </a:prstGeom>
            <a:noFill/>
          </p:spPr>
          <p:txBody>
            <a:bodyPr wrap="square" rtlCol="0">
              <a:spAutoFit/>
            </a:bodyPr>
            <a:lstStyle/>
            <a:p>
              <a:r>
                <a:rPr lang="en-US" sz="706" b="1" dirty="0">
                  <a:solidFill>
                    <a:schemeClr val="bg1"/>
                  </a:solidFill>
                </a:rPr>
                <a:t>x 2</a:t>
              </a:r>
              <a:endParaRPr lang="en-US" sz="529" b="1" dirty="0">
                <a:solidFill>
                  <a:schemeClr val="bg1"/>
                </a:solidFill>
              </a:endParaRPr>
            </a:p>
          </p:txBody>
        </p:sp>
      </p:grpSp>
      <p:grpSp>
        <p:nvGrpSpPr>
          <p:cNvPr id="22" name="Group 21">
            <a:extLst>
              <a:ext uri="{FF2B5EF4-FFF2-40B4-BE49-F238E27FC236}">
                <a16:creationId xmlns:a16="http://schemas.microsoft.com/office/drawing/2014/main" id="{EC3679AB-8FAE-65CF-72F5-C06805ED612D}"/>
              </a:ext>
            </a:extLst>
          </p:cNvPr>
          <p:cNvGrpSpPr/>
          <p:nvPr/>
        </p:nvGrpSpPr>
        <p:grpSpPr>
          <a:xfrm>
            <a:off x="4481787" y="2950482"/>
            <a:ext cx="509399" cy="876895"/>
            <a:chOff x="1861902" y="3389293"/>
            <a:chExt cx="577319" cy="993814"/>
          </a:xfrm>
        </p:grpSpPr>
        <p:pic>
          <p:nvPicPr>
            <p:cNvPr id="23" name="Picture 22">
              <a:extLst>
                <a:ext uri="{FF2B5EF4-FFF2-40B4-BE49-F238E27FC236}">
                  <a16:creationId xmlns:a16="http://schemas.microsoft.com/office/drawing/2014/main" id="{0E6570D3-4375-4660-93FF-C1B73A6232A6}"/>
                </a:ext>
              </a:extLst>
            </p:cNvPr>
            <p:cNvPicPr>
              <a:picLocks noChangeAspect="1"/>
            </p:cNvPicPr>
            <p:nvPr/>
          </p:nvPicPr>
          <p:blipFill>
            <a:blip r:embed="rId12"/>
            <a:stretch>
              <a:fillRect/>
            </a:stretch>
          </p:blipFill>
          <p:spPr>
            <a:xfrm>
              <a:off x="1861902" y="3389293"/>
              <a:ext cx="577319" cy="993814"/>
            </a:xfrm>
            <a:prstGeom prst="rect">
              <a:avLst/>
            </a:prstGeom>
          </p:spPr>
        </p:pic>
        <p:sp>
          <p:nvSpPr>
            <p:cNvPr id="24" name="TextBox 23">
              <a:extLst>
                <a:ext uri="{FF2B5EF4-FFF2-40B4-BE49-F238E27FC236}">
                  <a16:creationId xmlns:a16="http://schemas.microsoft.com/office/drawing/2014/main" id="{4F9888D3-1696-551A-EE65-1D01C23166CD}"/>
                </a:ext>
              </a:extLst>
            </p:cNvPr>
            <p:cNvSpPr txBox="1"/>
            <p:nvPr/>
          </p:nvSpPr>
          <p:spPr>
            <a:xfrm>
              <a:off x="1985749" y="4065603"/>
              <a:ext cx="406132" cy="227746"/>
            </a:xfrm>
            <a:prstGeom prst="rect">
              <a:avLst/>
            </a:prstGeom>
            <a:noFill/>
          </p:spPr>
          <p:txBody>
            <a:bodyPr wrap="square" rtlCol="0">
              <a:spAutoFit/>
            </a:bodyPr>
            <a:lstStyle/>
            <a:p>
              <a:r>
                <a:rPr lang="en-US" sz="706" b="1" dirty="0">
                  <a:solidFill>
                    <a:schemeClr val="bg1"/>
                  </a:solidFill>
                </a:rPr>
                <a:t>x 3</a:t>
              </a:r>
              <a:endParaRPr lang="en-US" sz="529" b="1" dirty="0">
                <a:solidFill>
                  <a:schemeClr val="bg1"/>
                </a:solidFill>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AE4E3A3D-A985-BA26-745E-BA600E7A68ED}"/>
              </a:ext>
            </a:extLst>
          </p:cNvPr>
          <p:cNvSpPr>
            <a:spLocks noGrp="1"/>
          </p:cNvSpPr>
          <p:nvPr>
            <p:ph type="title"/>
          </p:nvPr>
        </p:nvSpPr>
        <p:spPr/>
        <p:txBody>
          <a:bodyPr/>
          <a:lstStyle/>
          <a:p>
            <a:r>
              <a:rPr lang="en-US" dirty="0"/>
              <a:t>Immunoassays</a:t>
            </a:r>
          </a:p>
        </p:txBody>
      </p:sp>
      <p:pic>
        <p:nvPicPr>
          <p:cNvPr id="9" name="Picture 8">
            <a:extLst>
              <a:ext uri="{FF2B5EF4-FFF2-40B4-BE49-F238E27FC236}">
                <a16:creationId xmlns:a16="http://schemas.microsoft.com/office/drawing/2014/main" id="{49EF0177-33C7-05F5-D61A-F7F5BAC52255}"/>
              </a:ext>
            </a:extLst>
          </p:cNvPr>
          <p:cNvPicPr>
            <a:picLocks noChangeAspect="1"/>
          </p:cNvPicPr>
          <p:nvPr/>
        </p:nvPicPr>
        <p:blipFill>
          <a:blip r:embed="rId3"/>
          <a:stretch>
            <a:fillRect/>
          </a:stretch>
        </p:blipFill>
        <p:spPr>
          <a:xfrm>
            <a:off x="7377885" y="882467"/>
            <a:ext cx="3587934" cy="2425825"/>
          </a:xfrm>
          <a:prstGeom prst="rect">
            <a:avLst/>
          </a:prstGeom>
        </p:spPr>
      </p:pic>
      <p:pic>
        <p:nvPicPr>
          <p:cNvPr id="3" name="Picture 2">
            <a:extLst>
              <a:ext uri="{FF2B5EF4-FFF2-40B4-BE49-F238E27FC236}">
                <a16:creationId xmlns:a16="http://schemas.microsoft.com/office/drawing/2014/main" id="{34553288-9FE4-0797-337D-D38D05AC6440}"/>
              </a:ext>
            </a:extLst>
          </p:cNvPr>
          <p:cNvPicPr>
            <a:picLocks noChangeAspect="1"/>
          </p:cNvPicPr>
          <p:nvPr/>
        </p:nvPicPr>
        <p:blipFill>
          <a:blip r:embed="rId4"/>
          <a:stretch>
            <a:fillRect/>
          </a:stretch>
        </p:blipFill>
        <p:spPr>
          <a:xfrm>
            <a:off x="5566451" y="3425451"/>
            <a:ext cx="3817769" cy="254653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8" name="Picture 7">
            <a:extLst>
              <a:ext uri="{FF2B5EF4-FFF2-40B4-BE49-F238E27FC236}">
                <a16:creationId xmlns:a16="http://schemas.microsoft.com/office/drawing/2014/main" id="{C51C7EB0-5756-0B1C-CB55-19F3D2B61CA3}"/>
              </a:ext>
            </a:extLst>
          </p:cNvPr>
          <p:cNvPicPr>
            <a:picLocks noChangeAspect="1"/>
          </p:cNvPicPr>
          <p:nvPr/>
        </p:nvPicPr>
        <p:blipFill>
          <a:blip r:embed="rId5"/>
          <a:stretch>
            <a:fillRect/>
          </a:stretch>
        </p:blipFill>
        <p:spPr>
          <a:xfrm>
            <a:off x="2582086" y="1501567"/>
            <a:ext cx="4179220" cy="278762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28" name="Picture 4">
            <a:extLst>
              <a:ext uri="{FF2B5EF4-FFF2-40B4-BE49-F238E27FC236}">
                <a16:creationId xmlns:a16="http://schemas.microsoft.com/office/drawing/2014/main" id="{AB6E515A-D652-EF2C-62C9-608A41CDF052}"/>
              </a:ext>
            </a:extLst>
          </p:cNvPr>
          <p:cNvPicPr>
            <a:picLocks noChangeAspect="1" noChangeArrowheads="1"/>
          </p:cNvPicPr>
          <p:nvPr/>
        </p:nvPicPr>
        <p:blipFill>
          <a:blip r:embed="rId6">
            <a:extLst>
              <a:ext uri="{BEBA8EAE-BF5A-486C-A8C5-ECC9F3942E4B}">
                <a14:imgProps xmlns:a14="http://schemas.microsoft.com/office/drawing/2010/main">
                  <a14:imgLayer r:embed="rId7">
                    <a14:imgEffect>
                      <a14:backgroundRemoval t="2791" b="96279" l="1579" r="96316">
                        <a14:foregroundMark x1="23684" y1="2791" x2="23684" y2="2791"/>
                        <a14:foregroundMark x1="21053" y1="6512" x2="22632" y2="9767"/>
                        <a14:foregroundMark x1="22632" y1="10698" x2="52105" y2="40000"/>
                        <a14:foregroundMark x1="52105" y1="40000" x2="60526" y2="71628"/>
                        <a14:foregroundMark x1="60526" y1="71628" x2="33158" y2="68837"/>
                        <a14:foregroundMark x1="33158" y1="68837" x2="48947" y2="83721"/>
                        <a14:foregroundMark x1="48947" y1="83721" x2="73158" y2="84651"/>
                        <a14:foregroundMark x1="73158" y1="84651" x2="85789" y2="67907"/>
                        <a14:foregroundMark x1="85789" y1="67907" x2="88947" y2="42326"/>
                        <a14:foregroundMark x1="88947" y1="42326" x2="85263" y2="22791"/>
                        <a14:foregroundMark x1="85263" y1="22791" x2="73158" y2="12558"/>
                        <a14:foregroundMark x1="73158" y1="12558" x2="42632" y2="26977"/>
                        <a14:foregroundMark x1="42632" y1="26977" x2="21579" y2="71628"/>
                        <a14:foregroundMark x1="21579" y1="71628" x2="17895" y2="20930"/>
                        <a14:foregroundMark x1="17895" y1="20930" x2="18947" y2="19070"/>
                        <a14:foregroundMark x1="46316" y1="5581" x2="72632" y2="6047"/>
                        <a14:foregroundMark x1="72632" y1="6047" x2="93158" y2="12093"/>
                        <a14:foregroundMark x1="93158" y1="12093" x2="82632" y2="93023"/>
                        <a14:foregroundMark x1="82632" y1="93023" x2="20000" y2="90233"/>
                        <a14:foregroundMark x1="20000" y1="90233" x2="20000" y2="90233"/>
                        <a14:foregroundMark x1="80526" y1="78140" x2="24737" y2="79070"/>
                        <a14:foregroundMark x1="87895" y1="93488" x2="93158" y2="79535"/>
                        <a14:foregroundMark x1="93158" y1="79535" x2="93684" y2="21860"/>
                        <a14:foregroundMark x1="97368" y1="27442" x2="97368" y2="70233"/>
                        <a14:foregroundMark x1="91579" y1="96744" x2="20526" y2="95349"/>
                        <a14:foregroundMark x1="11053" y1="47907" x2="1579" y2="49302"/>
                        <a14:foregroundMark x1="45789" y1="59070" x2="40000" y2="44651"/>
                        <a14:foregroundMark x1="40000" y1="44651" x2="74737" y2="40000"/>
                        <a14:foregroundMark x1="74737" y1="40000" x2="61053" y2="53488"/>
                        <a14:foregroundMark x1="61053" y1="53488" x2="61053" y2="53488"/>
                        <a14:foregroundMark x1="56316" y1="26977" x2="73158" y2="37674"/>
                        <a14:foregroundMark x1="73158" y1="37674" x2="73158" y2="69767"/>
                        <a14:foregroundMark x1="73158" y1="69767" x2="71053" y2="36279"/>
                        <a14:foregroundMark x1="71053" y1="36279" x2="83158" y2="22326"/>
                        <a14:foregroundMark x1="83158" y1="22326" x2="82632" y2="24186"/>
                        <a14:foregroundMark x1="90526" y1="7907" x2="90526" y2="7907"/>
                        <a14:foregroundMark x1="90526" y1="7907" x2="67895" y2="5116"/>
                        <a14:foregroundMark x1="67895" y1="5116" x2="26316" y2="6977"/>
                        <a14:foregroundMark x1="26316" y1="6977" x2="31053" y2="25116"/>
                        <a14:foregroundMark x1="31053" y1="25116" x2="54737" y2="13023"/>
                        <a14:foregroundMark x1="54737" y1="13023" x2="34211" y2="16279"/>
                        <a14:foregroundMark x1="34211" y1="16279" x2="17368" y2="22791"/>
                        <a14:foregroundMark x1="17368" y1="22791" x2="15789" y2="84186"/>
                        <a14:foregroundMark x1="15789" y1="84186" x2="17895" y2="93023"/>
                        <a14:foregroundMark x1="16842" y1="7907" x2="12105" y2="43721"/>
                        <a14:foregroundMark x1="48421" y1="9302" x2="64211" y2="10233"/>
                        <a14:foregroundMark x1="64211" y1="10233" x2="50000" y2="16744"/>
                        <a14:foregroundMark x1="66316" y1="11628" x2="39474" y2="11163"/>
                        <a14:foregroundMark x1="39474" y1="11163" x2="55263" y2="14884"/>
                        <a14:foregroundMark x1="55263" y1="14884" x2="66316" y2="11163"/>
                        <a14:foregroundMark x1="83684" y1="4186" x2="80526" y2="3721"/>
                        <a14:foregroundMark x1="60000" y1="8837" x2="64211" y2="8837"/>
                        <a14:foregroundMark x1="58421" y1="20930" x2="82105" y2="25116"/>
                        <a14:foregroundMark x1="82105" y1="25116" x2="83158" y2="24651"/>
                        <a14:foregroundMark x1="41053" y1="60000" x2="27895" y2="23721"/>
                        <a14:foregroundMark x1="27895" y1="23721" x2="29474" y2="52558"/>
                        <a14:foregroundMark x1="29474" y1="52558" x2="61579" y2="53023"/>
                        <a14:foregroundMark x1="61579" y1="53023" x2="67895" y2="40000"/>
                        <a14:foregroundMark x1="67895" y1="40000" x2="66316" y2="48372"/>
                      </a14:backgroundRemoval>
                    </a14:imgEffect>
                  </a14:imgLayer>
                </a14:imgProps>
              </a:ext>
              <a:ext uri="{28A0092B-C50C-407E-A947-70E740481C1C}">
                <a14:useLocalDpi xmlns:a14="http://schemas.microsoft.com/office/drawing/2010/main" val="0"/>
              </a:ext>
            </a:extLst>
          </a:blip>
          <a:srcRect/>
          <a:stretch>
            <a:fillRect/>
          </a:stretch>
        </p:blipFill>
        <p:spPr bwMode="auto">
          <a:xfrm>
            <a:off x="1103441" y="3601843"/>
            <a:ext cx="2600262" cy="294240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97571240"/>
      </p:ext>
    </p:extLst>
  </p:cSld>
  <p:clrMapOvr>
    <a:masterClrMapping/>
  </p:clrMapOvr>
  <mc:AlternateContent xmlns:mc="http://schemas.openxmlformats.org/markup-compatibility/2006" xmlns:p14="http://schemas.microsoft.com/office/powerpoint/2010/main">
    <mc:Choice Requires="p14">
      <p:transition spd="slow" p14:dur="2000" advTm="2038"/>
    </mc:Choice>
    <mc:Fallback xmlns="">
      <p:transition spd="slow" advTm="2038"/>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5C50E6-FD44-460E-685D-F0AC5EC0EF20}"/>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068344A4-EDA7-694E-E978-C8D75662A8E4}"/>
              </a:ext>
            </a:extLst>
          </p:cNvPr>
          <p:cNvSpPr>
            <a:spLocks noGrp="1"/>
          </p:cNvSpPr>
          <p:nvPr>
            <p:ph type="title"/>
          </p:nvPr>
        </p:nvSpPr>
        <p:spPr/>
        <p:txBody>
          <a:bodyPr/>
          <a:lstStyle/>
          <a:p>
            <a:r>
              <a:rPr lang="en-US" dirty="0"/>
              <a:t>ELISA – commonly used for…</a:t>
            </a:r>
          </a:p>
        </p:txBody>
      </p:sp>
      <p:pic>
        <p:nvPicPr>
          <p:cNvPr id="3" name="Picture 2" descr="A screenshot of a video game&#10;&#10;Description automatically generated">
            <a:extLst>
              <a:ext uri="{FF2B5EF4-FFF2-40B4-BE49-F238E27FC236}">
                <a16:creationId xmlns:a16="http://schemas.microsoft.com/office/drawing/2014/main" id="{B7724231-141C-4E77-43FC-6801A5927965}"/>
              </a:ext>
            </a:extLst>
          </p:cNvPr>
          <p:cNvPicPr>
            <a:picLocks noChangeAspect="1"/>
          </p:cNvPicPr>
          <p:nvPr/>
        </p:nvPicPr>
        <p:blipFill rotWithShape="1">
          <a:blip r:embed="rId3">
            <a:extLst>
              <a:ext uri="{28A0092B-C50C-407E-A947-70E740481C1C}">
                <a14:useLocalDpi xmlns:a14="http://schemas.microsoft.com/office/drawing/2010/main" val="0"/>
              </a:ext>
            </a:extLst>
          </a:blip>
          <a:srcRect l="25171" t="5373" r="63284" b="71050"/>
          <a:stretch/>
        </p:blipFill>
        <p:spPr>
          <a:xfrm>
            <a:off x="3257573" y="2164130"/>
            <a:ext cx="1414771" cy="1386874"/>
          </a:xfrm>
          <a:prstGeom prst="rect">
            <a:avLst/>
          </a:prstGeom>
        </p:spPr>
      </p:pic>
      <p:pic>
        <p:nvPicPr>
          <p:cNvPr id="9" name="Picture 8" descr="A screenshot of a video game&#10;&#10;Description automatically generated">
            <a:extLst>
              <a:ext uri="{FF2B5EF4-FFF2-40B4-BE49-F238E27FC236}">
                <a16:creationId xmlns:a16="http://schemas.microsoft.com/office/drawing/2014/main" id="{52614087-AA73-8504-7B5D-91A26357D3AF}"/>
              </a:ext>
            </a:extLst>
          </p:cNvPr>
          <p:cNvPicPr>
            <a:picLocks noChangeAspect="1"/>
          </p:cNvPicPr>
          <p:nvPr/>
        </p:nvPicPr>
        <p:blipFill rotWithShape="1">
          <a:blip r:embed="rId3">
            <a:extLst>
              <a:ext uri="{28A0092B-C50C-407E-A947-70E740481C1C}">
                <a14:useLocalDpi xmlns:a14="http://schemas.microsoft.com/office/drawing/2010/main" val="0"/>
              </a:ext>
            </a:extLst>
          </a:blip>
          <a:srcRect l="59904" t="34102" r="28551" b="42321"/>
          <a:stretch/>
        </p:blipFill>
        <p:spPr>
          <a:xfrm>
            <a:off x="6548909" y="3183065"/>
            <a:ext cx="1574144" cy="1543104"/>
          </a:xfrm>
          <a:prstGeom prst="rect">
            <a:avLst/>
          </a:prstGeom>
        </p:spPr>
      </p:pic>
      <p:pic>
        <p:nvPicPr>
          <p:cNvPr id="10" name="Picture 9" descr="A screenshot of a video game&#10;&#10;Description automatically generated">
            <a:extLst>
              <a:ext uri="{FF2B5EF4-FFF2-40B4-BE49-F238E27FC236}">
                <a16:creationId xmlns:a16="http://schemas.microsoft.com/office/drawing/2014/main" id="{3305DF29-B6EA-B43C-7740-02EB749807F8}"/>
              </a:ext>
            </a:extLst>
          </p:cNvPr>
          <p:cNvPicPr>
            <a:picLocks noChangeAspect="1"/>
          </p:cNvPicPr>
          <p:nvPr/>
        </p:nvPicPr>
        <p:blipFill rotWithShape="1">
          <a:blip r:embed="rId3">
            <a:extLst>
              <a:ext uri="{28A0092B-C50C-407E-A947-70E740481C1C}">
                <a14:useLocalDpi xmlns:a14="http://schemas.microsoft.com/office/drawing/2010/main" val="0"/>
              </a:ext>
            </a:extLst>
          </a:blip>
          <a:srcRect l="38733" t="35017" r="49722" b="41406"/>
          <a:stretch/>
        </p:blipFill>
        <p:spPr>
          <a:xfrm>
            <a:off x="3117685" y="3487368"/>
            <a:ext cx="1579513" cy="1548367"/>
          </a:xfrm>
          <a:prstGeom prst="rect">
            <a:avLst/>
          </a:prstGeom>
        </p:spPr>
      </p:pic>
      <p:pic>
        <p:nvPicPr>
          <p:cNvPr id="12" name="Picture 11" descr="A screenshot of a video game&#10;&#10;Description automatically generated">
            <a:extLst>
              <a:ext uri="{FF2B5EF4-FFF2-40B4-BE49-F238E27FC236}">
                <a16:creationId xmlns:a16="http://schemas.microsoft.com/office/drawing/2014/main" id="{70B66B81-F58C-6022-BAA3-55C9242E67A9}"/>
              </a:ext>
            </a:extLst>
          </p:cNvPr>
          <p:cNvPicPr>
            <a:picLocks noChangeAspect="1"/>
          </p:cNvPicPr>
          <p:nvPr/>
        </p:nvPicPr>
        <p:blipFill rotWithShape="1">
          <a:blip r:embed="rId3">
            <a:extLst>
              <a:ext uri="{28A0092B-C50C-407E-A947-70E740481C1C}">
                <a14:useLocalDpi xmlns:a14="http://schemas.microsoft.com/office/drawing/2010/main" val="0"/>
              </a:ext>
            </a:extLst>
          </a:blip>
          <a:srcRect l="9138" t="63527" r="75350" b="12896"/>
          <a:stretch/>
        </p:blipFill>
        <p:spPr>
          <a:xfrm>
            <a:off x="4707896" y="1682505"/>
            <a:ext cx="1642891" cy="1198587"/>
          </a:xfrm>
          <a:prstGeom prst="rect">
            <a:avLst/>
          </a:prstGeom>
        </p:spPr>
      </p:pic>
      <p:pic>
        <p:nvPicPr>
          <p:cNvPr id="13" name="Picture 12" descr="A screenshot of a video game&#10;&#10;Description automatically generated">
            <a:extLst>
              <a:ext uri="{FF2B5EF4-FFF2-40B4-BE49-F238E27FC236}">
                <a16:creationId xmlns:a16="http://schemas.microsoft.com/office/drawing/2014/main" id="{00E43CA0-9154-CBD9-8E76-E037EC2D12B9}"/>
              </a:ext>
            </a:extLst>
          </p:cNvPr>
          <p:cNvPicPr>
            <a:picLocks noChangeAspect="1"/>
          </p:cNvPicPr>
          <p:nvPr/>
        </p:nvPicPr>
        <p:blipFill rotWithShape="1">
          <a:blip r:embed="rId3">
            <a:extLst>
              <a:ext uri="{28A0092B-C50C-407E-A947-70E740481C1C}">
                <a14:useLocalDpi xmlns:a14="http://schemas.microsoft.com/office/drawing/2010/main" val="0"/>
              </a:ext>
            </a:extLst>
          </a:blip>
          <a:srcRect l="36942" t="65898" r="47546" b="10525"/>
          <a:stretch/>
        </p:blipFill>
        <p:spPr>
          <a:xfrm>
            <a:off x="3853040" y="4711652"/>
            <a:ext cx="1569639" cy="1145145"/>
          </a:xfrm>
          <a:prstGeom prst="rect">
            <a:avLst/>
          </a:prstGeom>
        </p:spPr>
      </p:pic>
      <p:pic>
        <p:nvPicPr>
          <p:cNvPr id="14" name="Picture 13" descr="A screenshot of a video game&#10;&#10;Description automatically generated">
            <a:extLst>
              <a:ext uri="{FF2B5EF4-FFF2-40B4-BE49-F238E27FC236}">
                <a16:creationId xmlns:a16="http://schemas.microsoft.com/office/drawing/2014/main" id="{445AE1C1-49F6-CDB3-79FF-87A2AD221DBD}"/>
              </a:ext>
            </a:extLst>
          </p:cNvPr>
          <p:cNvPicPr>
            <a:picLocks noChangeAspect="1"/>
          </p:cNvPicPr>
          <p:nvPr/>
        </p:nvPicPr>
        <p:blipFill rotWithShape="1">
          <a:blip r:embed="rId3">
            <a:extLst>
              <a:ext uri="{28A0092B-C50C-407E-A947-70E740481C1C}">
                <a14:useLocalDpi xmlns:a14="http://schemas.microsoft.com/office/drawing/2010/main" val="0"/>
              </a:ext>
            </a:extLst>
          </a:blip>
          <a:srcRect l="60503" t="61178" r="20538" b="11316"/>
          <a:stretch/>
        </p:blipFill>
        <p:spPr>
          <a:xfrm>
            <a:off x="6465851" y="2223946"/>
            <a:ext cx="1721124" cy="1198587"/>
          </a:xfrm>
          <a:prstGeom prst="rect">
            <a:avLst/>
          </a:prstGeom>
        </p:spPr>
      </p:pic>
      <p:sp>
        <p:nvSpPr>
          <p:cNvPr id="17" name="TextBox 16">
            <a:extLst>
              <a:ext uri="{FF2B5EF4-FFF2-40B4-BE49-F238E27FC236}">
                <a16:creationId xmlns:a16="http://schemas.microsoft.com/office/drawing/2014/main" id="{18C6A453-6496-A5A0-430D-55A094E38891}"/>
              </a:ext>
            </a:extLst>
          </p:cNvPr>
          <p:cNvSpPr txBox="1"/>
          <p:nvPr/>
        </p:nvSpPr>
        <p:spPr>
          <a:xfrm>
            <a:off x="4582381" y="1067842"/>
            <a:ext cx="1579513" cy="707886"/>
          </a:xfrm>
          <a:prstGeom prst="rect">
            <a:avLst/>
          </a:prstGeom>
          <a:noFill/>
        </p:spPr>
        <p:txBody>
          <a:bodyPr wrap="square" rtlCol="0">
            <a:spAutoFit/>
          </a:bodyPr>
          <a:lstStyle/>
          <a:p>
            <a:pPr algn="ctr"/>
            <a:r>
              <a:rPr lang="en-US" sz="2000" dirty="0"/>
              <a:t>Disease Diagnosis</a:t>
            </a:r>
          </a:p>
        </p:txBody>
      </p:sp>
      <p:sp>
        <p:nvSpPr>
          <p:cNvPr id="20" name="TextBox 19">
            <a:extLst>
              <a:ext uri="{FF2B5EF4-FFF2-40B4-BE49-F238E27FC236}">
                <a16:creationId xmlns:a16="http://schemas.microsoft.com/office/drawing/2014/main" id="{A8B239A5-F47F-6E35-94D0-1C5AAD52067C}"/>
              </a:ext>
            </a:extLst>
          </p:cNvPr>
          <p:cNvSpPr txBox="1"/>
          <p:nvPr/>
        </p:nvSpPr>
        <p:spPr>
          <a:xfrm>
            <a:off x="7976707" y="2376041"/>
            <a:ext cx="1579513" cy="707886"/>
          </a:xfrm>
          <a:prstGeom prst="rect">
            <a:avLst/>
          </a:prstGeom>
          <a:noFill/>
        </p:spPr>
        <p:txBody>
          <a:bodyPr wrap="square" rtlCol="0">
            <a:spAutoFit/>
          </a:bodyPr>
          <a:lstStyle/>
          <a:p>
            <a:pPr algn="ctr"/>
            <a:r>
              <a:rPr lang="en-US" sz="2000" dirty="0"/>
              <a:t>Hormone Detection</a:t>
            </a:r>
          </a:p>
        </p:txBody>
      </p:sp>
      <p:sp>
        <p:nvSpPr>
          <p:cNvPr id="21" name="TextBox 20">
            <a:extLst>
              <a:ext uri="{FF2B5EF4-FFF2-40B4-BE49-F238E27FC236}">
                <a16:creationId xmlns:a16="http://schemas.microsoft.com/office/drawing/2014/main" id="{275968CC-FDC6-AE71-9198-B0B010BE758C}"/>
              </a:ext>
            </a:extLst>
          </p:cNvPr>
          <p:cNvSpPr txBox="1"/>
          <p:nvPr/>
        </p:nvSpPr>
        <p:spPr>
          <a:xfrm>
            <a:off x="7682809" y="3875614"/>
            <a:ext cx="1579513" cy="707886"/>
          </a:xfrm>
          <a:prstGeom prst="rect">
            <a:avLst/>
          </a:prstGeom>
          <a:noFill/>
        </p:spPr>
        <p:txBody>
          <a:bodyPr wrap="square" rtlCol="0">
            <a:spAutoFit/>
          </a:bodyPr>
          <a:lstStyle/>
          <a:p>
            <a:pPr algn="ctr"/>
            <a:r>
              <a:rPr lang="en-US" sz="2000" dirty="0"/>
              <a:t>Drug Detection</a:t>
            </a:r>
          </a:p>
        </p:txBody>
      </p:sp>
      <p:sp>
        <p:nvSpPr>
          <p:cNvPr id="22" name="TextBox 21">
            <a:extLst>
              <a:ext uri="{FF2B5EF4-FFF2-40B4-BE49-F238E27FC236}">
                <a16:creationId xmlns:a16="http://schemas.microsoft.com/office/drawing/2014/main" id="{E03F48FF-54C6-B148-06F2-8FF67CA85498}"/>
              </a:ext>
            </a:extLst>
          </p:cNvPr>
          <p:cNvSpPr txBox="1"/>
          <p:nvPr/>
        </p:nvSpPr>
        <p:spPr>
          <a:xfrm>
            <a:off x="2613830" y="5300708"/>
            <a:ext cx="2094066" cy="1015663"/>
          </a:xfrm>
          <a:prstGeom prst="rect">
            <a:avLst/>
          </a:prstGeom>
          <a:noFill/>
        </p:spPr>
        <p:txBody>
          <a:bodyPr wrap="square" rtlCol="0">
            <a:spAutoFit/>
          </a:bodyPr>
          <a:lstStyle/>
          <a:p>
            <a:pPr algn="ctr"/>
            <a:r>
              <a:rPr lang="en-US" sz="2000" dirty="0"/>
              <a:t>Cancer Biomarker Detection</a:t>
            </a:r>
          </a:p>
        </p:txBody>
      </p:sp>
      <p:sp>
        <p:nvSpPr>
          <p:cNvPr id="23" name="TextBox 22">
            <a:extLst>
              <a:ext uri="{FF2B5EF4-FFF2-40B4-BE49-F238E27FC236}">
                <a16:creationId xmlns:a16="http://schemas.microsoft.com/office/drawing/2014/main" id="{3473693B-0BF7-B40F-A7D0-079845BEC62A}"/>
              </a:ext>
            </a:extLst>
          </p:cNvPr>
          <p:cNvSpPr txBox="1"/>
          <p:nvPr/>
        </p:nvSpPr>
        <p:spPr>
          <a:xfrm>
            <a:off x="1965620" y="3708028"/>
            <a:ext cx="1579513" cy="707886"/>
          </a:xfrm>
          <a:prstGeom prst="rect">
            <a:avLst/>
          </a:prstGeom>
          <a:noFill/>
        </p:spPr>
        <p:txBody>
          <a:bodyPr wrap="square" rtlCol="0">
            <a:spAutoFit/>
          </a:bodyPr>
          <a:lstStyle/>
          <a:p>
            <a:pPr algn="ctr"/>
            <a:r>
              <a:rPr lang="en-US" sz="2000" dirty="0"/>
              <a:t>Allergen Detection</a:t>
            </a:r>
          </a:p>
        </p:txBody>
      </p:sp>
      <p:sp>
        <p:nvSpPr>
          <p:cNvPr id="24" name="TextBox 23">
            <a:extLst>
              <a:ext uri="{FF2B5EF4-FFF2-40B4-BE49-F238E27FC236}">
                <a16:creationId xmlns:a16="http://schemas.microsoft.com/office/drawing/2014/main" id="{35D7AD91-70D3-4858-57B6-FE79901D7219}"/>
              </a:ext>
            </a:extLst>
          </p:cNvPr>
          <p:cNvSpPr txBox="1"/>
          <p:nvPr/>
        </p:nvSpPr>
        <p:spPr>
          <a:xfrm>
            <a:off x="1965620" y="2589737"/>
            <a:ext cx="1579513" cy="400110"/>
          </a:xfrm>
          <a:prstGeom prst="rect">
            <a:avLst/>
          </a:prstGeom>
          <a:noFill/>
        </p:spPr>
        <p:txBody>
          <a:bodyPr wrap="square" rtlCol="0">
            <a:spAutoFit/>
          </a:bodyPr>
          <a:lstStyle/>
          <a:p>
            <a:pPr algn="ctr"/>
            <a:r>
              <a:rPr lang="en-US" sz="2000" dirty="0"/>
              <a:t>Research</a:t>
            </a:r>
          </a:p>
        </p:txBody>
      </p:sp>
      <p:pic>
        <p:nvPicPr>
          <p:cNvPr id="42" name="Picture 41">
            <a:extLst>
              <a:ext uri="{FF2B5EF4-FFF2-40B4-BE49-F238E27FC236}">
                <a16:creationId xmlns:a16="http://schemas.microsoft.com/office/drawing/2014/main" id="{60AF054D-7F0D-8F71-F994-8DBA0FAAECE3}"/>
              </a:ext>
            </a:extLst>
          </p:cNvPr>
          <p:cNvPicPr>
            <a:picLocks noChangeAspect="1"/>
          </p:cNvPicPr>
          <p:nvPr/>
        </p:nvPicPr>
        <p:blipFill>
          <a:blip r:embed="rId4"/>
          <a:stretch>
            <a:fillRect/>
          </a:stretch>
        </p:blipFill>
        <p:spPr>
          <a:xfrm>
            <a:off x="4607088" y="2944377"/>
            <a:ext cx="1785228" cy="1708364"/>
          </a:xfrm>
          <a:prstGeom prst="rect">
            <a:avLst/>
          </a:prstGeom>
        </p:spPr>
      </p:pic>
      <p:pic>
        <p:nvPicPr>
          <p:cNvPr id="4" name="Picture 3" descr="A plant with leaves and roots&#10;&#10;Description automatically generated">
            <a:extLst>
              <a:ext uri="{FF2B5EF4-FFF2-40B4-BE49-F238E27FC236}">
                <a16:creationId xmlns:a16="http://schemas.microsoft.com/office/drawing/2014/main" id="{F24EFE4F-3C6D-A429-E72F-C80CAE26E40B}"/>
              </a:ext>
            </a:extLst>
          </p:cNvPr>
          <p:cNvPicPr>
            <a:picLocks noChangeAspect="1"/>
          </p:cNvPicPr>
          <p:nvPr/>
        </p:nvPicPr>
        <p:blipFill rotWithShape="1">
          <a:blip r:embed="rId5">
            <a:extLst>
              <a:ext uri="{28A0092B-C50C-407E-A947-70E740481C1C}">
                <a14:useLocalDpi xmlns:a14="http://schemas.microsoft.com/office/drawing/2010/main" val="0"/>
              </a:ext>
            </a:extLst>
          </a:blip>
          <a:srcRect l="43869" t="24850" r="43237" b="23395"/>
          <a:stretch/>
        </p:blipFill>
        <p:spPr>
          <a:xfrm>
            <a:off x="5874294" y="4766994"/>
            <a:ext cx="813794" cy="1497209"/>
          </a:xfrm>
          <a:prstGeom prst="rect">
            <a:avLst/>
          </a:prstGeom>
        </p:spPr>
      </p:pic>
      <p:sp>
        <p:nvSpPr>
          <p:cNvPr id="6" name="TextBox 5">
            <a:extLst>
              <a:ext uri="{FF2B5EF4-FFF2-40B4-BE49-F238E27FC236}">
                <a16:creationId xmlns:a16="http://schemas.microsoft.com/office/drawing/2014/main" id="{CD2C75B4-E301-8BA2-0BB8-CF1BE7F37BA1}"/>
              </a:ext>
            </a:extLst>
          </p:cNvPr>
          <p:cNvSpPr txBox="1"/>
          <p:nvPr/>
        </p:nvSpPr>
        <p:spPr>
          <a:xfrm>
            <a:off x="6397194" y="5235967"/>
            <a:ext cx="1579513" cy="707886"/>
          </a:xfrm>
          <a:prstGeom prst="rect">
            <a:avLst/>
          </a:prstGeom>
          <a:noFill/>
        </p:spPr>
        <p:txBody>
          <a:bodyPr wrap="square" rtlCol="0">
            <a:spAutoFit/>
          </a:bodyPr>
          <a:lstStyle/>
          <a:p>
            <a:pPr algn="ctr"/>
            <a:r>
              <a:rPr lang="en-US" sz="2000" dirty="0"/>
              <a:t>GMO Detection</a:t>
            </a:r>
          </a:p>
        </p:txBody>
      </p:sp>
    </p:spTree>
    <p:extLst>
      <p:ext uri="{BB962C8B-B14F-4D97-AF65-F5344CB8AC3E}">
        <p14:creationId xmlns:p14="http://schemas.microsoft.com/office/powerpoint/2010/main" val="1164575770"/>
      </p:ext>
    </p:extLst>
  </p:cSld>
  <p:clrMapOvr>
    <a:masterClrMapping/>
  </p:clrMapOvr>
  <mc:AlternateContent xmlns:mc="http://schemas.openxmlformats.org/markup-compatibility/2006" xmlns:p14="http://schemas.microsoft.com/office/powerpoint/2010/main">
    <mc:Choice Requires="p14">
      <p:transition spd="slow" p14:dur="2000" advTm="37205"/>
    </mc:Choice>
    <mc:Fallback xmlns="">
      <p:transition spd="slow" advTm="37205"/>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10"/>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0" grpId="0"/>
      <p:bldP spid="21" grpId="0"/>
      <p:bldP spid="22" grpId="0"/>
      <p:bldP spid="23" grpId="0"/>
      <p:bldP spid="24" grpId="0"/>
      <p:bldP spid="6" grpId="0"/>
    </p:bldLst>
  </p:timing>
</p:sld>
</file>

<file path=ppt/tags/tag1.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3187820"/>
  <p:tag name="VERSION" val="1705613174220"/>
  <p:tag name="SETTINGSKEY" val="6595dc05374eeb5b37e5aa18_1705610703198"/>
  <p:tag name="TITLE" val="Cancer"/>
  <p:tag name="CREATORNAME" val="Leigh Brown"/>
</p:tagLst>
</file>

<file path=ppt/tags/tag10.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11.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12.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3.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4.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474560"/>
  <p:tag name="VERSION" val="1705677461361"/>
  <p:tag name="SETTINGSKEY" val="6435d8e14e6826d93eddf821_1705677063837"/>
  <p:tag name="TITLE" val="Lab Figures"/>
  <p:tag name="CREATORNAME" val="Leigh Brown"/>
</p:tagLst>
</file>

<file path=ppt/tags/tag15.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16.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1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19.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2180948"/>
  <p:tag name="VERSION" val="1705609185048"/>
  <p:tag name="SETTINGSKEY" val="6595dc05374eeb5b37e5aa18_1705610703198"/>
  <p:tag name="TITLE" val="Cancer"/>
  <p:tag name="CREATORNAME" val="Leigh Brown"/>
</p:tagLst>
</file>

<file path=ppt/tags/tag20.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474560"/>
  <p:tag name="VERSION" val="1705677461361"/>
  <p:tag name="SETTINGSKEY" val="6435d8e14e6826d93eddf821_1705677063837"/>
  <p:tag name="TITLE" val="Lab Figures"/>
  <p:tag name="CREATORNAME" val="Leigh Brown"/>
</p:tagLst>
</file>

<file path=ppt/tags/tag21.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22.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23.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2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5.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8169675"/>
  <p:tag name="VERSION" val="1705678149624"/>
  <p:tag name="SETTINGSKEY" val="6435d8e14e6826d93eddf821_1705677063837"/>
  <p:tag name="TITLE" val="Lab Figures"/>
  <p:tag name="CREATORNAME" val="Leigh Brown"/>
</p:tagLst>
</file>

<file path=ppt/tags/tag26.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29.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367198"/>
  <p:tag name="VERSION" val="1705677351070"/>
  <p:tag name="SETTINGSKEY" val="6435d8e14e6826d93eddf821_1705677063837"/>
  <p:tag name="TITLE" val="Lab Figures"/>
  <p:tag name="CREATORNAME" val="Leigh Brown"/>
</p:tagLst>
</file>

<file path=ppt/tags/tag3.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0035352"/>
  <p:tag name="VERSION" val="1705609185048"/>
  <p:tag name="SETTINGSKEY" val="6595dc05374eeb5b37e5aa18_1705609279936"/>
  <p:tag name="TITLE" val="Cancer"/>
  <p:tag name="CREATORNAME" val="Leigh Brown"/>
</p:tagLst>
</file>

<file path=ppt/tags/tag30.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1.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2.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3.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5.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6.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7.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3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39.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09883813"/>
  <p:tag name="VERSION" val="1705609185048"/>
  <p:tag name="SETTINGSKEY" val="6595dc05374eeb5b37e5aa18_1705609279936"/>
  <p:tag name="TITLE" val="Cancer"/>
  <p:tag name="CREATORNAME" val="Leigh Brown"/>
</p:tagLst>
</file>

<file path=ppt/tags/tag40.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1.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2.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43.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7617580"/>
  <p:tag name="VERSION" val="1705677601229"/>
  <p:tag name="SETTINGSKEY" val="6435d8e14e6826d93eddf821_1705677063837"/>
  <p:tag name="TITLE" val="Lab Figures"/>
  <p:tag name="CREATORNAME" val="Leigh Brown"/>
</p:tagLst>
</file>

<file path=ppt/tags/tag4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5.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6.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49.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09883813"/>
  <p:tag name="VERSION" val="1705609185048"/>
  <p:tag name="SETTINGSKEY" val="6595dc05374eeb5b37e5aa18_1705609279936"/>
  <p:tag name="TITLE" val="Cancer"/>
  <p:tag name="CREATORNAME" val="Leigh Brown"/>
</p:tagLst>
</file>

<file path=ppt/tags/tag50.xml><?xml version="1.0" encoding="utf-8"?>
<p:tagLst xmlns:a="http://schemas.openxmlformats.org/drawingml/2006/main" xmlns:r="http://schemas.openxmlformats.org/officeDocument/2006/relationships" xmlns:p="http://schemas.openxmlformats.org/presentationml/2006/main">
  <p:tag name="ID" val="6435d8e14e6826d93eddf821"/>
  <p:tag name="TRANSPARENTBACKGROUND" val="true"/>
  <p:tag name="ADDCOLLABORATIONLINK" val="false"/>
  <p:tag name="FIGURESLIDEID" val="9946ac0f-cfb2-46fc-b194-a303e7ba7d57"/>
  <p:tag name="DATEINSERTED" val="1705679693248"/>
  <p:tag name="VERSION" val="1705679684261"/>
  <p:tag name="SETTINGSKEY" val="6435d8e14e6826d93eddf821_1705677063837"/>
  <p:tag name="TITLE" val="Lab Figures"/>
  <p:tag name="CREATORNAME" val="Leigh Brown"/>
</p:tagLst>
</file>

<file path=ppt/tags/tag51.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2.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3.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4.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5.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6.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7.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58.xml><?xml version="1.0" encoding="utf-8"?>
<p:tagLst xmlns:a="http://schemas.openxmlformats.org/drawingml/2006/main" xmlns:r="http://schemas.openxmlformats.org/officeDocument/2006/relationships" xmlns:p="http://schemas.openxmlformats.org/presentationml/2006/main">
  <p:tag name="ID" val="6435d8e14e6826d93eddf821"/>
  <p:tag name="SETTINGSKEY" val="6435d8e14e6826d93eddf821_1705677063837"/>
  <p:tag name="TRANSPARENTBACKGROUND" val="true"/>
  <p:tag name="ADDCOLLABORATIONLINK" val="false"/>
  <p:tag name="VERSION" val="1705676996767"/>
  <p:tag name="FIGURESLIDEID" val="9946ac0f-cfb2-46fc-b194-a303e7ba7d57"/>
  <p:tag name="TITLE" val="Lab Figures"/>
  <p:tag name="CREATORNAME" val="Leigh Brown"/>
  <p:tag name="DATEINSERTED" val="1705677068124"/>
</p:tagLst>
</file>

<file path=ppt/tags/tag6.xml><?xml version="1.0" encoding="utf-8"?>
<p:tagLst xmlns:a="http://schemas.openxmlformats.org/drawingml/2006/main" xmlns:r="http://schemas.openxmlformats.org/officeDocument/2006/relationships" xmlns:p="http://schemas.openxmlformats.org/presentationml/2006/main">
  <p:tag name="ID" val="6595dc05374eeb5b37e5aa18"/>
  <p:tag name="TRANSPARENTBACKGROUND" val="true"/>
  <p:tag name="ADDCOLLABORATIONLINK" val="false"/>
  <p:tag name="FIGURESLIDEID" val="9d1f1ae6-2cb7-431a-98a7-515c6c2504a5"/>
  <p:tag name="DATEINSERTED" val="1705610035352"/>
  <p:tag name="VERSION" val="1705609185048"/>
  <p:tag name="SETTINGSKEY" val="6595dc05374eeb5b37e5aa18_1705609279936"/>
  <p:tag name="TITLE" val="Cancer"/>
  <p:tag name="CREATORNAME" val="Leigh Brown"/>
</p:tagLst>
</file>

<file path=ppt/tags/tag7.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8.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ags/tag9.xml><?xml version="1.0" encoding="utf-8"?>
<p:tagLst xmlns:a="http://schemas.openxmlformats.org/drawingml/2006/main" xmlns:r="http://schemas.openxmlformats.org/officeDocument/2006/relationships" xmlns:p="http://schemas.openxmlformats.org/presentationml/2006/main">
  <p:tag name="ID" val="6595dc05374eeb5b37e5aa18"/>
  <p:tag name="SETTINGSKEY" val="6595dc05374eeb5b37e5aa18_1705610703198"/>
  <p:tag name="TRANSPARENTBACKGROUND" val="true"/>
  <p:tag name="ADDCOLLABORATIONLINK" val="false"/>
  <p:tag name="VERSION" val="1705610013907"/>
  <p:tag name="FIGURESLIDEID" val="9d1f1ae6-2cb7-431a-98a7-515c6c2504a5"/>
  <p:tag name="TITLE" val="Cancer"/>
  <p:tag name="CREATORNAME" val="Leigh Brown"/>
  <p:tag name="DATEINSERTED" val="1705610704686"/>
</p:tagLst>
</file>

<file path=ppt/theme/theme1.xml><?xml version="1.0" encoding="utf-8"?>
<a:theme xmlns:a="http://schemas.openxmlformats.org/drawingml/2006/main" name="Office Theme">
  <a:themeElements>
    <a:clrScheme name="LeighBR">
      <a:dk1>
        <a:sysClr val="windowText" lastClr="000000"/>
      </a:dk1>
      <a:lt1>
        <a:sysClr val="window" lastClr="FFFFFF"/>
      </a:lt1>
      <a:dk2>
        <a:srgbClr val="44546A"/>
      </a:dk2>
      <a:lt2>
        <a:srgbClr val="E7E6E6"/>
      </a:lt2>
      <a:accent1>
        <a:srgbClr val="99CA3D"/>
      </a:accent1>
      <a:accent2>
        <a:srgbClr val="FF6600"/>
      </a:accent2>
      <a:accent3>
        <a:srgbClr val="007DB6"/>
      </a:accent3>
      <a:accent4>
        <a:srgbClr val="FFC000"/>
      </a:accent4>
      <a:accent5>
        <a:srgbClr val="00BABE"/>
      </a:accent5>
      <a:accent6>
        <a:srgbClr val="0AA651"/>
      </a:accent6>
      <a:hlink>
        <a:srgbClr val="0563C1"/>
      </a:hlink>
      <a:folHlink>
        <a:srgbClr val="954F72"/>
      </a:folHlink>
    </a:clrScheme>
    <a:fontScheme name="ArialNovaL">
      <a:majorFont>
        <a:latin typeface="Arial Nova Light"/>
        <a:ea typeface=""/>
        <a:cs typeface=""/>
      </a:majorFont>
      <a:minorFont>
        <a:latin typeface="Arial Nova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LeighBRTemplate" id="{6A778351-7468-486B-AAA6-F203D9A1AC92}" vid="{ECA61DC6-A8CA-40B0-BEAC-C9799E7E34A3}"/>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webextensions/_rels/taskpanes.xml.rels><?xml version="1.0" encoding="UTF-8" standalone="yes"?>
<Relationships xmlns="http://schemas.openxmlformats.org/package/2006/relationships"><Relationship Id="rId2" Type="http://schemas.microsoft.com/office/2011/relationships/webextension" Target="webextension2.xml"/><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525" row="5">
    <wetp:webextensionref xmlns:r="http://schemas.openxmlformats.org/officeDocument/2006/relationships" r:id="rId1"/>
  </wetp:taskpane>
  <wetp:taskpane dockstate="right" visibility="0" width="525" row="5">
    <wetp:webextensionref xmlns:r="http://schemas.openxmlformats.org/officeDocument/2006/relationships" r:id="rId2"/>
  </wetp:taskpane>
</wetp:taskpanes>
</file>

<file path=ppt/webextensions/webextension1.xml><?xml version="1.0" encoding="utf-8"?>
<we:webextension xmlns:we="http://schemas.microsoft.com/office/webextensions/webextension/2010/11" id="{634906B7-CC67-472D-9F0C-40BF704CE1BD}">
  <we:reference id="wa200006038" version="1.0.0.3" store="en-US" storeType="OMEX"/>
  <we:alternateReferences>
    <we:reference id="wa200006038" version="1.0.0.3" store="" storeType="OMEX"/>
  </we:alternateReferences>
  <we:properties>
    <we:property name="6595dc05374eeb5b37e5aa18_1705608978901"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15bb6462-98f2-456e-9cf8-5993c231eb55&quot;:{&quot;id&quot;:&quot;15bb6462-98f2-456e-9cf8-5993c231eb55&quot;,&quot;type&quot;:&quot;FIGURE_OBJECT&quot;,&quot;parent&quot;:{&quot;type&quot;:&quot;CHILD&quot;,&quot;parentId&quot;:&quot;2efd2c8d-1ba2-4230-8a3c-01bf8aacc34a&quot;,&quot;order&quot;:&quot;99&quot;},&quot;source&quot;:{&quot;id&quot;:&quot;6486123fce20f510f2c0c041&quot;,&quot;type&quot;:&quot;TEMPLATES&quot;},&quot;relativeTransform&quot;:{&quot;translate&quot;:{&quot;x&quot;:-139.3963470920562,&quot;y&quot;:-167.1874464312583},&quot;rotate&quot;:0,&quot;skewX&quot;:0,&quot;scale&quot;:{&quot;x&quot;:1,&quot;y&quot;:1}}},&quot;bc2550da-f7bf-4175-be44-aec453df7eed&quot;:{&quot;type&quot;:&quot;FIGURE_OBJECT&quot;,&quot;id&quot;:&quot;bc2550da-f7bf-4175-be44-aec453df7eed&quot;,&quot;name&quot;:&quot;Antibody fragment (linker)&quot;,&quot;relativeTransform&quot;:{&quot;translate&quot;:{&quot;x&quot;:-65.21473562139644,&quot;y&quot;:-8.547358754666819},&quot;rotate&quot;:-0.6092944418712214,&quot;skewX&quot;:0,&quot;scale&quot;:{&quot;x&quot;:0.2608983881583297,&quot;y&quot;:0.4819373003480279}},&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71&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78.68935970322462,&quot;y&quot;:-12.28159921474542},&quot;rotate&quot;:-0.6126105674500089,&quot;skewX&quot;:2.3162848940211034e-16,&quot;scale&quot;:{&quot;x&quot;:0.4239598807572853,&quot;y&quot;:0.42395988075728636}},&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2&quot;}},&quot;de95f31c-d49a-4caf-8ee5-1f291de44d52&quot;:{&quot;type&quot;:&quot;FIGURE_OBJECT&quot;,&quot;id&quot;:&quot;de95f31c-d49a-4caf-8ee5-1f291de44d52&quot;,&quot;name&quot;:&quot;Antibody fragment (Fc)&quot;,&quot;relativeTransform&quot;:{&quot;translate&quot;:{&quot;x&quot;:-62.68759189618024,&quot;y&quot;:-23.757504704987003},&quot;rotate&quot;:-0.6126105674500089,&quot;skewX&quot;:2.3162848940211034e-16,&quot;scale&quot;:{&quot;x&quot;:0.4239598807572853,&quot;y&quot;:0.42395988075728636}},&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3&quot;}},&quot;8042e5ca-666a-47f5-83c5-9a9809095d37&quot;:{&quot;type&quot;:&quot;FIGURE_OBJECT&quot;,&quot;id&quot;:&quot;8042e5ca-666a-47f5-83c5-9a9809095d37&quot;,&quot;name&quot;:&quot;Antibody fragment (sdAb)&quot;,&quot;relativeTransform&quot;:{&quot;translate&quot;:{&quot;x&quot;:-96.82197677380938,&quot;y&quot;:-38.03226021013673},&quot;rotate&quot;:-0.6098180406468188,&quot;skewX&quot;:1.4679455515858754e-15,&quot;scale&quot;:{&quot;x&quot;:0.21741532346527442,&quot;y&quot;:0.21741532346527417}},&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5&quot;}},&quot;1c2603cb-ff60-48e0-b02c-243197808d21&quot;:{&quot;type&quot;:&quot;FIGURE_OBJECT&quot;,&quot;id&quot;:&quot;1c2603cb-ff60-48e0-b02c-243197808d21&quot;,&quot;name&quot;:&quot;Antibody fragment (sdAb)&quot;,&quot;relativeTransform&quot;:{&quot;translate&quot;:{&quot;x&quot;:-80.43004106237414,&quot;y&quot;:-49.77603751859239},&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6&quot;}},&quot;8d78e2bc-a1eb-44e7-b905-03236ad99c4f&quot;:{&quot;type&quot;:&quot;FIGURE_OBJECT&quot;,&quot;id&quot;:&quot;8d78e2bc-a1eb-44e7-b905-03236ad99c4f&quot;,&quot;name&quot;:&quot;Antibody fragment (Fc)&quot;,&quot;relativeTransform&quot;:{&quot;translate&quot;:{&quot;x&quot;:-48.56626573785272,&quot;y&quot;:26.333052812793458},&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7&quot;}},&quot;5ca69a93-5514-4a17-9a4b-9bbe9a7f7ca6&quot;:{&quot;type&quot;:&quot;FIGURE_OBJECT&quot;,&quot;id&quot;:&quot;5ca69a93-5514-4a17-9a4b-9bbe9a7f7ca6&quot;,&quot;name&quot;:&quot;Antibody fragment (Fc)&quot;,&quot;relativeTransform&quot;:{&quot;translate&quot;:{&quot;x&quot;:-28.274168881093498,&quot;y&quot;:26.3333507562248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8&quot;}},&quot;38b8060a-8adf-4c61-a0cc-5d31de97aa03&quot;:{&quot;type&quot;:&quot;FIGURE_OBJECT&quot;,&quot;id&quot;:&quot;38b8060a-8adf-4c61-a0cc-5d31de97aa03&quot;,&quot;name&quot;:&quot;Antibody fragment (Fc)&quot;,&quot;relativeTransform&quot;:{&quot;translate&quot;:{&quot;x&quot;:-48.56626573785269,&quot;y&quot;:57.85826185726572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quot;}},&quot;44fdeea2-24d4-4be2-9228-b26d6a820447&quot;:{&quot;type&quot;:&quot;FIGURE_OBJECT&quot;,&quot;id&quot;:&quot;44fdeea2-24d4-4be2-9228-b26d6a820447&quot;,&quot;name&quot;:&quot;Antibody fragment (Fc)&quot;,&quot;relativeTransform&quot;:{&quot;translate&quot;:{&quot;x&quot;:-28.274168881093498,&quot;y&quot;:57.8582747152579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05&quot;}},&quot;bed39a37-f93c-425c-8b78-18a388389909&quot;:{&quot;type&quot;:&quot;FIGURE_OBJECT&quot;,&quot;id&quot;:&quot;bed39a37-f93c-425c-8b78-18a388389909&quot;,&quot;name&quot;:&quot;Antibody fragment (linker)&quot;,&quot;relativeTransform&quot;:{&quot;translate&quot;:{&quot;x&quot;:-12.875096929063414,&quot;y&quot;:-8.550524564392079},&quot;rotate&quot;:0.6092944418712203,&quot;skewX&quot;:8.155253064365981e-16,&quot;scale&quot;:{&quot;x&quot;:-0.2608983881583292,&quot;y&quot;:0.48193730034802307}},&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81&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0.6002200029219527,&quot;y&quot;:-12.28355687110559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2&quot;}},&quot;91450da1-c5ec-4aca-a17e-0b9fe2607bad&quot;:{&quot;type&quot;:&quot;FIGURE_OBJECT&quot;,&quot;id&quot;:&quot;91450da1-c5ec-4aca-a17e-0b9fe2607bad&quot;,&quot;name&quot;:&quot;Antibody fragment (Fc)&quot;,&quot;relativeTransform&quot;:{&quot;translate&quot;:{&quot;x&quot;:-15.401547804122561,&quot;y&quot;:-23.75946236134738},&quot;rotate&quot;:0.6126105674500089,&quot;skewX&quot;:-7.720949646736993e-17,&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3&quot;}},&quot;ff1c86c7-db56-4ffb-ad4e-47e3a8bf350b&quot;:{&quot;type&quot;:&quot;FIGURE_OBJECT&quot;,&quot;id&quot;:&quot;ff1c86c7-db56-4ffb-ad4e-47e3a8bf350b&quot;,&quot;name&quot;:&quot;Antibody fragment (sdAb)&quot;,&quot;relativeTransform&quot;:{&quot;translate&quot;:{&quot;x&quot;:18.81246573123238,&quot;y&quot;:-38.0322214627122},&quot;rotate&quot;:0.6098180406468185,&quot;skewX&quot;:1.2477537188479914e-15,&quot;scale&quot;:{&quot;x&quot;:-0.21741532346527465,&quot;y&quot;:0.21741532346527512}},&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5&quot;}},&quot;70a7dd07-0afc-4f84-882a-87b67fead91f&quot;:{&quot;type&quot;:&quot;FIGURE_OBJECT&quot;,&quot;id&quot;:&quot;70a7dd07-0afc-4f84-882a-87b67fead91f&quot;,&quot;name&quot;:&quot;Antibody fragment (sdAb)&quot;,&quot;relativeTransform&quot;:{&quot;translate&quot;:{&quot;x&quot;:2.224054299639675,&quot;y&quot;:-49.77783971909565},&quot;rotate&quot;:0.5853834311188979,&quot;skewX&quot;:-2.495507437695992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6&quot;}},&quot;f1ddcea0-4834-4fac-a56b-c884122318ee&quot;:{&quot;id&quot;:&quot;f1ddcea0-4834-4fac-a56b-c884122318ee&quot;,&quot;type&quot;:&quot;FIGURE_OBJECT&quot;,&quot;relativeTransform&quot;:{&quot;translate&quot;:{&quot;x&quot;:80.63152510872061,&quot;y&quot;:-32.095512618212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15bb6462-98f2-456e-9cf8-5993c231eb55&quot;,&quot;order&quot;:&quot;95&quot;}},&quot;193b973b-527c-4e92-80c0-c20bf7390157&quot;:{&quot;id&quot;:&quot;193b973b-527c-4e92-80c0-c20bf7390157&quot;,&quot;type&quot;:&quot;FIGURE_OBJECT&quot;,&quot;relativeTransform&quot;:{&quot;translate&quot;:{&quot;x&quot;:77.94800807841234,&quot;y&quot;:41.283389417052874},&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15bb6462-98f2-456e-9cf8-5993c231eb55&quot;,&quot;order&quot;:&quot;97&quot;}},&quot;06e2d0be-cc09-4886-a76e-5d9186843b13&quot;:{&quot;id&quot;:&quot;06e2d0be-cc09-4886-a76e-5d9186843b13&quot;,&quot;type&quot;:&quot;FIGURE_OBJECT&quot;,&quot;relativeTransform&quot;:{&quot;translate&quot;:{&quot;x&quot;:-114.71020178307539,&quot;y&quot;:-9.130387416716651},&quot;rotate&quot;:0},&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15bb6462-98f2-456e-9cf8-5993c231eb55&quot;,&quot;order&quot;:&quot;98&quot;}},&quot;0ceb4179-7001-4e0d-b2a4-a46f1e162a9b&quot;:{&quot;id&quot;:&quot;0ceb4179-7001-4e0d-b2a4-a46f1e162a9b&quot;,&quot;type&quot;:&quot;FIGURE_OBJECT&quot;,&quot;relativeTransform&quot;:{&quot;translate&quot;:{&quot;x&quot;:-87.03246397643402,&quot;y&quot;:25.549953712114554},&quot;rotate&quot;:0},&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15bb6462-98f2-456e-9cf8-5993c231eb55&quot;,&quot;order&quot;:&quot;99&quot;}},&quot;e7e1b171-7277-4e4e-98fa-6df2476c8946&quot;:{&quot;id&quot;:&quot;e7e1b171-7277-4e4e-98fa-6df2476c8946&quot;,&quot;type&quot;:&quot;FIGURE_OBJECT&quot;,&quot;relativeTransform&quot;:{&quot;translate&quot;:{&quot;x&quot;:84.62377372524216,&quot;y&quot;:6.3700751054050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15bb6462-98f2-456e-9cf8-5993c231eb55&quot;,&quot;order&quot;:&quot;995&quot;}},&quot;1b2ef654-627b-4651-af14-78d78ce5e818&quot;:{&quot;id&quot;:&quot;1b2ef654-627b-4651-af14-78d78ce5e818&quot;,&quot;type&quot;:&quot;FIGURE_OBJECT&quot;,&quot;relativeTransform&quot;:{&quot;translate&quot;:{&quot;x&quot;:-115.36858342841478,&quot;y&quot;:69.9441129091231},&quot;rotate&quot;:0},&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15bb6462-98f2-456e-9cf8-5993c231eb55&quot;,&quot;order&quot;:&quot;997&quot;}},&quot;919f8a28-90ec-4b9e-b219-0033e3b9c553&quot;:{&quot;id&quot;:&quot;919f8a28-90ec-4b9e-b219-0033e3b9c553&quot;,&quot;type&quot;:&quot;FIGURE_OBJECT&quot;,&quot;relativeTransform&quot;:{&quot;translate&quot;:{&quot;x&quot;:97.40220323484161,&quot;y&quot;:-72.44160430394031},&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15bb6462-98f2-456e-9cf8-5993c231eb55&quot;,&quot;order&quot;:&quot;998&quot;}},&quot;718a246e-78b2-4fc8-bd14-1782f4e0c186&quot;:{&quot;type&quot;:&quot;FIGURE_OBJECT&quot;,&quot;id&quot;:&quot;718a246e-78b2-4fc8-bd14-1782f4e0c186&quot;,&quot;relativeTransform&quot;:{&quot;translate&quot;:{&quot;x&quot;:372.26370549132133,&quot;y&quot;:-29.62887335281004},&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5&quot;}},&quot;eebb6207-04fc-4e8a-9c1b-880ebec190a5&quot;:{&quot;type&quot;:&quot;FIGURE_OBJECT&quot;,&quot;id&quot;:&quot;eebb6207-04fc-4e8a-9c1b-880ebec190a5&quot;,&quot;relativeTransform&quot;:{&quot;translate&quot;:{&quot;x&quot;:50.46259902420023,&quot;y&quot;:41.74127766323636},&quot;rotate&quot;:-2.4492935982947064e-16},&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7&quot;}},&quot;eeb8bfb7-bf3d-48de-81f0-ee06f5a57d8d&quot;:{&quot;id&quot;:&quot;eeb8bfb7-bf3d-48de-81f0-ee06f5a57d8d&quot;,&quot;type&quot;:&quot;FIGURE_OBJECT&quot;,&quot;relativeTransform&quot;:{&quot;translate&quot;:{&quot;x&quot;:-111.8854499848814,&quot;y&quot;:10.915517322110887},&quot;rotate&quot;:0},&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15bb6462-98f2-456e-9cf8-5993c231eb55&quot;,&quot;order&quot;:&quot;9998&quot;}},&quot;26dedc82-c155-47e3-818e-49ea757fb819&quot;:{&quot;type&quot;:&quot;FIGURE_OBJECT&quot;,&quot;id&quot;:&quot;26dedc82-c155-47e3-818e-49ea757fb819&quot;,&quot;relativeTransform&quot;:{&quot;translate&quot;:{&quot;x&quot;:-38.96897618622235,&quot;y&quot;:-2.4857347935094665},&quot;rotate&quot;:0},&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15bb6462-98f2-456e-9cf8-5993c231eb55&quot;,&quot;order&quot;:&quot;99997&quot;}},&quot;d2848a11-06ec-4ade-bc31-f87091f6571a&quot;:{&quot;type&quot;:&quot;FIGURE_OBJECT&quot;,&quot;id&quot;:&quot;d2848a11-06ec-4ade-bc31-f87091f6571a&quot;,&quot;relativeTransform&quot;:{&quot;translate&quot;:{&quot;x&quot;:-100.55661752414447,&quot;y&quot;:74.66083790369761},&quot;rotate&quot;:1.5707963267948966},&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15bb6462-98f2-456e-9cf8-5993c231eb55&quot;,&quot;order&quot;:&quot;9999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15bb6462-98f2-456e-9cf8-5993c231eb55&quot;,&quot;order&quot;:&quot;999998&quot;},&quot;relativeTransform&quot;:{&quot;translate&quot;:{&quot;x&quot;:37.554251746836904,&quot;y&quot;:61.69093080522822},&quot;rotate&quot;:0}},&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95.3442798066982,&quot;y&quot;:-36.117461410363084},&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15bb6462-98f2-456e-9cf8-5993c231eb55&quot;,&quot;order&quot;:&quot;9999998&quot;}},&quot;3727fec7-13a9-4a2b-802d-15fd118885f4&quot;:{&quot;id&quot;:&quot;3727fec7-13a9-4a2b-802d-15fd118885f4&quot;,&quot;type&quot;:&quot;FIGURE_OBJECT&quot;,&quot;relativeTransform&quot;:{&quot;translate&quot;:{&quot;x&quot;:-78.29709409375302,&quot;y&quot;:-12.63564034652514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15bb6462-98f2-456e-9cf8-5993c231eb55&quot;,&quot;order&quot;:&quot;9999999&quot;}},&quot;c28b9aaa-e637-45b3-b231-2d9708c3898d&quot;:{&quot;id&quot;:&quot;c28b9aaa-e637-45b3-b231-2d9708c3898d&quot;,&quot;type&quot;:&quot;FIGURE_OBJECT&quot;,&quot;relativeTransform&quot;:{&quot;translate&quot;:{&quot;x&quot;:-78.60715008136202,&quot;y&quot;:-47.67358340826656},&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15bb6462-98f2-456e-9cf8-5993c231eb55&quot;,&quot;order&quot;:&quot;99999995&quot;}},&quot;6df99038-9865-4f72-a5e5-61b06314b896&quot;:{&quot;id&quot;:&quot;6df99038-9865-4f72-a5e5-61b06314b896&quot;,&quot;type&quot;:&quot;FIGURE_OBJECT&quot;,&quot;relativeTransform&quot;:{&quot;translate&quot;:{&quot;x&quot;:-62.430565584545505,&quot;y&quot;:-23.40042108261576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8&quot;}},&quot;04bc8245-1a7e-43b7-a9ce-64fe84ac9382&quot;:{&quot;id&quot;:&quot;04bc8245-1a7e-43b7-a9ce-64fe84ac9382&quot;,&quot;type&quot;:&quot;FIGURE_OBJECT&quot;,&quot;relativeTransform&quot;:{&quot;translate&quot;:{&quot;x&quot;:-48.56642748921288,&quot;y&quot;:26.18332422327182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quot;}},&quot;bbb23bf1-c3a4-4318-abd4-505dbe49c19e&quot;:{&quot;id&quot;:&quot;bbb23bf1-c3a4-4318-abd4-505dbe49c19e&quot;,&quot;type&quot;:&quot;FIGURE_OBJECT&quot;,&quot;relativeTransform&quot;:{&quot;translate&quot;:{&quot;x&quot;:-48.56673016231749,&quot;y&quot;:58.04035334766309},&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5&quot;}},&quot;949626ca-46ea-45f9-9ede-1ba4112373cd&quot;:{&quot;type&quot;:&quot;FIGURE_OBJECT&quot;,&quot;id&quot;:&quot;949626ca-46ea-45f9-9ede-1ba4112373cd&quot;,&quot;parent&quot;:{&quot;type&quot;:&quot;CHILD&quot;,&quot;parentId&quot;:&quot;15bb6462-98f2-456e-9cf8-5993c231eb55&quot;,&quot;order&quot;:&quot;999999997&quot;},&quot;relativeTransform&quot;:{&quot;translate&quot;:{&quot;x&quot;:59.16288965891851,&quot;y&quot;:34.66490983325441},&quot;rotate&quot;:0}},&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15bb6462-98f2-456e-9cf8-5993c231eb55&quot;,&quot;order&quot;:&quot;72&quot;},&quot;relativeTransform&quot;:{&quot;translate&quot;:{&quot;x&quot;:59.16288965891851,&quot;y&quot;:34.66490983325441},&quot;rotate&quot;:0}},&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301edfd6-f84d-451e-9126-b8d934c47bec&quot;:{&quot;type&quot;:&quot;FIGURE_OBJECT&quot;,&quot;id&quot;:&quot;301edfd6-f84d-451e-9126-b8d934c47bec&quot;,&quot;name&quot;:&quot;Antibody fragment (linker)&quot;,&quot;relativeTransform&quot;:{&quot;translate&quot;:{&quot;x&quot;:118.18285915905895,&quot;y&quot;:-169.25217185522237},&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51&quot;},&quot;styles&quot;:{&quot;bond-hidden&quot;:[{&quot;monochromeTargetColor&quot;:&quot;#FA7900&quot;,&quot;styleName&quot;:&quot;FILL&quot;},{&quot;monochromeTargetColor&quot;:&quot;#FA7900&quot;,&quot;styleName&quot;:&quot;STROKE&quot;,&quot;color&quot;:&quot;#fa904d&quot;}]}},&quot;154f56a0-759f-4663-be08-a9de5b221092&quot;:{&quot;type&quot;:&quot;FIGURE_OBJECT&quot;,&quot;id&quot;:&quot;154f56a0-759f-4663-be08-a9de5b221092&quot;,&quot;name&quot;:&quot;Antibody fragment (Fc)&quot;,&quot;relativeTransform&quot;:{&quot;translate&quot;:{&quot;x&quot;:104.70823507723077,&quot;y&quot;:-172.98641231530098},&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5&quot;}},&quot;7ca6418e-7f63-4f48-8257-524be5a65114&quot;:{&quot;type&quot;:&quot;FIGURE_OBJECT&quot;,&quot;id&quot;:&quot;7ca6418e-7f63-4f48-8257-524be5a65114&quot;,&quot;name&quot;:&quot;Antibody fragment (Fc)&quot;,&quot;relativeTransform&quot;:{&quot;translate&quot;:{&quot;x&quot;:120.71000288427516,&quot;y&quot;:-184.46231780554257},&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6&quot;}},&quot;9182b174-96b4-4c91-afa4-661ae42982e6&quot;:{&quot;type&quot;:&quot;FIGURE_OBJECT&quot;,&quot;id&quot;:&quot;9182b174-96b4-4c91-afa4-661ae42982e6&quot;,&quot;name&quot;:&quot;Antibody fragment (sdAb)&quot;,&quot;relativeTransform&quot;:{&quot;translate&quot;:{&quot;x&quot;:86.57561800664601,&quot;y&quot;:-198.73707331069227},&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57&quot;}},&quot;77bc0c59-93c4-4fd3-936d-c0155836b0ce&quot;:{&quot;type&quot;:&quot;FIGURE_OBJECT&quot;,&quot;id&quot;:&quot;77bc0c59-93c4-4fd3-936d-c0155836b0ce&quot;,&quot;name&quot;:&quot;Antibody fragment (sdAb)&quot;,&quot;relativeTransform&quot;:{&quot;translate&quot;:{&quot;x&quot;:102.96755371808125,&quot;y&quot;:-210.48085061914793},&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6&quot;}},&quot;8ef1e264-ff06-470b-a23a-952a0ab564ea&quot;:{&quot;type&quot;:&quot;FIGURE_OBJECT&quot;,&quot;id&quot;:&quot;8ef1e264-ff06-470b-a23a-952a0ab564ea&quot;,&quot;name&quot;:&quot;Antibody fragment (Fc)&quot;,&quot;relativeTransform&quot;:{&quot;translate&quot;:{&quot;x&quot;:134.83132904260268,&quot;y&quot;:-134.3717602877621},&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1&quot;}},&quot;c4b8a88d-052d-4005-8826-d1c3ddb778b7&quot;:{&quot;type&quot;:&quot;FIGURE_OBJECT&quot;,&quot;id&quot;:&quot;c4b8a88d-052d-4005-8826-d1c3ddb778b7&quot;,&quot;name&quot;:&quot;Antibody fragment (Fc)&quot;,&quot;relativeTransform&quot;:{&quot;translate&quot;:{&quot;x&quot;:155.1234258993619,&quot;y&quot;:-134.3714623443307},&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2&quot;}},&quot;ca6c8f68-dd37-4900-a034-b18d4ac3e2f9&quot;:{&quot;type&quot;:&quot;FIGURE_OBJECT&quot;,&quot;id&quot;:&quot;ca6c8f68-dd37-4900-a034-b18d4ac3e2f9&quot;,&quot;name&quot;:&quot;Antibody fragment (Fc)&quot;,&quot;relativeTransform&quot;:{&quot;translate&quot;:{&quot;x&quot;:134.8313290426027,&quot;y&quot;:-102.8465512432898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5&quot;}},&quot;bf5df0b0-bba9-46be-8267-4f2152b52655&quot;:{&quot;type&quot;:&quot;FIGURE_OBJECT&quot;,&quot;id&quot;:&quot;bf5df0b0-bba9-46be-8267-4f2152b52655&quot;,&quot;name&quot;:&quot;Antibody fragment (Fc)&quot;,&quot;relativeTransform&quot;:{&quot;translate&quot;:{&quot;x&quot;:155.1234258993619,&quot;y&quot;:-102.846538385297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6&quot;}},&quot;18236a12-ae4c-4d6b-bbee-a3ab9d60a60a&quot;:{&quot;type&quot;:&quot;FIGURE_OBJECT&quot;,&quot;id&quot;:&quot;18236a12-ae4c-4d6b-bbee-a3ab9d60a60a&quot;,&quot;name&quot;:&quot;Antibody fragment (linker)&quot;,&quot;relativeTransform&quot;:{&quot;translate&quot;:{&quot;x&quot;:170.522497851392,&quot;y&quot;:-169.25533766494763},&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67&quot;},&quot;styles&quot;:{&quot;bond-hidden&quot;:[{&quot;monochromeTargetColor&quot;:&quot;#FA7900&quot;,&quot;styleName&quot;:&quot;FILL&quot;},{&quot;monochromeTargetColor&quot;:&quot;#FA7900&quot;,&quot;styleName&quot;:&quot;STROKE&quot;,&quot;color&quot;:&quot;#fa904d&quot;}]}},&quot;716f3aa5-86e0-4f15-bcb4-7d0c2e81f92d&quot;:{&quot;type&quot;:&quot;FIGURE_OBJECT&quot;,&quot;id&quot;:&quot;716f3aa5-86e0-4f15-bcb4-7d0c2e81f92d&quot;,&quot;name&quot;:&quot;Antibody fragment (Fc)&quot;,&quot;relativeTransform&quot;:{&quot;translate&quot;:{&quot;x&quot;:183.99781478337735,&quot;y&quot;:-172.9883699716611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quot;}},&quot;975cdd84-4bd5-4f22-81b0-206b46d69e53&quot;:{&quot;type&quot;:&quot;FIGURE_OBJECT&quot;,&quot;id&quot;:&quot;975cdd84-4bd5-4f22-81b0-206b46d69e53&quot;,&quot;name&quot;:&quot;Antibody fragment (Fc)&quot;,&quot;relativeTransform&quot;:{&quot;translate&quot;:{&quot;x&quot;:167.99604697633282,&quot;y&quot;:-184.46427546190293},&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1&quot;}},&quot;076ebc85-4e92-4f76-847b-07aeec87ad52&quot;:{&quot;type&quot;:&quot;FIGURE_OBJECT&quot;,&quot;id&quot;:&quot;076ebc85-4e92-4f76-847b-07aeec87ad52&quot;,&quot;name&quot;:&quot;Antibody fragment (sdAb)&quot;,&quot;relativeTransform&quot;:{&quot;translate&quot;:{&quot;x&quot;:202.21006051168777,&quot;y&quot;:-198.73703456326774},&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2&quot;}},&quot;e17f6c7d-7b7f-4d2c-b4a0-b4f3112f0671&quot;:{&quot;type&quot;:&quot;FIGURE_OBJECT&quot;,&quot;id&quot;:&quot;e17f6c7d-7b7f-4d2c-b4a0-b4f3112f0671&quot;,&quot;name&quot;:&quot;Antibody fragment (sdAb)&quot;,&quot;relativeTransform&quot;:{&quot;translate&quot;:{&quot;x&quot;:185.62164908009507,&quot;y&quot;:-210.4826528196512},&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5&quot;}},&quot;3a790dcf-0487-442f-8359-46634d24a1ef&quot;:{&quot;id&quot;:&quot;3a790dcf-0487-442f-8359-46634d24a1ef&quot;,&quot;type&quot;:&quot;FIGURE_OBJECT&quot;,&quot;relativeTransform&quot;:{&quot;translate&quot;:{&quot;x&quot;:68.68739299738,&quot;y&quot;:-169.8352005172722},&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bold&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976&quot;}},&quot;97f544d4-da72-4178-9b20-8fe65203c354&quot;:{&quot;id&quot;:&quot;97f544d4-da72-4178-9b20-8fe65203c354&quot;,&quot;type&quot;:&quot;FIGURE_OBJECT&quot;,&quot;relativeTransform&quot;:{&quot;translate&quot;:{&quot;x&quot;:92.27842246739978,&quot;y&quot;:-104.1166093687113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bold&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977&quot;}},&quot;71192a39-14b3-4f35-bfb4-78b570d9df69&quot;:{&quot;id&quot;:&quot;71192a39-14b3-4f35-bfb4-78b570d9df69&quot;,&quot;type&quot;:&quot;FIGURE_OBJECT&quot;,&quot;relativeTransform&quot;:{&quot;translate&quot;:{&quot;x&quot;:280.79979801529703,&quot;y&quot;:-233.14641740449588},&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8&quot;}},&quot;a0367444-0b7e-48c5-8e3a-10f6751dd10c&quot;:{&quot;id&quot;:&quot;a0367444-0b7e-48c5-8e3a-10f6751dd10c&quot;,&quot;type&quot;:&quot;FIGURE_OBJECT&quot;,&quot;relativeTransform&quot;:{&quot;translate&quot;:{&quot;x&quot;:71.51214479557399,&quot;y&quot;:-149.7892957784446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bold&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982&quot;}},&quot;0f2dd6a7-127d-4cd6-bd57-1e853fb6387a&quot;:{&quot;type&quot;:&quot;FIGURE_OBJECT&quot;,&quot;id&quot;:&quot;0f2dd6a7-127d-4cd6-bd57-1e853fb6387a&quot;,&quot;relativeTransform&quot;:{&quot;translate&quot;:{&quot;x&quot;:144.42861859423306,&quot;y&quot;:-163.19054789406502},&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985&quot;}},&quot;5b55c4d0-bf91-46ff-9af9-b1effa5d6790&quot;:{&quot;type&quot;:&quot;FIGURE_OBJECT&quot;,&quot;id&quot;:&quot;5b55c4d0-bf91-46ff-9af9-b1effa5d6790&quot;,&quot;parent&quot;:{&quot;type&quot;:&quot;CHILD&quot;,&quot;parentId&quot;:&quot;2efd2c8d-1ba2-4230-8a3c-01bf8aacc34a&quot;,&quot;order&quot;:&quot;999&quot;},&quot;relativeTransform&quot;:{&quot;translate&quot;:{&quot;x&quot;:220.9518465272923,&quot;y&quot;:-99.01388229532733},&quot;rotate&quot;:0,&quot;skewX&quot;:0,&quot;scale&quot;:{&quot;x&quot;:1,&quot;y&quot;:1}}},&quot;c34c29ff-a069-4e1e-924b-fae37cde108d&quot;:{&quot;type&quot;:&quot;FIGURE_OBJECT&quot;,&quot;id&quot;:&quot;c34c29ff-a069-4e1e-924b-fae37cde108d&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2&quot;},&quot;connectorInfo&quot;:{&quot;connectedObjects&quot;:[],&quot;type&quot;:&quot;LINE&quot;,&quot;offset&quot;:{&quot;x&quot;:0,&quot;y&quot;:0},&quot;bending&quot;:0.1,&quot;firstElementIsHead&quot;:true,&quot;customized&quot;:true}},&quot;4182a24d-22ee-4bdc-81f9-01118dcb0aa4&quot;:{&quot;type&quot;:&quot;FIGURE_OBJECT&quot;,&quot;id&quot;:&quot;4182a24d-22ee-4bdc-81f9-01118dcb0aa4&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5&quot;},&quot;connectorInfo&quot;:{&quot;connectedObjects&quot;:[],&quot;type&quot;:&quot;LINE&quot;,&quot;offset&quot;:{&quot;x&quot;:0,&quot;y&quot;:0},&quot;bending&quot;:0.1,&quot;firstElementIsHead&quot;:true,&quot;customized&quot;:false}},&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bab62ae0-89a8-4b60-9609-534a381737d9&quot;:{&quot;type&quot;:&quot;FIGURE_OBJECT&quot;,&quot;id&quot;:&quot;bab62ae0-89a8-4b60-9609-534a381737d9&quot;,&quot;parent&quot;:{&quot;type&quot;:&quot;CHILD&quot;,&quot;parentId&quot;:&quot;2efd2c8d-1ba2-4230-8a3c-01bf8aacc34a&quot;,&quot;order&quot;:&quot;9952&quot;},&quot;relativeTransform&quot;:{&quot;translate&quot;:{&quot;x&quot;:242.5604844393739,&quot;y&quot;:-126.03990326730114},&quot;rotate&quot;:0,&quot;skewX&quot;:0,&quot;scale&quot;:{&quot;x&quot;:1,&quot;y&quot;:1}}},&quot;96854fbb-ad57-4b5c-8237-25fd191cfa58&quot;:{&quot;type&quot;:&quot;FIGURE_OBJECT&quot;,&quot;id&quot;:&quot;96854fbb-ad57-4b5c-8237-25fd191cfa58&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2&quot;},&quot;styles&quot;:{&quot;bond-hidden&quot;:[{&quot;monochromeTargetColor&quot;:&quot;#FA7900&quot;,&quot;styleName&quot;:&quot;FILL&quot;},{&quot;monochromeTargetColor&quot;:&quot;#FA7900&quot;,&quot;styleName&quot;:&quot;STROKE&quot;,&quot;color&quot;:&quot;#fa904d&quot;}]}},&quot;c03f9c0c-deeb-4e95-94b3-8a59088f7903&quot;:{&quot;type&quot;:&quot;FIGURE_OBJECT&quot;,&quot;id&quot;:&quot;c03f9c0c-deeb-4e95-94b3-8a59088f7903&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5&quot;},&quot;styles&quot;:{&quot;bond-hidden&quot;:[{&quot;monochromeTargetColor&quot;:&quot;#FA7900&quot;,&quot;styleName&quot;:&quot;FILL&quot;},{&quot;monochromeTargetColor&quot;:&quot;#FA7900&quot;,&quot;styleName&quot;:&quot;STROKE&quot;,&quot;color&quot;:&quot;#fa904d&quot;}]}},&quot;12f1fbbc-2895-4379-8596-22c8d23921d0&quot;:{&quot;type&quot;:&quot;FIGURE_OBJECT&quot;,&quot;id&quot;:&quot;12f1fbbc-2895-4379-8596-22c8d23921d0&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1&quot;},&quot;connectorInfo&quot;:{&quot;connectedObjects&quot;:[],&quot;type&quot;:&quot;ELBOW&quot;,&quot;offset&quot;:{&quot;x&quot;:0,&quot;y&quot;:0},&quot;bending&quot;:0.1,&quot;firstElementIsHead&quot;:true,&quot;customized&quot;:true}},&quot;d61a5da4-f1ac-4c00-9bcc-88caa2781ee6&quot;:{&quot;type&quot;:&quot;FIGURE_OBJECT&quot;,&quot;id&quot;:&quot;d61a5da4-f1ac-4c00-9bcc-88caa2781ee6&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2&quot;},&quot;connectorInfo&quot;:{&quot;connectedObjects&quot;:[],&quot;type&quot;:&quot;ELBOW&quot;,&quot;offset&quot;:{&quot;x&quot;:0,&quot;y&quot;:0},&quot;bending&quot;:0.1,&quot;firstElementIsHead&quot;:true,&quot;customized&quot;:true}},&quot;8561f89f-9497-471d-85fe-08dce490b45d&quot;:{&quot;id&quot;:&quot;8561f89f-9497-471d-85fe-08dce490b45d&quot;,&quot;type&quot;:&quot;FIGURE_OBJECT&quot;,&quot;relativeTransform&quot;:{&quot;translate&quot;:{&quot;x&quot;:280.7995961571128,&quot;y&quot;:-197.3509928034959},&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97&quot;}},&quot;b3584d97-0baf-4d0f-9868-de0421c1a4b7&quot;:{&quot;type&quot;:&quot;FIGURE_OBJECT&quot;,&quot;id&quot;:&quot;b3584d97-0baf-4d0f-9868-de0421c1a4b7&quot;,&quot;relativeTransform&quot;:{&quot;translate&quot;:{&quot;x&quot;:372.2645036331371,&quot;y&quot;:33.96366201821703},&quot;rotate&quot;:-2.449293598294706e-16,&quot;skewX&quot;:2.9582283945787943e-3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999998&quot;}},&quot;a6b6d0cf-6f5b-459a-b66a-4cafdb374f62&quot;:{&quot;id&quot;:&quot;a6b6d0cf-6f5b-459a-b66a-4cafdb374f62&quot;,&quot;type&quot;:&quot;FIGURE_OBJECT&quot;,&quot;relativeTransform&quot;:{&quot;translate&quot;:{&quot;x&quot;:280.7991390777707,&quot;y&quot;:-133.006334990145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Constant region&quot;}],&quot;_lastCaretLocation&quot;:{&quot;lineIndex&quot;:0,&quot;runIndex&quot;:0,&quot;charIndex&quot;:8}},&quot;format&quot;:&quot;BETTER_TEXT&quot;,&quot;size&quot;:{&quot;x&quot;:72.24727457858175,&quot;y&quot;:9.157725765313335},&quot;targetSize&quot;:{&quot;x&quot;:72.24727457858175,&quot;y&quot;:9.157725765313335}},&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277.2515480674074,&quot;y&quot;:-82.69602812601886},&quot;rotate&quot;:0,&quot;skewX&quot;:0,&quot;scale&quot;:{&quot;x&quot;:1,&quot;y&quot;:1}},&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041751248747225},&quot;rotate&quot;:-0.9713693962954081,&quot;skewX&quot;:-0.011304908111194565,&quot;scale&quot;:{&quot;x&quot;:0.9999999999999999,&quot;y&quot;:1}},&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
    <we:property name="has-user-completed-add" value="true"/>
    <we:property name="6595dc05374eeb5b37e5aa18_1705609279936"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15bb6462-98f2-456e-9cf8-5993c231eb55&quot;:{&quot;id&quot;:&quot;15bb6462-98f2-456e-9cf8-5993c231eb55&quot;,&quot;type&quot;:&quot;FIGURE_OBJECT&quot;,&quot;parent&quot;:{&quot;type&quot;:&quot;CHILD&quot;,&quot;parentId&quot;:&quot;2efd2c8d-1ba2-4230-8a3c-01bf8aacc34a&quot;,&quot;order&quot;:&quot;99&quot;},&quot;source&quot;:{&quot;id&quot;:&quot;6486123fce20f510f2c0c041&quot;,&quot;type&quot;:&quot;TEMPLATES&quot;},&quot;relativeTransform&quot;:{&quot;translate&quot;:{&quot;x&quot;:-139.3963470920562,&quot;y&quot;:-167.1874464312583},&quot;rotate&quot;:0,&quot;skewX&quot;:0,&quot;scale&quot;:{&quot;x&quot;:1,&quot;y&quot;:1}}},&quot;bc2550da-f7bf-4175-be44-aec453df7eed&quot;:{&quot;type&quot;:&quot;FIGURE_OBJECT&quot;,&quot;id&quot;:&quot;bc2550da-f7bf-4175-be44-aec453df7eed&quot;,&quot;name&quot;:&quot;Antibody fragment (linker)&quot;,&quot;relativeTransform&quot;:{&quot;translate&quot;:{&quot;x&quot;:-65.21473562139644,&quot;y&quot;:-8.547358754666819},&quot;rotate&quot;:-0.6092944418712214,&quot;skewX&quot;:0,&quot;scale&quot;:{&quot;x&quot;:0.2608983881583297,&quot;y&quot;:0.4819373003480279}},&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71&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78.68935970322462,&quot;y&quot;:-12.28159921474542},&quot;rotate&quot;:-0.6126105674500089,&quot;skewX&quot;:2.3162848940211034e-16,&quot;scale&quot;:{&quot;x&quot;:0.4239598807572853,&quot;y&quot;:0.42395988075728636}},&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2&quot;}},&quot;de95f31c-d49a-4caf-8ee5-1f291de44d52&quot;:{&quot;type&quot;:&quot;FIGURE_OBJECT&quot;,&quot;id&quot;:&quot;de95f31c-d49a-4caf-8ee5-1f291de44d52&quot;,&quot;name&quot;:&quot;Antibody fragment (Fc)&quot;,&quot;relativeTransform&quot;:{&quot;translate&quot;:{&quot;x&quot;:-62.68759189618024,&quot;y&quot;:-23.757504704987003},&quot;rotate&quot;:-0.6126105674500089,&quot;skewX&quot;:2.3162848940211034e-16,&quot;scale&quot;:{&quot;x&quot;:0.4239598807572853,&quot;y&quot;:0.42395988075728636}},&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3&quot;}},&quot;8042e5ca-666a-47f5-83c5-9a9809095d37&quot;:{&quot;type&quot;:&quot;FIGURE_OBJECT&quot;,&quot;id&quot;:&quot;8042e5ca-666a-47f5-83c5-9a9809095d37&quot;,&quot;name&quot;:&quot;Antibody fragment (sdAb)&quot;,&quot;relativeTransform&quot;:{&quot;translate&quot;:{&quot;x&quot;:-96.82197677380938,&quot;y&quot;:-38.03226021013673},&quot;rotate&quot;:-0.6098180406468188,&quot;skewX&quot;:1.4679455515858754e-15,&quot;scale&quot;:{&quot;x&quot;:0.21741532346527442,&quot;y&quot;:0.21741532346527417}},&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5&quot;}},&quot;1c2603cb-ff60-48e0-b02c-243197808d21&quot;:{&quot;type&quot;:&quot;FIGURE_OBJECT&quot;,&quot;id&quot;:&quot;1c2603cb-ff60-48e0-b02c-243197808d21&quot;,&quot;name&quot;:&quot;Antibody fragment (sdAb)&quot;,&quot;relativeTransform&quot;:{&quot;translate&quot;:{&quot;x&quot;:-80.43004106237414,&quot;y&quot;:-49.77603751859239},&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6&quot;}},&quot;8d78e2bc-a1eb-44e7-b905-03236ad99c4f&quot;:{&quot;type&quot;:&quot;FIGURE_OBJECT&quot;,&quot;id&quot;:&quot;8d78e2bc-a1eb-44e7-b905-03236ad99c4f&quot;,&quot;name&quot;:&quot;Antibody fragment (Fc)&quot;,&quot;relativeTransform&quot;:{&quot;translate&quot;:{&quot;x&quot;:-48.56626573785272,&quot;y&quot;:26.333052812793458},&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7&quot;}},&quot;5ca69a93-5514-4a17-9a4b-9bbe9a7f7ca6&quot;:{&quot;type&quot;:&quot;FIGURE_OBJECT&quot;,&quot;id&quot;:&quot;5ca69a93-5514-4a17-9a4b-9bbe9a7f7ca6&quot;,&quot;name&quot;:&quot;Antibody fragment (Fc)&quot;,&quot;relativeTransform&quot;:{&quot;translate&quot;:{&quot;x&quot;:-28.274168881093498,&quot;y&quot;:26.3333507562248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8&quot;}},&quot;38b8060a-8adf-4c61-a0cc-5d31de97aa03&quot;:{&quot;type&quot;:&quot;FIGURE_OBJECT&quot;,&quot;id&quot;:&quot;38b8060a-8adf-4c61-a0cc-5d31de97aa03&quot;,&quot;name&quot;:&quot;Antibody fragment (Fc)&quot;,&quot;relativeTransform&quot;:{&quot;translate&quot;:{&quot;x&quot;:-48.56626573785269,&quot;y&quot;:57.85826185726572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quot;}},&quot;44fdeea2-24d4-4be2-9228-b26d6a820447&quot;:{&quot;type&quot;:&quot;FIGURE_OBJECT&quot;,&quot;id&quot;:&quot;44fdeea2-24d4-4be2-9228-b26d6a820447&quot;,&quot;name&quot;:&quot;Antibody fragment (Fc)&quot;,&quot;relativeTransform&quot;:{&quot;translate&quot;:{&quot;x&quot;:-28.274168881093498,&quot;y&quot;:57.8582747152579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05&quot;}},&quot;bed39a37-f93c-425c-8b78-18a388389909&quot;:{&quot;type&quot;:&quot;FIGURE_OBJECT&quot;,&quot;id&quot;:&quot;bed39a37-f93c-425c-8b78-18a388389909&quot;,&quot;name&quot;:&quot;Antibody fragment (linker)&quot;,&quot;relativeTransform&quot;:{&quot;translate&quot;:{&quot;x&quot;:-12.875096929063414,&quot;y&quot;:-8.550524564392079},&quot;rotate&quot;:0.6092944418712203,&quot;skewX&quot;:8.155253064365981e-16,&quot;scale&quot;:{&quot;x&quot;:-0.2608983881583292,&quot;y&quot;:0.48193730034802307}},&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81&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0.6002200029219527,&quot;y&quot;:-12.28355687110559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2&quot;}},&quot;91450da1-c5ec-4aca-a17e-0b9fe2607bad&quot;:{&quot;type&quot;:&quot;FIGURE_OBJECT&quot;,&quot;id&quot;:&quot;91450da1-c5ec-4aca-a17e-0b9fe2607bad&quot;,&quot;name&quot;:&quot;Antibody fragment (Fc)&quot;,&quot;relativeTransform&quot;:{&quot;translate&quot;:{&quot;x&quot;:-15.401547804122561,&quot;y&quot;:-23.75946236134738},&quot;rotate&quot;:0.6126105674500089,&quot;skewX&quot;:-7.720949646736993e-17,&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3&quot;}},&quot;ff1c86c7-db56-4ffb-ad4e-47e3a8bf350b&quot;:{&quot;type&quot;:&quot;FIGURE_OBJECT&quot;,&quot;id&quot;:&quot;ff1c86c7-db56-4ffb-ad4e-47e3a8bf350b&quot;,&quot;name&quot;:&quot;Antibody fragment (sdAb)&quot;,&quot;relativeTransform&quot;:{&quot;translate&quot;:{&quot;x&quot;:18.81246573123238,&quot;y&quot;:-38.0322214627122},&quot;rotate&quot;:0.6098180406468185,&quot;skewX&quot;:1.2477537188479914e-15,&quot;scale&quot;:{&quot;x&quot;:-0.21741532346527465,&quot;y&quot;:0.21741532346527512}},&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5&quot;}},&quot;70a7dd07-0afc-4f84-882a-87b67fead91f&quot;:{&quot;type&quot;:&quot;FIGURE_OBJECT&quot;,&quot;id&quot;:&quot;70a7dd07-0afc-4f84-882a-87b67fead91f&quot;,&quot;name&quot;:&quot;Antibody fragment (sdAb)&quot;,&quot;relativeTransform&quot;:{&quot;translate&quot;:{&quot;x&quot;:2.224054299639675,&quot;y&quot;:-49.77783971909565},&quot;rotate&quot;:0.5853834311188979,&quot;skewX&quot;:-2.495507437695992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6&quot;}},&quot;f1ddcea0-4834-4fac-a56b-c884122318ee&quot;:{&quot;id&quot;:&quot;f1ddcea0-4834-4fac-a56b-c884122318ee&quot;,&quot;type&quot;:&quot;FIGURE_OBJECT&quot;,&quot;relativeTransform&quot;:{&quot;translate&quot;:{&quot;x&quot;:80.63152510872061,&quot;y&quot;:-32.095512618212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15bb6462-98f2-456e-9cf8-5993c231eb55&quot;,&quot;order&quot;:&quot;95&quot;}},&quot;193b973b-527c-4e92-80c0-c20bf7390157&quot;:{&quot;id&quot;:&quot;193b973b-527c-4e92-80c0-c20bf7390157&quot;,&quot;type&quot;:&quot;FIGURE_OBJECT&quot;,&quot;relativeTransform&quot;:{&quot;translate&quot;:{&quot;x&quot;:77.94800807841234,&quot;y&quot;:41.283389417052874},&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15bb6462-98f2-456e-9cf8-5993c231eb55&quot;,&quot;order&quot;:&quot;97&quot;}},&quot;06e2d0be-cc09-4886-a76e-5d9186843b13&quot;:{&quot;id&quot;:&quot;06e2d0be-cc09-4886-a76e-5d9186843b13&quot;,&quot;type&quot;:&quot;FIGURE_OBJECT&quot;,&quot;relativeTransform&quot;:{&quot;translate&quot;:{&quot;x&quot;:-114.71020178307539,&quot;y&quot;:-9.130387416716651},&quot;rotate&quot;:0},&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15bb6462-98f2-456e-9cf8-5993c231eb55&quot;,&quot;order&quot;:&quot;98&quot;}},&quot;0ceb4179-7001-4e0d-b2a4-a46f1e162a9b&quot;:{&quot;id&quot;:&quot;0ceb4179-7001-4e0d-b2a4-a46f1e162a9b&quot;,&quot;type&quot;:&quot;FIGURE_OBJECT&quot;,&quot;relativeTransform&quot;:{&quot;translate&quot;:{&quot;x&quot;:-87.03246397643402,&quot;y&quot;:25.549953712114554},&quot;rotate&quot;:0},&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15bb6462-98f2-456e-9cf8-5993c231eb55&quot;,&quot;order&quot;:&quot;99&quot;}},&quot;e7e1b171-7277-4e4e-98fa-6df2476c8946&quot;:{&quot;id&quot;:&quot;e7e1b171-7277-4e4e-98fa-6df2476c8946&quot;,&quot;type&quot;:&quot;FIGURE_OBJECT&quot;,&quot;relativeTransform&quot;:{&quot;translate&quot;:{&quot;x&quot;:84.62377372524216,&quot;y&quot;:6.3700751054050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15bb6462-98f2-456e-9cf8-5993c231eb55&quot;,&quot;order&quot;:&quot;995&quot;}},&quot;1b2ef654-627b-4651-af14-78d78ce5e818&quot;:{&quot;id&quot;:&quot;1b2ef654-627b-4651-af14-78d78ce5e818&quot;,&quot;type&quot;:&quot;FIGURE_OBJECT&quot;,&quot;relativeTransform&quot;:{&quot;translate&quot;:{&quot;x&quot;:-115.36858342841478,&quot;y&quot;:69.9441129091231},&quot;rotate&quot;:0},&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15bb6462-98f2-456e-9cf8-5993c231eb55&quot;,&quot;order&quot;:&quot;997&quot;}},&quot;919f8a28-90ec-4b9e-b219-0033e3b9c553&quot;:{&quot;id&quot;:&quot;919f8a28-90ec-4b9e-b219-0033e3b9c553&quot;,&quot;type&quot;:&quot;FIGURE_OBJECT&quot;,&quot;relativeTransform&quot;:{&quot;translate&quot;:{&quot;x&quot;:97.40220323484161,&quot;y&quot;:-72.44160430394031},&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15bb6462-98f2-456e-9cf8-5993c231eb55&quot;,&quot;order&quot;:&quot;998&quot;}},&quot;718a246e-78b2-4fc8-bd14-1782f4e0c186&quot;:{&quot;type&quot;:&quot;FIGURE_OBJECT&quot;,&quot;id&quot;:&quot;718a246e-78b2-4fc8-bd14-1782f4e0c186&quot;,&quot;relativeTransform&quot;:{&quot;translate&quot;:{&quot;x&quot;:372.26370549132133,&quot;y&quot;:-29.62887335281004},&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5&quot;}},&quot;eebb6207-04fc-4e8a-9c1b-880ebec190a5&quot;:{&quot;type&quot;:&quot;FIGURE_OBJECT&quot;,&quot;id&quot;:&quot;eebb6207-04fc-4e8a-9c1b-880ebec190a5&quot;,&quot;relativeTransform&quot;:{&quot;translate&quot;:{&quot;x&quot;:50.46259902420023,&quot;y&quot;:41.74127766323636},&quot;rotate&quot;:-2.4492935982947064e-16},&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7&quot;}},&quot;eeb8bfb7-bf3d-48de-81f0-ee06f5a57d8d&quot;:{&quot;id&quot;:&quot;eeb8bfb7-bf3d-48de-81f0-ee06f5a57d8d&quot;,&quot;type&quot;:&quot;FIGURE_OBJECT&quot;,&quot;relativeTransform&quot;:{&quot;translate&quot;:{&quot;x&quot;:-111.8854499848814,&quot;y&quot;:10.915517322110887},&quot;rotate&quot;:0},&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15bb6462-98f2-456e-9cf8-5993c231eb55&quot;,&quot;order&quot;:&quot;9998&quot;}},&quot;26dedc82-c155-47e3-818e-49ea757fb819&quot;:{&quot;type&quot;:&quot;FIGURE_OBJECT&quot;,&quot;id&quot;:&quot;26dedc82-c155-47e3-818e-49ea757fb819&quot;,&quot;relativeTransform&quot;:{&quot;translate&quot;:{&quot;x&quot;:-38.96897618622235,&quot;y&quot;:-2.4857347935094665},&quot;rotate&quot;:0},&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15bb6462-98f2-456e-9cf8-5993c231eb55&quot;,&quot;order&quot;:&quot;99997&quot;}},&quot;d2848a11-06ec-4ade-bc31-f87091f6571a&quot;:{&quot;type&quot;:&quot;FIGURE_OBJECT&quot;,&quot;id&quot;:&quot;d2848a11-06ec-4ade-bc31-f87091f6571a&quot;,&quot;relativeTransform&quot;:{&quot;translate&quot;:{&quot;x&quot;:-100.55661752414447,&quot;y&quot;:74.66083790369761},&quot;rotate&quot;:1.5707963267948966},&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15bb6462-98f2-456e-9cf8-5993c231eb55&quot;,&quot;order&quot;:&quot;9999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15bb6462-98f2-456e-9cf8-5993c231eb55&quot;,&quot;order&quot;:&quot;999998&quot;},&quot;relativeTransform&quot;:{&quot;translate&quot;:{&quot;x&quot;:37.554251746836904,&quot;y&quot;:61.69093080522822},&quot;rotate&quot;:0}},&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95.3442798066982,&quot;y&quot;:-36.117461410363084},&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15bb6462-98f2-456e-9cf8-5993c231eb55&quot;,&quot;order&quot;:&quot;9999998&quot;}},&quot;3727fec7-13a9-4a2b-802d-15fd118885f4&quot;:{&quot;id&quot;:&quot;3727fec7-13a9-4a2b-802d-15fd118885f4&quot;,&quot;type&quot;:&quot;FIGURE_OBJECT&quot;,&quot;relativeTransform&quot;:{&quot;translate&quot;:{&quot;x&quot;:-78.29709409375302,&quot;y&quot;:-12.63564034652514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15bb6462-98f2-456e-9cf8-5993c231eb55&quot;,&quot;order&quot;:&quot;9999999&quot;}},&quot;c28b9aaa-e637-45b3-b231-2d9708c3898d&quot;:{&quot;id&quot;:&quot;c28b9aaa-e637-45b3-b231-2d9708c3898d&quot;,&quot;type&quot;:&quot;FIGURE_OBJECT&quot;,&quot;relativeTransform&quot;:{&quot;translate&quot;:{&quot;x&quot;:-78.60715008136202,&quot;y&quot;:-47.67358340826656},&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15bb6462-98f2-456e-9cf8-5993c231eb55&quot;,&quot;order&quot;:&quot;99999995&quot;}},&quot;6df99038-9865-4f72-a5e5-61b06314b896&quot;:{&quot;id&quot;:&quot;6df99038-9865-4f72-a5e5-61b06314b896&quot;,&quot;type&quot;:&quot;FIGURE_OBJECT&quot;,&quot;relativeTransform&quot;:{&quot;translate&quot;:{&quot;x&quot;:-62.430565584545505,&quot;y&quot;:-23.40042108261576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8&quot;}},&quot;04bc8245-1a7e-43b7-a9ce-64fe84ac9382&quot;:{&quot;id&quot;:&quot;04bc8245-1a7e-43b7-a9ce-64fe84ac9382&quot;,&quot;type&quot;:&quot;FIGURE_OBJECT&quot;,&quot;relativeTransform&quot;:{&quot;translate&quot;:{&quot;x&quot;:-48.56642748921288,&quot;y&quot;:26.18332422327182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quot;}},&quot;bbb23bf1-c3a4-4318-abd4-505dbe49c19e&quot;:{&quot;id&quot;:&quot;bbb23bf1-c3a4-4318-abd4-505dbe49c19e&quot;,&quot;type&quot;:&quot;FIGURE_OBJECT&quot;,&quot;relativeTransform&quot;:{&quot;translate&quot;:{&quot;x&quot;:-48.56673016231749,&quot;y&quot;:58.04035334766309},&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5&quot;}},&quot;949626ca-46ea-45f9-9ede-1ba4112373cd&quot;:{&quot;type&quot;:&quot;FIGURE_OBJECT&quot;,&quot;id&quot;:&quot;949626ca-46ea-45f9-9ede-1ba4112373cd&quot;,&quot;parent&quot;:{&quot;type&quot;:&quot;CHILD&quot;,&quot;parentId&quot;:&quot;15bb6462-98f2-456e-9cf8-5993c231eb55&quot;,&quot;order&quot;:&quot;999999997&quot;},&quot;relativeTransform&quot;:{&quot;translate&quot;:{&quot;x&quot;:59.16288965891851,&quot;y&quot;:34.66490983325441},&quot;rotate&quot;:0}},&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15bb6462-98f2-456e-9cf8-5993c231eb55&quot;,&quot;order&quot;:&quot;72&quot;},&quot;relativeTransform&quot;:{&quot;translate&quot;:{&quot;x&quot;:59.16288965891851,&quot;y&quot;:34.66490983325441},&quot;rotate&quot;:0}},&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301edfd6-f84d-451e-9126-b8d934c47bec&quot;:{&quot;type&quot;:&quot;FIGURE_OBJECT&quot;,&quot;id&quot;:&quot;301edfd6-f84d-451e-9126-b8d934c47bec&quot;,&quot;name&quot;:&quot;Antibody fragment (linker)&quot;,&quot;relativeTransform&quot;:{&quot;translate&quot;:{&quot;x&quot;:118.18285915905895,&quot;y&quot;:-169.25217185522237},&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51&quot;},&quot;styles&quot;:{&quot;bond-hidden&quot;:[{&quot;monochromeTargetColor&quot;:&quot;#FA7900&quot;,&quot;styleName&quot;:&quot;FILL&quot;},{&quot;monochromeTargetColor&quot;:&quot;#FA7900&quot;,&quot;styleName&quot;:&quot;STROKE&quot;,&quot;color&quot;:&quot;#fa904d&quot;}]}},&quot;154f56a0-759f-4663-be08-a9de5b221092&quot;:{&quot;type&quot;:&quot;FIGURE_OBJECT&quot;,&quot;id&quot;:&quot;154f56a0-759f-4663-be08-a9de5b221092&quot;,&quot;name&quot;:&quot;Antibody fragment (Fc)&quot;,&quot;relativeTransform&quot;:{&quot;translate&quot;:{&quot;x&quot;:104.70823507723077,&quot;y&quot;:-172.98641231530098},&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5&quot;}},&quot;7ca6418e-7f63-4f48-8257-524be5a65114&quot;:{&quot;type&quot;:&quot;FIGURE_OBJECT&quot;,&quot;id&quot;:&quot;7ca6418e-7f63-4f48-8257-524be5a65114&quot;,&quot;name&quot;:&quot;Antibody fragment (Fc)&quot;,&quot;relativeTransform&quot;:{&quot;translate&quot;:{&quot;x&quot;:120.71000288427516,&quot;y&quot;:-184.46231780554257},&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6&quot;}},&quot;9182b174-96b4-4c91-afa4-661ae42982e6&quot;:{&quot;type&quot;:&quot;FIGURE_OBJECT&quot;,&quot;id&quot;:&quot;9182b174-96b4-4c91-afa4-661ae42982e6&quot;,&quot;name&quot;:&quot;Antibody fragment (sdAb)&quot;,&quot;relativeTransform&quot;:{&quot;translate&quot;:{&quot;x&quot;:86.57561800664601,&quot;y&quot;:-198.73707331069227},&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57&quot;}},&quot;77bc0c59-93c4-4fd3-936d-c0155836b0ce&quot;:{&quot;type&quot;:&quot;FIGURE_OBJECT&quot;,&quot;id&quot;:&quot;77bc0c59-93c4-4fd3-936d-c0155836b0ce&quot;,&quot;name&quot;:&quot;Antibody fragment (sdAb)&quot;,&quot;relativeTransform&quot;:{&quot;translate&quot;:{&quot;x&quot;:102.96755371808125,&quot;y&quot;:-210.48085061914793},&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6&quot;}},&quot;8ef1e264-ff06-470b-a23a-952a0ab564ea&quot;:{&quot;type&quot;:&quot;FIGURE_OBJECT&quot;,&quot;id&quot;:&quot;8ef1e264-ff06-470b-a23a-952a0ab564ea&quot;,&quot;name&quot;:&quot;Antibody fragment (Fc)&quot;,&quot;relativeTransform&quot;:{&quot;translate&quot;:{&quot;x&quot;:134.83132904260268,&quot;y&quot;:-134.3717602877621},&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1&quot;}},&quot;c4b8a88d-052d-4005-8826-d1c3ddb778b7&quot;:{&quot;type&quot;:&quot;FIGURE_OBJECT&quot;,&quot;id&quot;:&quot;c4b8a88d-052d-4005-8826-d1c3ddb778b7&quot;,&quot;name&quot;:&quot;Antibody fragment (Fc)&quot;,&quot;relativeTransform&quot;:{&quot;translate&quot;:{&quot;x&quot;:155.1234258993619,&quot;y&quot;:-134.3714623443307},&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2&quot;}},&quot;ca6c8f68-dd37-4900-a034-b18d4ac3e2f9&quot;:{&quot;type&quot;:&quot;FIGURE_OBJECT&quot;,&quot;id&quot;:&quot;ca6c8f68-dd37-4900-a034-b18d4ac3e2f9&quot;,&quot;name&quot;:&quot;Antibody fragment (Fc)&quot;,&quot;relativeTransform&quot;:{&quot;translate&quot;:{&quot;x&quot;:134.8313290426027,&quot;y&quot;:-102.8465512432898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5&quot;}},&quot;bf5df0b0-bba9-46be-8267-4f2152b52655&quot;:{&quot;type&quot;:&quot;FIGURE_OBJECT&quot;,&quot;id&quot;:&quot;bf5df0b0-bba9-46be-8267-4f2152b52655&quot;,&quot;name&quot;:&quot;Antibody fragment (Fc)&quot;,&quot;relativeTransform&quot;:{&quot;translate&quot;:{&quot;x&quot;:155.1234258993619,&quot;y&quot;:-102.846538385297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6&quot;}},&quot;18236a12-ae4c-4d6b-bbee-a3ab9d60a60a&quot;:{&quot;type&quot;:&quot;FIGURE_OBJECT&quot;,&quot;id&quot;:&quot;18236a12-ae4c-4d6b-bbee-a3ab9d60a60a&quot;,&quot;name&quot;:&quot;Antibody fragment (linker)&quot;,&quot;relativeTransform&quot;:{&quot;translate&quot;:{&quot;x&quot;:170.522497851392,&quot;y&quot;:-169.25533766494763},&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67&quot;},&quot;styles&quot;:{&quot;bond-hidden&quot;:[{&quot;monochromeTargetColor&quot;:&quot;#FA7900&quot;,&quot;styleName&quot;:&quot;FILL&quot;},{&quot;monochromeTargetColor&quot;:&quot;#FA7900&quot;,&quot;styleName&quot;:&quot;STROKE&quot;,&quot;color&quot;:&quot;#fa904d&quot;}]}},&quot;716f3aa5-86e0-4f15-bcb4-7d0c2e81f92d&quot;:{&quot;type&quot;:&quot;FIGURE_OBJECT&quot;,&quot;id&quot;:&quot;716f3aa5-86e0-4f15-bcb4-7d0c2e81f92d&quot;,&quot;name&quot;:&quot;Antibody fragment (Fc)&quot;,&quot;relativeTransform&quot;:{&quot;translate&quot;:{&quot;x&quot;:183.99781478337735,&quot;y&quot;:-172.9883699716611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quot;}},&quot;975cdd84-4bd5-4f22-81b0-206b46d69e53&quot;:{&quot;type&quot;:&quot;FIGURE_OBJECT&quot;,&quot;id&quot;:&quot;975cdd84-4bd5-4f22-81b0-206b46d69e53&quot;,&quot;name&quot;:&quot;Antibody fragment (Fc)&quot;,&quot;relativeTransform&quot;:{&quot;translate&quot;:{&quot;x&quot;:167.99604697633282,&quot;y&quot;:-184.46427546190293},&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1&quot;}},&quot;076ebc85-4e92-4f76-847b-07aeec87ad52&quot;:{&quot;type&quot;:&quot;FIGURE_OBJECT&quot;,&quot;id&quot;:&quot;076ebc85-4e92-4f76-847b-07aeec87ad52&quot;,&quot;name&quot;:&quot;Antibody fragment (sdAb)&quot;,&quot;relativeTransform&quot;:{&quot;translate&quot;:{&quot;x&quot;:202.21006051168777,&quot;y&quot;:-198.73703456326774},&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2&quot;}},&quot;e17f6c7d-7b7f-4d2c-b4a0-b4f3112f0671&quot;:{&quot;type&quot;:&quot;FIGURE_OBJECT&quot;,&quot;id&quot;:&quot;e17f6c7d-7b7f-4d2c-b4a0-b4f3112f0671&quot;,&quot;name&quot;:&quot;Antibody fragment (sdAb)&quot;,&quot;relativeTransform&quot;:{&quot;translate&quot;:{&quot;x&quot;:185.62164908009507,&quot;y&quot;:-210.4826528196512},&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5&quot;}},&quot;3a790dcf-0487-442f-8359-46634d24a1ef&quot;:{&quot;id&quot;:&quot;3a790dcf-0487-442f-8359-46634d24a1ef&quot;,&quot;type&quot;:&quot;FIGURE_OBJECT&quot;,&quot;relativeTransform&quot;:{&quot;translate&quot;:{&quot;x&quot;:68.68739299738,&quot;y&quot;:-169.8352005172722},&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bold&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976&quot;}},&quot;97f544d4-da72-4178-9b20-8fe65203c354&quot;:{&quot;id&quot;:&quot;97f544d4-da72-4178-9b20-8fe65203c354&quot;,&quot;type&quot;:&quot;FIGURE_OBJECT&quot;,&quot;relativeTransform&quot;:{&quot;translate&quot;:{&quot;x&quot;:92.27842246739978,&quot;y&quot;:-104.1166093687113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bold&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977&quot;}},&quot;71192a39-14b3-4f35-bfb4-78b570d9df69&quot;:{&quot;id&quot;:&quot;71192a39-14b3-4f35-bfb4-78b570d9df69&quot;,&quot;type&quot;:&quot;FIGURE_OBJECT&quot;,&quot;relativeTransform&quot;:{&quot;translate&quot;:{&quot;x&quot;:280.79979801529703,&quot;y&quot;:-233.14641740449588},&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8&quot;}},&quot;a0367444-0b7e-48c5-8e3a-10f6751dd10c&quot;:{&quot;id&quot;:&quot;a0367444-0b7e-48c5-8e3a-10f6751dd10c&quot;,&quot;type&quot;:&quot;FIGURE_OBJECT&quot;,&quot;relativeTransform&quot;:{&quot;translate&quot;:{&quot;x&quot;:71.51214479557399,&quot;y&quot;:-149.7892957784446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bold&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982&quot;}},&quot;0f2dd6a7-127d-4cd6-bd57-1e853fb6387a&quot;:{&quot;type&quot;:&quot;FIGURE_OBJECT&quot;,&quot;id&quot;:&quot;0f2dd6a7-127d-4cd6-bd57-1e853fb6387a&quot;,&quot;relativeTransform&quot;:{&quot;translate&quot;:{&quot;x&quot;:144.42861859423306,&quot;y&quot;:-163.19054789406502},&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985&quot;}},&quot;5b55c4d0-bf91-46ff-9af9-b1effa5d6790&quot;:{&quot;type&quot;:&quot;FIGURE_OBJECT&quot;,&quot;id&quot;:&quot;5b55c4d0-bf91-46ff-9af9-b1effa5d6790&quot;,&quot;parent&quot;:{&quot;type&quot;:&quot;CHILD&quot;,&quot;parentId&quot;:&quot;2efd2c8d-1ba2-4230-8a3c-01bf8aacc34a&quot;,&quot;order&quot;:&quot;999&quot;},&quot;relativeTransform&quot;:{&quot;translate&quot;:{&quot;x&quot;:220.9518465272923,&quot;y&quot;:-99.01388229532733},&quot;rotate&quot;:0,&quot;skewX&quot;:0,&quot;scale&quot;:{&quot;x&quot;:1,&quot;y&quot;:1}}},&quot;c34c29ff-a069-4e1e-924b-fae37cde108d&quot;:{&quot;type&quot;:&quot;FIGURE_OBJECT&quot;,&quot;id&quot;:&quot;c34c29ff-a069-4e1e-924b-fae37cde108d&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2&quot;},&quot;connectorInfo&quot;:{&quot;connectedObjects&quot;:[],&quot;type&quot;:&quot;LINE&quot;,&quot;offset&quot;:{&quot;x&quot;:0,&quot;y&quot;:0},&quot;bending&quot;:0.1,&quot;firstElementIsHead&quot;:true,&quot;customized&quot;:true}},&quot;4182a24d-22ee-4bdc-81f9-01118dcb0aa4&quot;:{&quot;type&quot;:&quot;FIGURE_OBJECT&quot;,&quot;id&quot;:&quot;4182a24d-22ee-4bdc-81f9-01118dcb0aa4&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5&quot;},&quot;connectorInfo&quot;:{&quot;connectedObjects&quot;:[],&quot;type&quot;:&quot;LINE&quot;,&quot;offset&quot;:{&quot;x&quot;:0,&quot;y&quot;:0},&quot;bending&quot;:0.1,&quot;firstElementIsHead&quot;:true,&quot;customized&quot;:false}},&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bab62ae0-89a8-4b60-9609-534a381737d9&quot;:{&quot;type&quot;:&quot;FIGURE_OBJECT&quot;,&quot;id&quot;:&quot;bab62ae0-89a8-4b60-9609-534a381737d9&quot;,&quot;parent&quot;:{&quot;type&quot;:&quot;CHILD&quot;,&quot;parentId&quot;:&quot;2efd2c8d-1ba2-4230-8a3c-01bf8aacc34a&quot;,&quot;order&quot;:&quot;9952&quot;},&quot;relativeTransform&quot;:{&quot;translate&quot;:{&quot;x&quot;:242.5604844393739,&quot;y&quot;:-126.03990326730114},&quot;rotate&quot;:0,&quot;skewX&quot;:0,&quot;scale&quot;:{&quot;x&quot;:1,&quot;y&quot;:1}}},&quot;96854fbb-ad57-4b5c-8237-25fd191cfa58&quot;:{&quot;type&quot;:&quot;FIGURE_OBJECT&quot;,&quot;id&quot;:&quot;96854fbb-ad57-4b5c-8237-25fd191cfa58&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2&quot;},&quot;styles&quot;:{&quot;bond-hidden&quot;:[{&quot;monochromeTargetColor&quot;:&quot;#FA7900&quot;,&quot;styleName&quot;:&quot;FILL&quot;},{&quot;monochromeTargetColor&quot;:&quot;#FA7900&quot;,&quot;styleName&quot;:&quot;STROKE&quot;,&quot;color&quot;:&quot;#fa904d&quot;}]}},&quot;c03f9c0c-deeb-4e95-94b3-8a59088f7903&quot;:{&quot;type&quot;:&quot;FIGURE_OBJECT&quot;,&quot;id&quot;:&quot;c03f9c0c-deeb-4e95-94b3-8a59088f7903&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5&quot;},&quot;styles&quot;:{&quot;bond-hidden&quot;:[{&quot;monochromeTargetColor&quot;:&quot;#FA7900&quot;,&quot;styleName&quot;:&quot;FILL&quot;},{&quot;monochromeTargetColor&quot;:&quot;#FA7900&quot;,&quot;styleName&quot;:&quot;STROKE&quot;,&quot;color&quot;:&quot;#fa904d&quot;}]}},&quot;12f1fbbc-2895-4379-8596-22c8d23921d0&quot;:{&quot;type&quot;:&quot;FIGURE_OBJECT&quot;,&quot;id&quot;:&quot;12f1fbbc-2895-4379-8596-22c8d23921d0&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1&quot;},&quot;connectorInfo&quot;:{&quot;connectedObjects&quot;:[],&quot;type&quot;:&quot;ELBOW&quot;,&quot;offset&quot;:{&quot;x&quot;:0,&quot;y&quot;:0},&quot;bending&quot;:0.1,&quot;firstElementIsHead&quot;:true,&quot;customized&quot;:true}},&quot;d61a5da4-f1ac-4c00-9bcc-88caa2781ee6&quot;:{&quot;type&quot;:&quot;FIGURE_OBJECT&quot;,&quot;id&quot;:&quot;d61a5da4-f1ac-4c00-9bcc-88caa2781ee6&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2&quot;},&quot;connectorInfo&quot;:{&quot;connectedObjects&quot;:[],&quot;type&quot;:&quot;ELBOW&quot;,&quot;offset&quot;:{&quot;x&quot;:0,&quot;y&quot;:0},&quot;bending&quot;:0.1,&quot;firstElementIsHead&quot;:true,&quot;customized&quot;:true}},&quot;8561f89f-9497-471d-85fe-08dce490b45d&quot;:{&quot;id&quot;:&quot;8561f89f-9497-471d-85fe-08dce490b45d&quot;,&quot;type&quot;:&quot;FIGURE_OBJECT&quot;,&quot;relativeTransform&quot;:{&quot;translate&quot;:{&quot;x&quot;:280.7995961571128,&quot;y&quot;:-197.3509928034959},&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97&quot;}},&quot;b3584d97-0baf-4d0f-9868-de0421c1a4b7&quot;:{&quot;type&quot;:&quot;FIGURE_OBJECT&quot;,&quot;id&quot;:&quot;b3584d97-0baf-4d0f-9868-de0421c1a4b7&quot;,&quot;relativeTransform&quot;:{&quot;translate&quot;:{&quot;x&quot;:372.2645036331371,&quot;y&quot;:33.96366201821703},&quot;rotate&quot;:-2.449293598294706e-16,&quot;skewX&quot;:2.9582283945787943e-3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999998&quot;}},&quot;a6b6d0cf-6f5b-459a-b66a-4cafdb374f62&quot;:{&quot;id&quot;:&quot;a6b6d0cf-6f5b-459a-b66a-4cafdb374f62&quot;,&quot;type&quot;:&quot;FIGURE_OBJECT&quot;,&quot;relativeTransform&quot;:{&quot;translate&quot;:{&quot;x&quot;:280.7991390777707,&quot;y&quot;:-133.006334990145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Constant region&quot;}],&quot;_lastCaretLocation&quot;:{&quot;lineIndex&quot;:0,&quot;runIndex&quot;:0,&quot;charIndex&quot;:8}},&quot;format&quot;:&quot;BETTER_TEXT&quot;,&quot;size&quot;:{&quot;x&quot;:72.24727457858175,&quot;y&quot;:9.157725765313335},&quot;targetSize&quot;:{&quot;x&quot;:72.24727457858175,&quot;y&quot;:9.157725765313335}},&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277.2515480674074,&quot;y&quot;:-82.69602812601886},&quot;rotate&quot;:0,&quot;skewX&quot;:0,&quot;scale&quot;:{&quot;x&quot;:1,&quot;y&quot;:1}},&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130.29035181587335,&quot;y&quot;:-108.77687213050807},&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0,&quot;y&quot;:-10},&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
    <we:property name="6595dc05374eeb5b37e5aa18_1705610659486"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15bb6462-98f2-456e-9cf8-5993c231eb55&quot;:{&quot;id&quot;:&quot;15bb6462-98f2-456e-9cf8-5993c231eb55&quot;,&quot;type&quot;:&quot;FIGURE_OBJECT&quot;,&quot;parent&quot;:{&quot;type&quot;:&quot;CHILD&quot;,&quot;parentId&quot;:&quot;2efd2c8d-1ba2-4230-8a3c-01bf8aacc34a&quot;,&quot;order&quot;:&quot;99&quot;},&quot;source&quot;:{&quot;id&quot;:&quot;6486123fce20f510f2c0c041&quot;,&quot;type&quot;:&quot;TEMPLATES&quot;},&quot;relativeTransform&quot;:{&quot;translate&quot;:{&quot;x&quot;:-139.3963470920562,&quot;y&quot;:-167.1874464312583},&quot;rotate&quot;:0,&quot;skewX&quot;:0,&quot;scale&quot;:{&quot;x&quot;:1,&quot;y&quot;:1}}},&quot;bc2550da-f7bf-4175-be44-aec453df7eed&quot;:{&quot;type&quot;:&quot;FIGURE_OBJECT&quot;,&quot;id&quot;:&quot;bc2550da-f7bf-4175-be44-aec453df7eed&quot;,&quot;name&quot;:&quot;Antibody fragment (linker)&quot;,&quot;relativeTransform&quot;:{&quot;translate&quot;:{&quot;x&quot;:-65.21473562139644,&quot;y&quot;:-8.547358754666819},&quot;rotate&quot;:-0.6092944418712214,&quot;skewX&quot;:0,&quot;scale&quot;:{&quot;x&quot;:0.2608983881583297,&quot;y&quot;:0.4819373003480279}},&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71&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78.68935970322462,&quot;y&quot;:-12.28159921474542},&quot;rotate&quot;:-0.6126105674500089,&quot;skewX&quot;:2.3162848940211034e-16,&quot;scale&quot;:{&quot;x&quot;:0.4239598807572853,&quot;y&quot;:0.42395988075728636}},&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2&quot;}},&quot;de95f31c-d49a-4caf-8ee5-1f291de44d52&quot;:{&quot;type&quot;:&quot;FIGURE_OBJECT&quot;,&quot;id&quot;:&quot;de95f31c-d49a-4caf-8ee5-1f291de44d52&quot;,&quot;name&quot;:&quot;Antibody fragment (Fc)&quot;,&quot;relativeTransform&quot;:{&quot;translate&quot;:{&quot;x&quot;:-62.68759189618024,&quot;y&quot;:-23.757504704987003},&quot;rotate&quot;:-0.6126105674500089,&quot;skewX&quot;:2.3162848940211034e-16,&quot;scale&quot;:{&quot;x&quot;:0.4239598807572853,&quot;y&quot;:0.42395988075728636}},&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3&quot;}},&quot;8042e5ca-666a-47f5-83c5-9a9809095d37&quot;:{&quot;type&quot;:&quot;FIGURE_OBJECT&quot;,&quot;id&quot;:&quot;8042e5ca-666a-47f5-83c5-9a9809095d37&quot;,&quot;name&quot;:&quot;Antibody fragment (sdAb)&quot;,&quot;relativeTransform&quot;:{&quot;translate&quot;:{&quot;x&quot;:-96.82197677380938,&quot;y&quot;:-38.03226021013673},&quot;rotate&quot;:-0.6098180406468188,&quot;skewX&quot;:1.4679455515858754e-15,&quot;scale&quot;:{&quot;x&quot;:0.21741532346527442,&quot;y&quot;:0.21741532346527417}},&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5&quot;}},&quot;1c2603cb-ff60-48e0-b02c-243197808d21&quot;:{&quot;type&quot;:&quot;FIGURE_OBJECT&quot;,&quot;id&quot;:&quot;1c2603cb-ff60-48e0-b02c-243197808d21&quot;,&quot;name&quot;:&quot;Antibody fragment (sdAb)&quot;,&quot;relativeTransform&quot;:{&quot;translate&quot;:{&quot;x&quot;:-80.43004106237414,&quot;y&quot;:-49.77603751859239},&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76&quot;}},&quot;8d78e2bc-a1eb-44e7-b905-03236ad99c4f&quot;:{&quot;type&quot;:&quot;FIGURE_OBJECT&quot;,&quot;id&quot;:&quot;8d78e2bc-a1eb-44e7-b905-03236ad99c4f&quot;,&quot;name&quot;:&quot;Antibody fragment (Fc)&quot;,&quot;relativeTransform&quot;:{&quot;translate&quot;:{&quot;x&quot;:-48.56626573785272,&quot;y&quot;:26.333052812793458},&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7&quot;}},&quot;5ca69a93-5514-4a17-9a4b-9bbe9a7f7ca6&quot;:{&quot;type&quot;:&quot;FIGURE_OBJECT&quot;,&quot;id&quot;:&quot;5ca69a93-5514-4a17-9a4b-9bbe9a7f7ca6&quot;,&quot;name&quot;:&quot;Antibody fragment (Fc)&quot;,&quot;relativeTransform&quot;:{&quot;translate&quot;:{&quot;x&quot;:-28.274168881093498,&quot;y&quot;:26.3333507562248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78&quot;}},&quot;38b8060a-8adf-4c61-a0cc-5d31de97aa03&quot;:{&quot;type&quot;:&quot;FIGURE_OBJECT&quot;,&quot;id&quot;:&quot;38b8060a-8adf-4c61-a0cc-5d31de97aa03&quot;,&quot;name&quot;:&quot;Antibody fragment (Fc)&quot;,&quot;relativeTransform&quot;:{&quot;translate&quot;:{&quot;x&quot;:-48.56626573785269,&quot;y&quot;:57.85826185726572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quot;}},&quot;44fdeea2-24d4-4be2-9228-b26d6a820447&quot;:{&quot;type&quot;:&quot;FIGURE_OBJECT&quot;,&quot;id&quot;:&quot;44fdeea2-24d4-4be2-9228-b26d6a820447&quot;,&quot;name&quot;:&quot;Antibody fragment (Fc)&quot;,&quot;relativeTransform&quot;:{&quot;translate&quot;:{&quot;x&quot;:-28.274168881093498,&quot;y&quot;:57.8582747152579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05&quot;}},&quot;bed39a37-f93c-425c-8b78-18a388389909&quot;:{&quot;type&quot;:&quot;FIGURE_OBJECT&quot;,&quot;id&quot;:&quot;bed39a37-f93c-425c-8b78-18a388389909&quot;,&quot;name&quot;:&quot;Antibody fragment (linker)&quot;,&quot;relativeTransform&quot;:{&quot;translate&quot;:{&quot;x&quot;:-12.875096929063414,&quot;y&quot;:-8.550524564392079},&quot;rotate&quot;:0.6092944418712203,&quot;skewX&quot;:8.155253064365981e-16,&quot;scale&quot;:{&quot;x&quot;:-0.2608983881583292,&quot;y&quot;:0.48193730034802307}},&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15bb6462-98f2-456e-9cf8-5993c231eb55&quot;,&quot;order&quot;:&quot;81&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0.6002200029219527,&quot;y&quot;:-12.28355687110559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2&quot;}},&quot;91450da1-c5ec-4aca-a17e-0b9fe2607bad&quot;:{&quot;type&quot;:&quot;FIGURE_OBJECT&quot;,&quot;id&quot;:&quot;91450da1-c5ec-4aca-a17e-0b9fe2607bad&quot;,&quot;name&quot;:&quot;Antibody fragment (Fc)&quot;,&quot;relativeTransform&quot;:{&quot;translate&quot;:{&quot;x&quot;:-15.401547804122561,&quot;y&quot;:-23.75946236134738},&quot;rotate&quot;:0.6126105674500089,&quot;skewX&quot;:-7.720949646736993e-17,&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15bb6462-98f2-456e-9cf8-5993c231eb55&quot;,&quot;order&quot;:&quot;83&quot;}},&quot;ff1c86c7-db56-4ffb-ad4e-47e3a8bf350b&quot;:{&quot;type&quot;:&quot;FIGURE_OBJECT&quot;,&quot;id&quot;:&quot;ff1c86c7-db56-4ffb-ad4e-47e3a8bf350b&quot;,&quot;name&quot;:&quot;Antibody fragment (sdAb)&quot;,&quot;relativeTransform&quot;:{&quot;translate&quot;:{&quot;x&quot;:18.81246573123238,&quot;y&quot;:-38.0322214627122},&quot;rotate&quot;:0.6098180406468185,&quot;skewX&quot;:1.2477537188479914e-15,&quot;scale&quot;:{&quot;x&quot;:-0.21741532346527465,&quot;y&quot;:0.21741532346527512}},&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5&quot;}},&quot;70a7dd07-0afc-4f84-882a-87b67fead91f&quot;:{&quot;type&quot;:&quot;FIGURE_OBJECT&quot;,&quot;id&quot;:&quot;70a7dd07-0afc-4f84-882a-87b67fead91f&quot;,&quot;name&quot;:&quot;Antibody fragment (sdAb)&quot;,&quot;relativeTransform&quot;:{&quot;translate&quot;:{&quot;x&quot;:2.224054299639675,&quot;y&quot;:-49.77783971909565},&quot;rotate&quot;:0.5853834311188979,&quot;skewX&quot;:-2.495507437695992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15bb6462-98f2-456e-9cf8-5993c231eb55&quot;,&quot;order&quot;:&quot;86&quot;}},&quot;f1ddcea0-4834-4fac-a56b-c884122318ee&quot;:{&quot;id&quot;:&quot;f1ddcea0-4834-4fac-a56b-c884122318ee&quot;,&quot;type&quot;:&quot;FIGURE_OBJECT&quot;,&quot;relativeTransform&quot;:{&quot;translate&quot;:{&quot;x&quot;:80.63152510872061,&quot;y&quot;:-32.095512618212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15bb6462-98f2-456e-9cf8-5993c231eb55&quot;,&quot;order&quot;:&quot;95&quot;}},&quot;193b973b-527c-4e92-80c0-c20bf7390157&quot;:{&quot;id&quot;:&quot;193b973b-527c-4e92-80c0-c20bf7390157&quot;,&quot;type&quot;:&quot;FIGURE_OBJECT&quot;,&quot;relativeTransform&quot;:{&quot;translate&quot;:{&quot;x&quot;:77.94800807841234,&quot;y&quot;:41.283389417052874},&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15bb6462-98f2-456e-9cf8-5993c231eb55&quot;,&quot;order&quot;:&quot;97&quot;}},&quot;06e2d0be-cc09-4886-a76e-5d9186843b13&quot;:{&quot;id&quot;:&quot;06e2d0be-cc09-4886-a76e-5d9186843b13&quot;,&quot;type&quot;:&quot;FIGURE_OBJECT&quot;,&quot;relativeTransform&quot;:{&quot;translate&quot;:{&quot;x&quot;:-114.71020178307539,&quot;y&quot;:-9.130387416716651},&quot;rotate&quot;:0},&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15bb6462-98f2-456e-9cf8-5993c231eb55&quot;,&quot;order&quot;:&quot;98&quot;}},&quot;0ceb4179-7001-4e0d-b2a4-a46f1e162a9b&quot;:{&quot;id&quot;:&quot;0ceb4179-7001-4e0d-b2a4-a46f1e162a9b&quot;,&quot;type&quot;:&quot;FIGURE_OBJECT&quot;,&quot;relativeTransform&quot;:{&quot;translate&quot;:{&quot;x&quot;:-87.03246397643402,&quot;y&quot;:25.549953712114554},&quot;rotate&quot;:0},&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15bb6462-98f2-456e-9cf8-5993c231eb55&quot;,&quot;order&quot;:&quot;99&quot;}},&quot;e7e1b171-7277-4e4e-98fa-6df2476c8946&quot;:{&quot;id&quot;:&quot;e7e1b171-7277-4e4e-98fa-6df2476c8946&quot;,&quot;type&quot;:&quot;FIGURE_OBJECT&quot;,&quot;relativeTransform&quot;:{&quot;translate&quot;:{&quot;x&quot;:84.62377372524216,&quot;y&quot;:6.3700751054050375},&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15bb6462-98f2-456e-9cf8-5993c231eb55&quot;,&quot;order&quot;:&quot;995&quot;}},&quot;1b2ef654-627b-4651-af14-78d78ce5e818&quot;:{&quot;id&quot;:&quot;1b2ef654-627b-4651-af14-78d78ce5e818&quot;,&quot;type&quot;:&quot;FIGURE_OBJECT&quot;,&quot;relativeTransform&quot;:{&quot;translate&quot;:{&quot;x&quot;:-115.36858342841478,&quot;y&quot;:69.9441129091231},&quot;rotate&quot;:0},&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15bb6462-98f2-456e-9cf8-5993c231eb55&quot;,&quot;order&quot;:&quot;997&quot;}},&quot;919f8a28-90ec-4b9e-b219-0033e3b9c553&quot;:{&quot;id&quot;:&quot;919f8a28-90ec-4b9e-b219-0033e3b9c553&quot;,&quot;type&quot;:&quot;FIGURE_OBJECT&quot;,&quot;relativeTransform&quot;:{&quot;translate&quot;:{&quot;x&quot;:97.40220323484161,&quot;y&quot;:-72.44160430394031},&quot;rotate&quot;:0},&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15bb6462-98f2-456e-9cf8-5993c231eb55&quot;,&quot;order&quot;:&quot;998&quot;}},&quot;718a246e-78b2-4fc8-bd14-1782f4e0c186&quot;:{&quot;type&quot;:&quot;FIGURE_OBJECT&quot;,&quot;id&quot;:&quot;718a246e-78b2-4fc8-bd14-1782f4e0c186&quot;,&quot;relativeTransform&quot;:{&quot;translate&quot;:{&quot;x&quot;:372.26370549132133,&quot;y&quot;:-29.62887335281004},&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5&quot;}},&quot;eebb6207-04fc-4e8a-9c1b-880ebec190a5&quot;:{&quot;type&quot;:&quot;FIGURE_OBJECT&quot;,&quot;id&quot;:&quot;eebb6207-04fc-4e8a-9c1b-880ebec190a5&quot;,&quot;relativeTransform&quot;:{&quot;translate&quot;:{&quot;x&quot;:50.46259902420023,&quot;y&quot;:41.74127766323636},&quot;rotate&quot;:-2.4492935982947064e-16},&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7&quot;}},&quot;eeb8bfb7-bf3d-48de-81f0-ee06f5a57d8d&quot;:{&quot;id&quot;:&quot;eeb8bfb7-bf3d-48de-81f0-ee06f5a57d8d&quot;,&quot;type&quot;:&quot;FIGURE_OBJECT&quot;,&quot;relativeTransform&quot;:{&quot;translate&quot;:{&quot;x&quot;:-111.8854499848814,&quot;y&quot;:10.915517322110887},&quot;rotate&quot;:0},&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15bb6462-98f2-456e-9cf8-5993c231eb55&quot;,&quot;order&quot;:&quot;9998&quot;}},&quot;26dedc82-c155-47e3-818e-49ea757fb819&quot;:{&quot;type&quot;:&quot;FIGURE_OBJECT&quot;,&quot;id&quot;:&quot;26dedc82-c155-47e3-818e-49ea757fb819&quot;,&quot;relativeTransform&quot;:{&quot;translate&quot;:{&quot;x&quot;:-38.96897618622235,&quot;y&quot;:-2.4857347935094665},&quot;rotate&quot;:0},&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15bb6462-98f2-456e-9cf8-5993c231eb55&quot;,&quot;order&quot;:&quot;99997&quot;}},&quot;d2848a11-06ec-4ade-bc31-f87091f6571a&quot;:{&quot;type&quot;:&quot;FIGURE_OBJECT&quot;,&quot;id&quot;:&quot;d2848a11-06ec-4ade-bc31-f87091f6571a&quot;,&quot;relativeTransform&quot;:{&quot;translate&quot;:{&quot;x&quot;:-100.55661752414447,&quot;y&quot;:74.66083790369761},&quot;rotate&quot;:1.5707963267948966},&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15bb6462-98f2-456e-9cf8-5993c231eb55&quot;,&quot;order&quot;:&quot;9999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15bb6462-98f2-456e-9cf8-5993c231eb55&quot;,&quot;order&quot;:&quot;999998&quot;},&quot;relativeTransform&quot;:{&quot;translate&quot;:{&quot;x&quot;:37.554251746836904,&quot;y&quot;:61.69093080522822},&quot;rotate&quot;:0}},&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95.3442798066982,&quot;y&quot;:-36.117461410363084},&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15bb6462-98f2-456e-9cf8-5993c231eb55&quot;,&quot;order&quot;:&quot;9999998&quot;}},&quot;3727fec7-13a9-4a2b-802d-15fd118885f4&quot;:{&quot;id&quot;:&quot;3727fec7-13a9-4a2b-802d-15fd118885f4&quot;,&quot;type&quot;:&quot;FIGURE_OBJECT&quot;,&quot;relativeTransform&quot;:{&quot;translate&quot;:{&quot;x&quot;:-78.29709409375302,&quot;y&quot;:-12.63564034652514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15bb6462-98f2-456e-9cf8-5993c231eb55&quot;,&quot;order&quot;:&quot;9999999&quot;}},&quot;c28b9aaa-e637-45b3-b231-2d9708c3898d&quot;:{&quot;id&quot;:&quot;c28b9aaa-e637-45b3-b231-2d9708c3898d&quot;,&quot;type&quot;:&quot;FIGURE_OBJECT&quot;,&quot;relativeTransform&quot;:{&quot;translate&quot;:{&quot;x&quot;:-78.60715008136202,&quot;y&quot;:-47.67358340826656},&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15bb6462-98f2-456e-9cf8-5993c231eb55&quot;,&quot;order&quot;:&quot;99999995&quot;}},&quot;6df99038-9865-4f72-a5e5-61b06314b896&quot;:{&quot;id&quot;:&quot;6df99038-9865-4f72-a5e5-61b06314b896&quot;,&quot;type&quot;:&quot;FIGURE_OBJECT&quot;,&quot;relativeTransform&quot;:{&quot;translate&quot;:{&quot;x&quot;:-62.430565584545505,&quot;y&quot;:-23.40042108261576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8&quot;}},&quot;04bc8245-1a7e-43b7-a9ce-64fe84ac9382&quot;:{&quot;id&quot;:&quot;04bc8245-1a7e-43b7-a9ce-64fe84ac9382&quot;,&quot;type&quot;:&quot;FIGURE_OBJECT&quot;,&quot;relativeTransform&quot;:{&quot;translate&quot;:{&quot;x&quot;:-48.56642748921288,&quot;y&quot;:26.183324223271825},&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quot;}},&quot;bbb23bf1-c3a4-4318-abd4-505dbe49c19e&quot;:{&quot;id&quot;:&quot;bbb23bf1-c3a4-4318-abd4-505dbe49c19e&quot;,&quot;type&quot;:&quot;FIGURE_OBJECT&quot;,&quot;relativeTransform&quot;:{&quot;translate&quot;:{&quot;x&quot;:-48.56673016231749,&quot;y&quot;:58.04035334766309},&quot;rotate&quot;:0},&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15bb6462-98f2-456e-9cf8-5993c231eb55&quot;,&quot;order&quot;:&quot;999999995&quot;}},&quot;949626ca-46ea-45f9-9ede-1ba4112373cd&quot;:{&quot;type&quot;:&quot;FIGURE_OBJECT&quot;,&quot;id&quot;:&quot;949626ca-46ea-45f9-9ede-1ba4112373cd&quot;,&quot;parent&quot;:{&quot;type&quot;:&quot;CHILD&quot;,&quot;parentId&quot;:&quot;15bb6462-98f2-456e-9cf8-5993c231eb55&quot;,&quot;order&quot;:&quot;999999997&quot;},&quot;relativeTransform&quot;:{&quot;translate&quot;:{&quot;x&quot;:59.16288965891851,&quot;y&quot;:34.66490983325441},&quot;rotate&quot;:0}},&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15bb6462-98f2-456e-9cf8-5993c231eb55&quot;,&quot;order&quot;:&quot;72&quot;},&quot;relativeTransform&quot;:{&quot;translate&quot;:{&quot;x&quot;:59.16288965891851,&quot;y&quot;:34.66490983325441},&quot;rotate&quot;:0}},&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301edfd6-f84d-451e-9126-b8d934c47bec&quot;:{&quot;type&quot;:&quot;FIGURE_OBJECT&quot;,&quot;id&quot;:&quot;301edfd6-f84d-451e-9126-b8d934c47bec&quot;,&quot;name&quot;:&quot;Antibody fragment (linker)&quot;,&quot;relativeTransform&quot;:{&quot;translate&quot;:{&quot;x&quot;:118.18285915905895,&quot;y&quot;:-169.25217185522237},&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51&quot;},&quot;styles&quot;:{&quot;bond-hidden&quot;:[{&quot;monochromeTargetColor&quot;:&quot;#FA7900&quot;,&quot;styleName&quot;:&quot;FILL&quot;},{&quot;monochromeTargetColor&quot;:&quot;#FA7900&quot;,&quot;styleName&quot;:&quot;STROKE&quot;,&quot;color&quot;:&quot;#fa904d&quot;}]}},&quot;154f56a0-759f-4663-be08-a9de5b221092&quot;:{&quot;type&quot;:&quot;FIGURE_OBJECT&quot;,&quot;id&quot;:&quot;154f56a0-759f-4663-be08-a9de5b221092&quot;,&quot;name&quot;:&quot;Antibody fragment (Fc)&quot;,&quot;relativeTransform&quot;:{&quot;translate&quot;:{&quot;x&quot;:104.70823507723077,&quot;y&quot;:-172.98641231530098},&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5&quot;}},&quot;7ca6418e-7f63-4f48-8257-524be5a65114&quot;:{&quot;type&quot;:&quot;FIGURE_OBJECT&quot;,&quot;id&quot;:&quot;7ca6418e-7f63-4f48-8257-524be5a65114&quot;,&quot;name&quot;:&quot;Antibody fragment (Fc)&quot;,&quot;relativeTransform&quot;:{&quot;translate&quot;:{&quot;x&quot;:120.71000288427516,&quot;y&quot;:-184.46231780554257},&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56&quot;}},&quot;9182b174-96b4-4c91-afa4-661ae42982e6&quot;:{&quot;type&quot;:&quot;FIGURE_OBJECT&quot;,&quot;id&quot;:&quot;9182b174-96b4-4c91-afa4-661ae42982e6&quot;,&quot;name&quot;:&quot;Antibody fragment (sdAb)&quot;,&quot;relativeTransform&quot;:{&quot;translate&quot;:{&quot;x&quot;:86.57561800664601,&quot;y&quot;:-198.73707331069227},&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57&quot;}},&quot;77bc0c59-93c4-4fd3-936d-c0155836b0ce&quot;:{&quot;type&quot;:&quot;FIGURE_OBJECT&quot;,&quot;id&quot;:&quot;77bc0c59-93c4-4fd3-936d-c0155836b0ce&quot;,&quot;name&quot;:&quot;Antibody fragment (sdAb)&quot;,&quot;relativeTransform&quot;:{&quot;translate&quot;:{&quot;x&quot;:102.96755371808125,&quot;y&quot;:-210.48085061914793},&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6&quot;}},&quot;8ef1e264-ff06-470b-a23a-952a0ab564ea&quot;:{&quot;type&quot;:&quot;FIGURE_OBJECT&quot;,&quot;id&quot;:&quot;8ef1e264-ff06-470b-a23a-952a0ab564ea&quot;,&quot;name&quot;:&quot;Antibody fragment (Fc)&quot;,&quot;relativeTransform&quot;:{&quot;translate&quot;:{&quot;x&quot;:134.83132904260268,&quot;y&quot;:-134.3717602877621},&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1&quot;}},&quot;c4b8a88d-052d-4005-8826-d1c3ddb778b7&quot;:{&quot;type&quot;:&quot;FIGURE_OBJECT&quot;,&quot;id&quot;:&quot;c4b8a88d-052d-4005-8826-d1c3ddb778b7&quot;,&quot;name&quot;:&quot;Antibody fragment (Fc)&quot;,&quot;relativeTransform&quot;:{&quot;translate&quot;:{&quot;x&quot;:155.1234258993619,&quot;y&quot;:-134.3714623443307},&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2&quot;}},&quot;ca6c8f68-dd37-4900-a034-b18d4ac3e2f9&quot;:{&quot;type&quot;:&quot;FIGURE_OBJECT&quot;,&quot;id&quot;:&quot;ca6c8f68-dd37-4900-a034-b18d4ac3e2f9&quot;,&quot;name&quot;:&quot;Antibody fragment (Fc)&quot;,&quot;relativeTransform&quot;:{&quot;translate&quot;:{&quot;x&quot;:134.8313290426027,&quot;y&quot;:-102.84655124328984},&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5&quot;}},&quot;bf5df0b0-bba9-46be-8267-4f2152b52655&quot;:{&quot;type&quot;:&quot;FIGURE_OBJECT&quot;,&quot;id&quot;:&quot;bf5df0b0-bba9-46be-8267-4f2152b52655&quot;,&quot;name&quot;:&quot;Antibody fragment (Fc)&quot;,&quot;relativeTransform&quot;:{&quot;translate&quot;:{&quot;x&quot;:155.1234258993619,&quot;y&quot;:-102.846538385297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66&quot;}},&quot;18236a12-ae4c-4d6b-bbee-a3ab9d60a60a&quot;:{&quot;type&quot;:&quot;FIGURE_OBJECT&quot;,&quot;id&quot;:&quot;18236a12-ae4c-4d6b-bbee-a3ab9d60a60a&quot;,&quot;name&quot;:&quot;Antibody fragment (linker)&quot;,&quot;relativeTransform&quot;:{&quot;translate&quot;:{&quot;x&quot;:170.522497851392,&quot;y&quot;:-169.25533766494763},&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967&quot;},&quot;styles&quot;:{&quot;bond-hidden&quot;:[{&quot;monochromeTargetColor&quot;:&quot;#FA7900&quot;,&quot;styleName&quot;:&quot;FILL&quot;},{&quot;monochromeTargetColor&quot;:&quot;#FA7900&quot;,&quot;styleName&quot;:&quot;STROKE&quot;,&quot;color&quot;:&quot;#fa904d&quot;}]}},&quot;716f3aa5-86e0-4f15-bcb4-7d0c2e81f92d&quot;:{&quot;type&quot;:&quot;FIGURE_OBJECT&quot;,&quot;id&quot;:&quot;716f3aa5-86e0-4f15-bcb4-7d0c2e81f92d&quot;,&quot;name&quot;:&quot;Antibody fragment (Fc)&quot;,&quot;relativeTransform&quot;:{&quot;translate&quot;:{&quot;x&quot;:183.99781478337735,&quot;y&quot;:-172.98836997166114},&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quot;}},&quot;975cdd84-4bd5-4f22-81b0-206b46d69e53&quot;:{&quot;type&quot;:&quot;FIGURE_OBJECT&quot;,&quot;id&quot;:&quot;975cdd84-4bd5-4f22-81b0-206b46d69e53&quot;,&quot;name&quot;:&quot;Antibody fragment (Fc)&quot;,&quot;relativeTransform&quot;:{&quot;translate&quot;:{&quot;x&quot;:167.99604697633282,&quot;y&quot;:-184.46427546190293},&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971&quot;}},&quot;076ebc85-4e92-4f76-847b-07aeec87ad52&quot;:{&quot;type&quot;:&quot;FIGURE_OBJECT&quot;,&quot;id&quot;:&quot;076ebc85-4e92-4f76-847b-07aeec87ad52&quot;,&quot;name&quot;:&quot;Antibody fragment (sdAb)&quot;,&quot;relativeTransform&quot;:{&quot;translate&quot;:{&quot;x&quot;:202.21006051168777,&quot;y&quot;:-198.73703456326774},&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2&quot;}},&quot;e17f6c7d-7b7f-4d2c-b4a0-b4f3112f0671&quot;:{&quot;type&quot;:&quot;FIGURE_OBJECT&quot;,&quot;id&quot;:&quot;e17f6c7d-7b7f-4d2c-b4a0-b4f3112f0671&quot;,&quot;name&quot;:&quot;Antibody fragment (sdAb)&quot;,&quot;relativeTransform&quot;:{&quot;translate&quot;:{&quot;x&quot;:185.62164908009507,&quot;y&quot;:-210.4826528196512},&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975&quot;}},&quot;3a790dcf-0487-442f-8359-46634d24a1ef&quot;:{&quot;id&quot;:&quot;3a790dcf-0487-442f-8359-46634d24a1ef&quot;,&quot;type&quot;:&quot;FIGURE_OBJECT&quot;,&quot;relativeTransform&quot;:{&quot;translate&quot;:{&quot;x&quot;:68.68739299738,&quot;y&quot;:-169.8352005172722},&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bold&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976&quot;}},&quot;97f544d4-da72-4178-9b20-8fe65203c354&quot;:{&quot;id&quot;:&quot;97f544d4-da72-4178-9b20-8fe65203c354&quot;,&quot;type&quot;:&quot;FIGURE_OBJECT&quot;,&quot;relativeTransform&quot;:{&quot;translate&quot;:{&quot;x&quot;:92.27842246739978,&quot;y&quot;:-104.1166093687113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bold&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977&quot;}},&quot;71192a39-14b3-4f35-bfb4-78b570d9df69&quot;:{&quot;id&quot;:&quot;71192a39-14b3-4f35-bfb4-78b570d9df69&quot;,&quot;type&quot;:&quot;FIGURE_OBJECT&quot;,&quot;relativeTransform&quot;:{&quot;translate&quot;:{&quot;x&quot;:280.79979801529703,&quot;y&quot;:-233.14641740449588},&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8&quot;}},&quot;a0367444-0b7e-48c5-8e3a-10f6751dd10c&quot;:{&quot;id&quot;:&quot;a0367444-0b7e-48c5-8e3a-10f6751dd10c&quot;,&quot;type&quot;:&quot;FIGURE_OBJECT&quot;,&quot;relativeTransform&quot;:{&quot;translate&quot;:{&quot;x&quot;:71.51214479557399,&quot;y&quot;:-149.78929577844468},&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bold&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982&quot;}},&quot;0f2dd6a7-127d-4cd6-bd57-1e853fb6387a&quot;:{&quot;type&quot;:&quot;FIGURE_OBJECT&quot;,&quot;id&quot;:&quot;0f2dd6a7-127d-4cd6-bd57-1e853fb6387a&quot;,&quot;relativeTransform&quot;:{&quot;translate&quot;:{&quot;x&quot;:144.42861859423306,&quot;y&quot;:-163.19054789406502},&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985&quot;}},&quot;5b55c4d0-bf91-46ff-9af9-b1effa5d6790&quot;:{&quot;type&quot;:&quot;FIGURE_OBJECT&quot;,&quot;id&quot;:&quot;5b55c4d0-bf91-46ff-9af9-b1effa5d6790&quot;,&quot;parent&quot;:{&quot;type&quot;:&quot;CHILD&quot;,&quot;parentId&quot;:&quot;2efd2c8d-1ba2-4230-8a3c-01bf8aacc34a&quot;,&quot;order&quot;:&quot;999&quot;},&quot;relativeTransform&quot;:{&quot;translate&quot;:{&quot;x&quot;:220.9518465272923,&quot;y&quot;:-99.01388229532733},&quot;rotate&quot;:0,&quot;skewX&quot;:0,&quot;scale&quot;:{&quot;x&quot;:1,&quot;y&quot;:1}}},&quot;c34c29ff-a069-4e1e-924b-fae37cde108d&quot;:{&quot;type&quot;:&quot;FIGURE_OBJECT&quot;,&quot;id&quot;:&quot;c34c29ff-a069-4e1e-924b-fae37cde108d&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2&quot;},&quot;connectorInfo&quot;:{&quot;connectedObjects&quot;:[],&quot;type&quot;:&quot;LINE&quot;,&quot;offset&quot;:{&quot;x&quot;:0,&quot;y&quot;:0},&quot;bending&quot;:0.1,&quot;firstElementIsHead&quot;:true,&quot;customized&quot;:true}},&quot;4182a24d-22ee-4bdc-81f9-01118dcb0aa4&quot;:{&quot;type&quot;:&quot;FIGURE_OBJECT&quot;,&quot;id&quot;:&quot;4182a24d-22ee-4bdc-81f9-01118dcb0aa4&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5b55c4d0-bf91-46ff-9af9-b1effa5d6790&quot;,&quot;order&quot;:&quot;5&quot;},&quot;connectorInfo&quot;:{&quot;connectedObjects&quot;:[],&quot;type&quot;:&quot;LINE&quot;,&quot;offset&quot;:{&quot;x&quot;:0,&quot;y&quot;:0},&quot;bending&quot;:0.1,&quot;firstElementIsHead&quot;:true,&quot;customized&quot;:false}},&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bab62ae0-89a8-4b60-9609-534a381737d9&quot;:{&quot;type&quot;:&quot;FIGURE_OBJECT&quot;,&quot;id&quot;:&quot;bab62ae0-89a8-4b60-9609-534a381737d9&quot;,&quot;parent&quot;:{&quot;type&quot;:&quot;CHILD&quot;,&quot;parentId&quot;:&quot;2efd2c8d-1ba2-4230-8a3c-01bf8aacc34a&quot;,&quot;order&quot;:&quot;9952&quot;},&quot;relativeTransform&quot;:{&quot;translate&quot;:{&quot;x&quot;:242.5604844393739,&quot;y&quot;:-126.03990326730114},&quot;rotate&quot;:0,&quot;skewX&quot;:0,&quot;scale&quot;:{&quot;x&quot;:1,&quot;y&quot;:1}}},&quot;96854fbb-ad57-4b5c-8237-25fd191cfa58&quot;:{&quot;type&quot;:&quot;FIGURE_OBJECT&quot;,&quot;id&quot;:&quot;96854fbb-ad57-4b5c-8237-25fd191cfa58&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2&quot;},&quot;styles&quot;:{&quot;bond-hidden&quot;:[{&quot;monochromeTargetColor&quot;:&quot;#FA7900&quot;,&quot;styleName&quot;:&quot;FILL&quot;},{&quot;monochromeTargetColor&quot;:&quot;#FA7900&quot;,&quot;styleName&quot;:&quot;STROKE&quot;,&quot;color&quot;:&quot;#fa904d&quot;}]}},&quot;c03f9c0c-deeb-4e95-94b3-8a59088f7903&quot;:{&quot;type&quot;:&quot;FIGURE_OBJECT&quot;,&quot;id&quot;:&quot;c03f9c0c-deeb-4e95-94b3-8a59088f7903&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bab62ae0-89a8-4b60-9609-534a381737d9&quot;,&quot;order&quot;:&quot;05&quot;},&quot;styles&quot;:{&quot;bond-hidden&quot;:[{&quot;monochromeTargetColor&quot;:&quot;#FA7900&quot;,&quot;styleName&quot;:&quot;FILL&quot;},{&quot;monochromeTargetColor&quot;:&quot;#FA7900&quot;,&quot;styleName&quot;:&quot;STROKE&quot;,&quot;color&quot;:&quot;#fa904d&quot;}]}},&quot;12f1fbbc-2895-4379-8596-22c8d23921d0&quot;:{&quot;type&quot;:&quot;FIGURE_OBJECT&quot;,&quot;id&quot;:&quot;12f1fbbc-2895-4379-8596-22c8d23921d0&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1&quot;},&quot;connectorInfo&quot;:{&quot;connectedObjects&quot;:[],&quot;type&quot;:&quot;ELBOW&quot;,&quot;offset&quot;:{&quot;x&quot;:0,&quot;y&quot;:0},&quot;bending&quot;:0.1,&quot;firstElementIsHead&quot;:true,&quot;customized&quot;:true}},&quot;d61a5da4-f1ac-4c00-9bcc-88caa2781ee6&quot;:{&quot;type&quot;:&quot;FIGURE_OBJECT&quot;,&quot;id&quot;:&quot;d61a5da4-f1ac-4c00-9bcc-88caa2781ee6&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bab62ae0-89a8-4b60-9609-534a381737d9&quot;,&quot;order&quot;:&quot;2&quot;},&quot;connectorInfo&quot;:{&quot;connectedObjects&quot;:[],&quot;type&quot;:&quot;ELBOW&quot;,&quot;offset&quot;:{&quot;x&quot;:0,&quot;y&quot;:0},&quot;bending&quot;:0.1,&quot;firstElementIsHead&quot;:true,&quot;customized&quot;:true}},&quot;8561f89f-9497-471d-85fe-08dce490b45d&quot;:{&quot;id&quot;:&quot;8561f89f-9497-471d-85fe-08dce490b45d&quot;,&quot;type&quot;:&quot;FIGURE_OBJECT&quot;,&quot;relativeTransform&quot;:{&quot;translate&quot;:{&quot;x&quot;:280.7995961571128,&quot;y&quot;:-197.3509928034959},&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997&quot;}},&quot;b3584d97-0baf-4d0f-9868-de0421c1a4b7&quot;:{&quot;type&quot;:&quot;FIGURE_OBJECT&quot;,&quot;id&quot;:&quot;b3584d97-0baf-4d0f-9868-de0421c1a4b7&quot;,&quot;relativeTransform&quot;:{&quot;translate&quot;:{&quot;x&quot;:372.2645036331371,&quot;y&quot;:33.96366201821703},&quot;rotate&quot;:-2.449293598294706e-16,&quot;skewX&quot;:2.9582283945787943e-3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15bb6462-98f2-456e-9cf8-5993c231eb55&quot;,&quot;order&quot;:&quot;999999998&quot;}},&quot;a6b6d0cf-6f5b-459a-b66a-4cafdb374f62&quot;:{&quot;id&quot;:&quot;a6b6d0cf-6f5b-459a-b66a-4cafdb374f62&quot;,&quot;type&quot;:&quot;FIGURE_OBJECT&quot;,&quot;relativeTransform&quot;:{&quot;translate&quot;:{&quot;x&quot;:280.7991390777707,&quot;y&quot;:-133.006334990145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4]}],&quot;text&quot;:&quot;Constant region&quot;}],&quot;_lastCaretLocation&quot;:{&quot;lineIndex&quot;:0,&quot;runIndex&quot;:0,&quot;charIndex&quot;:8}},&quot;format&quot;:&quot;BETTER_TEXT&quot;,&quot;size&quot;:{&quot;x&quot;:72.24727457858175,&quot;y&quot;:9.157725765313335},&quot;targetSize&quot;:{&quot;x&quot;:72.24727457858175,&quot;y&quot;:9.157725765313335}},&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277.2515480674074,&quot;y&quot;:-82.69602812601886},&quot;rotate&quot;:0,&quot;skewX&quot;:0,&quot;scale&quot;:{&quot;x&quot;:1,&quot;y&quot;:1}},&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130.29035181587335,&quot;y&quot;:-108.77687213050807},&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0,&quot;y&quot;:-10},&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
    <we:property name="6595dc05374eeb5b37e5aa18_1705610703198"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title&quot;:&quot;&quot;},&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71192a39-14b3-4f35-bfb4-78b570d9df69&quot;:{&quot;id&quot;:&quot;71192a39-14b3-4f35-bfb4-78b570d9df69&quot;,&quot;type&quot;:&quot;FIGURE_OBJECT&quot;,&quot;relativeTransform&quot;:{&quot;translate&quot;:{&quot;x&quot;:329.0400293091044,&quot;y&quot;:-227.42426673984062},&quot;rotate&quot;:0,&quot;skewX&quot;:0,&quot;scale&quot;:{&quot;x&quot;:1,&quot;y&quot;:1}},&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9]}],&quot;text&quot;:&quot;Antigen-binding site&quot;},{&quot;runs&quot;:[{&quot;style&quot;:{&quot;fontFamily&quot;:&quot;Roboto&quot;,&quot;fontSize&quot;:10.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0.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168.72773716619648,&quot;y&quot;:49.15999999999999},&quot;targetSize&quot;:{&quot;x&quot;:168.72773716619648,&quot;y&quot;:49.15999999999999}},&quot;parent&quot;:{&quot;type&quot;:&quot;CHILD&quot;,&quot;parentId&quot;:&quot;2efd2c8d-1ba2-4230-8a3c-01bf8aacc34a&quot;,&quot;order&quot;:&quot;998&quot;}},&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8561f89f-9497-471d-85fe-08dce490b45d&quot;:{&quot;id&quot;:&quot;8561f89f-9497-471d-85fe-08dce490b45d&quot;,&quot;type&quot;:&quot;FIGURE_OBJECT&quot;,&quot;relativeTransform&quot;:{&quot;translate&quot;:{&quot;x&quot;:298.6485464548254,&quot;y&quot;:-189.4031890194859},&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2efd2c8d-1ba2-4230-8a3c-01bf8aacc34a&quot;,&quot;order&quot;:&quot;9997&quot;}},&quot;a6b6d0cf-6f5b-459a-b66a-4cafdb374f62&quot;:{&quot;id&quot;:&quot;a6b6d0cf-6f5b-459a-b66a-4cafdb374f62&quot;,&quot;type&quot;:&quot;FIGURE_OBJECT&quot;,&quot;relativeTransform&quot;:{&quot;translate&quot;:{&quot;x&quot;:329.03984227196867,&quot;y&quot;:-113.00519787280234},&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5]}],&quot;text&quot;:&quot;Constant region &quot;},{&quot;runs&quot;:[{&quot;style&quot;:{&quot;fontFamily&quot;:&quot;Roboto&quot;,&quot;fontSize&quot;:10.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0.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168.72868096697772,&quot;y&quot;:49.15999999999999},&quot;targetSize&quot;:{&quot;x&quot;:168.72868096697772,&quot;y&quot;:49.15999999999999}},&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142.87777580610347,&quot;y&quot;:176.04029338080295},&quot;rotate&quot;:-1.0554842181015884,&quot;skewX&quot;:-1.1102230246251575e-16,&quot;scale&quot;:{&quot;x&quot;:0.9999999999999996,&quot;y&quot;:1.0000000000000004}},&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84.7760824979299,&quot;y&quot;:-239.07260989378472},&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396.1526303967669,&quot;y&quot;:-148.5223459618546},&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quot;51a8bac7-9bd8-439f-90bd-3a89ba43af27&quot;:{&quot;type&quot;:&quot;FIGURE_OBJECT&quot;,&quot;id&quot;:&quot;51a8bac7-9bd8-439f-90bd-3a89ba43af27&quot;,&quot;relativeTransform&quot;:{&quot;translate&quot;:{&quot;x&quot;:-277.01886954701405,&quot;y&quot;:146.1453793251993},&quot;rotate&quot;:0},&quot;isLocked&quot;:false,&quot;parent&quot;:{&quot;type&quot;:&quot;CHILD&quot;,&quot;parentId&quot;:&quot;9d1f1ae6-2cb7-431a-98a7-515c6c2504a5&quot;,&quot;order&quot;:&quot;97&quot;}},&quot;25e3fb83-4986-4031-bac8-d187c7f23d48&quot;:{&quot;type&quot;:&quot;FIGURE_OBJECT&quot;,&quot;id&quot;:&quot;25e3fb83-4986-4031-bac8-d187c7f23d48&quot;,&quot;relativeTransform&quot;:{&quot;translate&quot;:{&quot;x&quot;:6.433106900010634,&quot;y&quot;:-2.30285562149010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Antigen&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0.0787353515625,&quot;y&quot;:18},&quot;targetSize&quot;:{&quot;x&quot;:38.39322576675885,&quot;y&quot;:12.017922732442214},&quot;format&quot;:&quot;BETTER_TEXT&quot;,&quot;verticalAlign&quot;:&quot;TOP&quot;},&quot;isLocked&quot;:false,&quot;parent&quot;:{&quot;type&quot;:&quot;CHILD&quot;,&quot;parentId&quot;:&quot;51a8bac7-9bd8-439f-90bd-3a89ba43af27&quot;,&quot;order&quot;:&quot;02&quot;}},&quot;54bfe983-1a54-4685-adb5-ea71963012f2&quot;:{&quot;type&quot;:&quot;FIGURE_OBJECT&quot;,&quot;id&quot;:&quot;54bfe983-1a54-4685-adb5-ea71963012f2&quot;,&quot;relativeTransform&quot;:{&quot;translate&quot;:{&quot;x&quot;:189.0110660639322,&quot;y&quot;:4.83645206107049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33671998278572,&quot;y&quot;:12.017922732442214},&quot;format&quot;:&quot;BETTER_TEXT&quot;,&quot;verticalAlign&quot;:&quot;TOP&quot;},&quot;isLocked&quot;:false,&quot;parent&quot;:{&quot;type&quot;:&quot;CHILD&quot;,&quot;parentId&quot;:&quot;51a8bac7-9bd8-439f-90bd-3a89ba43af27&quot;,&quot;order&quot;:&quot;05&quot;}},&quot;336826c3-bb52-4309-8f04-c37aec0ecc46&quot;:{&quot;type&quot;:&quot;FIGURE_OBJECT&quot;,&quot;id&quot;:&quot;336826c3-bb52-4309-8f04-c37aec0ecc46&quot;,&quot;relativeTransform&quot;:{&quot;translate&quot;:{&quot;x&quot;:-197.06794426463506,&quot;y&quot;:15.90349385068142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83346018527429,&quot;y&quot;:12.017922732442214},&quot;format&quot;:&quot;BETTER_TEXT&quot;,&quot;verticalAlign&quot;:&quot;TOP&quot;},&quot;isLocked&quot;:false,&quot;parent&quot;:{&quot;type&quot;:&quot;CHILD&quot;,&quot;parentId&quot;:&quot;51a8bac7-9bd8-439f-90bd-3a89ba43af27&quot;,&quot;order&quot;:&quot;1&quot;}},&quot;be43489b-4df6-49ed-a3dc-e87b93055af2&quot;:{&quot;type&quot;:&quot;FIGURE_OBJECT&quot;,&quot;id&quot;:&quot;be43489b-4df6-49ed-a3dc-e87b93055af2&quot;,&quot;relativeTransform&quot;:{&quot;translate&quot;:{&quot;x&quot;:-0.9267505290649747,&quot;y&quot;:62.809447901113934},&quot;rotate&quot;:0},&quot;opacity&quot;:1,&quot;path&quot;:{&quot;type&quot;:&quot;POLY_LINE&quot;,&quot;points&quot;:[{&quot;x&quot;:-19.737154185297175,&quot;y&quot;:32.55664898097477},{&quot;x&quot;:-28.983455567437208,&quot;y&quot;:23.635248040469595},{&quot;x&quot;:-43.805560270782586,&quot;y&quot;:18.427481523077972},{&quot;x&quot;:-51.551512069266025,&quot;y&quot;:9.298088493539346},{&quot;x&quot;:-53.955096615754464,&quot;y&quot;:2.4879322784887568},{&quot;x&quot;:-48.74733009836284,&quot;y&quot;:2.4879322784887568},{&quot;x&quot;:-36.328809941505895,&quot;y&quot;:10.499880766783566},{&quot;x&quot;:-12.939996756501206,&quot;y&quot;:21.632260918395893},{&quot;x&quot;:-5.139103772055359,&quot;y&quot;:5.237958655308376},{&quot;x&quot;:6.093719495010449,&quot;y&quot;:14.476239287034911},{&quot;x&quot;:14.904899270815694,&quot;y&quot;:2.2675647235199765},{&quot;x&quot;:32.079080212702685,&quot;y&quot;:10.270595302052715},{&quot;x&quot;:46.10364796964836,&quot;y&quot;:10.270595302052715},{&quot;x&quot;:54.11559645794318,&quot;y&quot;:-0.6092194744928884},{&quot;x&quot;:46.10364796964836,&quot;y&quot;:-7.819973113958217},{&quot;x&quot;:20.90272488685448,&quot;y&quot;:-4.874241772307926},{&quot;x&quot;:-25.141178011236875,&quot;y&quot;:0.3566685519326511},{&quot;x&quot;:-46.434357070156686,&quot;y&quot;:-3.0128040209813314},{&quot;x&quot;:-42.7822922393363,&quot;y&quot;:-10.933644554051062},{&quot;x&quot;:20.86601023151971,&quot;y&quot;:-12.22654478252036},{&quot;x&quot;:46.10364796964836,&quot;y&quot;:-19.43729842198569},{&quot;x&quot;:48.907829940551544,&quot;y&quot;:-30.253428881183684},{&quot;x&quot;:28.877958719814526,&quot;y&quot;:-31.45522115442791},{&quot;x&quot;:14.77092774915691,&quot;y&quot;:-20.83158887608455},{&quot;x&quot;:7.241506875926787,&quot;y&quot;:-30.385709714271854},{&quot;x&quot;:0.010169348212215096,&quot;y&quot;:-21.491381437987812},{&quot;x&quot;:-7.670138099949338,&quot;y&quot;:-29.898711657886977},{&quot;x&quot;:-16.19603893495864,&quot;y&quot;:-19.434054620188903},{&quot;x&quot;:-32.024057458195074,&quot;y&quot;:-31.958777256441607},{&quot;x&quot;:-44.84317503946677,&quot;y&quot;:-28.353400436708938},{&quot;x&quot;:-47.64735701036995,&quot;y&quot;:-17.537269977510945},{&quot;x&quot;:-28.018083214047667,&quot;y&quot;:-10.727113762460355},{&quot;x&quot;:-0.36565326246153196,&quot;y&quot;:31.43857447868636}],&quot;closed&quot;:false},&quot;pathStyles&quot;:[{&quot;type&quot;:&quot;FILL&quot;,&quot;fillStyle&quot;:&quot;transparent&quot;},{&quot;type&quot;:&quot;STROKE&quot;,&quot;strokeStyle&quot;:&quot;rgba(23,23,23,1)&quot;,&quot;lineWidth&quot;:4.887288577859834,&quot;lineJoin&quot;:&quot;round&quot;}],&quot;pathSmoothing&quot;:{&quot;type&quot;:&quot;CATMULL_SMOOTHING&quot;,&quot;smoothing&quot;:0.2},&quot;isLocked&quot;:false,&quot;parent&quot;:{&quot;type&quot;:&quot;CHILD&quot;,&quot;parentId&quot;:&quot;51a8bac7-9bd8-439f-90bd-3a89ba43af27&quot;,&quot;order&quot;:&quot;2&quot;}},&quot;3b54627c-311e-4173-bf2c-75b5c136adb1&quot;:{&quot;type&quot;:&quot;FIGURE_OBJECT&quot;,&quot;id&quot;:&quot;3b54627c-311e-4173-bf2c-75b5c136adb1&quot;,&quot;relativeTransform&quot;:{&quot;translate&quot;:{&quot;x&quot;:-45.942202288039404,&quot;y&quot;:39.05177353797475},&quot;rotate&quot;:0},&quot;opacity&quot;:1,&quot;path&quot;:{&quot;type&quot;:&quot;POLY_LINE&quot;,&quot;points&quot;:[{&quot;x&quot;:4.014073459095013,&quot;y&quot;:7.417527694135137},{&quot;x&quot;:-2.530086066144192,&quot;y&quot;:6.215735420890916},{&quot;x&quot;:-3.731878339388414,&quot;y&quot;:0.607371479084549},{&quot;x&quot;:0.27409590475899137,&quot;y&quot;:-4.600395038307077},{&quot;x&quot;:4.014073459095013,&quot;y&quot;:-7.488924741210664}],&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22&quot;}},&quot;b5bc0c10-8203-48fe-bb5e-364183f10939&quot;:{&quot;type&quot;:&quot;FIGURE_OBJECT&quot;,&quot;id&quot;:&quot;b5bc0c10-8203-48fe-bb5e-364183f10939&quot;,&quot;relativeTransform&quot;:{&quot;translate&quot;:{&quot;x&quot;:48.25267301830012,&quot;y&quot;:63.41034403773596},&quot;rotate&quot;:0},&quot;opacity&quot;:1,&quot;path&quot;:{&quot;type&quot;:&quot;POLY_LINE&quot;,&quot;points&quot;:[{&quot;x&quot;:-1.2481736271721284,&quot;y&quot;:8.61284462491692},{&quot;x&quot;:4.360190314634239,&quot;y&quot;:1.4020909854515917},{&quot;x&quot;:3.158398041390017,&quot;y&quot;:-6.209260078428477},{&quot;x&quot;:-4.8535504469047925,&quot;y&quot;:-8.61284462491692}],&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25&quot;}},&quot;99e4f6c5-c095-4703-848c-add2124d651f&quot;:{&quot;type&quot;:&quot;FIGURE_OBJECT&quot;,&quot;id&quot;:&quot;99e4f6c5-c095-4703-848c-add2124d651f&quot;,&quot;relativeTransform&quot;:{&quot;translate&quot;:{&quot;x&quot;:45.944835365466155,&quot;y&quot;:38.17270629960731},&quot;rotate&quot;:0},&quot;opacity&quot;:1,&quot;path&quot;:{&quot;type&quot;:&quot;POLY_LINE&quot;,&quot;points&quot;:[{&quot;x&quot;:-4.148102491729787,&quot;y&quot;:7.4110523516727},{&quot;x&quot;:3.4632485721502797,&quot;y&quot;:1.0014935610368512},{&quot;x&quot;:2.6620537233208,&quot;y&quot;:-5.007467805184255},{&quot;x&quot;:-2.9463102184855665,&quot;y&quot;:-7.4110523516727}],&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3&quot;}},&quot;0873871a-3df5-448b-9dec-04906495a453&quot;:{&quot;type&quot;:&quot;FIGURE_OBJECT&quot;,&quot;id&quot;:&quot;0873871a-3df5-448b-9dec-04906495a453&quot;,&quot;relativeTransform&quot;:{&quot;translate&quot;:{&quot;x&quot;:-46.89076097455857,&quot;y&quot;:56.60018782268537},&quot;rotate&quot;:0},&quot;opacity&quot;:1,&quot;path&quot;:{&quot;type&quot;:&quot;POLY_LINE&quot;,&quot;points&quot;:[{&quot;x&quot;:3.3602424479552164,&quot;y&quot;:5.007467805184255},{&quot;x&quot;:-5.190684478684503,&quot;y&quot;:-1.6023896976589618},{&quot;x&quot;:5.363229570028918,&quot;y&quot;:-5.00746780518425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4&quot;}},&quot;eace68f9-681e-4fa6-8a1b-acce53835da8&quot;:{&quot;type&quot;:&quot;FIGURE_OBJECT&quot;,&quot;id&quot;:&quot;eace68f9-681e-4fa6-8a1b-acce53835da8&quot;,&quot;relativeTransform&quot;:{&quot;translate&quot;:{&quot;x&quot;:-47.63204756824279,&quot;y&quot;:70.88903883989227},&quot;rotate&quot;:0},&quot;opacity&quot;:1,&quot;path&quot;:{&quot;type&quot;:&quot;POLY_LINE&quot;,&quot;points&quot;:[{&quot;x&quot;:-1.2408382103555458,&quot;y&quot;:6.826861496567406},{&quot;x&quot;:-6.048007303332431,&quot;y&quot;:-0.7844895673126624},{&quot;x&quot;:-7.249799576576652,&quot;y&quot;:-6.392853509119028},{&quot;x&quot;:-2.0420330591850266,&quot;y&quot;:-5.591658660289548},{&quot;x&quot;:3.9669283070360803,&quot;y&quot;:-1.5856844161421433},{&quot;x&quot;:7.572305126768744,&quot;y&quot;:0.817900130346299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5&quot;}},&quot;4d5eb5c7-5674-4901-a025-d023195776f4&quot;:{&quot;type&quot;:&quot;FIGURE_OBJECT&quot;,&quot;id&quot;:&quot;4d5eb5c7-5674-4901-a025-d023195776f4&quot;,&quot;relativeTransform&quot;:{&quot;translate&quot;:{&quot;x&quot;:-114.67149505576768,&quot;y&quot;:88.80997607808746},&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7.81266171608195,&quot;y&quot;:12.017922732442214},&quot;format&quot;:&quot;BETTER_TEXT&quot;,&quot;verticalAlign&quot;:&quot;TOP&quot;},&quot;isLocked&quot;:false,&quot;parent&quot;:{&quot;type&quot;:&quot;CHILD&quot;,&quot;parentId&quot;:&quot;51a8bac7-9bd8-439f-90bd-3a89ba43af27&quot;,&quot;order&quot;:&quot;52&quot;}},&quot;19eae53d-b1cd-4980-a95c-65bdf13996c8&quot;:{&quot;type&quot;:&quot;FIGURE_OBJECT&quot;,&quot;id&quot;:&quot;19eae53d-b1cd-4980-a95c-65bdf13996c8&quot;,&quot;relativeTransform&quot;:{&quot;translate&quot;:{&quot;x&quot;:-68.0342617832042,&quot;y&quot;:81.6797007146069},&quot;rotate&quot;:0},&quot;opacity&quot;:1,&quot;path&quot;:{&quot;type&quot;:&quot;POLY_LINE&quot;,&quot;points&quot;:[{&quot;x&quot;:-16.75779145811742,&quot;y&quot;:7.569177197879822},{&quot;x&quot;:2.070287489375381,&quot;y&quot;:7.569177197879822},{&quot;x&quot;:16.75779145811742,&quot;y&quot;:-7.569177197879912}],&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55&quot;}},&quot;3185ec6f-0e92-463c-a4a4-8d46c66b0b86&quot;:{&quot;type&quot;:&quot;FIGURE_OBJECT&quot;,&quot;id&quot;:&quot;3185ec6f-0e92-463c-a4a4-8d46c66b0b86&quot;,&quot;relativeTransform&quot;:{&quot;translate&quot;:{&quot;x&quot;:67.4541505521577,&quot;y&quot;:79.22344455518886},&quot;rotate&quot;:0},&quot;opacity&quot;:1,&quot;path&quot;:{&quot;type&quot;:&quot;POLY_LINE&quot;,&quot;points&quot;:[{&quot;x&quot;:17.47250342376727,&quot;y&quot;:9.709183664883518},{&quot;x&quot;:-0.5543806748960517,&quot;y&quot;:9.709183664883518},{&quot;x&quot;:-17.47250342376727,&quot;y&quot;:-9.709183664883518}],&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6&quot;}},&quot;c6646e7f-11f0-4dbf-88f6-f355087c139e&quot;:{&quot;type&quot;:&quot;FIGURE_OBJECT&quot;,&quot;id&quot;:&quot;c6646e7f-11f0-4dbf-88f6-f355087c139e&quot;,&quot;relativeTransform&quot;:{&quot;translate&quot;:{&quot;x&quot;:112.24327277821433,&quot;y&quot;:88.80927242046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6.08206489204703,&quot;y&quot;:12.017922732442214},&quot;format&quot;:&quot;BETTER_TEXT&quot;,&quot;verticalAlign&quot;:&quot;TOP&quot;},&quot;isLocked&quot;:false,&quot;parent&quot;:{&quot;type&quot;:&quot;CHILD&quot;,&quot;parentId&quot;:&quot;51a8bac7-9bd8-439f-90bd-3a89ba43af27&quot;,&quot;order&quot;:&quot;65&quot;}},&quot;bb3eab1c-802d-4be8-8bc8-8c4888c83748&quot;:{&quot;type&quot;:&quot;FIGURE_OBJECT&quot;,&quot;id&quot;:&quot;bb3eab1c-802d-4be8-8bc8-8c4888c83748&quot;,&quot;relativeTransform&quot;:{&quot;translate&quot;:{&quot;x&quot;:-0.8909557827585077,&quot;y&quot;:17.690800145887724},&quot;rotate&quot;:1.5707963267948966},&quot;opacity&quot;:1,&quot;path&quot;:{&quot;type&quot;:&quot;BRACKET&quot;,&quot;size&quot;:{&quot;x&quot;:11.564961374080228,&quot;y&quot;:100.85649563787868},&quot;handleBase&quot;:{&quot;x&quot;:0.9346426976861508,&quot;y&quot;:-5.224067676071968},&quot;handleWidth&quot;:14,&quot;cornerRounding&quot;:{&quot;type&quot;:&quot;ARC_LENGTH&quot;,&quot;global&quot;:8.49496899772128,&quot;perNode&quot;:{&quot;3&quot;:0}}},&quot;pathStyles&quot;:[{&quot;type&quot;:&quot;FILL&quot;,&quot;fillStyle&quot;:&quot;rgba(0,0,0,0)&quot;},{&quot;type&quot;:&quot;STROKE&quot;,&quot;strokeStyle&quot;:&quot;#232323&quot;,&quot;lineWidth&quot;:0.8011948488294809,&quot;lineJoin&quot;:&quot;round&quot;}],&quot;isLocked&quot;:false,&quot;parent&quot;:{&quot;type&quot;:&quot;CHILD&quot;,&quot;parentId&quot;:&quot;51a8bac7-9bd8-439f-90bd-3a89ba43af27&quot;,&quot;order&quot;:&quot;9&quot;}},&quot;2571aaf5-159a-4da5-9b27-b2823569f81a&quot;:{&quot;relativeTransform&quot;:{&quot;translate&quot;:{&quot;x&quot;:-416.6691900035377,&quot;y&quot;:190.04006038479832},&quot;rotate&quot;:0.9145368169348093,&quot;skewX&quot;:-1.110223024625157e-16,&quot;scale&quot;:{&quot;x&quot;:0.9999999999999998,&quot;y&quot;:0.9999999999999999}},&quot;type&quot;:&quot;FIGURE_OBJECT&quot;,&quot;id&quot;:&quot;2571aaf5-159a-4da5-9b27-b2823569f81a&quot;,&quot;parent&quot;:{&quot;type&quot;:&quot;CHILD&quot;,&quot;parentId&quot;:&quot;9d1f1ae6-2cb7-431a-98a7-515c6c2504a5&quot;,&quot;order&quot;:&quot;98&quot;},&quot;name&quot;:&quot;Antibody (round style, chimeric)&quot;,&quot;displayName&quot;:&quot;Antibody (round style, chimeric)&quot;,&quot;source&quot;:{&quot;id&quot;:&quot;603534181748f70ab83a3e2e&quot;,&quot;type&quot;:&quot;ASSETS&quot;},&quot;isPremium&quot;:true},&quot;7495a445-d51c-4205-8354-edcc852dfc77&quot;:{&quot;type&quot;:&quot;FIGURE_OBJECT&quot;,&quot;id&quot;:&quot;7495a445-d51c-4205-8354-edcc852dfc77&quot;,&quot;relativeTransform&quot;:{&quot;translate&quot;:{&quot;x&quot;:10.952595945732016,&quot;y&quot;:19.855407203477085},&quot;rotate&quot;:1.5707963267948963,&quot;skewX&quot;:-1.110223024625152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05&quot;}},&quot;06e3c43e-1833-4ee5-a680-2a0f939261d9&quot;:{&quot;type&quot;:&quot;FIGURE_OBJECT&quot;,&quot;id&quot;:&quot;06e3c43e-1833-4ee5-a680-2a0f939261d9&quot;,&quot;parent&quot;:{&quot;type&quot;:&quot;CROP&quot;,&quot;parentId&quot;:&quot;7495a445-d51c-4205-8354-edcc852dfc77&quot;,&quot;order&quot;:&quot;5&quot;},&quot;relativeTransform&quot;:{&quot;translate&quot;:{&quot;x&quot;:7.24471478991105,&quot;y&quot;:0},&quot;rotate&quot;:0,&quot;skewX&quot;:-3.846471100318273e-16,&quot;scale&quot;:{&quot;x&quot;:42.45153503325127,&quot;y&quot;:9.382494703427277}},&quot;path&quot;:{&quot;type&quot;:&quot;RECT&quot;,&quot;size&quot;:{&quot;x&quot;:2,&quot;y&quot;:2}},&quot;pathStyles&quot;:[{&quot;type&quot;:&quot;FILL&quot;,&quot;fillStyle&quot;:&quot;#fff&quot;}],&quot;isFrozen&quot;:true},&quot;614c2dfb-ac56-4aea-93d4-9c4724eca954&quot;:{&quot;type&quot;:&quot;FIGURE_OBJECT&quot;,&quot;id&quot;:&quot;614c2dfb-ac56-4aea-93d4-9c4724eca954&quot;,&quot;relativeTransform&quot;:{&quot;translate&quot;:{&quot;x&quot;:46.27635000992724,&quot;y&quot;:-29.945180522766307},&quot;rotate&quot;:-0.965704478660592,&quot;skewX&quot;:-8.583785545424614e-17},&quot;opacity&quot;:1,&quot;path&quot;:{&quot;type&quot;:&quot;RECT&quot;,&quot;size&quot;:{&quot;x&quot;:56.764080422965215,&quot;y&quot;:13.059199460920532},&quot;cornerRounding&quot;:{&quot;type&quot;:&quot;ARC_LENGTH&quot;,&quot;global&quot;:21.975456660893794}},&quot;pathStyles&quot;:[{&quot;type&quot;:&quot;FILL&quot;,&quot;fillStyle&quot;:&quot;rgba(6,148,142,1)&quot;},{&quot;type&quot;:&quot;STROKE&quot;,&quot;strokeStyle&quot;:&quot;rgba(6,148,142,1)&quot;,&quot;lineWidth&quot;:1.1192008173705488,&quot;lineJoin&quot;:&quot;round&quot;}],&quot;isLocked&quot;:false,&quot;parent&quot;:{&quot;type&quot;:&quot;CHILD&quot;,&quot;parentId&quot;:&quot;2571aaf5-159a-4da5-9b27-b2823569f81a&quot;,&quot;order&quot;:&quot;1&quot;}},&quot;8c0248c0-fbf9-4408-bd18-f0136a9b2772&quot;:{&quot;type&quot;:&quot;FIGURE_OBJECT&quot;,&quot;id&quot;:&quot;8c0248c0-fbf9-4408-bd18-f0136a9b2772&quot;,&quot;relativeTransform&quot;:{&quot;translate&quot;:{&quot;x&quot;:26.33035141032107,&quot;y&quot;:-35.54188729131654},&quot;rotate&quot;:-0.9657044786605923,&quot;skewX&quot;:-5.150271327254768e-16},&quot;opacity&quot;:1,&quot;path&quot;:{&quot;type&quot;:&quot;RECT&quot;,&quot;size&quot;:{&quot;x&quot;:70.24453782540301,&quot;y&quot;:13.05919946092053},&quot;cornerRounding&quot;:{&quot;type&quot;:&quot;ARC_LENGTH&quot;,&quot;global&quot;:21.975456660893798}},&quot;pathStyles&quot;:[{&quot;type&quot;:&quot;FILL&quot;,&quot;fillStyle&quot;:&quot;rgba(6,148,142,1)&quot;},{&quot;type&quot;:&quot;STROKE&quot;,&quot;strokeStyle&quot;:&quot;rgba(6,148,142,1)&quot;,&quot;lineWidth&quot;:1.119200817370549,&quot;lineJoin&quot;:&quot;round&quot;}],&quot;isLocked&quot;:false,&quot;parent&quot;:{&quot;type&quot;:&quot;CHILD&quot;,&quot;parentId&quot;:&quot;2571aaf5-159a-4da5-9b27-b2823569f81a&quot;,&quot;order&quot;:&quot;2&quot;}},&quot;d67ccfde-d6c7-46df-9e2a-ce3cd6d209c5&quot;:{&quot;type&quot;:&quot;FIGURE_OBJECT&quot;,&quot;id&quot;:&quot;d67ccfde-d6c7-46df-9e2a-ce3cd6d209c5&quot;,&quot;parent&quot;:{&quot;type&quot;:&quot;CROP&quot;,&quot;parentId&quot;:&quot;8c0248c0-fbf9-4408-bd18-f0136a9b2772&quot;,&quot;order&quot;:&quot;5&quot;},&quot;relativeTransform&quot;:{&quot;translate&quot;:{&quot;x&quot;:4.76369728325435,&quot;y&quot;:-1.2508315981426645},&quot;rotate&quot;:-0.29677819949871154,&quot;skewX&quot;:-2.0918217695213896e-15,&quot;scale&quot;:{&quot;x&quot;:31.059319249189492,&quot;y&quot;:16.036130998399663}},&quot;path&quot;:{&quot;type&quot;:&quot;RECT&quot;,&quot;size&quot;:{&quot;x&quot;:2,&quot;y&quot;:2}},&quot;pathStyles&quot;:[{&quot;type&quot;:&quot;FILL&quot;,&quot;fillStyle&quot;:&quot;#fff&quot;}],&quot;isFrozen&quot;:true},&quot;5fac723e-b879-44a4-8964-d3ddb94cbbac&quot;:{&quot;type&quot;:&quot;FIGURE_OBJECT&quot;,&quot;id&quot;:&quot;5fac723e-b879-44a4-8964-d3ddb94cbbac&quot;,&quot;relativeTransform&quot;:{&quot;translate&quot;:{&quot;x&quot;:35.40655884146359,&quot;y&quot;:-48.702463743873345},&quot;rotate&quot;:-0.9713693962954082,&quot;skewX&quot;:-0.011304908111194896,&quot;scale&quot;:{&quot;x&quot;:1,&quot;y&quot;:1}},&quot;opacity&quot;:1,&quot;path&quot;:{&quot;type&quot;:&quot;RECT&quot;,&quot;size&quot;:{&quot;x&quot;:37.63113736320954,&quot;y&quot;:12.952028057268151},&quot;cornerRounding&quot;:{&quot;type&quot;:&quot;ARC_LENGTH&quot;,&quot;global&quot;:21.975456660893794}},&quot;pathStyles&quot;:[{&quot;type&quot;:&quot;FILL&quot;,&quot;fillStyle&quot;:&quot;rgba(231,135,43,1)&quot;},{&quot;type&quot;:&quot;STROKE&quot;,&quot;strokeStyle&quot;:&quot;rgba(231,135,43,1)&quot;,&quot;lineWidth&quot;:1.1192008173705486,&quot;lineJoin&quot;:&quot;round&quot;}],&quot;isLocked&quot;:false,&quot;parent&quot;:{&quot;type&quot;:&quot;CHILD&quot;,&quot;parentId&quot;:&quot;2571aaf5-159a-4da5-9b27-b2823569f81a&quot;,&quot;order&quot;:&quot;25&quot;}},&quot;6f8d864d-120b-48e2-b04d-a771631437fa&quot;:{&quot;type&quot;:&quot;FIGURE_OBJECT&quot;,&quot;id&quot;:&quot;6f8d864d-120b-48e2-b04d-a771631437fa&quot;,&quot;parent&quot;:{&quot;type&quot;:&quot;CROP&quot;,&quot;parentId&quot;:&quot;5fac723e-b879-44a4-8964-d3ddb94cbbac&quot;,&quot;order&quot;:&quot;5&quot;},&quot;relativeTransform&quot;:{&quot;translate&quot;:{&quot;x&quot;:4.205159395185783,&quot;y&quot;:-0.16395352015253944},&quot;rotate&quot;:0,&quot;skewX&quot;:-0.011221878324630436,&quot;scale&quot;:{&quot;x&quot;:16.15911639588102,&quot;y&quot;:8.002784235372879}},&quot;path&quot;:{&quot;type&quot;:&quot;RECT&quot;,&quot;size&quot;:{&quot;x&quot;:2,&quot;y&quot;:2}},&quot;pathStyles&quot;:[{&quot;type&quot;:&quot;FILL&quot;,&quot;fillStyle&quot;:&quot;#fff&quot;}],&quot;isFrozen&quot;:true},&quot;706ad49d-f063-4fdb-b5e5-45b94c4da4fa&quot;:{&quot;type&quot;:&quot;FIGURE_OBJECT&quot;,&quot;id&quot;:&quot;706ad49d-f063-4fdb-b5e5-45b94c4da4fa&quot;,&quot;relativeTransform&quot;:{&quot;translate&quot;:{&quot;x&quot;:-10.639226729641114,&quot;y&quot;:19.59679747424572},&quot;rotate&quot;:-1.570796326794897,&quot;skewX&quot;:1.11022302462515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3&quot;}},&quot;342b07f3-1830-4e53-8fae-834c698b30a1&quot;:{&quot;type&quot;:&quot;FIGURE_OBJECT&quot;,&quot;id&quot;:&quot;342b07f3-1830-4e53-8fae-834c698b30a1&quot;,&quot;parent&quot;:{&quot;type&quot;:&quot;CROP&quot;,&quot;parentId&quot;:&quot;706ad49d-f063-4fdb-b5e5-45b94c4da4fa&quot;,&quot;order&quot;:&quot;5&quot;},&quot;relativeTransform&quot;:{&quot;translate&quot;:{&quot;x&quot;:-7.24471478991105,&quot;y&quot;:0},&quot;rotate&quot;:6.283185307179586,&quot;skewX&quot;:-4.582604314818731e-16,&quot;scale&quot;:{&quot;x&quot;:-42.45153503325127,&quot;y&quot;:9.382494703427277}},&quot;path&quot;:{&quot;type&quot;:&quot;RECT&quot;,&quot;size&quot;:{&quot;x&quot;:2,&quot;y&quot;:2}},&quot;pathStyles&quot;:[{&quot;type&quot;:&quot;FILL&quot;,&quot;fillStyle&quot;:&quot;#fff&quot;}],&quot;isFrozen&quot;:true},&quot;9df51244-54f8-473a-9b9d-9bc3fc22d559&quot;:{&quot;type&quot;:&quot;FIGURE_OBJECT&quot;,&quot;id&quot;:&quot;9df51244-54f8-473a-9b9d-9bc3fc22d559&quot;,&quot;relativeTransform&quot;:{&quot;translate&quot;:{&quot;x&quot;:-46.05529246705192,&quot;y&quot;:-30.32327613636073},&quot;rotate&quot;:0.9657044786605908,&quot;skewX&quot;:-2.5751356636273845e-16},&quot;opacity&quot;:1,&quot;path&quot;:{&quot;type&quot;:&quot;RECT&quot;,&quot;size&quot;:{&quot;x&quot;:-56.764080422965215,&quot;y&quot;:13.059199460920535},&quot;cornerRounding&quot;:{&quot;type&quot;:&quot;ARC_LENGTH&quot;,&quot;global&quot;:21.975456660893794}},&quot;pathStyles&quot;:[{&quot;type&quot;:&quot;FILL&quot;,&quot;fillStyle&quot;:&quot;rgba(6,148,142,1)&quot;},{&quot;type&quot;:&quot;STROKE&quot;,&quot;strokeStyle&quot;:&quot;rgba(6,148,142,1)&quot;,&quot;lineWidth&quot;:1.1192008173705486,&quot;lineJoin&quot;:&quot;round&quot;}],&quot;isLocked&quot;:false,&quot;parent&quot;:{&quot;type&quot;:&quot;CHILD&quot;,&quot;parentId&quot;:&quot;2571aaf5-159a-4da5-9b27-b2823569f81a&quot;,&quot;order&quot;:&quot;5&quot;}},&quot;7e63841d-d08c-4c86-aa5a-722bef07e627&quot;:{&quot;type&quot;:&quot;FIGURE_OBJECT&quot;,&quot;id&quot;:&quot;7e63841d-d08c-4c86-aa5a-722bef07e627&quot;,&quot;relativeTransform&quot;:{&quot;translate&quot;:{&quot;x&quot;:-26.109293867445786,&quot;y&quot;:-35.919982904910945},&quot;rotate&quot;:0.9657044786605927,&quot;skewX&quot;:2.575135663627384e-16},&quot;opacity&quot;:1,&quot;path&quot;:{&quot;type&quot;:&quot;RECT&quot;,&quot;size&quot;:{&quot;x&quot;:-70.24453782540301,&quot;y&quot;:13.059199460920535},&quot;cornerRounding&quot;:{&quot;type&quot;:&quot;ARC_LENGTH&quot;,&quot;global&quot;:21.97545666089381}},&quot;pathStyles&quot;:[{&quot;type&quot;:&quot;FILL&quot;,&quot;fillStyle&quot;:&quot;rgba(6,148,142,1)&quot;},{&quot;type&quot;:&quot;STROKE&quot;,&quot;strokeStyle&quot;:&quot;rgba(6,148,142,1)&quot;,&quot;lineWidth&quot;:1.1192008173705492,&quot;lineJoin&quot;:&quot;round&quot;}],&quot;isLocked&quot;:false,&quot;parent&quot;:{&quot;type&quot;:&quot;CHILD&quot;,&quot;parentId&quot;:&quot;2571aaf5-159a-4da5-9b27-b2823569f81a&quot;,&quot;order&quot;:&quot;55&quot;}},&quot;dba5a61e-08b8-4cb5-96af-a3f57d9065ca&quot;:{&quot;type&quot;:&quot;FIGURE_OBJECT&quot;,&quot;id&quot;:&quot;dba5a61e-08b8-4cb5-96af-a3f57d9065ca&quot;,&quot;parent&quot;:{&quot;type&quot;:&quot;CROP&quot;,&quot;parentId&quot;:&quot;7e63841d-d08c-4c86-aa5a-722bef07e627&quot;,&quot;order&quot;:&quot;5&quot;},&quot;relativeTransform&quot;:{&quot;translate&quot;:{&quot;x&quot;:-4.717715190184781,&quot;y&quot;:-1.2541248591708103},&quot;rotate&quot;:0.2967781994987124,&quot;skewX&quot;:-1.7726425781269254e-15,&quot;scale&quot;:{&quot;x&quot;:-31.016310409824158,&quot;y&quot;:16.05272732894909}},&quot;path&quot;:{&quot;type&quot;:&quot;RECT&quot;,&quot;size&quot;:{&quot;x&quot;:2,&quot;y&quot;:2}},&quot;pathStyles&quot;:[{&quot;type&quot;:&quot;FILL&quot;,&quot;fillStyle&quot;:&quot;#fff&quot;}],&quot;isFrozen&quot;:true},&quot;a4c2d872-3009-4dda-9488-4cd1e14e4d09&quot;:{&quot;type&quot;:&quot;FIGURE_OBJECT&quot;,&quot;id&quot;:&quot;a4c2d872-3009-4dda-9488-4cd1e14e4d09&quot;,&quot;relativeTransform&quot;:{&quot;translate&quot;:{&quot;x&quot;:-46.66882940019209,&quot;y&quot;:-31.04809868469846},&quot;rotate&quot;:0.9561926334869915,&quot;skewX&quot;:0.011433529241571743},&quot;opacity&quot;:1,&quot;path&quot;:{&quot;type&quot;:&quot;RECT&quot;,&quot;size&quot;:{&quot;x&quot;:-55.71963458925635,&quot;y&quot;:12.95427271138478},&quot;cornerRounding&quot;:{&quot;type&quot;:&quot;ARC_LENGTH&quot;,&quot;global&quot;:21.975456660893787}},&quot;pathStyles&quot;:[{&quot;type&quot;:&quot;FILL&quot;,&quot;fillStyle&quot;:&quot;rgba(231,135,43,1)&quot;},{&quot;type&quot;:&quot;STROKE&quot;,&quot;strokeStyle&quot;:&quot;rgba(231,135,43,1)&quot;,&quot;lineWidth&quot;:1.119200817370548,&quot;lineJoin&quot;:&quot;round&quot;}],&quot;isLocked&quot;:false,&quot;parent&quot;:{&quot;type&quot;:&quot;CHILD&quot;,&quot;parentId&quot;:&quot;2571aaf5-159a-4da5-9b27-b2823569f81a&quot;,&quot;order&quot;:&quot;6&quot;}},&quot;ac98dfdd-e8d6-4241-90d3-f2a87de0e655&quot;:{&quot;type&quot;:&quot;FIGURE_OBJECT&quot;,&quot;id&quot;:&quot;ac98dfdd-e8d6-4241-90d3-f2a87de0e655&quot;,&quot;parent&quot;:{&quot;type&quot;:&quot;CROP&quot;,&quot;parentId&quot;:&quot;a4c2d872-3009-4dda-9488-4cd1e14e4d09&quot;,&quot;order&quot;:&quot;5&quot;},&quot;relativeTransform&quot;:{&quot;translate&quot;:{&quot;x&quot;:-13.607105606380841,&quot;y&quot;:-0.13270523656205338},&quot;rotate&quot;:6.283185307179586,&quot;skewX&quot;:-0.0114388630543971,&quot;scale&quot;:{&quot;x&quot;:-15.667458561494755,&quot;y&quot;:7.821711495349136}},&quot;path&quot;:{&quot;type&quot;:&quot;RECT&quot;,&quot;size&quot;:{&quot;x&quot;:2,&quot;y&quot;:2}},&quot;pathStyles&quot;:[{&quot;type&quot;:&quot;FILL&quot;,&quot;fillStyle&quot;:&quot;#fff&quot;}],&quot;isFrozen&quot;:true},&quot;1e3491ca-283a-4e3b-9027-41f42470fb58&quot;:{&quot;type&quot;:&quot;FIGURE_OBJECT&quot;,&quot;id&quot;:&quot;1e3491ca-283a-4e3b-9027-41f42470fb58&quot;,&quot;relativeTransform&quot;:{&quot;translate&quot;:{&quot;x&quot;:-36.272466371323716,&quot;y&quot;:-49.98918888420118},&quot;rotate&quot;:0.9713693962954081,&quot;skewX&quot;:0.011304908111194518},&quot;opacity&quot;:1,&quot;path&quot;:{&quot;type&quot;:&quot;RECT&quot;,&quot;size&quot;:{&quot;x&quot;:-37.63113736320957,&quot;y&quot;:12.952028057268137},&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7&quot;}},&quot;953d0e41-076c-45bf-9a47-b6c648668c2f&quot;:{&quot;type&quot;:&quot;FIGURE_OBJECT&quot;,&quot;id&quot;:&quot;953d0e41-076c-45bf-9a47-b6c648668c2f&quot;,&quot;parent&quot;:{&quot;type&quot;:&quot;CROP&quot;,&quot;parentId&quot;:&quot;1e3491ca-283a-4e3b-9027-41f42470fb58&quot;,&quot;order&quot;:&quot;5&quot;},&quot;relativeTransform&quot;:{&quot;translate&quot;:{&quot;x&quot;:-4.20533154629334,&quot;y&quot;:-0.17155064972464265},&quot;rotate&quot;:6.283185307179586,&quot;skewX&quot;:-0.011604604069197411,&quot;scale&quot;:{&quot;x&quot;:-16.159116395881032,&quot;y&quot;:8.275745849017847}},&quot;path&quot;:{&quot;type&quot;:&quot;RECT&quot;,&quot;size&quot;:{&quot;x&quot;:2,&quot;y&quot;:2}},&quot;pathStyles&quot;:[{&quot;type&quot;:&quot;FILL&quot;,&quot;fillStyle&quot;:&quot;#fff&quot;}],&quot;isFrozen&quot;:true},&quot;71e56470-18fb-4ef9-bd7f-5e93333799dd&quot;:{&quot;type&quot;:&quot;FIGURE_OBJECT&quot;,&quot;id&quot;:&quot;71e56470-18fb-4ef9-bd7f-5e93333799dd&quot;,&quot;relativeTransform&quot;:{&quot;translate&quot;:{&quot;x&quot;:46.55836404472123,&quot;y&quot;:-30.342851177556227},&quot;rotate&quot;:-0.9657044786605923,&quot;skewX&quot;:-4.291892772712307e-16},&quot;opacity&quot;:1,&quot;path&quot;:{&quot;type&quot;:&quot;RECT&quot;,&quot;size&quot;:{&quot;x&quot;:55.946747124877724,&quot;y&quot;:13.059199460920539},&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8&quot;}},&quot;aba1ae8d-16d8-4b98-b5f9-1881a35531d1&quot;:{&quot;type&quot;:&quot;FIGURE_OBJECT&quot;,&quot;id&quot;:&quot;aba1ae8d-16d8-4b98-b5f9-1881a35531d1&quot;,&quot;parent&quot;:{&quot;type&quot;:&quot;CROP&quot;,&quot;parentId&quot;:&quot;71e56470-18fb-4ef9-bd7f-5e93333799dd&quot;,&quot;order&quot;:&quot;5&quot;},&quot;relativeTransform&quot;:{&quot;translate&quot;:{&quot;x&quot;:13.698704837378116,&quot;y&quot;:-0.07838004773984869},&quot;rotate&quot;:0,&quot;skewX&quot;:-1.6751906103929931e-15,&quot;scale&quot;:{&quot;x&quot;:15.770508951048576,&quot;y&quot;:7.829665560010987}},&quot;path&quot;:{&quot;type&quot;:&quot;RECT&quot;,&quot;size&quot;:{&quot;x&quot;:2,&quot;y&quot;:2}},&quot;pathStyles&quot;:[{&quot;type&quot;:&quot;FILL&quot;,&quot;fillStyle&quot;:&quot;#fff&quot;}],&quot;isFrozen&quot;:true},&quot;1d541ad1-7bf0-45a8-9006-3568f1480eb5&quot;:{&quot;relativeTransform&quot;:{&quot;translate&quot;:{&quot;x&quot;:-318.74861648618065,&quot;y&quot;:-82.40769462076584},&quot;rotate&quot;:-2.7755575615628933e-16,&quot;skewX&quot;:-3.3306690738754736e-16,&quot;scale&quot;:{&quot;x&quot;:0.9999999999999993,&quot;y&quot;:1.0000000000000002}},&quot;type&quot;:&quot;FIGURE_OBJECT&quot;,&quot;id&quot;:&quot;1d541ad1-7bf0-45a8-9006-3568f1480eb5&quot;,&quot;parent&quot;:{&quot;type&quot;:&quot;CHILD&quot;,&quot;parentId&quot;:&quot;9d1f1ae6-2cb7-431a-98a7-515c6c2504a5&quot;,&quot;order&quot;:&quot;99&quot;},&quot;name&quot;:&quot;Antibody (round style, chimeric)&quot;,&quot;displayName&quot;:&quot;Antibody (round style, chimeric)&quot;,&quot;source&quot;:{&quot;id&quot;:&quot;603534181748f70ab83a3e2e&quot;,&quot;type&quot;:&quot;ASSETS&quot;},&quot;isPremium&quot;:true},&quot;dfe0015d-ae7d-4973-90a0-16a4a02e6f0b&quot;:{&quot;type&quot;:&quot;FIGURE_OBJECT&quot;,&quot;id&quot;:&quot;dfe0015d-ae7d-4973-90a0-16a4a02e6f0b&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05&quot;}},&quot;8a70eb34-1fd6-4962-a3e3-c16b2b5ee7bd&quot;:{&quot;type&quot;:&quot;FIGURE_OBJECT&quot;,&quot;id&quot;:&quot;8a70eb34-1fd6-4962-a3e3-c16b2b5ee7bd&quot;,&quot;parent&quot;:{&quot;type&quot;:&quot;CROP&quot;,&quot;parentId&quot;:&quot;dfe0015d-ae7d-4973-90a0-16a4a02e6f0b&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fcc7e744-650f-4f9a-b071-6b131fd92b7e&quot;:{&quot;type&quot;:&quot;FIGURE_OBJECT&quot;,&quot;id&quot;:&quot;fcc7e744-650f-4f9a-b071-6b131fd92b7e&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1&quot;}},&quot;7fc01612-b3ee-4c9c-b29f-bc462f7938b8&quot;:{&quot;type&quot;:&quot;FIGURE_OBJECT&quot;,&quot;id&quot;:&quot;7fc01612-b3ee-4c9c-b29f-bc462f7938b8&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2&quot;}},&quot;d1de8353-c655-49ec-8028-95c7fdd450bc&quot;:{&quot;type&quot;:&quot;FIGURE_OBJECT&quot;,&quot;id&quot;:&quot;d1de8353-c655-49ec-8028-95c7fdd450bc&quot;,&quot;parent&quot;:{&quot;type&quot;:&quot;CROP&quot;,&quot;parentId&quot;:&quot;7fc01612-b3ee-4c9c-b29f-bc462f7938b8&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7621560d-2d61-44ea-b002-1c2bcb7c90fb&quot;:{&quot;type&quot;:&quot;FIGURE_OBJECT&quot;,&quot;id&quot;:&quot;7621560d-2d61-44ea-b002-1c2bcb7c90f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d541ad1-7bf0-45a8-9006-3568f1480eb5&quot;,&quot;order&quot;:&quot;25&quot;}},&quot;d5c7168e-fc0d-4e83-ae7e-9f63d8729306&quot;:{&quot;type&quot;:&quot;FIGURE_OBJECT&quot;,&quot;id&quot;:&quot;d5c7168e-fc0d-4e83-ae7e-9f63d8729306&quot;,&quot;parent&quot;:{&quot;type&quot;:&quot;CROP&quot;,&quot;parentId&quot;:&quot;7621560d-2d61-44ea-b002-1c2bcb7c90f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ac1a71b-27ea-462d-8971-3122d31d11d1&quot;:{&quot;type&quot;:&quot;FIGURE_OBJECT&quot;,&quot;id&quot;:&quot;fac1a71b-27ea-462d-8971-3122d31d11d1&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3&quot;}},&quot;8c4e1bb1-c5d3-4ec1-8169-d221246c1b54&quot;:{&quot;type&quot;:&quot;FIGURE_OBJECT&quot;,&quot;id&quot;:&quot;8c4e1bb1-c5d3-4ec1-8169-d221246c1b54&quot;,&quot;parent&quot;:{&quot;type&quot;:&quot;CROP&quot;,&quot;parentId&quot;:&quot;fac1a71b-27ea-462d-8971-3122d31d11d1&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31bc202-97e8-4cb2-983e-725cbde4804d&quot;:{&quot;type&quot;:&quot;FIGURE_OBJECT&quot;,&quot;id&quot;:&quot;031bc202-97e8-4cb2-983e-725cbde4804d&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5&quot;}},&quot;b32db477-a4c5-4ef1-8745-2377f4deb651&quot;:{&quot;type&quot;:&quot;FIGURE_OBJECT&quot;,&quot;id&quot;:&quot;b32db477-a4c5-4ef1-8745-2377f4deb651&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55&quot;}},&quot;921a753e-f7f4-42f5-9efc-bcda11dc5e76&quot;:{&quot;type&quot;:&quot;FIGURE_OBJECT&quot;,&quot;id&quot;:&quot;921a753e-f7f4-42f5-9efc-bcda11dc5e76&quot;,&quot;parent&quot;:{&quot;type&quot;:&quot;CROP&quot;,&quot;parentId&quot;:&quot;b32db477-a4c5-4ef1-8745-2377f4deb651&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8cb30289-893d-4e55-b712-608b628f9693&quot;:{&quot;type&quot;:&quot;FIGURE_OBJECT&quot;,&quot;id&quot;:&quot;8cb30289-893d-4e55-b712-608b628f9693&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d541ad1-7bf0-45a8-9006-3568f1480eb5&quot;,&quot;order&quot;:&quot;6&quot;}},&quot;c5ff1991-8e66-426d-a02c-59b9822671bd&quot;:{&quot;type&quot;:&quot;FIGURE_OBJECT&quot;,&quot;id&quot;:&quot;c5ff1991-8e66-426d-a02c-59b9822671bd&quot;,&quot;parent&quot;:{&quot;type&quot;:&quot;CROP&quot;,&quot;parentId&quot;:&quot;8cb30289-893d-4e55-b712-608b628f9693&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ea6c25d3-0e63-4d3b-a848-5421e909fcea&quot;:{&quot;type&quot;:&quot;FIGURE_OBJECT&quot;,&quot;id&quot;:&quot;ea6c25d3-0e63-4d3b-a848-5421e909fcea&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d541ad1-7bf0-45a8-9006-3568f1480eb5&quot;,&quot;order&quot;:&quot;7&quot;}},&quot;bcf2c58b-b7a2-47b7-ae6c-c3df6c960f0c&quot;:{&quot;type&quot;:&quot;FIGURE_OBJECT&quot;,&quot;id&quot;:&quot;bcf2c58b-b7a2-47b7-ae6c-c3df6c960f0c&quot;,&quot;parent&quot;:{&quot;type&quot;:&quot;CROP&quot;,&quot;parentId&quot;:&quot;ea6c25d3-0e63-4d3b-a848-5421e909fcea&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c3ed53d4-9545-40ba-81a7-afa65bcd17ab&quot;:{&quot;type&quot;:&quot;FIGURE_OBJECT&quot;,&quot;id&quot;:&quot;c3ed53d4-9545-40ba-81a7-afa65bcd17ab&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d541ad1-7bf0-45a8-9006-3568f1480eb5&quot;,&quot;order&quot;:&quot;8&quot;}},&quot;46244000-21b2-4cdf-b554-486b954237d4&quot;:{&quot;type&quot;:&quot;FIGURE_OBJECT&quot;,&quot;id&quot;:&quot;46244000-21b2-4cdf-b554-486b954237d4&quot;,&quot;parent&quot;:{&quot;type&quot;:&quot;CROP&quot;,&quot;parentId&quot;:&quot;c3ed53d4-9545-40ba-81a7-afa65bcd17ab&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c2550da-f7bf-4175-be44-aec453df7eed&quot;:{&quot;type&quot;:&quot;FIGURE_OBJECT&quot;,&quot;id&quot;:&quot;bc2550da-f7bf-4175-be44-aec453df7eed&quot;,&quot;name&quot;:&quot;Antibody fragment (linker)&quot;,&quot;relativeTransform&quot;:{&quot;translate&quot;:{&quot;x&quot;:-204.61108271345265,&quot;y&quot;:-175.73480518592513},&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02&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218.08570679528083,&quot;y&quot;:-179.46904564600374},&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quot;}},&quot;de95f31c-d49a-4caf-8ee5-1f291de44d52&quot;:{&quot;type&quot;:&quot;FIGURE_OBJECT&quot;,&quot;id&quot;:&quot;de95f31c-d49a-4caf-8ee5-1f291de44d52&quot;,&quot;name&quot;:&quot;Antibody fragment (Fc)&quot;,&quot;relativeTransform&quot;:{&quot;translate&quot;:{&quot;x&quot;:-202.08393898823644,&quot;y&quot;:-190.94495113624532},&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5&quot;}},&quot;8042e5ca-666a-47f5-83c5-9a9809095d37&quot;:{&quot;type&quot;:&quot;FIGURE_OBJECT&quot;,&quot;id&quot;:&quot;8042e5ca-666a-47f5-83c5-9a9809095d37&quot;,&quot;name&quot;:&quot;Antibody fragment (sdAb)&quot;,&quot;relativeTransform&quot;:{&quot;translate&quot;:{&quot;x&quot;:-236.21832386586559,&quot;y&quot;:-205.21970664139502},&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quot;}},&quot;1c2603cb-ff60-48e0-b02c-243197808d21&quot;:{&quot;type&quot;:&quot;FIGURE_OBJECT&quot;,&quot;id&quot;:&quot;1c2603cb-ff60-48e0-b02c-243197808d21&quot;,&quot;name&quot;:&quot;Antibody fragment (sdAb)&quot;,&quot;relativeTransform&quot;:{&quot;translate&quot;:{&quot;x&quot;:-219.82638815443033,&quot;y&quot;:-216.96348394985068},&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2&quot;}},&quot;8d78e2bc-a1eb-44e7-b905-03236ad99c4f&quot;:{&quot;type&quot;:&quot;FIGURE_OBJECT&quot;,&quot;id&quot;:&quot;8d78e2bc-a1eb-44e7-b905-03236ad99c4f&quot;,&quot;name&quot;:&quot;Antibody fragment (Fc)&quot;,&quot;relativeTransform&quot;:{&quot;translate&quot;:{&quot;x&quot;:-187.96261282990892,&quot;y&quot;:-140.8543936184648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25&quot;}},&quot;5ca69a93-5514-4a17-9a4b-9bbe9a7f7ca6&quot;:{&quot;type&quot;:&quot;FIGURE_OBJECT&quot;,&quot;id&quot;:&quot;5ca69a93-5514-4a17-9a4b-9bbe9a7f7ca6&quot;,&quot;name&quot;:&quot;Antibody fragment (Fc)&quot;,&quot;relativeTransform&quot;:{&quot;translate&quot;:{&quot;x&quot;:-167.6705159731497,&quot;y&quot;:-140.8540956750334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3&quot;}},&quot;38b8060a-8adf-4c61-a0cc-5d31de97aa03&quot;:{&quot;type&quot;:&quot;FIGURE_OBJECT&quot;,&quot;id&quot;:&quot;38b8060a-8adf-4c61-a0cc-5d31de97aa03&quot;,&quot;name&quot;:&quot;Antibody fragment (Fc)&quot;,&quot;relativeTransform&quot;:{&quot;translate&quot;:{&quot;x&quot;:-187.9626128299089,&quot;y&quot;:-109.32918457399259},&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4&quot;}},&quot;44fdeea2-24d4-4be2-9228-b26d6a820447&quot;:{&quot;type&quot;:&quot;FIGURE_OBJECT&quot;,&quot;id&quot;:&quot;44fdeea2-24d4-4be2-9228-b26d6a820447&quot;,&quot;name&quot;:&quot;Antibody fragment (Fc)&quot;,&quot;relativeTransform&quot;:{&quot;translate&quot;:{&quot;x&quot;:-167.6705159731497,&quot;y&quot;:-109.3291717160003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quot;}},&quot;bed39a37-f93c-425c-8b78-18a388389909&quot;:{&quot;type&quot;:&quot;FIGURE_OBJECT&quot;,&quot;id&quot;:&quot;bed39a37-f93c-425c-8b78-18a388389909&quot;,&quot;name&quot;:&quot;Antibody fragment (linker)&quot;,&quot;relativeTransform&quot;:{&quot;translate&quot;:{&quot;x&quot;:-152.2714440211196,&quot;y&quot;:-175.7379709956504},&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52&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138.79612708913425,&quot;y&quot;:-179.4710033023639},&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5&quot;}},&quot;91450da1-c5ec-4aca-a17e-0b9fe2607bad&quot;:{&quot;type&quot;:&quot;FIGURE_OBJECT&quot;,&quot;id&quot;:&quot;91450da1-c5ec-4aca-a17e-0b9fe2607bad&quot;,&quot;name&quot;:&quot;Antibody fragment (Fc)&quot;,&quot;relativeTransform&quot;:{&quot;translate&quot;:{&quot;x&quot;:-154.79789489617878,&quot;y&quot;:-190.94690879260568},&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6&quot;}},&quot;ff1c86c7-db56-4ffb-ad4e-47e3a8bf350b&quot;:{&quot;type&quot;:&quot;FIGURE_OBJECT&quot;,&quot;id&quot;:&quot;ff1c86c7-db56-4ffb-ad4e-47e3a8bf350b&quot;,&quot;name&quot;:&quot;Antibody fragment (sdAb)&quot;,&quot;relativeTransform&quot;:{&quot;translate&quot;:{&quot;x&quot;:-120.58388136082382,&quot;y&quot;:-205.2196678939705},&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65&quot;}},&quot;70a7dd07-0afc-4f84-882a-87b67fead91f&quot;:{&quot;type&quot;:&quot;FIGURE_OBJECT&quot;,&quot;id&quot;:&quot;70a7dd07-0afc-4f84-882a-87b67fead91f&quot;,&quot;name&quot;:&quot;Antibody fragment (sdAb)&quot;,&quot;relativeTransform&quot;:{&quot;translate&quot;:{&quot;x&quot;:-137.17229279241653,&quot;y&quot;:-216.96528615035396},&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7&quot;}},&quot;f1ddcea0-4834-4fac-a56b-c884122318ee&quot;:{&quot;id&quot;:&quot;f1ddcea0-4834-4fac-a56b-c884122318ee&quot;,&quot;type&quot;:&quot;FIGURE_OBJECT&quot;,&quot;relativeTransform&quot;:{&quot;translate&quot;:{&quot;x&quot;:-58.764821983335594,&quot;y&quot;:-199.282959049470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2efd2c8d-1ba2-4230-8a3c-01bf8aacc34a&quot;,&quot;order&quot;:&quot;9775&quot;}},&quot;193b973b-527c-4e92-80c0-c20bf7390157&quot;:{&quot;id&quot;:&quot;193b973b-527c-4e92-80c0-c20bf7390157&quot;,&quot;type&quot;:&quot;FIGURE_OBJECT&quot;,&quot;relativeTransform&quot;:{&quot;translate&quot;:{&quot;x&quot;:-61.44833901364386,&quot;y&quot;:-125.9040570142054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2efd2c8d-1ba2-4230-8a3c-01bf8aacc34a&quot;,&quot;order&quot;:&quot;978&quot;}},&quot;06e2d0be-cc09-4886-a76e-5d9186843b13&quot;:{&quot;id&quot;:&quot;06e2d0be-cc09-4886-a76e-5d9186843b13&quot;,&quot;type&quot;:&quot;FIGURE_OBJECT&quot;,&quot;relativeTransform&quot;:{&quot;translate&quot;:{&quot;x&quot;:-254.10654887513158,&quot;y&quot;:-176.3178338479749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79&quot;}},&quot;0ceb4179-7001-4e0d-b2a4-a46f1e162a9b&quot;:{&quot;id&quot;:&quot;0ceb4179-7001-4e0d-b2a4-a46f1e162a9b&quot;,&quot;type&quot;:&quot;FIGURE_OBJECT&quot;,&quot;relativeTransform&quot;:{&quot;translate&quot;:{&quot;x&quot;:-226.42881106849023,&quot;y&quot;:-141.6374927191437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8&quot;}},&quot;e7e1b171-7277-4e4e-98fa-6df2476c8946&quot;:{&quot;id&quot;:&quot;e7e1b171-7277-4e4e-98fa-6df2476c8946&quot;,&quot;type&quot;:&quot;FIGURE_OBJECT&quot;,&quot;relativeTransform&quot;:{&quot;translate&quot;:{&quot;x&quot;:-54.77257336681404,&quot;y&quot;:-160.81737132585326},&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2efd2c8d-1ba2-4230-8a3c-01bf8aacc34a&quot;,&quot;order&quot;:&quot;9805&quot;}},&quot;1b2ef654-627b-4651-af14-78d78ce5e818&quot;:{&quot;id&quot;:&quot;1b2ef654-627b-4651-af14-78d78ce5e818&quot;,&quot;type&quot;:&quot;FIGURE_OBJECT&quot;,&quot;relativeTransform&quot;:{&quot;translate&quot;:{&quot;x&quot;:-254.76493052047098,&quot;y&quot;:-97.2433335221352},&quot;rotate&quot;:0,&quot;skewX&quot;:0,&quot;scale&quot;:{&quot;x&quot;:1,&quot;y&quot;:1}},&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2efd2c8d-1ba2-4230-8a3c-01bf8aacc34a&quot;,&quot;order&quot;:&quot;981&quot;}},&quot;919f8a28-90ec-4b9e-b219-0033e3b9c553&quot;:{&quot;id&quot;:&quot;919f8a28-90ec-4b9e-b219-0033e3b9c553&quot;,&quot;type&quot;:&quot;FIGURE_OBJECT&quot;,&quot;relativeTransform&quot;:{&quot;translate&quot;:{&quot;x&quot;:-41.994143857214596,&quot;y&quot;:-239.6290507351986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82&quot;}},&quot;718a246e-78b2-4fc8-bd14-1782f4e0c186&quot;:{&quot;type&quot;:&quot;FIGURE_OBJECT&quot;,&quot;id&quot;:&quot;718a246e-78b2-4fc8-bd14-1782f4e0c186&quot;,&quot;relativeTransform&quot;:{&quot;translate&quot;:{&quot;x&quot;:232.86735839926513,&quot;y&quot;:-196.81631978406836},&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3&quot;}},&quot;eebb6207-04fc-4e8a-9c1b-880ebec190a5&quot;:{&quot;type&quot;:&quot;FIGURE_OBJECT&quot;,&quot;id&quot;:&quot;eebb6207-04fc-4e8a-9c1b-880ebec190a5&quot;,&quot;relativeTransform&quot;:{&quot;translate&quot;:{&quot;x&quot;:-88.93374806785597,&quot;y&quot;:-125.44616876802195},&quot;rotate&quot;:-2.4492935982947064e-16,&quot;skewX&quot;:0,&quot;scale&quot;:{&quot;x&quot;:1,&quot;y&quot;:1}},&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5&quot;}},&quot;eeb8bfb7-bf3d-48de-81f0-ee06f5a57d8d&quot;:{&quot;id&quot;:&quot;eeb8bfb7-bf3d-48de-81f0-ee06f5a57d8d&quot;,&quot;type&quot;:&quot;FIGURE_OBJECT&quot;,&quot;relativeTransform&quot;:{&quot;translate&quot;:{&quot;x&quot;:-251.2817970769376,&quot;y&quot;:-156.27192910914744},&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86&quot;}},&quot;26dedc82-c155-47e3-818e-49ea757fb819&quot;:{&quot;type&quot;:&quot;FIGURE_OBJECT&quot;,&quot;id&quot;:&quot;26dedc82-c155-47e3-818e-49ea757fb819&quot;,&quot;relativeTransform&quot;:{&quot;translate&quot;:{&quot;x&quot;:-178.36532327827854,&quot;y&quot;:-169.67318122476777},&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87&quot;}},&quot;d2848a11-06ec-4ade-bc31-f87091f6571a&quot;:{&quot;type&quot;:&quot;FIGURE_OBJECT&quot;,&quot;id&quot;:&quot;d2848a11-06ec-4ade-bc31-f87091f6571a&quot;,&quot;relativeTransform&quot;:{&quot;translate&quot;:{&quot;x&quot;:-239.9529646162007,&quot;y&quot;:-92.5266085275607},&quot;rotate&quot;:1.5707963267948966,&quot;skewX&quot;:0,&quot;scale&quot;:{&quot;x&quot;:1,&quot;y&quot;:1}},&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2efd2c8d-1ba2-4230-8a3c-01bf8aacc34a&quot;,&quot;order&quot;:&quot;98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2efd2c8d-1ba2-4230-8a3c-01bf8aacc34a&quot;,&quot;order&quot;:&quot;99&quot;},&quot;relativeTransform&quot;:{&quot;translate&quot;:{&quot;x&quot;:-101.84209534521929,&quot;y&quot;:-105.49651562603009},&quot;rotate&quot;:0,&quot;skewX&quot;:0,&quot;scale&quot;:{&quot;x&quot;:1,&quot;y&quot;:1}}},&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234.74062689875439,&quot;y&quot;:-203.3049078416214},&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2efd2c8d-1ba2-4230-8a3c-01bf8aacc34a&quot;,&quot;order&quot;:&quot;9902&quot;}},&quot;3727fec7-13a9-4a2b-802d-15fd118885f4&quot;:{&quot;id&quot;:&quot;3727fec7-13a9-4a2b-802d-15fd118885f4&quot;,&quot;type&quot;:&quot;FIGURE_OBJECT&quot;,&quot;relativeTransform&quot;:{&quot;translate&quot;:{&quot;x&quot;:-217.6934411858092,&quot;y&quot;:-179.8230867777834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2efd2c8d-1ba2-4230-8a3c-01bf8aacc34a&quot;,&quot;order&quot;:&quot;9905&quot;}},&quot;c28b9aaa-e637-45b3-b231-2d9708c3898d&quot;:{&quot;id&quot;:&quot;c28b9aaa-e637-45b3-b231-2d9708c3898d&quot;,&quot;type&quot;:&quot;FIGURE_OBJECT&quot;,&quot;relativeTransform&quot;:{&quot;translate&quot;:{&quot;x&quot;:-218.00349717341822,&quot;y&quot;:-214.8610298395248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2efd2c8d-1ba2-4230-8a3c-01bf8aacc34a&quot;,&quot;order&quot;:&quot;991&quot;}},&quot;6df99038-9865-4f72-a5e5-61b06314b896&quot;:{&quot;id&quot;:&quot;6df99038-9865-4f72-a5e5-61b06314b896&quot;,&quot;type&quot;:&quot;FIGURE_OBJECT&quot;,&quot;relativeTransform&quot;:{&quot;translate&quot;:{&quot;x&quot;:-201.8269126766017,&quot;y&quot;:-190.58786751387407},&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2efd2c8d-1ba2-4230-8a3c-01bf8aacc34a&quot;,&quot;order&quot;:&quot;9915&quot;}},&quot;04bc8245-1a7e-43b7-a9ce-64fe84ac9382&quot;:{&quot;id&quot;:&quot;04bc8245-1a7e-43b7-a9ce-64fe84ac9382&quot;,&quot;type&quot;:&quot;FIGURE_OBJECT&quot;,&quot;relativeTransform&quot;:{&quot;translate&quot;:{&quot;x&quot;:-187.9627745812691,&quot;y&quot;:-141.00412220798648},&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quot;}},&quot;bbb23bf1-c3a4-4318-abd4-505dbe49c19e&quot;:{&quot;id&quot;:&quot;bbb23bf1-c3a4-4318-abd4-505dbe49c19e&quot;,&quot;type&quot;:&quot;FIGURE_OBJECT&quot;,&quot;relativeTransform&quot;:{&quot;translate&quot;:{&quot;x&quot;:-187.9630772543737,&quot;y&quot;:-109.14709308359522},&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5&quot;}},&quot;949626ca-46ea-45f9-9ede-1ba4112373cd&quot;:{&quot;type&quot;:&quot;FIGURE_OBJECT&quot;,&quot;id&quot;:&quot;949626ca-46ea-45f9-9ede-1ba4112373cd&quot;,&quot;parent&quot;:{&quot;type&quot;:&quot;CHILD&quot;,&quot;parentId&quot;:&quot;2efd2c8d-1ba2-4230-8a3c-01bf8aacc34a&quot;,&quot;order&quot;:&quot;993&quot;},&quot;relativeTransform&quot;:{&quot;translate&quot;:{&quot;x&quot;:-80.23345743313769,&quot;y&quot;:-132.5225365980039},&quot;rotate&quot;:0,&quot;skewX&quot;:0,&quot;scale&quot;:{&quot;x&quot;:1,&quot;y&quot;:1}}},&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2efd2c8d-1ba2-4230-8a3c-01bf8aacc34a&quot;,&quot;order&quot;:&quot;9705&quot;},&quot;relativeTransform&quot;:{&quot;translate&quot;:{&quot;x&quot;:-80.23345743313769,&quot;y&quot;:-132.5225365980039},&quot;rotate&quot;:0,&quot;skewX&quot;:0,&quot;scale&quot;:{&quot;x&quot;:1,&quot;y&quot;:1}}},&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b3584d97-0baf-4d0f-9868-de0421c1a4b7&quot;:{&quot;type&quot;:&quot;FIGURE_OBJECT&quot;,&quot;id&quot;:&quot;b3584d97-0baf-4d0f-9868-de0421c1a4b7&quot;,&quot;relativeTransform&quot;:{&quot;translate&quot;:{&quot;x&quot;:232.8681565410809,&quot;y&quot;:-133.22378441304127},&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94&quot;}},&quot;1f5de1f6-f838-461d-b00d-038e3ac53e34&quot;:{&quot;relativeTransform&quot;:{&quot;translate&quot;:{&quot;x&quot;:147.11631653277007,&quot;y&quot;:-156.99666983975507},&quot;rotate&quot;:-2.7755575615628933e-16,&quot;skewX&quot;:-3.3306690738754726e-16,&quot;scale&quot;:{&quot;x&quot;:0.9999999999999993,&quot;y&quot;:1.0000000000000002}},&quot;type&quot;:&quot;FIGURE_OBJECT&quot;,&quot;id&quot;:&quot;1f5de1f6-f838-461d-b00d-038e3ac53e34&quot;,&quot;parent&quot;:{&quot;type&quot;:&quot;CHILD&quot;,&quot;parentId&quot;:&quot;2efd2c8d-1ba2-4230-8a3c-01bf8aacc34a&quot;,&quot;order&quot;:&quot;9999&quot;},&quot;name&quot;:&quot;Antibody (round style, chimeric)&quot;,&quot;displayName&quot;:&quot;Antibody (round style, chimeric)&quot;,&quot;source&quot;:{&quot;id&quot;:&quot;603534181748f70ab83a3e2e&quot;,&quot;type&quot;:&quot;ASSETS&quot;},&quot;isPremium&quot;:true},&quot;a7523035-c231-461e-b903-ef7e6a5dbd46&quot;:{&quot;type&quot;:&quot;FIGURE_OBJECT&quot;,&quot;id&quot;:&quot;a7523035-c231-461e-b903-ef7e6a5dbd4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05&quot;}},&quot;080ba877-0040-4055-8d03-d70f26ff377e&quot;:{&quot;type&quot;:&quot;FIGURE_OBJECT&quot;,&quot;id&quot;:&quot;080ba877-0040-4055-8d03-d70f26ff377e&quot;,&quot;parent&quot;:{&quot;type&quot;:&quot;CROP&quot;,&quot;parentId&quot;:&quot;a7523035-c231-461e-b903-ef7e6a5dbd4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aa999d7d-6285-4253-8006-e6b173f2c687&quot;:{&quot;type&quot;:&quot;FIGURE_OBJECT&quot;,&quot;id&quot;:&quot;aa999d7d-6285-4253-8006-e6b173f2c68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1&quot;}},&quot;276d054c-7df9-47c5-a194-3617de22cfcf&quot;:{&quot;type&quot;:&quot;FIGURE_OBJECT&quot;,&quot;id&quot;:&quot;276d054c-7df9-47c5-a194-3617de22cfcf&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2&quot;}},&quot;222bcd5b-6c6e-456d-9226-937972874fd5&quot;:{&quot;type&quot;:&quot;FIGURE_OBJECT&quot;,&quot;id&quot;:&quot;222bcd5b-6c6e-456d-9226-937972874fd5&quot;,&quot;parent&quot;:{&quot;type&quot;:&quot;CROP&quot;,&quot;parentId&quot;:&quot;276d054c-7df9-47c5-a194-3617de22cfcf&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bd430a9-07fe-465a-9ab5-d9859ab906ab&quot;:{&quot;type&quot;:&quot;FIGURE_OBJECT&quot;,&quot;id&quot;:&quot;fbd430a9-07fe-465a-9ab5-d9859ab906a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f5de1f6-f838-461d-b00d-038e3ac53e34&quot;,&quot;order&quot;:&quot;25&quot;}},&quot;14b13d0d-e10e-48b9-954c-d5b75a6429c7&quot;:{&quot;type&quot;:&quot;FIGURE_OBJECT&quot;,&quot;id&quot;:&quot;14b13d0d-e10e-48b9-954c-d5b75a6429c7&quot;,&quot;parent&quot;:{&quot;type&quot;:&quot;CROP&quot;,&quot;parentId&quot;:&quot;fbd430a9-07fe-465a-9ab5-d9859ab906a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882a0e9d-bcb5-4764-aa7c-5e3fd97ec9d3&quot;:{&quot;type&quot;:&quot;FIGURE_OBJECT&quot;,&quot;id&quot;:&quot;882a0e9d-bcb5-4764-aa7c-5e3fd97ec9d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3&quot;}},&quot;0dd247b0-e2cf-45df-a19d-9778f097590f&quot;:{&quot;type&quot;:&quot;FIGURE_OBJECT&quot;,&quot;id&quot;:&quot;0dd247b0-e2cf-45df-a19d-9778f097590f&quot;,&quot;parent&quot;:{&quot;type&quot;:&quot;CROP&quot;,&quot;parentId&quot;:&quot;882a0e9d-bcb5-4764-aa7c-5e3fd97ec9d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a4f5841f-fc06-4a21-a986-9492effdc6d9&quot;:{&quot;type&quot;:&quot;FIGURE_OBJECT&quot;,&quot;id&quot;:&quot;a4f5841f-fc06-4a21-a986-9492effdc6d9&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5&quot;}},&quot;54735cf5-a3f7-4f13-a3f0-83d971738314&quot;:{&quot;type&quot;:&quot;FIGURE_OBJECT&quot;,&quot;id&quot;:&quot;54735cf5-a3f7-4f13-a3f0-83d971738314&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55&quot;}},&quot;1a6acd41-a228-444e-bd02-54d86a26deb4&quot;:{&quot;type&quot;:&quot;FIGURE_OBJECT&quot;,&quot;id&quot;:&quot;1a6acd41-a228-444e-bd02-54d86a26deb4&quot;,&quot;parent&quot;:{&quot;type&quot;:&quot;CROP&quot;,&quot;parentId&quot;:&quot;54735cf5-a3f7-4f13-a3f0-83d971738314&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a6649036-c7b2-4eeb-889d-cb4fe43e07ac&quot;:{&quot;type&quot;:&quot;FIGURE_OBJECT&quot;,&quot;id&quot;:&quot;a6649036-c7b2-4eeb-889d-cb4fe43e07ac&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f5de1f6-f838-461d-b00d-038e3ac53e34&quot;,&quot;order&quot;:&quot;6&quot;}},&quot;4f500489-6568-48a3-a139-800139a928e6&quot;:{&quot;type&quot;:&quot;FIGURE_OBJECT&quot;,&quot;id&quot;:&quot;4f500489-6568-48a3-a139-800139a928e6&quot;,&quot;parent&quot;:{&quot;type&quot;:&quot;CROP&quot;,&quot;parentId&quot;:&quot;a6649036-c7b2-4eeb-889d-cb4fe43e07ac&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f5efd7cd-ad5b-4bf3-9c6d-84c84ce01ca8&quot;:{&quot;type&quot;:&quot;FIGURE_OBJECT&quot;,&quot;id&quot;:&quot;f5efd7cd-ad5b-4bf3-9c6d-84c84ce01ca8&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f5de1f6-f838-461d-b00d-038e3ac53e34&quot;,&quot;order&quot;:&quot;7&quot;}},&quot;a0b534fc-4748-4ae5-9349-64068117a9ec&quot;:{&quot;type&quot;:&quot;FIGURE_OBJECT&quot;,&quot;id&quot;:&quot;a0b534fc-4748-4ae5-9349-64068117a9ec&quot;,&quot;parent&quot;:{&quot;type&quot;:&quot;CROP&quot;,&quot;parentId&quot;:&quot;f5efd7cd-ad5b-4bf3-9c6d-84c84ce01ca8&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474d73b7-ef58-4f5f-a1c4-f308843161ee&quot;:{&quot;type&quot;:&quot;FIGURE_OBJECT&quot;,&quot;id&quot;:&quot;474d73b7-ef58-4f5f-a1c4-f308843161ee&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f5de1f6-f838-461d-b00d-038e3ac53e34&quot;,&quot;order&quot;:&quot;8&quot;}},&quot;76457a23-97ea-4a04-ac23-8e60eba58028&quot;:{&quot;type&quot;:&quot;FIGURE_OBJECT&quot;,&quot;id&quot;:&quot;76457a23-97ea-4a04-ac23-8e60eba58028&quot;,&quot;parent&quot;:{&quot;type&quot;:&quot;CROP&quot;,&quot;parentId&quot;:&quot;474d73b7-ef58-4f5f-a1c4-f308843161ee&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6def488f-51b9-4161-b5ca-ddb9cca7ed55&quot;:{&quot;id&quot;:&quot;6def488f-51b9-4161-b5ca-ddb9cca7ed55&quot;,&quot;type&quot;:&quot;FIGURE_OBJECT&quot;,&quot;relativeTransform&quot;:{&quot;translate&quot;:{&quot;x&quot;:336.6072290381277,&quot;y&quot;:82.09462864415175},&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9]}],&quot;text&quot;:&quot;Antigen-binding site&quot;},{&quot;runs&quot;:[{&quot;style&quot;:{&quot;fontFamily&quot;:&quot;Roboto&quot;,&quot;fontSize&quot;:14.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4.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291.88398795079854,&quot;y&quot;:51.14666666666666},&quot;targetSize&quot;:{&quot;x&quot;:291.88398795079854,&quot;y&quot;:51.14666666666666}},&quot;parent&quot;:{&quot;type&quot;:&quot;CHILD&quot;,&quot;parentId&quot;:&quot;9d1f1ae6-2cb7-431a-98a7-515c6c2504a5&quot;,&quot;order&quot;:&quot;993&quot;}},&quot;bd996b06-987e-432c-9573-fe2da3a83ae2&quot;:{&quot;type&quot;:&quot;FIGURE_OBJECT&quot;,&quot;id&quot;:&quot;bd996b06-987e-432c-9573-fe2da3a83ae2&quot;,&quot;parent&quot;:{&quot;type&quot;:&quot;CHILD&quot;,&quot;parentId&quot;:&quot;9d1f1ae6-2cb7-431a-98a7-515c6c2504a5&quot;,&quot;order&quot;:&quot;995&quot;},&quot;relativeTransform&quot;:{&quot;translate&quot;:{&quot;x&quot;:188.54955877609618,&quot;y&quot;:186.9478420498229},&quot;rotate&quot;:0,&quot;skewX&quot;:0,&quot;scale&quot;:{&quot;x&quot;:1,&quot;y&quot;:1}}},&quot;09a92f1d-0171-4cc0-bd83-5c2d88c1a3e8&quot;:{&quot;type&quot;:&quot;FIGURE_OBJECT&quot;,&quot;id&quot;:&quot;09a92f1d-0171-4cc0-bd83-5c2d88c1a3e8&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bd996b06-987e-432c-9573-fe2da3a83ae2&quot;,&quot;order&quot;:&quot;2&quot;},&quot;connectorInfo&quot;:{&quot;connectedObjects&quot;:[],&quot;type&quot;:&quot;LINE&quot;,&quot;offset&quot;:{&quot;x&quot;:0,&quot;y&quot;:0},&quot;bending&quot;:0.1,&quot;firstElementIsHead&quot;:true,&quot;customized&quot;:true}},&quot;e1943be4-df00-44ad-84e9-eb254cbd007e&quot;:{&quot;type&quot;:&quot;FIGURE_OBJECT&quot;,&quot;id&quot;:&quot;e1943be4-df00-44ad-84e9-eb254cbd007e&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bd996b06-987e-432c-9573-fe2da3a83ae2&quot;,&quot;order&quot;:&quot;5&quot;},&quot;connectorInfo&quot;:{&quot;connectedObjects&quot;:[],&quot;type&quot;:&quot;LINE&quot;,&quot;offset&quot;:{&quot;x&quot;:0,&quot;y&quot;:0},&quot;bending&quot;:0.1,&quot;firstElementIsHead&quot;:true,&quot;customized&quot;:false}},&quot;691ddbd9-f391-42de-8790-82c74affe715&quot;:{&quot;id&quot;:&quot;691ddbd9-f391-42de-8790-82c74affe715&quot;,&quot;type&quot;:&quot;FIGURE_OBJECT&quot;,&quot;relativeTransform&quot;:{&quot;translate&quot;:{&quot;x&quot;:244.63762079154768,&quot;y&quot;:123.58455629763817},&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9d1f1ae6-2cb7-431a-98a7-515c6c2504a5&quot;,&quot;order&quot;:&quot;996&quot;}},&quot;8e5f1198-3262-435e-ad32-dc82731c7276&quot;:{&quot;id&quot;:&quot;8e5f1198-3262-435e-ad32-dc82731c7276&quot;,&quot;type&quot;:&quot;FIGURE_OBJECT&quot;,&quot;relativeTransform&quot;:{&quot;translate&quot;:{&quot;x&quot;:325.0053662024425,&quot;y&quot;:209.2625474443217},&quot;rotate&quot;:0},&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5]}],&quot;text&quot;:&quot;Constant region &quot;},{&quot;runs&quot;:[{&quot;style&quot;:{&quot;fontFamily&quot;:&quot;Roboto&quot;,&quot;fontSize&quot;:14.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4.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268.6815801544808,&quot;y&quot;:67.71999999999998},&quot;targetSize&quot;:{&quot;x&quot;:268.6815801544808,&quot;y&quot;:67.71999999999998}},&quot;parent&quot;:{&quot;type&quot;:&quot;CHILD&quot;,&quot;parentId&quot;:&quot;9d1f1ae6-2cb7-431a-98a7-515c6c2504a5&quot;,&quot;order&quot;:&quot;997&quot;}},&quot;a2bbc8ea-3cec-4592-ad44-c5f64fa7918f&quot;:{&quot;type&quot;:&quot;FIGURE_OBJECT&quot;,&quot;id&quot;:&quot;a2bbc8ea-3cec-4592-ad44-c5f64fa7918f&quot;,&quot;relativeTransform&quot;:{&quot;translate&quot;:{&quot;x&quot;:178.8564327359874,&quot;y&quot;:116.17142553305571},&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1&quot;}},&quot;b5309181-da62-469c-b42e-281bc74c03b0&quot;:{&quot;type&quot;:&quot;FIGURE_OBJECT&quot;,&quot;id&quot;:&quot;b5309181-da62-469c-b42e-281bc74c03b0&quot;,&quot;relativeTransform&quot;:{&quot;translate&quot;:{&quot;x&quot;:178.85723087780318,&quot;y&quot;:179.7639609040828},&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2&quot;}},&quot;347f2c69-4341-4735-a481-33dd665a5158&quot;:{&quot;relativeTransform&quot;:{&quot;translate&quot;:{&quot;x&quot;:93.10539086949234,&quot;y&quot;:155.991075477369},&quot;rotate&quot;:-2.7755575615628933e-16,&quot;skewX&quot;:-3.330669073875471e-16,&quot;scale&quot;:{&quot;x&quot;:0.9999999999999993,&quot;y&quot;:1.0000000000000002}},&quot;type&quot;:&quot;FIGURE_OBJECT&quot;,&quot;id&quot;:&quot;347f2c69-4341-4735-a481-33dd665a5158&quot;,&quot;parent&quot;:{&quot;type&quot;:&quot;CHILD&quot;,&quot;parentId&quot;:&quot;9d1f1ae6-2cb7-431a-98a7-515c6c2504a5&quot;,&quot;order&quot;:&quot;998&quot;},&quot;name&quot;:&quot;Antibody (round style, chimeric)&quot;,&quot;displayName&quot;:&quot;Antibody (round style, chimeric)&quot;,&quot;source&quot;:{&quot;id&quot;:&quot;603534181748f70ab83a3e2e&quot;,&quot;type&quot;:&quot;ASSETS&quot;},&quot;isPremium&quot;:true},&quot;eca3da3f-ef36-49e9-bd7a-872de851ed06&quot;:{&quot;type&quot;:&quot;FIGURE_OBJECT&quot;,&quot;id&quot;:&quot;eca3da3f-ef36-49e9-bd7a-872de851ed0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05&quot;}},&quot;2703b290-c97a-4699-9a0f-474e2bb08569&quot;:{&quot;type&quot;:&quot;FIGURE_OBJECT&quot;,&quot;id&quot;:&quot;2703b290-c97a-4699-9a0f-474e2bb08569&quot;,&quot;parent&quot;:{&quot;type&quot;:&quot;CROP&quot;,&quot;parentId&quot;:&quot;eca3da3f-ef36-49e9-bd7a-872de851ed0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4d3e9cbe-4585-4fbc-99ab-1fc0da463fd7&quot;:{&quot;type&quot;:&quot;FIGURE_OBJECT&quot;,&quot;id&quot;:&quot;4d3e9cbe-4585-4fbc-99ab-1fc0da463fd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1&quot;}},&quot;150e347a-75ac-41d7-87ee-761124a20244&quot;:{&quot;type&quot;:&quot;FIGURE_OBJECT&quot;,&quot;id&quot;:&quot;150e347a-75ac-41d7-87ee-761124a20244&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2&quot;}},&quot;f52db0f8-0890-46fd-bd60-4111cb971164&quot;:{&quot;type&quot;:&quot;FIGURE_OBJECT&quot;,&quot;id&quot;:&quot;f52db0f8-0890-46fd-bd60-4111cb971164&quot;,&quot;parent&quot;:{&quot;type&quot;:&quot;CROP&quot;,&quot;parentId&quot;:&quot;150e347a-75ac-41d7-87ee-761124a20244&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e901de4-e3f1-47eb-88d8-2b73ec63f39d&quot;:{&quot;type&quot;:&quot;FIGURE_OBJECT&quot;,&quot;id&quot;:&quot;fe901de4-e3f1-47eb-88d8-2b73ec63f39d&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347f2c69-4341-4735-a481-33dd665a5158&quot;,&quot;order&quot;:&quot;25&quot;}},&quot;a19f93b2-9d94-4a59-beda-f49ffb61c08e&quot;:{&quot;type&quot;:&quot;FIGURE_OBJECT&quot;,&quot;id&quot;:&quot;a19f93b2-9d94-4a59-beda-f49ffb61c08e&quot;,&quot;parent&quot;:{&quot;type&quot;:&quot;CROP&quot;,&quot;parentId&quot;:&quot;fe901de4-e3f1-47eb-88d8-2b73ec63f39d&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761d15f-15d5-4417-ba4b-3832796d3d15&quot;:{&quot;type&quot;:&quot;FIGURE_OBJECT&quot;,&quot;id&quot;:&quot;f761d15f-15d5-4417-ba4b-3832796d3d15&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3&quot;}},&quot;82714b47-5cf9-4610-8c29-91b26e223fb8&quot;:{&quot;type&quot;:&quot;FIGURE_OBJECT&quot;,&quot;id&quot;:&quot;82714b47-5cf9-4610-8c29-91b26e223fb8&quot;,&quot;parent&quot;:{&quot;type&quot;:&quot;CROP&quot;,&quot;parentId&quot;:&quot;f761d15f-15d5-4417-ba4b-3832796d3d15&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dae39967-f793-46ee-8e14-f9e148009f9a&quot;:{&quot;type&quot;:&quot;FIGURE_OBJECT&quot;,&quot;id&quot;:&quot;dae39967-f793-46ee-8e14-f9e148009f9a&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5&quot;}},&quot;6bd1ec01-bbf1-4de6-b97b-9d6d6f8de04c&quot;:{&quot;type&quot;:&quot;FIGURE_OBJECT&quot;,&quot;id&quot;:&quot;6bd1ec01-bbf1-4de6-b97b-9d6d6f8de04c&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55&quot;}},&quot;b7d508a2-b3be-4fec-a658-3bea31bb1bb5&quot;:{&quot;type&quot;:&quot;FIGURE_OBJECT&quot;,&quot;id&quot;:&quot;b7d508a2-b3be-4fec-a658-3bea31bb1bb5&quot;,&quot;parent&quot;:{&quot;type&quot;:&quot;CROP&quot;,&quot;parentId&quot;:&quot;6bd1ec01-bbf1-4de6-b97b-9d6d6f8de04c&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5d1bc3ab-5979-4239-81fe-e2dda75b2bf5&quot;:{&quot;type&quot;:&quot;FIGURE_OBJECT&quot;,&quot;id&quot;:&quot;5d1bc3ab-5979-4239-81fe-e2dda75b2bf5&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347f2c69-4341-4735-a481-33dd665a5158&quot;,&quot;order&quot;:&quot;6&quot;}},&quot;287d0d31-137c-4f0e-99ba-8287e1908f02&quot;:{&quot;type&quot;:&quot;FIGURE_OBJECT&quot;,&quot;id&quot;:&quot;287d0d31-137c-4f0e-99ba-8287e1908f02&quot;,&quot;parent&quot;:{&quot;type&quot;:&quot;CROP&quot;,&quot;parentId&quot;:&quot;5d1bc3ab-5979-4239-81fe-e2dda75b2bf5&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b7a99d55-dc9d-4da3-a72c-f0f0c1cb3b60&quot;:{&quot;type&quot;:&quot;FIGURE_OBJECT&quot;,&quot;id&quot;:&quot;b7a99d55-dc9d-4da3-a72c-f0f0c1cb3b60&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347f2c69-4341-4735-a481-33dd665a5158&quot;,&quot;order&quot;:&quot;7&quot;}},&quot;e8ba22b8-d9ba-4774-a456-7d571612d16d&quot;:{&quot;type&quot;:&quot;FIGURE_OBJECT&quot;,&quot;id&quot;:&quot;e8ba22b8-d9ba-4774-a456-7d571612d16d&quot;,&quot;parent&quot;:{&quot;type&quot;:&quot;CROP&quot;,&quot;parentId&quot;:&quot;b7a99d55-dc9d-4da3-a72c-f0f0c1cb3b60&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b10290a6-4f59-405e-a8dd-f18103371ae3&quot;:{&quot;type&quot;:&quot;FIGURE_OBJECT&quot;,&quot;id&quot;:&quot;b10290a6-4f59-405e-a8dd-f18103371ae3&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347f2c69-4341-4735-a481-33dd665a5158&quot;,&quot;order&quot;:&quot;8&quot;}},&quot;0ce8dfcc-83e5-4a79-9286-87cd99a75077&quot;:{&quot;type&quot;:&quot;FIGURE_OBJECT&quot;,&quot;id&quot;:&quot;0ce8dfcc-83e5-4a79-9286-87cd99a75077&quot;,&quot;parent&quot;:{&quot;type&quot;:&quot;CROP&quot;,&quot;parentId&quot;:&quot;b10290a6-4f59-405e-a8dd-f18103371ae3&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
    <we:property name="6595dc05374eeb5b37e5aa18_1705615226822" value="{&quot;id&quot;:&quot;03ec32cc-1a8f-4b9a-aa29-2e3107475642&quot;,&quot;objects&quot;:{&quot;03ec32cc-1a8f-4b9a-aa29-2e3107475642&quot;:{&quot;id&quot;:&quot;03ec32cc-1a8f-4b9a-aa29-2e3107475642&quot;,&quot;type&quot;:&quot;FIGURE_OBJECT&quot;,&quot;document&quot;:{&quot;type&quot;:&quot;DOCUMENT_GROUP&quot;,&quot;canvasType&quot;:&quot;SLIDE&quot;,&quot;units&quot;:&quot;in&quot;}},&quot;b5e4232e-5f05-415b-81bb-c894a91756f8&quot;:{&quot;id&quot;:&quot;b5e4232e-5f05-415b-81bb-c894a91756f8&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03ec32cc-1a8f-4b9a-aa29-2e3107475642&quot;,&quot;type&quot;:&quot;FRAME&quot;,&quot;order&quot;:&quot;5&quot;}},&quot;62386e2a-b16a-4c6e-8fb5-fa815bec74c4&quot;:{&quot;id&quot;:&quot;62386e2a-b16a-4c6e-8fb5-fa815bec74c4&quot;,&quot;type&quot;:&quot;FIGURE_OBJECT&quot;,&quot;document&quot;:{&quot;type&quot;:&quot;FIGURE&quot;,&quot;canvasType&quot;:&quot;FIGURE&quot;,&quot;units&quot;:&quot;in&quot;},&quot;parent&quot;:{&quot;parentId&quot;:&quot;03ec32cc-1a8f-4b9a-aa29-2e3107475642&quot;,&quot;type&quot;:&quot;DOCUMENT&quot;,&quot;order&quot;:&quot;5&quot;}},&quot;453851b7-74e8-49c6-94b5-3ab92a972217&quot;:{&quot;id&quot;:&quot;453851b7-74e8-49c6-94b5-3ab92a97221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type&quot;:&quot;FRAME&quot;,&quot;parentId&quot;:&quot;62386e2a-b16a-4c6e-8fb5-fa815bec74c4&quot;,&quot;order&quot;:&quot;5&quot;}},&quot;3688a6bc-4cc8-4578-89c2-6b596d612ece&quot;:{&quot;id&quot;:&quot;3688a6bc-4cc8-4578-89c2-6b596d612ece&quot;,&quot;type&quot;:&quot;FIGURE_OBJECT&quot;,&quot;guide&quot;:{&quot;type&quot;:&quot;GRID&quot;,&quot;distance&quot;:0.5,&quot;units&quot;:&quot;in&quot;},&quot;parent&quot;:{&quot;parentId&quot;:&quot;03ec32cc-1a8f-4b9a-aa29-2e3107475642&quot;,&quot;type&quot;:&quot;GUIDE&quot;,&quot;order&quot;:&quot;5&quot;}},&quot;6ea5a26c-f4f0-4774-9c3c-3accdc3fc3ad&quot;:{&quot;type&quot;:&quot;FIGURE_OBJECT&quot;,&quot;id&quot;:&quot;6ea5a26c-f4f0-4774-9c3c-3accdc3fc3ad&quot;,&quot;relativeTransform&quot;:{&quot;translate&quot;:{&quot;x&quot;:0,&quot;y&quot;:0},&quot;rotate&quot;:0},&quot;isLocked&quot;:false,&quot;parent&quot;:{&quot;type&quot;:&quot;CHILD&quot;,&quot;parentId&quot;:&quot;62386e2a-b16a-4c6e-8fb5-fa815bec74c4&quot;,&quot;order&quot;:&quot;5&quot;},&quot;source&quot;:{&quot;id&quot;:&quot;5fbd5d8f19eeab00ac2b949e&quot;,&quot;type&quot;:&quot;TEMPLATES&quot;}},&quot;5211108e-8cbd-4a13-91d7-63efb40ec0f2&quot;:{&quot;type&quot;:&quot;FIGURE_OBJECT&quot;,&quot;id&quot;:&quot;5211108e-8cbd-4a13-91d7-63efb40ec0f2&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01&quot;}},&quot;1b86602e-9a14-43de-ab6f-80488033442a&quot;:{&quot;type&quot;:&quot;FIGURE_OBJECT&quot;,&quot;id&quot;:&quot;1b86602e-9a14-43de-ab6f-80488033442a&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2&quot;}},&quot;d9cc4c15-7d10-4e17-b471-9860e8bf3a9b&quot;:{&quot;type&quot;:&quot;FIGURE_OBJECT&quot;,&quot;id&quot;:&quot;d9cc4c15-7d10-4e17-b471-9860e8bf3a9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1b86602e-9a14-43de-ab6f-80488033442a&quot;,&quot;order&quot;:&quot;5&quot;}},&quot;126331e6-8e3a-437d-b729-c8ef21c0bd18&quot;:{&quot;type&quot;:&quot;FIGURE_OBJECT&quot;,&quot;id&quot;:&quot;126331e6-8e3a-437d-b729-c8ef21c0bd18&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3&quot;}},&quot;f20f8737-463d-445e-b410-b1acef0d8d7e&quot;:{&quot;type&quot;:&quot;FIGURE_OBJECT&quot;,&quot;id&quot;:&quot;f20f8737-463d-445e-b410-b1acef0d8d7e&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26331e6-8e3a-437d-b729-c8ef21c0bd18&quot;,&quot;order&quot;:&quot;5&quot;}},&quot;ced9d854-c2ec-4d9c-a5d4-0647445f3776&quot;:{&quot;type&quot;:&quot;FIGURE_OBJECT&quot;,&quot;id&quot;:&quot;ced9d854-c2ec-4d9c-a5d4-0647445f3776&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5&quot;}},&quot;62c42923-657a-45f9-9693-4ded78ae7d9f&quot;:{&quot;type&quot;:&quot;FIGURE_OBJECT&quot;,&quot;id&quot;:&quot;62c42923-657a-45f9-9693-4ded78ae7d9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ced9d854-c2ec-4d9c-a5d4-0647445f3776&quot;,&quot;order&quot;:&quot;5&quot;}},&quot;f835938f-91e2-4def-98df-55e279ff5af2&quot;:{&quot;type&quot;:&quot;FIGURE_OBJECT&quot;,&quot;id&quot;:&quot;f835938f-91e2-4def-98df-55e279ff5af2&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06&quot;}},&quot;97900f72-a8b9-489d-8db6-6c622d78ebb3&quot;:{&quot;type&quot;:&quot;FIGURE_OBJECT&quot;,&quot;id&quot;:&quot;97900f72-a8b9-489d-8db6-6c622d78ebb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835938f-91e2-4def-98df-55e279ff5af2&quot;,&quot;order&quot;:&quot;5&quot;}},&quot;f660c654-c545-400a-a36b-62c9749f9e85&quot;:{&quot;type&quot;:&quot;FIGURE_OBJECT&quot;,&quot;id&quot;:&quot;f660c654-c545-400a-a36b-62c9749f9e85&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07&quot;}},&quot;74cc1718-ec79-4665-8acc-817cf65c85f1&quot;:{&quot;type&quot;:&quot;FIGURE_OBJECT&quot;,&quot;id&quot;:&quot;74cc1718-ec79-4665-8acc-817cf65c85f1&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660c654-c545-400a-a36b-62c9749f9e85&quot;,&quot;order&quot;:&quot;5&quot;}},&quot;db806a1d-907f-411c-9a20-462691b251b6&quot;:{&quot;type&quot;:&quot;FIGURE_OBJECT&quot;,&quot;id&quot;:&quot;db806a1d-907f-411c-9a20-462691b251b6&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quot;}},&quot;fe62ee53-b0d5-48ee-abb1-b041aa175279&quot;:{&quot;type&quot;:&quot;FIGURE_OBJECT&quot;,&quot;id&quot;:&quot;fe62ee53-b0d5-48ee-abb1-b041aa17527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db806a1d-907f-411c-9a20-462691b251b6&quot;,&quot;order&quot;:&quot;5&quot;}},&quot;c924bc87-f013-4f18-afb9-f1683d3bc0c7&quot;:{&quot;type&quot;:&quot;FIGURE_OBJECT&quot;,&quot;id&quot;:&quot;c924bc87-f013-4f18-afb9-f1683d3bc0c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11&quot;}},&quot;15565b67-7387-4b44-895d-6cef666299d9&quot;:{&quot;type&quot;:&quot;FIGURE_OBJECT&quot;,&quot;id&quot;:&quot;15565b67-7387-4b44-895d-6cef666299d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c924bc87-f013-4f18-afb9-f1683d3bc0c7&quot;,&quot;order&quot;:&quot;5&quot;}},&quot;a650de6e-a920-47b8-8760-72e3beb25e07&quot;:{&quot;type&quot;:&quot;FIGURE_OBJECT&quot;,&quot;id&quot;:&quot;a650de6e-a920-47b8-8760-72e3beb25e07&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2&quot;}},&quot;ce082eb4-20a8-4771-b95e-c27de7822dab&quot;:{&quot;type&quot;:&quot;FIGURE_OBJECT&quot;,&quot;id&quot;:&quot;ce082eb4-20a8-4771-b95e-c27de7822da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a650de6e-a920-47b8-8760-72e3beb25e07&quot;,&quot;order&quot;:&quot;5&quot;}},&quot;b982a66c-02c9-42e2-b922-48e31bdf81d5&quot;:{&quot;type&quot;:&quot;FIGURE_OBJECT&quot;,&quot;id&quot;:&quot;b982a66c-02c9-42e2-b922-48e31bdf81d5&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6ea5a26c-f4f0-4774-9c3c-3accdc3fc3ad&quot;,&quot;order&quot;:&quot;13&quot;}},&quot;e8f7093e-ad6d-4def-b457-38600ba83ab5&quot;:{&quot;type&quot;:&quot;FIGURE_OBJECT&quot;,&quot;id&quot;:&quot;e8f7093e-ad6d-4def-b457-38600ba83ab5&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b982a66c-02c9-42e2-b922-48e31bdf81d5&quot;,&quot;order&quot;:&quot;5&quot;}},&quot;a61a6db7-249c-4472-9252-47399a2242d2&quot;:{&quot;type&quot;:&quot;FIGURE_OBJECT&quot;,&quot;id&quot;:&quot;a61a6db7-249c-4472-9252-47399a2242d2&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16&quot;}},&quot;527b41a8-f96e-47b0-9c10-6642532e80a3&quot;:{&quot;type&quot;:&quot;FIGURE_OBJECT&quot;,&quot;id&quot;:&quot;527b41a8-f96e-47b0-9c10-6642532e80a3&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6ea5a26c-f4f0-4774-9c3c-3accdc3fc3ad&quot;,&quot;order&quot;:&quot;22&quot;}},&quot;64727ffa-dd5a-425f-9197-3f6950e3b922&quot;:{&quot;type&quot;:&quot;FIGURE_OBJECT&quot;,&quot;id&quot;:&quot;64727ffa-dd5a-425f-9197-3f6950e3b922&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6ea5a26c-f4f0-4774-9c3c-3accdc3fc3ad&quot;,&quot;order&quot;:&quot;23&quot;}},&quot;597173df-bf40-45c8-b8b0-181f79038539&quot;:{&quot;type&quot;:&quot;FIGURE_OBJECT&quot;,&quot;id&quot;:&quot;597173df-bf40-45c8-b8b0-181f79038539&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6ea5a26c-f4f0-4774-9c3c-3accdc3fc3ad&quot;,&quot;order&quot;:&quot;25&quot;}},&quot;97b05659-c190-4ecc-8d6d-c59f92ee5efc&quot;:{&quot;type&quot;:&quot;FIGURE_OBJECT&quot;,&quot;id&quot;:&quot;97b05659-c190-4ecc-8d6d-c59f92ee5efc&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6ea5a26c-f4f0-4774-9c3c-3accdc3fc3ad&quot;,&quot;order&quot;:&quot;26&quot;}},&quot;8761971f-9887-4b82-ad58-2d58b862ae9e&quot;:{&quot;type&quot;:&quot;FIGURE_OBJECT&quot;,&quot;id&quot;:&quot;8761971f-9887-4b82-ad58-2d58b862ae9e&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32&quot;}},&quot;a1e3d00f-3661-4260-a6ce-b0ad9aeb34fe&quot;:{&quot;type&quot;:&quot;FIGURE_OBJECT&quot;,&quot;id&quot;:&quot;a1e3d00f-3661-4260-a6ce-b0ad9aeb34fe&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6ea5a26c-f4f0-4774-9c3c-3accdc3fc3ad&quot;,&quot;order&quot;:&quot;35&quot;}},&quot;1b3e0bcf-4c0f-461d-bc3a-66e55b490c39&quot;:{&quot;type&quot;:&quot;FIGURE_OBJECT&quot;,&quot;id&quot;:&quot;1b3e0bcf-4c0f-461d-bc3a-66e55b490c39&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6ea5a26c-f4f0-4774-9c3c-3accdc3fc3ad&quot;,&quot;order&quot;:&quot;45&quot;}},&quot;24ef8a6e-ff17-4fd0-8eb6-473910b44efa&quot;:{&quot;type&quot;:&quot;FIGURE_OBJECT&quot;,&quot;id&quot;:&quot;24ef8a6e-ff17-4fd0-8eb6-473910b44efa&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quot;}},&quot;dac3f2e9-08eb-4c75-8c04-4a044f216ada&quot;:{&quot;type&quot;:&quot;FIGURE_OBJECT&quot;,&quot;id&quot;:&quot;dac3f2e9-08eb-4c75-8c04-4a044f216ada&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ea5a26c-f4f0-4774-9c3c-3accdc3fc3ad&quot;,&quot;order&quot;:&quot;52&quot;}},&quot;4d8a79e4-da42-42dc-a667-b41ccbfac116&quot;:{&quot;type&quot;:&quot;FIGURE_OBJECT&quot;,&quot;id&quot;:&quot;4d8a79e4-da42-42dc-a667-b41ccbfac116&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6ea5a26c-f4f0-4774-9c3c-3accdc3fc3ad&quot;,&quot;order&quot;:&quot;55&quot;}},&quot;99a2e868-66bd-4a73-b4ed-287b6826866d&quot;:{&quot;type&quot;:&quot;FIGURE_OBJECT&quot;,&quot;id&quot;:&quot;99a2e868-66bd-4a73-b4ed-287b6826866d&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6ea5a26c-f4f0-4774-9c3c-3accdc3fc3ad&quot;,&quot;order&quot;:&quot;56&quot;}},&quot;27a33877-e335-4459-a29a-1e70a348bfc1&quot;:{&quot;type&quot;:&quot;FIGURE_OBJECT&quot;,&quot;id&quot;:&quot;27a33877-e335-4459-a29a-1e70a348bfc1&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6ea5a26c-f4f0-4774-9c3c-3accdc3fc3ad&quot;,&quot;order&quot;:&quot;57&quot;}},&quot;1a08829f-56c6-44af-964c-39e1b93f70a4&quot;:{&quot;type&quot;:&quot;FIGURE_OBJECT&quot;,&quot;id&quot;:&quot;1a08829f-56c6-44af-964c-39e1b93f70a4&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7a33877-e335-4459-a29a-1e70a348bfc1&quot;,&quot;order&quot;:&quot;2&quot;}},&quot;b262b61b-2e4b-4e07-9075-ae1c82de04b2&quot;:{&quot;type&quot;:&quot;FIGURE_OBJECT&quot;,&quot;id&quot;:&quot;b262b61b-2e4b-4e07-9075-ae1c82de04b2&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7a33877-e335-4459-a29a-1e70a348bfc1&quot;,&quot;order&quot;:&quot;5&quot;}},&quot;b901366d-cc02-42b5-8f5e-ff7d3a82e3ca&quot;:{&quot;type&quot;:&quot;FIGURE_OBJECT&quot;,&quot;id&quot;:&quot;b901366d-cc02-42b5-8f5e-ff7d3a82e3ca&quot;,&quot;relativeTransform&quot;:{&quot;translate&quot;:{&quot;x&quot;:-383.6344485502691,&quot;y&quot;:-229.8407692307691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1.23076923076923,&quot;color&quot;:&quot;rgb(0,0,0)&quot;,&quot;fontWeight&quot;:&quot;bold&quot;,&quot;fontStyle&quot;:&quot;normal&quot;,&quot;decoration&quot;:&quot;none&quot;,&quot;script&quot;:&quot;none&quot;},&quot;range&quot;:[0,18]}],&quot;text&quot;:&quot;Hallmarks of Cancer&quot;,&quot;baseStyle&quot;:{&quot;fontFamily&quot;:&quot;Roboto&quot;,&quot;fontSize&quot;:21.23076923076923,&quot;color&quot;:&quot;rgb(0,0,0)&quot;,&quot;fontWeight&quot;:&quot;bold&quot;,&quot;fontStyle&quot;:&quot;normal&quot;,&quot;decoration&quot;:&quot;none&quot;,&quot;script&quot;:&quot;none&quot;}}],&quot;verticalAlign&quot;:&quot;TOP&quot;},&quot;size&quot;:{&quot;x&quot;:195.44564136100027,&quot;y&quot;:24.769230769230766},&quot;targetSize&quot;:{&quot;x&quot;:172.89422120396176,&quot;y&quot;:21.911242603550292},&quot;format&quot;:&quot;BETTER_TEXT&quot;,&quot;verticalAlign&quot;:&quot;TOP&quot;},&quot;isLocked&quot;:false,&quot;parent&quot;:{&quot;type&quot;:&quot;CHILD&quot;,&quot;parentId&quot;:&quot;6ea5a26c-f4f0-4774-9c3c-3accdc3fc3ad&quot;,&quot;order&quot;:&quot;6&quot;}},&quot;d840f07c-b36d-4625-9c2a-01d5c9c93e49&quot;:{&quot;type&quot;:&quot;FIGURE_OBJECT&quot;,&quot;id&quot;:&quot;d840f07c-b36d-4625-9c2a-01d5c9c93e49&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6ea5a26c-f4f0-4774-9c3c-3accdc3fc3ad&quot;,&quot;order&quot;:&quot;61&quot;}},&quot;2549e3a4-d9b7-4d79-b692-20b70e67956e&quot;:{&quot;type&quot;:&quot;FIGURE_OBJECT&quot;,&quot;id&quot;:&quot;2549e3a4-d9b7-4d79-b692-20b70e67956e&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6ea5a26c-f4f0-4774-9c3c-3accdc3fc3ad&quot;,&quot;order&quot;:&quot;62&quot;}},&quot;6b531c9c-4d36-4bb6-8e39-aacc87b3c79e&quot;:{&quot;type&quot;:&quot;FIGURE_OBJECT&quot;,&quot;id&quot;:&quot;6b531c9c-4d36-4bb6-8e39-aacc87b3c79e&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6ea5a26c-f4f0-4774-9c3c-3accdc3fc3ad&quot;,&quot;order&quot;:&quot;63&quot;}},&quot;d7045320-d254-4f08-82bd-f2fa39f82ed7&quot;:{&quot;type&quot;:&quot;FIGURE_OBJECT&quot;,&quot;id&quot;:&quot;d7045320-d254-4f08-82bd-f2fa39f82ed7&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6ea5a26c-f4f0-4774-9c3c-3accdc3fc3ad&quot;,&quot;order&quot;:&quot;65&quot;}},&quot;d3572252-fb80-4925-9dcf-0846a2b02bdb&quot;:{&quot;type&quot;:&quot;FIGURE_OBJECT&quot;,&quot;id&quot;:&quot;d3572252-fb80-4925-9dcf-0846a2b02bdb&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2&quot;}},&quot;82aa8453-754a-4147-a0ae-b544a33e5398&quot;:{&quot;type&quot;:&quot;FIGURE_OBJECT&quot;,&quot;id&quot;:&quot;82aa8453-754a-4147-a0ae-b544a33e5398&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d7045320-d254-4f08-82bd-f2fa39f82ed7&quot;,&quot;order&quot;:&quot;5&quot;}},&quot;9aea3e5f-7019-4727-a53b-4f65075a8109&quot;:{&quot;type&quot;:&quot;FIGURE_OBJECT&quot;,&quot;id&quot;:&quot;9aea3e5f-7019-4727-a53b-4f65075a810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d7045320-d254-4f08-82bd-f2fa39f82ed7&quot;,&quot;order&quot;:&quot;7&quot;}},&quot;5a97fd4c-f1d2-4534-a17e-cdecbd7836b2&quot;:{&quot;type&quot;:&quot;FIGURE_OBJECT&quot;,&quot;id&quot;:&quot;5a97fd4c-f1d2-4534-a17e-cdecbd7836b2&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6ea5a26c-f4f0-4774-9c3c-3accdc3fc3ad&quot;,&quot;order&quot;:&quot;66&quot;}},&quot;26c3173e-9e53-4edb-8798-dcf418d9e7ba&quot;:{&quot;type&quot;:&quot;FIGURE_OBJECT&quot;,&quot;id&quot;:&quot;26c3173e-9e53-4edb-8798-dcf418d9e7ba&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6ea5a26c-f4f0-4774-9c3c-3accdc3fc3ad&quot;,&quot;order&quot;:&quot;71&quot;}},&quot;a156b9e5-4a78-46e1-a105-bd550449377a&quot;:{&quot;type&quot;:&quot;FIGURE_OBJECT&quot;,&quot;id&quot;:&quot;a156b9e5-4a78-46e1-a105-bd550449377a&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6c3173e-9e53-4edb-8798-dcf418d9e7ba&quot;,&quot;order&quot;:&quot;5&quot;}},&quot;25bae216-8412-46c0-aedc-36d402df8d70&quot;:{&quot;type&quot;:&quot;FIGURE_OBJECT&quot;,&quot;id&quot;:&quot;25bae216-8412-46c0-aedc-36d402df8d70&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6ea5a26c-f4f0-4774-9c3c-3accdc3fc3ad&quot;,&quot;order&quot;:&quot;76&quot;}},&quot;8e4da5f2-4a7e-42f9-9290-9392ba59c0ea&quot;:{&quot;type&quot;:&quot;FIGURE_OBJECT&quot;,&quot;id&quot;:&quot;8e4da5f2-4a7e-42f9-9290-9392ba59c0ea&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05&quot;}},&quot;64fc5845-ea17-4a15-baf6-01eb628b45c6&quot;:{&quot;type&quot;:&quot;FIGURE_OBJECT&quot;,&quot;id&quot;:&quot;64fc5845-ea17-4a15-baf6-01eb628b45c6&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1&quot;}},&quot;f7df2be2-3d6d-4096-8c7a-e92118be8bfc&quot;:{&quot;type&quot;:&quot;FIGURE_OBJECT&quot;,&quot;id&quot;:&quot;f7df2be2-3d6d-4096-8c7a-e92118be8bfc&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2&quot;}},&quot;6bb53fe4-9b37-4bea-aef4-c931cfc1eaa5&quot;:{&quot;type&quot;:&quot;FIGURE_OBJECT&quot;,&quot;id&quot;:&quot;6bb53fe4-9b37-4bea-aef4-c931cfc1eaa5&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3&quot;}},&quot;7bbe1398-db7a-4a6d-a595-2f41a285ff7d&quot;:{&quot;type&quot;:&quot;FIGURE_OBJECT&quot;,&quot;id&quot;:&quot;7bbe1398-db7a-4a6d-a595-2f41a285ff7d&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quot;}},&quot;0e205912-0313-471e-adf6-a9341e5e2b45&quot;:{&quot;type&quot;:&quot;FIGURE_OBJECT&quot;,&quot;id&quot;:&quot;0e205912-0313-471e-adf6-a9341e5e2b45&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55&quot;}},&quot;b5719efa-3690-4192-8fdc-6ed1ff8912d8&quot;:{&quot;type&quot;:&quot;FIGURE_OBJECT&quot;,&quot;id&quot;:&quot;b5719efa-3690-4192-8fdc-6ed1ff8912d8&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6&quot;}},&quot;59d6f156-c809-4b99-86a3-111301fbec00&quot;:{&quot;type&quot;:&quot;FIGURE_OBJECT&quot;,&quot;id&quot;:&quot;59d6f156-c809-4b99-86a3-111301fbec00&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7&quot;}},&quot;c66ad274-a55f-41e3-bcaa-af1b5b215888&quot;:{&quot;type&quot;:&quot;FIGURE_OBJECT&quot;,&quot;id&quot;:&quot;c66ad274-a55f-41e3-bcaa-af1b5b215888&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bae216-8412-46c0-aedc-36d402df8d70&quot;,&quot;order&quot;:&quot;8&quot;}},&quot;1f13dd0e-6da2-4c62-8d6c-3a21f4eb64bc&quot;:{&quot;type&quot;:&quot;FIGURE_OBJECT&quot;,&quot;id&quot;:&quot;1f13dd0e-6da2-4c62-8d6c-3a21f4eb64bc&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6ea5a26c-f4f0-4774-9c3c-3accdc3fc3ad&quot;,&quot;order&quot;:&quot;77&quot;}},&quot;0b3c62b4-c3f5-45aa-b1be-e41113851de6&quot;:{&quot;type&quot;:&quot;FIGURE_OBJECT&quot;,&quot;id&quot;:&quot;0b3c62b4-c3f5-45aa-b1be-e41113851de6&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2&quot;}},&quot;5cf871d4-f1ee-4bbd-ac9e-da0669373faf&quot;:{&quot;type&quot;:&quot;FIGURE_OBJECT&quot;,&quot;id&quot;:&quot;5cf871d4-f1ee-4bbd-ac9e-da0669373faf&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5&quot;}},&quot;90ba9c0e-4d36-4df2-af72-b202582f2226&quot;:{&quot;type&quot;:&quot;FIGURE_OBJECT&quot;,&quot;id&quot;:&quot;90ba9c0e-4d36-4df2-af72-b202582f2226&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f13dd0e-6da2-4c62-8d6c-3a21f4eb64bc&quot;,&quot;order&quot;:&quot;7&quot;}},&quot;d2c48d6a-a302-424e-82e3-75ee790811e0&quot;:{&quot;type&quot;:&quot;FIGURE_OBJECT&quot;,&quot;id&quot;:&quot;d2c48d6a-a302-424e-82e3-75ee790811e0&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6ea5a26c-f4f0-4774-9c3c-3accdc3fc3ad&quot;,&quot;order&quot;:&quot;8&quot;}},&quot;6a5102c8-2d41-4f8e-b5a1-d3d28aa0cd40&quot;:{&quot;type&quot;:&quot;FIGURE_OBJECT&quot;,&quot;id&quot;:&quot;6a5102c8-2d41-4f8e-b5a1-d3d28aa0cd40&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2&quot;}},&quot;7b749616-2385-41e8-8548-7e48f3773b78&quot;:{&quot;type&quot;:&quot;FIGURE_OBJECT&quot;,&quot;id&quot;:&quot;7b749616-2385-41e8-8548-7e48f3773b78&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5&quot;}},&quot;5b7cf14a-91c3-47a7-ae06-cb4a8cd9c7e8&quot;:{&quot;type&quot;:&quot;FIGURE_OBJECT&quot;,&quot;id&quot;:&quot;5b7cf14a-91c3-47a7-ae06-cb4a8cd9c7e8&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d2c48d6a-a302-424e-82e3-75ee790811e0&quot;,&quot;order&quot;:&quot;7&quot;}},&quot;a846889c-c06b-4533-bacd-7db037309088&quot;:{&quot;type&quot;:&quot;FIGURE_OBJECT&quot;,&quot;id&quot;:&quot;a846889c-c06b-4533-bacd-7db037309088&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6ea5a26c-f4f0-4774-9c3c-3accdc3fc3ad&quot;,&quot;order&quot;:&quot;82&quot;}},&quot;7f0202ea-82de-4927-9a95-416f02d0870a&quot;:{&quot;type&quot;:&quot;FIGURE_OBJECT&quot;,&quot;id&quot;:&quot;7f0202ea-82de-4927-9a95-416f02d0870a&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2&quot;}},&quot;3738e734-0872-47cf-8e7b-8a65493e887d&quot;:{&quot;type&quot;:&quot;FIGURE_OBJECT&quot;,&quot;id&quot;:&quot;3738e734-0872-47cf-8e7b-8a65493e887d&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846889c-c06b-4533-bacd-7db037309088&quot;,&quot;order&quot;:&quot;5&quot;}},&quot;67b96b48-e2f7-49bd-aaed-8322e51e7cb5&quot;:{&quot;type&quot;:&quot;FIGURE_OBJECT&quot;,&quot;id&quot;:&quot;67b96b48-e2f7-49bd-aaed-8322e51e7cb5&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6ea5a26c-f4f0-4774-9c3c-3accdc3fc3ad&quot;,&quot;order&quot;:&quot;85&quot;}},&quot;1127abcb-bdb4-4586-9f0e-cc1610172361&quot;:{&quot;type&quot;:&quot;FIGURE_OBJECT&quot;,&quot;id&quot;:&quot;1127abcb-bdb4-4586-9f0e-cc161017236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6ea5a26c-f4f0-4774-9c3c-3accdc3fc3ad&quot;,&quot;order&quot;:&quot;9&quot;}},&quot;04233a24-180e-4373-9aaa-6629ed888c39&quot;:{&quot;type&quot;:&quot;FIGURE_OBJECT&quot;,&quot;id&quot;:&quot;04233a24-180e-4373-9aaa-6629ed888c39&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6ea5a26c-f4f0-4774-9c3c-3accdc3fc3ad&quot;,&quot;order&quot;:&quot;92&quot;}},&quot;0bd071e3-c34b-4e6c-93a7-4a94aa9d5002&quot;:{&quot;type&quot;:&quot;FIGURE_OBJECT&quot;,&quot;id&quot;:&quot;0bd071e3-c34b-4e6c-93a7-4a94aa9d5002&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6ea5a26c-f4f0-4774-9c3c-3accdc3fc3ad&quot;,&quot;order&quot;:&quot;95&quot;}},&quot;2edf5187-64f5-4ed8-b6d3-af3c50e2501d&quot;:{&quot;relativeTransform&quot;:{&quot;translate&quot;:{&quot;x&quot;:-389.11935593030535,&quot;y&quot;:-36.93385919634488},&quot;rotate&quot;:0},&quot;type&quot;:&quot;FIGURE_OBJECT&quot;,&quot;id&quot;:&quot;2edf5187-64f5-4ed8-b6d3-af3c50e2501d&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ed0f4b7b-d3bf-4564-96ef-f7e6a454a816&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6ea5a26c-f4f0-4774-9c3c-3accdc3fc3ad&quot;,&quot;order&quot;:&quot;97&quot;},&quot;isPremium&quot;:true},&quot;ed0f4b7b-d3bf-4564-96ef-f7e6a454a816&quot;:{&quot;type&quot;:&quot;FIGURE_OBJECT&quot;,&quot;id&quot;:&quot;ed0f4b7b-d3bf-4564-96ef-f7e6a454a816&quot;,&quot;relativeTransform&quot;:{&quot;translate&quot;:{&quot;x&quot;:0,&quot;y&quot;:0},&quot;rotate&quot;:0,&quot;skewX&quot;:0,&quot;scale&quot;:{&quot;x&quot;:1,&quot;y&quot;:1}},&quot;source&quot;:{&quot;type&quot;:&quot;ASSETS&quot;,&quot;id&quot;:&quot;5e713b6776df310028d1ed8f&quot;},&quot;name&quot;:&quot;dsDNA (for brush)&quot;},&quot;3d76ec12-b6db-4c43-9ec3-ed4beea2df9c&quot;:{&quot;type&quot;:&quot;FIGURE_OBJECT&quot;,&quot;id&quot;:&quot;3d76ec12-b6db-4c43-9ec3-ed4beea2df9c&quot;,&quot;parent&quot;:{&quot;type&quot;:&quot;CHILD&quot;,&quot;parentId&quot;:&quot;ed0f4b7b-d3bf-4564-96ef-f7e6a454a816&quot;,&quot;order&quot;:&quot;5&quot;},&quot;relativeTransform&quot;:{&quot;translate&quot;:{&quot;x&quot;:0,&quot;y&quot;:0},&quot;rotate&quot;:0,&quot;skewX&quot;:0,&quot;scale&quot;:{&quot;x&quot;:1,&quot;y&quot;:1}}},&quot;7e7d2e2f-d1f2-45c9-aea1-8c97493d2421&quot;:{&quot;type&quot;:&quot;FIGURE_OBJECT&quot;,&quot;id&quot;:&quot;7e7d2e2f-d1f2-45c9-aea1-8c97493d2421&quot;,&quot;parent&quot;:{&quot;type&quot;:&quot;CHILD&quot;,&quot;parentId&quot;:&quot;3d76ec12-b6db-4c43-9ec3-ed4beea2df9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b421d2a7-ec32-4fe1-8e43-7718d3043072&quot;:{&quot;type&quot;:&quot;FIGURE_OBJECT&quot;,&quot;id&quot;:&quot;b421d2a7-ec32-4fe1-8e43-7718d3043072&quot;,&quot;parent&quot;:{&quot;type&quot;:&quot;CHILD&quot;,&quot;parentId&quot;:&quot;3d76ec12-b6db-4c43-9ec3-ed4beea2df9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c10caf0b-16fc-4284-adbc-c76a47d9afd6&quot;:{&quot;type&quot;:&quot;FIGURE_OBJECT&quot;,&quot;id&quot;:&quot;c10caf0b-16fc-4284-adbc-c76a47d9afd6&quot;,&quot;parent&quot;:{&quot;type&quot;:&quot;CHILD&quot;,&quot;parentId&quot;:&quot;3d76ec12-b6db-4c43-9ec3-ed4beea2df9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ebf1087f-22bb-4291-b093-5f79abac317b&quot;:{&quot;type&quot;:&quot;FIGURE_OBJECT&quot;,&quot;id&quot;:&quot;ebf1087f-22bb-4291-b093-5f79abac317b&quot;,&quot;parent&quot;:{&quot;type&quot;:&quot;CHILD&quot;,&quot;parentId&quot;:&quot;3d76ec12-b6db-4c43-9ec3-ed4beea2df9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4d7c3c1-eb46-46de-8813-33f8c4760874&quot;:{&quot;type&quot;:&quot;FIGURE_OBJECT&quot;,&quot;id&quot;:&quot;44d7c3c1-eb46-46de-8813-33f8c4760874&quot;,&quot;parent&quot;:{&quot;type&quot;:&quot;CHILD&quot;,&quot;parentId&quot;:&quot;3d76ec12-b6db-4c43-9ec3-ed4beea2df9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bbe55fe0-b878-4474-98fb-c8c679df20ee&quot;:{&quot;type&quot;:&quot;FIGURE_OBJECT&quot;,&quot;id&quot;:&quot;bbe55fe0-b878-4474-98fb-c8c679df20ee&quot;,&quot;parent&quot;:{&quot;type&quot;:&quot;CHILD&quot;,&quot;parentId&quot;:&quot;3d76ec12-b6db-4c43-9ec3-ed4beea2df9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215a4d4d-6a34-465e-acf4-45ffe164990e&quot;:{&quot;type&quot;:&quot;FIGURE_OBJECT&quot;,&quot;id&quot;:&quot;215a4d4d-6a34-465e-acf4-45ffe164990e&quot;,&quot;parent&quot;:{&quot;type&quot;:&quot;CHILD&quot;,&quot;parentId&quot;:&quot;3d76ec12-b6db-4c43-9ec3-ed4beea2df9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eb7a90f0-4b92-468d-a386-ecabfc534941&quot;:{&quot;type&quot;:&quot;FIGURE_OBJECT&quot;,&quot;id&quot;:&quot;eb7a90f0-4b92-468d-a386-ecabfc534941&quot;,&quot;parent&quot;:{&quot;type&quot;:&quot;CHILD&quot;,&quot;parentId&quot;:&quot;3d76ec12-b6db-4c43-9ec3-ed4beea2df9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d94d33-5cf5-40b4-b5ff-859176d583ba&quot;:{&quot;type&quot;:&quot;FIGURE_OBJECT&quot;,&quot;id&quot;:&quot;1dd94d33-5cf5-40b4-b5ff-859176d583ba&quot;,&quot;parent&quot;:{&quot;type&quot;:&quot;CHILD&quot;,&quot;parentId&quot;:&quot;3d76ec12-b6db-4c43-9ec3-ed4beea2df9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295f6cf7-a954-492c-a6ec-b3b71ab5f085&quot;:{&quot;type&quot;:&quot;FIGURE_OBJECT&quot;,&quot;id&quot;:&quot;295f6cf7-a954-492c-a6ec-b3b71ab5f085&quot;,&quot;parent&quot;:{&quot;type&quot;:&quot;CHILD&quot;,&quot;parentId&quot;:&quot;3d76ec12-b6db-4c43-9ec3-ed4beea2df9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e2f1c7e1-4b42-4cad-80dd-0d3a92effb70&quot;:{&quot;type&quot;:&quot;FIGURE_OBJECT&quot;,&quot;id&quot;:&quot;e2f1c7e1-4b42-4cad-80dd-0d3a92effb70&quot;,&quot;parent&quot;:{&quot;type&quot;:&quot;CHILD&quot;,&quot;parentId&quot;:&quot;3d76ec12-b6db-4c43-9ec3-ed4beea2df9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03610160-ba8a-40cb-b1e7-cc717feb8040&quot;:{&quot;type&quot;:&quot;FIGURE_OBJECT&quot;,&quot;id&quot;:&quot;03610160-ba8a-40cb-b1e7-cc717feb8040&quot;,&quot;parent&quot;:{&quot;type&quot;:&quot;CHILD&quot;,&quot;parentId&quot;:&quot;3d76ec12-b6db-4c43-9ec3-ed4beea2df9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a2c8ec9-28ba-4534-8709-1efdd3ce2888&quot;:{&quot;type&quot;:&quot;FIGURE_OBJECT&quot;,&quot;id&quot;:&quot;9a2c8ec9-28ba-4534-8709-1efdd3ce2888&quot;,&quot;parent&quot;:{&quot;type&quot;:&quot;CHILD&quot;,&quot;parentId&quot;:&quot;3d76ec12-b6db-4c43-9ec3-ed4beea2df9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8aa72138-7dcf-4dd7-a01f-fdd4806599ee&quot;:{&quot;type&quot;:&quot;FIGURE_OBJECT&quot;,&quot;id&quot;:&quot;8aa72138-7dcf-4dd7-a01f-fdd4806599ee&quot;,&quot;parent&quot;:{&quot;type&quot;:&quot;CHILD&quot;,&quot;parentId&quot;:&quot;3d76ec12-b6db-4c43-9ec3-ed4beea2df9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bb60be58-41a2-4a16-abd0-fceeaaed7fcf&quot;:{&quot;type&quot;:&quot;FIGURE_OBJECT&quot;,&quot;id&quot;:&quot;bb60be58-41a2-4a16-abd0-fceeaaed7fcf&quot;,&quot;parent&quot;:{&quot;type&quot;:&quot;CHILD&quot;,&quot;parentId&quot;:&quot;3d76ec12-b6db-4c43-9ec3-ed4beea2df9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6a3655ea-5c45-4f14-b008-ffd7684140ae&quot;:{&quot;type&quot;:&quot;FIGURE_OBJECT&quot;,&quot;id&quot;:&quot;6a3655ea-5c45-4f14-b008-ffd7684140ae&quot;,&quot;parent&quot;:{&quot;type&quot;:&quot;CHILD&quot;,&quot;parentId&quot;:&quot;3d76ec12-b6db-4c43-9ec3-ed4beea2df9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9ba7890b-084d-434a-ac6d-52d3b87183a5&quot;:{&quot;type&quot;:&quot;FIGURE_OBJECT&quot;,&quot;id&quot;:&quot;9ba7890b-084d-434a-ac6d-52d3b87183a5&quot;,&quot;parent&quot;:{&quot;type&quot;:&quot;CHILD&quot;,&quot;parentId&quot;:&quot;3d76ec12-b6db-4c43-9ec3-ed4beea2df9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2afe740a-0105-482a-9508-fbb8ce5dd7e6&quot;:{&quot;type&quot;:&quot;FIGURE_OBJECT&quot;,&quot;id&quot;:&quot;2afe740a-0105-482a-9508-fbb8ce5dd7e6&quot;,&quot;parent&quot;:{&quot;type&quot;:&quot;CHILD&quot;,&quot;parentId&quot;:&quot;3d76ec12-b6db-4c43-9ec3-ed4beea2df9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827ea6e8-9b1b-41a0-9cd3-cf0636762d96&quot;:{&quot;type&quot;:&quot;FIGURE_OBJECT&quot;,&quot;id&quot;:&quot;827ea6e8-9b1b-41a0-9cd3-cf0636762d96&quot;,&quot;parent&quot;:{&quot;type&quot;:&quot;CHILD&quot;,&quot;parentId&quot;:&quot;3d76ec12-b6db-4c43-9ec3-ed4beea2df9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220b8d18-0730-4fa7-8fd8-1cd62ed75ee2&quot;:{&quot;type&quot;:&quot;FIGURE_OBJECT&quot;,&quot;id&quot;:&quot;220b8d18-0730-4fa7-8fd8-1cd62ed75ee2&quot;,&quot;parent&quot;:{&quot;type&quot;:&quot;CHILD&quot;,&quot;parentId&quot;:&quot;3d76ec12-b6db-4c43-9ec3-ed4beea2df9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3176e871-9063-429c-89b4-fe99a52d86af&quot;:{&quot;type&quot;:&quot;FIGURE_OBJECT&quot;,&quot;id&quot;:&quot;3176e871-9063-429c-89b4-fe99a52d86af&quot;,&quot;parent&quot;:{&quot;type&quot;:&quot;CHILD&quot;,&quot;parentId&quot;:&quot;3d76ec12-b6db-4c43-9ec3-ed4beea2df9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383cdc3e-24e4-4ce6-951a-7611f12b268b&quot;:{&quot;type&quot;:&quot;FIGURE_OBJECT&quot;,&quot;id&quot;:&quot;383cdc3e-24e4-4ce6-951a-7611f12b268b&quot;,&quot;parent&quot;:{&quot;type&quot;:&quot;CHILD&quot;,&quot;parentId&quot;:&quot;3d76ec12-b6db-4c43-9ec3-ed4beea2df9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3e68f92d-df2b-473a-93ef-a1401260284b&quot;:{&quot;relativeTransform&quot;:{&quot;translate&quot;:{&quot;x&quot;:-150.51618369225838,&quot;y&quot;:-44.22947579885211},&quot;rotate&quot;:0},&quot;type&quot;:&quot;FIGURE_OBJECT&quot;,&quot;id&quot;:&quot;3e68f92d-df2b-473a-93ef-a1401260284b&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8&quot;},&quot;isPremium&quot;:true},&quot;095325c5-8191-4967-94f2-6a6e06e4d787&quot;:{&quot;type&quot;:&quot;FIGURE_OBJECT&quot;,&quot;id&quot;:&quot;095325c5-8191-4967-94f2-6a6e06e4d787&quot;,&quot;parent&quot;:{&quot;type&quot;:&quot;CHILD&quot;,&quot;parentId&quot;:&quot;3e68f92d-df2b-473a-93ef-a1401260284b&quot;,&quot;order&quot;:&quot;67&quot;},&quot;relativeTransform&quot;:{&quot;translate&quot;:{&quot;x&quot;:-6.689608323658234e-15,&quot;y&quot;:-3.8732432629952065},&quot;rotate&quot;:0}},&quot;e7911371-a9a2-4fc4-9b95-7c0dcd29e8fb&quot;:{&quot;id&quot;:&quot;e7911371-a9a2-4fc4-9b95-7c0dcd29e8fb&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2&quot;}},&quot;689498a9-5c62-40e9-9d59-0e07d918662d&quot;:{&quot;id&quot;:&quot;689498a9-5c62-40e9-9d59-0e07d918662d&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5&quot;}},&quot;9bf03c5f-5d87-44bb-bb2f-f2ba5a2f9c96&quot;:{&quot;id&quot;:&quot;9bf03c5f-5d87-44bb-bb2f-f2ba5a2f9c96&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095325c5-8191-4967-94f2-6a6e06e4d787&quot;,&quot;order&quot;:&quot;7&quot;}},&quot;d10f53de-a4b5-402e-ae66-e0cace55b9b0&quot;:{&quot;id&quot;:&quot;d10f53de-a4b5-402e-ae66-e0cace55b9b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57&quot;},&quot;opacity&quot;:0.75},&quot;ae733e1e-6ffd-4f2c-8e4d-d404ac6973f6&quot;:{&quot;id&quot;:&quot;ae733e1e-6ffd-4f2c-8e4d-d404ac6973f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7&quot;},&quot;opacity&quot;:0.75},&quot;28da7f5f-c09c-46c6-b02e-7b18f1433778&quot;:{&quot;id&quot;:&quot;28da7f5f-c09c-46c6-b02e-7b18f1433778&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28&quot;},&quot;opacity&quot;:0.75},&quot;bdb1bac8-e489-4d95-af19-9151a91909a3&quot;:{&quot;id&quot;:&quot;bdb1bac8-e489-4d95-af19-9151a91909a3&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5&quot;},&quot;opacity&quot;:0.33},&quot;064eecb3-ecd7-4fa9-91f8-c2c2871150b0&quot;:{&quot;id&quot;:&quot;064eecb3-ecd7-4fa9-91f8-c2c2871150b0&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1&quot;},&quot;opacity&quot;:0.33},&quot;9a5b1e08-c991-461c-97fc-d8819a8307db&quot;:{&quot;id&quot;:&quot;9a5b1e08-c991-461c-97fc-d8819a8307db&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2&quot;},&quot;opacity&quot;:0.33},&quot;96ff8dc2-b4f0-4511-acca-0631bb620d0b&quot;:{&quot;id&quot;:&quot;96ff8dc2-b4f0-4511-acca-0631bb620d0b&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e68f92d-df2b-473a-93ef-a1401260284b&quot;,&quot;order&quot;:&quot;01&quot;},&quot;opacity&quot;:0.33},&quot;2e28beda-63d5-413e-8127-487ec666aeda&quot;:{&quot;id&quot;:&quot;2e28beda-63d5-413e-8127-487ec666aeda&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quot;}},&quot;4cb43bc6-7545-49e7-9f90-2aa882d41b50&quot;:{&quot;id&quot;:&quot;4cb43bc6-7545-49e7-9f90-2aa882d41b50&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6ea5a26c-f4f0-4774-9c3c-3accdc3fc3ad&quot;,&quot;order&quot;:&quot;995&quot;}},&quot;85dcaa0a-603f-4796-ab6c-7ccea3802d33&quot;:{&quot;type&quot;:&quot;FIGURE_OBJECT&quot;,&quot;id&quot;:&quot;85dcaa0a-603f-4796-ab6c-7ccea3802d33&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6ea5a26c-f4f0-4774-9c3c-3accdc3fc3ad&quot;,&quot;order&quot;:&quot;997&quot;}},&quot;83a07f25-2d1c-4f40-801a-3fca9966c34f&quot;:{&quot;id&quot;:&quot;83a07f25-2d1c-4f40-801a-3fca9966c34f&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6ea5a26c-f4f0-4774-9c3c-3accdc3fc3ad&quot;,&quot;order&quot;:&quot;996&quot;}},&quot;92ca68a3-f846-4724-8fde-eb972fae4d92&quot;:{&quot;id&quot;:&quot;92ca68a3-f846-4724-8fde-eb972fae4d9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1&quot;}},&quot;a2440f66-c292-41bc-9eb1-e09f1d6d0435&quot;:{&quot;id&quot;:&quot;a2440f66-c292-41bc-9eb1-e09f1d6d0435&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8&quot;}},&quot;e31b6246-e441-4534-a390-97bf3b9b5259&quot;:{&quot;id&quot;:&quot;e31b6246-e441-4534-a390-97bf3b9b5259&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6ea5a26c-f4f0-4774-9c3c-3accdc3fc3ad&quot;,&quot;order&quot;:&quot;999&quot;}},&quot;55ab24b5-0df7-4cae-b578-aefd6a4d5bc9&quot;:{&quot;id&quot;:&quot;55ab24b5-0df7-4cae-b578-aefd6a4d5bc9&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6ea5a26c-f4f0-4774-9c3c-3accdc3fc3ad&quot;,&quot;order&quot;:&quot;9995&quot;}},&quot;65918772-4a6c-4e86-805e-46c9358c2f7f&quot;:{&quot;id&quot;:&quot;65918772-4a6c-4e86-805e-46c9358c2f7f&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6ea5a26c-f4f0-4774-9c3c-3accdc3fc3ad&quot;,&quot;order&quot;:&quot;9997&quot;}},&quot;b0620a2a-2940-440c-ac74-fd6ebb36ed4c&quot;:{&quot;relativeTransform&quot;:{&quot;translate&quot;:{&quot;x&quot;:-386.9447491994308,&quot;y&quot;:164.61549572349597},&quot;rotate&quot;:0},&quot;type&quot;:&quot;FIGURE_OBJECT&quot;,&quot;id&quot;:&quot;b0620a2a-2940-440c-ac74-fd6ebb36ed4c&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6ea5a26c-f4f0-4774-9c3c-3accdc3fc3ad&quot;,&quot;order&quot;:&quot;9998&quot;},&quot;isPremium&quot;:false},&quot;90124925-2fc8-48fe-9b0d-40e1bab64643&quot;:{&quot;type&quot;:&quot;FIGURE_OBJECT&quot;,&quot;id&quot;:&quot;90124925-2fc8-48fe-9b0d-40e1bab64643&quot;,&quot;parent&quot;:{&quot;type&quot;:&quot;CHILD&quot;,&quot;parentId&quot;:&quot;b0620a2a-2940-440c-ac74-fd6ebb36ed4c&quot;,&quot;order&quot;:&quot;67&quot;},&quot;relativeTransform&quot;:{&quot;translate&quot;:{&quot;x&quot;:0.00038939453714271246,&quot;y&quot;:-3.8737384838426263},&quot;rotate&quot;:0}},&quot;5956ffc8-faa9-44f6-b8c7-61b035f48a90&quot;:{&quot;id&quot;:&quot;5956ffc8-faa9-44f6-b8c7-61b035f48a90&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2&quot;}},&quot;47640038-3af4-49d8-9f67-48d15b2df246&quot;:{&quot;id&quot;:&quot;47640038-3af4-49d8-9f67-48d15b2df246&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124925-2fc8-48fe-9b0d-40e1bab64643&quot;,&quot;order&quot;:&quot;5&quot;}},&quot;cb3c46ee-d2fe-4688-86af-d206588b2146&quot;:{&quot;id&quot;:&quot;cb3c46ee-d2fe-4688-86af-d206588b2146&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90124925-2fc8-48fe-9b0d-40e1bab64643&quot;,&quot;order&quot;:&quot;7&quot;}},&quot;9ec7c581-82ec-4bd9-a5f4-6d6c45e8c650&quot;:{&quot;id&quot;:&quot;9ec7c581-82ec-4bd9-a5f4-6d6c45e8c650&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57&quot;},&quot;opacity&quot;:0.75},&quot;fac0fa54-f5cc-49ca-8628-0447c768a81c&quot;:{&quot;id&quot;:&quot;fac0fa54-f5cc-49ca-8628-0447c768a81c&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7&quot;},&quot;opacity&quot;:0.75},&quot;954ddbc1-5e01-49a5-8ecd-f1e0c30e3800&quot;:{&quot;id&quot;:&quot;954ddbc1-5e01-49a5-8ecd-f1e0c30e380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28&quot;},&quot;opacity&quot;:0.75},&quot;313b825a-f246-4662-a898-a80f90a816a7&quot;:{&quot;id&quot;:&quot;313b825a-f246-4662-a898-a80f90a816a7&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5&quot;},&quot;opacity&quot;:0.33},&quot;205157c4-6040-406b-aa50-57db396b1466&quot;:{&quot;id&quot;:&quot;205157c4-6040-406b-aa50-57db396b1466&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2&quot;},&quot;opacity&quot;:0.33},&quot;549183da-4d3d-413e-ac70-5ecd7ffdf992&quot;:{&quot;id&quot;:&quot;549183da-4d3d-413e-ac70-5ecd7ffdf99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b0620a2a-2940-440c-ac74-fd6ebb36ed4c&quot;,&quot;order&quot;:&quot;01&quot;},&quot;opacity&quot;:0.33},&quot;d88eeb6c-4069-4e6e-a8d4-a2e5599184af&quot;:{&quot;id&quot;:&quot;d88eeb6c-4069-4e6e-a8d4-a2e5599184af&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a5a26c-f4f0-4774-9c3c-3accdc3fc3ad&quot;,&quot;order&quot;:&quot;9999&quot;}},&quot;fca95f06-2b61-4d0a-9f94-98299bf0a239&quot;:{&quot;id&quot;:&quot;fca95f06-2b61-4d0a-9f94-98299bf0a239&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6ea5a26c-f4f0-4774-9c3c-3accdc3fc3ad&quot;,&quot;order&quot;:&quot;99995&quot;}},&quot;e9c0bd8e-9dff-49cc-8359-36bca4e95f87&quot;:{&quot;id&quot;:&quot;e9c0bd8e-9dff-49cc-8359-36bca4e95f87&quot;,&quot;type&quot;:&quot;FIGURE_OBJECT&quot;,&quot;document&quot;:{&quot;type&quot;:&quot;FIGURE&quot;,&quot;canvasType&quot;:&quot;FIGURE&quot;,&quot;units&quot;:&quot;in&quot;,&quot;aspectRatio&quot;:0},&quot;parent&quot;:{&quot;type&quot;:&quot;DOCUMENT&quot;,&quot;parentId&quot;:&quot;03ec32cc-1a8f-4b9a-aa29-2e3107475642&quot;,&quot;order&quot;:&quot;97&quot;}},&quot;d40cb49c-933f-46eb-b3db-039bc7fdaf87&quot;:{&quot;id&quot;:&quot;d40cb49c-933f-46eb-b3db-039bc7fdaf8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e9c0bd8e-9dff-49cc-8359-36bca4e95f87&quot;,&quot;type&quot;:&quot;FRAME&quot;,&quot;order&quot;:&quot;5&quot;}},&quot;4f2708f4-8f48-45ce-803a-56f976a4943c&quot;:{&quot;id&quot;:&quot;4f2708f4-8f48-45ce-803a-56f976a4943c&quot;,&quot;type&quot;:&quot;FIGURE_OBJECT&quot;,&quot;document&quot;:{&quot;type&quot;:&quot;FIGURE&quot;,&quot;canvasType&quot;:&quot;FIGURE&quot;,&quot;units&quot;:&quot;in&quot;,&quot;aspectRatio&quot;:0},&quot;parent&quot;:{&quot;type&quot;:&quot;DOCUMENT&quot;,&quot;parentId&quot;:&quot;03ec32cc-1a8f-4b9a-aa29-2e3107475642&quot;,&quot;order&quot;:&quot;1&quot;}},&quot;7d21add3-7509-42e6-977b-778c750ffe59&quot;:{&quot;id&quot;:&quot;7d21add3-7509-42e6-977b-778c750ffe5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2708f4-8f48-45ce-803a-56f976a4943c&quot;,&quot;type&quot;:&quot;FRAME&quot;,&quot;order&quot;:&quot;5&quot;}},&quot;7d26b779-2423-488e-a346-0efd87fe9aa5&quot;:{&quot;type&quot;:&quot;FIGURE_OBJECT&quot;,&quot;id&quot;:&quot;7d26b779-2423-488e-a346-0efd87fe9aa5&quot;,&quot;relativeTransform&quot;:{&quot;translate&quot;:{&quot;x&quot;:347.8789976342957,&quot;y&quot;:-144.84345904589438},&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sub&quot;},&quot;range&quot;:[2,2]},{&quot;style&quot;:{&quot;fontFamily&quot;:&quot;Roboto&quot;,&quot;fontSize&quot;:13.142857142857142,&quot;color&quot;:&quot;rgba(23,23,23,1)&quot;,&quot;fontWeight&quot;:&quot;normal&quot;,&quot;fontStyle&quot;:&quot;normal&quot;,&quot;decoration&quot;:&quot;none&quot;,&quot;script&quot;:&quot;none&quot;},&quot;range&quot;:[3,43]}],&quot;text&quot;:&quot;G1: cell grows and performs normal function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25.38473211069646,&quot;y&quot;:29.851428571428567},&quot;targetSize&quot;:{&quot;x&quot;:325.38473211069646,&quot;y&quot;:29.851428571428567},&quot;format&quot;:&quot;BETTER_TEXT&quot;,&quot;verticalAlign&quot;:&quot;TOP&quot;},&quot;isLocked&quot;:false,&quot;parent&quot;:{&quot;type&quot;:&quot;CHILD&quot;,&quot;parentId&quot;:&quot;4f2708f4-8f48-45ce-803a-56f976a4943c&quot;,&quot;order&quot;:&quot;1&quot;}},&quot;4d171da1-08f8-48de-9ec1-df4ae208e58a&quot;:{&quot;type&quot;:&quot;FIGURE_OBJECT&quot;,&quot;id&quot;:&quot;4d171da1-08f8-48de-9ec1-df4ae208e58a&quot;,&quot;relativeTransform&quot;:{&quot;translate&quot;:{&quot;x&quot;:295.9342633747123,&quot;y&quot;:-108.50661923748774},&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32]}],&quot;text&quot;:&quot;G2: more growth; prep for mitosis&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221.4952635915298,&quot;y&quot;:15},&quot;targetSize&quot;:{&quot;x&quot;:221.4952635915298,&quot;y&quot;:15},&quot;format&quot;:&quot;BETTER_TEXT&quot;,&quot;verticalAlign&quot;:&quot;TOP&quot;},&quot;isLocked&quot;:false,&quot;parent&quot;:{&quot;type&quot;:&quot;CHILD&quot;,&quot;parentId&quot;:&quot;4f2708f4-8f48-45ce-803a-56f976a4943c&quot;,&quot;order&quot;:&quot;45&quot;}},&quot;2b97395f-e82a-4aaf-857a-608f97571d79&quot;:{&quot;type&quot;:&quot;FIGURE_OBJECT&quot;,&quot;id&quot;:&quot;2b97395f-e82a-4aaf-857a-608f97571d79&quot;,&quot;relativeTransform&quot;:{&quot;translate&quot;:{&quot;x&quot;:342.399404767816,&quot;y&quot;:-65.6381299589945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bold&quot;,&quot;fontStyle&quot;:&quot;normal&quot;,&quot;decoration&quot;:&quot;none&quot;,&quot;script&quot;:&quot;sub&quot;},&quot;range&quot;:[1,1]},{&quot;style&quot;:{&quot;fontFamily&quot;:&quot;Roboto&quot;,&quot;fontSize&quot;:13.142857142857142,&quot;color&quot;:&quot;rgba(23,23,23,1)&quot;,&quot;fontWeight&quot;:&quot;normal&quot;,&quot;fontStyle&quot;:&quot;normal&quot;,&quot;decoration&quot;:&quot;none&quot;,&quot;script&quot;:&quot;none&quot;},&quot;range&quot;:[2,76]}],&quot;text&quot;:&quot;G0: resting state; cell performs its functions and is not preparing to divide&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quot;endOfLine&quot;:true}},&quot;size&quot;:{&quot;x&quot;:314.42554637773713,&quot;y&quot;:35.20692059896226},&quot;targetSize&quot;:{&quot;x&quot;:314.42554637773713,&quot;y&quot;:35.20692059896226},&quot;format&quot;:&quot;BETTER_TEXT&quot;,&quot;verticalAlign&quot;:&quot;TOP&quot;},&quot;isLocked&quot;:false,&quot;parent&quot;:{&quot;type&quot;:&quot;CHILD&quot;,&quot;parentId&quot;:&quot;4f2708f4-8f48-45ce-803a-56f976a4943c&quot;,&quot;order&quot;:&quot;5&quot;}},&quot;393aa5f9-2634-4f3c-bfbe-89a83f758f39&quot;:{&quot;type&quot;:&quot;FIGURE_OBJECT&quot;,&quot;id&quot;:&quot;393aa5f9-2634-4f3c-bfbe-89a83f758f39&quot;,&quot;relativeTransform&quot;:{&quot;translate&quot;:{&quot;x&quot;:342.3990502326075,&quot;y&quot;:17.50896448767465},&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8105165411,&quot;color&quot;:&quot;rgba(23,23,23,1)&quot;,&quot;fontWeight&quot;:&quot;normal&quot;,&quot;fontStyle&quot;:&quot;normal&quot;,&quot;decoration&quot;:&quot;none&quot;,&quot;script&quot;:&quot;none&quot;},&quot;range&quot;:[0,58]}],&quot;text&quot;:&quot;The cell divides its DNA and cytoplasm, forming 2 new cells&quot;,&quot;baseStyle&quot;:{&quot;fontFamily&quot;:&quot;Roboto&quot;,&quot;fontSize&quot;:13.142858105165411,&quot;color&quot;:&quot;rgba(23,23,23,1)&quot;,&quot;fontWeight&quot;:&quot;bold&quot;,&quot;fontStyle&quot;:&quot;normal&quot;,&quot;decoration&quot;:&quot;none&quot;,&quot;script&quot;:&quot;none&quot;}}],&quot;verticalAlign&quot;:&quot;TOP&quot;,&quot;_lastCaretLocation&quot;:{&quot;lineIndex&quot;:0,&quot;runIndex&quot;:0,&quot;charIndex&quot;:5}},&quot;size&quot;:{&quot;x&quot;:314.4248373073202,&quot;y&quot;:44.702857142857134},&quot;targetSize&quot;:{&quot;x&quot;:314.4248373073202,&quot;y&quot;:44.702857142857134},&quot;format&quot;:&quot;BETTER_TEXT&quot;,&quot;verticalAlign&quot;:&quot;TOP&quot;},&quot;isLocked&quot;:false,&quot;parent&quot;:{&quot;type&quot;:&quot;CHILD&quot;,&quot;parentId&quot;:&quot;4f2708f4-8f48-45ce-803a-56f976a4943c&quot;,&quot;order&quot;:&quot;52&quot;}},&quot;71923240-77b2-470b-a5e2-08af51a6408e&quot;:{&quot;type&quot;:&quot;FIGURE_OBJECT&quot;,&quot;id&quot;:&quot;71923240-77b2-470b-a5e2-08af51a6408e&quot;,&quot;relativeTransform&quot;:{&quot;translate&quot;:{&quot;x&quot;:269.6450583759826,&quot;y&quot;:-130.3878962845482},&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0]},{&quot;style&quot;:{&quot;fontFamily&quot;:&quot;Roboto&quot;,&quot;fontSize&quot;:13.142857142857142,&quot;color&quot;:&quot;rgba(23,23,23,1)&quot;,&quot;fontWeight&quot;:&quot;normal&quot;,&quot;fontStyle&quot;:&quot;normal&quot;,&quot;decoration&quot;:&quot;none&quot;,&quot;script&quot;:&quot;none&quot;},&quot;range&quot;:[1,17]}],&quot;text&quot;:&quot;S: DNA replication&quot;,&quot;baseStyle&quot;:{&quot;fontFamily&quot;:&quot;Roboto&quot;,&quot;fontSize&quot;:13.142857142857142,&quot;color&quot;:&quot;rgba(23,23,23,1)&quot;,&quot;fontWeight&quot;:&quot;bold&quot;,&quot;fontStyle&quot;:&quot;normal&quot;,&quot;decoration&quot;:&quot;none&quot;,&quot;script&quot;:&quot;none&quot;}}],&quot;verticalAlign&quot;:&quot;TOP&quot;,&quot;_lastCaretLocation&quot;:{&quot;lineIndex&quot;:0,&quot;runIndex&quot;:0,&quot;charIndex&quot;:0}},&quot;size&quot;:{&quot;x&quot;:168.9168535940704,&quot;y&quot;:15},&quot;targetSize&quot;:{&quot;x&quot;:168.9168535940704,&quot;y&quot;:15},&quot;format&quot;:&quot;BETTER_TEXT&quot;,&quot;verticalAlign&quot;:&quot;TOP&quot;},&quot;isLocked&quot;:false,&quot;parent&quot;:{&quot;type&quot;:&quot;CHILD&quot;,&quot;parentId&quot;:&quot;4f2708f4-8f48-45ce-803a-56f976a4943c&quot;,&quot;order&quot;:&quot;42&quot;}},&quot;b2499994-0e0f-441a-af48-f91d9656d443&quot;:{&quot;type&quot;:&quot;FIGURE_OBJECT&quot;,&quot;id&quot;:&quot;b2499994-0e0f-441a-af48-f91d9656d443&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4f2708f4-8f48-45ce-803a-56f976a4943c&quot;,&quot;order&quot;:&quot;55&quot;}},&quot;27f679aa-2acc-4100-966f-0de55e843a0b&quot;:{&quot;type&quot;:&quot;FIGURE_OBJECT&quot;,&quot;id&quot;:&quot;27f679aa-2acc-4100-966f-0de55e843a0b&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b2499994-0e0f-441a-af48-f91d9656d443&quot;,&quot;order&quot;:&quot;5&quot;}},&quot;d594ccb5-ebb7-4194-b59e-1d21d62ffee9&quot;:{&quot;type&quot;:&quot;FIGURE_OBJECT&quot;,&quot;id&quot;:&quot;d594ccb5-ebb7-4194-b59e-1d21d62ffee9&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4f2708f4-8f48-45ce-803a-56f976a4943c&quot;,&quot;order&quot;:&quot;6&quot;}},&quot;5c5b96a9-2e31-421e-9bdb-b954f87afc8d&quot;:{&quot;type&quot;:&quot;FIGURE_OBJECT&quot;,&quot;id&quot;:&quot;5c5b96a9-2e31-421e-9bdb-b954f87afc8d&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d594ccb5-ebb7-4194-b59e-1d21d62ffee9&quot;,&quot;order&quot;:&quot;5&quot;}},&quot;2495e3a6-ef9b-4ac2-a285-938fdc49a676&quot;:{&quot;type&quot;:&quot;FIGURE_OBJECT&quot;,&quot;id&quot;:&quot;2495e3a6-ef9b-4ac2-a285-938fdc49a676&quot;,&quot;relativeTransform&quot;:{&quot;translate&quot;:{&quot;x&quot;:342.39915848868714,&quot;y&quot;:51.7771672912669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96]}],&quot;text&quot;:&quot;Prophase: chromatin condenses into chromosomes; nuclear envelope breaks down; spindle fibers form&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16}},&quot;size&quot;:{&quot;x&quot;:314.4250538194794,&quot;y&quot;:31.430950134249265},&quot;targetSize&quot;:{&quot;x&quot;:314.4250538194794,&quot;y&quot;:31.430950134249265},&quot;format&quot;:&quot;BETTER_TEXT&quot;,&quot;verticalAlign&quot;:&quot;TOP&quot;},&quot;isLocked&quot;:false,&quot;parent&quot;:{&quot;type&quot;:&quot;CHILD&quot;,&quot;parentId&quot;:&quot;4f2708f4-8f48-45ce-803a-56f976a4943c&quot;,&quot;order&quot;:&quot;62&quot;}},&quot;76606ff1-f600-40c1-aaff-af3088d555c7&quot;:{&quot;type&quot;:&quot;FIGURE_OBJECT&quot;,&quot;id&quot;:&quot;76606ff1-f600-40c1-aaff-af3088d555c7&quot;,&quot;relativeTransform&quot;:{&quot;translate&quot;:{&quot;x&quot;:342.3986510469449,&quot;y&quot;:155.3174148000705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7]},{&quot;style&quot;:{&quot;fontFamily&quot;:&quot;Roboto&quot;,&quot;fontSize&quot;:13.142857142857142,&quot;color&quot;:&quot;rgba(23,23,23,1)&quot;,&quot;fontWeight&quot;:&quot;normal&quot;,&quot;fontStyle&quot;:&quot;normal&quot;,&quot;decoration&quot;:&quot;none&quot;,&quot;script&quot;:&quot;none&quot;},&quot;range&quot;:[8,35]}],&quot;text&quot;:&quot;Anaphase: sister chromatids separate&quot;}],&quot;verticalAlign&quot;:&quot;TOP&quot;,&quot;_lastCaretLocation&quot;:{&quot;lineIndex&quot;:0,&quot;runIndex&quot;:1,&quot;charIndex&quot;:8}},&quot;size&quot;:{&quot;x&quot;:314.42403893599493,&quot;y&quot;:15},&quot;targetSize&quot;:{&quot;x&quot;:314.42403893599493,&quot;y&quot;:15},&quot;format&quot;:&quot;BETTER_TEXT&quot;,&quot;verticalAlign&quot;:&quot;TOP&quot;},&quot;isLocked&quot;:false,&quot;parent&quot;:{&quot;type&quot;:&quot;CHILD&quot;,&quot;parentId&quot;:&quot;4f2708f4-8f48-45ce-803a-56f976a4943c&quot;,&quot;order&quot;:&quot;7&quot;}},&quot;e7448d46-1c20-48ba-9a73-fe72062d4f81&quot;:{&quot;type&quot;:&quot;FIGURE_OBJECT&quot;,&quot;id&quot;:&quot;e7448d46-1c20-48ba-9a73-fe72062d4f81&quot;,&quot;relativeTransform&quot;:{&quot;translate&quot;:{&quot;x&quot;:342.3971510469448,&quot;y&quot;:107.65502857923109},&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3]}],&quot;text&quot;:&quot;Metaphase: chromosomes align at cell's equator; spindle fibers attach to centromeres&quot;,&quot;baseStyle&quot;:{&quot;fontFamily&quot;:&quot;Roboto&quot;,&quot;fontSize&quot;:13.142857142857142,&quot;color&quot;:&quot;rgba(23,23,23,1)&quot;,&quot;fontWeight&quot;:&quot;normal&quot;,&quot;fontStyle&quot;:&quot;normal&quot;,&quot;decoration&quot;:&quot;none&quot;,&quot;script&quot;:&quot;none&quot;}}],&quot;verticalAlign&quot;:&quot;TOP&quot;,&quot;_lastCaretLocation&quot;:{&quot;lineIndex&quot;:0,&quot;runIndex&quot;:1,&quot;charIndex&quot;:73}},&quot;size&quot;:{&quot;x&quot;:314.4210389359948,&quot;y&quot;:31.430950134249272},&quot;targetSize&quot;:{&quot;x&quot;:314.4210389359948,&quot;y&quot;:31.430950134249272},&quot;format&quot;:&quot;BETTER_TEXT&quot;,&quot;verticalAlign&quot;:&quot;TOP&quot;},&quot;isLocked&quot;:false,&quot;parent&quot;:{&quot;type&quot;:&quot;CHILD&quot;,&quot;parentId&quot;:&quot;4f2708f4-8f48-45ce-803a-56f976a4943c&quot;,&quot;order&quot;:&quot;65&quot;}},&quot;1c433e68-6f97-4bd1-8b70-4c9ddaa3cab5&quot;:{&quot;type&quot;:&quot;FIGURE_OBJECT&quot;,&quot;id&quot;:&quot;1c433e68-6f97-4bd1-8b70-4c9ddaa3cab5&quot;,&quot;relativeTransform&quot;:{&quot;translate&quot;:{&quot;x&quot;:342.39802790738037,&quot;y&quot;:202.19004023949967},&quot;rotate&quot;:0,&quot;skewX&quot;:0,&quot;scale&quot;:{&quot;x&quot;:1,&quot;y&quot;:1}},&quot;opacity&quot;:1,&quot;pathStyles&quot;:[{&quot;type&quot;:&quot;FILL&quot;,&quot;fillStyle&quot;:&quot;rgba(255, 159, 20, 1)&quot;}],&quot;text&quot;:{&quot;textData&quot;:{&quot;lineSpacing&quot;:&quot;normal&quot;,&quot;alignment&quot;:&quot;left&quot;,&quot;lines&quot;:[{&quot;runs&quot;:[{&quot;style&quot;:{&quot;fontFamily&quot;:&quot;Roboto&quot;,&quot;fontSize&quot;:13.142857142857142,&quot;color&quot;:&quot;rgba(23,23,23,1)&quot;,&quot;fontWeight&quot;:&quot;bold&quot;,&quot;fontStyle&quot;:&quot;normal&quot;,&quot;decoration&quot;:&quot;none&quot;,&quot;script&quot;:&quot;none&quot;},&quot;range&quot;:[0,8]},{&quot;style&quot;:{&quot;fontFamily&quot;:&quot;Roboto&quot;,&quot;fontSize&quot;:13.142857142857142,&quot;color&quot;:&quot;rgba(23,23,23,1)&quot;,&quot;fontWeight&quot;:&quot;normal&quot;,&quot;fontStyle&quot;:&quot;normal&quot;,&quot;decoration&quot;:&quot;none&quot;,&quot;script&quot;:&quot;none&quot;},&quot;range&quot;:[9,81]}],&quot;text&quot;:&quot;Telophase: chromatids arrive at opposite poles and de-condense back into chromatin&quot;}],&quot;verticalAlign&quot;:&quot;TOP&quot;,&quot;_lastCaretLocation&quot;:{&quot;lineIndex&quot;:0,&quot;runIndex&quot;:1,&quot;charIndex&quot;:9}},&quot;size&quot;:{&quot;x&quot;:314.4227926568659,&quot;y&quot;:29.851428571428567},&quot;targetSize&quot;:{&quot;x&quot;:314.4227926568659,&quot;y&quot;:29.851428571428567},&quot;format&quot;:&quot;BETTER_TEXT&quot;,&quot;verticalAlign&quot;:&quot;TOP&quot;},&quot;isLocked&quot;:false,&quot;parent&quot;:{&quot;type&quot;:&quot;CHILD&quot;,&quot;parentId&quot;:&quot;4f2708f4-8f48-45ce-803a-56f976a4943c&quot;,&quot;order&quot;:&quot;8&quot;}},&quot;3835795e-a46b-49bd-93ea-3adae92a29a6&quot;:{&quot;id&quot;:&quot;3835795e-a46b-49bd-93ea-3adae92a29a6&quot;,&quot;type&quot;:&quot;FIGURE_OBJECT&quot;,&quot;document&quot;:{&quot;type&quot;:&quot;FIGURE&quot;,&quot;canvasType&quot;:&quot;FIGURE&quot;,&quot;units&quot;:&quot;in&quot;,&quot;aspectRatio&quot;:0,&quot;title&quot;:&quot;cell cycle checkpoints&quot;},&quot;parent&quot;:{&quot;type&quot;:&quot;DOCUMENT&quot;,&quot;parentId&quot;:&quot;03ec32cc-1a8f-4b9a-aa29-2e3107475642&quot;,&quot;order&quot;:&quot;105&quot;}},&quot;e588d823-ac2b-468a-8d88-77957be230be&quot;:{&quot;id&quot;:&quot;e588d823-ac2b-468a-8d88-77957be230be&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835795e-a46b-49bd-93ea-3adae92a29a6&quot;,&quot;type&quot;:&quot;FRAME&quot;,&quot;order&quot;:&quot;5&quot;}},&quot;1f19feec-50d5-4ff6-bee3-cf7a65b3791c&quot;:{&quot;type&quot;:&quot;FIGURE_OBJECT&quot;,&quot;id&quot;:&quot;1f19feec-50d5-4ff6-bee3-cf7a65b3791c&quot;,&quot;parent&quot;:{&quot;type&quot;:&quot;CHILD&quot;,&quot;parentId&quot;:&quot;3835795e-a46b-49bd-93ea-3adae92a29a6&quot;,&quot;order&quot;:&quot;9&quot;},&quot;relativeTransform&quot;:{&quot;translate&quot;:{&quot;x&quot;:69.8191228070175,&quot;y&quot;:35.50907017543854},&quot;rotate&quot;:0,&quot;skewX&quot;:0,&quot;scale&quot;:{&quot;x&quot;:1,&quot;y&quot;:1}}},&quot;8ab502bc-316f-4647-baf2-0152aab4764d&quot;:{&quot;type&quot;:&quot;FIGURE_OBJECT&quot;,&quot;id&quot;:&quot;8ab502bc-316f-4647-baf2-0152aab4764d&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1f19feec-50d5-4ff6-bee3-cf7a65b3791c&quot;,&quot;order&quot;:&quot;05&quot;}},&quot;6b5e6a91-33b8-49c8-949c-7b6ad4952634&quot;:{&quot;type&quot;:&quot;FIGURE_OBJECT&quot;,&quot;id&quot;:&quot;6b5e6a91-33b8-49c8-949c-7b6ad4952634&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8ab502bc-316f-4647-baf2-0152aab4764d&quot;,&quot;order&quot;:&quot;1&quot;}},&quot;0c44bc69-a10e-41ea-ad7f-089e42a437b9&quot;:{&quot;type&quot;:&quot;FIGURE_OBJECT&quot;,&quot;id&quot;:&quot;0c44bc69-a10e-41ea-ad7f-089e42a437b9&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8ab502bc-316f-4647-baf2-0152aab4764d&quot;,&quot;order&quot;:&quot;2&quot;}},&quot;a3bc4c40-1ed5-47ca-8258-d2e8c3293092&quot;:{&quot;type&quot;:&quot;FIGURE_OBJECT&quot;,&quot;id&quot;:&quot;a3bc4c40-1ed5-47ca-8258-d2e8c3293092&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8ab502bc-316f-4647-baf2-0152aab4764d&quot;,&quot;order&quot;:&quot;3&quot;}},&quot;f5c50d98-3336-45fb-876c-ffede4cd4a61&quot;:{&quot;type&quot;:&quot;FIGURE_OBJECT&quot;,&quot;id&quot;:&quot;f5c50d98-3336-45fb-876c-ffede4cd4a61&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8ab502bc-316f-4647-baf2-0152aab4764d&quot;,&quot;order&quot;:&quot;5&quot;}},&quot;49f961aa-1060-4881-95f9-6a62e1d88c51&quot;:{&quot;type&quot;:&quot;FIGURE_OBJECT&quot;,&quot;id&quot;:&quot;49f961aa-1060-4881-95f9-6a62e1d88c5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8ab502bc-316f-4647-baf2-0152aab4764d&quot;,&quot;order&quot;:&quot;6&quot;}},&quot;b4cf9c35-2c2b-4bb4-aeb3-04fbfdb3ce2e&quot;:{&quot;type&quot;:&quot;FIGURE_OBJECT&quot;,&quot;id&quot;:&quot;b4cf9c35-2c2b-4bb4-aeb3-04fbfdb3ce2e&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8ab502bc-316f-4647-baf2-0152aab4764d&quot;,&quot;order&quot;:&quot;7&quot;}},&quot;2fa714a8-9f18-4dab-bfc3-10de80a9bdc9&quot;:{&quot;type&quot;:&quot;FIGURE_OBJECT&quot;,&quot;id&quot;:&quot;2fa714a8-9f18-4dab-bfc3-10de80a9bdc9&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8ab502bc-316f-4647-baf2-0152aab4764d&quot;,&quot;order&quot;:&quot;8&quot;}},&quot;0ff01fdb-c2fb-487e-88ce-b611fe0a7376&quot;:{&quot;type&quot;:&quot;FIGURE_OBJECT&quot;,&quot;id&quot;:&quot;0ff01fdb-c2fb-487e-88ce-b611fe0a737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1f19feec-50d5-4ff6-bee3-cf7a65b3791c&quot;,&quot;order&quot;:&quot;1&quot;}},&quot;d5eb661f-bad6-49ca-9d33-7a6af3d6b667&quot;:{&quot;type&quot;:&quot;FIGURE_OBJECT&quot;,&quot;id&quot;:&quot;d5eb661f-bad6-49ca-9d33-7a6af3d6b667&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15&quot;}},&quot;dbd5edfa-198d-4c76-8932-d450e9370ca7&quot;:{&quot;type&quot;:&quot;FIGURE_OBJECT&quot;,&quot;id&quot;:&quot;dbd5edfa-198d-4c76-8932-d450e9370ca7&quot;,&quot;parent&quot;:{&quot;type&quot;:&quot;CHILD&quot;,&quot;parentId&quot;:&quot;1f19feec-50d5-4ff6-bee3-cf7a65b3791c&quot;,&quot;order&quot;:&quot;5&quot;},&quot;relativeTransform&quot;:{&quot;translate&quot;:{&quot;x&quot;:-225.96491228070175,&quot;y&quot;:12.047160021265235},&quot;rotate&quot;:0,&quot;skewX&quot;:0,&quot;scale&quot;:{&quot;x&quot;:1,&quot;y&quot;:1}}},&quot;b442a809-a2a8-4c71-9b39-d8bd20648ea0&quot;:{&quot;type&quot;:&quot;FIGURE_OBJECT&quot;,&quot;id&quot;:&quot;b442a809-a2a8-4c71-9b39-d8bd20648ea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dbd5edfa-198d-4c76-8932-d450e9370ca7&quot;,&quot;order&quot;:&quot;7&quot;}},&quot;f1de06f7-2e25-4dec-9d2d-30d15f506f36&quot;:{&quot;type&quot;:&quot;FIGURE_OBJECT&quot;,&quot;id&quot;:&quot;f1de06f7-2e25-4dec-9d2d-30d15f506f36&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dbd5edfa-198d-4c76-8932-d450e9370ca7&quot;,&quot;order&quot;:&quot;5&quot;}},&quot;8b770f24-486f-481a-bb81-d57d8a099447&quot;:{&quot;type&quot;:&quot;FIGURE_OBJECT&quot;,&quot;id&quot;:&quot;8b770f24-486f-481a-bb81-d57d8a09944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quot;}},&quot;617df09a-134a-41e1-a113-16ca85a6d3b5&quot;:{&quot;type&quot;:&quot;FIGURE_OBJECT&quot;,&quot;id&quot;:&quot;617df09a-134a-41e1-a113-16ca85a6d3b5&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25&quot;}},&quot;32cf5c25-f6a6-4394-a8a4-657a77088b58&quot;:{&quot;type&quot;:&quot;FIGURE_OBJECT&quot;,&quot;id&quot;:&quot;32cf5c25-f6a6-4394-a8a4-657a77088b5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3&quot;}},&quot;c2e50ce3-5e01-430d-88ee-ae64c96921e3&quot;:{&quot;type&quot;:&quot;FIGURE_OBJECT&quot;,&quot;id&quot;:&quot;c2e50ce3-5e01-430d-88ee-ae64c96921e3&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55&quot;}},&quot;d7fbc037-2125-4164-b72b-47e370c92a9f&quot;:{&quot;type&quot;:&quot;FIGURE_OBJECT&quot;,&quot;id&quot;:&quot;d7fbc037-2125-4164-b72b-47e370c92a9f&quot;,&quot;parent&quot;:{&quot;type&quot;:&quot;CHILD&quot;,&quot;parentId&quot;:&quot;1f19feec-50d5-4ff6-bee3-cf7a65b3791c&quot;,&quot;order&quot;:&quot;6&quot;},&quot;relativeTransform&quot;:{&quot;translate&quot;:{&quot;x&quot;:-227.34078182440985,&quot;y&quot;:11.371703589947153},&quot;rotate&quot;:0.08354094949667655,&quot;skewX&quot;:0,&quot;scale&quot;:{&quot;x&quot;:1,&quot;y&quot;:1}}},&quot;b408c176-71e7-4c7f-8506-d6fefe9988fa&quot;:{&quot;type&quot;:&quot;FIGURE_OBJECT&quot;,&quot;id&quot;:&quot;b408c176-71e7-4c7f-8506-d6fefe9988f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228557e-8661-448e-8294-c161ed8edad4&quot;:{&quot;type&quot;:&quot;FIGURE_OBJECT&quot;,&quot;id&quot;:&quot;d228557e-8661-448e-8294-c161ed8edad4&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031ed3c-2669-45d5-8ac3-6e212d67abe3&quot;:{&quot;type&quot;:&quot;FIGURE_OBJECT&quot;,&quot;id&quot;:&quot;3031ed3c-2669-45d5-8ac3-6e212d67abe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2041fc6-fa29-47af-a966-9bef32058a83&quot;:{&quot;type&quot;:&quot;FIGURE_OBJECT&quot;,&quot;id&quot;:&quot;b2041fc6-fa29-47af-a966-9bef32058a83&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d7fbc037-2125-4164-b72b-47e370c92a9f&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4e8da94-12ca-4f93-924a-8b87ef42818c&quot;:{&quot;type&quot;:&quot;FIGURE_OBJECT&quot;,&quot;id&quot;:&quot;d4e8da94-12ca-4f93-924a-8b87ef42818c&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1f19feec-50d5-4ff6-bee3-cf7a65b3791c&quot;,&quot;order&quot;:&quot;7&quot;}},&quot;310d5d53-6230-466c-b2e5-4c682e96d7b2&quot;:{&quot;type&quot;:&quot;FIGURE_OBJECT&quot;,&quot;id&quot;:&quot;310d5d53-6230-466c-b2e5-4c682e96d7b2&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1f19feec-50d5-4ff6-bee3-cf7a65b3791c&quot;,&quot;order&quot;:&quot;75&quot;}},&quot;53773199-c9b7-4758-8bb0-6bf9c3e90a59&quot;:{&quot;type&quot;:&quot;FIGURE_OBJECT&quot;,&quot;id&quot;:&quot;53773199-c9b7-4758-8bb0-6bf9c3e90a59&quot;,&quot;relativeTransform&quot;:{&quot;translate&quot;:{&quot;x&quot;:110.16485800710022,&quot;y&quot;:-73.1362641076364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17706268822194,&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1 Checkpoint&quot;}],&quot;verticalAlign&quot;:&quot;TOP&quot;,&quot;_lastCaretLocation&quot;:{&quot;lineIndex&quot;:0,&quot;runIndex&quot;:2,&quot;charIndex&quot;:3}},&quot;size&quot;:{&quot;x&quot;:126.18852101596643,&quot;y&quot;:20},&quot;targetSize&quot;:{&quot;x&quot;:72.06142479885365,&quot;y&quot;:11.087787806620767},&quot;format&quot;:&quot;BETTER_TEXT&quot;,&quot;verticalAlign&quot;:&quot;TOP&quot;},&quot;isLocked&quot;:false,&quot;parent&quot;:{&quot;type&quot;:&quot;CHILD&quot;,&quot;parentId&quot;:&quot;c2e447e3-259c-4fa4-877a-74cb5c6d300d&quot;,&quot;order&quot;:&quot;1&quot;}},&quot;41ec4e49-f7a4-4806-88c3-62e1a4aa9c0e&quot;:{&quot;type&quot;:&quot;FIGURE_OBJECT&quot;,&quot;id&quot;:&quot;41ec4e49-f7a4-4806-88c3-62e1a4aa9c0e&quot;,&quot;relativeTransform&quot;:{&quot;translate&quot;:{&quot;x&quot;:-6.049378786791625,&quot;y&quot;:36.4732723210805},&quot;rotate&quot;:-0.7251807066479106,&quot;skewX&quot;:8.881784197001252e-16,&quot;scale&quot;:{&quot;x&quot;:1,&quot;y&quot;:1}},&quot;opacity&quot;:1,&quot;path&quot;:{&quot;type&quot;:&quot;RECT&quot;,&quot;size&quot;:{&quot;x&quot;:137.77899624239626,&quot;y&quot;:5.360596535572014},&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c2e447e3-259c-4fa4-877a-74cb5c6d300d&quot;,&quot;order&quot;:&quot;5&quot;}},&quot;c2e447e3-259c-4fa4-877a-74cb5c6d300d&quot;:{&quot;type&quot;:&quot;FIGURE_OBJECT&quot;,&quot;id&quot;:&quot;c2e447e3-259c-4fa4-877a-74cb5c6d300d&quot;,&quot;parent&quot;:{&quot;type&quot;:&quot;CHILD&quot;,&quot;parentId&quot;:&quot;3835795e-a46b-49bd-93ea-3adae92a29a6&quot;,&quot;order&quot;:&quot;98&quot;},&quot;relativeTransform&quot;:{&quot;translate&quot;:{&quot;x&quot;:-43.86318372637373,&quot;y&quot;:-105.90612610840446},&quot;rotate&quot;:0,&quot;skewX&quot;:0,&quot;scale&quot;:{&quot;x&quot;:1,&quot;y&quot;:1}}},&quot;e4940b53-67d6-43df-8db4-b1927011e3ab&quot;:{&quot;type&quot;:&quot;FIGURE_OBJECT&quot;,&quot;id&quot;:&quot;e4940b53-67d6-43df-8db4-b1927011e3ab&quot;,&quot;relativeTransform&quot;:{&quot;translate&quot;:{&quot;x&quot;:-473.0809016292344,&quot;y&quot;:-26.84361924325381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0]},{&quot;style&quot;:{&quot;fontFamily&quot;:&quot;Roboto&quot;,&quot;fontSize&quot;:16.751141681359837,&quot;color&quot;:&quot;#232323&quot;,&quot;fontWeight&quot;:&quot;bold&quot;,&quot;fontStyle&quot;:&quot;normal&quot;,&quot;decoration&quot;:&quot;none&quot;,&quot;script&quot;:&quot;sub&quot;},&quot;range&quot;:[1,2]},{&quot;style&quot;:{&quot;fontFamily&quot;:&quot;Roboto&quot;,&quot;fontSize&quot;:16.751141681359837,&quot;color&quot;:&quot;#232323&quot;,&quot;fontWeight&quot;:&quot;bold&quot;,&quot;fontStyle&quot;:&quot;normal&quot;,&quot;decoration&quot;:&quot;none&quot;,&quot;script&quot;:&quot;none&quot;},&quot;range&quot;:[3,12]}],&quot;text&quot;:&quot;G2 Checkpoint&quot;}],&quot;verticalAlign&quot;:&quot;TOP&quot;,&quot;_lastCaretLocation&quot;:{&quot;lineIndex&quot;:0,&quot;runIndex&quot;:2,&quot;charIndex&quot;:3}},&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85&quot;}},&quot;c8254855-90bd-4a88-a2b1-0fe2fccf0e52&quot;:{&quot;type&quot;:&quot;FIGURE_OBJECT&quot;,&quot;id&quot;:&quot;c8254855-90bd-4a88-a2b1-0fe2fccf0e52&quot;,&quot;relativeTransform&quot;:{&quot;translate&quot;:{&quot;x&quot;:-446.70512245199,&quot;y&quot;:34.13318420878772},&quot;rotate&quot;:0,&quot;skewX&quot;:0,&quot;scale&quot;:{&quot;x&quot;:1,&quot;y&quot;:1}},&quot;layout&quot;:{&quot;sizeRatio&quot;:{&quot;x&quot;:0.88,&quot;y&quot;:0.88},&quot;keepAspectRatio&quot;:false},&quot;opacity&quot;:1,&quot;path&quot;:{&quot;type&quot;:&quot;RECT&quot;,&quot;size&quot;:{&quot;x&quot;:225.97842295206576,&quot;y&quot;:109.77085999968564},&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quot;}},&quot;78628d99-cb22-4b5a-9332-a1c46b35e8d9&quot;:{&quot;type&quot;:&quot;FIGURE_OBJECT&quot;,&quot;id&quot;:&quot;78628d99-cb22-4b5a-9332-a1c46b35e8d9&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6]}],&quot;text&quot;:&quot;DNA replication is complet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106]}],&quot;text&quot;:&quot;DNA is free of damage and errors. If cell can't repair, then it undergoes apoptosis (programmed cell death)&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3,&quot;runIndex&quot;:-1,&quot;charIndex&quot;:-1,&quot;endOfLine&quot;:true}},&quot;size&quot;:{&quot;x&quot;:198.8610121978179,&quot;y&quot;:96.59835679972339},&quot;targetSize&quot;:{&quot;x&quot;:198.8610121978179,&quot;y&quot;:2},&quot;format&quot;:&quot;BETTER_TEXT&quot;},&quot;parent&quot;:{&quot;type&quot;:&quot;CHILD&quot;,&quot;parentId&quot;:&quot;c8254855-90bd-4a88-a2b1-0fe2fccf0e52&quot;,&quot;order&quot;:&quot;5&quot;}},&quot;7d8e8e8e-b195-4207-ab16-2e4c2757cce1&quot;:{&quot;type&quot;:&quot;FIGURE_OBJECT&quot;,&quot;id&quot;:&quot;7d8e8e8e-b195-4207-ab16-2e4c2757cce1&quot;,&quot;relativeTransform&quot;:{&quot;translate&quot;:{&quot;x&quot;:-278.8875563947249,&quot;y&quot;:34.132679772885496},&quot;rotate&quot;:1.3322676295501882e-15,&quot;skewX&quot;:8.326672684688679e-16,&quot;scale&quot;:{&quot;x&quot;:0.9999999999999998,&quot;y&quot;:1.0000000000000002}},&quot;opacity&quot;:1,&quot;path&quot;:{&quot;type&quot;:&quot;RECT&quot;,&quot;size&quot;:{&quot;x&quot;:107.6568129663847,&quot;y&quot;:5.360596535572012},&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82&quot;}},&quot;1f5d1351-a085-4838-a03f-b5f41fcc7696&quot;:{&quot;type&quot;:&quot;FIGURE_OBJECT&quot;,&quot;id&quot;:&quot;1f5d1351-a085-4838-a03f-b5f41fcc7696&quot;,&quot;relativeTransform&quot;:{&quot;translate&quot;:{&quot;x&quot;:-232.26625230115758,&quot;y&quot;:-71.54685237345173},&quot;rotate&quot;:0.963846769533165,&quot;skewX&quot;:8.881784197001256e-16,&quot;scale&quot;:{&quot;x&quot;:0.9999999999999998,&quot;y&quot;:1.0000000000000002}},&quot;opacity&quot;:1,&quot;path&quot;:{&quot;type&quot;:&quot;RECT&quot;,&quot;size&quot;:{&quot;x&quot;:116.53540942280212,&quot;y&quot;:5.360596535572013},&quot;cornerRounding&quot;:{&quot;type&quot;:&quot;ARC_LENGTH&quot;,&quot;global&quot;:0.929014918250306}},&quot;pathStyles&quot;:[{&quot;type&quot;:&quot;FILL&quot;,&quot;fillStyle&quot;:&quot;rgb(240, 25, 22)&quot;},{&quot;type&quot;:&quot;STROKE&quot;,&quot;strokeStyle&quot;:&quot;rgb(236, 63, 63)&quot;,&quot;lineWidth&quot;:1,&quot;lineJoin&quot;:&quot;round&quot;}],&quot;isLocked&quot;:false,&quot;parent&quot;:{&quot;type&quot;:&quot;CHILD&quot;,&quot;parentId&quot;:&quot;3835795e-a46b-49bd-93ea-3adae92a29a6&quot;,&quot;order&quot;:&quot;995&quot;}},&quot;1a7b6b73-3aa7-4999-9fd0-28f44d7cd0c9&quot;:{&quot;type&quot;:&quot;FIGURE_OBJECT&quot;,&quot;id&quot;:&quot;1a7b6b73-3aa7-4999-9fd0-28f44d7cd0c9&quot;,&quot;relativeTransform&quot;:{&quot;translate&quot;:{&quot;x&quot;:-333.3071355473632,&quot;y&quot;:-193.510204038575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6.751141681359837,&quot;color&quot;:&quot;#232323&quot;,&quot;fontWeight&quot;:&quot;bold&quot;,&quot;fontStyle&quot;:&quot;normal&quot;,&quot;decoration&quot;:&quot;none&quot;,&quot;script&quot;:&quot;none&quot;},&quot;range&quot;:[0,11]}],&quot;text&quot;:&quot;M Checkpoint&quot;}],&quot;verticalAlign&quot;:&quot;TOP&quot;,&quot;_lastCaretLocation&quot;:{&quot;lineIndex&quot;:0,&quot;runIndex&quot;:0,&quot;charIndex&quot;:2}},&quot;size&quot;:{&quot;x&quot;:151.3405676023318,&quot;y&quot;:38.928790099936606},&quot;targetSize&quot;:{&quot;x&quot;:151.3405676023318,&quot;y&quot;:38.928790099936606},&quot;format&quot;:&quot;BETTER_TEXT&quot;,&quot;verticalAlign&quot;:&quot;TOP&quot;},&quot;isLocked&quot;:false,&quot;parent&quot;:{&quot;type&quot;:&quot;CHILD&quot;,&quot;parentId&quot;:&quot;3835795e-a46b-49bd-93ea-3adae92a29a6&quot;,&quot;order&quot;:&quot;996&quot;}},&quot;2c01b72f-2c50-4d17-a441-578d32a6d167&quot;:{&quot;type&quot;:&quot;FIGURE_OBJECT&quot;,&quot;id&quot;:&quot;2c01b72f-2c50-4d17-a441-578d32a6d167&quot;,&quot;relativeTransform&quot;:{&quot;translate&quot;:{&quot;x&quot;:-325.9087043595962,&quot;y&quot;:-149.30041772095126},&quot;rotate&quot;:0},&quot;layout&quot;:{&quot;sizeRatio&quot;:{&quot;x&quot;:0.88,&quot;y&quot;:0.88},&quot;keepAspectRatio&quot;:false},&quot;opacity&quot;:1,&quot;path&quot;:{&quot;type&quot;:&quot;RECT&quot;,&quot;size&quot;:{&quot;x&quot;:180.8585110455786,&quot;y&quot;:78.4836036361540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3835795e-a46b-49bd-93ea-3adae92a29a6&quot;,&quot;order&quot;:&quot;997&quot;}},&quot;675ef1ae-e674-43bb-9b61-d04014d33a37&quot;:{&quot;type&quot;:&quot;FIGURE_OBJECT&quot;,&quot;id&quot;:&quot;675ef1ae-e674-43bb-9b61-d04014d33a37&quot;,&quot;relativeTransform&quot;:{&quot;translate&quot;:{&quot;x&quot;:0,&quot;y&quot;:0},&quot;rotate&quot;:0},&quot;text&quot;:{&quot;textData&quot;:{&quot;lineSpacing&quot;:&quot;normal&quot;,&quot;alignment&quot;:&quot;left&quot;,&quot;lines&quot;:[{&quot;runs&quot;:[{&quot;style&quot;:{&quot;fontFamily&quot;:&quot;Roboto&quot;,&quot;fontSize&quot;:12.182648495534417,&quot;color&quot;:&quot;rgb(0,0,0)&quot;,&quot;fontWeight&quot;:&quot;bold&quot;,&quot;fontStyle&quot;:&quot;normal&quot;,&quot;decoration&quot;:&quot;none&quot;,&quot;script&quot;:&quot;none&quot;},&quot;range&quot;:[0,0]},{&quot;style&quot;:{&quot;fontFamily&quot;:&quot;Roboto&quot;,&quot;fontSize&quot;:12.182648495534417,&quot;color&quot;:&quot;rgb(0,0,0)&quot;,&quot;fontWeight&quot;:&quot;bold&quot;,&quot;fontStyle&quot;:&quot;normal&quot;,&quot;decoration&quot;:&quot;none&quot;,&quot;script&quot;:&quot;none&quot;},&quot;range&quot;:[1,3]},{&quot;style&quot;:{&quot;fontFamily&quot;:&quot;Roboto&quot;,&quot;fontSize&quot;:12.182648495534417,&quot;color&quot;:&quot;rgb(0,0,0)&quot;,&quot;fontWeight&quot;:&quot;normal&quot;,&quot;fontStyle&quot;:&quot;normal&quot;,&quot;decoration&quot;:&quot;none&quot;,&quot;script&quot;:&quot;none&quot;},&quot;range&quot;:[]}],&quot;text&quot;:&quot;Pass&quot;,&quot;baseStyle&quot;:{&quot;fontFamily&quot;:&quot;Roboto&quot;,&quot;fontSize&quot;:12.182648495534417,&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17,&quot;color&quot;:&quot;rgb(0,0,0)&quot;,&quot;fontWeight&quot;:&quot;normal&quot;,&quot;fontStyle&quot;:&quot;normal&quot;,&quot;decoration&quot;:&quot;none&quot;,&quot;script&quot;:&quot;none&quot;},&quot;range&quot;:[0,63]}],&quot;text&quot;:&quot;sister chromatids are correctly attached to spindle microtubules&quot;},{&quot;runs&quot;:[],&quot;text&quot;:&quot;&quot;,&quot;baseStyle&quot;:{&quot;fontFamily&quot;:&quot;Roboto&quot;,&quot;fontSize&quot;:12.182648495534417,&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59.1554897201092,&quot;y&quot;:69.06557119981557},&quot;targetSize&quot;:{&quot;x&quot;:159.1554897201092,&quot;y&quot;:2},&quot;format&quot;:&quot;BETTER_TEXT&quot;},&quot;parent&quot;:{&quot;type&quot;:&quot;CHILD&quot;,&quot;parentId&quot;:&quot;2c01b72f-2c50-4d17-a441-578d32a6d167&quot;,&quot;order&quot;:&quot;5&quot;}},&quot;cd20aa1c-e602-4c04-b799-75754ad68d23&quot;:{&quot;type&quot;:&quot;FIGURE_OBJECT&quot;,&quot;id&quot;:&quot;cd20aa1c-e602-4c04-b799-75754ad68d23&quot;,&quot;name&quot;:&quot;DNA (double-stranded break)&quot;,&quot;relativeTransform&quot;:{&quot;translate&quot;:{&quot;x&quot;:-408.7523526095125,&quot;y&quot;:-41.3258325265704},&quot;rotate&quot;:0,&quot;skewX&quot;:0,&quot;scale&quot;:{&quot;x&quot;:0.2719568022660444,&quot;y&quot;:0.27195680226604446}},&quot;opacity&quot;:1,&quot;image&quot;:{&quot;url&quot;:&quot;https://icons.biorender.com/biorender/5cc335be49a3283300c1939f/dna-double-stranded-break.png&quot;,&quot;fallbackUrl&quot;:&quot;https://res.cloudinary.com/dlcjuc3ej/image/upload/v1556297145/vcmw8gktcrvwklopo0du.svg#/keystone/api/icons/5cc335be49a3283300c1939f/dna-double-stranded-break.svg#/keystone/api/icons/5cc335be49a3283300c1939f/dna-double-stranded-break.svg&quot;,&quot;size&quot;:{&quot;x&quot;:252,&quot;y&quot;:71},&quot;isPremium&quot;:false},&quot;source&quot;:{&quot;id&quot;:&quot;5cc3357749a3283300c19391&quot;,&quot;type&quot;:&quot;ASSETS&quot;},&quot;pathStyles&quot;:[{&quot;type&quot;:&quot;FILL&quot;,&quot;fillStyle&quot;:&quot;rgb(0,0,0)&quot;}],&quot;isLocked&quot;:false,&quot;parent&quot;:{&quot;type&quot;:&quot;CHILD&quot;,&quot;parentId&quot;:&quot;3835795e-a46b-49bd-93ea-3adae92a29a6&quot;,&quot;order&quot;:&quot;9975&quot;}},&quot;38dbc2bc-ffc8-43d7-be70-7672fd5752ef&quot;:{&quot;type&quot;:&quot;FIGURE_OBJECT&quot;,&quot;id&quot;:&quot;38dbc2bc-ffc8-43d7-be70-7672fd5752ef&quot;,&quot;relativeTransform&quot;:{&quot;translate&quot;:{&quot;x&quot;:1.0450576750251912,&quot;y&quot;:0},&quot;rotate&quot;:0,&quot;skewX&quot;:0,&quot;scale&quot;:{&quot;x&quot;:0.5804722373400522,&quot;y&quot;:1}},&quot;opacity&quot;:1,&quot;path&quot;:{&quot;type&quot;:&quot;RECT&quot;,&quot;size&quot;:{&quot;x&quot;:252,&quot;y&quot;:71}},&quot;pathStyles&quot;:[{&quot;type&quot;:&quot;FILL&quot;,&quot;fillStyle&quot;:&quot;#fff&quot;}],&quot;isFrozen&quot;:true,&quot;isLocked&quot;:false,&quot;parent&quot;:{&quot;type&quot;:&quot;CROP&quot;,&quot;parentId&quot;:&quot;cd20aa1c-e602-4c04-b799-75754ad68d23&quot;,&quot;order&quot;:&quot;5&quot;}},&quot;ff03f5b2-1483-4dd6-8dd6-e112190d3efe&quot;:{&quot;type&quot;:&quot;FIGURE_OBJECT&quot;,&quot;id&quot;:&quot;ff03f5b2-1483-4dd6-8dd6-e112190d3efe&quot;,&quot;relativeTransform&quot;:{&quot;translate&quot;:{&quot;x&quot;:165.7238605401484,&quot;y&quot;:-13.227570278418057},&quot;rotate&quot;:0,&quot;skewX&quot;:0,&quot;scale&quot;:{&quot;x&quot;:1,&quot;y&quot;:1}},&quot;opacity&quot;:1,&quot;source&quot;:{&quot;id&quot;:&quot;5e9615b2b790b100a972719d&quot;,&quot;type&quot;:&quot;ASSETS&quot;},&quot;pathStyles&quot;:[{&quot;type&quot;:&quot;FILL&quot;,&quot;fillStyle&quot;:&quot;rgb(0,0,0)&quot;}],&quot;isLocked&quot;:false,&quot;parent&quot;:{&quot;type&quot;:&quot;CHILD&quot;,&quot;parentId&quot;:&quot;3835795e-a46b-49bd-93ea-3adae92a29a6&quot;,&quot;order&quot;:&quot;999&quot;}},&quot;62173d4e-0da7-44ad-932b-da3fc7a34ad2&quot;:{&quot;type&quot;:&quot;FIGURE_OBJECT&quot;,&quot;id&quot;:&quot;62173d4e-0da7-44ad-932b-da3fc7a34ad2&quot;,&quot;relativeTransform&quot;:{&quot;translate&quot;:{&quot;x&quot;:-3.45886086987178e-14,&quot;y&quot;:-1.72943043493589e-14},&quot;rotate&quot;:0},&quot;opacity&quot;:1,&quot;path&quot;:{&quot;type&quot;:&quot;ELLIPSE&quot;,&quot;size&quot;:{&quot;x&quot;:73.3438544443793,&quot;y&quot;:74.11968667877386}},&quot;pathStyles&quot;:[{&quot;type&quot;:&quot;FILL&quot;,&quot;fillStyle&quot;:&quot;rgba(241, 250, 255, 1)&quot;},{&quot;type&quot;:&quot;STROKE&quot;,&quot;strokeStyle&quot;:&quot;rgba(123, 175, 214, 1)&quot;,&quot;lineWidth&quot;:1.385414704276147,&quot;lineJoin&quot;:&quot;round&quot;}],&quot;isLocked&quot;:false,&quot;parent&quot;:{&quot;type&quot;:&quot;CHILD&quot;,&quot;parentId&quot;:&quot;ff03f5b2-1483-4dd6-8dd6-e112190d3efe&quot;,&quot;order&quot;:&quot;1&quot;}},&quot;2d63f2aa-d0f5-4455-810b-ac8425dc4303&quot;:{&quot;type&quot;:&quot;FIGURE_OBJECT&quot;,&quot;id&quot;:&quot;2d63f2aa-d0f5-4455-810b-ac8425dc4303&quot;,&quot;relativeTransform&quot;:{&quot;translate&quot;:{&quot;x&quot;:2.7020071157234917,&quot;y&quot;:3.4688325884234428},&quot;rotate&quot;:0},&quot;opacity&quot;:1,&quot;path&quot;:{&quot;type&quot;:&quot;ELLIPSE&quot;,&quot;size&quot;:{&quot;x&quot;:45.055284457359534,&quot;y&quot;:45.0403088218033}},&quot;pathStyles&quot;:[{&quot;type&quot;:&quot;FILL&quot;,&quot;fillStyle&quot;:&quot;rgba(224,237,245,1)&quot;},{&quot;type&quot;:&quot;STROKE&quot;,&quot;strokeStyle&quot;:&quot;rgba(149,185,211,1)&quot;,&quot;lineWidth&quot;:0.8113189856604655,&quot;lineJoin&quot;:&quot;round&quot;,&quot;dashArray&quot;:[2.953989758862217,2.953989758862217]}],&quot;isLocked&quot;:false,&quot;parent&quot;:{&quot;type&quot;:&quot;CHILD&quot;,&quot;parentId&quot;:&quot;ff03f5b2-1483-4dd6-8dd6-e112190d3efe&quot;,&quot;order&quot;:&quot;2&quot;}},&quot;900ca09f-a69c-411a-943d-5cea29bf2059&quot;:{&quot;type&quot;:&quot;FIGURE_OBJECT&quot;,&quot;id&quot;:&quot;900ca09f-a69c-411a-943d-5cea29bf2059&quot;,&quot;relativeTransform&quot;:{&quot;translate&quot;:{&quot;x&quot;:2.5664544052621343,&quot;y&quot;:3.499298290100061},&quot;rotate&quot;:-1.4878138052544418},&quot;opacity&quot;:1,&quot;source&quot;:{&quot;type&quot;:&quot;ASSETS&quot;},&quot;pathStyles&quot;:[{&quot;type&quot;:&quot;FILL&quot;,&quot;fillStyle&quot;:&quot;rgb(0,0,0)&quot;}],&quot;isLocked&quot;:false,&quot;parent&quot;:{&quot;type&quot;:&quot;CHILD&quot;,&quot;parentId&quot;:&quot;ff03f5b2-1483-4dd6-8dd6-e112190d3efe&quot;,&quot;order&quot;:&quot;3&quot;}},&quot;8ff047c8-af66-4d0d-9e90-7d6d2ee5993f&quot;:{&quot;type&quot;:&quot;FIGURE_OBJECT&quot;,&quot;id&quot;:&quot;8ff047c8-af66-4d0d-9e90-7d6d2ee5993f&quot;,&quot;relativeTransform&quot;:{&quot;translate&quot;:{&quot;x&quot;:2.9512857779639288,&quot;y&quot;:-3.469924931316379},&quot;rotate&quot;:0},&quot;opacity&quot;:1,&quot;path&quot;:{&quot;type&quot;:&quot;POLY_LINE&quot;,&quot;points&quot;:[{&quot;x&quot;:8.254798044491348,&quot;y&quot;:-12.292118875307374},{&quot;x&quot;:8.254798044491073,&quot;y&quot;:-4.767630861467911},{&quot;x&quot;:15.096802257980256,&quot;y&quot;:3.893434830167204},{&quot;x&quot;:10.48427597451771,&quot;y&quot;:10.281345166210738},{&quot;x&quot;:0.7303100306517022,&quot;y&quot;:3.592911376131471},{&quot;x&quot;:-9.023655913213938,&quot;y&quot;:12.232138354984068},{&quot;x&quot;:-15.154720220786867,&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05&quot;}},&quot;f9f01cc2-c0fd-4582-bb35-ef0ca3a0a7c3&quot;:{&quot;type&quot;:&quot;FIGURE_OBJECT&quot;,&quot;id&quot;:&quot;f9f01cc2-c0fd-4582-bb35-ef0ca3a0a7c3&quot;,&quot;relativeTransform&quot;:{&quot;translate&quot;:{&quot;x&quot;:4.495946389478742,&quot;y&quot;:-3.5983997961262704},&quot;rotate&quot;:0},&quot;opacity&quot;:1,&quot;path&quot;:{&quot;type&quot;:&quot;POLY_LINE&quot;,&quot;points&quot;:[{&quot;x&quot;:8.254798044491483,&quot;y&quot;:-12.292118875307283},{&quot;x&quot;:8.254798044491208,&quot;y&quot;:-4.767630861468096},{&quot;x&quot;:15.096802257980208,&quot;y&quot;:3.893434830167112},{&quot;x&quot;:10.484275974517939,&quot;y&quot;:10.28134516621083},{&quot;x&quot;:0.7303100306519298,&quot;y&quot;:3.592911376131471},{&quot;x&quot;:-9.023655913213709,&quot;y&quot;:12.232138354983977},{&quot;x&quot;:-15.154720220786823,&quot;y&quot;:4.707650341144606}],&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1&quot;}},&quot;42b668ae-59a0-4d2f-9882-5de299089fe0&quot;:{&quot;type&quot;:&quot;FIGURE_OBJECT&quot;,&quot;id&quot;:&quot;42b668ae-59a0-4d2f-9882-5de299089fe0&quot;,&quot;relativeTransform&quot;:{&quot;translate&quot;:{&quot;x&quot;:0.5188565010135445,&quot;y&quot;:0.009243745473486619},&quot;rotate&quot;:0},&quot;opacity&quot;:1,&quot;path&quot;:{&quot;type&quot;:&quot;POLY_LINE&quot;,&quot;points&quot;:[{&quot;x&quot;:-13.191223069394118,&quot;y&quot;:-11.876507490799453},{&quot;x&quot;:-6.254094798223073,&quot;y&quot;:-8.42654640265146},{&quot;x&quot;:-0.6504097129952301,&quot;y&quot;:-17.728887057118797},{&quot;x&quot;:8.794881229455854,&quot;y&quot;:-10.656024332678005},{&quot;x&quot;:-0.09304023048843242,&quot;y&quot;:-4.073334735706683},{&quot;x&quot;:9.660925713377207,&quot;y&quot;:0.38562112434631485},{&quot;x&quot;:13.005142608416978,&quot;y&quot;:10.975641291972241},{&quot;x&quot;:6.038024077084221,&quot;y&quot;:17.106705599544895},{&quot;x&quot;:-5.666735055554657,&quot;y&quot;:15.991966634531483}],&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2&quot;}},&quot;2c1996fd-ebdf-459f-9edc-4cc80b0a273c&quot;:{&quot;type&quot;:&quot;FIGURE_OBJECT&quot;,&quot;id&quot;:&quot;2c1996fd-ebdf-459f-9edc-4cc80b0a273c&quot;,&quot;relativeTransform&quot;:{&quot;translate&quot;:{&quot;x&quot;:-0.874306780999828,&quot;y&quot;:-0.009243745473570186},&quot;rotate&quot;:0},&quot;opacity&quot;:1,&quot;path&quot;:{&quot;type&quot;:&quot;POLY_LINE&quot;,&quot;points&quot;:[{&quot;x&quot;:-13.191223069394066,&quot;y&quot;:-11.876507490799284},{&quot;x&quot;:-6.254094798223109,&quot;y&quot;:-8.426546402651475},{&quot;x&quot;:-0.6504097129950831,&quot;y&quot;:-17.728887057118815},{&quot;x&quot;:8.794881229455722,&quot;y&quot;:-10.656024332678204},{&quot;x&quot;:-0.09304023048856214,&quot;y&quot;:-4.073334735706974},{&quot;x&quot;:9.660925713377168,&quot;y&quot;:0.3856211243462082},{&quot;x&quot;:13.00514260841694,&quot;y&quot;:10.97564129197195},{&quot;x&quot;:6.03802407708446,&quot;y&quot;:17.10670559954488},{&quot;x&quot;:-5.666735055554694,&quot;y&quot;:15.99196663453147}],&quot;closed&quot;:false},&quot;pathStyles&quot;:[{&quot;type&quot;:&quot;FILL&quot;,&quot;fillStyle&quot;:&quot;transparent&quot;},{&quot;type&quot;:&quot;STROKE&quot;,&quot;strokeStyle&quot;:&quot;rgba(216,89,115,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3&quot;}},&quot;f27eadd5-bbfc-4496-bf51-afeb47ae8df6&quot;:{&quot;type&quot;:&quot;FIGURE_OBJECT&quot;,&quot;id&quot;:&quot;f27eadd5-bbfc-4496-bf51-afeb47ae8df6&quot;,&quot;relativeTransform&quot;:{&quot;translate&quot;:{&quot;x&quot;:-0.5648277326951129,&quot;y&quot;:-1.6030739315508797},&quot;rotate&quot;:0},&quot;opacity&quot;:1,&quot;path&quot;:{&quot;type&quot;:&quot;POLY_LINE&quot;,&quot;points&quot;:[{&quot;x&quot;:-18.90400147265333,&quot;y&quot;:4.288071009426385},{&quot;x&quot;:-14.75238462068557,&quot;y&quot;:2.2198994107639716},{&quot;x&quot;:-8.964086428086313,&quot;y&quot;:-10.47057751093056},{&quot;x&quot;:2.7521393302285233,&quot;y&quot;:-8.356572634220942},{&quot;x&quot;:3.2795951298518182,&quot;y&quot;:0.26660945561939603},{&quot;x&quot;:16.946824687891954,&quot;y&quot;:-0.3497768483502038},{&quot;x&quot;:16.60182272213983,&quot;y&quot;:11.35290852243717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5&quot;}},&quot;1c69bb4a-15c0-40a6-a74b-78801639c632&quot;:{&quot;type&quot;:&quot;FIGURE_OBJECT&quot;,&quot;id&quot;:&quot;1c69bb4a-15c0-40a6-a74b-78801639c632&quot;,&quot;relativeTransform&quot;:{&quot;translate&quot;:{&quot;x&quot;:-0.7466651376122609,&quot;y&quot;:-3.78984394401673},&quot;rotate&quot;:0},&quot;opacity&quot;:1,&quot;path&quot;:{&quot;type&quot;:&quot;POLY_LINE&quot;,&quot;points&quot;:[{&quot;x&quot;:-18.904001472653302,&quot;y&quot;:4.288071009426098},{&quot;x&quot;:-14.75238462068573,&quot;y&quot;:2.2198994107636847},{&quot;x&quot;:-8.964086428086564,&quot;y&quot;:-10.470577510930571},{&quot;x&quot;:2.7521393302282724,&quot;y&quot;:-8.356572634220953},{&quot;x&quot;:3.279595129851475,&quot;y&quot;:0.26660945561947813},{&quot;x&quot;:16.946824687891883,&quot;y&quot;:-0.3497768483503061},{&quot;x&quot;:16.60182272213976,&quot;y&quot;:11.352908522437168}],&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6&quot;}},&quot;2faeb746-47b9-4eea-a81c-9bb7e3553b07&quot;:{&quot;type&quot;:&quot;FIGURE_OBJECT&quot;,&quot;id&quot;:&quot;2faeb746-47b9-4eea-a81c-9bb7e3553b07&quot;,&quot;relativeTransform&quot;:{&quot;translate&quot;:{&quot;x&quot;:-0.8744643975936416,&quot;y&quot;:-0.00914561012716484},&quot;rotate&quot;:0},&quot;opacity&quot;:1,&quot;path&quot;:{&quot;type&quot;:&quot;POLY_LINE&quot;,&quot;points&quot;:[{&quot;x&quot;:-1.9507931887729473,&quot;y&quot;:-12.172903612171337},{&quot;x&quot;:6.967118531332772,&quot;y&quot;:-12.730273094677951},{&quot;x&quot;:7.450322265448771,&quot;y&quot;:-5.879923469930227},{&quot;x&quot;:-5.369175832203517,&quot;y&quot;:-5.879923469930227},{&quot;x&quot;:-9.2707622097499,&quot;y&quot;:3.0379882501757685},{&quot;x&quot;:1.319257957875934,&quot;y&quot;:3.037988250175584},{&quot;x&quot;:1.3192579578761183,&quot;y&quot;:12.234584711535163},{&quot;x&quot;:9.703233451885259,&quot;y&quot;:12.234584711535069}],&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7&quot;}},&quot;45cf2aed-bc14-47bb-b824-829b7b08ed23&quot;:{&quot;type&quot;:&quot;FIGURE_OBJECT&quot;,&quot;id&quot;:&quot;45cf2aed-bc14-47bb-b824-829b7b08ed23&quot;,&quot;relativeTransform&quot;:{&quot;translate&quot;:{&quot;x&quot;:-3.01671229047,&quot;y&quot;:0.5432340017674119},&quot;rotate&quot;:0},&quot;opacity&quot;:1,&quot;path&quot;:{&quot;type&quot;:&quot;POLY_LINE&quot;,&quot;points&quot;:[{&quot;x&quot;:-1.9507931887731864,&quot;y&quot;:-12.17290361217123},{&quot;x&quot;:6.967118531332624,&quot;y&quot;:-12.730273094677843},{&quot;x&quot;:7.450322265448625,&quot;y&quot;:-5.879923469930214},{&quot;x&quot;:-5.369175832203572,&quot;y&quot;:-5.879923469930214},{&quot;x&quot;:-9.27076220975005,&quot;y&quot;:3.037988250175875},{&quot;x&quot;:1.319257957875787,&quot;y&quot;:3.037988250175783},{&quot;x&quot;:1.3192579578756947,&quot;y&quot;:12.234584711535085},{&quot;x&quot;:9.703233451885389,&quot;y&quot;:12.234584711534994}],&quot;closed&quot;:false},&quot;pathStyles&quot;:[{&quot;type&quot;:&quot;FILL&quot;,&quot;fillStyle&quot;:&quot;transparent&quot;},{&quot;type&quot;:&quot;STROKE&quot;,&quot;strokeStyle&quot;:&quot;rgba(28, 113, 160, 1)&quot;,&quot;lineWidth&quot;:1.1147389650132409,&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00ca09f-a69c-411a-943d-5cea29bf2059&quot;,&quot;order&quot;:&quot;8&quot;}},&quot;034b3547-e1cb-463a-a8ad-26ed74b1da9a&quot;:{&quot;type&quot;:&quot;FIGURE_OBJECT&quot;,&quot;id&quot;:&quot;034b3547-e1cb-463a-a8ad-26ed74b1da9a&quot;,&quot;relativeTransform&quot;:{&quot;translate&quot;:{&quot;x&quot;:-0.23405122475235354,&quot;y&quot;:-24.748925480106056},&quot;rotate&quot;:0},&quot;opacity&quot;:1,&quot;path&quot;:{&quot;type&quot;:&quot;ELLIPSE&quot;,&quot;size&quot;:{&quot;x&quot;:-7.54678863025554,&quot;y&quot;:7.814251541806092}},&quot;pathStyles&quot;:[{&quot;type&quot;:&quot;FILL&quot;,&quot;fillStyle&quot;:&quot;rgba(218,243,232,1)&quot;},{&quot;type&quot;:&quot;STROKE&quot;,&quot;strokeStyle&quot;:&quot;rgba(9,92,74,1)&quot;,&quot;lineWidth&quot;:0.4056594928302327,&quot;lineJoin&quot;:&quot;round&quot;}],&quot;isLocked&quot;:false,&quot;parent&quot;:{&quot;type&quot;:&quot;CHILD&quot;,&quot;parentId&quot;:&quot;ff03f5b2-1483-4dd6-8dd6-e112190d3efe&quot;,&quot;order&quot;:&quot;5&quot;}},&quot;b3c24e0c-0a10-453f-8058-f2ecaff519c4&quot;:{&quot;type&quot;:&quot;FIGURE_OBJECT&quot;,&quot;id&quot;:&quot;b3c24e0c-0a10-453f-8058-f2ecaff519c4&quot;,&quot;name&quot;:&quot;Centrosome (centriole)&quot;,&quot;relativeTransform&quot;:{&quot;translate&quot;:{&quot;x&quot;:-0.23420891448471032,&quot;y&quot;:-24.749299369491418},&quot;rotate&quot;:6.283185307179586,&quot;skewX&quot;:0,&quot;scale&quot;:{&quot;x&quot;:-0.015958194502699783,&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6&quot;}},&quot;4884cb21-7249-4ed8-bfff-2270ea487490&quot;:{&quot;type&quot;:&quot;FIGURE_OBJECT&quot;,&quot;id&quot;:&quot;4884cb21-7249-4ed8-bfff-2270ea487490&quot;,&quot;relativeTransform&quot;:{&quot;translate&quot;:{&quot;x&quot;:-24.650637334702797,&quot;y&quot;:-6.551390717451},&quot;rotate&quot;:-1.6521591938375493},&quot;opacity&quot;:1,&quot;path&quot;:{&quot;type&quot;:&quot;ELLIPSE&quot;,&quot;size&quot;:{&quot;x&quot;:-7.546788630255538,&quot;y&quot;:7.814251541806092}},&quot;pathStyles&quot;:[{&quot;type&quot;:&quot;FILL&quot;,&quot;fillStyle&quot;:&quot;rgba(218,243,232,1)&quot;},{&quot;type&quot;:&quot;STROKE&quot;,&quot;strokeStyle&quot;:&quot;rgba(9,92,74,1)&quot;,&quot;lineWidth&quot;:0.4056594928302326,&quot;lineJoin&quot;:&quot;round&quot;}],&quot;isLocked&quot;:false,&quot;parent&quot;:{&quot;type&quot;:&quot;CHILD&quot;,&quot;parentId&quot;:&quot;ff03f5b2-1483-4dd6-8dd6-e112190d3efe&quot;,&quot;order&quot;:&quot;7&quot;}},&quot;6dabc6af-1cb9-484a-8615-525de43d3204&quot;:{&quot;type&quot;:&quot;FIGURE_OBJECT&quot;,&quot;id&quot;:&quot;6dabc6af-1cb9-484a-8615-525de43d3204&quot;,&quot;name&quot;:&quot;Centrosome (centriole)&quot;,&quot;relativeTransform&quot;:{&quot;translate&quot;:{&quot;x&quot;:-24.624644412256643,&quot;y&quot;:-6.234182963752888},&quot;rotate&quot;:4.631026113342037,&quot;skewX&quot;:5.3217292815402403e-17,&quot;scale&quot;:{&quot;x&quot;:-0.01595819450269978,&quot;y&quot;:0.015958194502699783}},&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f03f5b2-1483-4dd6-8dd6-e112190d3efe&quot;,&quot;order&quot;:&quot;8&quot;}},&quot;524959a8-35d3-4b1a-b01e-6a501e84b727&quot;:{&quot;relativeTransform&quot;:{&quot;translate&quot;:{&quot;x&quot;:-156.69395711500954,&quot;y&quot;:-10.713450292397624}},&quot;id&quot;:&quot;524959a8-35d3-4b1a-b01e-6a501e84b727&quot;,&quot;type&quot;:&quot;FIGURE_OBJECT&quot;,&quot;document&quot;:{&quot;type&quot;:&quot;DOCUMENT_GROUP&quot;,&quot;canvasType&quot;:&quot;FIGURE&quot;,&quot;units&quot;:&quot;in&quot;},&quot;source&quot;:{&quot;id&quot;:&quot;5e961658b790b100a9727801&quot;,&quot;type&quot;:&quot;ASSETS&quot;},&quot;isPremium&quot;:true,&quot;parent&quot;:{&quot;type&quot;:&quot;CHILD&quot;,&quot;parentId&quot;:&quot;3835795e-a46b-49bd-93ea-3adae92a29a6&quot;,&quot;order&quot;:&quot;9995&quot;}},&quot;a35283b5-f447-4d35-9130-d32b7164b5fb&quot;:{&quot;id&quot;:&quot;a35283b5-f447-4d35-9130-d32b7164b5fb&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524959a8-35d3-4b1a-b01e-6a501e84b727&quot;,&quot;type&quot;:&quot;FRAME&quot;,&quot;order&quot;:&quot;5&quot;}},&quot;08f4d9ea-b8ba-48f6-bc1c-76f43fb9df1a&quot;:{&quot;id&quot;:&quot;08f4d9ea-b8ba-48f6-bc1c-76f43fb9df1a&quot;,&quot;type&quot;:&quot;FIGURE_OBJECT&quot;,&quot;document&quot;:{&quot;type&quot;:&quot;FIGURE&quot;,&quot;canvasType&quot;:&quot;FIGURE&quot;,&quot;units&quot;:&quot;in&quot;},&quot;parent&quot;:{&quot;parentId&quot;:&quot;524959a8-35d3-4b1a-b01e-6a501e84b727&quot;,&quot;type&quot;:&quot;DOCUMENT&quot;,&quot;order&quot;:&quot;5&quot;}},&quot;88f9b4e3-9de2-405b-86d2-e81fe47625f5&quot;:{&quot;id&quot;:&quot;88f9b4e3-9de2-405b-86d2-e81fe47625f5&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type&quot;:&quot;FRAME&quot;,&quot;parentId&quot;:&quot;08f4d9ea-b8ba-48f6-bc1c-76f43fb9df1a&quot;,&quot;order&quot;:&quot;5&quot;}},&quot;8e1aaa8d-96a1-4a3b-818f-908bf6824fdd&quot;:{&quot;id&quot;:&quot;8e1aaa8d-96a1-4a3b-818f-908bf6824fdd&quot;,&quot;type&quot;:&quot;FIGURE_OBJECT&quot;,&quot;guide&quot;:{&quot;type&quot;:&quot;GRID&quot;,&quot;distance&quot;:0.5,&quot;units&quot;:&quot;in&quot;},&quot;parent&quot;:{&quot;parentId&quot;:&quot;524959a8-35d3-4b1a-b01e-6a501e84b727&quot;,&quot;type&quot;:&quot;GUIDE&quot;,&quot;order&quot;:&quot;5&quot;}},&quot;ea0444c2-3acb-4ff0-96cd-4dfa2e824ae7&quot;:{&quot;relativeTransform&quot;:{&quot;translate&quot;:{&quot;x&quot;:-190.49649117030881,&quot;y&quot;:-175.2267842319354},&quot;rotate&quot;:0,&quot;skewX&quot;:0,&quot;scale&quot;:{&quot;x&quot;:1,&quot;y&quot;:1}},&quot;type&quot;:&quot;FIGURE_OBJECT&quot;,&quot;id&quot;:&quot;ea0444c2-3acb-4ff0-96cd-4dfa2e824ae7&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835795e-a46b-49bd-93ea-3adae92a29a6&quot;,&quot;order&quot;:&quot;9995&quot;},&quot;isPremium&quot;:true},&quot;ade84ef6-4366-4ed5-a7b6-19a42cd7e638&quot;:{&quot;type&quot;:&quot;FIGURE_OBJECT&quot;,&quot;id&quot;:&quot;ade84ef6-4366-4ed5-a7b6-19a42cd7e638&quot;,&quot;relativeTransform&quot;:{&quot;translate&quot;:{&quot;x&quot;:5.84014091799621e-14,&quot;y&quot;:-7.300176147495262e-15},&quot;rotate&quot;:0},&quot;opacity&quot;:1,&quot;path&quot;:{&quot;type&quot;:&quot;ELLIPSE&quot;,&quot;size&quot;:{&quot;x&quot;:67.50393811238514,&quot;y&quot;:58.296957810027784}},&quot;pathStyles&quot;:[{&quot;type&quot;:&quot;FILL&quot;,&quot;fillStyle&quot;:&quot;rgba(241,250,255,1)&quot;},{&quot;type&quot;:&quot;STROKE&quot;,&quot;strokeStyle&quot;:&quot;rgba(123,176,197,1)&quot;,&quot;lineWidth&quot;:0.6214046591343729,&quot;lineJoin&quot;:&quot;round&quot;}],&quot;isLocked&quot;:false,&quot;parent&quot;:{&quot;type&quot;:&quot;CHILD&quot;,&quot;parentId&quot;:&quot;ea0444c2-3acb-4ff0-96cd-4dfa2e824ae7&quot;,&quot;order&quot;:&quot;05&quot;}},&quot;a508b7a5-658f-4db1-a429-4b4f4131db55&quot;:{&quot;type&quot;:&quot;FIGURE_OBJECT&quot;,&quot;id&quot;:&quot;a508b7a5-658f-4db1-a429-4b4f4131db55&quot;,&quot;relativeTransform&quot;:{&quot;translate&quot;:{&quot;x&quot;:13.34854415689709,&quot;y&quot;:0.611464553321285},&quot;rotate&quot;:3.141592653589793},&quot;opacity&quot;:1,&quot;source&quot;:{&quot;type&quot;:&quot;ASSETS&quot;},&quot;pathStyles&quot;:[{&quot;type&quot;:&quot;FILL&quot;,&quot;fillStyle&quot;:&quot;rgb(0,0,0)&quot;}],&quot;isLocked&quot;:false,&quot;parent&quot;:{&quot;type&quot;:&quot;CHILD&quot;,&quot;parentId&quot;:&quot;ea0444c2-3acb-4ff0-96cd-4dfa2e824ae7&quot;,&quot;order&quot;:&quot;1&quot;}},&quot;e5846852-d490-44bd-85a4-44545f62552d&quot;:{&quot;type&quot;:&quot;FIGURE_OBJECT&quot;,&quot;id&quot;:&quot;e5846852-d490-44bd-85a4-44545f62552d&quot;,&quot;relativeTransform&quot;:{&quot;translate&quot;:{&quot;x&quot;:3.2905935589407482,&quot;y&quot;:14.69136818802705},&quot;rotate&quot;:0},&quot;opacity&quot;:1,&quot;path&quot;:{&quot;type&quot;:&quot;POLY_LINE&quot;,&quot;points&quot;:[{&quot;x&quot;:-12.583444347471026,&quot;y&quot;:-10.80224897911116},{&quot;x&quot;:-3.158807017266553,&quot;y&quot;:5.5615106122037865},{&quot;x&quot;:12.583444347471026,&quot;y&quot;:10.73988277165686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05&quot;}},&quot;508ac039-11fc-4e1d-8a60-24eb143b64c9&quot;:{&quot;type&quot;:&quot;FIGURE_OBJECT&quot;,&quot;id&quot;:&quot;508ac039-11fc-4e1d-8a60-24eb143b64c9&quot;,&quot;relativeTransform&quot;:{&quot;translate&quot;:{&quot;x&quot;:2.824540064589792,&quot;y&quot;:11.967379777662622},&quot;rotate&quot;:0},&quot;opacity&quot;:1,&quot;path&quot;:{&quot;type&quot;:&quot;POLY_LINE&quot;,&quot;points&quot;:[{&quot;x&quot;:-11.081716421229652,&quot;y&quot;:-8.285395455125027},{&quot;x&quot;:-2.174916306970272,&quot;y&quot;:3.9355628411843653},{&quot;x&quot;:11.081716421229652,&quot;y&quot;:8.2853954551250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quot;}},&quot;17ee0fcd-d61d-483b-ab7d-02da70bf5070&quot;:{&quot;type&quot;:&quot;FIGURE_OBJECT&quot;,&quot;id&quot;:&quot;17ee0fcd-d61d-483b-ab7d-02da70bf5070&quot;,&quot;relativeTransform&quot;:{&quot;translate&quot;:{&quot;x&quot;:3.9119982180750448,&quot;y&quot;:8.739674328810182},&quot;rotate&quot;:0},&quot;opacity&quot;:1,&quot;path&quot;:{&quot;type&quot;:&quot;POLY_LINE&quot;,&quot;points&quot;:[{&quot;x&quot;:-11.547769915580375,&quot;y&quot;:-5.264824892650763},{&quot;x&quot;:-0.673188380729016,&quot;y&quot;:3.0206741299173947},{&quot;x&quot;:11.547769915580375,&quot;y&quot;:4.88488810732051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15&quot;}},&quot;782173ed-2a3e-4734-8178-b05c94cebf73&quot;:{&quot;type&quot;:&quot;FIGURE_OBJECT&quot;,&quot;id&quot;:&quot;782173ed-2a3e-4734-8178-b05c94cebf73&quot;,&quot;relativeTransform&quot;:{&quot;translate&quot;:{&quot;x&quot;:3.290593558940573,&quot;y&quot;:5.698460132725212},&quot;rotate&quot;:0},&quot;opacity&quot;:1,&quot;path&quot;:{&quot;type&quot;:&quot;POLY_LINE&quot;,&quot;points&quot;:[{&quot;x&quot;:-10.615662926878755,&quot;y&quot;:-2.8449117882568413},{&quot;x&quot;:-1.8124302558085794,&quot;y&quot;:1.297682371862453},{&quot;x&quot;:10.615662926878755,&quot;y&quot;:2.84491178825684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quot;}},&quot;8a627e07-7cad-47da-a8a0-b25287116fe4&quot;:{&quot;type&quot;:&quot;FIGURE_OBJECT&quot;,&quot;id&quot;:&quot;8a627e07-7cad-47da-a8a0-b25287116fe4&quot;,&quot;relativeTransform&quot;:{&quot;translate&quot;:{&quot;x&quot;:3.2388098373460874,&quot;y&quot;:-1.9857855377554423},&quot;rotate&quot;:0},&quot;opacity&quot;:1,&quot;path&quot;:{&quot;type&quot;:&quot;POLY_LINE&quot;,&quot;points&quot;:[{&quot;x&quot;:-10.667446648473359,&quot;y&quot;:2.975016337377442},{&quot;x&quot;:-0.7249721023233267,&quot;y&quot;:-1.7890860493194554},{&quot;x&quot;:10.667446648473359,&quot;y&quot;:-2.61762559483187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25&quot;}},&quot;a589009a-f98a-4815-b1fc-b758290b054d&quot;:{&quot;type&quot;:&quot;FIGURE_OBJECT&quot;,&quot;id&quot;:&quot;a589009a-f98a-4815-b1fc-b758290b054d&quot;,&quot;relativeTransform&quot;:{&quot;translate&quot;:{&quot;x&quot;:4.2227005476421935,&quot;y&quot;:-5.942150020181165},&quot;rotate&quot;:0},&quot;opacity&quot;:1,&quot;path&quot;:{&quot;type&quot;:&quot;POLY_LINE&quot;,&quot;points&quot;:[{&quot;x&quot;:-11.858472245147524,&quot;y&quot;:6.30997616066881},{&quot;x&quot;:-1.3981604830522842,&quot;y&quot;:-3.425259931659855},{&quot;x&quot;:11.858472245147524,&quot;y&quot;:-6.118013454575452}],&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3&quot;}},&quot;40e80d40-9e56-481f-8118-fa4d47227f14&quot;:{&quot;type&quot;:&quot;FIGURE_OBJECT&quot;,&quot;id&quot;:&quot;40e80d40-9e56-481f-8118-fa4d47227f14&quot;,&quot;relativeTransform&quot;:{&quot;translate&quot;:{&quot;x&quot;:2.7727563429954816,&quot;y&quot;:-8.642489633239173},&quot;rotate&quot;:0},&quot;opacity&quot;:1,&quot;path&quot;:{&quot;type&quot;:&quot;POLY_LINE&quot;,&quot;points&quot;:[{&quot;x&quot;:-11.133500142824197,&quot;y&quot;:8.803284454791887},{&quot;x&quot;:-2.123132585375728,&quot;y&quot;:-4.039182068094932},{&quot;x&quot;:11.133500142824197,&quot;y&quot;:-8.80328445479188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4&quot;}},&quot;6bb17c92-63fc-442e-ae44-af7cbe06dbed&quot;:{&quot;type&quot;:&quot;FIGURE_OBJECT&quot;,&quot;id&quot;:&quot;6bb17c92-63fc-442e-ae44-af7cbe06dbed&quot;,&quot;relativeTransform&quot;:{&quot;translate&quot;:{&quot;x&quot;:3.445944723724147,&quot;y&quot;:-12.873546059170867},&quot;rotate&quot;:0},&quot;opacity&quot;:1,&quot;path&quot;:{&quot;type&quot;:&quot;POLY_LINE&quot;,&quot;points&quot;:[{&quot;x&quot;:-12.635228069065569,&quot;y&quot;:12.620071107967346},{&quot;x&quot;:-2.899888409293715,&quot;y&quot;:-6.850608211576305},{&quot;x&quot;:12.635228069065569,&quot;y&quot;:-12.23611525740755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quot;}},&quot;877befec-28d4-46a1-a72d-d56e436b4da6&quot;:{&quot;type&quot;:&quot;FIGURE_OBJECT&quot;,&quot;id&quot;:&quot;877befec-28d4-46a1-a72d-d56e436b4da6&quot;,&quot;relativeTransform&quot;:{&quot;translate&quot;:{&quot;x&quot;:-8.14321637322967,&quot;y&quot;:10.11426204537227},&quot;rotate&quot;:0},&quot;opacity&quot;:1,&quot;path&quot;:{&quot;type&quot;:&quot;POLY_LINE&quot;,&quot;points&quot;:[{&quot;x&quot;:-1.7710390744351383,&quot;y&quot;:-6.225142836456496},{&quot;x&quot;:-0.9424995289226648,&quot;y&quot;:0.19603864126528922},{&quot;x&quot;:1.794664520934238,&quot;y&quot;:6.22514283645649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55&quot;}},&quot;d4c59aa1-e171-4fbe-84a5-7dfac3c775c8&quot;:{&quot;type&quot;:&quot;FIGURE_OBJECT&quot;,&quot;id&quot;:&quot;d4c59aa1-e171-4fbe-84a5-7dfac3c775c8&quot;,&quot;relativeTransform&quot;:{&quot;translate&quot;:{&quot;x&quot;:-8.332240154270682,&quot;y&quot;:-6.7956925541426365},&quot;rotate&quot;:0},&quot;opacity&quot;:1,&quot;path&quot;:{&quot;type&quot;:&quot;POLY_LINE&quot;,&quot;points&quot;:[{&quot;x&quot;:1.5250080022778254,&quot;y&quot;:-6.507383806325998},{&quot;x&quot;:-0.7534757478816516,&quot;y&quot;:-0.7076069877384501},{&quot;x&quot;:-1.5250080022778254,&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quot;}},&quot;7970cf27-a813-45b5-9654-7386585d8980&quot;:{&quot;type&quot;:&quot;FIGURE_OBJECT&quot;,&quot;id&quot;:&quot;7970cf27-a813-45b5-9654-7386585d8980&quot;,&quot;relativeTransform&quot;:{&quot;translate&quot;:{&quot;x&quot;:-12.042191686656574,&quot;y&quot;:7.563339478992637},&quot;rotate&quot;:0},&quot;opacity&quot;:1,&quot;path&quot;:{&quot;type&quot;:&quot;POLY_LINE&quot;,&quot;points&quot;:[{&quot;x&quot;:0.922410811913722,&quot;y&quot;:-3.8837787760433566},{&quot;x&quot;:-0.6311231870988624,&quot;y&quot;:0.26134257110744363},{&quot;x&quot;:-0.6311231870988624,&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65&quot;}},&quot;9f50930b-0d1c-4ec4-8710-3a8d5ec53956&quot;:{&quot;type&quot;:&quot;FIGURE_OBJECT&quot;,&quot;id&quot;:&quot;9f50930b-0d1c-4ec4-8710-3a8d5ec53956&quot;,&quot;relativeTransform&quot;:{&quot;translate&quot;:{&quot;x&quot;:-12.28015375343762,&quot;y&quot;:-3.629422536052566},&quot;rotate&quot;:0},&quot;opacity&quot;:1,&quot;path&quot;:{&quot;type&quot;:&quot;POLY_LINE&quot;,&quot;points&quot;:[{&quot;x&quot;:1.5373587602604564,&quot;y&quot;:4.20438356291827},{&quot;x&quot;:-0.11972033076449046,&quot;y&quot;:0.8902253808682598},{&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quot;}},&quot;42377d63-65bf-433b-8e9e-73461b0fe983&quot;:{&quot;type&quot;:&quot;FIGURE_OBJECT&quot;,&quot;id&quot;:&quot;42377d63-65bf-433b-8e9e-73461b0fe983&quot;,&quot;relativeTransform&quot;:{&quot;translate&quot;:{&quot;x&quot;:-13.72760890006481,&quot;y&quot;:3.6893221428083414},&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75&quot;}},&quot;775eb48a-3a2a-49e6-92da-d9aa57a93517&quot;:{&quot;type&quot;:&quot;FIGURE_OBJECT&quot;,&quot;id&quot;:&quot;775eb48a-3a2a-49e6-92da-d9aa57a93517&quot;,&quot;relativeTransform&quot;:{&quot;translate&quot;:{&quot;x&quot;:-13.727608705885965,&quot;y&quot;:0.6439369440297458},&quot;rotate&quot;:0},&quot;opacity&quot;:1,&quot;path&quot;:{&quot;type&quot;:&quot;POLY_LINE&quot;,&quot;points&quot;:[{&quot;x&quot;:-2.6078280253218415,&quot;y&quot;:-0.6140668388637031},{&quot;x&quot;:0.2920603839720489,&quot;y&quot;:-0.6140668388637031},{&quot;x&quot;:2.6078280253218415,&quot;y&quot;:0.897482302954642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8&quot;}},&quot;4c74c60b-a643-4fb4-a703-4a3856fd90de&quot;:{&quot;type&quot;:&quot;FIGURE_OBJECT&quot;,&quot;id&quot;:&quot;4c74c60b-a643-4fb4-a703-4a3856fd90de&quot;,&quot;relativeTransform&quot;:{&quot;translate&quot;:{&quot;x&quot;:4.6102011661180935,&quot;y&quot;:0.9502396134062979},&quot;rotate&quot;:0},&quot;opacity&quot;:1,&quot;path&quot;:{&quot;type&quot;:&quot;POLY_LINE&quot;,&quot;points&quot;:[{&quot;x&quot;:-11.725235759268674,&quot;y&quot;:1.003040208034855},{&quot;x&quot;:0.0785528758750556,&quot;y&quot;:-0.5823099054754056},{&quot;x&quot;:11.725235759268674,&quot;y&quot;:-0.919698010883422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a508b7a5-658f-4db1-a429-4b4f4131db55&quot;,&quot;order&quot;:&quot;9&quot;}},&quot;eccb50e3-4b9b-4eae-acdb-e7f1699a43ba&quot;:{&quot;type&quot;:&quot;FIGURE_OBJECT&quot;,&quot;id&quot;:&quot;eccb50e3-4b9b-4eae-acdb-e7f1699a43ba&quot;,&quot;relativeTransform&quot;:{&quot;translate&quot;:{&quot;x&quot;:-14.791146199900767,&quot;y&quot;:-0.22787848822721993},&quot;rotate&quot;:0},&quot;opacity&quot;:1,&quot;source&quot;:{&quot;type&quot;:&quot;ASSETS&quot;},&quot;pathStyles&quot;:[{&quot;type&quot;:&quot;FILL&quot;,&quot;fillStyle&quot;:&quot;rgb(0,0,0)&quot;}],&quot;isLocked&quot;:false,&quot;parent&quot;:{&quot;type&quot;:&quot;CHILD&quot;,&quot;parentId&quot;:&quot;ea0444c2-3acb-4ff0-96cd-4dfa2e824ae7&quot;,&quot;order&quot;:&quot;2&quot;}},&quot;691361fe-a62a-4fcd-8c0b-6ed13ac8eb8a&quot;:{&quot;type&quot;:&quot;FIGURE_OBJECT&quot;,&quot;id&quot;:&quot;691361fe-a62a-4fcd-8c0b-6ed13ac8eb8a&quot;,&quot;relativeTransform&quot;:{&quot;translate&quot;:{&quot;x&quot;:3.2105907388609802,&quot;y&quot;:-14.088524225894558},&quot;rotate&quot;:0},&quot;opacity&quot;:1,&quot;path&quot;:{&quot;type&quot;:&quot;POLY_LINE&quot;,&quot;points&quot;:[{&quot;x&quot;:-12.635228069065569,&quot;y&quot;:11.230506343977325},{&quot;x&quot;:-2.8043017187979666,&quot;y&quot;:-5.821708633443805},{&quot;x&quot;:12.635228069065569,&quot;y&quot;:-11.14006138486015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05&quot;}},&quot;d756e828-da3e-43d8-bbea-8e57a6175d75&quot;:{&quot;type&quot;:&quot;FIGURE_OBJECT&quot;,&quot;id&quot;:&quot;d756e828-da3e-43d8-bbea-8e57a6175d75&quot;,&quot;relativeTransform&quot;:{&quot;translate&quot;:{&quot;x&quot;:2.8401239350059484,&quot;y&quot;:-10.952581130473114},&quot;rotate&quot;:0},&quot;opacity&quot;:1,&quot;path&quot;:{&quot;type&quot;:&quot;POLY_LINE&quot;,&quot;points&quot;:[{&quot;x&quot;:-11.237067586013227,&quot;y&quot;:8.336247069730776},{&quot;x&quot;:-2.330267471753846,&quot;y&quot;:-3.884711226578615},{&quot;x&quot;:11.237067586013227,&quot;y&quot;:-8.336247069730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quot;}},&quot;09ea60dd-d98d-4b8f-969f-9bb6b0462742&quot;:{&quot;type&quot;:&quot;FIGURE_OBJECT&quot;,&quot;id&quot;:&quot;09ea60dd-d98d-4b8f-969f-9bb6b0462742&quot;,&quot;relativeTransform&quot;:{&quot;translate&quot;:{&quot;x&quot;:4.142697727562775,&quot;y&quot;:-7.2831776894254325},&quot;rotate&quot;:0},&quot;opacity&quot;:1,&quot;path&quot;:{&quot;type&quot;:&quot;POLY_LINE&quot;,&quot;points&quot;:[{&quot;x&quot;:-11.910255966742184,&quot;y&quot;:4.666817174949466},{&quot;x&quot;:-1.1392418750796802,&quot;y&quot;:-2.3757689619069087},{&quot;x&quot;:11.910255966742184,&quot;y&quot;:-4.654252712066211}],&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15&quot;}},&quot;8dfc8c4e-f42e-4c07-b672-3e24aa1b209d&quot;:{&quot;type&quot;:&quot;FIGURE_OBJECT&quot;,&quot;id&quot;:&quot;8dfc8c4e-f42e-4c07-b672-3e24aa1b209d&quot;,&quot;relativeTransform&quot;:{&quot;translate&quot;:{&quot;x&quot;:3.569086413676003,&quot;y&quot;:-4.758091032758761},&quot;rotate&quot;:0},&quot;opacity&quot;:1,&quot;path&quot;:{&quot;type&quot;:&quot;POLY_LINE&quot;,&quot;points&quot;:[{&quot;x&quot;:-10.508105107343173,&quot;y&quot;:2.728612696354062},{&quot;x&quot;:-0.5938009057404666,&quot;y&quot;:-1.3824969610357827},{&quot;x&quot;:10.508105107343173,&quot;y&quot;:-2.72404864389197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quot;}},&quot;69f80201-e7c7-4399-bcc8-cdd76a794664&quot;:{&quot;type&quot;:&quot;FIGURE_OBJECT&quot;,&quot;id&quot;:&quot;69f80201-e7c7-4399-bcc8-cdd76a794664&quot;,&quot;relativeTransform&quot;:{&quot;translate&quot;:{&quot;x&quot;:3.361951527297885,&quot;y&quot;:2.9081817894628075},&quot;rotate&quot;:0},&quot;opacity&quot;:1,&quot;path&quot;:{&quot;type&quot;:&quot;POLY_LINE&quot;,&quot;points&quot;:[{&quot;x&quot;:-10.922374880099351,&quot;y&quot;:-2.866311262086265},{&quot;x&quot;:-1.0080706784967617,&quot;y&quot;:1.3079745356488577},{&quot;x&quot;:10.922374880099351,&quot;y&quot;:2.86631126208626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25&quot;}},&quot;28f840dd-d14f-4392-8dee-bc1bd01c357c&quot;:{&quot;type&quot;:&quot;FIGURE_OBJECT&quot;,&quot;id&quot;:&quot;28f840dd-d14f-4392-8dee-bc1bd01c357c&quot;,&quot;relativeTransform&quot;:{&quot;translate&quot;:{&quot;x&quot;:4.3498326139407775,&quot;y&quot;:6.4592511884306},&quot;rotate&quot;:0},&quot;opacity&quot;:1,&quot;path&quot;:{&quot;type&quot;:&quot;POLY_LINE&quot;,&quot;points&quot;:[{&quot;x&quot;:-12.117390853120304,&quot;y&quot;:-5.795976001919703},{&quot;x&quot;:-0.7249721023235018,&quot;y&quot;:3.3179589987177964},{&quot;x&quot;:12.117390853120304,&quot;y&quot;:5.38930786249903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3&quot;}},&quot;ee530d04-98ab-4567-842d-5032a35b603b&quot;:{&quot;type&quot;:&quot;FIGURE_OBJECT&quot;,&quot;id&quot;:&quot;ee530d04-98ab-4567-842d-5032a35b603b&quot;,&quot;relativeTransform&quot;:{&quot;translate&quot;:{&quot;x&quot;:2.8441143113526763,&quot;y&quot;:9.950767926319182},&quot;rotate&quot;:0},&quot;opacity&quot;:1,&quot;path&quot;:{&quot;type&quot;:&quot;POLY_LINE&quot;,&quot;points&quot;:[{&quot;x&quot;:-11.233077209666499,&quot;y&quot;:-8.666088080673813},{&quot;x&quot;:-2.3262770954072347,&quot;y&quot;:3.7620051020136387},{&quot;x&quot;:11.233077209666499,&quot;y&quot;:8.66608808067381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4&quot;}},&quot;23bdd2c2-3fe8-4d2c-98a9-f938f2559773&quot;:{&quot;type&quot;:&quot;FIGURE_OBJECT&quot;,&quot;id&quot;:&quot;23bdd2c2-3fe8-4d2c-98a9-f938f2559773&quot;,&quot;relativeTransform&quot;:{&quot;translate&quot;:{&quot;x&quot;:3.1070232956719503,&quot;y&quot;:13.389473264696592},&quot;rotate&quot;:0},&quot;opacity&quot;:1,&quot;path&quot;:{&quot;type&quot;:&quot;POLY_LINE&quot;,&quot;points&quot;:[{&quot;x&quot;:-12.53166062587654,&quot;y&quot;:-11.929557305175312},{&quot;x&quot;:-2.174916306970155,&quot;y&quot;:6.330211468601894},{&quot;x&quot;:12.53166062587654,&quot;y&quot;:11.71571851443303}],&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quot;}},&quot;f5e1e2b3-acf0-4949-9aa0-192d494f5d30&quot;:{&quot;type&quot;:&quot;FIGURE_OBJECT&quot;,&quot;id&quot;:&quot;f5e1e2b3-acf0-4949-9aa0-192d494f5d30&quot;,&quot;relativeTransform&quot;:{&quot;translate&quot;:{&quot;x&quot;:-8.275002914903785,&quot;y&quot;:-9.083160718373758},&quot;rotate&quot;:0},&quot;opacity&quot;:1,&quot;path&quot;:{&quot;type&quot;:&quot;POLY_LINE&quot;,&quot;points&quot;:[{&quot;x&quot;:-1.7710390744352176,&quot;y&quot;:6.225142836456525},{&quot;x&quot;:-0.9424995289226273,&quot;y&quot;:-0.19603864126537685},{&quot;x&quot;:1.7946645209342755,&quot;y&quot;:-6.225142836456525}],&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55&quot;}},&quot;a68acb50-d3ee-4470-8948-a091a1f71dde&quot;:{&quot;type&quot;:&quot;FIGURE_OBJECT&quot;,&quot;id&quot;:&quot;a68acb50-d3ee-4470-8948-a091a1f71dde&quot;,&quot;relativeTransform&quot;:{&quot;translate&quot;:{&quot;x&quot;:-8.464026695944819,&quot;y&quot;:7.8267938811411195},&quot;rotate&quot;:0},&quot;opacity&quot;:1,&quot;path&quot;:{&quot;type&quot;:&quot;POLY_LINE&quot;,&quot;points&quot;:[{&quot;x&quot;:1.5250080022776502,&quot;y&quot;:6.507383806325998},{&quot;x&quot;:-0.7534757478815932,&quot;y&quot;:0.7076069877385085},{&quot;x&quot;:-1.5250080022776502,&quot;y&quot;:-6.50738380632599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quot;}},&quot;ef465a91-eed2-4050-b185-ee3ac40a4587&quot;:{&quot;type&quot;:&quot;FIGURE_OBJECT&quot;,&quot;id&quot;:&quot;ef465a91-eed2-4050-b185-ee3ac40a4587&quot;,&quot;relativeTransform&quot;:{&quot;translate&quot;:{&quot;x&quot;:-12.173978228330908,&quot;y&quot;:-6.532238151994154},&quot;rotate&quot;:0},&quot;opacity&quot;:1,&quot;path&quot;:{&quot;type&quot;:&quot;POLY_LINE&quot;,&quot;points&quot;:[{&quot;x&quot;:0.9224108119138607,&quot;y&quot;:3.8837787760433566},{&quot;x&quot;:-0.6311231870989573,&quot;y&quot;:-0.26134257110744363},{&quot;x&quot;:-0.6311231870989573,&quot;y&quot;:-3.883778776043356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65&quot;}},&quot;c92fa388-85c0-4c7a-8e6a-fbf967217d71&quot;:{&quot;type&quot;:&quot;FIGURE_OBJECT&quot;,&quot;id&quot;:&quot;c92fa388-85c0-4c7a-8e6a-fbf967217d71&quot;,&quot;relativeTransform&quot;:{&quot;translate&quot;:{&quot;x&quot;:-12.411940295111933,&quot;y&quot;:4.660523863051107},&quot;rotate&quot;:0},&quot;opacity&quot;:1,&quot;path&quot;:{&quot;type&quot;:&quot;POLY_LINE&quot;,&quot;points&quot;:[{&quot;x&quot;:1.5373587602604564,&quot;y&quot;:-4.20438356291827},{&quot;x&quot;:-0.11972033076449046,&quot;y&quot;:-0.8902253808682014},{&quot;x&quot;:-1.5373587602604564,&quot;y&quot;:4.20438356291827}],&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quot;}},&quot;b17fc6c8-5c53-451a-8cf5-4c350bd73198&quot;:{&quot;type&quot;:&quot;FIGURE_OBJECT&quot;,&quot;id&quot;:&quot;b17fc6c8-5c53-451a-8cf5-4c350bd73198&quot;,&quot;relativeTransform&quot;:{&quot;translate&quot;:{&quot;x&quot;:-13.859395441739064,&quot;y&quot;:-2.6582208158098},&quot;rotate&quot;:0},&quot;opacity&quot;:1,&quot;path&quot;:{&quot;type&quot;:&quot;POLY_LINE&quot;,&quot;points&quot;:[{&quot;x&quot;:-2.6078280253219,&quot;y&quot;:-0.6140668388637267},{&quot;x&quot;:0.2920603839719905,&quot;y&quot;:-0.6140668388637267},{&quot;x&quot;:2.6078280253219,&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75&quot;}},&quot;68d1436d-06c9-4a5b-ac45-39836760226d&quot;:{&quot;type&quot;:&quot;FIGURE_OBJECT&quot;,&quot;id&quot;:&quot;68d1436d-06c9-4a5b-ac45-39836760226d&quot;,&quot;relativeTransform&quot;:{&quot;translate&quot;:{&quot;x&quot;:-13.85939524756016,&quot;y&quot;:0.38716438296888883},&quot;rotate&quot;:0},&quot;opacity&quot;:1,&quot;path&quot;:{&quot;type&quot;:&quot;POLY_LINE&quot;,&quot;points&quot;:[{&quot;x&quot;:-2.6078280253218415,&quot;y&quot;:0.6140668388637267},{&quot;x&quot;:0.2920603839719321,&quot;y&quot;:0.6140668388637267},{&quot;x&quot;:2.6078280253218415,&quot;y&quot;:-0.8974823029546776}],&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8&quot;}},&quot;25600478-4aa8-4117-8342-a39d546b9703&quot;:{&quot;type&quot;:&quot;FIGURE_OBJECT&quot;,&quot;id&quot;:&quot;25600478-4aa8-4117-8342-a39d546b9703&quot;,&quot;relativeTransform&quot;:{&quot;translate&quot;:{&quot;x&quot;:4.025045112099966,&quot;y&quot;:-0.7809348439263664},&quot;rotate&quot;:0},&quot;opacity&quot;:1,&quot;path&quot;:{&quot;type&quot;:&quot;POLY_LINE&quot;,&quot;points&quot;:[{&quot;x&quot;:-12.027908582204878,&quot;y&quot;:-0.8026856495493407},{&quot;x&quot;:-0.01408517227377956,&quot;y&quot;:0.5492059707442858},{&quot;x&quot;:12.027908582204878,&quot;y&quot;:0.5492059707442858}],&quot;closed&quot;:false},&quot;pathStyles&quot;:[{&quot;type&quot;:&quot;FILL&quot;,&quot;fillStyle&quot;:&quot;transparent&quot;},{&quot;type&quot;:&quot;STROKE&quot;,&quot;strokeStyle&quot;:&quot;rgba(28,109,24,1)&quot;,&quot;lineWidth&quot;:0.5137042277749788,&quot;lineJoin&quot;:&quot;round&quot;}],&quot;pathSmoothing&quot;:{&quot;type&quot;:&quot;CATMULL_SMOOTHING&quot;,&quot;smoothing&quot;:0.2},&quot;isLocked&quot;:false,&quot;parent&quot;:{&quot;type&quot;:&quot;CHILD&quot;,&quot;parentId&quot;:&quot;eccb50e3-4b9b-4eae-acdb-e7f1699a43ba&quot;,&quot;order&quot;:&quot;9&quot;}},&quot;dcfbe5b3-a9a0-4566-9a1f-d1096b967c11&quot;:{&quot;type&quot;:&quot;FIGURE_OBJECT&quot;,&quot;id&quot;:&quot;dcfbe5b3-a9a0-4566-9a1f-d1096b967c11&quot;,&quot;name&quot;:&quot;Chromosome (simple) &quot;,&quot;relativeTransform&quot;:{&quot;translate&quot;:{&quot;x&quot;:-0.25403794719417483,&quot;y&quot;:-18.75696669575639},&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25&quot;}},&quot;775a572b-f150-4fdc-b579-9345940f2edc&quot;:{&quot;type&quot;:&quot;FIGURE_OBJECT&quot;,&quot;id&quot;:&quot;775a572b-f150-4fdc-b579-9345940f2edc&quot;,&quot;name&quot;:&quot;Chromosome (simple) &quot;,&quot;relativeTransform&quot;:{&quot;translate&quot;:{&quot;x&quot;:-0.25403794719417483,&quot;y&quot;:-6.950278172203293},&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3&quot;}},&quot;62c7daa6-f551-425e-a3c6-1d796b08478e&quot;:{&quot;type&quot;:&quot;FIGURE_OBJECT&quot;,&quot;id&quot;:&quot;62c7daa6-f551-425e-a3c6-1d796b08478e&quot;,&quot;name&quot;:&quot;Chromosome (simple) &quot;,&quot;relativeTransform&quot;:{&quot;translate&quot;:{&quot;x&quot;:-0.25403794719417483,&quot;y&quot;:6.202787112807602},&quot;rotate&quot;:0,&quot;skewX&quot;:0,&quot;scale&quot;:{&quot;x&quot;:0.04108319134095594,&quot;y&quot;:0.041083191340955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quot;}},&quot;3a290076-11b2-4d9f-8054-19d50ae273b6&quot;:{&quot;type&quot;:&quot;FIGURE_OBJECT&quot;,&quot;id&quot;:&quot;3a290076-11b2-4d9f-8054-19d50ae273b6&quot;,&quot;name&quot;:&quot;Chromosome (simple) &quot;,&quot;relativeTransform&quot;:{&quot;translate&quot;:{&quot;x&quot;:-0.25403794719417483,&quot;y&quot;:19.355852397818495},&quot;rotate&quot;:0,&quot;skewX&quot;:0,&quot;scale&quot;:{&quot;x&quot;:0.04108319134095594,&quot;y&quot;:0.041083191340955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a0444c2-3acb-4ff0-96cd-4dfa2e824ae7&quot;,&quot;order&quot;:&quot;55&quot;}},&quot;be3f1f30-7759-41cb-9a36-53b408419c42&quot;:{&quot;type&quot;:&quot;FIGURE_OBJECT&quot;,&quot;id&quot;:&quot;be3f1f30-7759-41cb-9a36-53b408419c42&quot;,&quot;relativeTransform&quot;:{&quot;translate&quot;:{&quot;x&quot;:-24.34843615042446,&quot;y&quot;:-1.3134613830596378},&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6&quot;}},&quot;125d2185-c4f0-4e10-aa18-4a65d776f2f1&quot;:{&quot;type&quot;:&quot;FIGURE_OBJECT&quot;,&quot;id&quot;:&quot;125d2185-c4f0-4e10-aa18-4a65d776f2f1&quot;,&quot;name&quot;:&quot;Centrosome (centriole)&quot;,&quot;relativeTransform&quot;:{&quot;translate&quot;:{&quot;x&quot;:-24.569263584130823,&quot;y&quot;:-1.3133736350249277},&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7&quot;}},&quot;f05f67a3-29fc-4cc8-8310-5eb440361f0d&quot;:{&quot;type&quot;:&quot;FIGURE_OBJECT&quot;,&quot;id&quot;:&quot;f05f67a3-29fc-4cc8-8310-5eb440361f0d&quot;,&quot;relativeTransform&quot;:{&quot;translate&quot;:{&quot;x&quot;:22.73660868461989,&quot;y&quot;:-1.3136085495789642},&quot;rotate&quot;:0},&quot;opacity&quot;:1,&quot;path&quot;:{&quot;type&quot;:&quot;ELLIPSE&quot;,&quot;size&quot;:{&quot;x&quot;:-5.260833073744596,&quot;y&quot;:5.4464081472894685}},&quot;pathStyles&quot;:[{&quot;type&quot;:&quot;FILL&quot;,&quot;fillStyle&quot;:&quot;rgba(218,243,232,1)&quot;},{&quot;type&quot;:&quot;STROKE&quot;,&quot;strokeStyle&quot;:&quot;rgba(9,92,74,1)&quot;,&quot;lineWidth&quot;:0.2568521138874894,&quot;lineJoin&quot;:&quot;round&quot;}],&quot;isLocked&quot;:false,&quot;parent&quot;:{&quot;type&quot;:&quot;CHILD&quot;,&quot;parentId&quot;:&quot;ea0444c2-3acb-4ff0-96cd-4dfa2e824ae7&quot;,&quot;order&quot;:&quot;75&quot;}},&quot;f82f324f-9305-42f2-a919-65b3f95a3cb7&quot;:{&quot;type&quot;:&quot;FIGURE_OBJECT&quot;,&quot;id&quot;:&quot;f82f324f-9305-42f2-a919-65b3f95a3cb7&quot;,&quot;name&quot;:&quot;Centrosome (centriole)&quot;,&quot;relativeTransform&quot;:{&quot;translate&quot;:{&quot;x&quot;:22.515781250913527,&quot;y&quot;:-1.313520801544254},&quot;rotate&quot;:0,&quot;skewX&quot;:0,&quot;scale&quot;:{&quot;x&quot;:-0.011072350559984779,&quot;y&quot;:0.01107235055998477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a0444c2-3acb-4ff0-96cd-4dfa2e824ae7&quot;,&quot;order&quot;:&quot;8&quot;}},&quot;91ccd273-280b-4b19-a5a2-b2314ef37674&quot;:{&quot;relativeTransform&quot;:{&quot;translate&quot;:{&quot;x&quot;:-324.54268311094785,&quot;y&quot;:-42.15366504394981},&quot;rotate&quot;:0,&quot;skewX&quot;:0,&quot;scale&quot;:{&quot;x&quot;:1,&quot;y&quot;:1}},&quot;type&quot;:&quot;FIGURE_OBJECT&quot;,&quot;id&quot;:&quot;91ccd273-280b-4b19-a5a2-b2314ef3767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4f2708f4-8f48-45ce-803a-56f976a4943c&quot;,&quot;order&quot;:&quot;98&quot;},&quot;isPremium&quot;:true},&quot;8e945854-09ca-4ace-b90f-09df484a30db&quot;:{&quot;type&quot;:&quot;FIGURE_OBJECT&quot;,&quot;id&quot;:&quot;8e945854-09ca-4ace-b90f-09df484a30db&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91ccd273-280b-4b19-a5a2-b2314ef37674&quot;,&quot;order&quot;:&quot;05&quot;}},&quot;7b9243a5-5f4b-4faf-9a69-2f12efd29b66&quot;:{&quot;type&quot;:&quot;FIGURE_OBJECT&quot;,&quot;id&quot;:&quot;7b9243a5-5f4b-4faf-9a69-2f12efd29b6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91ccd273-280b-4b19-a5a2-b2314ef37674&quot;,&quot;order&quot;:&quot;1&quot;}},&quot;6786918d-5132-420f-beab-1ea90df131b5&quot;:{&quot;type&quot;:&quot;FIGURE_OBJECT&quot;,&quot;id&quot;:&quot;6786918d-5132-420f-beab-1ea90df131b5&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15&quot;}},&quot;bfd347bd-05b5-47ce-856d-b0ad50cef2eb&quot;:{&quot;type&quot;:&quot;FIGURE_OBJECT&quot;,&quot;id&quot;:&quot;bfd347bd-05b5-47ce-856d-b0ad50cef2e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quot;}},&quot;c4d19ceb-c6c8-4561-8156-a98f7fe554f6&quot;:{&quot;type&quot;:&quot;FIGURE_OBJECT&quot;,&quot;id&quot;:&quot;c4d19ceb-c6c8-4561-8156-a98f7fe554f6&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25&quot;}},&quot;13ca7b93-46b5-49b3-8c94-ca039a1c50ce&quot;:{&quot;type&quot;:&quot;FIGURE_OBJECT&quot;,&quot;id&quot;:&quot;13ca7b93-46b5-49b3-8c94-ca039a1c50ce&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91ccd273-280b-4b19-a5a2-b2314ef37674&quot;,&quot;order&quot;:&quot;3&quot;}},&quot;4cd0fd9e-61de-4276-845d-eee2153f241c&quot;:{&quot;type&quot;:&quot;FIGURE_OBJECT&quot;,&quot;id&quot;:&quot;4cd0fd9e-61de-4276-845d-eee2153f241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91ccd273-280b-4b19-a5a2-b2314ef37674&quot;,&quot;order&quot;:&quot;5&quot;}},&quot;988506ee-1862-472f-9ba7-3c25c6e1f797&quot;:{&quot;type&quot;:&quot;FIGURE_OBJECT&quot;,&quot;id&quot;:&quot;988506ee-1862-472f-9ba7-3c25c6e1f797&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05&quot;}},&quot;643d3b53-abf2-49cc-8d58-140c258fdd33&quot;:{&quot;type&quot;:&quot;FIGURE_OBJECT&quot;,&quot;id&quot;:&quot;643d3b53-abf2-49cc-8d58-140c258fdd33&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1&quot;}},&quot;3e272e8a-7a3d-4163-a71d-7e658100e22c&quot;:{&quot;type&quot;:&quot;FIGURE_OBJECT&quot;,&quot;id&quot;:&quot;3e272e8a-7a3d-4163-a71d-7e658100e22c&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quot;}},&quot;a8906632-071d-49f7-b950-0ea0e42785a8&quot;:{&quot;type&quot;:&quot;FIGURE_OBJECT&quot;,&quot;id&quot;:&quot;a8906632-071d-49f7-b950-0ea0e42785a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25&quot;}},&quot;6b29b866-3c13-4c3f-a448-cd785c0a1494&quot;:{&quot;type&quot;:&quot;FIGURE_OBJECT&quot;,&quot;id&quot;:&quot;6b29b866-3c13-4c3f-a448-cd785c0a149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3&quot;}},&quot;7bbf734d-b235-4090-8526-23a0886409e8&quot;:{&quot;type&quot;:&quot;FIGURE_OBJECT&quot;,&quot;id&quot;:&quot;7bbf734d-b235-4090-8526-23a0886409e8&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quot;}},&quot;3d5f37c5-834b-4661-8b26-929542bf3656&quot;:{&quot;type&quot;:&quot;FIGURE_OBJECT&quot;,&quot;id&quot;:&quot;3d5f37c5-834b-4661-8b26-929542bf3656&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55&quot;}},&quot;d8b91414-9d15-4a9e-b626-6a8746dd4018&quot;:{&quot;type&quot;:&quot;FIGURE_OBJECT&quot;,&quot;id&quot;:&quot;d8b91414-9d15-4a9e-b626-6a8746dd401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6&quot;}},&quot;452a51cc-fa01-4c4a-a90d-66a13611d48b&quot;:{&quot;type&quot;:&quot;FIGURE_OBJECT&quot;,&quot;id&quot;:&quot;452a51cc-fa01-4c4a-a90d-66a13611d48b&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7&quot;}},&quot;d601ce17-e26f-4add-bb2d-732387ac9fee&quot;:{&quot;type&quot;:&quot;FIGURE_OBJECT&quot;,&quot;id&quot;:&quot;d601ce17-e26f-4add-bb2d-732387ac9f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4cd0fd9e-61de-4276-845d-eee2153f241c&quot;,&quot;order&quot;:&quot;8&quot;}},&quot;3a648f5c-3a67-4d74-b179-2042acf70933&quot;:{&quot;type&quot;:&quot;FIGURE_OBJECT&quot;,&quot;id&quot;:&quot;3a648f5c-3a67-4d74-b179-2042acf70933&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91ccd273-280b-4b19-a5a2-b2314ef37674&quot;,&quot;order&quot;:&quot;55&quot;}},&quot;1100614e-53f2-4e41-b3fc-2c098d6850f2&quot;:{&quot;type&quot;:&quot;FIGURE_OBJECT&quot;,&quot;id&quot;:&quot;1100614e-53f2-4e41-b3fc-2c098d6850f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6&quot;}},&quot;a3d57d50-968d-4a8c-9393-3e236a8ebadb&quot;:{&quot;type&quot;:&quot;FIGURE_OBJECT&quot;,&quot;id&quot;:&quot;a3d57d50-968d-4a8c-9393-3e236a8ebadb&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91ccd273-280b-4b19-a5a2-b2314ef37674&quot;,&quot;order&quot;:&quot;7&quot;}},&quot;0aebf545-67ee-43f9-a5c6-ef3a18b9bedc&quot;:{&quot;type&quot;:&quot;FIGURE_OBJECT&quot;,&quot;id&quot;:&quot;0aebf545-67ee-43f9-a5c6-ef3a18b9bedc&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05&quot;}},&quot;84991606-128e-4ed9-a825-d07567660d73&quot;:{&quot;type&quot;:&quot;FIGURE_OBJECT&quot;,&quot;id&quot;:&quot;84991606-128e-4ed9-a825-d07567660d73&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1&quot;}},&quot;5078596a-e7b2-4884-b3ed-acec8bd708f0&quot;:{&quot;type&quot;:&quot;FIGURE_OBJECT&quot;,&quot;id&quot;:&quot;5078596a-e7b2-4884-b3ed-acec8bd708f0&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quot;}},&quot;10e4d9be-eda5-47be-b178-931e850a840c&quot;:{&quot;type&quot;:&quot;FIGURE_OBJECT&quot;,&quot;id&quot;:&quot;10e4d9be-eda5-47be-b178-931e850a840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25&quot;}},&quot;8e70c18f-077f-40a1-aff9-0e9330a7bea8&quot;:{&quot;type&quot;:&quot;FIGURE_OBJECT&quot;,&quot;id&quot;:&quot;8e70c18f-077f-40a1-aff9-0e9330a7bea8&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3&quot;}},&quot;25d2a86d-4505-4407-814a-f2ad1c3d1499&quot;:{&quot;type&quot;:&quot;FIGURE_OBJECT&quot;,&quot;id&quot;:&quot;25d2a86d-4505-4407-814a-f2ad1c3d1499&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quot;}},&quot;66369be8-2b90-4177-8fe8-634fcad6fa57&quot;:{&quot;type&quot;:&quot;FIGURE_OBJECT&quot;,&quot;id&quot;:&quot;66369be8-2b90-4177-8fe8-634fcad6fa57&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55&quot;}},&quot;27e7a52d-ff26-483d-b524-19b46c243fa0&quot;:{&quot;type&quot;:&quot;FIGURE_OBJECT&quot;,&quot;id&quot;:&quot;27e7a52d-ff26-483d-b524-19b46c243fa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6&quot;}},&quot;ec011330-17cd-4ae6-b67f-955fea279dc0&quot;:{&quot;type&quot;:&quot;FIGURE_OBJECT&quot;,&quot;id&quot;:&quot;ec011330-17cd-4ae6-b67f-955fea279dc0&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7&quot;}},&quot;49772b7a-49ff-40ee-bf6d-f55eb7336f4a&quot;:{&quot;type&quot;:&quot;FIGURE_OBJECT&quot;,&quot;id&quot;:&quot;49772b7a-49ff-40ee-bf6d-f55eb7336f4a&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3d57d50-968d-4a8c-9393-3e236a8ebadb&quot;,&quot;order&quot;:&quot;8&quot;}},&quot;54624b48-7499-4a9b-88ab-3ae0e9a66960&quot;:{&quot;type&quot;:&quot;FIGURE_OBJECT&quot;,&quot;id&quot;:&quot;54624b48-7499-4a9b-88ab-3ae0e9a66960&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91ccd273-280b-4b19-a5a2-b2314ef37674&quot;,&quot;order&quot;:&quot;75&quot;}},&quot;beceea7d-d440-4eda-9632-0c4a92e70d00&quot;:{&quot;type&quot;:&quot;FIGURE_OBJECT&quot;,&quot;id&quot;:&quot;beceea7d-d440-4eda-9632-0c4a92e70d00&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91ccd273-280b-4b19-a5a2-b2314ef37674&quot;,&quot;order&quot;:&quot;8&quot;}},&quot;7b265849-b9f2-4775-90e9-6721c90f0976&quot;:{&quot;relativeTransform&quot;:{&quot;translate&quot;:{&quot;x&quot;:-295.55878472741006,&quot;y&quot;:-94.02656557695998},&quot;rotate&quot;:0,&quot;skewX&quot;:0,&quot;scale&quot;:{&quot;x&quot;:1,&quot;y&quot;:1}},&quot;type&quot;:&quot;FIGURE_OBJECT&quot;,&quot;id&quot;:&quot;7b265849-b9f2-4775-90e9-6721c90f0976&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4f2708f4-8f48-45ce-803a-56f976a4943c&quot;,&quot;order&quot;:&quot;995&quot;},&quot;isPremium&quot;:true},&quot;3d24b054-6b54-48eb-a36d-19fb04521764&quot;:{&quot;type&quot;:&quot;FIGURE_OBJECT&quot;,&quot;id&quot;:&quot;3d24b054-6b54-48eb-a36d-19fb0452176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7b265849-b9f2-4775-90e9-6721c90f0976&quot;,&quot;order&quot;:&quot;05&quot;}},&quot;9988311d-5a09-4dae-b124-8f2a8c6bc6cc&quot;:{&quot;type&quot;:&quot;FIGURE_OBJECT&quot;,&quot;id&quot;:&quot;9988311d-5a09-4dae-b124-8f2a8c6bc6cc&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7b265849-b9f2-4775-90e9-6721c90f0976&quot;,&quot;order&quot;:&quot;1&quot;}},&quot;44b30e45-aa69-4c39-84b8-359c51d41bd4&quot;:{&quot;type&quot;:&quot;FIGURE_OBJECT&quot;,&quot;id&quot;:&quot;44b30e45-aa69-4c39-84b8-359c51d41bd4&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05&quot;}},&quot;19d92d4b-c873-4cdb-835a-760bebc506f8&quot;:{&quot;type&quot;:&quot;FIGURE_OBJECT&quot;,&quot;id&quot;:&quot;19d92d4b-c873-4cdb-835a-760bebc506f8&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quot;}},&quot;317853af-600d-45d1-9956-5bea9b13274a&quot;:{&quot;type&quot;:&quot;FIGURE_OBJECT&quot;,&quot;id&quot;:&quot;317853af-600d-45d1-9956-5bea9b13274a&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15&quot;}},&quot;4293857c-bb2f-4530-a9de-4cfd10cfd436&quot;:{&quot;type&quot;:&quot;FIGURE_OBJECT&quot;,&quot;id&quot;:&quot;4293857c-bb2f-4530-a9de-4cfd10cfd436&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quot;}},&quot;f006250d-7450-4d13-b051-bf33d1a5cab8&quot;:{&quot;type&quot;:&quot;FIGURE_OBJECT&quot;,&quot;id&quot;:&quot;f006250d-7450-4d13-b051-bf33d1a5cab8&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25&quot;}},&quot;a147d794-9064-4c39-8855-fa287fb8e9e6&quot;:{&quot;type&quot;:&quot;FIGURE_OBJECT&quot;,&quot;id&quot;:&quot;a147d794-9064-4c39-8855-fa287fb8e9e6&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3&quot;}},&quot;f31a2a16-62d3-4a24-a4fe-669bed0c10d3&quot;:{&quot;type&quot;:&quot;FIGURE_OBJECT&quot;,&quot;id&quot;:&quot;f31a2a16-62d3-4a24-a4fe-669bed0c10d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4&quot;}},&quot;e172bee8-15de-49c4-92ed-3d1b62e65571&quot;:{&quot;type&quot;:&quot;FIGURE_OBJECT&quot;,&quot;id&quot;:&quot;e172bee8-15de-49c4-92ed-3d1b62e65571&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quot;}},&quot;1d2d1f04-c58f-4801-ae12-5dbea9f8c9e6&quot;:{&quot;type&quot;:&quot;FIGURE_OBJECT&quot;,&quot;id&quot;:&quot;1d2d1f04-c58f-4801-ae12-5dbea9f8c9e6&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55&quot;}},&quot;fefde8e8-842e-486c-976e-724af80a012f&quot;:{&quot;type&quot;:&quot;FIGURE_OBJECT&quot;,&quot;id&quot;:&quot;fefde8e8-842e-486c-976e-724af80a012f&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quot;}},&quot;80dc69a8-982d-477a-9311-b3f89cd6c8ba&quot;:{&quot;type&quot;:&quot;FIGURE_OBJECT&quot;,&quot;id&quot;:&quot;80dc69a8-982d-477a-9311-b3f89cd6c8ba&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65&quot;}},&quot;90515e2d-ad6e-4cb6-bbb9-ebdebfc5cdc7&quot;:{&quot;type&quot;:&quot;FIGURE_OBJECT&quot;,&quot;id&quot;:&quot;90515e2d-ad6e-4cb6-bbb9-ebdebfc5cdc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quot;}},&quot;a9b5a282-0225-4eca-ac1e-93cb7bd2cfea&quot;:{&quot;type&quot;:&quot;FIGURE_OBJECT&quot;,&quot;id&quot;:&quot;a9b5a282-0225-4eca-ac1e-93cb7bd2cfea&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75&quot;}},&quot;4779c63f-b1e2-4226-83ea-56be2c8e0830&quot;:{&quot;type&quot;:&quot;FIGURE_OBJECT&quot;,&quot;id&quot;:&quot;4779c63f-b1e2-4226-83ea-56be2c8e083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8&quot;}},&quot;ae055296-22f5-4ce4-88c6-088aa79a1960&quot;:{&quot;type&quot;:&quot;FIGURE_OBJECT&quot;,&quot;id&quot;:&quot;ae055296-22f5-4ce4-88c6-088aa79a196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88311d-5a09-4dae-b124-8f2a8c6bc6cc&quot;,&quot;order&quot;:&quot;9&quot;}},&quot;a2a79b51-ddfb-40a8-810a-b3c6aef380b1&quot;:{&quot;type&quot;:&quot;FIGURE_OBJECT&quot;,&quot;id&quot;:&quot;a2a79b51-ddfb-40a8-810a-b3c6aef380b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7b265849-b9f2-4775-90e9-6721c90f0976&quot;,&quot;order&quot;:&quot;2&quot;}},&quot;29b60f18-e9ae-4d7a-9f89-fbcdccf232ec&quot;:{&quot;type&quot;:&quot;FIGURE_OBJECT&quot;,&quot;id&quot;:&quot;29b60f18-e9ae-4d7a-9f89-fbcdccf232ec&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05&quot;}},&quot;8ee546c3-db69-499b-9cdd-8e26f397a0ae&quot;:{&quot;type&quot;:&quot;FIGURE_OBJECT&quot;,&quot;id&quot;:&quot;8ee546c3-db69-499b-9cdd-8e26f397a0ae&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quot;}},&quot;c49dc6a9-3e77-4fd1-be83-dfef95cabd18&quot;:{&quot;type&quot;:&quot;FIGURE_OBJECT&quot;,&quot;id&quot;:&quot;c49dc6a9-3e77-4fd1-be83-dfef95cabd18&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15&quot;}},&quot;a1fafacf-7875-46a7-b7aa-b1fa34395d11&quot;:{&quot;type&quot;:&quot;FIGURE_OBJECT&quot;,&quot;id&quot;:&quot;a1fafacf-7875-46a7-b7aa-b1fa34395d1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quot;}},&quot;cbb4b9e6-f4fa-421e-a0f0-af948be41f08&quot;:{&quot;type&quot;:&quot;FIGURE_OBJECT&quot;,&quot;id&quot;:&quot;cbb4b9e6-f4fa-421e-a0f0-af948be41f0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25&quot;}},&quot;d031d442-f7c7-4fd2-abfb-68c415a63d75&quot;:{&quot;type&quot;:&quot;FIGURE_OBJECT&quot;,&quot;id&quot;:&quot;d031d442-f7c7-4fd2-abfb-68c415a63d75&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3&quot;}},&quot;c8bd5ee3-73dd-499f-8c6e-c21e6c8a66e4&quot;:{&quot;type&quot;:&quot;FIGURE_OBJECT&quot;,&quot;id&quot;:&quot;c8bd5ee3-73dd-499f-8c6e-c21e6c8a66e4&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4&quot;}},&quot;bf245ad1-cb4a-4bf2-8cca-209a8a76ef70&quot;:{&quot;type&quot;:&quot;FIGURE_OBJECT&quot;,&quot;id&quot;:&quot;bf245ad1-cb4a-4bf2-8cca-209a8a76ef70&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quot;}},&quot;0b436ac4-6366-4657-a117-d50da62c2fa6&quot;:{&quot;type&quot;:&quot;FIGURE_OBJECT&quot;,&quot;id&quot;:&quot;0b436ac4-6366-4657-a117-d50da62c2fa6&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55&quot;}},&quot;2675ac59-dde1-4310-a61a-35cb80c0d0fd&quot;:{&quot;type&quot;:&quot;FIGURE_OBJECT&quot;,&quot;id&quot;:&quot;2675ac59-dde1-4310-a61a-35cb80c0d0fd&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quot;}},&quot;c3f88aa8-7e01-4302-8d89-eecfda1730fb&quot;:{&quot;type&quot;:&quot;FIGURE_OBJECT&quot;,&quot;id&quot;:&quot;c3f88aa8-7e01-4302-8d89-eecfda1730fb&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65&quot;}},&quot;2ecc62c5-2009-4272-8faa-af46358ab773&quot;:{&quot;type&quot;:&quot;FIGURE_OBJECT&quot;,&quot;id&quot;:&quot;2ecc62c5-2009-4272-8faa-af46358ab773&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quot;}},&quot;2ce5fd04-2475-4c17-8162-bdc08d6e22cc&quot;:{&quot;type&quot;:&quot;FIGURE_OBJECT&quot;,&quot;id&quot;:&quot;2ce5fd04-2475-4c17-8162-bdc08d6e22c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75&quot;}},&quot;1e183261-58e1-4015-b6ac-5c95594dc776&quot;:{&quot;type&quot;:&quot;FIGURE_OBJECT&quot;,&quot;id&quot;:&quot;1e183261-58e1-4015-b6ac-5c95594dc776&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8&quot;}},&quot;8d0ad98c-05de-4e52-afa6-d0c38866e098&quot;:{&quot;type&quot;:&quot;FIGURE_OBJECT&quot;,&quot;id&quot;:&quot;8d0ad98c-05de-4e52-afa6-d0c38866e098&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2a79b51-ddfb-40a8-810a-b3c6aef380b1&quot;,&quot;order&quot;:&quot;9&quot;}},&quot;8b846421-48c9-43d6-a227-577c7e2565bb&quot;:{&quot;type&quot;:&quot;FIGURE_OBJECT&quot;,&quot;id&quot;:&quot;8b846421-48c9-43d6-a227-577c7e2565bb&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25&quot;}},&quot;82b200f5-394e-426c-be4b-f92360e13b9c&quot;:{&quot;type&quot;:&quot;FIGURE_OBJECT&quot;,&quot;id&quot;:&quot;82b200f5-394e-426c-be4b-f92360e13b9c&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3&quot;}},&quot;a3633359-4400-446b-be6e-555f5e765b6f&quot;:{&quot;type&quot;:&quot;FIGURE_OBJECT&quot;,&quot;id&quot;:&quot;a3633359-4400-446b-be6e-555f5e765b6f&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quot;}},&quot;c72f7e4b-fc90-4e1b-906a-4a05459cc508&quot;:{&quot;type&quot;:&quot;FIGURE_OBJECT&quot;,&quot;id&quot;:&quot;c72f7e4b-fc90-4e1b-906a-4a05459cc508&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7b265849-b9f2-4775-90e9-6721c90f0976&quot;,&quot;order&quot;:&quot;55&quot;}},&quot;e457e7a0-e070-44ac-8b62-3eb2b244a1b1&quot;:{&quot;type&quot;:&quot;FIGURE_OBJECT&quot;,&quot;id&quot;:&quot;e457e7a0-e070-44ac-8b62-3eb2b244a1b1&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6&quot;}},&quot;25a6a8b8-93e9-426b-acb3-97836dbd7c97&quot;:{&quot;type&quot;:&quot;FIGURE_OBJECT&quot;,&quot;id&quot;:&quot;25a6a8b8-93e9-426b-acb3-97836dbd7c97&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7&quot;}},&quot;55e8d4da-f140-470d-b488-c746e2b0442c&quot;:{&quot;type&quot;:&quot;FIGURE_OBJECT&quot;,&quot;id&quot;:&quot;55e8d4da-f140-470d-b488-c746e2b0442c&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b265849-b9f2-4775-90e9-6721c90f0976&quot;,&quot;order&quot;:&quot;75&quot;}},&quot;18260746-afd5-49b1-8019-3123b06c7171&quot;:{&quot;type&quot;:&quot;FIGURE_OBJECT&quot;,&quot;id&quot;:&quot;18260746-afd5-49b1-8019-3123b06c7171&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b265849-b9f2-4775-90e9-6721c90f0976&quot;,&quot;order&quot;:&quot;8&quot;}},&quot;668eb2fa-0415-4f10-b931-5d32966a3e87&quot;:{&quot;relativeTransform&quot;:{&quot;translate&quot;:{&quot;x&quot;:-172.34459174308,&quot;y&quot;:-159.4106866384507},&quot;rotate&quot;:0,&quot;skewX&quot;:0,&quot;scale&quot;:{&quot;x&quot;:1,&quot;y&quot;:1}},&quot;type&quot;:&quot;FIGURE_OBJECT&quot;,&quot;id&quot;:&quot;668eb2fa-0415-4f10-b931-5d32966a3e87&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4f2708f4-8f48-45ce-803a-56f976a4943c&quot;,&quot;order&quot;:&quot;997&quot;},&quot;isPremium&quot;:true},&quot;c42ed217-eba7-4257-aa21-d8c351b67d3d&quot;:{&quot;type&quot;:&quot;FIGURE_OBJECT&quot;,&quot;id&quot;:&quot;c42ed217-eba7-4257-aa21-d8c351b67d3d&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668eb2fa-0415-4f10-b931-5d32966a3e87&quot;,&quot;order&quot;:&quot;05&quot;}},&quot;a3a86017-1c43-4619-a5b6-43e3d2669119&quot;:{&quot;type&quot;:&quot;FIGURE_OBJECT&quot;,&quot;id&quot;:&quot;a3a86017-1c43-4619-a5b6-43e3d266911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c42ed217-eba7-4257-aa21-d8c351b67d3d&quot;,&quot;order&quot;:&quot;2&quot;}},&quot;23be1837-00ef-4afd-ad3d-818130160bb1&quot;:{&quot;type&quot;:&quot;FIGURE_OBJECT&quot;,&quot;id&quot;:&quot;23be1837-00ef-4afd-ad3d-818130160bb1&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42ed217-eba7-4257-aa21-d8c351b67d3d&quot;,&quot;order&quot;:&quot;5&quot;}},&quot;1fa7eba7-e7e3-4ff5-a380-3bcda65c0a38&quot;:{&quot;type&quot;:&quot;FIGURE_OBJECT&quot;,&quot;id&quot;:&quot;1fa7eba7-e7e3-4ff5-a380-3bcda65c0a3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668eb2fa-0415-4f10-b931-5d32966a3e87&quot;,&quot;order&quot;:&quot;1&quot;}},&quot;8837e6f1-5183-43a9-a9f6-b3356b1ce0db&quot;:{&quot;type&quot;:&quot;FIGURE_OBJECT&quot;,&quot;id&quot;:&quot;8837e6f1-5183-43a9-a9f6-b3356b1ce0db&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668eb2fa-0415-4f10-b931-5d32966a3e87&quot;,&quot;order&quot;:&quot;15&quot;}},&quot;b02985b8-b4af-4508-b5fc-8879651464ca&quot;:{&quot;type&quot;:&quot;FIGURE_OBJECT&quot;,&quot;id&quot;:&quot;b02985b8-b4af-4508-b5fc-8879651464ca&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668eb2fa-0415-4f10-b931-5d32966a3e87&quot;,&quot;order&quot;:&quot;2&quot;}},&quot;e8259e56-c792-4793-aa30-8e6355e530f5&quot;:{&quot;type&quot;:&quot;FIGURE_OBJECT&quot;,&quot;id&quot;:&quot;e8259e56-c792-4793-aa30-8e6355e530f5&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2&quot;}},&quot;525b2db6-2fb0-4790-bdb6-eacce070f6d5&quot;:{&quot;type&quot;:&quot;FIGURE_OBJECT&quot;,&quot;id&quot;:&quot;525b2db6-2fb0-4790-bdb6-eacce070f6d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05&quot;}},&quot;9d9c6f91-83e6-4a2d-8fb3-a3c52d1dd584&quot;:{&quot;type&quot;:&quot;FIGURE_OBJECT&quot;,&quot;id&quot;:&quot;9d9c6f91-83e6-4a2d-8fb3-a3c52d1dd584&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quot;}},&quot;06752c15-0641-423f-a02f-fd45d0742631&quot;:{&quot;type&quot;:&quot;FIGURE_OBJECT&quot;,&quot;id&quot;:&quot;06752c15-0641-423f-a02f-fd45d0742631&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15&quot;}},&quot;cb1ab47f-a226-41b4-9a75-ab497f6c457d&quot;:{&quot;type&quot;:&quot;FIGURE_OBJECT&quot;,&quot;id&quot;:&quot;cb1ab47f-a226-41b4-9a75-ab497f6c457d&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quot;}},&quot;1dc15ab8-3121-4dfe-ac03-dbb52a79dba2&quot;:{&quot;type&quot;:&quot;FIGURE_OBJECT&quot;,&quot;id&quot;:&quot;1dc15ab8-3121-4dfe-ac03-dbb52a79dba2&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2&quot;}},&quot;7b3ff8c1-ccc3-4d7d-83ac-e0712102d611&quot;:{&quot;type&quot;:&quot;FIGURE_OBJECT&quot;,&quot;id&quot;:&quot;7b3ff8c1-ccc3-4d7d-83ac-e0712102d611&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25&quot;}},&quot;5577a02e-e9e5-428b-8135-6614d9689643&quot;:{&quot;type&quot;:&quot;FIGURE_OBJECT&quot;,&quot;id&quot;:&quot;5577a02e-e9e5-428b-8135-6614d9689643&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3&quot;}},&quot;02503edd-0b3f-45e5-95d0-9426261a66b0&quot;:{&quot;type&quot;:&quot;FIGURE_OBJECT&quot;,&quot;id&quot;:&quot;02503edd-0b3f-45e5-95d0-9426261a66b0&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4&quot;}},&quot;6fcde9e8-6658-4536-869e-163bbbe3b950&quot;:{&quot;type&quot;:&quot;FIGURE_OBJECT&quot;,&quot;id&quot;:&quot;6fcde9e8-6658-4536-869e-163bbbe3b950&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quot;}},&quot;49ec0e3d-a1a1-4624-8a43-904d34a189c0&quot;:{&quot;type&quot;:&quot;FIGURE_OBJECT&quot;,&quot;id&quot;:&quot;49ec0e3d-a1a1-4624-8a43-904d34a189c0&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2&quot;}},&quot;ab53bffc-9d6d-4575-a151-0dc99c79064c&quot;:{&quot;type&quot;:&quot;FIGURE_OBJECT&quot;,&quot;id&quot;:&quot;ab53bffc-9d6d-4575-a151-0dc99c79064c&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55&quot;}},&quot;ed356937-7f12-4bb8-a6c9-847441b39c4c&quot;:{&quot;type&quot;:&quot;FIGURE_OBJECT&quot;,&quot;id&quot;:&quot;ed356937-7f12-4bb8-a6c9-847441b39c4c&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quot;}},&quot;6bf100e3-c4ae-43fd-85c2-bda1610e1536&quot;:{&quot;type&quot;:&quot;FIGURE_OBJECT&quot;,&quot;id&quot;:&quot;6bf100e3-c4ae-43fd-85c2-bda1610e1536&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65&quot;}},&quot;5c02ea7a-3f60-4d8c-adeb-1bc85d56037f&quot;:{&quot;type&quot;:&quot;FIGURE_OBJECT&quot;,&quot;id&quot;:&quot;5c02ea7a-3f60-4d8c-adeb-1bc85d56037f&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quot;}},&quot;87c7fa64-b592-4585-8cec-6c269290e4a7&quot;:{&quot;type&quot;:&quot;FIGURE_OBJECT&quot;,&quot;id&quot;:&quot;87c7fa64-b592-4585-8cec-6c269290e4a7&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75&quot;}},&quot;76816143-b58f-45a9-8392-4b95acb8f9db&quot;:{&quot;type&quot;:&quot;FIGURE_OBJECT&quot;,&quot;id&quot;:&quot;76816143-b58f-45a9-8392-4b95acb8f9db&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8&quot;}},&quot;845e7c29-3c33-46b9-b151-6433d0741764&quot;:{&quot;type&quot;:&quot;FIGURE_OBJECT&quot;,&quot;id&quot;:&quot;845e7c29-3c33-46b9-b151-6433d0741764&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02985b8-b4af-4508-b5fc-8879651464ca&quot;,&quot;order&quot;:&quot;9&quot;}},&quot;c3f1c0b2-b0e4-4695-9394-a6aebd415fdf&quot;:{&quot;type&quot;:&quot;FIGURE_OBJECT&quot;,&quot;id&quot;:&quot;c3f1c0b2-b0e4-4695-9394-a6aebd415fdf&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668eb2fa-0415-4f10-b931-5d32966a3e87&quot;,&quot;order&quot;:&quot;25&quot;}},&quot;e2a3a9d8-8251-4949-9f63-4779a498d9d0&quot;:{&quot;type&quot;:&quot;FIGURE_OBJECT&quot;,&quot;id&quot;:&quot;e2a3a9d8-8251-4949-9f63-4779a498d9d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05&quot;}},&quot;3b7eef9d-8a5c-4fe1-a162-e46638059cd7&quot;:{&quot;type&quot;:&quot;FIGURE_OBJECT&quot;,&quot;id&quot;:&quot;3b7eef9d-8a5c-4fe1-a162-e46638059cd7&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quot;}},&quot;c5b80e99-c4a4-4e4d-8876-f2e69fa8b2fb&quot;:{&quot;type&quot;:&quot;FIGURE_OBJECT&quot;,&quot;id&quot;:&quot;c5b80e99-c4a4-4e4d-8876-f2e69fa8b2fb&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15&quot;}},&quot;6fc1c9e5-5751-480a-9003-aa91cdd126c4&quot;:{&quot;type&quot;:&quot;FIGURE_OBJECT&quot;,&quot;id&quot;:&quot;6fc1c9e5-5751-480a-9003-aa91cdd126c4&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quot;}},&quot;96a212a5-5354-4099-8f99-af0ecf4ea426&quot;:{&quot;type&quot;:&quot;FIGURE_OBJECT&quot;,&quot;id&quot;:&quot;96a212a5-5354-4099-8f99-af0ecf4ea426&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25&quot;}},&quot;e653c871-7521-4a56-a8bf-8efd1ea0f996&quot;:{&quot;type&quot;:&quot;FIGURE_OBJECT&quot;,&quot;id&quot;:&quot;e653c871-7521-4a56-a8bf-8efd1ea0f996&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3&quot;}},&quot;e75caa37-c10c-4fd5-98c5-2eb51fe74b6b&quot;:{&quot;type&quot;:&quot;FIGURE_OBJECT&quot;,&quot;id&quot;:&quot;e75caa37-c10c-4fd5-98c5-2eb51fe74b6b&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quot;}},&quot;e0a42fb2-d4c5-4583-83c6-c200b630baaf&quot;:{&quot;type&quot;:&quot;FIGURE_OBJECT&quot;,&quot;id&quot;:&quot;e0a42fb2-d4c5-4583-83c6-c200b630baaf&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55&quot;}},&quot;a6be38a6-8c04-4386-a3e9-40681e5c1102&quot;:{&quot;type&quot;:&quot;FIGURE_OBJECT&quot;,&quot;id&quot;:&quot;a6be38a6-8c04-4386-a3e9-40681e5c110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6&quot;}},&quot;e15e9a80-3602-4f65-b612-61ae93d163fd&quot;:{&quot;type&quot;:&quot;FIGURE_OBJECT&quot;,&quot;id&quot;:&quot;e15e9a80-3602-4f65-b612-61ae93d163f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quot;}},&quot;04478aed-16b9-4446-8a30-f66fa8ba236f&quot;:{&quot;type&quot;:&quot;FIGURE_OBJECT&quot;,&quot;id&quot;:&quot;04478aed-16b9-4446-8a30-f66fa8ba236f&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75&quot;}},&quot;03babd78-ba54-477a-a183-0605dbd62f7a&quot;:{&quot;type&quot;:&quot;FIGURE_OBJECT&quot;,&quot;id&quot;:&quot;03babd78-ba54-477a-a183-0605dbd62f7a&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3f1c0b2-b0e4-4695-9394-a6aebd415fdf&quot;,&quot;order&quot;:&quot;8&quot;}},&quot;c0f79029-bb05-4518-80d8-88bab811d9ca&quot;:{&quot;type&quot;:&quot;FIGURE_OBJECT&quot;,&quot;id&quot;:&quot;c0f79029-bb05-4518-80d8-88bab811d9ca&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668eb2fa-0415-4f10-b931-5d32966a3e87&quot;,&quot;order&quot;:&quot;3&quot;}},&quot;feaff923-e790-4a39-9ea4-19a1c47fbc8a&quot;:{&quot;type&quot;:&quot;FIGURE_OBJECT&quot;,&quot;id&quot;:&quot;feaff923-e790-4a39-9ea4-19a1c47fbc8a&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668eb2fa-0415-4f10-b931-5d32966a3e87&quot;,&quot;order&quot;:&quot;5&quot;}},&quot;61bd48ba-805a-492b-b178-54e1679bc241&quot;:{&quot;type&quot;:&quot;FIGURE_OBJECT&quot;,&quot;id&quot;:&quot;61bd48ba-805a-492b-b178-54e1679bc241&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668eb2fa-0415-4f10-b931-5d32966a3e87&quot;,&quot;order&quot;:&quot;55&quot;}},&quot;63002bbd-e956-4105-bf89-d7f7c108c734&quot;:{&quot;type&quot;:&quot;FIGURE_OBJECT&quot;,&quot;id&quot;:&quot;63002bbd-e956-4105-bf89-d7f7c108c734&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668eb2fa-0415-4f10-b931-5d32966a3e87&quot;,&quot;order&quot;:&quot;6&quot;}},&quot;2beeb65a-c2a9-40a1-a522-7e3368c5ea50&quot;:{&quot;type&quot;:&quot;FIGURE_OBJECT&quot;,&quot;id&quot;:&quot;2beeb65a-c2a9-40a1-a522-7e3368c5ea50&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05&quot;}},&quot;a92be413-bc62-4412-aa6b-a4ac28df0da2&quot;:{&quot;type&quot;:&quot;FIGURE_OBJECT&quot;,&quot;id&quot;:&quot;a92be413-bc62-4412-aa6b-a4ac28df0da2&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quot;}},&quot;98864415-0019-4b56-9d36-448deac85f7e&quot;:{&quot;type&quot;:&quot;FIGURE_OBJECT&quot;,&quot;id&quot;:&quot;98864415-0019-4b56-9d36-448deac85f7e&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15&quot;}},&quot;e1d6b4c4-76c0-452a-9fa1-3a59fc24e25f&quot;:{&quot;type&quot;:&quot;FIGURE_OBJECT&quot;,&quot;id&quot;:&quot;e1d6b4c4-76c0-452a-9fa1-3a59fc24e25f&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quot;}},&quot;cb0c099b-345d-4ce2-936d-8060df09887c&quot;:{&quot;type&quot;:&quot;FIGURE_OBJECT&quot;,&quot;id&quot;:&quot;cb0c099b-345d-4ce2-936d-8060df09887c&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25&quot;}},&quot;e389a65a-3d78-4bf8-8a91-d63dea3fba95&quot;:{&quot;type&quot;:&quot;FIGURE_OBJECT&quot;,&quot;id&quot;:&quot;e389a65a-3d78-4bf8-8a91-d63dea3fba95&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3&quot;}},&quot;a404aa24-2218-4a92-99c9-ba2dd35dc889&quot;:{&quot;type&quot;:&quot;FIGURE_OBJECT&quot;,&quot;id&quot;:&quot;a404aa24-2218-4a92-99c9-ba2dd35dc889&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quot;}},&quot;020611ad-f2d6-48bd-9544-7bccebb9ce50&quot;:{&quot;type&quot;:&quot;FIGURE_OBJECT&quot;,&quot;id&quot;:&quot;020611ad-f2d6-48bd-9544-7bccebb9ce5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55&quot;}},&quot;b616f9b0-36c5-4eb9-b9b5-62c90535a435&quot;:{&quot;type&quot;:&quot;FIGURE_OBJECT&quot;,&quot;id&quot;:&quot;b616f9b0-36c5-4eb9-b9b5-62c90535a435&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6&quot;}},&quot;e144a751-7e15-47c7-934a-2dfa3091db62&quot;:{&quot;type&quot;:&quot;FIGURE_OBJECT&quot;,&quot;id&quot;:&quot;e144a751-7e15-47c7-934a-2dfa3091db62&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quot;}},&quot;6c7f242a-af9d-4a91-815f-2804422d470d&quot;:{&quot;type&quot;:&quot;FIGURE_OBJECT&quot;,&quot;id&quot;:&quot;6c7f242a-af9d-4a91-815f-2804422d470d&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75&quot;}},&quot;89557455-2ea6-4731-8907-44beafb876b3&quot;:{&quot;type&quot;:&quot;FIGURE_OBJECT&quot;,&quot;id&quot;:&quot;89557455-2ea6-4731-8907-44beafb876b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3002bbd-e956-4105-bf89-d7f7c108c734&quot;,&quot;order&quot;:&quot;8&quot;}},&quot;a8330d54-eab1-4d87-88e7-6dd756ce616d&quot;:{&quot;type&quot;:&quot;FIGURE_OBJECT&quot;,&quot;id&quot;:&quot;a8330d54-eab1-4d87-88e7-6dd756ce61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668eb2fa-0415-4f10-b931-5d32966a3e87&quot;,&quot;order&quot;:&quot;7&quot;}},&quot;f38e26ce-f5ee-4a6f-8d3b-221606cb225f&quot;:{&quot;type&quot;:&quot;FIGURE_OBJECT&quot;,&quot;id&quot;:&quot;f38e26ce-f5ee-4a6f-8d3b-221606cb225f&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1&quot;}},&quot;4c0a7f78-a316-463b-b356-75b5e0b51abd&quot;:{&quot;type&quot;:&quot;FIGURE_OBJECT&quot;,&quot;id&quot;:&quot;4c0a7f78-a316-463b-b356-75b5e0b51ab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2&quot;}},&quot;6378da5b-c7c4-444c-bb19-efbddb94151e&quot;:{&quot;type&quot;:&quot;FIGURE_OBJECT&quot;,&quot;id&quot;:&quot;6378da5b-c7c4-444c-bb19-efbddb94151e&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5&quot;}},&quot;cb656908-5b30-47ee-a510-6b9f573e55ee&quot;:{&quot;type&quot;:&quot;FIGURE_OBJECT&quot;,&quot;id&quot;:&quot;cb656908-5b30-47ee-a510-6b9f573e55ee&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330d54-eab1-4d87-88e7-6dd756ce616d&quot;,&quot;order&quot;:&quot;7&quot;}},&quot;d07deed9-b0ba-4527-9147-527c844a0b12&quot;:{&quot;type&quot;:&quot;FIGURE_OBJECT&quot;,&quot;id&quot;:&quot;d07deed9-b0ba-4527-9147-527c844a0b1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668eb2fa-0415-4f10-b931-5d32966a3e87&quot;,&quot;order&quot;:&quot;75&quot;}},&quot;29cd7bde-01ec-45a4-a3d1-8af7f778ca55&quot;:{&quot;type&quot;:&quot;FIGURE_OBJECT&quot;,&quot;id&quot;:&quot;29cd7bde-01ec-45a4-a3d1-8af7f778ca55&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1&quot;}},&quot;0f1bc716-205e-40c8-9344-bcfc57c8e9e2&quot;:{&quot;type&quot;:&quot;FIGURE_OBJECT&quot;,&quot;id&quot;:&quot;0f1bc716-205e-40c8-9344-bcfc57c8e9e2&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2&quot;}},&quot;ff07c538-0e82-4dd0-917c-d75f0541c6a3&quot;:{&quot;type&quot;:&quot;FIGURE_OBJECT&quot;,&quot;id&quot;:&quot;ff07c538-0e82-4dd0-917c-d75f0541c6a3&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5&quot;}},&quot;39ad5da2-35f9-4976-bb09-b823391fbfb2&quot;:{&quot;type&quot;:&quot;FIGURE_OBJECT&quot;,&quot;id&quot;:&quot;39ad5da2-35f9-4976-bb09-b823391fbfb2&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07deed9-b0ba-4527-9147-527c844a0b12&quot;,&quot;order&quot;:&quot;7&quot;}},&quot;f340dbd2-9017-46c0-af0c-5e4dfc317eeb&quot;:{&quot;type&quot;:&quot;FIGURE_OBJECT&quot;,&quot;id&quot;:&quot;f340dbd2-9017-46c0-af0c-5e4dfc317ee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668eb2fa-0415-4f10-b931-5d32966a3e87&quot;,&quot;order&quot;:&quot;8&quot;}},&quot;acf8ca45-c379-49bc-a2f8-10fb2870e5b1&quot;:{&quot;type&quot;:&quot;FIGURE_OBJECT&quot;,&quot;id&quot;:&quot;acf8ca45-c379-49bc-a2f8-10fb2870e5b1&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f340dbd2-9017-46c0-af0c-5e4dfc317eeb&quot;,&quot;order&quot;:&quot;2&quot;}},&quot;44cf9793-413a-46d4-99a1-7d16a0241bcb&quot;:{&quot;type&quot;:&quot;FIGURE_OBJECT&quot;,&quot;id&quot;:&quot;44cf9793-413a-46d4-99a1-7d16a0241bcb&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f340dbd2-9017-46c0-af0c-5e4dfc317eeb&quot;,&quot;order&quot;:&quot;5&quot;}},&quot;71247a71-002a-42ea-ac3b-3d3cb4786354&quot;:{&quot;relativeTransform&quot;:{&quot;translate&quot;:{&quot;x&quot;:-253.79786660250306,&quot;y&quot;:-135.21816655860437},&quot;rotate&quot;:0,&quot;skewX&quot;:0,&quot;scale&quot;:{&quot;x&quot;:1,&quot;y&quot;:1}},&quot;type&quot;:&quot;FIGURE_OBJECT&quot;,&quot;id&quot;:&quot;71247a71-002a-42ea-ac3b-3d3cb4786354&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4f2708f4-8f48-45ce-803a-56f976a4943c&quot;,&quot;order&quot;:&quot;998&quot;},&quot;isPremium&quot;:true},&quot;0b9da9c6-caa9-4a92-9c58-75304e44b7ae&quot;:{&quot;type&quot;:&quot;FIGURE_OBJECT&quot;,&quot;id&quot;:&quot;0b9da9c6-caa9-4a92-9c58-75304e44b7a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71247a71-002a-42ea-ac3b-3d3cb4786354&quot;,&quot;order&quot;:&quot;05&quot;}},&quot;bf24a839-7b10-4139-b6dd-6fbee3a0f171&quot;:{&quot;type&quot;:&quot;FIGURE_OBJECT&quot;,&quot;id&quot;:&quot;bf24a839-7b10-4139-b6dd-6fbee3a0f17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71247a71-002a-42ea-ac3b-3d3cb4786354&quot;,&quot;order&quot;:&quot;1&quot;}},&quot;d894493d-4dfb-4794-8ae7-c0e2733b70f1&quot;:{&quot;type&quot;:&quot;FIGURE_OBJECT&quot;,&quot;id&quot;:&quot;d894493d-4dfb-4794-8ae7-c0e2733b70f1&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05&quot;}},&quot;9d3602db-0340-4796-b85a-d69e2c3be7be&quot;:{&quot;type&quot;:&quot;FIGURE_OBJECT&quot;,&quot;id&quot;:&quot;9d3602db-0340-4796-b85a-d69e2c3be7be&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quot;}},&quot;c7c653e1-8052-42f5-8290-6f2d4377d52b&quot;:{&quot;type&quot;:&quot;FIGURE_OBJECT&quot;,&quot;id&quot;:&quot;c7c653e1-8052-42f5-8290-6f2d4377d52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15&quot;}},&quot;1d31fa91-be72-465d-8ec4-db7a0542b7ec&quot;:{&quot;type&quot;:&quot;FIGURE_OBJECT&quot;,&quot;id&quot;:&quot;1d31fa91-be72-465d-8ec4-db7a0542b7e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quot;}},&quot;e1217b73-b4a5-4e55-8920-4c10618553c5&quot;:{&quot;type&quot;:&quot;FIGURE_OBJECT&quot;,&quot;id&quot;:&quot;e1217b73-b4a5-4e55-8920-4c10618553c5&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25&quot;}},&quot;9aed21d3-21ca-4ad2-95d3-e6283046ddac&quot;:{&quot;type&quot;:&quot;FIGURE_OBJECT&quot;,&quot;id&quot;:&quot;9aed21d3-21ca-4ad2-95d3-e6283046dd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3&quot;}},&quot;79f67e6c-2bbf-44a4-ba42-7442d58a970a&quot;:{&quot;type&quot;:&quot;FIGURE_OBJECT&quot;,&quot;id&quot;:&quot;79f67e6c-2bbf-44a4-ba42-7442d58a970a&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4&quot;}},&quot;00b2f6cc-7ba8-4494-9c8d-40946e88fadb&quot;:{&quot;type&quot;:&quot;FIGURE_OBJECT&quot;,&quot;id&quot;:&quot;00b2f6cc-7ba8-4494-9c8d-40946e88fadb&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quot;}},&quot;87637be0-cb71-41fb-ab94-2819bc0e63a2&quot;:{&quot;type&quot;:&quot;FIGURE_OBJECT&quot;,&quot;id&quot;:&quot;87637be0-cb71-41fb-ab94-2819bc0e63a2&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55&quot;}},&quot;de0a3e54-1daf-41c4-97e0-92636d3c4b49&quot;:{&quot;type&quot;:&quot;FIGURE_OBJECT&quot;,&quot;id&quot;:&quot;de0a3e54-1daf-41c4-97e0-92636d3c4b4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quot;}},&quot;5cc63fbe-5c59-4dcc-bdfe-d62ad3699e04&quot;:{&quot;type&quot;:&quot;FIGURE_OBJECT&quot;,&quot;id&quot;:&quot;5cc63fbe-5c59-4dcc-bdfe-d62ad3699e04&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65&quot;}},&quot;b2652625-573f-4843-983b-2d5aef7c5d12&quot;:{&quot;type&quot;:&quot;FIGURE_OBJECT&quot;,&quot;id&quot;:&quot;b2652625-573f-4843-983b-2d5aef7c5d12&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quot;}},&quot;98fde620-26bb-40a5-a7fa-dad96c1293af&quot;:{&quot;type&quot;:&quot;FIGURE_OBJECT&quot;,&quot;id&quot;:&quot;98fde620-26bb-40a5-a7fa-dad96c1293af&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75&quot;}},&quot;21fdf6fe-5252-41c5-bc14-1161a245339a&quot;:{&quot;type&quot;:&quot;FIGURE_OBJECT&quot;,&quot;id&quot;:&quot;21fdf6fe-5252-41c5-bc14-1161a245339a&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8&quot;}},&quot;f8b99df9-d268-4deb-ba74-eaedaeed78a9&quot;:{&quot;type&quot;:&quot;FIGURE_OBJECT&quot;,&quot;id&quot;:&quot;f8b99df9-d268-4deb-ba74-eaedaeed78a9&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f24a839-7b10-4139-b6dd-6fbee3a0f171&quot;,&quot;order&quot;:&quot;9&quot;}},&quot;2a402170-89dc-4b2d-8211-c39d0c1adb37&quot;:{&quot;type&quot;:&quot;FIGURE_OBJECT&quot;,&quot;id&quot;:&quot;2a402170-89dc-4b2d-8211-c39d0c1adb37&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71247a71-002a-42ea-ac3b-3d3cb4786354&quot;,&quot;order&quot;:&quot;15&quot;}},&quot;c5502720-8dc3-44da-a6f0-da78ea166aee&quot;:{&quot;type&quot;:&quot;FIGURE_OBJECT&quot;,&quot;id&quot;:&quot;c5502720-8dc3-44da-a6f0-da78ea166a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a402170-89dc-4b2d-8211-c39d0c1adb37&quot;,&quot;order&quot;:&quot;2&quot;}},&quot;ecce44b6-90d8-46a7-ae15-bf8a66f6688b&quot;:{&quot;type&quot;:&quot;FIGURE_OBJECT&quot;,&quot;id&quot;:&quot;ecce44b6-90d8-46a7-ae15-bf8a66f6688b&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a402170-89dc-4b2d-8211-c39d0c1adb37&quot;,&quot;order&quot;:&quot;5&quot;}},&quot;c8b41f9c-4257-4ccb-af77-d2d04183afe8&quot;:{&quot;type&quot;:&quot;FIGURE_OBJECT&quot;,&quot;id&quot;:&quot;c8b41f9c-4257-4ccb-af77-d2d04183afe8&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71247a71-002a-42ea-ac3b-3d3cb4786354&quot;,&quot;order&quot;:&quot;2&quot;}},&quot;ad9ec032-b359-4d6d-bce7-99b9c580a07d&quot;:{&quot;type&quot;:&quot;FIGURE_OBJECT&quot;,&quot;id&quot;:&quot;ad9ec032-b359-4d6d-bce7-99b9c580a07d&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05&quot;}},&quot;ed30ce4f-0102-48fc-9234-1e514adb16f5&quot;:{&quot;type&quot;:&quot;FIGURE_OBJECT&quot;,&quot;id&quot;:&quot;ed30ce4f-0102-48fc-9234-1e514adb16f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quot;}},&quot;d41626ce-2f5e-4b57-86b7-e74e30aa9d34&quot;:{&quot;type&quot;:&quot;FIGURE_OBJECT&quot;,&quot;id&quot;:&quot;d41626ce-2f5e-4b57-86b7-e74e30aa9d34&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15&quot;}},&quot;77733a74-ade3-4c65-a355-316c69283fa9&quot;:{&quot;type&quot;:&quot;FIGURE_OBJECT&quot;,&quot;id&quot;:&quot;77733a74-ade3-4c65-a355-316c69283fa9&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quot;}},&quot;038ee414-7687-4912-80f5-7f45fd47f89a&quot;:{&quot;type&quot;:&quot;FIGURE_OBJECT&quot;,&quot;id&quot;:&quot;038ee414-7687-4912-80f5-7f45fd47f89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25&quot;}},&quot;7d98619e-a797-4b46-b989-7a63e023dfb2&quot;:{&quot;type&quot;:&quot;FIGURE_OBJECT&quot;,&quot;id&quot;:&quot;7d98619e-a797-4b46-b989-7a63e023dfb2&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3&quot;}},&quot;ab67f54e-adbf-4299-8825-fb49eab415ec&quot;:{&quot;type&quot;:&quot;FIGURE_OBJECT&quot;,&quot;id&quot;:&quot;ab67f54e-adbf-4299-8825-fb49eab415ec&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4&quot;}},&quot;660874f0-a13a-49a7-823c-c3339717ace8&quot;:{&quot;type&quot;:&quot;FIGURE_OBJECT&quot;,&quot;id&quot;:&quot;660874f0-a13a-49a7-823c-c3339717ace8&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quot;}},&quot;00d79219-a2c5-4c91-a0ef-ccff00f01a2c&quot;:{&quot;type&quot;:&quot;FIGURE_OBJECT&quot;,&quot;id&quot;:&quot;00d79219-a2c5-4c91-a0ef-ccff00f01a2c&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55&quot;}},&quot;23a2be87-2d8e-43db-b6d6-50191513bf2f&quot;:{&quot;type&quot;:&quot;FIGURE_OBJECT&quot;,&quot;id&quot;:&quot;23a2be87-2d8e-43db-b6d6-50191513bf2f&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quot;}},&quot;c469704f-8912-44f7-95bb-f69ece9d06b2&quot;:{&quot;type&quot;:&quot;FIGURE_OBJECT&quot;,&quot;id&quot;:&quot;c469704f-8912-44f7-95bb-f69ece9d06b2&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65&quot;}},&quot;6d5f0890-6efc-4e97-898f-c7366b6a2d6b&quot;:{&quot;type&quot;:&quot;FIGURE_OBJECT&quot;,&quot;id&quot;:&quot;6d5f0890-6efc-4e97-898f-c7366b6a2d6b&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quot;}},&quot;7b289b55-55bb-4658-9dd5-452e73abdb7e&quot;:{&quot;type&quot;:&quot;FIGURE_OBJECT&quot;,&quot;id&quot;:&quot;7b289b55-55bb-4658-9dd5-452e73abdb7e&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75&quot;}},&quot;ab3340ea-7b1d-4f29-9aab-7029511c7c8c&quot;:{&quot;type&quot;:&quot;FIGURE_OBJECT&quot;,&quot;id&quot;:&quot;ab3340ea-7b1d-4f29-9aab-7029511c7c8c&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8&quot;}},&quot;fa913582-449a-49a7-bacb-76793bc60d4a&quot;:{&quot;type&quot;:&quot;FIGURE_OBJECT&quot;,&quot;id&quot;:&quot;fa913582-449a-49a7-bacb-76793bc60d4a&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8b41f9c-4257-4ccb-af77-d2d04183afe8&quot;,&quot;order&quot;:&quot;9&quot;}},&quot;7ffc09fe-8aa7-4ec6-b2f1-85a366cbf0b6&quot;:{&quot;type&quot;:&quot;FIGURE_OBJECT&quot;,&quot;id&quot;:&quot;7ffc09fe-8aa7-4ec6-b2f1-85a366cbf0b6&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71247a71-002a-42ea-ac3b-3d3cb4786354&quot;,&quot;order&quot;:&quot;25&quot;}},&quot;ca05f73d-8aec-4aa6-a999-61cb7825c13d&quot;:{&quot;type&quot;:&quot;FIGURE_OBJECT&quot;,&quot;id&quot;:&quot;ca05f73d-8aec-4aa6-a999-61cb7825c13d&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fc09fe-8aa7-4ec6-b2f1-85a366cbf0b6&quot;,&quot;order&quot;:&quot;2&quot;}},&quot;082851d4-3911-449f-b415-1dec8e3c31d2&quot;:{&quot;type&quot;:&quot;FIGURE_OBJECT&quot;,&quot;id&quot;:&quot;082851d4-3911-449f-b415-1dec8e3c31d2&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fc09fe-8aa7-4ec6-b2f1-85a366cbf0b6&quot;,&quot;order&quot;:&quot;5&quot;}},&quot;6b566025-ff83-46f6-b005-67216aaff3a1&quot;:{&quot;type&quot;:&quot;FIGURE_OBJECT&quot;,&quot;id&quot;:&quot;6b566025-ff83-46f6-b005-67216aaff3a1&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3&quot;}},&quot;85f6fcdf-7aaa-4944-98ac-72ea6538d3a6&quot;:{&quot;type&quot;:&quot;FIGURE_OBJECT&quot;,&quot;id&quot;:&quot;85f6fcdf-7aaa-4944-98ac-72ea6538d3a6&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quot;}},&quot;67ff9f58-e39a-4643-9eb7-b265a23e4873&quot;:{&quot;type&quot;:&quot;FIGURE_OBJECT&quot;,&quot;id&quot;:&quot;67ff9f58-e39a-4643-9eb7-b265a23e4873&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55&quot;}},&quot;4f35e874-5c50-4f83-9915-831b2615df11&quot;:{&quot;type&quot;:&quot;FIGURE_OBJECT&quot;,&quot;id&quot;:&quot;4f35e874-5c50-4f83-9915-831b2615df11&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quot;}},&quot;38eee967-85e5-419b-8ca0-06b084ed872c&quot;:{&quot;type&quot;:&quot;FIGURE_OBJECT&quot;,&quot;id&quot;:&quot;38eee967-85e5-419b-8ca0-06b084ed872c&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65&quot;}},&quot;94493c35-f80b-488e-8f19-f49b4ac5ff49&quot;:{&quot;type&quot;:&quot;FIGURE_OBJECT&quot;,&quot;id&quot;:&quot;94493c35-f80b-488e-8f19-f49b4ac5ff49&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quot;}},&quot;df88fabc-805f-4d9e-9918-cbd146521694&quot;:{&quot;type&quot;:&quot;FIGURE_OBJECT&quot;,&quot;id&quot;:&quot;df88fabc-805f-4d9e-9918-cbd146521694&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75&quot;}},&quot;cf04d7fb-c355-48b0-b3bd-2d4b57d497c4&quot;:{&quot;type&quot;:&quot;FIGURE_OBJECT&quot;,&quot;id&quot;:&quot;cf04d7fb-c355-48b0-b3bd-2d4b57d497c4&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71247a71-002a-42ea-ac3b-3d3cb4786354&quot;,&quot;order&quot;:&quot;8&quot;}},&quot;39628a34-c489-42cf-a0b4-48c618cbef14&quot;:{&quot;relativeTransform&quot;:{&quot;translate&quot;:{&quot;x&quot;:53.520674186832736,&quot;y&quot;:-100.33835533110594},&quot;rotate&quot;:0,&quot;skewX&quot;:0,&quot;scale&quot;:{&quot;x&quot;:1,&quot;y&quot;:1}},&quot;type&quot;:&quot;FIGURE_OBJECT&quot;,&quot;id&quot;:&quot;39628a34-c489-42cf-a0b4-48c618cbef14&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4f2708f4-8f48-45ce-803a-56f976a4943c&quot;,&quot;order&quot;:&quot;999&quot;},&quot;isPremium&quot;:true},&quot;b155263b-3e5f-48ec-a641-4fa49548738e&quot;:{&quot;type&quot;:&quot;FIGURE_OBJECT&quot;,&quot;id&quot;:&quot;b155263b-3e5f-48ec-a641-4fa49548738e&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39628a34-c489-42cf-a0b4-48c618cbef14&quot;,&quot;order&quot;:&quot;1&quot;}},&quot;001f5d59-e6a2-481f-bc50-bbbc7a78452e&quot;:{&quot;type&quot;:&quot;FIGURE_OBJECT&quot;,&quot;id&quot;:&quot;001f5d59-e6a2-481f-bc50-bbbc7a78452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39628a34-c489-42cf-a0b4-48c618cbef14&quot;,&quot;order&quot;:&quot;2&quot;}},&quot;0f047b0a-8878-4035-9fc6-f53b53391a44&quot;:{&quot;type&quot;:&quot;FIGURE_OBJECT&quot;,&quot;id&quot;:&quot;0f047b0a-8878-4035-9fc6-f53b53391a44&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39628a34-c489-42cf-a0b4-48c618cbef14&quot;,&quot;order&quot;:&quot;3&quot;}},&quot;8326df51-6ab3-4bb9-9b22-d05f62c9e56f&quot;:{&quot;type&quot;:&quot;FIGURE_OBJECT&quot;,&quot;id&quot;:&quot;8326df51-6ab3-4bb9-9b22-d05f62c9e56f&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05&quot;}},&quot;e634b4d6-646d-4e22-a649-2c0389507a34&quot;:{&quot;type&quot;:&quot;FIGURE_OBJECT&quot;,&quot;id&quot;:&quot;e634b4d6-646d-4e22-a649-2c0389507a34&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1&quot;}},&quot;4f21aaf1-fc68-45c8-b614-33607ac01c20&quot;:{&quot;type&quot;:&quot;FIGURE_OBJECT&quot;,&quot;id&quot;:&quot;4f21aaf1-fc68-45c8-b614-33607ac01c20&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2&quot;}},&quot;d78a4aaa-0483-47ab-aa25-4bcd5ac6f8d2&quot;:{&quot;type&quot;:&quot;FIGURE_OBJECT&quot;,&quot;id&quot;:&quot;d78a4aaa-0483-47ab-aa25-4bcd5ac6f8d2&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3&quot;}},&quot;a5d48398-a0b8-443f-a404-3320617f248b&quot;:{&quot;type&quot;:&quot;FIGURE_OBJECT&quot;,&quot;id&quot;:&quot;a5d48398-a0b8-443f-a404-3320617f248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5&quot;}},&quot;5e2f281b-06af-460e-9d50-264ad793497d&quot;:{&quot;type&quot;:&quot;FIGURE_OBJECT&quot;,&quot;id&quot;:&quot;5e2f281b-06af-460e-9d50-264ad793497d&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6&quot;}},&quot;ecb0f1ff-bc39-4259-8caa-bcf7a858fbf8&quot;:{&quot;type&quot;:&quot;FIGURE_OBJECT&quot;,&quot;id&quot;:&quot;ecb0f1ff-bc39-4259-8caa-bcf7a858fbf8&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7&quot;}},&quot;aa7ed02f-3cd6-4e24-bdd5-a71cfc61ee55&quot;:{&quot;type&quot;:&quot;FIGURE_OBJECT&quot;,&quot;id&quot;:&quot;aa7ed02f-3cd6-4e24-bdd5-a71cfc61ee55&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f047b0a-8878-4035-9fc6-f53b53391a44&quot;,&quot;order&quot;:&quot;8&quot;}},&quot;4b95b9b2-b81e-46b8-922f-006a4648727a&quot;:{&quot;type&quot;:&quot;FIGURE_OBJECT&quot;,&quot;id&quot;:&quot;4b95b9b2-b81e-46b8-922f-006a4648727a&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5&quot;}},&quot;09c377d1-23a3-4434-9bae-dfc5c38e53b5&quot;:{&quot;type&quot;:&quot;FIGURE_OBJECT&quot;,&quot;id&quot;:&quot;09c377d1-23a3-4434-9bae-dfc5c38e53b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6&quot;}},&quot;f55a104c-59c5-44b0-a238-854a37d94559&quot;:{&quot;type&quot;:&quot;FIGURE_OBJECT&quot;,&quot;id&quot;:&quot;f55a104c-59c5-44b0-a238-854a37d9455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39628a34-c489-42cf-a0b4-48c618cbef14&quot;,&quot;order&quot;:&quot;7&quot;}},&quot;92c210dd-376b-4cbb-a611-7d3743148082&quot;:{&quot;type&quot;:&quot;FIGURE_OBJECT&quot;,&quot;id&quot;:&quot;92c210dd-376b-4cbb-a611-7d3743148082&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628a34-c489-42cf-a0b4-48c618cbef14&quot;,&quot;order&quot;:&quot;8&quot;}},&quot;f7085b41-a0c7-43ba-a40b-40f1cb15abde&quot;:{&quot;type&quot;:&quot;FIGURE_OBJECT&quot;,&quot;id&quot;:&quot;f7085b41-a0c7-43ba-a40b-40f1cb15abde&quot;,&quot;relativeTransform&quot;:{&quot;translate&quot;:{&quot;x&quot;:149.1505961500419,&quot;y&quot;:-13.357114430581927},&quot;rotate&quot;:0,&quot;skewX&quot;:0,&quot;scale&quot;:{&quot;x&quot;:1,&quot;y&quot;:1}},&quot;layout&quot;:{&quot;sizeRatio&quot;:{&quot;x&quot;:0.88,&quot;y&quot;:0.88},&quot;keepAspectRatio&quot;:false},&quot;opacity&quot;:1,&quot;path&quot;:{&quot;type&quot;:&quot;RECT&quot;,&quot;size&quot;:{&quot;x&quot;:225.97842295206576,&quot;y&quot;:94.12723181791989},&quot;cornerRounding&quot;:{&quot;type&quot;:&quot;ARC_LENGTH&quot;,&quot;global&quot;:0}},&quot;pathStyles&quot;:[{&quot;type&quot;:&quot;FILL&quot;,&quot;fillStyle&quot;:&quot;rgba(238, 244, 251, 1)&quot;},{&quot;type&quot;:&quot;STROKE&quot;,&quot;strokeStyle&quot;:&quot;rgba(70,69,70,1)&quot;,&quot;lineWidth&quot;:1,&quot;lineJoin&quot;:&quot;round&quot;}],&quot;isLocked&quot;:false,&quot;parent&quot;:{&quot;type&quot;:&quot;CHILD&quot;,&quot;parentId&quot;:&quot;c2e447e3-259c-4fa4-877a-74cb5c6d300d&quot;,&quot;order&quot;:&quot;7&quot;}},&quot;5f67d301-78a5-439d-acf3-942d66b04a32&quot;:{&quot;type&quot;:&quot;FIGURE_OBJECT&quot;,&quot;id&quot;:&quot;5f67d301-78a5-439d-acf3-942d66b04a32&quot;,&quot;relativeTransform&quot;:{&quot;translate&quot;:{&quot;x&quot;:0,&quot;y&quot;:0},&quot;rotate&quot;:0},&quot;text&quot;:{&quot;textData&quot;:{&quot;lineSpacing&quot;:&quot;normal&quot;,&quot;alignment&quot;:&quot;left&quot;,&quot;lines&quot;:[{&quot;runs&quot;:[{&quot;style&quot;:{&quot;fontFamily&quot;:&quot;Roboto&quot;,&quot;fontSize&quot;:12.182648495534426,&quot;color&quot;:&quot;rgb(0,0,0)&quot;,&quot;fontWeight&quot;:&quot;bold&quot;,&quot;fontStyle&quot;:&quot;normal&quot;,&quot;decoration&quot;:&quot;none&quot;,&quot;script&quot;:&quot;none&quot;},&quot;range&quot;:[0,0]},{&quot;style&quot;:{&quot;fontFamily&quot;:&quot;Roboto&quot;,&quot;fontSize&quot;:12.182648495534426,&quot;color&quot;:&quot;rgb(0,0,0)&quot;,&quot;fontWeight&quot;:&quot;bold&quot;,&quot;fontStyle&quot;:&quot;normal&quot;,&quot;decoration&quot;:&quot;none&quot;,&quot;script&quot;:&quot;none&quot;},&quot;range&quot;:[1,3]},{&quot;style&quot;:{&quot;fontFamily&quot;:&quot;Roboto&quot;,&quot;fontSize&quot;:12.182648495534426,&quot;color&quot;:&quot;rgb(0,0,0)&quot;,&quot;fontWeight&quot;:&quot;normal&quot;,&quot;fontStyle&quot;:&quot;normal&quot;,&quot;decoration&quot;:&quot;none&quot;,&quot;script&quot;:&quot;none&quot;},&quot;range&quot;:[]}],&quot;text&quot;:&quot;Pass&quot;,&quot;baseStyle&quot;:{&quot;fontFamily&quot;:&quot;Roboto&quot;,&quot;fontSize&quot;:12.182648495534426,&quot;color&quot;:&quot;rgb(0,0,0)&quot;,&quot;fontWeight&quot;:&quot;bold&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29]}],&quot;text&quot;:&quot;cell is large enough to divide&quot;,&quot;baseStyle&quot;:{&quot;fontFamily&quot;:&quot;Roboto&quot;,&quot;fontSize&quot;:12.182648495534426,&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2.182648495534426,&quot;color&quot;:&quot;rgb(0,0,0)&quot;,&quot;fontWeight&quot;:&quot;normal&quot;,&quot;fontStyle&quot;:&quot;normal&quot;,&quot;decoration&quot;:&quot;none&quot;,&quot;script&quot;:&quot;none&quot;},&quot;range&quot;:[0,95]}],&quot;text&quot;:&quot;DNA is not damaged (cell will try to repair, and if it can not, it will not progress to S phase)&quot;},{&quot;runs&quot;:[],&quot;text&quot;:&quot;&quot;,&quot;textIndent&quot;:{&quot;type&quot;:&quot;none&quot;,&quot;indent&quot;:1,&quot;symbol&quot;:&quot; &quot;,&quot;unit&quot;:&quot;levels&quot;},&quot;baseStyle&quot;:{&quot;fontFamily&quot;:&quot;Roboto&quot;,&quot;fontSize&quot;:12.182648495534426,&quot;color&quot;:&quot;rgb(0,0,0)&quot;,&quot;fontWeight&quot;:&quot;normal&quot;,&quot;fontStyle&quot;:&quot;normal&quot;,&quot;decoration&quot;:&quot;none&quot;,&quot;script&quot;:&quot;none&quot;}}],&quot;verticalAlign&quot;:&quot;TOP&quot;,&quot;_lastCaretLocation&quot;:{&quot;lineIndex&quot;:2,&quot;runIndex&quot;:-1,&quot;charIndex&quot;:-1,&quot;endOfLine&quot;:true}},&quot;size&quot;:{&quot;x&quot;:198.8610121978179,&quot;y&quot;:82.8319639997695},&quot;targetSize&quot;:{&quot;x&quot;:198.8610121978179,&quot;y&quot;:2},&quot;format&quot;:&quot;BETTER_TEXT&quot;},&quot;parent&quot;:{&quot;type&quot;:&quot;CHILD&quot;,&quot;parentId&quot;:&quot;f7085b41-a0c7-43ba-a40b-40f1cb15abde&quot;,&quot;order&quot;:&quot;5&quot;}},&quot;256e92e7-345a-40b8-9fbe-572433bc40b8&quot;:{&quot;type&quot;:&quot;FIGURE_OBJECT&quot;,&quot;id&quot;:&quot;256e92e7-345a-40b8-9fbe-572433bc40b8&quot;,&quot;parent&quot;:{&quot;type&quot;:&quot;CHILD&quot;,&quot;parentId&quot;:&quot;4f2708f4-8f48-45ce-803a-56f976a4943c&quot;,&quot;order&quot;:&quot;9995&quot;},&quot;relativeTransform&quot;:{&quot;translate&quot;:{&quot;x&quot;:69.8191228070175,&quot;y&quot;:35.50907017543854},&quot;rotate&quot;:0,&quot;skewX&quot;:0,&quot;scale&quot;:{&quot;x&quot;:1,&quot;y&quot;:1}}},&quot;429bc8bd-23e6-4ba1-81d2-e9709a3f350b&quot;:{&quot;type&quot;:&quot;FIGURE_OBJECT&quot;,&quot;id&quot;:&quot;429bc8bd-23e6-4ba1-81d2-e9709a3f350b&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256e92e7-345a-40b8-9fbe-572433bc40b8&quot;,&quot;order&quot;:&quot;05&quot;}},&quot;9a0d0c4a-06f8-42c5-949c-0078c7edd072&quot;:{&quot;type&quot;:&quot;FIGURE_OBJECT&quot;,&quot;id&quot;:&quot;9a0d0c4a-06f8-42c5-949c-0078c7edd072&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429bc8bd-23e6-4ba1-81d2-e9709a3f350b&quot;,&quot;order&quot;:&quot;1&quot;}},&quot;d2b297e2-8359-477d-87bb-df7035d2ecd2&quot;:{&quot;type&quot;:&quot;FIGURE_OBJECT&quot;,&quot;id&quot;:&quot;d2b297e2-8359-477d-87bb-df7035d2ecd2&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429bc8bd-23e6-4ba1-81d2-e9709a3f350b&quot;,&quot;order&quot;:&quot;2&quot;}},&quot;6f55ac35-c8f0-4656-b2da-43cf9ca7ec81&quot;:{&quot;type&quot;:&quot;FIGURE_OBJECT&quot;,&quot;id&quot;:&quot;6f55ac35-c8f0-4656-b2da-43cf9ca7ec81&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429bc8bd-23e6-4ba1-81d2-e9709a3f350b&quot;,&quot;order&quot;:&quot;3&quot;}},&quot;d53c19ac-90da-4c28-93d9-32b05d815bb8&quot;:{&quot;type&quot;:&quot;FIGURE_OBJECT&quot;,&quot;id&quot;:&quot;d53c19ac-90da-4c28-93d9-32b05d815bb8&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429bc8bd-23e6-4ba1-81d2-e9709a3f350b&quot;,&quot;order&quot;:&quot;5&quot;}},&quot;d1f263ad-7cad-4d26-b708-73d01ac50563&quot;:{&quot;type&quot;:&quot;FIGURE_OBJECT&quot;,&quot;id&quot;:&quot;d1f263ad-7cad-4d26-b708-73d01ac50563&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429bc8bd-23e6-4ba1-81d2-e9709a3f350b&quot;,&quot;order&quot;:&quot;6&quot;}},&quot;7e74786b-fab6-49a0-90b4-0036313b7285&quot;:{&quot;type&quot;:&quot;FIGURE_OBJECT&quot;,&quot;id&quot;:&quot;7e74786b-fab6-49a0-90b4-0036313b7285&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429bc8bd-23e6-4ba1-81d2-e9709a3f350b&quot;,&quot;order&quot;:&quot;7&quot;}},&quot;0d74a87a-3fe2-40e1-8cf3-ee8c8a9adf54&quot;:{&quot;type&quot;:&quot;FIGURE_OBJECT&quot;,&quot;id&quot;:&quot;0d74a87a-3fe2-40e1-8cf3-ee8c8a9adf54&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429bc8bd-23e6-4ba1-81d2-e9709a3f350b&quot;,&quot;order&quot;:&quot;8&quot;}},&quot;8813a8dd-03b3-4486-974b-fdb641b4a55c&quot;:{&quot;type&quot;:&quot;FIGURE_OBJECT&quot;,&quot;id&quot;:&quot;8813a8dd-03b3-4486-974b-fdb641b4a55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256e92e7-345a-40b8-9fbe-572433bc40b8&quot;,&quot;order&quot;:&quot;1&quot;}},&quot;c088c405-dc43-4d59-9a30-8718fb96b0dc&quot;:{&quot;type&quot;:&quot;FIGURE_OBJECT&quot;,&quot;id&quot;:&quot;c088c405-dc43-4d59-9a30-8718fb96b0dc&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15&quot;}},&quot;99d467cc-22b4-470a-ba60-8e199359a244&quot;:{&quot;type&quot;:&quot;FIGURE_OBJECT&quot;,&quot;id&quot;:&quot;99d467cc-22b4-470a-ba60-8e199359a244&quot;,&quot;parent&quot;:{&quot;type&quot;:&quot;CHILD&quot;,&quot;parentId&quot;:&quot;256e92e7-345a-40b8-9fbe-572433bc40b8&quot;,&quot;order&quot;:&quot;5&quot;},&quot;relativeTransform&quot;:{&quot;translate&quot;:{&quot;x&quot;:-225.96491228070175,&quot;y&quot;:12.047160021265235},&quot;rotate&quot;:0,&quot;skewX&quot;:0,&quot;scale&quot;:{&quot;x&quot;:1,&quot;y&quot;:1}}},&quot;82a165a3-0945-4fa1-97e9-83e98db1b8cb&quot;:{&quot;type&quot;:&quot;FIGURE_OBJECT&quot;,&quot;id&quot;:&quot;82a165a3-0945-4fa1-97e9-83e98db1b8c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99d467cc-22b4-470a-ba60-8e199359a244&quot;,&quot;order&quot;:&quot;7&quot;}},&quot;f28c7b48-11e5-4c72-8b66-2b524d4187eb&quot;:{&quot;type&quot;:&quot;FIGURE_OBJECT&quot;,&quot;id&quot;:&quot;f28c7b48-11e5-4c72-8b66-2b524d4187eb&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99d467cc-22b4-470a-ba60-8e199359a244&quot;,&quot;order&quot;:&quot;5&quot;}},&quot;de94bf03-0076-4985-bc30-824abfe496f8&quot;:{&quot;type&quot;:&quot;FIGURE_OBJECT&quot;,&quot;id&quot;:&quot;de94bf03-0076-4985-bc30-824abfe496f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quot;}},&quot;2f7acc0e-f29c-494b-b4a5-02b2ddc38786&quot;:{&quot;type&quot;:&quot;FIGURE_OBJECT&quot;,&quot;id&quot;:&quot;2f7acc0e-f29c-494b-b4a5-02b2ddc3878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25&quot;}},&quot;4985174c-df71-484d-8c3c-95368a8816d3&quot;:{&quot;type&quot;:&quot;FIGURE_OBJECT&quot;,&quot;id&quot;:&quot;4985174c-df71-484d-8c3c-95368a8816d3&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3&quot;}},&quot;99ea2b25-6902-4ab2-9686-a3026a9e1f50&quot;:{&quot;type&quot;:&quot;FIGURE_OBJECT&quot;,&quot;id&quot;:&quot;99ea2b25-6902-4ab2-9686-a3026a9e1f50&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55&quot;}},&quot;4d05192e-ff75-4c3f-bca0-9981391292d7&quot;:{&quot;type&quot;:&quot;FIGURE_OBJECT&quot;,&quot;id&quot;:&quot;4d05192e-ff75-4c3f-bca0-9981391292d7&quot;,&quot;parent&quot;:{&quot;type&quot;:&quot;CHILD&quot;,&quot;parentId&quot;:&quot;256e92e7-345a-40b8-9fbe-572433bc40b8&quot;,&quot;order&quot;:&quot;6&quot;},&quot;relativeTransform&quot;:{&quot;translate&quot;:{&quot;x&quot;:-227.34078182440985,&quot;y&quot;:11.371703589947153},&quot;rotate&quot;:0.08354094949667655,&quot;skewX&quot;:0,&quot;scale&quot;:{&quot;x&quot;:1,&quot;y&quot;:1}}},&quot;ad2fe5a6-f388-4dd0-8e39-b809add31d3a&quot;:{&quot;type&quot;:&quot;FIGURE_OBJECT&quot;,&quot;id&quot;:&quot;ad2fe5a6-f388-4dd0-8e39-b809add31d3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4ab870-e659-4176-82dc-0d162c1c4bec&quot;:{&quot;type&quot;:&quot;FIGURE_OBJECT&quot;,&quot;id&quot;:&quot;d04ab870-e659-4176-82dc-0d162c1c4bec&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33d9230-3d85-4d73-b5ce-ce317273a19f&quot;:{&quot;type&quot;:&quot;FIGURE_OBJECT&quot;,&quot;id&quot;:&quot;433d9230-3d85-4d73-b5ce-ce317273a19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0686df4-d210-4f97-8c9a-01c8904d8b69&quot;:{&quot;type&quot;:&quot;FIGURE_OBJECT&quot;,&quot;id&quot;:&quot;70686df4-d210-4f97-8c9a-01c8904d8b69&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4d05192e-ff75-4c3f-bca0-9981391292d7&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3ea2374-855e-4d38-b2e3-ecc252daa3de&quot;:{&quot;type&quot;:&quot;FIGURE_OBJECT&quot;,&quot;id&quot;:&quot;e3ea2374-855e-4d38-b2e3-ecc252daa3de&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256e92e7-345a-40b8-9fbe-572433bc40b8&quot;,&quot;order&quot;:&quot;7&quot;}},&quot;44e67746-fbee-4dd3-824c-365d26fe94a5&quot;:{&quot;type&quot;:&quot;FIGURE_OBJECT&quot;,&quot;id&quot;:&quot;44e67746-fbee-4dd3-824c-365d26fe94a5&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256e92e7-345a-40b8-9fbe-572433bc40b8&quot;,&quot;order&quot;:&quot;75&quot;}},&quot;e14704a0-e939-46f9-b128-82fe8f894248&quot;:{&quot;type&quot;:&quot;FIGURE_OBJECT&quot;,&quot;id&quot;:&quot;e14704a0-e939-46f9-b128-82fe8f894248&quot;,&quot;parent&quot;:{&quot;type&quot;:&quot;CHILD&quot;,&quot;parentId&quot;:&quot;256e92e7-345a-40b8-9fbe-572433bc40b8&quot;,&quot;order&quot;:&quot;8&quot;},&quot;relativeTransform&quot;:{&quot;translate&quot;:{&quot;x&quot;:93.1632896180812,&quot;y&quot;:87.26148624110908},&quot;rotate&quot;:-0.3903091006894377,&quot;skewX&quot;:0,&quot;scale&quot;:{&quot;x&quot;:1,&quot;y&quot;:1.0000000000000002}}},&quot;17a13098-c69b-498e-a0c6-8269526bdfb2&quot;:{&quot;type&quot;:&quot;FIGURE_OBJECT&quot;,&quot;id&quot;:&quot;17a13098-c69b-498e-a0c6-8269526bdfb2&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2&quot;}},&quot;56f52d94-4be9-44da-9681-06051d5ff262&quot;:{&quot;type&quot;:&quot;FIGURE_OBJECT&quot;,&quot;id&quot;:&quot;56f52d94-4be9-44da-9681-06051d5ff262&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e14704a0-e939-46f9-b128-82fe8f894248&quot;,&quot;order&quot;:&quot;5&quot;}},&quot;9eaf7564-8ba0-4044-8b98-033b9f560f49&quot;:{&quot;type&quot;:&quot;FIGURE_OBJECT&quot;,&quot;id&quot;:&quot;9eaf7564-8ba0-4044-8b98-033b9f560f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4704a0-e939-46f9-b128-82fe8f894248&quot;,&quot;order&quot;:&quot;7&quot;}},&quot;0a504337-e383-4d0d-9393-0925481de2b1&quot;:{&quot;id&quot;:&quot;0a504337-e383-4d0d-9393-0925481de2b1&quot;,&quot;type&quot;:&quot;FIGURE_OBJECT&quot;,&quot;document&quot;:{&quot;type&quot;:&quot;FIGURE&quot;,&quot;canvasType&quot;:&quot;FIGURE&quot;,&quot;units&quot;:&quot;in&quot;,&quot;aspectRatio&quot;:0},&quot;parent&quot;:{&quot;type&quot;:&quot;DOCUMENT&quot;,&quot;parentId&quot;:&quot;03ec32cc-1a8f-4b9a-aa29-2e3107475642&quot;,&quot;order&quot;:&quot;6&quot;}},&quot;814c77cc-7a26-4d91-8468-e17fe870aa12&quot;:{&quot;id&quot;:&quot;814c77cc-7a26-4d91-8468-e17fe870aa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a504337-e383-4d0d-9393-0925481de2b1&quot;,&quot;type&quot;:&quot;FRAME&quot;,&quot;order&quot;:&quot;5&quot;}},&quot;dfd9a241-bf3a-4d9d-bb02-6e0a171272b5&quot;:{&quot;type&quot;:&quot;FIGURE_OBJECT&quot;,&quot;id&quot;:&quot;dfd9a241-bf3a-4d9d-bb02-6e0a171272b5&quot;,&quot;relativeTransform&quot;:{&quot;translate&quot;:{&quot;x&quot;:0,&quot;y&quot;:0},&quot;rotate&quot;:0},&quot;isLocked&quot;:false,&quot;parent&quot;:{&quot;type&quot;:&quot;CHILD&quot;,&quot;parentId&quot;:&quot;0a504337-e383-4d0d-9393-0925481de2b1&quot;,&quot;order&quot;:&quot;5&quot;},&quot;source&quot;:{&quot;id&quot;:&quot;5f29f930ac28ab00adaab581&quot;,&quot;type&quot;:&quot;TEMPLATES&quot;}},&quot;07b766fa-a5c0-466f-84b2-3c9b24322575&quot;:{&quot;type&quot;:&quot;FIGURE_OBJECT&quot;,&quot;id&quot;:&quot;07b766fa-a5c0-466f-84b2-3c9b24322575&quot;,&quot;relativeTransform&quot;:{&quot;translate&quot;:{&quot;x&quot;:169.24703986921946,&quot;y&quot;:83.3635045798181},&quot;rotate&quot;:0},&quot;layout&quot;:{&quot;sizeRatio&quot;:{&quot;x&quot;:0.88,&quot;y&quot;:0.88},&quot;keepAspectRatio&quot;:false},&quot;opacity&quot;:1,&quot;path&quot;:{&quot;type&quot;:&quot;RECT&quot;,&quot;size&quot;:{&quot;x&quot;:221.84246467701632,&quot;y&quot;:32.44993340519441},&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1&quot;}},&quot;3740fc2a-9ac2-4234-a6ac-eaccc9c93a62&quot;:{&quot;type&quot;:&quot;FIGURE_OBJECT&quot;,&quot;id&quot;:&quot;3740fc2a-9ac2-4234-a6ac-eaccc9c93a62&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1]}],&quot;text&quot;:&quot;Sustained angiogene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22136891577435,&quot;y&quot;:15.15014896751677},&quot;targetSize&quot;:{&quot;x&quot;:109.54195632283442,&quot;y&quot;:2},&quot;format&quot;:&quot;BETTER_TEXT&quot;,&quot;verticalAlign&quot;:&quot;TOP&quot;},&quot;parent&quot;:{&quot;type&quot;:&quot;CHILD&quot;,&quot;parentId&quot;:&quot;07b766fa-a5c0-466f-84b2-3c9b24322575&quot;,&quot;order&quot;:&quot;5&quot;}},&quot;e0e69702-c833-4649-9a61-9e6603a0c73e&quot;:{&quot;type&quot;:&quot;FIGURE_OBJECT&quot;,&quot;id&quot;:&quot;e0e69702-c833-4649-9a61-9e6603a0c73e&quot;,&quot;name&quot;:&quot;Tumor (glioblastoma, with blood vessels)&quot;,&quot;relativeTransform&quot;:{&quot;translate&quot;:{&quot;x&quot;:169.24651234302706,&quot;y&quot;:185.1623545733793},&quot;rotate&quot;:0,&quot;skewX&quot;:0,&quot;scale&quot;:{&quot;x&quot;:0.24950040128573572,&quot;y&quot;:0.24950040128573572}},&quot;opacity&quot;:1,&quot;image&quot;:{&quot;url&quot;:&quot;https://icons.biorender.com/biorender/5c48a2ae20471e15005f22a5/20190123172226/image/tumor-glioblastoma-with-blood-vessels.png&quot;,&quot;fallbackUrl&quot;:&quot;https://res.cloudinary.com/dlcjuc3ej/image/upload/v1548264146/axpfyhcjk11phdnjj9yv.svg#/keystone/api/icons/5c48a2ae20471e15005f22a5/20190123172226/image/tumor-glioblastoma-with-blood-vessels.svg&quot;,&quot;size&quot;:{&quot;x&quot;:571,&quot;y&quot;:527},&quot;isPremium&quot;:false},&quot;source&quot;:{&quot;id&quot;:&quot;5c48a2ae20471e15005f22a5&quot;,&quot;type&quot;:&quot;ASSETS&quot;},&quot;pathStyles&quot;:[{&quot;type&quot;:&quot;FILL&quot;,&quot;fillStyle&quot;:&quot;rgb(0,0,0)&quot;}],&quot;isLocked&quot;:false,&quot;parent&quot;:{&quot;type&quot;:&quot;CHILD&quot;,&quot;parentId&quot;:&quot;dfd9a241-bf3a-4d9d-bb02-6e0a171272b5&quot;,&quot;order&quot;:&quot;02&quot;}},&quot;8d1098df-2962-4635-b345-bca48110c12e&quot;:{&quot;type&quot;:&quot;FIGURE_OBJECT&quot;,&quot;id&quot;:&quot;8d1098df-2962-4635-b345-bca48110c12e&quot;,&quot;relativeTransform&quot;:{&quot;translate&quot;:{&quot;x&quot;:169.5906127799988,&quot;y&quot;:-60.115871265693634},&quot;rotate&quot;:0},&quot;layout&quot;:{&quot;sizeRatio&quot;:{&quot;x&quot;:0.88,&quot;y&quot;:0.88},&quot;keepAspectRatio&quot;:false},&quot;opacity&quot;:1,&quot;path&quot;:{&quot;type&quot;:&quot;RECT&quot;,&quot;size&quot;:{&quot;x&quot;:222.53009770205784,&quot;y&quot;:34.887497559997655},&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05&quot;}},&quot;ca6f9885-6dcf-434c-8237-eb63e4eb4b6b&quot;:{&quot;type&quot;:&quot;FIGURE_OBJECT&quot;,&quot;id&quot;:&quot;ca6f9885-6dcf-434c-8237-eb63e4eb4b6b&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5]}],&quot;text&quot;:&quot;Insensitivity to anti-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195.8264859778109,&quot;y&quot;:15.15014896751677},&quot;targetSize&quot;:{&quot;x&quot;:109.88149756848776,&quot;y&quot;:2},&quot;format&quot;:&quot;BETTER_TEXT&quot;,&quot;verticalAlign&quot;:&quot;TOP&quot;},&quot;parent&quot;:{&quot;type&quot;:&quot;CHILD&quot;,&quot;parentId&quot;:&quot;8d1098df-2962-4635-b345-bca48110c12e&quot;,&quot;order&quot;:&quot;5&quot;}},&quot;6c511837-587f-479f-a576-871379ae88ba&quot;:{&quot;type&quot;:&quot;FIGURE_OBJECT&quot;,&quot;id&quot;:&quot;6c511837-587f-479f-a576-871379ae88ba&quot;,&quot;relativeTransform&quot;:{&quot;translate&quot;:{&quot;x&quot;:160.8063519086271,&quot;y&quot;:7.843362845832383},&quot;rotate&quot;:0},&quot;opacity&quot;:1,&quot;source&quot;:{&quot;type&quot;:&quot;ASSETS&quot;},&quot;pathStyles&quot;:[{&quot;type&quot;:&quot;FILL&quot;,&quot;fillStyle&quot;:&quot;rgb(0,0,0)&quot;}],&quot;isLocked&quot;:false,&quot;parent&quot;:{&quot;type&quot;:&quot;CHILD&quot;,&quot;parentId&quot;:&quot;dfd9a241-bf3a-4d9d-bb02-6e0a171272b5&quot;,&quot;order&quot;:&quot;1&quot;}},&quot;74c31c65-0db1-4950-9104-c32567acf515&quot;:{&quot;type&quot;:&quot;FIGURE_OBJECT&quot;,&quot;id&quot;:&quot;74c31c65-0db1-4950-9104-c32567acf515&quot;,&quot;name&quot;:&quot;Spheres (cluster)&quot;,&quot;relativeTransform&quot;:{&quot;translate&quot;:{&quot;x&quot;:9.647936153664185,&quot;y&quot;:-0.5547319833766391},&quot;rotate&quot;:0},&quot;opacity&quot;:1,&quot;source&quot;:{&quot;id&quot;:&quot;5da77f185afd71007fcfec64&quot;,&quot;type&quot;:&quot;ASSETS&quot;},&quot;pathStyles&quot;:[{&quot;type&quot;:&quot;FILL&quot;,&quot;fillStyle&quot;:&quot;rgb(0,0,0)&quot;}],&quot;isLocked&quot;:false,&quot;parent&quot;:{&quot;type&quot;:&quot;CHILD&quot;,&quot;parentId&quot;:&quot;6c511837-587f-479f-a576-871379ae88ba&quot;,&quot;order&quot;:&quot;2&quot;}},&quot;23e7ce3c-12b1-49f9-8249-618c7a8b6dfb&quot;:{&quot;type&quot;:&quot;FIGURE_OBJECT&quot;,&quot;id&quot;:&quot;23e7ce3c-12b1-49f9-8249-618c7a8b6dfb&quot;,&quot;name&quot;:&quot;Sphere&quot;,&quot;relativeTransform&quot;:{&quot;translate&quot;:{&quot;x&quot;:-5.306731267924066,&quot;y&quot;:-10.31067667933016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05&quot;}},&quot;50953786-1e65-4db0-97e2-9563a4ac63ac&quot;:{&quot;type&quot;:&quot;FIGURE_OBJECT&quot;,&quot;id&quot;:&quot;50953786-1e65-4db0-97e2-9563a4ac63ac&quot;,&quot;name&quot;:&quot;Sphere&quot;,&quot;relativeTransform&quot;:{&quot;translate&quot;:{&quot;x&quot;:4.5047853538433476,&quot;y&quot;:-16.55707972691731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quot;}},&quot;b9c06a70-09e2-4585-a8e6-dea0be3c6ea7&quot;:{&quot;type&quot;:&quot;FIGURE_OBJECT&quot;,&quot;id&quot;:&quot;b9c06a70-09e2-4585-a8e6-dea0be3c6ea7&quot;,&quot;name&quot;:&quot;Sphere&quot;,&quot;relativeTransform&quot;:{&quot;translate&quot;:{&quot;x&quot;:15.849351447762041,&quot;y&quot;:-17.37060296935342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15&quot;}},&quot;6800c36f-bbbc-4482-b301-f203551b1192&quot;:{&quot;type&quot;:&quot;FIGURE_OBJECT&quot;,&quot;id&quot;:&quot;6800c36f-bbbc-4482-b301-f203551b1192&quot;,&quot;name&quot;:&quot;Sphere&quot;,&quot;relativeTransform&quot;:{&quot;translate&quot;:{&quot;x&quot;:24.442327209936455,&quot;y&quot;:-10.011965503027831},&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quot;}},&quot;4d342de5-af6e-48be-be48-58f6d857e7d5&quot;:{&quot;type&quot;:&quot;FIGURE_OBJECT&quot;,&quot;id&quot;:&quot;4d342de5-af6e-48be-be48-58f6d857e7d5&quot;,&quot;name&quot;:&quot;Sphere&quot;,&quot;relativeTransform&quot;:{&quot;translate&quot;:{&quot;x&quot;:-8.679440106656683,&quot;y&quot;:1.9537190978792003},&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25&quot;}},&quot;b703bbc0-08a5-4101-ad16-cc8a887bfd1c&quot;:{&quot;type&quot;:&quot;FIGURE_OBJECT&quot;,&quot;id&quot;:&quot;b703bbc0-08a5-4101-ad16-cc8a887bfd1c&quot;,&quot;name&quot;:&quot;Sphere&quot;,&quot;relativeTransform&quot;:{&quot;translate&quot;:{&quot;x&quot;:-3.030459411674065,&quot;y&quot;:13.91150498065825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3&quot;}},&quot;3e7f4eee-48a2-42b7-9993-2a66e82d90ed&quot;:{&quot;type&quot;:&quot;FIGURE_OBJECT&quot;,&quot;id&quot;:&quot;3e7f4eee-48a2-42b7-9993-2a66e82d90ed&quot;,&quot;name&quot;:&quot;Sphere&quot;,&quot;relativeTransform&quot;:{&quot;translate&quot;:{&quot;x&quot;:3.58495567055268,&quot;y&quot;:5.63303783104199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4&quot;}},&quot;f01f6186-13bc-4f49-b40e-82ccb48f9950&quot;:{&quot;type&quot;:&quot;FIGURE_OBJECT&quot;,&quot;id&quot;:&quot;f01f6186-13bc-4f49-b40e-82ccb48f9950&quot;,&quot;name&quot;:&quot;Sphere&quot;,&quot;relativeTransform&quot;:{&quot;translate&quot;:{&quot;x&quot;:8.632170851459705,&quot;y&quot;:-5.013881044356967},&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quot;}},&quot;9f21cc01-3cf6-4160-8234-8707a3651914&quot;:{&quot;type&quot;:&quot;FIGURE_OBJECT&quot;,&quot;id&quot;:&quot;9f21cc01-3cf6-4160-8234-8707a3651914&quot;,&quot;name&quot;:&quot;Sphere&quot;,&quot;relativeTransform&quot;:{&quot;translate&quot;:{&quot;x&quot;:16.148062624064245,&quot;y&quot;:3.48676857003035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55&quot;}},&quot;b6d586f5-f8be-497e-b19d-44b777da4b6b&quot;:{&quot;type&quot;:&quot;FIGURE_OBJECT&quot;,&quot;id&quot;:&quot;b6d586f5-f8be-497e-b19d-44b777da4b6b&quot;,&quot;name&quot;:&quot;Sphere&quot;,&quot;relativeTransform&quot;:{&quot;translate&quot;:{&quot;x&quot;:13.687284750494449,&quot;y&quot;:16.19923111169315},&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quot;}},&quot;12f4ccb4-5c2d-4cc0-a48a-c9d9a2140cd6&quot;:{&quot;type&quot;:&quot;FIGURE_OBJECT&quot;,&quot;id&quot;:&quot;12f4ccb4-5c2d-4cc0-a48a-c9d9a2140cd6&quot;,&quot;name&quot;:&quot;Sphere&quot;,&quot;relativeTransform&quot;:{&quot;translate&quot;:{&quot;x&quot;:26.60439390720405,&quot;y&quot;:7.177541577978046},&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65&quot;}},&quot;2766851f-46fd-4661-a5ea-eecb8aa66c8a&quot;:{&quot;type&quot;:&quot;FIGURE_OBJECT&quot;,&quot;id&quot;:&quot;2766851f-46fd-4661-a5ea-eecb8aa66c8a&quot;,&quot;name&quot;:&quot;Sphere&quot;,&quot;relativeTransform&quot;:{&quot;translate&quot;:{&quot;x&quot;:-26.604393907203985,&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quot;}},&quot;9a1b4c11-f0bb-4258-8712-4cdb078b721b&quot;:{&quot;type&quot;:&quot;FIGURE_OBJECT&quot;,&quot;id&quot;:&quot;9a1b4c11-f0bb-4258-8712-4cdb078b721b&quot;,&quot;name&quot;:&quot;Sphere&quot;,&quot;relativeTransform&quot;:{&quot;translate&quot;:{&quot;x&quot;:-20.95563280883393,&quot;y&quot;:-17.37104858282899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75&quot;}},&quot;9d3dae20-73e9-497d-bfc8-174d93c4f3d9&quot;:{&quot;type&quot;:&quot;FIGURE_OBJECT&quot;,&quot;id&quot;:&quot;9d3dae20-73e9-497d-bfc8-174d93c4f3d9&quot;,&quot;name&quot;:&quot;Sphere&quot;,&quot;relativeTransform&quot;:{&quot;translate&quot;:{&quot;x&quot;:-21.107190148713343,&quot;y&quot;:16.199437062674384},&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8&quot;}},&quot;0674dadc-2ed0-4b6b-bbf9-22e90e79acbe&quot;:{&quot;type&quot;:&quot;FIGURE_OBJECT&quot;,&quot;id&quot;:&quot;0674dadc-2ed0-4b6b-bbf9-22e90e79acbe&quot;,&quot;name&quot;:&quot;Sphere&quot;,&quot;relativeTransform&quot;:{&quot;translate&quot;:{&quot;x&quot;:-20.95563280883393,&quot;y&quot;:33.38643939137958},&quot;rotate&quot;:0,&quot;skewX&quot;:0,&quot;scale&quot;:{&quot;x&quot;:0.03765964613810127,&quot;y&quot;:0.03765964613810127}},&quot;opacity&quot;:1,&quot;image&quot;:{&quot;url&quot;:&quot;https://icons.biorender.com/biorender/5b8847fb65c02914004ccfa7/sphere.png&quot;,&quot;fallbackUrl&quot;:&quot;https://res.cloudinary.com/dlcjuc3ej/image/upload/v1535657971/gwx9mxsleabwnjgauwge.svg#/keystone/api/icons/5b8847fb65c02914004ccfa7/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4c31c65-0db1-4950-9104-c32567acf515&quot;,&quot;order&quot;:&quot;9&quot;}},&quot;946ca5e3-9fa8-467e-b3fc-c16573610ebd&quot;:{&quot;type&quot;:&quot;FIGURE_OBJECT&quot;,&quot;id&quot;:&quot;946ca5e3-9fa8-467e-b3fc-c16573610ebd&quot;,&quot;relativeTransform&quot;:{&quot;translate&quot;:{&quot;x&quot;:-14.05197095615439,&quot;y&quot;:-17.202215608702772},&quot;rotate&quot;:0},&quot;opacity&quot;:1,&quot;path&quot;:{&quot;type&quot;:&quot;POLY_LINE&quot;,&quot;points&quot;:[{&quot;x&quot;:15.279132265850494,&quot;y&quot;:12.516585491156421},{&quot;x&quot;:-15.279132265850494,&quot;y&quot;:8.229654348907067},{&quot;x&quot;:-7.585158345413031,&quot;y&quot;:-12.516585491156421}],&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5&quot;}},&quot;a1d376f7-4615-41ae-8ba0-a4f6d2ac7eae&quot;:{&quot;type&quot;:&quot;FIGURE_OBJECT&quot;,&quot;id&quot;:&quot;a1d376f7-4615-41ae-8ba0-a4f6d2ac7eae&quot;,&quot;relativeTransform&quot;:{&quot;translate&quot;:{&quot;x&quot;:-11.552329707527772,&quot;y&quot;:17.218458442534835},&quot;rotate&quot;:0},&quot;opacity&quot;:1,&quot;path&quot;:{&quot;type&quot;:&quot;POLY_LINE&quot;,&quot;points&quot;:[{&quot;x&quot;:12.77949101722413,&quot;y&quot;:-12.500342657324422},{&quot;x&quot;:-12.779491017224002,&quot;y&quot;:-8.245897182739322},{&quot;x&quot;:-5.085517096786669,&quot;y&quot;:12.500342657324294}],&quot;closed&quot;:false,&quot;cornerRounding&quot;:{&quot;type&quot;:&quot;ARC_LENGTH&quot;,&quot;global&quot;:13.42851774742091}},&quot;pathStyles&quot;:[{&quot;type&quot;:&quot;FILL&quot;,&quot;fillStyle&quot;:&quot;rgba(0,0,0,0)&quot;},{&quot;type&quot;:&quot;STROKE&quot;,&quot;strokeStyle&quot;:{&quot;units&quot;:&quot;PATH_LENGTH&quot;,&quot;stops&quot;:{&quot;0&quot;:&quot;#E6996500&quot;,&quot;1&quot;:&quot;#E69965&quot;,&quot;0.45&quot;:&quot;#E69965&quot;}},&quot;lineWidth&quot;:1.709771982319425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c511837-587f-479f-a576-871379ae88ba&quot;,&quot;order&quot;:&quot;7&quot;}},&quot;f12dd976-efee-4ca3-9ca8-1c5d850db1b7&quot;:{&quot;type&quot;:&quot;FIGURE_OBJECT&quot;,&quot;id&quot;:&quot;f12dd976-efee-4ca3-9ca8-1c5d850db1b7&quot;,&quot;relativeTransform&quot;:{&quot;translate&quot;:{&quot;x&quot;:237.5145256358023,&quot;y&quot;:6.27521697604828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398479882129502,&quot;color&quot;:&quot;#232323&quot;,&quot;fontWeight&quot;:&quot;normal&quot;,&quot;fontStyle&quot;:&quot;normal&quot;,&quot;decoration&quot;:&quot;none&quot;,&quot;script&quot;:&quot;none&quot;},&quot;range&quot;:[0,31]}],&quot;text&quot;:&quot;Anti-growth signalling molecules&quot;,&quot;baseStyle&quot;:{&quot;fontFamily&quot;:&quot;Roboto&quot;,&quot;fontSize&quot;:11.398479882129502,&quot;color&quot;:&quot;#232323&quot;,&quot;fontWeight&quot;:&quot;normal&quot;,&quot;fontStyle&quot;:&quot;normal&quot;,&quot;decoration&quot;:&quot;none&quot;,&quot;script&quot;:&quot;none&quot;}}],&quot;verticalAlign&quot;:&quot;TOP&quot;},&quot;size&quot;:{&quot;x&quot;:58.63433778970906,&quot;y&quot;:52.107645882656136},&quot;targetSize&quot;:{&quot;x&quot;:32.90070193058482,&quot;y&quot;:29.23846657292046},&quot;format&quot;:&quot;BETTER_TEXT&quot;,&quot;verticalAlign&quot;:&quot;TOP&quot;},&quot;isLocked&quot;:false,&quot;parent&quot;:{&quot;type&quot;:&quot;CHILD&quot;,&quot;parentId&quot;:&quot;dfd9a241-bf3a-4d9d-bb02-6e0a171272b5&quot;,&quot;order&quot;:&quot;12&quot;}},&quot;7259c248-de90-413d-8f89-9ce16837c456&quot;:{&quot;type&quot;:&quot;FIGURE_OBJECT&quot;,&quot;id&quot;:&quot;7259c248-de90-413d-8f89-9ce16837c456&quot;,&quot;relativeTransform&quot;:{&quot;translate&quot;:{&quot;x&quot;:-139.32825286123875,&quot;y&quot;:-216.89469831100743},&quot;rotate&quot;:0},&quot;layout&quot;:{&quot;sizeRatio&quot;:{&quot;x&quot;:0.88,&quot;y&quot;:0.88},&quot;keepAspectRatio&quot;:false},&quot;opacity&quot;:1,&quot;path&quot;:{&quot;type&quot;:&quot;RECT&quot;,&quot;size&quot;:{&quot;x&quot;:235.86952986798522,&quot;y&quot;:31.379828030690096},&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15&quot;}},&quot;b4deb834-0587-43d2-8c1d-eab102031b38&quot;:{&quot;type&quot;:&quot;FIGURE_OBJECT&quot;,&quot;id&quot;:&quot;b4deb834-0587-43d2-8c1d-eab102031b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3]}],&quot;text&quot;:&quot;Self-sufficiency in growth signal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7.565186283827,&quot;y&quot;:15.15014896751677},&quot;targetSize&quot;:{&quot;x&quot;:116.46827750630918,&quot;y&quot;:2},&quot;format&quot;:&quot;BETTER_TEXT&quot;,&quot;verticalAlign&quot;:&quot;TOP&quot;},&quot;parent&quot;:{&quot;type&quot;:&quot;CHILD&quot;,&quot;parentId&quot;:&quot;7259c248-de90-413d-8f89-9ce16837c456&quot;,&quot;order&quot;:&quot;5&quot;}},&quot;d8a867ca-7115-49eb-b7fa-8093b0dc7941&quot;:{&quot;type&quot;:&quot;FIGURE_OBJECT&quot;,&quot;id&quot;:&quot;d8a867ca-7115-49eb-b7fa-8093b0dc7941&quot;,&quot;relativeTransform&quot;:{&quot;translate&quot;:{&quot;x&quot;:-139.32804154445282,&quot;y&quot;:-60.12733657177524},&quot;rotate&quot;:0},&quot;layout&quot;:{&quot;sizeRatio&quot;:{&quot;x&quot;:0.88,&quot;y&quot;:0.88},&quot;keepAspectRatio&quot;:false},&quot;opacity&quot;:1,&quot;path&quot;:{&quot;type&quot;:&quot;RECT&quot;,&quot;size&quot;:{&quot;x&quot;:235.1821404446853,&quot;y&quot;:32.78944094745468},&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2&quot;}},&quot;97b42db1-1a96-45c7-884f-c9cbf70f70fe&quot;:{&quot;type&quot;:&quot;FIGURE_OBJECT&quot;,&quot;id&quot;:&quot;97b42db1-1a96-45c7-884f-c9cbf70f70fe&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30]}],&quot;text&quot;:&quot;Limitless replicative potential&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96028359132302,&quot;y&quot;:15.15014896751677},&quot;targetSize&quot;:{&quot;x&quot;:116.12885654696521,&quot;y&quot;:2},&quot;format&quot;:&quot;BETTER_TEXT&quot;,&quot;verticalAlign&quot;:&quot;TOP&quot;},&quot;parent&quot;:{&quot;type&quot;:&quot;CHILD&quot;,&quot;parentId&quot;:&quot;d8a867ca-7115-49eb-b7fa-8093b0dc7941&quot;,&quot;order&quot;:&quot;5&quot;}},&quot;9b1134de-79ba-4137-9099-a12bede9ecc9&quot;:{&quot;type&quot;:&quot;FIGURE_OBJECT&quot;,&quot;id&quot;:&quot;9b1134de-79ba-4137-9099-a12bede9ecc9&quot;,&quot;relativeTransform&quot;:{&quot;translate&quot;:{&quot;x&quot;:-223.697662533533,&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35&quot;}},&quot;317c82d8-82fd-4092-9531-e84d6b2b1865&quot;:{&quot;type&quot;:&quot;FIGURE_OBJECT&quot;,&quot;id&quot;:&quot;317c82d8-82fd-4092-9531-e84d6b2b1865&quot;,&quot;relativeTransform&quot;:{&quot;translate&quot;:{&quot;x&quot;:-174.88292319144608,&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quot;}},&quot;3a058382-d33d-4007-aefd-2db740dd4670&quot;:{&quot;type&quot;:&quot;FIGURE_OBJECT&quot;,&quot;id&quot;:&quot;3a058382-d33d-4007-aefd-2db740dd4670&quot;,&quot;relativeTransform&quot;:{&quot;translate&quot;:{&quot;x&quot;:-114.79320780241582,&quot;y&quot;:6.05137990408433},&quot;rotate&quot;:0},&quot;opacity&quot;:1,&quot;path&quot;:{&quot;type&quot;:&quot;POLY_LINE&quot;,&quot;points&quot;:[{&quot;x&quot;:-9.218326095806392,&quot;y&quot;:0},{&quot;x&quot;:9.218326095806392,&quot;y&quot;:0}],&quot;closed&quot;:false},&quot;pathStyles&quot;:[{&quot;type&quot;:&quot;FILL&quot;,&quot;fillStyle&quot;:&quot;rgba(0,0,0,0)&quot;},{&quot;type&quot;:&quot;STROKE&quot;,&quot;strokeStyle&quot;:{&quot;units&quot;:&quot;PATH_LENGTH&quot;,&quot;stops&quot;:{&quot;0&quot;:&quot;#23232300&quot;,&quot;1&quot;:&quot;#232323&quot;,&quot;0.45&quot;:&quot;#232323&quot;}},&quot;lineWidth&quot;:1.365675349750687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45&quot;}},&quot;dc1ec299-f19a-4294-a43f-c46f49ae1d3e&quot;:{&quot;type&quot;:&quot;FIGURE_OBJECT&quot;,&quot;id&quot;:&quot;dc1ec299-f19a-4294-a43f-c46f49ae1d3e&quot;,&quot;relativeTransform&quot;:{&quot;translate&quot;:{&quot;x&quot;:169.58150708407604,&quot;y&quot;:-215.6116890991329},&quot;rotate&quot;:0},&quot;layout&quot;:{&quot;sizeRatio&quot;:{&quot;x&quot;:0.88,&quot;y&quot;:0.88},&quot;keepAspectRatio&quot;:false},&quot;opacity&quot;:1,&quot;path&quot;:{&quot;type&quot;:&quot;RECT&quot;,&quot;size&quot;:{&quot;x&quot;:221.50700034184572,&quot;y&quot;:31.296024897477732},&quot;cornerRounding&quot;:{&quot;type&quot;:&quot;ARC_LENGTH&quot;,&quot;global&quot;:0}},&quot;pathStyles&quot;:[{&quot;type&quot;:&quot;FILL&quot;,&quot;fillStyle&quot;:&quot;rgba(233, 238, 255, 1)&quot;},{&quot;type&quot;:&quot;STROKE&quot;,&quot;strokeStyle&quot;:&quot;rgba(149,170,211,1)&quot;,&quot;lineWidth&quot;:0,&quot;lineJoin&quot;:&quot;round&quot;}],&quot;isLocked&quot;:false,&quot;parent&quot;:{&quot;type&quot;:&quot;CHILD&quot;,&quot;parentId&quot;:&quot;dfd9a241-bf3a-4d9d-bb02-6e0a171272b5&quot;,&quot;order&quot;:&quot;5&quot;}},&quot;f42fb0af-b74b-4a07-a8aa-d540e212b18c&quot;:{&quot;type&quot;:&quot;FIGURE_OBJECT&quot;,&quot;id&quot;:&quot;f42fb0af-b74b-4a07-a8aa-d540e212b18c&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16]}],&quot;text&quot;:&quot;Apoptosis evasion&quot;}],&quot;verticalAlign&quot;:&quot;TOP&quot;,&quot;_lastCaretLocation&quot;:{&quot;lineIndex&quot;:0,&quot;runIndex&quot;:-1,&quot;charIndex&quot;:-1,&quot;endOfLine&quot;:true}},&quot;size&quot;:{&quot;x&quot;:194.92616030082425,&quot;y&quot;:15.15014896751677},&quot;targetSize&quot;:{&quot;x&quot;:109.37630986013116,&quot;y&quot;:2},&quot;format&quot;:&quot;BETTER_TEXT&quot;,&quot;verticalAlign&quot;:&quot;TOP&quot;},&quot;parent&quot;:{&quot;type&quot;:&quot;CHILD&quot;,&quot;parentId&quot;:&quot;dc1ec299-f19a-4294-a43f-c46f49ae1d3e&quot;,&quot;order&quot;:&quot;5&quot;}},&quot;c2184078-8496-41b9-afbd-89c5a116a14d&quot;:{&quot;type&quot;:&quot;FIGURE_OBJECT&quot;,&quot;id&quot;:&quot;c2184078-8496-41b9-afbd-89c5a116a14d&quot;,&quot;relativeTransform&quot;:{&quot;translate&quot;:{&quot;x&quot;:-139.71885927615196,&quot;y&quot;:83.84236148719063},&quot;rotate&quot;:0},&quot;layout&quot;:{&quot;sizeRatio&quot;:{&quot;x&quot;:0.88,&quot;y&quot;:0.88},&quot;keepAspectRatio&quot;:false},&quot;opacity&quot;:1,&quot;path&quot;:{&quot;type&quot;:&quot;RECT&quot;,&quot;size&quot;:{&quot;x&quot;:234.4005049812869,&quot;y&quot;:32.44177127880556},&quot;cornerRounding&quot;:{&quot;type&quot;:&quot;ARC_LENGTH&quot;,&quot;global&quot;:0}},&quot;pathStyles&quot;:[{&quot;type&quot;:&quot;FILL&quot;,&quot;fillStyle&quot;:&quot;rgba(233, 238, 255, 1)&quot;},{&quot;type&quot;:&quot;STROKE&quot;,&quot;strokeStyle&quot;:&quot;#95AAD3&quot;,&quot;lineWidth&quot;:0,&quot;lineJoin&quot;:&quot;round&quot;}],&quot;isLocked&quot;:false,&quot;parent&quot;:{&quot;type&quot;:&quot;CHILD&quot;,&quot;parentId&quot;:&quot;dfd9a241-bf3a-4d9d-bb02-6e0a171272b5&quot;,&quot;order&quot;:&quot;51&quot;}},&quot;97044e66-188f-42fc-9482-d274b6e8b438&quot;:{&quot;type&quot;:&quot;FIGURE_OBJECT&quot;,&quot;id&quot;:&quot;97044e66-188f-42fc-9482-d274b6e8b438&quot;,&quot;relativeTransform&quot;:{&quot;translate&quot;:{&quot;x&quot;:0,&quot;y&quot;:0},&quot;rotate&quot;:0},&quot;text&quot;:{&quot;textData&quot;:{&quot;lineSpacing&quot;:&quot;normal&quot;,&quot;alignment&quot;:&quot;left&quot;,&quot;lines&quot;:[{&quot;runs&quot;:[{&quot;style&quot;:{&quot;fontFamily&quot;:&quot;Roboto&quot;,&quot;fontSize&quot;:12.718643577668399,&quot;color&quot;:&quot;rgb(0,0,0)&quot;,&quot;fontWeight&quot;:&quot;normal&quot;,&quot;fontStyle&quot;:&quot;normal&quot;,&quot;decoration&quot;:&quot;none&quot;,&quot;script&quot;:&quot;none&quot;},&quot;range&quot;:[0,29]}],&quot;text&quot;:&quot;Tissue invasion and metastasis&quot;,&quot;baseStyle&quot;:{&quot;fontFamily&quot;:&quot;Roboto&quot;,&quot;fontSize&quot;:12.718643577668399,&quot;color&quot;:&quot;rgb(0,0,0)&quot;,&quot;fontWeight&quot;:&quot;normal&quot;,&quot;fontStyle&quot;:&quot;normal&quot;,&quot;decoration&quot;:&quot;none&quot;,&quot;script&quot;:&quot;none&quot;}}],&quot;verticalAlign&quot;:&quot;TOP&quot;},&quot;size&quot;:{&quot;x&quot;:206.2724443835325,&quot;y&quot;:15.15014896751677},&quot;targetSize&quot;:{&quot;x&quot;:115.74289852979021,&quot;y&quot;:2},&quot;format&quot;:&quot;BETTER_TEXT&quot;,&quot;verticalAlign&quot;:&quot;TOP&quot;},&quot;parent&quot;:{&quot;type&quot;:&quot;CHILD&quot;,&quot;parentId&quot;:&quot;c2184078-8496-41b9-afbd-89c5a116a14d&quot;,&quot;order&quot;:&quot;5&quot;}},&quot;47e65282-3c83-466f-a465-b07dbd1854cc&quot;:{&quot;type&quot;:&quot;FIGURE_OBJECT&quot;,&quot;id&quot;:&quot;47e65282-3c83-466f-a465-b07dbd1854cc&quot;,&quot;relativeTransform&quot;:{&quot;translate&quot;:{&quot;x&quot;:174.9259851101878,&quot;y&quot;:-178.57669468499773},&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5&quot;}},&quot;7a034186-1040-4eb3-9e82-24c10ff9d1e9&quot;:{&quot;type&quot;:&quot;FIGURE_OBJECT&quot;,&quot;id&quot;:&quot;7a034186-1040-4eb3-9e82-24c10ff9d1e9&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4]}],&quot;text&quot;:&quot;NORE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47e65282-3c83-466f-a465-b07dbd1854cc&quot;,&quot;order&quot;:&quot;5&quot;}},&quot;3974c2db-3f75-407d-b5a6-1dd4e6dd8f66&quot;:{&quot;type&quot;:&quot;FIGURE_OBJECT&quot;,&quot;id&quot;:&quot;3974c2db-3f75-407d-b5a6-1dd4e6dd8f66&quot;,&quot;relativeTransform&quot;:{&quot;translate&quot;:{&quot;x&quot;:174.92598511018755,&quot;y&quot;:-157.10456724428184},&quot;rotate&quot;:0},&quot;layout&quot;:{&quot;sizeRatio&quot;:{&quot;x&quot;:0.8587660978025805,&quot;y&quot;:0.7958559747978375},&quot;keepAspectRatio&quot;:false},&quot;opacity&quot;:1,&quot;path&quot;:{&quot;type&quot;:&quot;RECT&quot;,&quot;size&quot;:{&quot;x&quot;:45.34713840634442,&quot;y&quot;:22.903226749254813},&quot;cornerRounding&quot;:{&quot;type&quot;:&quot;ARC_LENGTH&quot;,&quot;global&quot;:15.523569339005164}},&quot;pathStyles&quot;:[{&quot;type&quot;:&quot;FILL&quot;,&quot;fillStyle&quot;:&quot;rgba(231,216,255,1)&quot;},{&quot;type&quot;:&quot;STROKE&quot;,&quot;strokeStyle&quot;:&quot;rgba(92,93,158,1)&quot;,&quot;lineWidth&quot;:1.3017706028429246,&quot;lineJoin&quot;:&quot;round&quot;}],&quot;isLocked&quot;:false,&quot;parent&quot;:{&quot;type&quot;:&quot;CHILD&quot;,&quot;parentId&quot;:&quot;dfd9a241-bf3a-4d9d-bb02-6e0a171272b5&quot;,&quot;order&quot;:&quot;57&quot;}},&quot;9b471d71-2998-43ee-9872-2c27036804f7&quot;:{&quot;type&quot;:&quot;FIGURE_OBJECT&quot;,&quot;id&quot;:&quot;9b471d71-2998-43ee-9872-2c27036804f7&quot;,&quot;relativeTransform&quot;:{&quot;translate&quot;:{&quot;x&quot;:0,&quot;y&quot;:0},&quot;rotate&quot;:0},&quot;text&quot;:{&quot;textData&quot;:{&quot;lineSpacing&quot;:&quot;normal&quot;,&quot;alignment&quot;:&quot;center&quot;,&quot;lines&quot;:[{&quot;runs&quot;:[{&quot;style&quot;:{&quot;fontFamily&quot;:&quot;Roboto&quot;,&quot;fontSize&quot;:9.112394219900471,&quot;color&quot;:&quot;rgba(23,23,23,1)&quot;,&quot;fontWeight&quot;:&quot;normal&quot;,&quot;fontStyle&quot;:&quot;normal&quot;,&quot;decoration&quot;:&quot;none&quot;,&quot;script&quot;:&quot;none&quot;},&quot;range&quot;:[0,5]}],&quot;text&quot;:&quot;RASSF1&quot;,&quot;baseStyle&quot;:{&quot;fontFamily&quot;:&quot;Roboto&quot;,&quot;fontSize&quot;:9.112394219900471,&quot;color&quot;:&quot;rgba(23,23,23,1)&quot;,&quot;fontWeight&quot;:&quot;normal&quot;,&quot;fontStyle&quot;:&quot;normal&quot;,&quot;decoration&quot;:&quot;none&quot;,&quot;script&quot;:&quot;none&quot;}}],&quot;verticalAlign&quot;:&quot;TOP&quot;},&quot;size&quot;:{&quot;x&quot;:38.942585095729925,&quot;y&quot;:10.661215940104395},&quot;targetSize&quot;:{&quot;x&quot;:21.85133205112988,&quot;y&quot;:2},&quot;format&quot;:&quot;BETTER_TEXT&quot;,&quot;verticalAlign&quot;:&quot;TOP&quot;},&quot;parent&quot;:{&quot;type&quot;:&quot;CHILD&quot;,&quot;parentId&quot;:&quot;3974c2db-3f75-407d-b5a6-1dd4e6dd8f66&quot;,&quot;order&quot;:&quot;5&quot;}},&quot;47cfbf1d-96d9-40d4-b664-fab1d8767f95&quot;:{&quot;type&quot;:&quot;FIGURE_OBJECT&quot;,&quot;id&quot;:&quot;47cfbf1d-96d9-40d4-b664-fab1d8767f95&quot;,&quot;relativeTransform&quot;:{&quot;translate&quot;:{&quot;x&quot;:174.28906148635053,&quot;y&quot;:-128.06603623170008},&quot;rotate&quot;:0},&quot;opacity&quot;:1,&quot;path&quot;:{&quot;type&quot;:&quot;POLY_LINE&quot;,&quot;points&quot;:[{&quot;x&quot;:0,&quot;y&quot;:-18.19122950909093},{&quot;x&quot;:0,&quot;y&quot;:18.191229509090995}],&quot;closed&quot;:false},&quot;pathStyles&quot;:[{&quot;type&quot;:&quot;FILL&quot;,&quot;fillStyle&quot;:&quot;transparent&quot;},{&quot;type&quot;:&quot;STROKE&quot;,&quot;strokeStyle&quot;:&quot;#232323&quot;,&quot;lineWidth&quot;:1.301770602842924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6&quot;}},&quot;3e03fe86-67e3-484f-b693-96b2325549f7&quot;:{&quot;type&quot;:&quot;FIGURE_OBJECT&quot;,&quot;id&quot;:&quot;3e03fe86-67e3-484f-b693-96b2325549f7&quot;,&quot;relativeTransform&quot;:{&quot;translate&quot;:{&quot;x&quot;:172.25548888306588,&quot;y&quot;:-93.57029733139656},&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71516790509448,&quot;color&quot;:&quot;#232323&quot;,&quot;fontWeight&quot;:&quot;bold&quot;,&quot;fontStyle&quot;:&quot;normal&quot;,&quot;decoration&quot;:&quot;none&quot;,&quot;script&quot;:&quot;none&quot;},&quot;range&quot;:[0,8]}],&quot;text&quot;:&quot;Apoptosis&quot;,&quot;baseStyle&quot;:{&quot;fontFamily&quot;:&quot;Roboto&quot;,&quot;fontSize&quot;:11.971516790509448,&quot;color&quot;:&quot;#232323&quot;,&quot;fontWeight&quot;:&quot;bold&quot;,&quot;fontStyle&quot;:&quot;normal&quot;,&quot;decoration&quot;:&quot;none&quot;,&quot;script&quot;:&quot;none&quot;}}],&quot;verticalAlign&quot;:&quot;TOP&quot;},&quot;size&quot;:{&quot;x&quot;:76.9597507961322,&quot;y&quot;:14.027915710663677},&quot;targetSize&quot;:{&quot;x&quot;:43.18339589127297,&quot;y&quot;:7.871296767419393},&quot;format&quot;:&quot;BETTER_TEXT&quot;,&quot;verticalAlign&quot;:&quot;TOP&quot;},&quot;isLocked&quot;:false,&quot;parent&quot;:{&quot;type&quot;:&quot;CHILD&quot;,&quot;parentId&quot;:&quot;dfd9a241-bf3a-4d9d-bb02-6e0a171272b5&quot;,&quot;order&quot;:&quot;62&quot;}},&quot;3f349d01-8bc7-43e3-a512-8718aca78e5e&quot;:{&quot;type&quot;:&quot;FIGURE_OBJECT&quot;,&quot;id&quot;:&quot;3f349d01-8bc7-43e3-a512-8718aca78e5e&quot;,&quot;name&quot;:&quot;X mark (thin)&quot;,&quot;relativeTransform&quot;:{&quot;translate&quot;:{&quot;x&quot;:174.59799655239047,&quot;y&quot;:-131.25306122677185},&quot;rotate&quot;:0,&quot;skewX&quot;:0,&quot;scale&quot;:{&quot;x&quot;:0.05634770642643365,&quot;y&quot;:0.05634770642643365}},&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source&quot;:{&quot;id&quot;:&quot;5b36759f9f109a0014d21acd&quot;,&quot;type&quot;:&quot;ASSETS&quot;},&quot;pathStyles&quot;:[{&quot;type&quot;:&quot;FILL&quot;,&quot;fillStyle&quot;:&quot;rgb(0,0,0)&quot;}],&quot;isLocked&quot;:false,&quot;parent&quot;:{&quot;type&quot;:&quot;CHILD&quot;,&quot;parentId&quot;:&quot;dfd9a241-bf3a-4d9d-bb02-6e0a171272b5&quot;,&quot;order&quot;:&quot;65&quot;}},&quot;b120b6c2-2c92-4b26-91ab-ec5a4f3986ee&quot;:{&quot;type&quot;:&quot;FIGURE_OBJECT&quot;,&quot;id&quot;:&quot;b120b6c2-2c92-4b26-91ab-ec5a4f3986ee&quot;,&quot;relativeTransform&quot;:{&quot;translate&quot;:{&quot;x&quot;:-264.5827626853413,&quot;y&quot;:-216.5910185726471},&quot;rotate&quot;:0},&quot;layout&quot;:{&quot;sizeRatio&quot;:{&quot;x&quot;:0.903448275862069,&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67&quot;}},&quot;94a04186-79e7-405d-9232-45b6ebd6ce23&quot;:{&quot;type&quot;:&quot;FIGURE_OBJECT&quot;,&quot;id&quot;:&quot;94a04186-79e7-405d-9232-45b6ebd6ce23&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A&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88631628532067,&quot;y&quot;:21.32243188020879},&quot;targetSize&quot;:{&quot;x&quot;:15.92933326504515,&quot;y&quot;:2},&quot;format&quot;:&quot;BETTER_TEXT&quot;,&quot;verticalAlign&quot;:&quot;TOP&quot;},&quot;parent&quot;:{&quot;type&quot;:&quot;CHILD&quot;,&quot;parentId&quot;:&quot;b120b6c2-2c92-4b26-91ab-ec5a4f3986ee&quot;,&quot;order&quot;:&quot;5&quot;}},&quot;55c2dcbe-e0cb-4b7f-b9fe-bc5c4e396d24&quot;:{&quot;type&quot;:&quot;FIGURE_OBJECT&quot;,&quot;id&quot;:&quot;55c2dcbe-e0cb-4b7f-b9fe-bc5c4e396d24&quot;,&quot;relativeTransform&quot;:{&quot;translate&quot;:{&quot;x&quot;:-264.5827626853413,&quot;y&quot;:-60.434475203218135},&quot;rotate&quot;:0},&quot;layout&quot;:{&quot;sizeRatio&quot;:{&quot;x&quot;:0.9030936578514578,&quot;y&quot;:0.5962235743810741},&quot;keepAspectRatio&quot;:true},&quot;opacity&quot;:1,&quot;path&quot;:{&quot;type&quot;:&quot;ELLIPSE&quot;,&quot;size&quot;:{&quot;x&quot;:35.76247702439997,&quot;y&quot;:35.76247702439997}},&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quot;}},&quot;0cd26c20-7950-4d1a-979d-f22ea08de2c8&quot;:{&quot;type&quot;:&quot;FIGURE_OBJECT&quot;,&quot;id&quot;:&quot;0cd26c20-7950-4d1a-979d-f22ea08de2c8&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C&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2424,&quot;y&quot;:21.32243188020879},&quot;targetSize&quot;:{&quot;x&quot;:15.923080744979819,&quot;y&quot;:2},&quot;format&quot;:&quot;BETTER_TEXT&quot;,&quot;verticalAlign&quot;:&quot;TOP&quot;},&quot;parent&quot;:{&quot;type&quot;:&quot;CHILD&quot;,&quot;parentId&quot;:&quot;55c2dcbe-e0cb-4b7f-b9fe-bc5c4e396d24&quot;,&quot;order&quot;:&quot;5&quot;}},&quot;66296fea-125c-44cf-85a0-fe1a30b4f715&quot;:{&quot;type&quot;:&quot;FIGURE_OBJECT&quot;,&quot;id&quot;:&quot;66296fea-125c-44cf-85a0-fe1a30b4f715&quot;,&quot;relativeTransform&quot;:{&quot;translate&quot;:{&quot;x&quot;:-264.5827626853413,&quot;y&quot;:83.6632455389745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2&quot;}},&quot;f4db633d-eddd-4d0d-bf70-c526050ce464&quot;:{&quot;type&quot;:&quot;FIGURE_OBJECT&quot;,&quot;id&quot;:&quot;f4db633d-eddd-4d0d-bf70-c526050ce464&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E&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66296fea-125c-44cf-85a0-fe1a30b4f715&quot;,&quot;order&quot;:&quot;5&quot;}},&quot;2ed4bb08-f275-44a9-b85b-2d5ebf552058&quot;:{&quot;type&quot;:&quot;FIGURE_OBJECT&quot;,&quot;id&quot;:&quot;2ed4bb08-f275-44a9-b85b-2d5ebf552058&quot;,&quot;relativeTransform&quot;:{&quot;translate&quot;:{&quot;x&quot;:48.49117136709638,&quot;y&quot;:-215.48946186660532},&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5&quot;}},&quot;e3ab359a-f3bc-4aa6-94b8-142fc22b32b0&quot;:{&quot;type&quot;:&quot;FIGURE_OBJECT&quot;,&quot;id&quot;:&quot;e3ab359a-f3bc-4aa6-94b8-142fc22b32b0&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B&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2ed4bb08-f275-44a9-b85b-2d5ebf552058&quot;,&quot;order&quot;:&quot;5&quot;}},&quot;ae75f497-71a4-4f33-8069-118493c53ee2&quot;:{&quot;type&quot;:&quot;FIGURE_OBJECT&quot;,&quot;id&quot;:&quot;ae75f497-71a4-4f33-8069-118493c53ee2&quot;,&quot;relativeTransform&quot;:{&quot;translate&quot;:{&quot;x&quot;:48.49117136709638,&quot;y&quot;:-60.687484183032694},&quot;rotate&quot;:0},&quot;layout&quot;:{&quot;sizeRatio&quot;:{&quot;x&quot;:0.903093657851433,&quot;y&quot;:0.5962235743809713},&quot;keepAspectRatio&quot;:true},&quot;opacity&quot;:1,&quot;path&quot;:{&quot;type&quot;:&quot;ELLIPSE&quot;,&quot;size&quot;:{&quot;x&quot;:35.76247702440614,&quot;y&quot;:35.76247702440614}},&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77&quot;}},&quot;38eb4303-96f9-4a1c-bda3-2b78ea9d9392&quot;:{&quot;type&quot;:&quot;FIGURE_OBJECT&quot;,&quot;id&quot;:&quot;38eb4303-96f9-4a1c-bda3-2b78ea9d9392&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D&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57,&quot;y&quot;:21.32243188020879},&quot;targetSize&quot;:{&quot;x&quot;:15.923080744979387,&quot;y&quot;:2},&quot;format&quot;:&quot;BETTER_TEXT&quot;,&quot;verticalAlign&quot;:&quot;TOP&quot;},&quot;parent&quot;:{&quot;type&quot;:&quot;CHILD&quot;,&quot;parentId&quot;:&quot;ae75f497-71a4-4f33-8069-118493c53ee2&quot;,&quot;order&quot;:&quot;5&quot;}},&quot;229c855a-0f14-4fb8-912e-3fbad1e7c6ff&quot;:{&quot;type&quot;:&quot;FIGURE_OBJECT&quot;,&quot;id&quot;:&quot;229c855a-0f14-4fb8-912e-3fbad1e7c6ff&quot;,&quot;relativeTransform&quot;:{&quot;translate&quot;:{&quot;x&quot;:48.49117136709638,&quot;y&quot;:83.48570825788565},&quot;rotate&quot;:0},&quot;layout&quot;:{&quot;sizeRatio&quot;:{&quot;x&quot;:0.9030936578514336,&quot;y&quot;:0.5962235743809734},&quot;keepAspectRatio&quot;:true},&quot;opacity&quot;:1,&quot;path&quot;:{&quot;type&quot;:&quot;ELLIPSE&quot;,&quot;size&quot;:{&quot;x&quot;:35.76247702440601,&quot;y&quot;:35.76247702440601}},&quot;pathStyles&quot;:[{&quot;type&quot;:&quot;FILL&quot;,&quot;fillStyle&quot;:&quot;rgba(255,255,255,1)&quot;},{&quot;type&quot;:&quot;STROKE&quot;,&quot;strokeStyle&quot;:&quot;rgba(0,0,0,1)&quot;,&quot;lineWidth&quot;:1.1222332568530942,&quot;lineJoin&quot;:&quot;round&quot;}],&quot;isLocked&quot;:false,&quot;parent&quot;:{&quot;type&quot;:&quot;CHILD&quot;,&quot;parentId&quot;:&quot;dfd9a241-bf3a-4d9d-bb02-6e0a171272b5&quot;,&quot;order&quot;:&quot;8&quot;}},&quot;492244a1-a3ab-42b3-98d8-b35be60de87c&quot;:{&quot;type&quot;:&quot;FIGURE_OBJECT&quot;,&quot;id&quot;:&quot;492244a1-a3ab-42b3-98d8-b35be60de87c&quot;,&quot;relativeTransform&quot;:{&quot;translate&quot;:{&quot;x&quot;:0,&quot;y&quot;:0},&quot;rotate&quot;:0},&quot;text&quot;:{&quot;textData&quot;:{&quot;lineSpacing&quot;:&quot;normal&quot;,&quot;alignment&quot;:&quot;center&quot;,&quot;lines&quot;:[{&quot;runs&quot;:[{&quot;style&quot;:{&quot;fontFamily&quot;:&quot;Roboto&quot;,&quot;fontSize&quot;:17.955732109649507,&quot;color&quot;:&quot;rgb(0,0,0)&quot;,&quot;fontWeight&quot;:&quot;bold&quot;,&quot;fontStyle&quot;:&quot;normal&quot;,&quot;decoration&quot;:&quot;none&quot;,&quot;script&quot;:&quot;none&quot;},&quot;range&quot;:[0,0]}],&quot;text&quot;:&quot;F&quot;,&quot;baseStyle&quot;:{&quot;fontFamily&quot;:&quot;Roboto&quot;,&quot;fontSize&quot;:17.955732109649507,&quot;color&quot;:&quot;rgb(0,0,0)&quot;,&quot;fontWeight&quot;:&quot;bold&quot;,&quot;fontStyle&quot;:&quot;normal&quot;,&quot;decoration&quot;:&quot;none&quot;,&quot;script&quot;:&quot;none&quot;}}],&quot;verticalAlign&quot;:&quot;TOP&quot;},&quot;size&quot;:{&quot;x&quot;:28.37748863303167,&quot;y&quot;:21.32243188020879},&quot;targetSize&quot;:{&quot;x&quot;:15.923080744979396,&quot;y&quot;:2},&quot;format&quot;:&quot;BETTER_TEXT&quot;,&quot;verticalAlign&quot;:&quot;TOP&quot;},&quot;parent&quot;:{&quot;type&quot;:&quot;CHILD&quot;,&quot;parentId&quot;:&quot;229c855a-0f14-4fb8-912e-3fbad1e7c6ff&quot;,&quot;order&quot;:&quot;5&quot;}},&quot;03c43f7b-57e3-4a90-8491-9ac3c6ae8759&quot;:{&quot;type&quot;:&quot;FIGURE_OBJECT&quot;,&quot;id&quot;:&quot;03c43f7b-57e3-4a90-8491-9ac3c6ae8759&quot;,&quot;name&quot;:&quot;Sphere&quot;,&quot;relativeTransform&quot;:{&quot;translate&quot;:{&quot;x&quot;:-202.81787133900357,&quot;y&quot;:-118.05565841483842},&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dfd9a241-bf3a-4d9d-bb02-6e0a171272b5&quot;,&quot;order&quot;:&quot;85&quot;}},&quot;7369a1c3-1d27-433e-8f23-43839c5bbb55&quot;:{&quot;type&quot;:&quot;FIGURE_OBJECT&quot;,&quot;id&quot;:&quot;7369a1c3-1d27-433e-8f23-43839c5bbb55&quot;,&quot;relativeTransform&quot;:{&quot;translate&quot;:{&quot;x&quot;:-184.59053483603637,&quot;y&quot;:-149.5692289902389},&quot;rotate&quot;:0},&quot;opacity&quot;:1,&quot;source&quot;:{&quot;type&quot;:&quot;ASSETS&quot;},&quot;pathStyles&quot;:[{&quot;type&quot;:&quot;FILL&quot;,&quot;fillStyle&quot;:&quot;rgb(0,0,0)&quot;}],&quot;isLocked&quot;:false,&quot;parent&quot;:{&quot;type&quot;:&quot;CHILD&quot;,&quot;parentId&quot;:&quot;dfd9a241-bf3a-4d9d-bb02-6e0a171272b5&quot;,&quot;order&quot;:&quot;9&quot;}},&quot;82591bf1-00bf-43ef-923f-c193e8e5385e&quot;:{&quot;type&quot;:&quot;FIGURE_OBJECT&quot;,&quot;id&quot;:&quot;82591bf1-00bf-43ef-923f-c193e8e5385e&quot;,&quot;relativeTransform&quot;:{&quot;translate&quot;:{&quot;x&quot;:0,&quot;y&quot;:0},&quot;rotate&quot;:-0.09095065153148708},&quot;opacity&quot;:1,&quot;path&quot;:{&quot;type&quot;:&quot;ARC&quot;,&quot;size&quot;:{&quot;x&quot;:54.876766383793246,&quot;y&quot;:54.87676638379323},&quot;startAngle&quot;:-2.442883675886415,&quot;sweepAngle&quot;:4.5325673735630225},&quot;pathStyles&quot;:[{&quot;type&quot;:&quot;FILL&quot;,&quot;fillStyle&quot;:&quot;rgba(0,0,0,0)&quot;},{&quot;type&quot;:&quot;STROKE&quot;,&quot;strokeStyle&quot;:{&quot;units&quot;:&quot;PATH_LENGTH&quot;,&quot;stops&quot;:{&quot;0&quot;:&quot;#317EC200&quot;,&quot;1&quot;:&quot;#317EC2&quot;,&quot;0.45&quot;:&quot;#317EC2&quot;}},&quot;lineWidth&quot;:2.604532210682457,&quot;lineJoin&quot;:&quot;round&quot;,&quot;dashArray&quot;:[0,0]}],&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369a1c3-1d27-433e-8f23-43839c5bbb55&quot;,&quot;order&quot;:&quot;05&quot;}},&quot;2185c0cf-07c3-4384-8116-8591be3a6ee0&quot;:{&quot;type&quot;:&quot;FIGURE_OBJECT&quot;,&quot;id&quot;:&quot;2185c0cf-07c3-4384-8116-8591be3a6ee0&quot;,&quot;name&quot;:&quot;Sphere&quot;,&quot;relativeTransform&quot;:{&quot;translate&quot;:{&quot;x&quot;:-18.227482433783322,&quot;y&quot;:-27.90461685952755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quot;}},&quot;e54d7ecd-2922-492c-87af-4194786f6418&quot;:{&quot;type&quot;:&quot;FIGURE_OBJECT&quot;,&quot;id&quot;:&quot;e54d7ecd-2922-492c-87af-4194786f6418&quot;,&quot;name&quot;:&quot;Sphere&quot;,&quot;relativeTransform&quot;:{&quot;translate&quot;:{&quot;x&quot;:2.478989319229144,&quot;y&quot;:-32.350080923834824},&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15&quot;}},&quot;485ae410-c6bd-4c29-9441-0249bd3bfa4e&quot;:{&quot;type&quot;:&quot;FIGURE_OBJECT&quot;,&quot;id&quot;:&quot;485ae410-c6bd-4c29-9441-0249bd3bfa4e&quot;,&quot;name&quot;:&quot;Sphere&quot;,&quot;relativeTransform&quot;:{&quot;translate&quot;:{&quot;x&quot;:15.0210681978195,&quot;y&quot;:-10.924241149127687},&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quot;}},&quot;947f898d-7fa7-4ca2-af93-003abd842bca&quot;:{&quot;type&quot;:&quot;FIGURE_OBJECT&quot;,&quot;id&quot;:&quot;947f898d-7fa7-4ca2-af93-003abd842bca&quot;,&quot;name&quot;:&quot;Sphere&quot;,&quot;relativeTransform&quot;:{&quot;translate&quot;:{&quot;x&quot;:22.823956032719163,&quot;y&quot;:-27.34363593014534},&quot;rotate&quot;:0,&quot;skewX&quot;:0,&quot;scale&quot;:{&quot;x&quot;:0.033666997705592824,&quot;y&quot;:0.033666997705592824}},&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25&quot;}},&quot;70a43b0f-13f4-4862-9c69-f9ad08287886&quot;:{&quot;type&quot;:&quot;FIGURE_OBJECT&quot;,&quot;id&quot;:&quot;70a43b0f-13f4-4862-9c69-f9ad08287886&quot;,&quot;name&quot;:&quot;Sphere&quot;,&quot;relativeTransform&quot;:{&quot;translate&quot;:{&quot;x&quot;:35.57196471394179,&quot;y&quot;:-7.88523348956954},&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3&quot;}},&quot;775e984a-01d2-40cd-8779-1220137f6797&quot;:{&quot;type&quot;:&quot;FIGURE_OBJECT&quot;,&quot;id&quot;:&quot;775e984a-01d2-40cd-8779-1220137f6797&quot;,&quot;name&quot;:&quot;Sphere&quot;,&quot;relativeTransform&quot;:{&quot;translate&quot;:{&quot;x&quot;:13.607054294184548,&quot;y&quot;:11.488440340113875},&quot;rotate&quot;:0,&quot;skewX&quot;:0,&quot;scale&quot;:{&quot;x&quot;:0.041148552751280106,&quot;y&quot;:0.041148552751280106}},&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quot;}},&quot;b76bd64e-b94a-42f8-a7e4-774ae298f844&quot;:{&quot;type&quot;:&quot;FIGURE_OBJECT&quot;,&quot;id&quot;:&quot;b76bd64e-b94a-42f8-a7e4-774ae298f844&quot;,&quot;name&quot;:&quot;Sphere&quot;,&quot;relativeTransform&quot;:{&quot;translate&quot;:{&quot;x&quot;:35.52314756726862,&quot;y&quot;:11.745431755933216},&quot;rotate&quot;:0,&quot;skewX&quot;:0,&quot;scale&quot;:{&quot;x&quot;:0.03740777522843649,&quot;y&quot;:0.03740777522843649}},&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55&quot;}},&quot;4a9dd55e-83c5-473e-ab70-e3c95bcdd850&quot;:{&quot;type&quot;:&quot;FIGURE_OBJECT&quot;,&quot;id&quot;:&quot;4a9dd55e-83c5-473e-ab70-e3c95bcdd850&quot;,&quot;name&quot;:&quot;Sphere&quot;,&quot;relativeTransform&quot;:{&quot;translate&quot;:{&quot;x&quot;:-5.391943742389518,&quot;y&quot;:15.827966229685224},&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6&quot;}},&quot;b0251c7f-fa44-496b-bbd2-1907fd249553&quot;:{&quot;type&quot;:&quot;FIGURE_OBJECT&quot;,&quot;id&quot;:&quot;b0251c7f-fa44-496b-bbd2-1907fd249553&quot;,&quot;name&quot;:&quot;Sphere&quot;,&quot;relativeTransform&quot;:{&quot;translate&quot;:{&quot;x&quot;:8.382497366905076,&quot;y&quot;:32.77327740621808},&quot;rotate&quot;:0,&quot;skewX&quot;:0,&quot;scale&quot;:{&quot;x&quot;:0.04488933027412377,&quot;y&quot;:0.044889330274123763}},&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quot;}},&quot;7ad5d288-9cce-46f9-86ae-039188f622db&quot;:{&quot;type&quot;:&quot;FIGURE_OBJECT&quot;,&quot;id&quot;:&quot;7ad5d288-9cce-46f9-86ae-039188f622db&quot;,&quot;name&quot;:&quot;Sphere&quot;,&quot;relativeTransform&quot;:{&quot;translate&quot;:{&quot;x&quot;:-2.0333604918973216,&quot;y&quot;:-21.873104418640505},&quot;rotate&quot;:0,&quot;skewX&quot;:0,&quot;scale&quot;:{&quot;x&quot;:0.026185442659905547,&quot;y&quot;:0.026185442659905547}},&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75&quot;}},&quot;b9d859e5-9978-4c54-a257-ce60535c6970&quot;:{&quot;type&quot;:&quot;FIGURE_OBJECT&quot;,&quot;id&quot;:&quot;b9d859e5-9978-4c54-a257-ce60535c6970&quot;,&quot;name&quot;:&quot;Sphere&quot;,&quot;relativeTransform&quot;:{&quot;translate&quot;:{&quot;x&quot;:23.153189919219045,&quot;y&quot;:26.552363694973053},&quot;rotate&quot;:0,&quot;skewX&quot;:0,&quot;scale&quot;:{&quot;x&quot;:0.038056782858924595,&quot;y&quot;:0.038056782858924595}},&quot;opacity&quot;:1,&quot;image&quot;:{&quot;url&quot;:&quot;https://icons.biorender.com/biorender/5b8847989629ce1400901caa/20190307181931/image/sphere.png&quot;,&quot;fallbackUrl&quot;:&quot;https://res.cloudinary.com/dlcjuc3ej/image/upload/v1551982771/vsgc8y7k8uzilwmnuctm.svg#/keystone/api/icons/5b8847989629ce1400901caa/20190307181931/image/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7369a1c3-1d27-433e-8f23-43839c5bbb55&quot;,&quot;order&quot;:&quot;8&quot;}},&quot;2fceaf80-5217-482e-8ce0-2a8faa29d823&quot;:{&quot;type&quot;:&quot;FIGURE_OBJECT&quot;,&quot;id&quot;:&quot;2fceaf80-5217-482e-8ce0-2a8faa29d823&quot;,&quot;relativeTransform&quot;:{&quot;translate&quot;:{&quot;x&quot;:-109.38668599793588,&quot;y&quot;:-153.6996308759729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1.092675426315811,&quot;color&quot;:&quot;rgba(23,23,23,1)&quot;,&quot;fontWeight&quot;:&quot;normal&quot;,&quot;fontStyle&quot;:&quot;normal&quot;,&quot;decoration&quot;:&quot;none&quot;,&quot;script&quot;:&quot;none&quot;},&quot;range&quot;:[0,26]}],&quot;text&quot;:&quot;Growth signalling molecules&quot;,&quot;baseStyle&quot;:{&quot;fontFamily&quot;:&quot;Roboto&quot;,&quot;fontSize&quot;:11.092675426315811,&quot;color&quot;:&quot;rgba(23,23,23,1)&quot;,&quot;fontWeight&quot;:&quot;normal&quot;,&quot;fontStyle&quot;:&quot;normal&quot;,&quot;decoration&quot;:&quot;none&quot;,&quot;script&quot;:&quot;none&quot;}}],&quot;verticalAlign&quot;:&quot;TOP&quot;},&quot;size&quot;:{&quot;x&quot;:56.17377593313629,&quot;y&quot;:41.61528112936639},&quot;targetSize&quot;:{&quot;x&quot;:31.52003975758975,&quot;y&quot;:23.351026238332977},&quot;format&quot;:&quot;BETTER_TEXT&quot;,&quot;verticalAlign&quot;:&quot;TOP&quot;},&quot;isLocked&quot;:false,&quot;parent&quot;:{&quot;type&quot;:&quot;CHILD&quot;,&quot;parentId&quot;:&quot;dfd9a241-bf3a-4d9d-bb02-6e0a171272b5&quot;,&quot;order&quot;:&quot;95&quot;}},&quot;ef327379-f267-4a39-8f6d-cdfe74de52ac&quot;:{&quot;relativeTransform&quot;:{&quot;translate&quot;:{&quot;x&quot;:-70.35258614413574,&quot;y&quot;:5.24340593382791},&quot;rotate&quot;:0},&quot;type&quot;:&quot;FIGURE_OBJECT&quot;,&quot;id&quot;:&quot;ef327379-f267-4a39-8f6d-cdfe74de52ac&quot;,&quot;name&quot;:&quot;Cancer cells (large tumor) &quot;,&quot;displayName&quot;:&quot;Cancer cells (large tumor)&quot;,&quot;opacity&quot;:1,&quot;source&quot;:{&quot;id&quot;:&quot;61608fa6b4fc5300abdd4507&quot;,&quot;type&quot;:&quot;ASSETS&quot;},&quot;pathStyles&quot;:[{&quot;type&quot;:&quot;FILL&quot;,&quot;fillStyle&quot;:&quot;rgb(0,0,0)&quot;}],&quot;isLocked&quot;:false,&quot;parent&quot;:{&quot;type&quot;:&quot;CHILD&quot;,&quot;parentId&quot;:&quot;dfd9a241-bf3a-4d9d-bb02-6e0a171272b5&quot;,&quot;order&quot;:&quot;1&quot;},&quot;isPremium&quot;:true},&quot;344a9e86-0396-4c41-be12-f7869b445fee&quot;:{&quot;id&quot;:&quot;344a9e86-0396-4c41-be12-f7869b445fee&quot;,&quot;name&quot;:&quot;Cancer cell&quot;,&quot;type&quot;:&quot;FIGURE_OBJECT&quot;,&quot;relativeTransform&quot;:{&quot;translate&quot;:{&quot;x&quot;:-4.2857067670339895,&quot;y&quot;:-5.736180283264606},&quot;rotate&quot;:0,&quot;skewX&quot;:0,&quot;scale&quot;:{&quot;x&quot;:0.12160617203081758,&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2&quot;}},&quot;d9e7f467-ab5a-4f6d-9ccf-8ffb94036cb7&quot;:{&quot;id&quot;:&quot;d9e7f467-ab5a-4f6d-9ccf-8ffb94036cb7&quot;,&quot;name&quot;:&quot;Cancer cell&quot;,&quot;type&quot;:&quot;FIGURE_OBJECT&quot;,&quot;relativeTransform&quot;:{&quot;translate&quot;:{&quot;x&quot;:5.021051326423895,&quot;y&quot;:-5.813210770293918},&quot;rotate&quot;:-0.6590175543038372,&quot;skewX&quot;:0,&quot;scale&quot;:{&quot;x&quot;:0.12160617203081761,&quot;y&quot;:0.1216061720308176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5&quot;}},&quot;ae87bc36-4f43-413e-bc24-0c0db572df3c&quot;:{&quot;id&quot;:&quot;ae87bc36-4f43-413e-bc24-0c0db572df3c&quot;,&quot;name&quot;:&quot;Cancer cell&quot;,&quot;type&quot;:&quot;FIGURE_OBJECT&quot;,&quot;relativeTransform&quot;:{&quot;translate&quot;:{&quot;x&quot;:0.3157999707625321,&quot;y&quot;:0.8382844881936597},&quot;rotate&quot;:1.2242084338272926e-16,&quot;skewX&quot;:-6.12104216913646e-17,&quot;scale&quot;:{&quot;x&quot;:0.12160617203081762,&quot;y&quot;:0.1216061720308175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quot;}},&quot;80b0419a-101d-4ed4-920a-70d6081ec611&quot;:{&quot;id&quot;:&quot;80b0419a-101d-4ed4-920a-70d6081ec611&quot;,&quot;name&quot;:&quot;Cancer cell&quot;,&quot;type&quot;:&quot;FIGURE_OBJECT&quot;,&quot;relativeTransform&quot;:{&quot;translate&quot;:{&quot;x&quot;:-2.6989792879777514,&quot;y&quot;:-9.90820249374252},&quot;rotate&quot;:0.3660135791738499,&quot;skewX&quot;:6.686775354767611e-17,&quot;scale&quot;:{&quot;x&quot;:-0.11389161818956942,&quot;y&quot;:0.1138916181895694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7&quot;},&quot;opacity&quot;:0.75},&quot;3281b1cb-863d-473c-b0aa-58eecbac23b1&quot;:{&quot;id&quot;:&quot;3281b1cb-863d-473c-b0aa-58eecbac23b1&quot;,&quot;name&quot;:&quot;Cancer cell&quot;,&quot;type&quot;:&quot;FIGURE_OBJECT&quot;,&quot;relativeTransform&quot;:{&quot;translate&quot;:{&quot;x&quot;:-9.419163313212026,&quot;y&quot;:2.5192114609189855},&quot;rotate&quot;:5.76291900546817,&quot;skewX&quot;:0,&quot;scale&quot;:{&quot;x&quot;:-0.11389161818956949,&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2&quot;},&quot;opacity&quot;:1},&quot;658bec58-6e71-4624-85f1-2ce78c13c368&quot;:{&quot;id&quot;:&quot;658bec58-6e71-4624-85f1-2ce78c13c368&quot;,&quot;name&quot;:&quot;Cancer cell&quot;,&quot;type&quot;:&quot;FIGURE_OBJECT&quot;,&quot;relativeTransform&quot;:{&quot;translate&quot;:{&quot;x&quot;:3.632009593230301,&quot;y&quot;:1.1242972137652698},&quot;rotate&quot;:0.35576541617156676,&quot;skewX&quot;:-1.3373550709535207e-16,&quot;scale&quot;:{&quot;x&quot;:0.11389161818956947,&quot;y&quot;:0.113891618189569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5&quot;},&quot;opacity&quot;:0.75},&quot;52c1f71c-9400-4326-a14d-c0c8ca0fc942&quot;:{&quot;id&quot;:&quot;52c1f71c-9400-4326-a14d-c0c8ca0fc942&quot;,&quot;name&quot;:&quot;Cancer cell&quot;,&quot;type&quot;:&quot;FIGURE_OBJECT&quot;,&quot;relativeTransform&quot;:{&quot;translate&quot;:{&quot;x&quot;:6.8664847107487645,&quot;y&quot;:-10.558465298772239},&quot;rotate&quot;:-0.4609401658967457,&quot;skewX&quot;:-7.305708243823647e-17,&quot;scale&quot;:{&quot;x&quot;:0.10896046998174617,&quot;y&quot;:0.108960469981746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2&quot;},&quot;opacity&quot;:0.75},&quot;6636a2f5-4c8c-433d-b169-0eb8bd539835&quot;:{&quot;id&quot;:&quot;6636a2f5-4c8c-433d-b169-0eb8bd539835&quot;,&quot;name&quot;:&quot;Cancer cell&quot;,&quot;type&quot;:&quot;FIGURE_OBJECT&quot;,&quot;relativeTransform&quot;:{&quot;translate&quot;:{&quot;x&quot;:-9.066762584972787,&quot;y&quot;:-3.9720419721015134},&quot;rotate&quot;:-2.657675854596578,&quot;skewX&quot;:-2.1917124731470943e-16,&quot;scale&quot;:{&quot;x&quot;:0.10896046998174617,&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5&quot;},&quot;opacity&quot;:0.75},&quot;b60272e2-a8db-46c7-bbd2-a710ac8fb355&quot;:{&quot;id&quot;:&quot;b60272e2-a8db-46c7-bbd2-a710ac8fb355&quot;,&quot;name&quot;:&quot;Cancer cell&quot;,&quot;type&quot;:&quot;FIGURE_OBJECT&quot;,&quot;relativeTransform&quot;:{&quot;translate&quot;:{&quot;x&quot;:-12.645188753848617,&quot;y&quot;:-7.32785429567846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quot;},&quot;opacity&quot;:0.75},&quot;511a04ba-ed16-492a-8afc-0fb3dc6ebf57&quot;:{&quot;id&quot;:&quot;511a04ba-ed16-492a-8afc-0fb3dc6ebf57&quot;,&quot;name&quot;:&quot;Cancer cell&quot;,&quot;type&quot;:&quot;FIGURE_OBJECT&quot;,&quot;relativeTransform&quot;:{&quot;translate&quot;:{&quot;x&quot;:1.4653095680890245,&quot;y&quot;:-11.514862914581999},&quot;rotate&quot;:2.074478189675535,&quot;skewX&quot;:2.3956485209992333e-16,&quot;scale&quot;:{&quot;x&quot;:0.08509490888543496,&quot;y&quot;:0.0850949088854350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5&quot;},&quot;opacity&quot;:0.33},&quot;a4190250-76db-41e2-8a11-6846d0d0b673&quot;:{&quot;id&quot;:&quot;a4190250-76db-41e2-8a11-6846d0d0b673&quot;,&quot;name&quot;:&quot;Cancer cell&quot;,&quot;type&quot;:&quot;FIGURE_OBJECT&quot;,&quot;relativeTransform&quot;:{&quot;translate&quot;:{&quot;x&quot;:7.646615460288763,&quot;y&quot;:3.6353494044924597},&quot;rotate&quot;:2.5459788714337668,&quot;skewX&quot;:-2.9326418572774533e-16,&quot;scale&quot;:{&quot;x&quot;:0.12160617203081754,&quot;y&quot;:0.121606172030817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8&quot;}},&quot;0c67991b-6802-42e4-bef7-1f9abf27309a&quot;:{&quot;id&quot;:&quot;0c67991b-6802-42e4-bef7-1f9abf27309a&quot;,&quot;name&quot;:&quot;Cancer cell&quot;,&quot;type&quot;:&quot;FIGURE_OBJECT&quot;,&quot;relativeTransform&quot;:{&quot;translate&quot;:{&quot;x&quot;:-0.4439108235276566,&quot;y&quot;:8.355284856589167},&quot;rotate&quot;:1.8869613171299298,&quot;skewX&quot;:-5.865283714554896e-17,&quot;scale&quot;:{&quot;x&quot;:0.12160617203081765,&quot;y&quot;:0.121606172030817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6&quot;}},&quot;3f3bb270-a498-4259-81b6-0ee987d237b2&quot;:{&quot;id&quot;:&quot;3f3bb270-a498-4259-81b6-0ee987d237b2&quot;,&quot;name&quot;:&quot;Cancer cell&quot;,&quot;type&quot;:&quot;FIGURE_OBJECT&quot;,&quot;relativeTransform&quot;:{&quot;translate&quot;:{&quot;x&quot;:12.163568320132402,&quot;y&quot;:-0.9217480122452412},&quot;rotate&quot;:5.687775170272652,&quot;skewX&quot;:7.355452890244365e-16,&quot;scale&quot;:{&quot;x&quot;:-0.11389161818956947,&quot;y&quot;:0.113891618189569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35&quot;},&quot;opacity&quot;:0.75},&quot;c1f8cab9-353e-4a3f-ad2e-7f0fd034c239&quot;:{&quot;id&quot;:&quot;c1f8cab9-353e-4a3f-ad2e-7f0fd034c239&quot;,&quot;name&quot;:&quot;Cancer cell&quot;,&quot;type&quot;:&quot;FIGURE_OBJECT&quot;,&quot;relativeTransform&quot;:{&quot;translate&quot;:{&quot;x&quot;:9.383349744365491,&quot;y&quot;:12.864017391786497},&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5&quot;},&quot;opacity&quot;:0.75},&quot;6a9f4cff-d5a7-4929-a8f6-c9ba0fabba09&quot;:{&quot;id&quot;:&quot;6a9f4cff-d5a7-4929-a8f6-c9ba0fabba09&quot;,&quot;name&quot;:&quot;Cancer cell&quot;,&quot;type&quot;:&quot;FIGURE_OBJECT&quot;,&quot;relativeTransform&quot;:{&quot;translate&quot;:{&quot;x&quot;:1.576712042778114,&quot;y&quot;:14.917936157474276},&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quot;},&quot;opacity&quot;:0.75},&quot;e679a50b-c3da-408c-9004-7c14e6a2d6e2&quot;:{&quot;id&quot;:&quot;e679a50b-c3da-408c-9004-7c14e6a2d6e2&quot;,&quot;name&quot;:&quot;Cancer cell&quot;,&quot;type&quot;:&quot;FIGURE_OBJECT&quot;,&quot;relativeTransform&quot;:{&quot;translate&quot;:{&quot;x&quot;:-9.876894072514723,&quot;y&quot;:8.853727332996428},&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2&quot;},&quot;opacity&quot;:0.75},&quot;7423fcec-bf0a-4bd8-9dc4-d675dac5df7c&quot;:{&quot;id&quot;:&quot;7423fcec-bf0a-4bd8-9dc4-d675dac5df7c&quot;,&quot;name&quot;:&quot;Cancer cell&quot;,&quot;type&quot;:&quot;FIGURE_OBJECT&quot;,&quot;relativeTransform&quot;:{&quot;translate&quot;:{&quot;x&quot;:-4.874488495998841,&quot;y&quot;:8.621090696037374},&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4&quot;},&quot;opacity&quot;:0.75},&quot;e2e8cdc8-3f36-4d25-95b4-a94130b665f1&quot;:{&quot;id&quot;:&quot;e2e8cdc8-3f36-4d25-95b4-a94130b665f1&quot;,&quot;name&quot;:&quot;Cancer cell&quot;,&quot;type&quot;:&quot;FIGURE_OBJECT&quot;,&quot;relativeTransform&quot;:{&quot;translate&quot;:{&quot;x&quot;:2.991351822882245,&quot;y&quot;:-14.329081108822944},&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quot;},&quot;opacity&quot;:0.75},&quot;53c74ffc-23ed-460e-902a-bd91c79a0270&quot;:{&quot;id&quot;:&quot;53c74ffc-23ed-460e-902a-bd91c79a0270&quot;,&quot;name&quot;:&quot;Cancer cell&quot;,&quot;type&quot;:&quot;FIGURE_OBJECT&quot;,&quot;relativeTransform&quot;:{&quot;translate&quot;:{&quot;x&quot;:10.405516252134484,&quot;y&quot;:-7.181642144127293},&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12&quot;},&quot;opacity&quot;:0.75},&quot;05b06ee1-9cb0-47b4-a7ed-f542b96c8d27&quot;:{&quot;id&quot;:&quot;05b06ee1-9cb0-47b4-a7ed-f542b96c8d27&quot;,&quot;name&quot;:&quot;Cancer cell&quot;,&quot;type&quot;:&quot;FIGURE_OBJECT&quot;,&quot;relativeTransform&quot;:{&quot;translate&quot;:{&quot;x&quot;:-15.113066384420506,&quot;y&quot;:2.1259752489114376},&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5&quot;},&quot;opacity&quot;:0.75},&quot;9425c0d4-d269-4d10-9755-dca298659e19&quot;:{&quot;id&quot;:&quot;9425c0d4-d269-4d10-9755-dca298659e19&quot;,&quot;name&quot;:&quot;Cancer cell&quot;,&quot;type&quot;:&quot;FIGURE_OBJECT&quot;,&quot;relativeTransform&quot;:{&quot;translate&quot;:{&quot;x&quot;:6.253237978530557,&quot;y&quot;:10.264421572055786},&quot;rotate&quot;:5.687775170272652,&quot;skewX&quot;:1.0030163032151406e-15,&quot;scale&quot;:{&quot;x&quot;:-0.11389161818956947,&quot;y&quot;:0.113891618189569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5&quot;},&quot;opacity&quot;:0.75},&quot;30dea0a9-0331-4a09-85bb-478348d9d150&quot;:{&quot;id&quot;:&quot;30dea0a9-0331-4a09-85bb-478348d9d150&quot;,&quot;name&quot;:&quot;Cancer cell&quot;,&quot;type&quot;:&quot;FIGURE_OBJECT&quot;,&quot;relativeTransform&quot;:{&quot;translate&quot;:{&quot;x&quot;:-5.651756499788994,&quot;y&quot;:-12.4594981404012},&quot;rotate&quot;:-1.5707963267948972,&quot;skewX&quot;:-2.0494308820967891e-16,&quot;scale&quot;:{&quot;x&quot;:0.10896046998174615,&quot;y&quot;:0.10896046998174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02&quot;},&quot;opacity&quot;:0.33},&quot;6836b94e-e82e-4c14-8b3f-7974a4cb94f9&quot;:{&quot;id&quot;:&quot;6836b94e-e82e-4c14-8b3f-7974a4cb94f9&quot;,&quot;name&quot;:&quot;Cancer cell&quot;,&quot;type&quot;:&quot;FIGURE_OBJECT&quot;,&quot;relativeTransform&quot;:{&quot;translate&quot;:{&quot;x&quot;:-4.874562228042969,&quot;y&quot;:15.144867843412671},&quot;rotate&quot;:1.11305447359475,&quot;skewX&quot;:-3.6528541219118216e-16,&quot;scale&quot;:{&quot;x&quot;:0.1089604699817462,&quot;y&quot;:0.108960469981746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5&quot;},&quot;opacity&quot;:0.75},&quot;773c5c8d-0072-4919-9788-800e6c12b25e&quot;:{&quot;id&quot;:&quot;773c5c8d-0072-4919-9788-800e6c12b25e&quot;,&quot;name&quot;:&quot;Cancer cell&quot;,&quot;type&quot;:&quot;FIGURE_OBJECT&quot;,&quot;relativeTransform&quot;:{&quot;translate&quot;:{&quot;x&quot;:13.101283395122765,&quot;y&quot;:6.842400650121613},&quot;rotate&quot;:1.11305447359475,&quot;skewX&quot;:-3.213121286234668e-16,&quot;scale&quot;:{&quot;x&quot;:0.10391220632612021,&quot;y&quot;:0.1039122063261202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8&quot;},&quot;opacity&quot;:0.75},&quot;625419c0-e075-4bd9-bd43-287ee8bb67bb&quot;:{&quot;id&quot;:&quot;625419c0-e075-4bd9-bd43-287ee8bb67bb&quot;,&quot;name&quot;:&quot;Cancer cell&quot;,&quot;type&quot;:&quot;FIGURE_OBJECT&quot;,&quot;relativeTransform&quot;:{&quot;translate&quot;:{&quot;x&quot;:-18.50239536782299,&quot;y&quot;:-3.650229564758055},&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1&quot;},&quot;opacity&quot;:0.33},&quot;135d859a-457d-4486-b888-1aba2cc512db&quot;:{&quot;id&quot;:&quot;135d859a-457d-4486-b888-1aba2cc512db&quot;,&quot;name&quot;:&quot;Cancer cell&quot;,&quot;type&quot;:&quot;FIGURE_OBJECT&quot;,&quot;relativeTransform&quot;:{&quot;translate&quot;:{&quot;x&quot;:-12.645008563859513,&quot;y&quot;:-13.141362075896524},&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2&quot;},&quot;opacity&quot;:0.33},&quot;1283e7b1-4f51-40a4-831c-e4a1ad47b0d1&quot;:{&quot;id&quot;:&quot;1283e7b1-4f51-40a4-831c-e4a1ad47b0d1&quot;,&quot;name&quot;:&quot;Cancer cell&quot;,&quot;type&quot;:&quot;FIGURE_OBJECT&quot;,&quot;relativeTransform&quot;:{&quot;translate&quot;:{&quot;x&quot;:-2.7703747988502685,&quot;y&quot;:-18.06800279490768},&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5&quot;},&quot;opacity&quot;:0.33},&quot;2022971f-15cf-4fbe-853f-65eb98f96cb2&quot;:{&quot;id&quot;:&quot;2022971f-15cf-4fbe-853f-65eb98f96cb2&quot;,&quot;name&quot;:&quot;Cancer cell&quot;,&quot;type&quot;:&quot;FIGURE_OBJECT&quot;,&quot;relativeTransform&quot;:{&quot;translate&quot;:{&quot;x&quot;:8.503890690610957,&quot;y&quot;:-16.733973542120047},&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6&quot;},&quot;opacity&quot;:0.33},&quot;19610dbe-98a8-4909-8fc8-5ddef8445b7f&quot;:{&quot;id&quot;:&quot;19610dbe-98a8-4909-8fc8-5ddef8445b7f&quot;,&quot;name&quot;:&quot;Cancer cell&quot;,&quot;type&quot;:&quot;FIGURE_OBJECT&quot;,&quot;relativeTransform&quot;:{&quot;translate&quot;:{&quot;x&quot;:16.16821512728697,&quot;y&quot;:-7.316118512187091},&quot;rotate&quot;:-2.9346703934790663,&quot;skewX&quot;:-7.305708243823657e-17,&quot;scale&quot;:{&quot;x&quot;:0.1089604699817461,&quot;y&quot;:0.108960469981746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07&quot;},&quot;opacity&quot;:0.33},&quot;f084a5f9-f452-429a-9541-3df46b70ffe0&quot;:{&quot;id&quot;:&quot;f084a5f9-f452-429a-9541-3df46b70ffe0&quot;,&quot;name&quot;:&quot;Cancer cell&quot;,&quot;type&quot;:&quot;FIGURE_OBJECT&quot;,&quot;relativeTransform&quot;:{&quot;translate&quot;:{&quot;x&quot;:18.61029790957923,&quot;y&quot;:1.9646951605934355},&quot;rotate&quot;:-0.32608910488773135,&quot;skewX&quot;:-2.5569978853382794e-16,&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quot;},&quot;opacity&quot;:0.33},&quot;5555183b-6a0c-43f0-a98c-07340eb0c0c4&quot;:{&quot;id&quot;:&quot;5555183b-6a0c-43f0-a98c-07340eb0c0c4&quot;,&quot;name&quot;:&quot;Cancer cell&quot;,&quot;type&quot;:&quot;FIGURE_OBJECT&quot;,&quot;relativeTransform&quot;:{&quot;translate&quot;:{&quot;x&quot;:13.636827507554777,&quot;y&quot;:11.182485900045556},&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1&quot;},&quot;opacity&quot;:0.33},&quot;fb168d10-3b0e-4991-8386-30678bcb3c3d&quot;:{&quot;id&quot;:&quot;fb168d10-3b0e-4991-8386-30678bcb3c3d&quot;,&quot;name&quot;:&quot;Cancer cell&quot;,&quot;type&quot;:&quot;FIGURE_OBJECT&quot;,&quot;relativeTransform&quot;:{&quot;translate&quot;:{&quot;x&quot;:6.664107558173538,&quot;y&quot;:15.343503707937925},&quot;rotate&quot;:-0.32608910488773135,&quot;skewX&quot;:-3.6528541219118274e-17,&quot;scale&quot;:{&quot;x&quot;:0.10896046998174612,&quot;y&quot;:0.108960469981746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2&quot;},&quot;opacity&quot;:0.33},&quot;e7355c38-5c1a-4b9e-bd73-3756527e0c22&quot;:{&quot;id&quot;:&quot;e7355c38-5c1a-4b9e-bd73-3756527e0c22&quot;,&quot;name&quot;:&quot;Cancer cell&quot;,&quot;type&quot;:&quot;FIGURE_OBJECT&quot;,&quot;relativeTransform&quot;:{&quot;translate&quot;:{&quot;x&quot;:-1.4753979309205454,&quot;y&quot;:18.209110571124715},&quot;rotate&quot;:-0.32608910488773135,&quot;skewX&quot;:3.287568709720645e-16,&quot;scale&quot;:{&quot;x&quot;:0.10896046998174612,&quot;y&quot;:0.1089604699817460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5&quot;},&quot;opacity&quot;:0.33},&quot;802084dc-08d7-48a3-8c1a-4e06ba1ad351&quot;:{&quot;id&quot;:&quot;802084dc-08d7-48a3-8c1a-4e06ba1ad351&quot;,&quot;name&quot;:&quot;Cancer cell&quot;,&quot;type&quot;:&quot;FIGURE_OBJECT&quot;,&quot;relativeTransform&quot;:{&quot;translate&quot;:{&quot;x&quot;:-11.362163522671956,&quot;y&quot;:16.13906079228406},&quot;rotate&quot;:-2.8099013704738462,&quot;skewX&quot;:-7.305708243823657e-17,&quot;scale&quot;:{&quot;x&quot;:0.1089604699817461,&quot;y&quot;:0.108960469981746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6&quot;},&quot;opacity&quot;:0.33},&quot;bc571ae5-5430-4df7-93ca-3ccffb948718&quot;:{&quot;id&quot;:&quot;bc571ae5-5430-4df7-93ca-3ccffb948718&quot;,&quot;name&quot;:&quot;Cancer cell&quot;,&quot;type&quot;:&quot;FIGURE_OBJECT&quot;,&quot;relativeTransform&quot;:{&quot;translate&quot;:{&quot;x&quot;:-17.308152904604498,&quot;y&quot;:9.285311670875037},&quot;rotate&quot;:-2.8099013704738462,&quot;skewX&quot;:1.4611416487647314e-16,&quot;scale&quot;:{&quot;x&quot;:0.1089604699817461,&quot;y&quot;:0.1089604699817460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017&quot;},&quot;opacity&quot;:0.33},&quot;125cad05-00c3-4ae2-9477-8deb31b83104&quot;:{&quot;id&quot;:&quot;125cad05-00c3-4ae2-9477-8deb31b83104&quot;,&quot;name&quot;:&quot;Cancer cell&quot;,&quot;type&quot;:&quot;FIGURE_OBJECT&quot;,&quot;relativeTransform&quot;:{&quot;translate&quot;:{&quot;x&quot;:-6.800470142017342,&quot;y&quot;:-11.514783536372997},&quot;rotate&quot;:2.074478189675535,&quot;skewX&quot;:-2.922283297529459e-16,&quot;scale&quot;:{&quot;x&quot;:0.10896046998174617,&quot;y&quot;:0.1089604699817462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27&quot;},&quot;opacity&quot;:0.75},&quot;46616427-59fa-4e55-a0f0-e4ace6b8aa73&quot;:{&quot;id&quot;:&quot;46616427-59fa-4e55-a0f0-e4ace6b8aa73&quot;,&quot;name&quot;:&quot;Cancer cell&quot;,&quot;type&quot;:&quot;FIGURE_OBJECT&quot;,&quot;relativeTransform&quot;:{&quot;translate&quot;:{&quot;x&quot;:-16.525653938563845,&quot;y&quot;:10.53027711915187},&quot;rotate&quot;:1.8869613171299298,&quot;skewX&quot;:5.865283714554896e-17,&quot;scale&quot;:{&quot;x&quot;:0.12160617203081765,&quot;y&quot;:0.121606172030817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5&quot;}},&quot;35760538-e3f2-4103-90af-e54a54749988&quot;:{&quot;id&quot;:&quot;35760538-e3f2-4103-90af-e54a54749988&quot;,&quot;name&quot;:&quot;Cancer cell&quot;,&quot;type&quot;:&quot;FIGURE_OBJECT&quot;,&quot;relativeTransform&quot;:{&quot;translate&quot;:{&quot;x&quot;:-16.525653938563806,&quot;y&quot;:19.815390389593592},&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7&quot;},&quot;opacity&quot;:0.79},&quot;9dbbcf69-59eb-4336-a9de-f15adf933d25&quot;:{&quot;id&quot;:&quot;9dbbcf69-59eb-4336-a9de-f15adf933d25&quot;,&quot;name&quot;:&quot;Cancer cell&quot;,&quot;type&quot;:&quot;FIGURE_OBJECT&quot;,&quot;relativeTransform&quot;:{&quot;translate&quot;:{&quot;x&quot;:-9.02484751478687,&quot;y&quot;:23.36809381711743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8&quot;}},&quot;8cec5b1a-a2ec-40d0-bdb6-0c0bb5dd6df7&quot;:{&quot;id&quot;:&quot;8cec5b1a-a2ec-40d0-bdb6-0c0bb5dd6df7&quot;,&quot;name&quot;:&quot;Cancer cell&quot;,&quot;type&quot;:&quot;FIGURE_OBJECT&quot;,&quot;relativeTransform&quot;:{&quot;translate&quot;:{&quot;x&quot;:-9.493316452402025,&quot;y&quot;:13.23384376792936},&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quot;}},&quot;f3fbf20e-4c9c-4fac-a0f7-c46e28e7e1ed&quot;:{&quot;id&quot;:&quot;f3fbf20e-4c9c-4fac-a0f7-c46e28e7e1ed&quot;,&quot;name&quot;:&quot;Cancer cell&quot;,&quot;type&quot;:&quot;FIGURE_OBJECT&quot;,&quot;relativeTransform&quot;:{&quot;translate&quot;:{&quot;x&quot;:-27.816049969639778,&quot;y&quot;:22.856608234916308},&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5&quot;}},&quot;0dd186c7-5cfe-4e51-8fb3-2cf9f63c1e8b&quot;:{&quot;id&quot;:&quot;0dd186c7-5cfe-4e51-8fb3-2cf9f63c1e8b&quot;,&quot;name&quot;:&quot;Cancer cell&quot;,&quot;type&quot;:&quot;FIGURE_OBJECT&quot;,&quot;relativeTransform&quot;:{&quot;translate&quot;:{&quot;x&quot;:-19.940468395770804,&quot;y&quot;:24.262015047761615},&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7&quot;}},&quot;4e4212c5-58f8-4e41-baa4-ad0680f1a9d0&quot;:{&quot;id&quot;:&quot;4e4212c5-58f8-4e41-baa4-ad0680f1a9d0&quot;,&quot;name&quot;:&quot;Cancer cell&quot;,&quot;type&quot;:&quot;FIGURE_OBJECT&quot;,&quot;relativeTransform&quot;:{&quot;translate&quot;:{&quot;x&quot;:-20.537987267144,&quot;y&quot;:14.547913869667303},&quot;rotate&quot;:1.8869613171299298,&quot;skewX&quot;:1.7595851143664688e-16,&quot;scale&quot;:{&quot;x&quot;:0.12160617203081765,&quot;y&quot;:0.121606172030817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ef327379-f267-4a39-8f6d-cdfe74de52ac&quot;,&quot;order&quot;:&quot;9998&quot;}},&quot;4c1f875f-6d51-4efc-a5ba-18ac6383d788&quot;:{&quot;relativeTransform&quot;:{&quot;translate&quot;:{&quot;x&quot;:-206.7592453253582,&quot;y&quot;:139.34334386646378},&quot;rotate&quot;:0},&quot;type&quot;:&quot;FIGURE_OBJECT&quot;,&quot;id&quot;:&quot;4c1f875f-6d51-4efc-a5ba-18ac6383d78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7&quot;},&quot;isPremium&quot;:true},&quot;15e46570-26f8-4f7d-9122-8d91feecefee&quot;:{&quot;id&quot;:&quot;15e46570-26f8-4f7d-9122-8d91feecefee&quot;,&quot;name&quot;:&quot;Cancer cell&quot;,&quot;type&quot;:&quot;FIGURE_OBJECT&quot;,&quot;relativeTransform&quot;:{&quot;translate&quot;:{&quot;x&quot;:-3.535029244298172,&quot;y&quot;:-5.776931942874248},&quot;rotate&quot;:0,&quot;skewX&quot;:0,&quot;scale&quot;:{&quot;x&quot;:0.11122969953898569,&quot;y&quot;:0.111229699538985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5&quot;}},&quot;3d7dc780-6823-43b3-97b6-01226a6d3067&quot;:{&quot;id&quot;:&quot;3d7dc780-6823-43b3-97b6-01226a6d3067&quot;,&quot;name&quot;:&quot;Cancer cell&quot;,&quot;type&quot;:&quot;FIGURE_OBJECT&quot;,&quot;relativeTransform&quot;:{&quot;translate&quot;:{&quot;x&quot;:4.977597122684296,&quot;y&quot;:-5.84738953383798},&quot;rotate&quot;:-0.6590175543038372,&quot;skewX&quot;:-2.10319716031143e-16,&quot;scale&quot;:{&quot;x&quot;:0.11122969953898572,&quot;y&quot;:0.111229699538985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quot;}},&quot;6d9317e8-0214-44fd-9787-e3e285899661&quot;:{&quot;id&quot;:&quot;6d9317e8-0214-44fd-9787-e3e285899661&quot;,&quot;name&quot;:&quot;Cancer cell&quot;,&quot;type&quot;:&quot;FIGURE_OBJECT&quot;,&quot;relativeTransform&quot;:{&quot;translate&quot;:{&quot;x&quot;:0.673837816676477,&quot;y&quot;:0.23654359826545404},&quot;rotate&quot;:1.2242084338272926e-16,&quot;skewX&quot;:-6.121042169136456e-17,&quot;scale&quot;:{&quot;x&quot;:0.11122969953898573,&quot;y&quot;:0.111229699538985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95&quot;}},&quot;72720e42-4267-4f59-ba27-b766d32f2ede&quot;:{&quot;id&quot;:&quot;72720e42-4267-4f59-ba27-b766d32f2ede&quot;,&quot;name&quot;:&quot;Cancer cell&quot;,&quot;type&quot;:&quot;FIGURE_OBJECT&quot;,&quot;relativeTransform&quot;:{&quot;translate&quot;:{&quot;x&quot;:-2.0836948440923106,&quot;y&quot;:-9.59296174787323},&quot;rotate&quot;:0.3660135791738499,&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7&quot;},&quot;opacity&quot;:0.75},&quot;5bbd5c85-d3d4-4e4b-8c44-2f355f6232f2&quot;:{&quot;id&quot;:&quot;5bbd5c85-d3d4-4e4b-8c44-2f355f6232f2&quot;,&quot;name&quot;:&quot;Cancer cell&quot;,&quot;type&quot;:&quot;FIGURE_OBJECT&quot;,&quot;relativeTransform&quot;:{&quot;translate&quot;:{&quot;x&quot;:-8.230455633372575,&quot;y&quot;:1.7740395904576378},&quot;rotate&quot;:5.76291900546817,&quot;skewX&quot;:0,&quot;scale&quot;:{&quot;x&quot;:-0.10417341702051369,&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5&quot;},&quot;opacity&quot;:1},&quot;e17e9c80-8734-44ad-b678-449598fbba2f&quot;:{&quot;id&quot;:&quot;e17e9c80-8734-44ad-b678-449598fbba2f&quot;,&quot;name&quot;:&quot;Cancer cell&quot;,&quot;type&quot;:&quot;FIGURE_OBJECT&quot;,&quot;relativeTransform&quot;:{&quot;translate&quot;:{&quot;x&quot;:3.7070802397823233,&quot;y&quot;:0.4981512864146612},&quot;rotate&quot;:0.3557654161715667,&quot;skewX&quot;:-7.992569852383194e-17,&quot;scale&quot;:{&quot;x&quot;:0.1041734170205137,&quot;y&quot;:0.1041734170205138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6&quot;},&quot;opacity&quot;:0.75},&quot;a2cf7449-df9b-484f-a00b-f3dd8296ee49&quot;:{&quot;id&quot;:&quot;a2cf7449-df9b-484f-a00b-f3dd8296ee49&quot;,&quot;name&quot;:&quot;Cancer cell&quot;,&quot;type&quot;:&quot;FIGURE_OBJECT&quot;,&quot;relativeTransform&quot;:{&quot;translate&quot;:{&quot;x&quot;:7.676614431842979,&quot;y&quot;:-5.847244746672803},&quot;rotate&quot;:-0.46094016589674563,&quot;skewX&quot;:-2.61971041474841e-16,&quot;scale&quot;:{&quot;x&quot;:0.0996630363023426,&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33},&quot;f85b66e2-9ba5-4b71-9155-82e3cb4eac10&quot;:{&quot;id&quot;:&quot;f85b66e2-9ba5-4b71-9155-82e3cb4eac10&quot;,&quot;name&quot;:&quot;Cancer cell&quot;,&quot;type&quot;:&quot;FIGURE_OBJECT&quot;,&quot;relativeTransform&quot;:{&quot;translate&quot;:{&quot;x&quot;:-7.908124731373318,&quot;y&quot;:-4.163324911101587},&quot;rotate&quot;:-2.657675854596578,&quot;skewX&quot;:-1.746473609832272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3&quot;},&quot;opacity&quot;:0.75},&quot;1219765c-553b-4fbb-8f0b-3fb84f022f13&quot;:{&quot;id&quot;:&quot;1219765c-553b-4fbb-8f0b-3fb84f022f13&quot;,&quot;name&quot;:&quot;Cancer cell&quot;,&quot;type&quot;:&quot;FIGURE_OBJECT&quot;,&quot;relativeTransform&quot;:{&quot;translate&quot;:{&quot;x&quot;:-9.818094824937832,&quot;y&quot;:-5.776895239727515},&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quot;},&quot;opacity&quot;:0.33},&quot;6c8f3690-4215-4b0a-afff-aaf119dd763a&quot;:{&quot;id&quot;:&quot;6c8f3690-4215-4b0a-afff-aaf119dd763a&quot;,&quot;name&quot;:&quot;Cancer cell&quot;,&quot;type&quot;:&quot;FIGURE_OBJECT&quot;,&quot;relativeTransform&quot;:{&quot;translate&quot;:{&quot;x&quot;:1.7252614820427734,&quot;y&quot;:-11.062528241799765},&quot;rotate&quot;:2.074478189675535,&quot;skewX&quot;:1.431735562358392e-16,&quot;scale&quot;:{&quot;x&quot;:0.07783388778347237,&quot;y&quot;:0.077833887783472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05&quot;},&quot;opacity&quot;:0.33},&quot;8cf54a3e-c8d7-4e21-9722-f687ae646bf3&quot;:{&quot;id&quot;:&quot;8cf54a3e-c8d7-4e21-9722-f687ae646bf3&quot;,&quot;name&quot;:&quot;Cancer cell&quot;,&quot;type&quot;:&quot;FIGURE_OBJECT&quot;,&quot;relativeTransform&quot;:{&quot;translate&quot;:{&quot;x&quot;:7.379125802134191,&quot;y&quot;:2.794939155294494},&quot;rotate&quot;:2.5459788714337668,&quot;skewX&quot;:0,&quot;scale&quot;:{&quot;x&quot;:0.11122969953898565,&quot;y&quot;:0.1112296995389856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85&quot;}},&quot;f1ecec7e-8650-4611-962b-1bf7a2199f6f&quot;:{&quot;id&quot;:&quot;f1ecec7e-8650-4611-962b-1bf7a2199f6f&quot;,&quot;name&quot;:&quot;Cancer cell&quot;,&quot;type&quot;:&quot;FIGURE_OBJECT&quot;,&quot;relativeTransform&quot;:{&quot;translate&quot;:{&quot;x&quot;:-0.021047993593139875,&quot;y&quot;:7.112129585785787},&quot;rotate&quot;:1.88696131712993,&quot;skewX&quot;:1.4021314402076193e-16,&quot;scale&quot;:{&quot;x&quot;:0.11122969953898575,&quot;y&quot;:0.111229699538985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4&quot;}},&quot;17002933-e562-4a01-867d-a74e4ec27201&quot;:{&quot;id&quot;:&quot;17002933-e562-4a01-867d-a74e4ec27201&quot;,&quot;name&quot;:&quot;Cancer cell&quot;,&quot;type&quot;:&quot;FIGURE_OBJECT&quot;,&quot;relativeTransform&quot;:{&quot;translate&quot;:{&quot;x&quot;:11.470973570089111,&quot;y&quot;:0.4893870051797981},&quot;rotate&quot;:5.687775170272652,&quot;skewX&quot;:3.1970279409532755e-16,&quot;scale&quot;:{&quot;x&quot;:-0.10417341702051373,&quot;y&quot;:0.1041734170205136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2&quot;},&quot;opacity&quot;:0.75},&quot;17e19bf3-8ac9-4892-a56f-6a63a6280ea5&quot;:{&quot;id&quot;:&quot;17e19bf3-8ac9-4892-a56f-6a63a6280ea5&quot;,&quot;name&quot;:&quot;Cancer cell&quot;,&quot;type&quot;:&quot;FIGURE_OBJECT&quot;,&quot;relativeTransform&quot;:{&quot;translate&quot;:{&quot;x&quot;:8.741349672679293,&quot;y&quot;:8.276969512655636},&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3&quot;},&quot;opacity&quot;:0.33},&quot;f858fa61-6de5-4151-ae40-252c1b52c42e&quot;:{&quot;id&quot;:&quot;f858fa61-6de5-4151-ae40-252c1b52c42e&quot;,&quot;name&quot;:&quot;Cancer cell&quot;,&quot;type&quot;:&quot;FIGURE_OBJECT&quot;,&quot;relativeTransform&quot;:{&quot;translate&quot;:{&quot;x&quot;:1.8271581504489334,&quot;y&quot;:13.11479968209962},&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25&quot;},&quot;opacity&quot;:0.33},&quot;375361c2-17bf-49f2-a50e-50dfe8a0979e&quot;:{&quot;id&quot;:&quot;375361c2-17bf-49f2-a50e-50dfe8a0979e&quot;,&quot;name&quot;:&quot;Cancer cell&quot;,&quot;type&quot;:&quot;FIGURE_OBJECT&quot;,&quot;relativeTransform&quot;:{&quot;translate&quot;:{&quot;x&quot;:-7.0892265516682205,&quot;y&quot;:9.322219934729228},&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73&quot;},&quot;opacity&quot;:0.33},&quot;11c3b21f-aa87-4dab-a6ff-f786a520a680&quot;:{&quot;id&quot;:&quot;11c3b21f-aa87-4dab-a6ff-f786a520a680&quot;,&quot;name&quot;:&quot;Cancer cell&quot;,&quot;type&quot;:&quot;FIGURE_OBJECT&quot;,&quot;relativeTransform&quot;:{&quot;translate&quot;:{&quot;x&quot;:-4.0735711103328045,&quot;y&quot;:7.355254611134329},&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15&quot;},&quot;opacity&quot;:0.75},&quot;2cfd4746-7505-4481-8c63-1518f90237e1&quot;:{&quot;id&quot;:&quot;2cfd4746-7505-4481-8c63-1518f90237e1&quot;,&quot;name&quot;:&quot;Cancer cell&quot;,&quot;type&quot;:&quot;FIGURE_OBJECT&quot;,&quot;relativeTransform&quot;:{&quot;translate&quot;:{&quot;x&quot;:4.977557770741351,&quot;y&quot;:-12.025595285760707},&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3da92bcf-9f74-4355-9329-44fe616806a1&quot;:{&quot;id&quot;:&quot;3da92bcf-9f74-4355-9329-44fe616806a1&quot;,&quot;name&quot;:&quot;Cancer cell&quot;,&quot;type&quot;:&quot;FIGURE_OBJECT&quot;,&quot;relativeTransform&quot;:{&quot;translate&quot;:{&quot;x&quot;:9.902613722279408,&quot;y&quot;:-7.099054708469369},&quot;rotate&quot;:1.11305447359475,&quot;skewX&quot;:-5.239420829496816e-16,&quot;scale&quot;:{&quot;x&quot;:0.09966303630234265,&quot;y&quot;:0.099663036302342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2&quot;},&quot;opacity&quot;:0.33},&quot;b69ea2b5-c4cb-47d9-94d3-1fb127bbef11&quot;:{&quot;id&quot;:&quot;b69ea2b5-c4cb-47d9-94d3-1fb127bbef11&quot;,&quot;name&quot;:&quot;Cancer cell&quot;,&quot;type&quot;:&quot;FIGURE_OBJECT&quot;,&quot;relativeTransform&quot;:{&quot;translate&quot;:{&quot;x&quot;:-10.788226973767262,&quot;y&quot;:2.79488819998068},&quot;rotate&quot;:2.074478189675535,&quot;skewX&quot;:-2.6197104147484094e-16,&quot;scale&quot;:{&quot;x&quot;:0.09966303630234262,&quot;y&quot;:0.0996630363023427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1&quot;},&quot;opacity&quot;:0.33},&quot;d773d2d7-53a4-4e37-a137-f6540b229b96&quot;:{&quot;id&quot;:&quot;d773d2d7-53a4-4e37-a137-f6540b229b96&quot;,&quot;name&quot;:&quot;Cancer cell&quot;,&quot;type&quot;:&quot;FIGURE_OBJECT&quot;,&quot;relativeTransform&quot;:{&quot;translate&quot;:{&quot;x&quot;:6.164402545560763,&quot;y&quot;:6.868883319122881},&quot;rotate&quot;:5.687775170272652,&quot;skewX&quot;:8.791826837621508e-16,&quot;scale&quot;:{&quot;x&quot;:-0.10417341702051373,&quot;y&quot;:0.1041734170205136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92&quot;},&quot;opacity&quot;:0.75},&quot;8d5fcb31-0191-4848-beec-2c48ce38b039&quot;:{&quot;id&quot;:&quot;8d5fcb31-0191-4848-beec-2c48ce38b039&quot;,&quot;name&quot;:&quot;Cancer cell&quot;,&quot;type&quot;:&quot;FIGURE_OBJECT&quot;,&quot;relativeTransform&quot;:{&quot;translate&quot;:{&quot;x&quot;:-4.784515999716679,&quot;y&quot;:-11.926559158875136},&quot;rotate&quot;:-1.5707963267948972,&quot;skewX&quot;:-2.0494308820967817e-16,&quot;scale&quot;:{&quot;x&quot;:0.09966303630234262,&quot;y&quot;:0.0996630363023426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4c1f875f-6d51-4efc-a5ba-18ac6383d788&quot;,&quot;order&quot;:&quot;005&quot;},&quot;opacity&quot;:0.33},&quot;21fb387c-8d03-4d33-86f5-9b833dbf439b&quot;:{&quot;type&quot;:&quot;FIGURE_OBJECT&quot;,&quot;id&quot;:&quot;21fb387c-8d03-4d33-86f5-9b833dbf439b&quot;,&quot;relativeTransform&quot;:{&quot;translate&quot;:{&quot;x&quot;:-149.96988000866588,&quot;y&quot;:195.9798651845978},&quot;rotate&quot;:0},&quot;opacity&quot;:1,&quot;path&quot;:{&quot;type&quot;:&quot;RECT&quot;,&quot;size&quot;:{&quot;x&quot;:203.5726783903749,&quot;y&quot;:105.27868449385844},&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dfd9a241-bf3a-4d9d-bb02-6e0a171272b5&quot;,&quot;order&quot;:&quot;512&quot;}},&quot;50274ba9-6fc1-43e7-93d4-43e00459232d&quot;:{&quot;type&quot;:&quot;FIGURE_OBJECT&quot;,&quot;id&quot;:&quot;50274ba9-6fc1-43e7-93d4-43e00459232d&quot;,&quot;relativeTransform&quot;:{&quot;translate&quot;:{&quot;x&quot;:-149.81159591788358,&quot;y&quot;:139.55196004558246},&quot;rotate&quot;:0},&quot;opacity&quot;:1,&quot;path&quot;:{&quot;type&quot;:&quot;RECT&quot;,&quot;size&quot;:{&quot;x&quot;:203.5726783903749,&quot;y&quot;:9.838970372504274},&quot;cornerRounding&quot;:{&quot;type&quot;:&quot;ARC_LENGTH&quot;,&quot;global&quot;:0}},&quot;pathStyles&quot;:[{&quot;type&quot;:&quot;FILL&quot;,&quot;fillStyle&quot;:&quot;rgba(239,208,208,1)&quot;},{&quot;type&quot;:&quot;STROKE&quot;,&quot;strokeStyle&quot;:&quot;transparent&quot;,&quot;lineWidth&quot;:0,&quot;lineJoin&quot;:&quot;round&quot;,&quot;dashArray&quot;:[0,0]}],&quot;isLocked&quot;:false,&quot;parent&quot;:{&quot;type&quot;:&quot;CHILD&quot;,&quot;parentId&quot;:&quot;dfd9a241-bf3a-4d9d-bb02-6e0a171272b5&quot;,&quot;order&quot;:&quot;515&quot;}},&quot;7d79378f-7b81-4721-8a6d-c9bc6b6d8335&quot;:{&quot;type&quot;:&quot;FIGURE_OBJECT&quot;,&quot;id&quot;:&quot;7d79378f-7b81-4721-8a6d-c9bc6b6d8335&quot;,&quot;name&quot;:&quot;Vessel (squiggle 1)&quot;,&quot;relativeTransform&quot;:{&quot;translate&quot;:{&quot;x&quot;:-99.36769375508118,&quot;y&quot;:184.51518148456663},&quot;rotate&quot;:-0.5197590512439113,&quot;skewX&quot;:-5.496437133269953e-16,&quot;scale&quot;:{&quot;x&quot;:0.38921996934031183,&quot;y&quot;:0.3785855439484998}},&quot;opacity&quot;:1,&quot;image&quot;:{&quot;url&quot;:&quot;https://icons.biorender.com/biorender/5ae1d8010fb7680014fd04f1/20180426134618/image/vessel-squiggle-1.png&quot;,&quot;fallbackUrl&quot;:&quot;https://res.cloudinary.com/dlcjuc3ej/image/upload/v1524750378/s6dpcyxx2l8teiswlglm.svg#/keystone/api/icons/5ae1d8010fb7680014fd04f1/20180426134618/image/vessel-squiggle-1.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dfd9a241-bf3a-4d9d-bb02-6e0a171272b5&quot;,&quot;order&quot;:&quot;517&quot;}},&quot;44746efd-059e-4d87-9c51-8c4504c99be1&quot;:{&quot;type&quot;:&quot;FIGURE_OBJECT&quot;,&quot;id&quot;:&quot;44746efd-059e-4d87-9c51-8c4504c99be1&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d79378f-7b81-4721-8a6d-c9bc6b6d8335&quot;,&quot;order&quot;:&quot;5&quot;}},&quot;83f658be-e5b7-4b18-b371-8a00c1600edf&quot;:{&quot;type&quot;:&quot;FIGURE_OBJECT&quot;,&quot;id&quot;:&quot;83f658be-e5b7-4b18-b371-8a00c1600edf&quot;,&quot;relativeTransform&quot;:{&quot;translate&quot;:{&quot;x&quot;:-226.51438767408507,&quot;y&quot;:166.95006619534396},&quot;rotate&quot;:0},&quot;opacity&quot;:1,&quot;path&quot;:{&quot;type&quot;:&quot;POLY_LINE&quot;,&quot;points&quot;:[{&quot;x&quot;:5.93654530377533,&quot;y&quot;:-17.056240429158045},{&quot;x&quot;:-4.0618467867935735,&quot;y&quot;:-3.049534898501429},{&quot;x&quot;:-4.0618467867935735,&quot;y&quot;:17.056240429158045}],&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2&quot;}},&quot;21d843a5-52e7-4d7e-ba96-994312f31f40&quot;:{&quot;type&quot;:&quot;FIGURE_OBJECT&quot;,&quot;id&quot;:&quot;21d843a5-52e7-4d7e-ba96-994312f31f40&quot;,&quot;relativeTransform&quot;:{&quot;translate&quot;:{&quot;x&quot;:-213.3638322161439,&quot;y&quot;:207.6816906865944},&quot;rotate&quot;:0},&quot;opacity&quot;:1,&quot;path&quot;:{&quot;type&quot;:&quot;POLY_LINE&quot;,&quot;points&quot;:[{&quot;x&quot;:-12.019905451661703,&quot;y&quot;:-5.423921764138414},{&quot;x&quot;:-1.2892878608761595,&quot;y&quot;:3.3033197003447055},{&quot;x&quot;:12.019905451661703,&quot;y&quot;:4.691406554070184}],&quot;closed&quot;:false},&quot;pathStyles&quot;:[{&quot;type&quot;:&quot;FILL&quot;,&quot;fillStyle&quot;:&quot;rgba(0,0,0,0)&quot;},{&quot;type&quot;:&quot;STROKE&quot;,&quot;strokeStyle&quot;:{&quot;units&quot;:&quot;PATH_LENGTH&quot;,&quot;stops&quot;:{&quot;0&quot;:&quot;#23232300&quot;,&quot;1&quot;:&quot;#232323&quot;,&quot;0.45&quot;:&quot;#232323&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35&quot;}},&quot;2804d3af-7fe0-4a09-a969-bc33955d3556&quot;:{&quot;type&quot;:&quot;FIGURE_OBJECT&quot;,&quot;id&quot;:&quot;2804d3af-7fe0-4a09-a969-bc33955d3556&quot;,&quot;relativeTransform&quot;:{&quot;translate&quot;:{&quot;x&quot;:-170.42785625521907,&quot;y&quot;:201.74388179488912},&quot;rotate&quot;:0},&quot;opacity&quot;:1,&quot;path&quot;:{&quot;type&quot;:&quot;POLY_LINE&quot;,&quot;points&quot;:[{&quot;x&quot;:-6.763618178914247,&quot;y&quot;:12.056997544749665},{&quot;x&quot;:-1.649801712064556,&quot;y&quot;:-0.047229500859664306},{&quot;x&quot;:6.763618178914183,&quot;y&quot;:-12.05699754474966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quot;}},&quot;aba6354b-7b4f-4c40-a3d5-23a80215fc0d&quot;:{&quot;type&quot;:&quot;FIGURE_OBJECT&quot;,&quot;id&quot;:&quot;aba6354b-7b4f-4c40-a3d5-23a80215fc0d&quot;,&quot;relativeTransform&quot;:{&quot;translate&quot;:{&quot;x&quot;:-135.88563543377134,&quot;y&quot;:174.72017076918326},&quot;rotate&quot;:0},&quot;opacity&quot;:1,&quot;path&quot;:{&quot;type&quot;:&quot;POLY_LINE&quot;,&quot;points&quot;:[{&quot;x&quot;:-16.55294053858314,&quot;y&quot;:5.0929330162108615},{&quot;x&quot;:-3.086141456346009,&quot;y&quot;:-3.884933038613892},{&quot;x&quot;:16.55294053858314,&quot;y&quot;:-2.2015831533342505}],&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2&quot;}},&quot;5aa0953e-5ce6-4897-8943-88e17fd1f23c&quot;:{&quot;type&quot;:&quot;FIGURE_OBJECT&quot;,&quot;id&quot;:&quot;5aa0953e-5ce6-4897-8943-88e17fd1f23c&quot;,&quot;relativeTransform&quot;:{&quot;translate&quot;:{&quot;x&quot;:-85.10458056116883,&quot;y&quot;:184.86315344123304},&quot;rotate&quot;:0},&quot;opacity&quot;:1,&quot;path&quot;:{&quot;type&quot;:&quot;POLY_LINE&quot;,&quot;points&quot;:[{&quot;x&quot;:-19.0779653665026,&quot;y&quot;:-7.294516169545112},{&quot;x&quot;:0.5611166284265471,&quot;y&quot;:1.6833498852796414},{&quot;x&quot;:19.0779653665026,&quot;y&quot;:7.294516169545112}],&quot;closed&quot;:false},&quot;pathStyles&quot;:[{&quot;type&quot;:&quot;FILL&quot;,&quot;fillStyle&quot;:&quot;rgba(0,0,0,0)&quot;},{&quot;type&quot;:&quot;STROKE&quot;,&quot;strokeStyle&quot;:{&quot;units&quot;:&quot;PATH_LENGTH&quot;,&quot;stops&quot;:{&quot;0&quot;:&quot;#FFFFFF00&quot;,&quot;1&quot;:&quot;#FFFFFF&quot;,&quot;0.45&quot;:&quot;#FFFFFF&quot;}},&quot;lineWidth&quot;:1.122233256853094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fd9a241-bf3a-4d9d-bb02-6e0a171272b5&quot;,&quot;order&quot;:&quot;545&quot;}},&quot;a97a3ad2-4937-48d7-878e-146c29cd365b&quot;:{&quot;id&quot;:&quot;a97a3ad2-4937-48d7-878e-146c29cd365b&quot;,&quot;name&quot;:&quot;Cancer cell&quot;,&quot;type&quot;:&quot;FIGURE_OBJECT&quot;,&quot;relativeTransform&quot;:{&quot;translate&quot;:{&quot;x&quot;:-228.39061569410595,&quot;y&quot;:193.9442716644982},&quot;rotate&quot;:-6.905390660808971e-16,&quot;skewX&quot;:-1.972968760231133e-17,&quot;scale&quot;:{&quot;x&quot;:0.13965721775999682,&quot;y&quot;:0.139657217759996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18&quot;}},&quot;1d6a425f-38bd-4315-b2d1-314358d7990c&quot;:{&quot;id&quot;:&quot;1d6a425f-38bd-4315-b2d1-314358d7990c&quot;,&quot;name&quot;:&quot;Cancer cell&quot;,&quot;type&quot;:&quot;FIGURE_OBJECT&quot;,&quot;relativeTransform&quot;:{&quot;translate&quot;:{&quot;x&quot;:-158.75239388510283,&quot;y&quot;:183.51826063371774},&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c524eb1b-591f-4653-8dc4-a1efd691987f&quot;:{&quot;id&quot;:&quot;c524eb1b-591f-4653-8dc4-a1efd691987f&quot;,&quot;name&quot;:&quot;Cancer cell&quot;,&quot;type&quot;:&quot;FIGURE_OBJECT&quot;,&quot;relativeTransform&quot;:{&quot;translate&quot;:{&quot;x&quot;:-111.96461877050267,&quot;y&quot;:174.18958648658005},&quot;rotate&quot;:-6.905390660808971e-16,&quot;skewX&quot;:-1.9729687602311272e-17,&quot;scale&quot;:{&quot;x&quot;:0.11369980535588133,&quot;y&quot;:0.1136998053558813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52&quot;}},&quot;4e44718b-8b9d-480d-905c-56e548fdcd2d&quot;:{&quot;id&quot;:&quot;4e44718b-8b9d-480d-905c-56e548fdcd2d&quot;,&quot;name&quot;:&quot;Cancer cell (squeezing)&quot;,&quot;type&quot;:&quot;FIGURE_OBJECT&quot;,&quot;relativeTransform&quot;:{&quot;translate&quot;:{&quot;x&quot;:-189.3953210444367,&quot;y&quot;:214.7373644266364},&quot;rotate&quot;:0.8460077419939758,&quot;skewX&quot;:9.025671734786989e-17,&quot;scale&quot;:{&quot;x&quot;:0.13863578978306987,&quot;y&quot;:0.1386357897830698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dfd9a241-bf3a-4d9d-bb02-6e0a171272b5&quot;,&quot;order&quot;:&quot;52&quot;}},&quot;1d9b6afe-6917-45f3-9ba2-2c3a36a2953f&quot;:{&quot;relativeTransform&quot;:{&quot;translate&quot;:{&quot;x&quot;:-222.08106392909738,&quot;y&quot;:-141.09027959633352},&quot;rotate&quot;:0},&quot;type&quot;:&quot;FIGURE_OBJECT&quot;,&quot;id&quot;:&quot;1d9b6afe-6917-45f3-9ba2-2c3a36a2953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8&quot;},&quot;isPremium&quot;:true},&quot;d92dff58-c9dc-49fe-a7d0-982998c2c074&quot;:{&quot;type&quot;:&quot;FIGURE_OBJECT&quot;,&quot;id&quot;:&quot;d92dff58-c9dc-49fe-a7d0-982998c2c074&quot;,&quot;parent&quot;:{&quot;type&quot;:&quot;CHILD&quot;,&quot;parentId&quot;:&quot;1d9b6afe-6917-45f3-9ba2-2c3a36a2953f&quot;,&quot;order&quot;:&quot;67&quot;},&quot;relativeTransform&quot;:{&quot;translate&quot;:{&quot;x&quot;:-3.986973442426824e-15,&quot;y&quot;:-2.308433809346809},&quot;rotate&quot;:0}},&quot;113118ea-3f75-48b2-9a16-f85c7b362cd1&quot;:{&quot;id&quot;:&quot;113118ea-3f75-48b2-9a16-f85c7b362cd1&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2&quot;}},&quot;b48591c9-3394-4de4-9c70-6a754a75420f&quot;:{&quot;id&quot;:&quot;b48591c9-3394-4de4-9c70-6a754a75420f&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5&quot;}},&quot;d03fd6d6-a981-4270-bf9a-a5a75e7804db&quot;:{&quot;id&quot;:&quot;d03fd6d6-a981-4270-bf9a-a5a75e7804db&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92dff58-c9dc-49fe-a7d0-982998c2c074&quot;,&quot;order&quot;:&quot;7&quot;}},&quot;3ade1b30-edf1-43bb-8c01-b5fcde26bd22&quot;:{&quot;id&quot;:&quot;3ade1b30-edf1-43bb-8c01-b5fcde26bd22&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57&quot;},&quot;opacity&quot;:0.75},&quot;4142556f-e9e3-4fef-a1fe-afd888ee56c6&quot;:{&quot;id&quot;:&quot;4142556f-e9e3-4fef-a1fe-afd888ee56c6&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7&quot;},&quot;opacity&quot;:0.75},&quot;bdb4ddd2-ab67-49fc-a773-1d67c9f72f37&quot;:{&quot;id&quot;:&quot;bdb4ddd2-ab67-49fc-a773-1d67c9f72f37&quot;,&quot;name&quot;:&quot;Cancer cell&quot;,&quot;type&quot;:&quot;FIGURE_OBJECT&quot;,&quot;relativeTransform&quot;:{&quot;translate&quot;:{&quot;x&quot;:10.94604710110891,&quot;y&quot;:5.162245108089107},&quot;rotate&quot;:0.35576541617156665,&quot;skewX&quot;:-1.832960907705092e-16,&quot;scale&quot;:{&quot;x&quot;:0.23829457303765278,&quot;y&quot;:0.23829457303765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28&quot;},&quot;opacity&quot;:0.75},&quot;c7047d7c-2b7f-4bec-94ba-792d9a9da7f7&quot;:{&quot;id&quot;:&quot;c7047d7c-2b7f-4bec-94ba-792d9a9da7f7&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5&quot;},&quot;opacity&quot;:0.33},&quot;196207c5-9627-4724-ae0c-25e7a5898fd7&quot;:{&quot;id&quot;:&quot;196207c5-9627-4724-ae0c-25e7a5898fd7&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1&quot;},&quot;opacity&quot;:0.33},&quot;1f6c6e4c-5511-4561-8677-5cc67722acb9&quot;:{&quot;id&quot;:&quot;1f6c6e4c-5511-4561-8677-5cc67722acb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2&quot;},&quot;opacity&quot;:0.33},&quot;8c82a821-a375-469e-b5b6-81f2d9d1271c&quot;:{&quot;id&quot;:&quot;8c82a821-a375-469e-b5b6-81f2d9d1271c&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1d9b6afe-6917-45f3-9ba2-2c3a36a2953f&quot;,&quot;order&quot;:&quot;01&quot;},&quot;opacity&quot;:0.33},&quot;78b276e8-4fe4-4344-9827-8f1440338e68&quot;:{&quot;relativeTransform&quot;:{&quot;translate&quot;:{&quot;x&quot;:107.29439695728576,&quot;y&quot;:12.581609197588078},&quot;rotate&quot;:0},&quot;type&quot;:&quot;FIGURE_OBJECT&quot;,&quot;id&quot;:&quot;78b276e8-4fe4-4344-9827-8f1440338e68&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quot;},&quot;isPremium&quot;:true},&quot;94a2a4fe-ed3f-4be7-a456-08d229aa1b9e&quot;:{&quot;type&quot;:&quot;FIGURE_OBJECT&quot;,&quot;id&quot;:&quot;94a2a4fe-ed3f-4be7-a456-08d229aa1b9e&quot;,&quot;parent&quot;:{&quot;type&quot;:&quot;CHILD&quot;,&quot;parentId&quot;:&quot;78b276e8-4fe4-4344-9827-8f1440338e68&quot;,&quot;order&quot;:&quot;67&quot;},&quot;relativeTransform&quot;:{&quot;translate&quot;:{&quot;x&quot;:-3.986973442426824e-15,&quot;y&quot;:-2.308433809346809},&quot;rotate&quot;:0}},&quot;91688050-7c9e-4760-930f-a8a23c6b07c6&quot;:{&quot;id&quot;:&quot;91688050-7c9e-4760-930f-a8a23c6b07c6&quot;,&quot;name&quot;:&quot;Cancer cell&quot;,&quot;type&quot;:&quot;FIGURE_OBJECT&quot;,&quot;relativeTransform&quot;:{&quot;translate&quot;:{&quot;x&quot;:-13.945732365918573,&quot;y&quot;:-5.300896506263143},&quot;rotate&quot;:0,&quot;skewX&quot;:0,&quot;scale&quot;:{&quot;x&quot;:0.25443567580709747,&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2&quot;}},&quot;3e1ed92c-d02c-4dd1-a34e-bb396d0a600d&quot;:{&quot;id&quot;:&quot;3e1ed92c-d02c-4dd1-a34e-bb396d0a600d&quot;,&quot;name&quot;:&quot;Cancer cell&quot;,&quot;type&quot;:&quot;FIGURE_OBJECT&quot;,&quot;relativeTransform&quot;:{&quot;translate&quot;:{&quot;x&quot;:8.382220512430589,&quot;y&quot;:-6.285095072523294},&quot;rotate&quot;:-0.6590175543038372,&quot;skewX&quot;:1.071850549878097e-16,&quot;scale&quot;:{&quot;x&quot;:0.2544356758070975,&quot;y&quot;:0.2544356758070975}},&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5&quot;}},&quot;36b60115-26d3-4461-b9bb-45a7d7c2b57f&quot;:{&quot;id&quot;:&quot;36b60115-26d3-4461-b9bb-45a7d7c2b57f&quot;,&quot;name&quot;:&quot;Cancer cell&quot;,&quot;type&quot;:&quot;FIGURE_OBJECT&quot;,&quot;relativeTransform&quot;:{&quot;translate&quot;:{&quot;x&quot;:0.42839230448428584,&quot;y&quot;:10.052937797372476},&quot;rotate&quot;:1.224208433827292e-16,&quot;skewX&quot;:-6.121042169136468e-17,&quot;scale&quot;:{&quot;x&quot;:0.2544356758070976,&quot;y&quot;:0.254435675807097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4a2a4fe-ed3f-4be7-a456-08d229aa1b9e&quot;,&quot;order&quot;:&quot;7&quot;}},&quot;53e8309a-5cec-4474-be88-416a868f3bb0&quot;:{&quot;id&quot;:&quot;53e8309a-5cec-4474-be88-416a868f3bb0&quot;,&quot;name&quot;:&quot;Cancer cell&quot;,&quot;type&quot;:&quot;FIGURE_OBJECT&quot;,&quot;relativeTransform&quot;:{&quot;translate&quot;:{&quot;x&quot;:-1.5808816285137477,&quot;y&quot;:-17.920970752122194},&quot;rotate&quot;:0.3660135791738499,&quot;skewX&quot;:0,&quot;scale&quot;:{&quot;x&quot;:-0.23829457303765272,&quot;y&quot;:0.2382945730376527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57&quot;},&quot;opacity&quot;:0.75},&quot;0c37e613-9019-45c7-b4fb-753f2b698467&quot;:{&quot;id&quot;:&quot;0c37e613-9019-45c7-b4fb-753f2b698467&quot;,&quot;name&quot;:&quot;Cancer cell&quot;,&quot;type&quot;:&quot;FIGURE_OBJECT&quot;,&quot;relativeTransform&quot;:{&quot;translate&quot;:{&quot;x&quot;:-17.527255091767795,&quot;y&quot;:6.927518021119011},&quot;rotate&quot;:5.76291900546817,&quot;skewX&quot;:0,&quot;scale&quot;:{&quot;x&quot;:-0.23829457303765272,&quot;y&quot;:0.2382945730376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7&quot;},&quot;opacity&quot;:0.75},&quot;b7998e18-29d0-40ca-8d25-1345140039b5&quot;:{&quot;id&quot;:&quot;b7998e18-29d0-40ca-8d25-1345140039b5&quot;,&quot;name&quot;:&quot;Cancer cell&quot;,&quot;type&quot;:&quot;FIGURE_OBJECT&quot;,&quot;relativeTransform&quot;:{&quot;translate&quot;:{&quot;x&quot;:10.94604710110891,&quot;y&quot;:5.162245108089107},&quot;rotate&quot;:0.35576541617156665,&quot;skewX&quot;:-1.2219739384700615e-16,&quot;scale&quot;:{&quot;x&quot;:0.23829457303765278,&quot;y&quot;:0.238294573037653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28&quot;},&quot;opacity&quot;:0.75},&quot;99dc72b1-d8e8-4d34-8af4-ec6029f1bc44&quot;:{&quot;id&quot;:&quot;99dc72b1-d8e8-4d34-8af4-ec6029f1bc44&quot;,&quot;name&quot;:&quot;Cancer cell&quot;,&quot;type&quot;:&quot;FIGURE_OBJECT&quot;,&quot;relativeTransform&quot;:{&quot;translate&quot;:{&quot;x&quot;:15.284266788584457,&quot;y&quot;:-8.852102766819968},&quot;rotate&quot;:-0.46094016589674563,&quot;skewX&quot;:-2.6701615060698123e-16,&quot;scale&quot;:{&quot;x&quot;:0.22797716886474179,&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5&quot;},&quot;opacity&quot;:0.33},&quot;77647ec1-739a-456c-88b1-180197afb0f8&quot;:{&quot;id&quot;:&quot;77647ec1-739a-456c-88b1-180197afb0f8&quot;,&quot;name&quot;:&quot;Cancer cell&quot;,&quot;type&quot;:&quot;FIGURE_OBJECT&quot;,&quot;relativeTransform&quot;:{&quot;translate&quot;:{&quot;x&quot;:-0.18179084073645602,&quot;y&quot;:19.188578505539915},&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1&quot;},&quot;opacity&quot;:0.33},&quot;7af4c4a1-0e80-4ca8-9ae0-0bf5d30b70e9&quot;:{&quot;id&quot;:&quot;7af4c4a1-0e80-4ca8-9ae0-0bf5d30b70e9&quot;,&quot;name&quot;:&quot;Cancer cell&quot;,&quot;type&quot;:&quot;FIGURE_OBJECT&quot;,&quot;relativeTransform&quot;:{&quot;translate&quot;:{&quot;x&quot;:-16.7897208089054,&quot;y&quot;:-14.478419200052889},&quot;rotate&quot;:2.0744781896755344,&quot;skewX&quot;:-2.0026211295523594e-16,&quot;scale&quot;:{&quot;x&quot;:0.22797716886474176,&quot;y&quot;:0.22797716886474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2&quot;},&quot;opacity&quot;:0.33},&quot;bbb9b865-4729-4171-ab94-caccf93a80e6&quot;:{&quot;id&quot;:&quot;bbb9b865-4729-4171-ab94-caccf93a80e6&quot;,&quot;name&quot;:&quot;Cancer cell&quot;,&quot;type&quot;:&quot;FIGURE_OBJECT&quot;,&quot;relativeTransform&quot;:{&quot;translate&quot;:{&quot;x&quot;:6.412676993641272,&quot;y&quot;:-21.282574222916505},&quot;rotate&quot;:2.074478189675535,&quot;skewX&quot;:1.0944812346313496e-16,&quot;scale&quot;:{&quot;x&quot;:0.17804343552991833,&quot;y&quot;:0.1780434355299184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78b276e8-4fe4-4344-9827-8f1440338e68&quot;,&quot;order&quot;:&quot;01&quot;},&quot;opacity&quot;:0.33},&quot;33a84ae3-1204-4037-844f-030fbdaeacff&quot;:{&quot;relativeTransform&quot;:{&quot;translate&quot;:{&quot;x&quot;:-197.0797329359724,&quot;y&quot;:5.7540708436404655},&quot;rotate&quot;:0},&quot;type&quot;:&quot;FIGURE_OBJECT&quot;,&quot;id&quot;:&quot;33a84ae3-1204-4037-844f-030fbdaeacff&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dfd9a241-bf3a-4d9d-bb02-6e0a171272b5&quot;,&quot;order&quot;:&quot;995&quot;},&quot;isPremium&quot;:true},&quot;9ab838fd-245e-413e-a393-759d6112c462&quot;:{&quot;type&quot;:&quot;FIGURE_OBJECT&quot;,&quot;id&quot;:&quot;9ab838fd-245e-413e-a393-759d6112c462&quot;,&quot;parent&quot;:{&quot;type&quot;:&quot;CHILD&quot;,&quot;parentId&quot;:&quot;33a84ae3-1204-4037-844f-030fbdaeacff&quot;,&quot;order&quot;:&quot;67&quot;},&quot;relativeTransform&quot;:{&quot;translate&quot;:{&quot;x&quot;:-1.812575660241971e-15,&quot;y&quot;:-1.0494704809357347},&quot;rotate&quot;:0}},&quot;df1e6c13-470f-4234-b35c-8b2a9cbe6ccb&quot;:{&quot;id&quot;:&quot;df1e6c13-470f-4234-b35c-8b2a9cbe6ccb&quot;,&quot;name&quot;:&quot;Cancer cell&quot;,&quot;type&quot;:&quot;FIGURE_OBJECT&quot;,&quot;relativeTransform&quot;:{&quot;translate&quot;:{&quot;x&quot;:-6.340071087939438,&quot;y&quot;:-2.4099172275564062},&quot;rotate&quot;:0,&quot;skewX&quot;:0,&quot;scale&quot;:{&quot;x&quot;:0.11567268248078537,&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2&quot;}},&quot;b2a5f081-c8e5-428b-9f02-6548f9abd78e&quot;:{&quot;id&quot;:&quot;b2a5f081-c8e5-428b-9f02-6548f9abd78e&quot;,&quot;name&quot;:&quot;Cancer cell&quot;,&quot;type&quot;:&quot;FIGURE_OBJECT&quot;,&quot;relativeTransform&quot;:{&quot;translate&quot;:{&quot;x&quot;:3.810762499176472,&quot;y&quot;:-2.857357972223704},&quot;rotate&quot;:-0.6590175543038372,&quot;skewX&quot;:-1.9447326279028096e-16,&quot;scale&quot;:{&quot;x&quot;:0.1156726824807854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5&quot;}},&quot;cc62c225-1a96-4066-bf50-d5b9bcf3a4bd&quot;:{&quot;id&quot;:&quot;cc62c225-1a96-4066-bf50-d5b9bcf3a4bd&quot;,&quot;name&quot;:&quot;Cancer cell&quot;,&quot;type&quot;:&quot;FIGURE_OBJECT&quot;,&quot;relativeTransform&quot;:{&quot;translate&quot;:{&quot;x&quot;:0.19475762137771888,&quot;y&quot;:4.570311447661045},&quot;rotate&quot;:1.2242084338272924e-16,&quot;skewX&quot;:-6.121042169136472e-17,&quot;scale&quot;:{&quot;x&quot;:0.1156726824807854,&quot;y&quot;:0.115672682480785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7&quot;}},&quot;228ca11e-d6a1-4519-a877-30905ce250ab&quot;:{&quot;id&quot;:&quot;228ca11e-d6a1-4519-a877-30905ce250ab&quot;,&quot;name&quot;:&quot;Cancer cell&quot;,&quot;type&quot;:&quot;FIGURE_OBJECT&quot;,&quot;relativeTransform&quot;:{&quot;translate&quot;:{&quot;x&quot;:0.1947625356559085,&quot;y&quot;:-2.409996208992961},&quot;rotate&quot;:0.8352824806556549,&quot;skewX&quot;:-3.241221046504681e-16,&quot;scale&quot;:{&quot;x&quot;:0.11567268248078547,&quot;y&quot;:0.1156726824807854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9ab838fd-245e-413e-a393-759d6112c462&quot;,&quot;order&quot;:&quot;8&quot;}},&quot;f1113e4a-ba24-4785-a5fd-cee3c3a66c0b&quot;:{&quot;id&quot;:&quot;f1113e4a-ba24-4785-a5fd-cee3c3a66c0b&quot;,&quot;name&quot;:&quot;Cancer cell&quot;,&quot;type&quot;:&quot;FIGURE_OBJECT&quot;,&quot;relativeTransform&quot;:{&quot;translate&quot;:{&quot;x&quot;:-0.7187074614230518,&quot;y&quot;:-8.147311704547711},&quot;rotate&quot;:0.3660135791738499,&quot;skewX&quot;:7.390372936040089e-17,&quot;scale&quot;:{&quot;x&quot;:-0.10833454230206585,&quot;y&quot;:0.1083345423020658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57&quot;},&quot;opacity&quot;:0.75},&quot;5b2ad0d0-d835-4c9a-b361-0bde18bb61a3&quot;:{&quot;id&quot;:&quot;5b2ad0d0-d835-4c9a-b361-0bde18bb61a3&quot;,&quot;name&quot;:&quot;Cancer cell&quot;,&quot;type&quot;:&quot;FIGURE_OBJECT&quot;,&quot;relativeTransform&quot;:{&quot;translate&quot;:{&quot;x&quot;:-7.968318933886038,&quot;y&quot;:3.1494191602452353},&quot;rotate&quot;:5.76291900546817,&quot;skewX&quot;:-7.390372936040083e-17,&quot;scale&quot;:{&quot;x&quot;:-0.10833454230206589,&quot;y&quot;:0.10833454230206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7&quot;},&quot;opacity&quot;:0.75},&quot;2b78fcef-31a3-4d7f-b4a4-91859250a194&quot;:{&quot;id&quot;:&quot;2b78fcef-31a3-4d7f-b4a4-91859250a194&quot;,&quot;name&quot;:&quot;Cancer cell&quot;,&quot;type&quot;:&quot;FIGURE_OBJECT&quot;,&quot;relativeTransform&quot;:{&quot;translate&quot;:{&quot;x&quot;:4.97634078526881,&quot;y&quot;:2.346882910117913},&quot;rotate&quot;:0.3557654161715667,&quot;skewX&quot;:1.8475932340100213e-16,&quot;scale&quot;:{&quot;x&quot;:0.10833454230206588,&quot;y&quot;:0.1083345423020660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28&quot;},&quot;opacity&quot;:0.75},&quot;6321a5f3-bf0b-4e96-ba87-aaf3732342a0&quot;:{&quot;id&quot;:&quot;6321a5f3-bf0b-4e96-ba87-aaf3732342a0&quot;,&quot;name&quot;:&quot;Cancer cell&quot;,&quot;type&quot;:&quot;FIGURE_OBJECT&quot;,&quot;relativeTransform&quot;:{&quot;translate&quot;:{&quot;x&quot;:6.948601581045363,&quot;y&quot;:-4.024382466749518},&quot;rotate&quot;:-0.4609401658967456,&quot;skewX&quot;:-8.07443133935456e-17,&quot;scale&quot;:{&quot;x&quot;:0.10364399797044518,&quot;y&quot;:0.103643997970445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5&quot;},&quot;opacity&quot;:0.33},&quot;4edc9d67-79c5-4322-a164-aa6b8fe6ec30&quot;:{&quot;id&quot;:&quot;4edc9d67-79c5-4322-a164-aa6b8fe6ec30&quot;,&quot;name&quot;:&quot;Cancer cell&quot;,&quot;type&quot;:&quot;FIGURE_OBJECT&quot;,&quot;relativeTransform&quot;:{&quot;translate&quot;:{&quot;x&quot;:-0.08264656334737362,&quot;y&quot;:8.723597198734604},&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1&quot;},&quot;opacity&quot;:0.33},&quot;2755649b-3e05-4603-b579-f585d067e97d&quot;:{&quot;id&quot;:&quot;2755649b-3e05-4603-b579-f585d067e97d&quot;,&quot;name&quot;:&quot;Cancer cell&quot;,&quot;type&quot;:&quot;FIGURE_OBJECT&quot;,&quot;relativeTransform&quot;:{&quot;translate&quot;:{&quot;x&quot;:-7.6330178065986996,&quot;y&quot;:-6.582243553852706},&quot;rotate&quot;:2.074478189675535,&quot;skewX&quot;:-4.0372156696772783e-16,&quot;scale&quot;:{&quot;x&quot;:0.10364399797044521,&quot;y&quot;:0.103643997970445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2&quot;},&quot;opacity&quot;:0.33},&quot;51775b0c-98f2-4ef2-94c6-e942e621d9d3&quot;:{&quot;id&quot;:&quot;51775b0c-98f2-4ef2-94c6-e942e621d9d3&quot;,&quot;name&quot;:&quot;Cancer cell&quot;,&quot;type&quot;:&quot;FIGURE_OBJECT&quot;,&quot;relativeTransform&quot;:{&quot;translate&quot;:{&quot;x&quot;:2.9153598345999416,&quot;y&quot;:-9.675578877262526},&quot;rotate&quot;:2.074478189675535,&quot;skewX&quot;:5.957379136084821e-16,&quot;scale&quot;:{&quot;x&quot;:0.08094290126772358,&quot;y&quot;:0.08094290126772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a84ae3-1204-4037-844f-030fbdaeacff&quot;,&quot;order&quot;:&quot;01&quot;},&quot;opacity&quot;:0.33},&quot;017148d4-d7fe-42df-8fe4-fe3d5b573f95&quot;:{&quot;relativeTransform&quot;:{&quot;translate&quot;:{&quot;x&quot;:-145.089586383598,&quot;y&quot;:5.511674451684908},&quot;rotate&quot;:0},&quot;type&quot;:&quot;FIGURE_OBJECT&quot;,&quot;id&quot;:&quot;017148d4-d7fe-42df-8fe4-fe3d5b573f95&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dfd9a241-bf3a-4d9d-bb02-6e0a171272b5&quot;,&quot;order&quot;:&quot;997&quot;},&quot;isPremium&quot;:true},&quot;33268ec2-81da-44d9-9f8f-0f2d3ed14ddb&quot;:{&quot;id&quot;:&quot;33268ec2-81da-44d9-9f8f-0f2d3ed14ddb&quot;,&quot;name&quot;:&quot;Cancer cell&quot;,&quot;type&quot;:&quot;FIGURE_OBJECT&quot;,&quot;relativeTransform&quot;:{&quot;translate&quot;:{&quot;x&quot;:-3.505259800688142,&quot;y&quot;:-5.7282828263245715},&quot;rotate&quot;:0,&quot;skewX&quot;:0,&quot;scale&quot;:{&quot;x&quot;:0.11029300395901916,&quot;y&quot;:0.1102930039590191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5&quot;}},&quot;2b5b567e-4938-42e9-b33a-36b1e853bf6b&quot;:{&quot;id&quot;:&quot;2b5b567e-4938-42e9-b33a-36b1e853bf6b&quot;,&quot;name&quot;:&quot;Cancer cell&quot;,&quot;type&quot;:&quot;FIGURE_OBJECT&quot;,&quot;relativeTransform&quot;:{&quot;translate&quot;:{&quot;x&quot;:4.9356794222589855,&quot;y&quot;:-5.798147074734072},&quot;rotate&quot;:-0.6590175543038372,&quot;skewX&quot;:0,&quot;scale&quot;:{&quot;x&quot;:0.11029300395901921,&quot;y&quot;:0.1102930039590192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quot;}},&quot;aea40ac2-674f-4975-8af5-820455b6e4ad&quot;:{&quot;id&quot;:&quot;aea40ac2-674f-4975-8af5-820455b6e4ad&quot;,&quot;name&quot;:&quot;Cancer cell&quot;,&quot;type&quot;:&quot;FIGURE_OBJECT&quot;,&quot;relativeTransform&quot;:{&quot;translate&quot;:{&quot;x&quot;:0.6681632449828449,&quot;y&quot;:0.2345516002300106},&quot;rotate&quot;:1.2242084338272924e-16,&quot;skewX&quot;:-6.12104216913648e-17,&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95&quot;}},&quot;15cc95a1-658e-47a2-96cd-1291c37148d7&quot;:{&quot;id&quot;:&quot;15cc95a1-658e-47a2-96cd-1291c37148d7&quot;,&quot;name&quot;:&quot;Cancer cell&quot;,&quot;type&quot;:&quot;FIGURE_OBJECT&quot;,&quot;relativeTransform&quot;:{&quot;translate&quot;:{&quot;x&quot;:-2.0661474825643205,&quot;y&quot;:-9.512176805494857},&quot;rotate&quot;:0.3660135791738499,&quot;skewX&quot;:8.128904808792517e-17,&quot;scale&quot;:{&quot;x&quot;:-0.10329614431657258,&quot;y&quot;:0.10329614431657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7&quot;},&quot;opacity&quot;:0.75},&quot;eafb0430-cf99-4a8f-9185-e8800650100f&quot;:{&quot;id&quot;:&quot;eafb0430-cf99-4a8f-9185-e8800650100f&quot;,&quot;name&quot;:&quot;Cancer cell&quot;,&quot;type&quot;:&quot;FIGURE_OBJECT&quot;,&quot;relativeTransform&quot;:{&quot;translate&quot;:{&quot;x&quot;:-8.161144725900526,&quot;y&quot;:1.7590999201181992},&quot;rotate&quot;:5.76291900546817,&quot;skewX&quot;:0,&quot;scale&quot;:{&quot;x&quot;:-0.1032961443165726,&quot;y&quot;:0.1032961443165726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5&quot;},&quot;opacity&quot;:1},&quot;2896bdf6-53db-4375-82e1-888dfe191030&quot;:{&quot;id&quot;:&quot;2896bdf6-53db-4375-82e1-888dfe191030&quot;,&quot;name&quot;:&quot;Cancer cell&quot;,&quot;type&quot;:&quot;FIGURE_OBJECT&quot;,&quot;relativeTransform&quot;:{&quot;translate&quot;:{&quot;x&quot;:3.6758619079017425,&quot;y&quot;:0.49395621881964624},&quot;rotate&quot;:0.35576541617156665,&quot;skewX&quot;:-1.6257809617585022e-16,&quot;scale&quot;:{&quot;x&quot;:0.10329614431657262,&quot;y&quot;:0.103296144316572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6&quot;},&quot;opacity&quot;:0.75},&quot;5fc14cd9-0af7-4d97-b49d-2ac777c4c837&quot;:{&quot;id&quot;:&quot;5fc14cd9-0af7-4d97-b49d-2ac777c4c837&quot;,&quot;name&quot;:&quot;Cancer cell&quot;,&quot;type&quot;:&quot;FIGURE_OBJECT&quot;,&quot;relativeTransform&quot;:{&quot;translate&quot;:{&quot;x&quot;:7.611967571901636,&quot;y&quot;:-5.798003506861028},&quot;rotate&quot;:-0.46094016589674575,&quot;skewX&quot;:-2.2203305675773368e-16,&quot;scale&quot;:{&quot;x&quot;:0.09882374674229372,&quot;y&quot;:0.0988237467422938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33},&quot;e9acab86-ff14-4cc5-83cb-49bbc5490ec9&quot;:{&quot;id&quot;:&quot;e9acab86-ff14-4cc5-83cb-49bbc5490ec9&quot;,&quot;name&quot;:&quot;Cancer cell&quot;,&quot;type&quot;:&quot;FIGURE_OBJECT&quot;,&quot;relativeTransform&quot;:{&quot;translate&quot;:{&quot;x&quot;:-7.8415282601754,&quot;y&quot;:-4.128264418639982},&quot;rotate&quot;:-2.657675854596578,&quot;skewX&quot;:-8.881322270309348e-17,&quot;scale&quot;:{&quot;x&quot;:0.0988237467422937,&quot;y&quot;:0.0988237467422937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3&quot;},&quot;opacity&quot;:0.75},&quot;91efa691-cd4c-4ade-8f26-890e89e0f023&quot;:{&quot;id&quot;:&quot;91efa691-cd4c-4ade-8f26-890e89e0f023&quot;,&quot;name&quot;:&quot;Cancer cell&quot;,&quot;type&quot;:&quot;FIGURE_OBJECT&quot;,&quot;relativeTransform&quot;:{&quot;translate&quot;:{&quot;x&quot;:-9.735413975629344,&quot;y&quot;:-5.728246432265028},&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quot;},&quot;opacity&quot;:0.33},&quot;adab6aa1-ec57-4092-8dbd-4b290546eebb&quot;:{&quot;id&quot;:&quot;adab6aa1-ec57-4092-8dbd-4b290546eebb&quot;,&quot;name&quot;:&quot;Cancer cell&quot;,&quot;type&quot;:&quot;FIGURE_OBJECT&quot;,&quot;relativeTransform&quot;:{&quot;translate&quot;:{&quot;x&quot;:1.7107325854331987,&quot;y&quot;:-10.969367679914793},&quot;rotate&quot;:2.074478189675535,&quot;skewX&quot;:5.824630782202838e-16,&quot;scale&quot;:{&quot;x&quot;:0.07717842742566719,&quot;y&quot;:0.0771784274256672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05&quot;},&quot;opacity&quot;:0.33},&quot;717be829-39d6-4a9e-91af-21f6d0ccdd0e&quot;:{&quot;id&quot;:&quot;717be829-39d6-4a9e-91af-21f6d0ccdd0e&quot;,&quot;name&quot;:&quot;Cancer cell&quot;,&quot;type&quot;:&quot;FIGURE_OBJECT&quot;,&quot;relativeTransform&quot;:{&quot;translate&quot;:{&quot;x&quot;:7.31698417492919,&quot;y&quot;:2.771402211799271},&quot;rotate&quot;:2.5459788714337668,&quot;skewX&quot;:-2.139072892205821e-16,&quot;scale&quot;:{&quot;x&quot;:0.11029300395901913,&quot;y&quot;:0.110293003959019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85&quot;}},&quot;928db79e-0e75-4307-834f-47e6a7cf757e&quot;:{&quot;id&quot;:&quot;928db79e-0e75-4307-834f-47e6a7cf757e&quot;,&quot;name&quot;:&quot;Cancer cell&quot;,&quot;type&quot;:&quot;FIGURE_OBJECT&quot;,&quot;relativeTransform&quot;:{&quot;translate&quot;:{&quot;x&quot;:-0.020870742709180178,&quot;y&quot;:7.052236406403247},&quot;rotate&quot;:1.8869613171299304,&quot;skewX&quot;:1.0695364461029088e-16,&quot;scale&quot;:{&quot;x&quot;:0.11029300395901921,&quot;y&quot;:0.110293003959019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4&quot;}},&quot;0aa16f9f-a6c7-43a8-a4d0-f59d750e2373&quot;:{&quot;id&quot;:&quot;0aa16f9f-a6c7-43a8-a4d0-f59d750e2373&quot;,&quot;name&quot;:&quot;Cancer cell&quot;,&quot;type&quot;:&quot;FIGURE_OBJECT&quot;,&quot;relativeTransform&quot;:{&quot;translate&quot;:{&quot;x&quot;:11.374373378903222,&quot;y&quot;:0.4852657439829691},&quot;rotate&quot;:5.687775170272652,&quot;skewX&quot;:4.877342885275507e-16,&quot;scale&quot;:{&quot;x&quot;:-0.10329614431657261,&quot;y&quot;:0.10329614431657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2&quot;},&quot;opacity&quot;:0.75},&quot;91813a34-c816-42d8-abfe-b567ae70f219&quot;:{&quot;id&quot;:&quot;91813a34-c816-42d8-abfe-b567ae70f219&quot;,&quot;name&quot;:&quot;Cancer cell&quot;,&quot;type&quot;:&quot;FIGURE_OBJECT&quot;,&quot;relativeTransform&quot;:{&quot;translate&quot;:{&quot;x&quot;:8.667736387421153,&quot;y&quot;:8.20726689914363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3&quot;},&quot;opacity&quot;:0.33},&quot;50878f0b-0bf9-46d2-a975-692d6ca6212d&quot;:{&quot;id&quot;:&quot;50878f0b-0bf9-46d2-a975-692d6ca6212d&quot;,&quot;name&quot;:&quot;Cancer cell&quot;,&quot;type&quot;:&quot;FIGURE_OBJECT&quot;,&quot;relativeTransform&quot;:{&quot;translate&quot;:{&quot;x&quot;:1.8117711542553,&quot;y&quot;:13.004356383724414},&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25&quot;},&quot;opacity&quot;:0.33},&quot;ab09a25e-fce1-4dff-adb9-150d343a7ca9&quot;:{&quot;id&quot;:&quot;ab09a25e-fce1-4dff-adb9-150d343a7ca9&quot;,&quot;name&quot;:&quot;Cancer cell&quot;,&quot;type&quot;:&quot;FIGURE_OBJECT&quot;,&quot;relativeTransform&quot;:{&quot;translate&quot;:{&quot;x&quot;:-7.029526244970894,&quot;y&quot;:9.243714982863597},&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73&quot;},&quot;opacity&quot;:0.33},&quot;4290b0dc-7e6b-4aa0-b199-06eb8fdc2c2b&quot;:{&quot;id&quot;:&quot;4290b0dc-7e6b-4aa0-b199-06eb8fdc2c2b&quot;,&quot;name&quot;:&quot;Cancer cell&quot;,&quot;type&quot;:&quot;FIGURE_OBJECT&quot;,&quot;relativeTransform&quot;:{&quot;translate&quot;:{&quot;x&quot;:-4.039266459061221,&quot;y&quot;:7.293314009727211},&quot;rotate&quot;:5.687775170272652,&quot;skewX&quot;:8.128904808792512e-16,&quot;scale&quot;:{&quot;x&quot;:-0.10329614431657261,&quot;y&quot;:0.1032961443165726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15&quot;},&quot;opacity&quot;:0.75},&quot;5153904d-ab07-4816-85a0-74f04775815f&quot;:{&quot;id&quot;:&quot;5153904d-ab07-4816-85a0-74f04775815f&quot;,&quot;name&quot;:&quot;Cancer cell&quot;,&quot;type&quot;:&quot;FIGURE_OBJECT&quot;,&quot;relativeTransform&quot;:{&quot;translate&quot;:{&quot;x&quot;:4.935640401709465,&quot;y&quot;:-11.924324474122038},&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0c9d8df3-b1d4-45c3-971d-f92dd45e9410&quot;:{&quot;id&quot;:&quot;0c9d8df3-b1d4-45c3-971d-f92dd45e9410&quot;,&quot;name&quot;:&quot;Cancer cell&quot;,&quot;type&quot;:&quot;FIGURE_OBJECT&quot;,&quot;relativeTransform&quot;:{&quot;translate&quot;:{&quot;x&quot;:9.819221116327759,&quot;y&quot;:-7.039271636188093},&quot;rotate&quot;:1.11305447359475,&quot;skewX&quot;:-2.2203305675773356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2&quot;},&quot;opacity&quot;:0.33},&quot;5a336feb-96f1-4994-a486-c77a750afe95&quot;:{&quot;id&quot;:&quot;5a336feb-96f1-4994-a486-c77a750afe95&quot;,&quot;name&quot;:&quot;Cancer cell&quot;,&quot;type&quot;:&quot;FIGURE_OBJECT&quot;,&quot;relativeTransform&quot;:{&quot;translate&quot;:{&quot;x&quot;:-10.697376377533642,&quot;y&quot;:2.771351685594026},&quot;rotate&quot;:2.074478189675535,&quot;skewX&quot;:-3.5525289081237367e-16,&quot;scale&quot;:{&quot;x&quot;:0.09882374674229373,&quot;y&quot;:0.0988237467422938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1&quot;},&quot;opacity&quot;:0.33},&quot;a6cb8a2f-a1be-46c5-b7ca-97877ae41395&quot;:{&quot;id&quot;:&quot;a6cb8a2f-a1be-46c5-b7ca-97877ae41395&quot;,&quot;name&quot;:&quot;Cancer cell&quot;,&quot;type&quot;:&quot;FIGURE_OBJECT&quot;,&quot;relativeTransform&quot;:{&quot;translate&quot;:{&quot;x&quot;:6.112490433584436,&quot;y&quot;:6.811038582771032},&quot;rotate&quot;:5.687775170272652,&quot;skewX&quot;:8.128904808792512e-16,&quot;scale&quot;:{&quot;x&quot;:-0.10329614431657261,&quot;y&quot;:0.10329614431657258}},&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92&quot;},&quot;opacity&quot;:0.75},&quot;f25d804d-4b56-492f-8ce6-3e019060bb1a&quot;:{&quot;id&quot;:&quot;f25d804d-4b56-492f-8ce6-3e019060bb1a&quot;,&quot;name&quot;:&quot;Cancer cell&quot;,&quot;type&quot;:&quot;FIGURE_OBJECT&quot;,&quot;relativeTransform&quot;:{&quot;translate&quot;:{&quot;x&quot;:-4.744224287990506,&quot;y&quot;:-11.826122357421655},&quot;rotate&quot;:-1.5707963267948972,&quot;skewX&quot;:-2.049430882096783e-16,&quot;scale&quot;:{&quot;x&quot;:0.09882374674229372,&quot;y&quot;:0.0988237467422937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017148d4-d7fe-42df-8fe4-fe3d5b573f95&quot;,&quot;order&quot;:&quot;005&quot;},&quot;opacity&quot;:0.33},&quot;5bcb05d8-d361-4066-b708-464d03e88abd&quot;:{&quot;id&quot;:&quot;5bcb05d8-d361-4066-b708-464d03e88abd&quot;,&quot;name&quot;:&quot;Cancer cell&quot;,&quot;type&quot;:&quot;FIGURE_OBJECT&quot;,&quot;relativeTransform&quot;:{&quot;translate&quot;:{&quot;x&quot;:-246.48819956374484,&quot;y&quot;:2.242742637641634},&quot;rotate&quot;:0,&quot;skewX&quot;:0,&quot;scale&quot;:{&quot;x&quot;:0.10536148283933845,&quot;y&quot;:0.10536148283933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998&quot;}},&quot;617cfe9a-18b7-440d-9e27-008b8e6ebbeb&quot;:{&quot;id&quot;:&quot;617cfe9a-18b7-440d-9e27-008b8e6ebbeb&quot;,&quot;name&quot;:&quot;Cancer cell&quot;,&quot;type&quot;:&quot;FIGURE_OBJECT&quot;,&quot;relativeTransform&quot;:{&quot;translate&quot;:{&quot;x&quot;:-241.46869949054758,&quot;y&quot;:7.797299270489543},&quot;rotate&quot;:0.6133099095075526,&quot;skewX&quot;:1.5626672393879039e-16,&quot;scale&quot;:{&quot;x&quot;:0.10536148283933848,&quot;y&quot;:0.105361482839338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dfd9a241-bf3a-4d9d-bb02-6e0a171272b5&quot;,&quot;order&quot;:&quot;4&quot;}},&quot;b84eefcf-7738-44cd-9a56-cb52adb0c022&quot;:{&quot;id&quot;:&quot;b84eefcf-7738-44cd-9a56-cb52adb0c022&quot;,&quot;type&quot;:&quot;FIGURE_OBJECT&quot;,&quot;document&quot;:{&quot;type&quot;:&quot;FIGURE&quot;,&quot;canvasType&quot;:&quot;FIGURE&quot;,&quot;units&quot;:&quot;in&quot;,&quot;aspectRatio&quot;:0},&quot;parent&quot;:{&quot;type&quot;:&quot;DOCUMENT&quot;,&quot;parentId&quot;:&quot;03ec32cc-1a8f-4b9a-aa29-2e3107475642&quot;,&quot;order&quot;:&quot;65&quot;}},&quot;63012cb7-1c1e-41c5-963b-bf7c0b59743b&quot;:{&quot;id&quot;:&quot;63012cb7-1c1e-41c5-963b-bf7c0b5974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4eefcf-7738-44cd-9a56-cb52adb0c022&quot;,&quot;type&quot;:&quot;FRAME&quot;,&quot;order&quot;:&quot;5&quot;}},&quot;cf7e2b86-281b-4367-a1e1-bd54ff72a237&quot;:{&quot;type&quot;:&quot;FIGURE_OBJECT&quot;,&quot;id&quot;:&quot;cf7e2b86-281b-4367-a1e1-bd54ff72a237&quot;,&quot;relativeTransform&quot;:{&quot;translate&quot;:{&quot;x&quot;:0,&quot;y&quot;:0},&quot;rotate&quot;:0},&quot;isLocked&quot;:false,&quot;parent&quot;:{&quot;type&quot;:&quot;CHILD&quot;,&quot;parentId&quot;:&quot;b84eefcf-7738-44cd-9a56-cb52adb0c022&quot;,&quot;order&quot;:&quot;5&quot;},&quot;source&quot;:{&quot;id&quot;:&quot;5fff0ce98e488100a5ebbe79&quot;,&quot;type&quot;:&quot;TEMPLATES&quot;}},&quot;f0ef53ee-c223-46b8-b28b-a117382ccc65&quot;:{&quot;type&quot;:&quot;FIGURE_OBJECT&quot;,&quot;id&quot;:&quot;f0ef53ee-c223-46b8-b28b-a117382ccc65&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cf7e2b86-281b-4367-a1e1-bd54ff72a237&quot;,&quot;order&quot;:&quot;02&quot;}},&quot;3db3e766-7ea7-4e7d-84f0-6e41d4c2ed41&quot;:{&quot;type&quot;:&quot;FIGURE_OBJECT&quot;,&quot;id&quot;:&quot;3db3e766-7ea7-4e7d-84f0-6e41d4c2ed41&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17&quot;}},&quot;9394b1c5-1bee-4383-abfe-1c4e9583b899&quot;:{&quot;type&quot;:&quot;FIGURE_OBJECT&quot;,&quot;id&quot;:&quot;9394b1c5-1bee-4383-abfe-1c4e9583b899&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2&quot;}},&quot;c6c465d5-6357-46bd-a258-9eeb9fe1810e&quot;:{&quot;type&quot;:&quot;FIGURE_OBJECT&quot;,&quot;id&quot;:&quot;c6c465d5-6357-46bd-a258-9eeb9fe1810e&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cf7e2b86-281b-4367-a1e1-bd54ff72a237&quot;,&quot;order&quot;:&quot;22&quot;}},&quot;9a0496bc-7938-47ec-8474-49de3eb9e3db&quot;:{&quot;type&quot;:&quot;FIGURE_OBJECT&quot;,&quot;id&quot;:&quot;9a0496bc-7938-47ec-8474-49de3eb9e3db&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cf7e2b86-281b-4367-a1e1-bd54ff72a237&quot;,&quot;order&quot;:&quot;25&quot;}},&quot;0a57b098-c11c-4a94-9495-24aaee364d23&quot;:{&quot;type&quot;:&quot;FIGURE_OBJECT&quot;,&quot;id&quot;:&quot;0a57b098-c11c-4a94-9495-24aaee364d23&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cf7e2b86-281b-4367-a1e1-bd54ff72a237&quot;,&quot;order&quot;:&quot;27&quot;}},&quot;b112c8d4-b02f-42f3-a9aa-ff250802a173&quot;:{&quot;type&quot;:&quot;FIGURE_OBJECT&quot;,&quot;id&quot;:&quot;b112c8d4-b02f-42f3-a9aa-ff250802a173&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cf7e2b86-281b-4367-a1e1-bd54ff72a237&quot;,&quot;order&quot;:&quot;3&quot;}},&quot;c0739817-0e3b-437d-a789-936f8ddd208b&quot;:{&quot;type&quot;:&quot;FIGURE_OBJECT&quot;,&quot;id&quot;:&quot;c0739817-0e3b-437d-a789-936f8ddd208b&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cf7e2b86-281b-4367-a1e1-bd54ff72a237&quot;,&quot;order&quot;:&quot;35&quot;}},&quot;d246faf7-a5d0-4a71-85c8-5ecfaba10f26&quot;:{&quot;type&quot;:&quot;FIGURE_OBJECT&quot;,&quot;id&quot;:&quot;d246faf7-a5d0-4a71-85c8-5ecfaba10f26&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cf7e2b86-281b-4367-a1e1-bd54ff72a237&quot;,&quot;order&quot;:&quot;4&quot;}},&quot;b440d1fb-0299-4969-ae58-6b279dd212c7&quot;:{&quot;type&quot;:&quot;FIGURE_OBJECT&quot;,&quot;id&quot;:&quot;b440d1fb-0299-4969-ae58-6b279dd212c7&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cf7e2b86-281b-4367-a1e1-bd54ff72a237&quot;,&quot;order&quot;:&quot;45&quot;}},&quot;14780930-7e41-4147-a6d7-96a5819dcd3a&quot;:{&quot;type&quot;:&quot;FIGURE_OBJECT&quot;,&quot;id&quot;:&quot;14780930-7e41-4147-a6d7-96a5819dcd3a&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cf7e2b86-281b-4367-a1e1-bd54ff72a237&quot;,&quot;order&quot;:&quot;5&quot;}},&quot;c4bf9513-a74c-4f63-a195-c67fe2502ab3&quot;:{&quot;type&quot;:&quot;FIGURE_OBJECT&quot;,&quot;id&quot;:&quot;c4bf9513-a74c-4f63-a195-c67fe2502ab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2&quot;}},&quot;a29de8bb-a8dc-47b7-b70a-17029c49b035&quot;:{&quot;type&quot;:&quot;FIGURE_OBJECT&quot;,&quot;id&quot;:&quot;a29de8bb-a8dc-47b7-b70a-17029c49b035&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5&quot;}},&quot;67753b2b-bd54-4cf7-a621-7d623c6e1f78&quot;:{&quot;type&quot;:&quot;FIGURE_OBJECT&quot;,&quot;id&quot;:&quot;67753b2b-bd54-4cf7-a621-7d623c6e1f78&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57&quot;}},&quot;2a941ecb-9f96-4813-8c4c-2a8eb4097cb0&quot;:{&quot;type&quot;:&quot;FIGURE_OBJECT&quot;,&quot;id&quot;:&quot;2a941ecb-9f96-4813-8c4c-2a8eb4097cb0&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cf7e2b86-281b-4367-a1e1-bd54ff72a237&quot;,&quot;order&quot;:&quot;62&quot;}},&quot;032cd530-41c5-4466-a23b-3d1ac7749f93&quot;:{&quot;type&quot;:&quot;FIGURE_OBJECT&quot;,&quot;id&quot;:&quot;032cd530-41c5-4466-a23b-3d1ac7749f93&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cf7e2b86-281b-4367-a1e1-bd54ff72a237&quot;,&quot;order&quot;:&quot;65&quot;}},&quot;0b3da60c-18b3-4165-adfe-7bf795d2ef4c&quot;:{&quot;type&quot;:&quot;FIGURE_OBJECT&quot;,&quot;id&quot;:&quot;0b3da60c-18b3-4165-adfe-7bf795d2ef4c&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cf7e2b86-281b-4367-a1e1-bd54ff72a237&quot;,&quot;order&quot;:&quot;67&quot;}},&quot;7587c355-1ba3-4992-b792-a8598feecb1f&quot;:{&quot;type&quot;:&quot;FIGURE_OBJECT&quot;,&quot;id&quot;:&quot;7587c355-1ba3-4992-b792-a8598feecb1f&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cf7e2b86-281b-4367-a1e1-bd54ff72a237&quot;,&quot;order&quot;:&quot;7&quot;}},&quot;58db7b61-f222-4e23-8f5d-fe3c7f3bd560&quot;:{&quot;type&quot;:&quot;FIGURE_OBJECT&quot;,&quot;id&quot;:&quot;58db7b61-f222-4e23-8f5d-fe3c7f3bd560&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7587c355-1ba3-4992-b792-a8598feecb1f&quot;,&quot;order&quot;:&quot;2&quot;}},&quot;c2819995-e02a-4994-9634-f344bce2a62d&quot;:{&quot;type&quot;:&quot;FIGURE_OBJECT&quot;,&quot;id&quot;:&quot;c2819995-e02a-4994-9634-f344bce2a62d&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7587c355-1ba3-4992-b792-a8598feecb1f&quot;,&quot;order&quot;:&quot;5&quot;}},&quot;0e6e37c1-e58d-4b72-b7ef-45284ee0cba3&quot;:{&quot;type&quot;:&quot;FIGURE_OBJECT&quot;,&quot;id&quot;:&quot;0e6e37c1-e58d-4b72-b7ef-45284ee0cba3&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cf7e2b86-281b-4367-a1e1-bd54ff72a237&quot;,&quot;order&quot;:&quot;72&quot;}},&quot;b3856f3d-7ede-47d0-9c3e-0c674e3c1c99&quot;:{&quot;type&quot;:&quot;FIGURE_OBJECT&quot;,&quot;id&quot;:&quot;b3856f3d-7ede-47d0-9c3e-0c674e3c1c99&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5&quot;}},&quot;d84b51ec-cc40-4361-8c41-04905d4feafe&quot;:{&quot;type&quot;:&quot;FIGURE_OBJECT&quot;,&quot;id&quot;:&quot;d84b51ec-cc40-4361-8c41-04905d4feafe&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f7e2b86-281b-4367-a1e1-bd54ff72a237&quot;,&quot;order&quot;:&quot;77&quot;}},&quot;ff3b70c0-1f78-4f01-b8de-58395c1617d6&quot;:{&quot;type&quot;:&quot;FIGURE_OBJECT&quot;,&quot;id&quot;:&quot;ff3b70c0-1f78-4f01-b8de-58395c1617d6&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cf7e2b86-281b-4367-a1e1-bd54ff72a237&quot;,&quot;order&quot;:&quot;8&quot;}},&quot;58d39475-9ba5-4f0a-8282-c50f74785a0b&quot;:{&quot;type&quot;:&quot;FIGURE_OBJECT&quot;,&quot;id&quot;:&quot;58d39475-9ba5-4f0a-8282-c50f74785a0b&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cf7e2b86-281b-4367-a1e1-bd54ff72a237&quot;,&quot;order&quot;:&quot;85&quot;}},&quot;d5ad3a4b-7fdb-47a0-a5af-497a0746fc2d&quot;:{&quot;type&quot;:&quot;FIGURE_OBJECT&quot;,&quot;id&quot;:&quot;d5ad3a4b-7fdb-47a0-a5af-497a0746fc2d&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cf7e2b86-281b-4367-a1e1-bd54ff72a237&quot;,&quot;order&quot;:&quot;9&quot;}},&quot;b9e898dc-8e54-4a4c-aa69-ab846aeb81b0&quot;:{&quot;id&quot;:&quot;b9e898dc-8e54-4a4c-aa69-ab846aeb81b0&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2&quot;}},&quot;c60ea8c7-3196-4b3a-94f6-a6e778599bf3&quot;:{&quot;id&quot;:&quot;c60ea8c7-3196-4b3a-94f6-a6e778599bf3&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1&quot;}},&quot;21a25493-e95a-4340-ae00-795d617e0789&quot;:{&quot;id&quot;:&quot;21a25493-e95a-4340-ae00-795d617e0789&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3&quot;}},&quot;bc0bcd93-63e4-4e50-a69b-14110576ff77&quot;:{&quot;id&quot;:&quot;bc0bcd93-63e4-4e50-a69b-14110576ff77&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f7e2b86-281b-4367-a1e1-bd54ff72a237&quot;,&quot;order&quot;:&quot;05&quot;}},&quot;38024421-5f17-4903-a99d-810912cec45f&quot;:{&quot;id&quot;:&quot;38024421-5f17-4903-a99d-810912cec45f&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f7e2b86-281b-4367-a1e1-bd54ff72a237&quot;,&quot;order&quot;:&quot;3&quot;}},&quot;dc267531-3525-45b2-8ea8-f502001ef0a7&quot;:{&quot;relativeTransform&quot;:{&quot;translate&quot;:{&quot;x&quot;:330.71405924584093,&quot;y&quot;:4.633530903557353},&quot;rotate&quot;:0},&quot;type&quot;:&quot;FIGURE_OBJECT&quot;,&quot;id&quot;:&quot;dc267531-3525-45b2-8ea8-f502001ef0a7&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cf7e2b86-281b-4367-a1e1-bd54ff72a237&quot;,&quot;order&quot;:&quot;1&quot;},&quot;isPremium&quot;:true},&quot;eb371736-77bc-45a1-b0af-25452a27f6f1&quot;:{&quot;id&quot;:&quot;eb371736-77bc-45a1-b0af-25452a27f6f1&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5&quot;}},&quot;9e13ffd1-4338-49ab-9d8c-2f272152b0b9&quot;:{&quot;id&quot;:&quot;9e13ffd1-4338-49ab-9d8c-2f272152b0b9&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quot;}},&quot;61e5f547-bf7b-40fb-ac36-05becbdb81f9&quot;:{&quot;id&quot;:&quot;61e5f547-bf7b-40fb-ac36-05becbdb81f9&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95&quot;}},&quot;ec6a9c37-4bd9-46da-99c7-6b78bb4b2efc&quot;:{&quot;id&quot;:&quot;ec6a9c37-4bd9-46da-99c7-6b78bb4b2efc&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7&quot;},&quot;opacity&quot;:0.75},&quot;b4718241-7156-4e64-b6d7-5d73523b6b1e&quot;:{&quot;id&quot;:&quot;b4718241-7156-4e64-b6d7-5d73523b6b1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5&quot;},&quot;opacity&quot;:1},&quot;e1925479-719e-45c4-9437-ff8e434a00af&quot;:{&quot;id&quot;:&quot;e1925479-719e-45c4-9437-ff8e434a00af&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6&quot;},&quot;opacity&quot;:0.75},&quot;466050eb-5cd7-4096-82b6-56f11b37b7bc&quot;:{&quot;id&quot;:&quot;466050eb-5cd7-4096-82b6-56f11b37b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33},&quot;7c913704-892e-439a-b237-fedf8bf16b33&quot;:{&quot;id&quot;:&quot;7c913704-892e-439a-b237-fedf8bf16b33&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3&quot;},&quot;opacity&quot;:0.75},&quot;58aded4e-92c8-4fb6-89cd-d61524a25909&quot;:{&quot;id&quot;:&quot;58aded4e-92c8-4fb6-89cd-d61524a25909&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quot;},&quot;opacity&quot;:0.33},&quot;7672e5e9-1a75-4f9a-826a-364b541449a0&quot;:{&quot;id&quot;:&quot;7672e5e9-1a75-4f9a-826a-364b541449a0&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05&quot;},&quot;opacity&quot;:0.33},&quot;35a5d89d-208d-4279-8beb-b1cfe796c8f1&quot;:{&quot;id&quot;:&quot;35a5d89d-208d-4279-8beb-b1cfe796c8f1&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85&quot;}},&quot;90ff26ac-225b-48af-9633-a0d01b6c137e&quot;:{&quot;id&quot;:&quot;90ff26ac-225b-48af-9633-a0d01b6c137e&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4&quot;}},&quot;1337807d-d51b-4251-9418-72fbb778337b&quot;:{&quot;id&quot;:&quot;1337807d-d51b-4251-9418-72fbb778337b&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2&quot;},&quot;opacity&quot;:0.75},&quot;68ef338e-5e3c-485a-91b4-90690d9afce2&quot;:{&quot;id&quot;:&quot;68ef338e-5e3c-485a-91b4-90690d9afce2&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3&quot;},&quot;opacity&quot;:0.33},&quot;0d92e269-3bab-4644-8f24-b09d0b650b71&quot;:{&quot;id&quot;:&quot;0d92e269-3bab-4644-8f24-b09d0b650b71&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25&quot;},&quot;opacity&quot;:0.33},&quot;63f30fdd-f6df-46e1-ba3b-f479387d4cbd&quot;:{&quot;id&quot;:&quot;63f30fdd-f6df-46e1-ba3b-f479387d4cbd&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73&quot;},&quot;opacity&quot;:0.33},&quot;a2de4ddb-e025-45c4-b2a7-c311b3ce757e&quot;:{&quot;id&quot;:&quot;a2de4ddb-e025-45c4-b2a7-c311b3ce757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15&quot;},&quot;opacity&quot;:0.75},&quot;47b2553f-9b55-47c6-9d8b-18ab90d144ee&quot;:{&quot;id&quot;:&quot;47b2553f-9b55-47c6-9d8b-18ab90d144ee&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cfb9676e-02d2-447a-aa0e-4370ab99f868&quot;:{&quot;id&quot;:&quot;cfb9676e-02d2-447a-aa0e-4370ab99f868&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2&quot;},&quot;opacity&quot;:0.33},&quot;1b30e0b7-6252-4191-9899-8fed01c3fd13&quot;:{&quot;id&quot;:&quot;1b30e0b7-6252-4191-9899-8fed01c3fd13&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1&quot;},&quot;opacity&quot;:0.33},&quot;d9c56725-97b8-4a9f-9178-b6ece8b82f22&quot;:{&quot;id&quot;:&quot;d9c56725-97b8-4a9f-9178-b6ece8b82f22&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92&quot;},&quot;opacity&quot;:0.75},&quot;41df1ff6-9e07-4d05-92ca-1fbb62b2090f&quot;:{&quot;id&quot;:&quot;41df1ff6-9e07-4d05-92ca-1fbb62b2090f&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c267531-3525-45b2-8ea8-f502001ef0a7&quot;,&quot;order&quot;:&quot;005&quot;},&quot;opacity&quot;:0.33},&quot;61b74675-d89f-49f0-b566-1ff0143c3041&quot;:{&quot;id&quot;:&quot;61b74675-d89f-49f0-b566-1ff0143c3041&quot;,&quot;type&quot;:&quot;FIGURE_OBJECT&quot;,&quot;document&quot;:{&quot;type&quot;:&quot;FIGURE&quot;,&quot;canvasType&quot;:&quot;FIGURE&quot;,&quot;units&quot;:&quot;in&quot;,&quot;aspectRatio&quot;:0},&quot;parent&quot;:{&quot;type&quot;:&quot;DOCUMENT&quot;,&quot;parentId&quot;:&quot;03ec32cc-1a8f-4b9a-aa29-2e3107475642&quot;,&quot;order&quot;:&quot;67&quot;}},&quot;08b15d2f-80a4-45a8-91b4-aa1d2903cae2&quot;:{&quot;id&quot;:&quot;08b15d2f-80a4-45a8-91b4-aa1d2903cae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b74675-d89f-49f0-b566-1ff0143c3041&quot;,&quot;type&quot;:&quot;FRAME&quot;,&quot;order&quot;:&quot;5&quot;}},&quot;9c748b40-cb35-44d4-8da6-de1a92c374c3&quot;:{&quot;type&quot;:&quot;FIGURE_OBJECT&quot;,&quot;id&quot;:&quot;9c748b40-cb35-44d4-8da6-de1a92c374c3&quot;,&quot;relativeTransform&quot;:{&quot;translate&quot;:{&quot;x&quot;:0,&quot;y&quot;:0},&quot;rotate&quot;:0},&quot;isLocked&quot;:false,&quot;parent&quot;:{&quot;type&quot;:&quot;CHILD&quot;,&quot;parentId&quot;:&quot;61b74675-d89f-49f0-b566-1ff0143c3041&quot;,&quot;order&quot;:&quot;5&quot;},&quot;source&quot;:{&quot;id&quot;:&quot;5df2950adbd96b0080ce5b34&quot;,&quot;type&quot;:&quot;TEMPLATES&quot;}},&quot;94e55b63-581a-437b-807a-3116602b1851&quot;:{&quot;type&quot;:&quot;FIGURE_OBJECT&quot;,&quot;id&quot;:&quot;94e55b63-581a-437b-807a-3116602b1851&quot;,&quot;relativeTransform&quot;:{&quot;translate&quot;:{&quot;x&quot;:0.878928571428566,&quot;y&quot;:75.98625000000008},&quot;rotate&quot;:0},&quot;opacity&quot;:1,&quot;path&quot;:{&quot;type&quot;:&quot;RECT&quot;,&quot;size&quot;:{&quot;x&quot;:790.3292857142857,&quot;y&quot;:406.5989285714286},&quot;cornerRounding&quot;:{&quot;type&quot;:&quot;ARC_LENGTH&quot;,&quot;global&quot;:0}},&quot;pathStyles&quot;:[{&quot;type&quot;:&quot;FILL&quot;,&quot;fillStyle&quot;:&quot;rgba(255,241,240,1)&quot;},{&quot;type&quot;:&quot;STROKE&quot;,&quot;strokeStyle&quot;:&quot;transparent&quot;,&quot;lineWidth&quot;:0,&quot;lineJoin&quot;:&quot;round&quot;,&quot;dashArray&quot;:[0,0]}],&quot;isLocked&quot;:false,&quot;parent&quot;:{&quot;type&quot;:&quot;CHILD&quot;,&quot;parentId&quot;:&quot;9c748b40-cb35-44d4-8da6-de1a92c374c3&quot;,&quot;order&quot;:&quot;05&quot;}},&quot;678f3c08-d8bf-430e-aa3d-0ce7d80594a5&quot;:{&quot;type&quot;:&quot;FIGURE_OBJECT&quot;,&quot;id&quot;:&quot;678f3c08-d8bf-430e-aa3d-0ce7d80594a5&quot;,&quot;relativeTransform&quot;:{&quot;translate&quot;:{&quot;x&quot;:0.1971428571429579,&quot;y&quot;:-142.55071428571426},&quot;rotate&quot;:0},&quot;opacity&quot;:1,&quot;path&quot;:{&quot;type&quot;:&quot;RECT&quot;,&quot;size&quot;:{&quot;x&quot;:789.507857142857,&quot;y&quot;:37.99928571428571},&quot;cornerRounding&quot;:{&quot;type&quot;:&quot;ARC_LENGTH&quot;,&quot;global&quot;:0}},&quot;pathStyles&quot;:[{&quot;type&quot;:&quot;FILL&quot;,&quot;fillStyle&quot;:&quot;rgba(238,201,193,1)&quot;},{&quot;type&quot;:&quot;STROKE&quot;,&quot;strokeStyle&quot;:&quot;transparent&quot;,&quot;lineWidth&quot;:0,&quot;lineJoin&quot;:&quot;round&quot;,&quot;dashArray&quot;:[0,0]}],&quot;isLocked&quot;:false,&quot;parent&quot;:{&quot;type&quot;:&quot;CHILD&quot;,&quot;parentId&quot;:&quot;9c748b40-cb35-44d4-8da6-de1a92c374c3&quot;,&quot;order&quot;:&quot;1&quot;}},&quot;70ac5604-2022-4713-966d-f55aa99a4500&quot;:{&quot;type&quot;:&quot;FIGURE_OBJECT&quot;,&quot;id&quot;:&quot;70ac5604-2022-4713-966d-f55aa99a4500&quot;,&quot;name&quot;:&quot;Vessel (squiggle 1)&quot;,&quot;relativeTransform&quot;:{&quot;translate&quot;:{&quot;x&quot;:195.01755375954485,&quot;y&quot;:31.102649166744072},&quot;rotate&quot;:-0.5197590512439112,&quot;skewX&quot;:0,&quot;scale&quot;:{&quot;x&quot;:1.5032142857142856,&quot;y&quot;:1.4621428571428572}},&quot;opacity&quot;:1,&quot;image&quot;:{&quot;url&quot;:&quot;https://res.cloudinary.com/dlcjuc3ej/image/upload/v1524750378/s6dpcyxx2l8teiswlglm.svg&quot;,&quot;size&quot;:{&quot;x&quot;:805,&quot;y&quot;:231},&quot;isPremium&quot;:false},&quot;source&quot;:{&quot;id&quot;:&quot;5ae1d8010fb7680014fd04f1&quot;,&quot;type&quot;:&quot;ASSETS&quot;},&quot;pathStyles&quot;:[{&quot;type&quot;:&quot;FILL&quot;,&quot;fillStyle&quot;:&quot;rgb(0,0,0)&quot;}],&quot;isLocked&quot;:false,&quot;parent&quot;:{&quot;type&quot;:&quot;CHILD&quot;,&quot;parentId&quot;:&quot;9c748b40-cb35-44d4-8da6-de1a92c374c3&quot;,&quot;order&quot;:&quot;15&quot;}},&quot;9122b22c-665e-476e-b533-95f40713a014&quot;:{&quot;type&quot;:&quot;FIGURE_OBJECT&quot;,&quot;id&quot;:&quot;9122b22c-665e-476e-b533-95f40713a014&quot;,&quot;relativeTransform&quot;:{&quot;translate&quot;:{&quot;x&quot;:-129.63031185170485,&quot;y&quot;:-44.76082033423427},&quot;rotate&quot;:0.5317841338027938,&quot;skewX&quot;:0.043602963947285654,&quot;scale&quot;:{&quot;x&quot;:0.6718298720675697,&quot;y&quot;:1.2271187564629782}},&quot;opacity&quot;:1,&quot;path&quot;:{&quot;type&quot;:&quot;RECT&quot;,&quot;size&quot;:{&quot;x&quot;:805,&quot;y&quot;:231}},&quot;pathStyles&quot;:[{&quot;type&quot;:&quot;FILL&quot;,&quot;fillStyle&quot;:&quot;#fff&quot;}],&quot;isFrozen&quot;:true,&quot;isLocked&quot;:false,&quot;parent&quot;:{&quot;type&quot;:&quot;CROP&quot;,&quot;parentId&quot;:&quot;70ac5604-2022-4713-966d-f55aa99a4500&quot;,&quot;order&quot;:&quot;5&quot;}},&quot;337b37eb-0503-4736-bd9a-52626be857f8&quot;:{&quot;relativeTransform&quot;:{&quot;translate&quot;:{&quot;x&quot;:-225.05356022638452,&quot;y&quot;:-150.3800597331595},&quot;rotate&quot;:0},&quot;type&quot;:&quot;FIGURE_OBJECT&quot;,&quot;id&quot;:&quot;337b37eb-0503-4736-bd9a-52626be857f8&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c748b40-cb35-44d4-8da6-de1a92c374c3&quot;,&quot;order&quot;:&quot;2&quot;},&quot;isPremium&quot;:true},&quot;c243f4b1-f38a-4ba7-b51f-d4bb4a16f240&quot;:{&quot;id&quot;:&quot;c243f4b1-f38a-4ba7-b51f-d4bb4a16f240&quot;,&quot;name&quot;:&quot;Cancer cell&quot;,&quot;type&quot;:&quot;FIGURE_OBJECT&quot;,&quot;relativeTransform&quot;:{&quot;translate&quot;:{&quot;x&quot;:-16.96284023666262,&quot;y&quot;:-27.72061186285998},&quot;rotate&quot;:0,&quot;skewX&quot;:0,&quot;scale&quot;:{&quot;x&quot;:0.5337357890023312,&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5&quot;}},&quot;0ff5c501-5809-4ca3-a12f-3c93e60986c3&quot;:{&quot;id&quot;:&quot;0ff5c501-5809-4ca3-a12f-3c93e60986c3&quot;,&quot;name&quot;:&quot;Cancer cell&quot;,&quot;type&quot;:&quot;FIGURE_OBJECT&quot;,&quot;relativeTransform&quot;:{&quot;translate&quot;:{&quot;x&quot;:23.885003183708708,&quot;y&quot;:-28.058702661091885},&quot;rotate&quot;:-0.6590175543038373,&quot;skewX&quot;:-4.871554808999744e-16,&quot;scale&quot;:{&quot;x&quot;:0.5337357890023314,&quot;y&quot;:0.5337357890023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quot;}},&quot;69561512-0de7-4257-baee-efd33d86dc4e&quot;:{&quot;id&quot;:&quot;69561512-0de7-4257-baee-efd33d86dc4e&quot;,&quot;name&quot;:&quot;Cancer cell&quot;,&quot;type&quot;:&quot;FIGURE_OBJECT&quot;,&quot;relativeTransform&quot;:{&quot;translate&quot;:{&quot;x&quot;:3.233411222309118,&quot;y&quot;:1.1350546173993008},&quot;rotate&quot;:1.2242084338272924e-16,&quot;skewX&quot;:-6.121042169136465e-17,&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95&quot;}},&quot;1522fe4a-0407-4810-af9d-5b0ffa572356&quot;:{&quot;id&quot;:&quot;1522fe4a-0407-4810-af9d-5b0ffa572356&quot;,&quot;name&quot;:&quot;Cancer cell&quot;,&quot;type&quot;:&quot;FIGURE_OBJECT&quot;,&quot;relativeTransform&quot;:{&quot;translate&quot;:{&quot;x&quot;:-9.998611128693163,&quot;y&quot;:-46.031833481449965},&quot;rotate&quot;:0.3660135791738499,&quot;skewX&quot;:5.553864778166346e-17,&quot;scale&quot;:{&quot;x&quot;:-0.49987621253103104,&quot;y&quot;:0.4998762125310310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7&quot;},&quot;opacity&quot;:0.75},&quot;2e2b1d54-52bb-450b-bdcd-5d519ce32354&quot;:{&quot;id&quot;:&quot;2e2b1d54-52bb-450b-bdcd-5d519ce32354&quot;,&quot;name&quot;:&quot;Cancer cell&quot;,&quot;type&quot;:&quot;FIGURE_OBJECT&quot;,&quot;relativeTransform&quot;:{&quot;translate&quot;:{&quot;x&quot;:-39.49384696294265,&quot;y&quot;:8.512730183204397},&quot;rotate&quot;:5.76291900546817,&quot;skewX&quot;:5.553864778166341e-17,&quot;scale&quot;:{&quot;x&quot;:-0.49987621253103126,&quot;y&quot;:0.499876212531031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5&quot;},&quot;opacity&quot;:1},&quot;70f9165c-0ec8-46cd-82d7-9e682b54f0d6&quot;:{&quot;id&quot;:&quot;70f9165c-0ec8-46cd-82d7-9e682b54f0d6&quot;,&quot;name&quot;:&quot;Cancer cell&quot;,&quot;type&quot;:&quot;FIGURE_OBJECT&quot;,&quot;relativeTransform&quot;:{&quot;translate&quot;:{&quot;x&quot;:17.78842705568647,&quot;y&quot;:2.390379287178286},&quot;rotate&quot;:0.35576541617156665,&quot;skewX&quot;:-1.1107729556332667e-16,&quot;scale&quot;:{&quot;x&quot;:0.4998762125310316,&quot;y&quot;:0.4998762125310318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6&quot;},&quot;opacity&quot;:0.75},&quot;080a937f-1dc4-4e9f-9656-17baa6f8236d&quot;:{&quot;id&quot;:&quot;080a937f-1dc4-4e9f-9656-17baa6f8236d&quot;,&quot;name&quot;:&quot;Cancer cell&quot;,&quot;type&quot;:&quot;FIGURE_OBJECT&quot;,&quot;relativeTransform&quot;:{&quot;translate&quot;:{&quot;x&quot;:36.83623958015196,&quot;y&quot;:-28.058007899781156},&quot;rotate&quot;:-0.4609401658967456,&quot;skewX&quot;:-1.2135869247051085e-16,&quot;scale&quot;:{&quot;x&quot;:0.47823314758262536,&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33},&quot;a0d12732-098a-43f3-8f55-7b0d32153641&quot;:{&quot;id&quot;:&quot;a0d12732-098a-43f3-8f55-7b0d32153641&quot;,&quot;name&quot;:&quot;Cancer cell&quot;,&quot;type&quot;:&quot;FIGURE_OBJECT&quot;,&quot;relativeTransform&quot;:{&quot;translate&quot;:{&quot;x&quot;:-37.94714191014237,&quot;y&quot;:-19.97771742178465},&quot;rotate&quot;:-2.657675854596578,&quot;skewX&quot;:-4.24755423646788e-16,&quot;scale&quot;:{&quot;x&quot;:0.47823314758262536,&quot;y&quot;:0.478233147582625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3&quot;},&quot;opacity&quot;:0.75},&quot;303a5b49-e738-43c2-9ffc-523da1a453fc&quot;:{&quot;id&quot;:&quot;303a5b49-e738-43c2-9ffc-523da1a453fc&quot;,&quot;name&quot;:&quot;Cancer cell&quot;,&quot;type&quot;:&quot;FIGURE_OBJECT&quot;,&quot;relativeTransform&quot;:{&quot;translate&quot;:{&quot;x&quot;:-47.112134705094654,&quot;y&quot;:-27.720435742785376},&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quot;},&quot;opacity&quot;:0.33},&quot;c0b5820a-596e-404a-b06e-14202dbf1d46&quot;:{&quot;id&quot;:&quot;c0b5820a-596e-404a-b06e-14202dbf1d46&quot;,&quot;name&quot;:&quot;Cancer cell&quot;,&quot;type&quot;:&quot;FIGURE_OBJECT&quot;,&quot;relativeTransform&quot;:{&quot;translate&quot;:{&quot;x&quot;:8.278668396750287,&quot;y&quot;:-53.08354930355692},&quot;rotate&quot;:2.074478189675535,&quot;skewX&quot;:2.9846466874704085e-16,&quot;scale&quot;:{&quot;x&quot;:0.3734859635458238,&quot;y&quot;:0.3734859635458241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05&quot;},&quot;opacity&quot;:0.33},&quot;8b409f76-1800-4cf8-b05b-8c06070ca404&quot;:{&quot;id&quot;:&quot;8b409f76-1800-4cf8-b05b-8c06070ca404&quot;,&quot;name&quot;:&quot;Cancer cell&quot;,&quot;type&quot;:&quot;FIGURE_OBJECT&quot;,&quot;relativeTransform&quot;:{&quot;translate&quot;:{&quot;x&quot;:35.408740187858896,&quot;y&quot;:13.411517440463449},&quot;rotate&quot;:2.5459788714337668,&quot;skewX&quot;:0,&quot;scale&quot;:{&quot;x&quot;:0.533735789002331,&quot;y&quot;:0.53373578900233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85&quot;}},&quot;80820840-5515-4953-a29d-06be8ec4e9b9&quot;:{&quot;id&quot;:&quot;80820840-5515-4953-a29d-06be8ec4e9b9&quot;,&quot;name&quot;:&quot;Cancer cell&quot;,&quot;type&quot;:&quot;FIGURE_OBJECT&quot;,&quot;relativeTransform&quot;:{&quot;translate&quot;:{&quot;x&quot;:-0.10099881159359796,&quot;y&quot;:34.12755866184565},&quot;rotate&quot;:1.8869613171299295,&quot;skewX&quot;:0,&quot;scale&quot;:{&quot;x&quot;:0.5337357890023314,&quot;y&quot;:0.5337357890023312}},&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4&quot;}},&quot;34f86056-ca1b-4eb5-9802-1f1b6b959c62&quot;:{&quot;id&quot;:&quot;34f86056-ca1b-4eb5-9802-1f1b6b959c62&quot;,&quot;name&quot;:&quot;Cancer cell&quot;,&quot;type&quot;:&quot;FIGURE_OBJECT&quot;,&quot;relativeTransform&quot;:{&quot;translate&quot;:{&quot;x&quot;:55.04347448956736,&quot;y&quot;:2.348323877702973},&quot;rotate&quot;:5.687775170272651,&quot;skewX&quot;:4.998478300349704e-16,&quot;scale&quot;:{&quot;x&quot;:-0.4998762125310314,&quot;y&quot;:0.499876212531031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2&quot;},&quot;opacity&quot;:0.75},&quot;e9ff4fe4-04eb-454d-b743-50ec6cfa6734&quot;:{&quot;id&quot;:&quot;e9ff4fe4-04eb-454d-b743-50ec6cfa6734&quot;,&quot;name&quot;:&quot;Cancer cell&quot;,&quot;type&quot;:&quot;FIGURE_OBJECT&quot;,&quot;relativeTransform&quot;:{&quot;translate&quot;:{&quot;x&quot;:41.945372358553236,&quot;y&quot;:39.71704384436551},&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3&quot;},&quot;opacity&quot;:0.33},&quot;400a5ea3-af70-47fe-9a91-e28c39390e9c&quot;:{&quot;id&quot;:&quot;400a5ea3-af70-47fe-9a91-e28c39390e9c&quot;,&quot;name&quot;:&quot;Cancer cell&quot;,&quot;type&quot;:&quot;FIGURE_OBJECT&quot;,&quot;relativeTransform&quot;:{&quot;translate&quot;:{&quot;x&quot;:8.767619629504527,&quot;y&quot;:62.93137520774783},&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25&quot;},&quot;opacity&quot;:0.33},&quot;f7cde2f6-e537-4bff-a754-50f049bda524&quot;:{&quot;id&quot;:&quot;f7cde2f6-e537-4bff-a754-50f049bda524&quot;,&quot;name&quot;:&quot;Cancer cell&quot;,&quot;type&quot;:&quot;FIGURE_OBJECT&quot;,&quot;relativeTransform&quot;:{&quot;translate&quot;:{&quot;x&quot;:-34.01765843703202,&quot;y&quot;:44.7326787066617},&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73&quot;},&quot;opacity&quot;:0.33},&quot;dec5b9f2-2e3e-4f81-9290-a1d0d3fb12f6&quot;:{&quot;id&quot;:&quot;dec5b9f2-2e3e-4f81-9290-a1d0d3fb12f6&quot;,&quot;name&quot;:&quot;Cancer cell&quot;,&quot;type&quot;:&quot;FIGURE_OBJECT&quot;,&quot;relativeTransform&quot;:{&quot;translate&quot;:{&quot;x&quot;:-19.54703374765952,&quot;y&quot;:35.294194261586114},&quot;rotate&quot;:5.687775170272651,&quot;skewX&quot;:7.775410689432873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15&quot;},&quot;opacity&quot;:0.75},&quot;74d3f3fe-7476-40d8-9462-df30cd373782&quot;:{&quot;id&quot;:&quot;74d3f3fe-7476-40d8-9462-df30cd373782&quot;,&quot;name&quot;:&quot;Cancer cell&quot;,&quot;type&quot;:&quot;FIGURE_OBJECT&quot;,&quot;relativeTransform&quot;:{&quot;translate&quot;:{&quot;x&quot;:23.884814353383685,&quot;y&quot;:-57.704827170000065},&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efd12be7-d347-4cf9-9fc1-c5474a2b27b8&quot;:{&quot;id&quot;:&quot;efd12be7-d347-4cf9-9fc1-c5474a2b27b8&quot;,&quot;name&quot;:&quot;Cancer cell&quot;,&quot;type&quot;:&quot;FIGURE_OBJECT&quot;,&quot;relativeTransform&quot;:{&quot;translate&quot;:{&quot;x&quot;:47.51769869155856,&quot;y&quot;:-34.06481885413682},&quot;rotate&quot;:1.11305447359475,&quot;skewX&quot;:-5.461141161172988e-16,&quot;scale&quot;:{&quot;x&quot;:0.4782331475826254,&quot;y&quot;:0.478233147582625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2&quot;},&quot;opacity&quot;:0.33},&quot;82a350c4-101d-4918-9584-69aa783ccd40&quot;:{&quot;id&quot;:&quot;82a350c4-101d-4918-9584-69aa783ccd40&quot;,&quot;name&quot;:&quot;Cancer cell&quot;,&quot;type&quot;:&quot;FIGURE_OBJECT&quot;,&quot;relativeTransform&quot;:{&quot;translate&quot;:{&quot;x&quot;:-51.76731448206167,&quot;y&quot;:13.411272931355404},&quot;rotate&quot;:2.074478189675535,&quot;skewX&quot;:-3.0339673117627726e-16,&quot;scale&quot;:{&quot;x&quot;:0.47823314758262525,&quot;y&quot;:0.47823314758262553}},&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1&quot;},&quot;opacity&quot;:0.33},&quot;9ac37594-922d-4dd4-962e-a5dfee2ac969&quot;:{&quot;id&quot;:&quot;9ac37594-922d-4dd4-962e-a5dfee2ac969&quot;,&quot;name&quot;:&quot;Cancer cell&quot;,&quot;type&quot;:&quot;FIGURE_OBJECT&quot;,&quot;relativeTransform&quot;:{&quot;translate&quot;:{&quot;x&quot;:29.57988981377821,&quot;y&quot;:32.96034128557564},&quot;rotate&quot;:5.687775170272651,&quot;skewX&quot;:9.996956600699408e-16,&quot;scale&quot;:{&quot;x&quot;:-0.4998762125310314,&quot;y&quot;:0.4998762125310313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92&quot;},&quot;opacity&quot;:0.75},&quot;2f5deac0-5183-4431-9d92-925ac5fd99ec&quot;:{&quot;id&quot;:&quot;2f5deac0-5183-4431-9d92-925ac5fd99ec&quot;,&quot;name&quot;:&quot;Cancer cell&quot;,&quot;type&quot;:&quot;FIGURE_OBJECT&quot;,&quot;relativeTransform&quot;:{&quot;translate&quot;:{&quot;x&quot;:-22.958503283630705,&quot;y&quot;:-57.22960224768085},&quot;rotate&quot;:-1.5707963267948972,&quot;skewX&quot;:-2.0494308820967857e-16,&quot;scale&quot;:{&quot;x&quot;:0.47823314758262536,&quot;y&quot;:0.4782331475826256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337b37eb-0503-4736-bd9a-52626be857f8&quot;,&quot;order&quot;:&quot;005&quot;},&quot;opacity&quot;:0.33},&quot;d14d471e-419b-4f29-bef0-d1650bce966b&quot;:{&quot;id&quot;:&quot;d14d471e-419b-4f29-bef0-d1650bce966b&quot;,&quot;name&quot;:&quot;Cancer cell&quot;,&quot;type&quot;:&quot;FIGURE_OBJECT&quot;,&quot;relativeTransform&quot;:{&quot;translate&quot;:{&quot;x&quot;:-292.60169137466306,&quot;y&quot;:64.13385714285714},&quot;rotate&quot;:0,&quot;skewX&quot;:0,&quot;scale&quot;:{&quot;x&quot;:0.5122304582210242,&quot;y&quot;:0.512230458221024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25&quot;}},&quot;a3e225da-5185-487f-bbf8-24cece9316bc&quot;:{&quot;id&quot;:&quot;a3e225da-5185-487f-bbf8-24cece9316bc&quot;,&quot;name&quot;:&quot;Cancer cell&quot;,&quot;type&quot;:&quot;FIGURE_OBJECT&quot;,&quot;relativeTransform&quot;:{&quot;translate&quot;:{&quot;x&quot;:-26.015712264150903,&quot;y&quot;:19.31671428571427},&quot;rotate&quot;:0.3432035897432891,&quot;skewX&quot;:1.4401990869758832e-16,&quot;scale&quot;:{&quot;x&quot;:0.43899932614555226,&quot;y&quot;:0.43899932614555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3&quot;}},&quot;e1ce7952-a478-4a14-9936-d5ef0067c2de&quot;:{&quot;id&quot;:&quot;e1ce7952-a478-4a14-9936-d5ef0067c2de&quot;,&quot;name&quot;:&quot;Cancer cell&quot;,&quot;type&quot;:&quot;FIGURE_OBJECT&quot;,&quot;relativeTransform&quot;:{&quot;translate&quot;:{&quot;x&quot;:148.3538591644206,&quot;y&quot;:-12.170285714285757},&quot;rotate&quot;:-0.4198759051019918,&quot;skewX&quot;:1.4401990869758832e-16,&quot;scale&quot;:{&quot;x&quot;:0.43899932614555226,&quot;y&quot;:0.438999326145552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9c748b40-cb35-44d4-8da6-de1a92c374c3&quot;,&quot;order&quot;:&quot;5&quot;}},&quot;914c190a-111c-4bf7-bc9f-ac86248ebd28&quot;:{&quot;id&quot;:&quot;914c190a-111c-4bf7-bc9f-ac86248ebd28&quot;,&quot;name&quot;:&quot;Cancer cell (squeezing)&quot;,&quot;type&quot;:&quot;FIGURE_OBJECT&quot;,&quot;relativeTransform&quot;:{&quot;translate&quot;:{&quot;x&quot;:-149.295586011336,&quot;y&quot;:146.13557511988128},&quot;rotate&quot;:0.6605670685818397,&quot;skewX&quot;:0,&quot;scale&quot;:{&quot;x&quot;:0.5278587518132717,&quot;y&quot;:0.527858751813271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size&quot;:{&quot;x&quot;:155,&quot;y&quot;:123.13084112149532}},&quot;source&quot;:{&quot;id&quot;:&quot;61537251e75ac20029699f28&quot;,&quot;type&quot;:&quot;ASSETS&quot;},&quot;isPremium&quot;:false,&quot;parent&quot;:{&quot;type&quot;:&quot;CHILD&quot;,&quot;parentId&quot;:&quot;9c748b40-cb35-44d4-8da6-de1a92c374c3&quot;,&quot;order&quot;:&quot;55&quot;}},&quot;300d889b-8911-44c5-83da-d2be3adce42d&quot;:{&quot;type&quot;:&quot;FIGURE_OBJECT&quot;,&quot;id&quot;:&quot;300d889b-8911-44c5-83da-d2be3adce42d&quot;,&quot;relativeTransform&quot;:{&quot;translate&quot;:{&quot;x&quot;:-319.40746019173594,&quot;y&quot;:325.84232394888517},&quot;rotate&quot;:-1.3184629609992569},&quot;opacity&quot;:1,&quot;path&quot;:{&quot;type&quot;:&quot;POLY_LINE&quot;,&quot;points&quot;:[{&quot;x&quot;:392.2958139473793,&quot;y&quot;:-63.790950308924764},{&quot;x&quot;:343.8010083402462,&quot;y&quot;:-80.21952173749622},{&quot;x&quot;:295.306202733113,&quot;y&quot;:-63.790950308924764}],&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quot;},&quot;connectorInfo&quot;:{&quot;connectedObjects&quot;:[],&quot;type&quot;:&quot;QUADRATIC&quot;,&quot;offset&quot;:{&quot;x&quot;:0,&quot;y&quot;:0},&quot;bending&quot;:-0.1,&quot;firstElementIsHead&quot;:true,&quot;customized&quot;:false}},&quot;0fe5ef0a-d50d-4e6e-aa15-a9c5569e6222&quot;:{&quot;type&quot;:&quot;FIGURE_OBJECT&quot;,&quot;id&quot;:&quot;0fe5ef0a-d50d-4e6e-aa15-a9c5569e6222&quot;,&quot;relativeTransform&quot;:{&quot;translate&quot;:{&quot;x&quot;:58.86372792059502,&quot;y&quot;:244.11185412752153},&quot;rotate&quot;:-2.552978475519383},&quot;opacity&quot;:1,&quot;path&quot;:{&quot;type&quot;:&quot;POLY_LINE&quot;,&quot;points&quot;:[{&quot;x&quot;:359.673408955367,&quot;y&quot;:-66.64114581447507},{&quot;x&quot;:314.0299910697512,&quot;y&quot;:-80.21952173749627},{&quot;x&quot;:269.7345323529287,&quot;y&quot;:-63.790950308924785}],&quot;closed&quot;:false},&quot;pathStyles&quot;:[{&quot;type&quot;:&quot;FILL&quot;,&quot;fillStyle&quot;:&quot;rgba(0,0,0,0)&quot;},{&quot;type&quot;:&quot;STROKE&quot;,&quot;strokeStyle&quot;:{&quot;units&quot;:&quot;PATH_LENGTH&quot;,&quot;stops&quot;:{&quot;0&quot;:&quot;#23232300&quot;,&quot;1&quot;:&quot;#232323&quot;,&quot;0.45&quot;:&quot;#232323&quot;}},&quot;lineWidth&quot;:4.107142857142856,&quot;lineJoin&quot;:&quot;round&quot;}],&quot;pathSmoothing&quot;:{&quot;type&quot;:&quot;CATMULL_SMOOTHING&quot;,&quot;smoothing&quot;:0.2},&quot;pathMarkers&quot;:{&quot;markerEnd&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65&quot;},&quot;connectorInfo&quot;:{&quot;connectedObjects&quot;:[],&quot;type&quot;:&quot;QUADRATIC&quot;,&quot;offset&quot;:{&quot;x&quot;:0,&quot;y&quot;:0},&quot;bending&quot;:-0.1,&quot;firstElementIsHead&quot;:true,&quot;customized&quot;:false}},&quot;10f13d11-1b9c-4515-ad5a-f85f88a8cf13&quot;:{&quot;type&quot;:&quot;FIGURE_OBJECT&quot;,&quot;id&quot;:&quot;10f13d11-1b9c-4515-ad5a-f85f88a8cf13&quot;,&quot;relativeTransform&quot;:{&quot;translate&quot;:{&quot;x&quot;:0,&quot;y&quot;:0},&quot;rotate&quot;:0},&quot;opacity&quot;:1,&quot;path&quot;:{&quot;type&quot;:&quot;POLY_LINE&quot;,&quot;points&quot;:[{&quot;x&quot;:-48.102927684198924,&quot;y&quot;:42.66892686177393},{&quot;x&quot;:-82.732640730238,&quot;y&quot;:89.0801652734359},{&quot;x&quot;:-101.02126300335142,&quot;y&quot;:132.9102930250833}],&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quot;},&quot;connectorInfo&quot;:{&quot;connectedObjects&quot;:[],&quot;type&quot;:&quot;QUADRATIC&quot;,&quot;offset&quot;:{&quot;x&quot;:0,&quot;y&quot;:0},&quot;bending&quot;:-0.1,&quot;firstElementIsHead&quot;:true,&quot;customized&quot;:true}},&quot;913cbcb2-27b3-446c-8e4b-7779ce4667cc&quot;:{&quot;type&quot;:&quot;FIGURE_OBJECT&quot;,&quot;id&quot;:&quot;913cbcb2-27b3-446c-8e4b-7779ce4667cc&quot;,&quot;relativeTransform&quot;:{&quot;translate&quot;:{&quot;x&quot;:165.55588726066424,&quot;y&quot;:-6.068906965401664},&quot;rotate&quot;:0.8427049580166036},&quot;opacity&quot;:1,&quot;path&quot;:{&quot;type&quot;:&quot;POLY_LINE&quot;,&quot;points&quot;:[{&quot;x&quot;:-40.67819315064574,&quot;y&quot;:31.902764634940926},{&quot;x&quot;:-85.45915469492348,&quot;y&quot;:77.04620332900419},{&quot;x&quot;:-103.724829355992,&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75&quot;},&quot;connectorInfo&quot;:{&quot;connectedObjects&quot;:[],&quot;type&quot;:&quot;QUADRATIC&quot;,&quot;offset&quot;:{&quot;x&quot;:0,&quot;y&quot;:0},&quot;bending&quot;:-0.1,&quot;firstElementIsHead&quot;:true,&quot;customized&quot;:true}},&quot;4d3f5a9f-1329-47c1-b346-1758ed363afa&quot;:{&quot;type&quot;:&quot;FIGURE_OBJECT&quot;,&quot;id&quot;:&quot;4d3f5a9f-1329-47c1-b346-1758ed363afa&quot;,&quot;relativeTransform&quot;:{&quot;translate&quot;:{&quot;x&quot;:307.9842178161824,&quot;y&quot;:103.0524342136752},&quot;rotate&quot;:1.5707963267948961},&quot;opacity&quot;:1,&quot;path&quot;:{&quot;type&quot;:&quot;POLY_LINE&quot;,&quot;points&quot;:[{&quot;x&quot;:-54.73673818437648,&quot;y&quot;:20.547785953850802},{&quot;x&quot;:-75.72631582541763,&quot;y&quot;:77.0462033290042},{&quot;x&quot;:-103.72482935599201,&quot;y&quot;:130.20672667244278}],&quot;closed&quot;:false},&quot;pathStyles&quot;:[{&quot;type&quot;:&quot;FILL&quot;,&quot;fillStyle&quot;:&quot;rgba(0,0,0,0)&quot;},{&quot;type&quot;:&quot;STROKE&quot;,&quot;strokeStyle&quot;:{&quot;units&quot;:&quot;PATH_LENGTH&quot;,&quot;stops&quot;:{&quot;0&quot;:&quot;#FFFFFF&quot;,&quot;1&quot;:&quot;#FFFFFF00&quot;,&quot;0.45&quot;:&quot;#FFFFFF&quot;}},&quot;lineWidth&quot;:4.107142857142857,&quot;lineJoin&quot;:&quot;round&quot;}],&quot;pathSmoothing&quot;:{&quot;type&quot;:&quot;CATMULL_SMOOTHING&quot;,&quot;smoothing&quot;:0.2},&quot;pathMarkers&quot;:{&quot;markerStart&quot;:{&quot;type&quot;:&quot;PATH&quot;,&quot;units&quot;:{&quot;type&quot;:&quot;STROKE_WIDTH&quot;,&quot;scale&quot;:0.700000000000000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c748b40-cb35-44d4-8da6-de1a92c374c3&quot;,&quot;order&quot;:&quot;8&quot;},&quot;connectorInfo&quot;:{&quot;connectedObjects&quot;:[],&quot;type&quot;:&quot;QUADRATIC&quot;,&quot;offset&quot;:{&quot;x&quot;:0,&quot;y&quot;:0},&quot;bending&quot;:-0.1,&quot;firstElementIsHead&quot;:true,&quot;customized&quot;:true}},&quot;68169bdd-47fa-43fd-973b-fbad71a8cc97&quot;:{&quot;id&quot;:&quot;68169bdd-47fa-43fd-973b-fbad71a8cc97&quot;,&quot;type&quot;:&quot;FIGURE_OBJECT&quot;,&quot;document&quot;:{&quot;type&quot;:&quot;FIGURE&quot;,&quot;canvasType&quot;:&quot;FIGURE&quot;,&quot;units&quot;:&quot;in&quot;,&quot;aspectRatio&quot;:0},&quot;parent&quot;:{&quot;type&quot;:&quot;DOCUMENT&quot;,&quot;parentId&quot;:&quot;03ec32cc-1a8f-4b9a-aa29-2e3107475642&quot;,&quot;order&quot;:&quot;68&quot;}},&quot;e48eebed-5c11-4c56-b368-f369ae968f70&quot;:{&quot;id&quot;:&quot;e48eebed-5c11-4c56-b368-f369ae968f7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8169bdd-47fa-43fd-973b-fbad71a8cc97&quot;,&quot;type&quot;:&quot;FRAME&quot;,&quot;order&quot;:&quot;5&quot;}},&quot;a3ae9696-9f9d-45a7-bf12-1447af0a6037&quot;:{&quot;type&quot;:&quot;FIGURE_OBJECT&quot;,&quot;id&quot;:&quot;a3ae9696-9f9d-45a7-bf12-1447af0a6037&quot;,&quot;relativeTransform&quot;:{&quot;translate&quot;:{&quot;x&quot;:0,&quot;y&quot;:0},&quot;rotate&quot;:0},&quot;isLocked&quot;:false,&quot;parent&quot;:{&quot;type&quot;:&quot;CHILD&quot;,&quot;parentId&quot;:&quot;68169bdd-47fa-43fd-973b-fbad71a8cc97&quot;,&quot;order&quot;:&quot;5&quot;}},&quot;1c535869-d8e2-4e2e-8af9-a829cf8f6d30&quot;:{&quot;type&quot;:&quot;FIGURE_OBJECT&quot;,&quot;id&quot;:&quot;1c535869-d8e2-4e2e-8af9-a829cf8f6d30&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7945e14-2224-450b-9959-71f50f1e507c&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01&quot;},&quot;isPremium&quot;:true},&quot;b7945e14-2224-450b-9959-71f50f1e507c&quot;:{&quot;type&quot;:&quot;FIGURE_OBJECT&quot;,&quot;id&quot;:&quot;b7945e14-2224-450b-9959-71f50f1e507c&quot;,&quot;relativeTransform&quot;:{&quot;translate&quot;:{&quot;x&quot;:0,&quot;y&quot;:0},&quot;rotate&quot;:0,&quot;skewX&quot;:0,&quot;scale&quot;:{&quot;x&quot;:1,&quot;y&quot;:1}},&quot;source&quot;:{&quot;type&quot;:&quot;ASSETS&quot;,&quot;id&quot;:&quot;5e71324176df310028d1ed5d&quot;},&quot;name&quot;:&quot;dsDNA (simplified)&quot;},&quot;a94266ce-c7c3-4e70-bac2-657cd3082a72&quot;:{&quot;type&quot;:&quot;FIGURE_OBJECT&quot;,&quot;id&quot;:&quot;a94266ce-c7c3-4e70-bac2-657cd3082a72&quot;,&quot;parent&quot;:{&quot;type&quot;:&quot;CHILD&quot;,&quot;parentId&quot;:&quot;b7945e14-2224-450b-9959-71f50f1e507c&quot;,&quot;order&quot;:&quot;5&quot;},&quot;relativeTransform&quot;:{&quot;translate&quot;:{&quot;x&quot;:0,&quot;y&quot;:0},&quot;rotate&quot;:0,&quot;skewX&quot;:0,&quot;scale&quot;:{&quot;x&quot;:1,&quot;y&quot;:1}}},&quot;9a082725-efb5-49e1-855c-63fa83cc713a&quot;:{&quot;type&quot;:&quot;FIGURE_OBJECT&quot;,&quot;id&quot;:&quot;9a082725-efb5-49e1-855c-63fa83cc713a&quot;,&quot;parent&quot;:{&quot;type&quot;:&quot;CHILD&quot;,&quot;parentId&quot;:&quot;a94266ce-c7c3-4e70-bac2-657cd3082a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afb0389-96e9-402c-9a7d-5570878fe80b&quot;:{&quot;type&quot;:&quot;FIGURE_OBJECT&quot;,&quot;id&quot;:&quot;eafb0389-96e9-402c-9a7d-5570878fe80b&quot;,&quot;parent&quot;:{&quot;type&quot;:&quot;CHILD&quot;,&quot;parentId&quot;:&quot;a94266ce-c7c3-4e70-bac2-657cd3082a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63a7962-44a5-44f4-8425-be8f143aa313&quot;:{&quot;type&quot;:&quot;FIGURE_OBJECT&quot;,&quot;id&quot;:&quot;f63a7962-44a5-44f4-8425-be8f143aa313&quot;,&quot;parent&quot;:{&quot;type&quot;:&quot;CHILD&quot;,&quot;parentId&quot;:&quot;a94266ce-c7c3-4e70-bac2-657cd3082a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8f6821-06bc-4a04-a3f5-1e5224b3fc78&quot;:{&quot;type&quot;:&quot;FIGURE_OBJECT&quot;,&quot;id&quot;:&quot;5f8f6821-06bc-4a04-a3f5-1e5224b3fc78&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a3ae9696-9f9d-45a7-bf12-1447af0a6037&quot;,&quot;order&quot;:&quot;02&quot;}},&quot;5c9b44a2-5b02-45ae-9cf8-072bad7f7003&quot;:{&quot;type&quot;:&quot;FIGURE_OBJECT&quot;,&quot;id&quot;:&quot;5c9b44a2-5b02-45ae-9cf8-072bad7f7003&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5f8f6821-06bc-4a04-a3f5-1e5224b3fc78&quot;,&quot;order&quot;:&quot;5&quot;}},&quot;845034d1-e592-4f07-92e8-72e1b45f11a5&quot;:{&quot;type&quot;:&quot;FIGURE_OBJECT&quot;,&quot;id&quot;:&quot;845034d1-e592-4f07-92e8-72e1b45f11a5&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a3ae9696-9f9d-45a7-bf12-1447af0a6037&quot;,&quot;order&quot;:&quot;05&quot;}},&quot;821e9de4-0521-42a5-8176-459239f5c683&quot;:{&quot;type&quot;:&quot;FIGURE_OBJECT&quot;,&quot;id&quot;:&quot;821e9de4-0521-42a5-8176-459239f5c683&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a3ae9696-9f9d-45a7-bf12-1447af0a6037&quot;,&quot;order&quot;:&quot;06&quot;}},&quot;abe4b2e8-7cda-4da4-ab99-709b83a14d21&quot;:{&quot;type&quot;:&quot;FIGURE_OBJECT&quot;,&quot;id&quot;:&quot;abe4b2e8-7cda-4da4-ab99-709b83a14d21&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a3ae9696-9f9d-45a7-bf12-1447af0a6037&quot;,&quot;order&quot;:&quot;07&quot;}},&quot;6e8f1139-99aa-43d2-a363-c628bedab88e&quot;:{&quot;type&quot;:&quot;FIGURE_OBJECT&quot;,&quot;id&quot;:&quot;6e8f1139-99aa-43d2-a363-c628bedab88e&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a3ae9696-9f9d-45a7-bf12-1447af0a6037&quot;,&quot;order&quot;:&quot;1&quot;}},&quot;85011e2b-c4bd-442c-aead-edc71913de6a&quot;:{&quot;type&quot;:&quot;FIGURE_OBJECT&quot;,&quot;id&quot;:&quot;85011e2b-c4bd-442c-aead-edc71913de6a&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ea2a0bde-97ee-402a-b72e-24a930c8a57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11&quot;},&quot;isPremium&quot;:true},&quot;ea2a0bde-97ee-402a-b72e-24a930c8a570&quot;:{&quot;type&quot;:&quot;FIGURE_OBJECT&quot;,&quot;id&quot;:&quot;ea2a0bde-97ee-402a-b72e-24a930c8a570&quot;,&quot;relativeTransform&quot;:{&quot;translate&quot;:{&quot;x&quot;:0,&quot;y&quot;:0},&quot;rotate&quot;:0,&quot;skewX&quot;:0,&quot;scale&quot;:{&quot;x&quot;:1,&quot;y&quot;:1}},&quot;source&quot;:{&quot;type&quot;:&quot;ASSETS&quot;,&quot;id&quot;:&quot;5e71324176df310028d1ed5d&quot;},&quot;name&quot;:&quot;dsDNA (simplified)&quot;},&quot;45f16a28-36e7-4e96-96fb-8bb00bfb2462&quot;:{&quot;type&quot;:&quot;FIGURE_OBJECT&quot;,&quot;id&quot;:&quot;45f16a28-36e7-4e96-96fb-8bb00bfb2462&quot;,&quot;parent&quot;:{&quot;type&quot;:&quot;CHILD&quot;,&quot;parentId&quot;:&quot;ea2a0bde-97ee-402a-b72e-24a930c8a570&quot;,&quot;order&quot;:&quot;5&quot;},&quot;relativeTransform&quot;:{&quot;translate&quot;:{&quot;x&quot;:0,&quot;y&quot;:0},&quot;rotate&quot;:0,&quot;skewX&quot;:0,&quot;scale&quot;:{&quot;x&quot;:1,&quot;y&quot;:1}}},&quot;836e9f1a-fe79-4c3f-a467-a8ec045780db&quot;:{&quot;type&quot;:&quot;FIGURE_OBJECT&quot;,&quot;id&quot;:&quot;836e9f1a-fe79-4c3f-a467-a8ec045780db&quot;,&quot;parent&quot;:{&quot;type&quot;:&quot;CHILD&quot;,&quot;parentId&quot;:&quot;45f16a28-36e7-4e96-96fb-8bb00bfb246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78bded8-fdec-4c70-b132-e0db2698f069&quot;:{&quot;type&quot;:&quot;FIGURE_OBJECT&quot;,&quot;id&quot;:&quot;d78bded8-fdec-4c70-b132-e0db2698f069&quot;,&quot;parent&quot;:{&quot;type&quot;:&quot;CHILD&quot;,&quot;parentId&quot;:&quot;45f16a28-36e7-4e96-96fb-8bb00bfb246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17ff894-0a41-4657-966e-f9bc96bf6079&quot;:{&quot;type&quot;:&quot;FIGURE_OBJECT&quot;,&quot;id&quot;:&quot;c17ff894-0a41-4657-966e-f9bc96bf6079&quot;,&quot;parent&quot;:{&quot;type&quot;:&quot;CHILD&quot;,&quot;parentId&quot;:&quot;45f16a28-36e7-4e96-96fb-8bb00bfb246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bc4cf226-abf5-43da-a622-7862909496b2&quot;:{&quot;type&quot;:&quot;FIGURE_OBJECT&quot;,&quot;id&quot;:&quot;bc4cf226-abf5-43da-a622-7862909496b2&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12&quot;}},&quot;37193f10-ec3b-41c9-bd0c-b415b1b35472&quot;:{&quot;type&quot;:&quot;FIGURE_OBJECT&quot;,&quot;id&quot;:&quot;37193f10-ec3b-41c9-bd0c-b415b1b3547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bc4cf226-abf5-43da-a622-7862909496b2&quot;,&quot;order&quot;:&quot;5&quot;}},&quot;3711d91d-3d7f-45da-8ad9-9e14d75af69e&quot;:{&quot;type&quot;:&quot;FIGURE_OBJECT&quot;,&quot;id&quot;:&quot;3711d91d-3d7f-45da-8ad9-9e14d75af6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a3ae9696-9f9d-45a7-bf12-1447af0a6037&quot;,&quot;order&quot;:&quot;15&quot;}},&quot;374e992d-bfc3-4be3-bf68-d25635e9c329&quot;:{&quot;type&quot;:&quot;FIGURE_OBJECT&quot;,&quot;id&quot;:&quot;374e992d-bfc3-4be3-bf68-d25635e9c329&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a3ae9696-9f9d-45a7-bf12-1447af0a6037&quot;,&quot;order&quot;:&quot;17&quot;}},&quot;dd20aebd-37a1-4eda-ad76-9a6c537626b4&quot;:{&quot;type&quot;:&quot;FIGURE_OBJECT&quot;,&quot;id&quot;:&quot;dd20aebd-37a1-4eda-ad76-9a6c537626b4&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2&quot;}},&quot;a3f11e6f-a188-4ee1-bcd9-62182a6254fa&quot;:{&quot;type&quot;:&quot;FIGURE_OBJECT&quot;,&quot;id&quot;:&quot;a3f11e6f-a188-4ee1-bcd9-62182a6254fa&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21&quot;}},&quot;d5fb74f2-ee33-4fba-b2dc-db9cfe92111b&quot;:{&quot;type&quot;:&quot;FIGURE_OBJECT&quot;,&quot;id&quot;:&quot;d5fb74f2-ee33-4fba-b2dc-db9cfe92111b&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b0ff2a18-e4f6-47ea-92cc-858b07eca6d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22&quot;},&quot;isPremium&quot;:true},&quot;b0ff2a18-e4f6-47ea-92cc-858b07eca6d4&quot;:{&quot;type&quot;:&quot;FIGURE_OBJECT&quot;,&quot;id&quot;:&quot;b0ff2a18-e4f6-47ea-92cc-858b07eca6d4&quot;,&quot;relativeTransform&quot;:{&quot;translate&quot;:{&quot;x&quot;:0,&quot;y&quot;:0},&quot;rotate&quot;:0,&quot;skewX&quot;:0,&quot;scale&quot;:{&quot;x&quot;:1,&quot;y&quot;:1}},&quot;source&quot;:{&quot;type&quot;:&quot;ASSETS&quot;,&quot;id&quot;:&quot;5e71324176df310028d1ed5d&quot;},&quot;name&quot;:&quot;dsDNA (simplified)&quot;},&quot;441d30aa-a738-49ce-b2eb-573579f29047&quot;:{&quot;type&quot;:&quot;FIGURE_OBJECT&quot;,&quot;id&quot;:&quot;441d30aa-a738-49ce-b2eb-573579f29047&quot;,&quot;parent&quot;:{&quot;type&quot;:&quot;CHILD&quot;,&quot;parentId&quot;:&quot;b0ff2a18-e4f6-47ea-92cc-858b07eca6d4&quot;,&quot;order&quot;:&quot;5&quot;},&quot;relativeTransform&quot;:{&quot;translate&quot;:{&quot;x&quot;:0,&quot;y&quot;:0},&quot;rotate&quot;:0,&quot;skewX&quot;:0,&quot;scale&quot;:{&quot;x&quot;:1,&quot;y&quot;:1}}},&quot;a2df5e1d-8b5f-4c16-86c8-9f487a105a70&quot;:{&quot;type&quot;:&quot;FIGURE_OBJECT&quot;,&quot;id&quot;:&quot;a2df5e1d-8b5f-4c16-86c8-9f487a105a70&quot;,&quot;parent&quot;:{&quot;type&quot;:&quot;CHILD&quot;,&quot;parentId&quot;:&quot;441d30aa-a738-49ce-b2eb-573579f2904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d61f6092-54cf-49f7-828b-255eb076ccd4&quot;:{&quot;type&quot;:&quot;FIGURE_OBJECT&quot;,&quot;id&quot;:&quot;d61f6092-54cf-49f7-828b-255eb076ccd4&quot;,&quot;parent&quot;:{&quot;type&quot;:&quot;CHILD&quot;,&quot;parentId&quot;:&quot;441d30aa-a738-49ce-b2eb-573579f2904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62f3631-e48e-472b-a2c3-e56c96d67c34&quot;:{&quot;type&quot;:&quot;FIGURE_OBJECT&quot;,&quot;id&quot;:&quot;462f3631-e48e-472b-a2c3-e56c96d67c34&quot;,&quot;parent&quot;:{&quot;type&quot;:&quot;CHILD&quot;,&quot;parentId&quot;:&quot;441d30aa-a738-49ce-b2eb-573579f2904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ce47695-b5ee-43bd-a2cc-6b68c6c6a630&quot;:{&quot;type&quot;:&quot;FIGURE_OBJECT&quot;,&quot;id&quot;:&quot;8ce47695-b5ee-43bd-a2cc-6b68c6c6a630&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76ecb756-1bb2-4889-90fa-f0322288296b&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a3ae9696-9f9d-45a7-bf12-1447af0a6037&quot;,&quot;order&quot;:&quot;23&quot;}},&quot;76ecb756-1bb2-4889-90fa-f0322288296b&quot;:{&quot;type&quot;:&quot;FIGURE_OBJECT&quot;,&quot;id&quot;:&quot;76ecb756-1bb2-4889-90fa-f0322288296b&quot;,&quot;relativeTransform&quot;:{&quot;translate&quot;:{&quot;x&quot;:0,&quot;y&quot;:0},&quot;rotate&quot;:0,&quot;skewX&quot;:0,&quot;scale&quot;:{&quot;x&quot;:1,&quot;y&quot;:1}},&quot;source&quot;:{&quot;type&quot;:&quot;ASSETS&quot;,&quot;id&quot;:&quot;5e71324176df310028d1ed5d&quot;},&quot;name&quot;:&quot;dsDNA (simplified) (distorted)&quot;},&quot;bbfcc187-6d7c-43c2-9d5d-7cd4fa386393&quot;:{&quot;type&quot;:&quot;FIGURE_OBJECT&quot;,&quot;id&quot;:&quot;bbfcc187-6d7c-43c2-9d5d-7cd4fa386393&quot;,&quot;parent&quot;:{&quot;type&quot;:&quot;CHILD&quot;,&quot;parentId&quot;:&quot;76ecb756-1bb2-4889-90fa-f0322288296b&quot;,&quot;order&quot;:&quot;5&quot;},&quot;relativeTransform&quot;:{&quot;translate&quot;:{&quot;x&quot;:0,&quot;y&quot;:0},&quot;rotate&quot;:0,&quot;skewX&quot;:0,&quot;scale&quot;:{&quot;x&quot;:1,&quot;y&quot;:1}}},&quot;a3ebbab6-c3b2-4e59-b5ee-14272df6a5ad&quot;:{&quot;type&quot;:&quot;FIGURE_OBJECT&quot;,&quot;id&quot;:&quot;a3ebbab6-c3b2-4e59-b5ee-14272df6a5ad&quot;,&quot;parent&quot;:{&quot;type&quot;:&quot;CHILD&quot;,&quot;parentId&quot;:&quot;bbfcc187-6d7c-43c2-9d5d-7cd4fa386393&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8862b888-9c86-4097-a673-d723aa0ecb46&quot;:{&quot;type&quot;:&quot;FIGURE_OBJECT&quot;,&quot;id&quot;:&quot;8862b888-9c86-4097-a673-d723aa0ecb46&quot;,&quot;parent&quot;:{&quot;type&quot;:&quot;CHILD&quot;,&quot;parentId&quot;:&quot;bbfcc187-6d7c-43c2-9d5d-7cd4fa38639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d29211a2-3df8-4d1a-8070-f3cdd7b5263c&quot;:{&quot;type&quot;:&quot;FIGURE_OBJECT&quot;,&quot;id&quot;:&quot;d29211a2-3df8-4d1a-8070-f3cdd7b5263c&quot;,&quot;parent&quot;:{&quot;type&quot;:&quot;CHILD&quot;,&quot;parentId&quot;:&quot;bbfcc187-6d7c-43c2-9d5d-7cd4fa386393&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4456b111-9a6c-4fc1-b76f-b26bf6852f5a&quot;:{&quot;type&quot;:&quot;FIGURE_OBJECT&quot;,&quot;id&quot;:&quot;4456b111-9a6c-4fc1-b76f-b26bf6852f5a&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8ce47695-b5ee-43bd-a2cc-6b68c6c6a630&quot;,&quot;order&quot;:&quot;5&quot;}},&quot;4190d379-c3cf-434f-903d-b7bacbeb515e&quot;:{&quot;type&quot;:&quot;FIGURE_OBJECT&quot;,&quot;id&quot;:&quot;4190d379-c3cf-434f-903d-b7bacbeb515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25&quot;}},&quot;d5166a0e-1a3a-4316-9cfc-832db96c384e&quot;:{&quot;type&quot;:&quot;FIGURE_OBJECT&quot;,&quot;id&quot;:&quot;d5166a0e-1a3a-4316-9cfc-832db96c384e&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4190d379-c3cf-434f-903d-b7bacbeb515e&quot;,&quot;order&quot;:&quot;5&quot;}},&quot;7af557c0-c9ee-4136-a297-b74375133706&quot;:{&quot;type&quot;:&quot;FIGURE_OBJECT&quot;,&quot;id&quot;:&quot;7af557c0-c9ee-4136-a297-b74375133706&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a3ae9696-9f9d-45a7-bf12-1447af0a6037&quot;,&quot;order&quot;:&quot;27&quot;}},&quot;81d0a0e0-09a3-49b3-9c61-a42c1d20d0ff&quot;:{&quot;type&quot;:&quot;FIGURE_OBJECT&quot;,&quot;id&quot;:&quot;81d0a0e0-09a3-49b3-9c61-a42c1d20d0f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a3ae9696-9f9d-45a7-bf12-1447af0a6037&quot;,&quot;order&quot;:&quot;3&quot;}},&quot;c6312a0f-5d30-4a8b-bb16-66a5270c7ecb&quot;:{&quot;type&quot;:&quot;FIGURE_OBJECT&quot;,&quot;id&quot;:&quot;c6312a0f-5d30-4a8b-bb16-66a5270c7ecb&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37e9074c-ce50-4d58-9faa-af7672daecf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32&quot;},&quot;isPremium&quot;:true},&quot;37e9074c-ce50-4d58-9faa-af7672daecf7&quot;:{&quot;type&quot;:&quot;FIGURE_OBJECT&quot;,&quot;id&quot;:&quot;37e9074c-ce50-4d58-9faa-af7672daecf7&quot;,&quot;relativeTransform&quot;:{&quot;translate&quot;:{&quot;x&quot;:0,&quot;y&quot;:0},&quot;rotate&quot;:0,&quot;skewX&quot;:0,&quot;scale&quot;:{&quot;x&quot;:1,&quot;y&quot;:1}},&quot;source&quot;:{&quot;type&quot;:&quot;ASSETS&quot;,&quot;id&quot;:&quot;5e71324176df310028d1ed5d&quot;},&quot;name&quot;:&quot;dsDNA (simplified)&quot;},&quot;7d64eba6-6911-4131-b7ee-51ece5a8c85a&quot;:{&quot;type&quot;:&quot;FIGURE_OBJECT&quot;,&quot;id&quot;:&quot;7d64eba6-6911-4131-b7ee-51ece5a8c85a&quot;,&quot;parent&quot;:{&quot;type&quot;:&quot;CHILD&quot;,&quot;parentId&quot;:&quot;37e9074c-ce50-4d58-9faa-af7672daecf7&quot;,&quot;order&quot;:&quot;5&quot;},&quot;relativeTransform&quot;:{&quot;translate&quot;:{&quot;x&quot;:0,&quot;y&quot;:0},&quot;rotate&quot;:0,&quot;skewX&quot;:0,&quot;scale&quot;:{&quot;x&quot;:1,&quot;y&quot;:1}}},&quot;b3af1e45-a731-4d09-8550-2e072c07301c&quot;:{&quot;type&quot;:&quot;FIGURE_OBJECT&quot;,&quot;id&quot;:&quot;b3af1e45-a731-4d09-8550-2e072c07301c&quot;,&quot;parent&quot;:{&quot;type&quot;:&quot;CHILD&quot;,&quot;parentId&quot;:&quot;7d64eba6-6911-4131-b7ee-51ece5a8c85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6643de11-ec91-446c-942a-fc44721059d9&quot;:{&quot;type&quot;:&quot;FIGURE_OBJECT&quot;,&quot;id&quot;:&quot;6643de11-ec91-446c-942a-fc44721059d9&quot;,&quot;parent&quot;:{&quot;type&quot;:&quot;CHILD&quot;,&quot;parentId&quot;:&quot;7d64eba6-6911-4131-b7ee-51ece5a8c85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7c909b9b-5f07-4f4e-8af9-9338f5af986b&quot;:{&quot;type&quot;:&quot;FIGURE_OBJECT&quot;,&quot;id&quot;:&quot;7c909b9b-5f07-4f4e-8af9-9338f5af986b&quot;,&quot;parent&quot;:{&quot;type&quot;:&quot;CHILD&quot;,&quot;parentId&quot;:&quot;7d64eba6-6911-4131-b7ee-51ece5a8c85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6a338ea-4a47-4b0f-9706-03f6106d7197&quot;:{&quot;type&quot;:&quot;FIGURE_OBJECT&quot;,&quot;id&quot;:&quot;e6a338ea-4a47-4b0f-9706-03f6106d7197&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35&quot;}},&quot;3259a6ac-1d0b-4708-850f-43a153ab4d4f&quot;:{&quot;type&quot;:&quot;FIGURE_OBJECT&quot;,&quot;id&quot;:&quot;3259a6ac-1d0b-4708-850f-43a153ab4d4f&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6a338ea-4a47-4b0f-9706-03f6106d7197&quot;,&quot;order&quot;:&quot;5&quot;}},&quot;f035881b-bd08-41ff-ae79-bd57f5a1a340&quot;:{&quot;type&quot;:&quot;FIGURE_OBJECT&quot;,&quot;id&quot;:&quot;f035881b-bd08-41ff-ae79-bd57f5a1a340&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a3ae9696-9f9d-45a7-bf12-1447af0a6037&quot;,&quot;order&quot;:&quot;4&quot;}},&quot;3be99fa1-349d-451d-9116-e476a40b7335&quot;:{&quot;type&quot;:&quot;FIGURE_OBJECT&quot;,&quot;id&quot;:&quot;3be99fa1-349d-451d-9116-e476a40b7335&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a3ae9696-9f9d-45a7-bf12-1447af0a6037&quot;,&quot;order&quot;:&quot;45&quot;}},&quot;8ffc6014-c8e6-40a0-81da-5a148a1cdcfe&quot;:{&quot;type&quot;:&quot;FIGURE_OBJECT&quot;,&quot;id&quot;:&quot;8ffc6014-c8e6-40a0-81da-5a148a1cdcfe&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a3ae9696-9f9d-45a7-bf12-1447af0a6037&quot;,&quot;order&quot;:&quot;5&quot;}},&quot;15f2be45-21b0-45a5-a32a-902d67e3a4d9&quot;:{&quot;type&quot;:&quot;FIGURE_OBJECT&quot;,&quot;id&quot;:&quot;15f2be45-21b0-45a5-a32a-902d67e3a4d9&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1&quot;}},&quot;d998a82c-0692-43f7-a924-ada7318e3742&quot;:{&quot;type&quot;:&quot;FIGURE_OBJECT&quot;,&quot;id&quot;:&quot;d998a82c-0692-43f7-a924-ada7318e3742&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2&quot;}},&quot;d2e99439-eeb6-4419-aafd-746474ed4a13&quot;:{&quot;type&quot;:&quot;FIGURE_OBJECT&quot;,&quot;id&quot;:&quot;d2e99439-eeb6-4419-aafd-746474ed4a13&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8ffc6014-c8e6-40a0-81da-5a148a1cdcfe&quot;,&quot;order&quot;:&quot;3&quot;}},&quot;fa41fa77-95f0-439a-9a7b-bf0a3fe18713&quot;:{&quot;type&quot;:&quot;FIGURE_OBJECT&quot;,&quot;id&quot;:&quot;fa41fa77-95f0-439a-9a7b-bf0a3fe18713&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5&quot;}},&quot;277f84bc-983e-464f-a8d2-11e5afe68f74&quot;:{&quot;type&quot;:&quot;FIGURE_OBJECT&quot;,&quot;id&quot;:&quot;277f84bc-983e-464f-a8d2-11e5afe68f74&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6&quot;}},&quot;df16ee48-2530-4d53-8924-b71e63183a89&quot;:{&quot;type&quot;:&quot;FIGURE_OBJECT&quot;,&quot;id&quot;:&quot;df16ee48-2530-4d53-8924-b71e63183a89&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8ffc6014-c8e6-40a0-81da-5a148a1cdcfe&quot;,&quot;order&quot;:&quot;7&quot;}},&quot;949da7bb-9033-435b-936f-c116cdb25ef7&quot;:{&quot;type&quot;:&quot;FIGURE_OBJECT&quot;,&quot;id&quot;:&quot;949da7bb-9033-435b-936f-c116cdb25ef7&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a3ae9696-9f9d-45a7-bf12-1447af0a6037&quot;,&quot;order&quot;:&quot;51&quot;}},&quot;e09435a3-e84c-48d7-a918-51f2f26a8a92&quot;:{&quot;type&quot;:&quot;FIGURE_OBJECT&quot;,&quot;id&quot;:&quot;e09435a3-e84c-48d7-a918-51f2f26a8a92&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a3ae9696-9f9d-45a7-bf12-1447af0a6037&quot;,&quot;order&quot;:&quot;52&quot;}},&quot;41633aaf-a027-4aea-a750-08b7d283aed4&quot;:{&quot;type&quot;:&quot;FIGURE_OBJECT&quot;,&quot;id&quot;:&quot;41633aaf-a027-4aea-a750-08b7d283aed4&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4ffbe711-4699-4708-b096-f36e61f4d97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a3ae9696-9f9d-45a7-bf12-1447af0a6037&quot;,&quot;order&quot;:&quot;55&quot;},&quot;isPremium&quot;:true},&quot;4ffbe711-4699-4708-b096-f36e61f4d979&quot;:{&quot;type&quot;:&quot;FIGURE_OBJECT&quot;,&quot;id&quot;:&quot;4ffbe711-4699-4708-b096-f36e61f4d979&quot;,&quot;relativeTransform&quot;:{&quot;translate&quot;:{&quot;x&quot;:0,&quot;y&quot;:0},&quot;rotate&quot;:0,&quot;skewX&quot;:0,&quot;scale&quot;:{&quot;x&quot;:1,&quot;y&quot;:1}},&quot;source&quot;:{&quot;type&quot;:&quot;ASSETS&quot;,&quot;id&quot;:&quot;5e71324176df310028d1ed5d&quot;},&quot;name&quot;:&quot;dsDNA (simplified)&quot;},&quot;9593ba0a-b4a1-4a5f-a78d-c131726c4c9a&quot;:{&quot;type&quot;:&quot;FIGURE_OBJECT&quot;,&quot;id&quot;:&quot;9593ba0a-b4a1-4a5f-a78d-c131726c4c9a&quot;,&quot;parent&quot;:{&quot;type&quot;:&quot;CHILD&quot;,&quot;parentId&quot;:&quot;4ffbe711-4699-4708-b096-f36e61f4d979&quot;,&quot;order&quot;:&quot;5&quot;},&quot;relativeTransform&quot;:{&quot;translate&quot;:{&quot;x&quot;:0,&quot;y&quot;:0},&quot;rotate&quot;:0,&quot;skewX&quot;:0,&quot;scale&quot;:{&quot;x&quot;:1,&quot;y&quot;:1}}},&quot;817a4534-1fa8-486e-b433-19ea457f1f2a&quot;:{&quot;type&quot;:&quot;FIGURE_OBJECT&quot;,&quot;id&quot;:&quot;817a4534-1fa8-486e-b433-19ea457f1f2a&quot;,&quot;parent&quot;:{&quot;type&quot;:&quot;CHILD&quot;,&quot;parentId&quot;:&quot;9593ba0a-b4a1-4a5f-a78d-c131726c4c9a&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3d49cc4d-1dab-4ee7-9bf1-b771ccb89e6d&quot;:{&quot;type&quot;:&quot;FIGURE_OBJECT&quot;,&quot;id&quot;:&quot;3d49cc4d-1dab-4ee7-9bf1-b771ccb89e6d&quot;,&quot;parent&quot;:{&quot;type&quot;:&quot;CHILD&quot;,&quot;parentId&quot;:&quot;9593ba0a-b4a1-4a5f-a78d-c131726c4c9a&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fa541cb5-0abf-4b6a-bafb-ec5ecc511f39&quot;:{&quot;type&quot;:&quot;FIGURE_OBJECT&quot;,&quot;id&quot;:&quot;fa541cb5-0abf-4b6a-bafb-ec5ecc511f39&quot;,&quot;parent&quot;:{&quot;type&quot;:&quot;CHILD&quot;,&quot;parentId&quot;:&quot;9593ba0a-b4a1-4a5f-a78d-c131726c4c9a&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54ede1e-40ac-4610-8d40-2f93fc8487ca&quot;:{&quot;type&quot;:&quot;FIGURE_OBJECT&quot;,&quot;id&quot;:&quot;254ede1e-40ac-4610-8d40-2f93fc8487ca&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57&quot;}},&quot;467f69eb-64a5-42c3-8973-98f86607e8bc&quot;:{&quot;type&quot;:&quot;FIGURE_OBJECT&quot;,&quot;id&quot;:&quot;467f69eb-64a5-42c3-8973-98f86607e8bc&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54ede1e-40ac-4610-8d40-2f93fc8487ca&quot;,&quot;order&quot;:&quot;5&quot;}},&quot;a7d30937-1744-4ac3-977b-51edf13f6a56&quot;:{&quot;type&quot;:&quot;FIGURE_OBJECT&quot;,&quot;id&quot;:&quot;a7d30937-1744-4ac3-977b-51edf13f6a56&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6&quot;}},&quot;80e770e5-4f56-4c15-aaf2-aa5381c74239&quot;:{&quot;type&quot;:&quot;FIGURE_OBJECT&quot;,&quot;id&quot;:&quot;80e770e5-4f56-4c15-aaf2-aa5381c74239&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7d30937-1744-4ac3-977b-51edf13f6a56&quot;,&quot;order&quot;:&quot;5&quot;}},&quot;c2fffcd8-84f3-4db6-9801-c8606e7dcfe6&quot;:{&quot;type&quot;:&quot;FIGURE_OBJECT&quot;,&quot;id&quot;:&quot;c2fffcd8-84f3-4db6-9801-c8606e7dcfe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61&quot;}},&quot;771561ab-9ee3-470e-81a9-e1547f4218f1&quot;:{&quot;type&quot;:&quot;FIGURE_OBJECT&quot;,&quot;id&quot;:&quot;771561ab-9ee3-470e-81a9-e1547f4218f1&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a3ae9696-9f9d-45a7-bf12-1447af0a6037&quot;,&quot;order&quot;:&quot;62&quot;}},&quot;b001fcff-2c47-4901-8c09-67aba1ab2610&quot;:{&quot;type&quot;:&quot;FIGURE_OBJECT&quot;,&quot;id&quot;:&quot;b001fcff-2c47-4901-8c09-67aba1ab2610&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a3ae9696-9f9d-45a7-bf12-1447af0a6037&quot;,&quot;order&quot;:&quot;65&quot;}},&quot;863069ef-9939-4498-8706-490146b89d07&quot;:{&quot;type&quot;:&quot;FIGURE_OBJECT&quot;,&quot;id&quot;:&quot;863069ef-9939-4498-8706-490146b89d0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a3ae9696-9f9d-45a7-bf12-1447af0a6037&quot;,&quot;order&quot;:&quot;67&quot;}},&quot;d6f71012-a4bc-4bc3-84b1-bfd458906d69&quot;:{&quot;type&quot;:&quot;FIGURE_OBJECT&quot;,&quot;id&quot;:&quot;d6f71012-a4bc-4bc3-84b1-bfd458906d69&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a3ae9696-9f9d-45a7-bf12-1447af0a6037&quot;,&quot;order&quot;:&quot;7&quot;}},&quot;33a6f0f7-9c7b-4087-bc53-04b65a3e2106&quot;:{&quot;type&quot;:&quot;FIGURE_OBJECT&quot;,&quot;id&quot;:&quot;33a6f0f7-9c7b-4087-bc53-04b65a3e2106&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d6f71012-a4bc-4bc3-84b1-bfd458906d69&quot;,&quot;order&quot;:&quot;5&quot;}},&quot;d3e72884-7203-4289-9ba8-966aa1cd4a5c&quot;:{&quot;type&quot;:&quot;FIGURE_OBJECT&quot;,&quot;id&quot;:&quot;d3e72884-7203-4289-9ba8-966aa1cd4a5c&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a3ae9696-9f9d-45a7-bf12-1447af0a6037&quot;,&quot;order&quot;:&quot;71&quot;}},&quot;779d42d8-98b3-4abd-810c-09199705c32b&quot;:{&quot;type&quot;:&quot;FIGURE_OBJECT&quot;,&quot;id&quot;:&quot;779d42d8-98b3-4abd-810c-09199705c32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1&quot;}},&quot;8fb83f15-de6e-46e6-a07a-689ba30efb6f&quot;:{&quot;type&quot;:&quot;FIGURE_OBJECT&quot;,&quot;id&quot;:&quot;8fb83f15-de6e-46e6-a07a-689ba30efb6f&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2&quot;}},&quot;cbfeec5b-ed46-4e0c-a64f-26a7ffd270c7&quot;:{&quot;type&quot;:&quot;FIGURE_OBJECT&quot;,&quot;id&quot;:&quot;cbfeec5b-ed46-4e0c-a64f-26a7ffd270c7&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5&quot;}},&quot;87f89849-813e-4213-974f-599be49dc815&quot;:{&quot;type&quot;:&quot;FIGURE_OBJECT&quot;,&quot;id&quot;:&quot;87f89849-813e-4213-974f-599be49dc815&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3e72884-7203-4289-9ba8-966aa1cd4a5c&quot;,&quot;order&quot;:&quot;6&quot;}},&quot;200d2e8e-1554-41c1-92ae-3eca6a808122&quot;:{&quot;type&quot;:&quot;FIGURE_OBJECT&quot;,&quot;id&quot;:&quot;200d2e8e-1554-41c1-92ae-3eca6a808122&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d3e72884-7203-4289-9ba8-966aa1cd4a5c&quot;,&quot;order&quot;:&quot;7&quot;}},&quot;18b59a7d-ca30-422d-a0d4-70d4e56514c8&quot;:{&quot;type&quot;:&quot;FIGURE_OBJECT&quot;,&quot;id&quot;:&quot;18b59a7d-ca30-422d-a0d4-70d4e56514c8&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a3ae9696-9f9d-45a7-bf12-1447af0a6037&quot;,&quot;order&quot;:&quot;72&quot;}},&quot;21161f3f-7d84-4751-8c9b-15f3434e79db&quot;:{&quot;type&quot;:&quot;FIGURE_OBJECT&quot;,&quot;id&quot;:&quot;21161f3f-7d84-4751-8c9b-15f3434e79db&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05&quot;}},&quot;62a8141d-b01e-4735-aa08-8eb0cf672ae9&quot;:{&quot;type&quot;:&quot;FIGURE_OBJECT&quot;,&quot;id&quot;:&quot;62a8141d-b01e-4735-aa08-8eb0cf672ae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quot;}},&quot;c413e193-8b30-4318-8fd6-a943caf752b3&quot;:{&quot;type&quot;:&quot;FIGURE_OBJECT&quot;,&quot;id&quot;:&quot;c413e193-8b30-4318-8fd6-a943caf752b3&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15&quot;}},&quot;4384f7d2-5d69-4c7b-9dfb-3eb455c92d7e&quot;:{&quot;type&quot;:&quot;FIGURE_OBJECT&quot;,&quot;id&quot;:&quot;4384f7d2-5d69-4c7b-9dfb-3eb455c92d7e&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quot;}},&quot;29c14b7d-120d-4887-9ab9-814721c269a5&quot;:{&quot;type&quot;:&quot;FIGURE_OBJECT&quot;,&quot;id&quot;:&quot;29c14b7d-120d-4887-9ab9-814721c269a5&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25&quot;}},&quot;020e7c98-cec2-4324-8f04-b64243f1bbad&quot;:{&quot;type&quot;:&quot;FIGURE_OBJECT&quot;,&quot;id&quot;:&quot;020e7c98-cec2-4324-8f04-b64243f1bbad&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3&quot;}},&quot;bfba7afd-709b-4ffe-a825-4cf444098844&quot;:{&quot;type&quot;:&quot;FIGURE_OBJECT&quot;,&quot;id&quot;:&quot;bfba7afd-709b-4ffe-a825-4cf44409884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quot;}},&quot;f272f875-e9ff-48c3-b607-895ec4f9523d&quot;:{&quot;type&quot;:&quot;FIGURE_OBJECT&quot;,&quot;id&quot;:&quot;f272f875-e9ff-48c3-b607-895ec4f9523d&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55&quot;}},&quot;09adc898-b38f-400a-bc30-057577322deb&quot;:{&quot;type&quot;:&quot;FIGURE_OBJECT&quot;,&quot;id&quot;:&quot;09adc898-b38f-400a-bc30-057577322deb&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6&quot;}},&quot;b2298a79-3026-4f64-938b-31d5f1535c6a&quot;:{&quot;type&quot;:&quot;FIGURE_OBJECT&quot;,&quot;id&quot;:&quot;b2298a79-3026-4f64-938b-31d5f1535c6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quot;}},&quot;b6bb4108-92a4-4921-98a7-2c2b3fbd17fe&quot;:{&quot;type&quot;:&quot;FIGURE_OBJECT&quot;,&quot;id&quot;:&quot;b6bb4108-92a4-4921-98a7-2c2b3fbd17fe&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75&quot;}},&quot;c1e677b9-e6aa-4cba-8ae8-8f6d1931f7ef&quot;:{&quot;type&quot;:&quot;FIGURE_OBJECT&quot;,&quot;id&quot;:&quot;c1e677b9-e6aa-4cba-8ae8-8f6d1931f7ef&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8b59a7d-ca30-422d-a0d4-70d4e56514c8&quot;,&quot;order&quot;:&quot;8&quot;}},&quot;00c65cdb-2e95-451a-8376-5c3e45bab92d&quot;:{&quot;type&quot;:&quot;FIGURE_OBJECT&quot;,&quot;id&quot;:&quot;00c65cdb-2e95-451a-8376-5c3e45bab92d&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5&quot;}},&quot;1aa03c1b-8f21-4e1f-b40a-d06e49ae0f53&quot;:{&quot;type&quot;:&quot;FIGURE_OBJECT&quot;,&quot;id&quot;:&quot;1aa03c1b-8f21-4e1f-b40a-d06e49ae0f53&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77&quot;}},&quot;58ebbd19-8c4b-4f65-89c3-092ff5db9004&quot;:{&quot;type&quot;:&quot;FIGURE_OBJECT&quot;,&quot;id&quot;:&quot;58ebbd19-8c4b-4f65-89c3-092ff5db9004&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3ae9696-9f9d-45a7-bf12-1447af0a6037&quot;,&quot;order&quot;:&quot;8&quot;}},&quot;10a75422-888a-476b-9183-4b00aefc8487&quot;:{&quot;type&quot;:&quot;FIGURE_OBJECT&quot;,&quot;id&quot;:&quot;10a75422-888a-476b-9183-4b00aefc8487&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a3ae9696-9f9d-45a7-bf12-1447af0a6037&quot;,&quot;order&quot;:&quot;82&quot;}},&quot;969c0cc2-af16-40a3-9ac6-a0d78a7fa9e3&quot;:{&quot;type&quot;:&quot;FIGURE_OBJECT&quot;,&quot;id&quot;:&quot;969c0cc2-af16-40a3-9ac6-a0d78a7fa9e3&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10a75422-888a-476b-9183-4b00aefc8487&quot;,&quot;order&quot;:&quot;2&quot;}},&quot;c48a2e9e-95e6-40d8-9bc9-e6390544f42c&quot;:{&quot;type&quot;:&quot;FIGURE_OBJECT&quot;,&quot;id&quot;:&quot;c48a2e9e-95e6-40d8-9bc9-e6390544f42c&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0a75422-888a-476b-9183-4b00aefc8487&quot;,&quot;order&quot;:&quot;5&quot;}},&quot;91e1a6de-e2cc-4a83-b63f-9c5d4dca80e1&quot;:{&quot;type&quot;:&quot;FIGURE_OBJECT&quot;,&quot;id&quot;:&quot;91e1a6de-e2cc-4a83-b63f-9c5d4dca80e1&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a3ae9696-9f9d-45a7-bf12-1447af0a6037&quot;,&quot;order&quot;:&quot;85&quot;}},&quot;48395dc1-eb1c-4f91-9e0c-ffc7951779dd&quot;:{&quot;type&quot;:&quot;FIGURE_OBJECT&quot;,&quot;id&quot;:&quot;48395dc1-eb1c-4f91-9e0c-ffc7951779dd&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91e1a6de-e2cc-4a83-b63f-9c5d4dca80e1&quot;,&quot;order&quot;:&quot;2&quot;}},&quot;14c2d3c9-27bb-4aa3-9f66-8b8f1f1f23a6&quot;:{&quot;type&quot;:&quot;FIGURE_OBJECT&quot;,&quot;id&quot;:&quot;14c2d3c9-27bb-4aa3-9f66-8b8f1f1f23a6&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1e1a6de-e2cc-4a83-b63f-9c5d4dca80e1&quot;,&quot;order&quot;:&quot;5&quot;}},&quot;0fba9bd0-b360-40d6-af78-26c1ea419217&quot;:{&quot;type&quot;:&quot;FIGURE_OBJECT&quot;,&quot;id&quot;:&quot;0fba9bd0-b360-40d6-af78-26c1ea419217&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quot;}},&quot;84ac85ed-1576-4052-acc7-61da52b59f1d&quot;:{&quot;type&quot;:&quot;FIGURE_OBJECT&quot;,&quot;id&quot;:&quot;84ac85ed-1576-4052-acc7-61da52b59f1d&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a3ae9696-9f9d-45a7-bf12-1447af0a6037&quot;,&quot;order&quot;:&quot;95&quot;}},&quot;74780340-5d0e-496f-9976-178079550a62&quot;:{&quot;id&quot;:&quot;74780340-5d0e-496f-9976-178079550a62&quot;,&quot;type&quot;:&quot;FIGURE_OBJECT&quot;,&quot;document&quot;:{&quot;type&quot;:&quot;FIGURE&quot;,&quot;canvasType&quot;:&quot;FIGURE&quot;,&quot;units&quot;:&quot;in&quot;,&quot;aspectRatio&quot;:0},&quot;parent&quot;:{&quot;type&quot;:&quot;DOCUMENT&quot;,&quot;parentId&quot;:&quot;03ec32cc-1a8f-4b9a-aa29-2e3107475642&quot;,&quot;order&quot;:&quot;69&quot;}},&quot;196321b1-2b9d-4918-93a2-2513d2198cbf&quot;:{&quot;id&quot;:&quot;196321b1-2b9d-4918-93a2-2513d2198c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780340-5d0e-496f-9976-178079550a62&quot;,&quot;type&quot;:&quot;FRAME&quot;,&quot;order&quot;:&quot;5&quot;}},&quot;98149927-b373-41cf-a375-3680881077b4&quot;:{&quot;id&quot;:&quot;98149927-b373-41cf-a375-3680881077b4&quot;,&quot;type&quot;:&quot;FIGURE_OBJECT&quot;,&quot;document&quot;:{&quot;type&quot;:&quot;FIGURE&quot;,&quot;canvasType&quot;:&quot;FIGURE&quot;,&quot;units&quot;:&quot;in&quot;,&quot;aspectRatio&quot;:0},&quot;parent&quot;:{&quot;type&quot;:&quot;DOCUMENT&quot;,&quot;parentId&quot;:&quot;03ec32cc-1a8f-4b9a-aa29-2e3107475642&quot;,&quot;order&quot;:&quot;15&quot;}},&quot;18fc8493-9b55-46d2-bfc3-a9c1b8e06ce6&quot;:{&quot;id&quot;:&quot;18fc8493-9b55-46d2-bfc3-a9c1b8e06ce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149927-b373-41cf-a375-3680881077b4&quot;,&quot;type&quot;:&quot;FRAME&quot;,&quot;order&quot;:&quot;5&quot;}},&quot;8df9eee2-8924-4f4d-8501-8d5bfc9e7934&quot;:{&quot;type&quot;:&quot;FIGURE_OBJECT&quot;,&quot;id&quot;:&quot;8df9eee2-8924-4f4d-8501-8d5bfc9e7934&quot;,&quot;relativeTransform&quot;:{&quot;translate&quot;:{&quot;x&quot;:334.90913612801205,&quot;y&quot;:-185.7002909968481},&quot;rotate&quot;:0,&quot;skewX&quot;:0,&quot;scale&quot;:{&quot;x&quot;:1,&quot;y&quot;:1}},&quot;layout&quot;:{&quot;sizeRatio&quot;:{&quot;x&quot;:0.88,&quot;y&quot;:0.88},&quot;keepAspectRatio&quot;:false},&quot;opacity&quot;:1,&quot;path&quot;:{&quot;type&quot;:&quot;RECT&quot;,&quot;size&quot;:{&quot;x&quot;:320.9654769343864,&quot;y&quot;:29.346092503987222},&quot;cornerRounding&quot;:{&quot;type&quot;:&quot;ARC_LENGTH&quot;,&quot;global&quot;:31.41592653589793}},&quot;pathStyles&quot;:[{&quot;type&quot;:&quot;FILL&quot;,&quot;fillStyle&quot;:&quot;rgba(88, 68, 130, 1)&quot;},{&quot;type&quot;:&quot;STROKE&quot;,&quot;strokeStyle&quot;:&quot;rgba(88, 68, 130, 1)&quot;,&quot;lineWidth&quot;:2,&quot;lineJoin&quot;:&quot;round&quot;}],&quot;isLocked&quot;:false,&quot;parent&quot;:{&quot;type&quot;:&quot;CHILD&quot;,&quot;parentId&quot;:&quot;98149927-b373-41cf-a375-3680881077b4&quot;,&quot;order&quot;:&quot;55&quot;}},&quot;217d3284-1a9e-428c-9f08-f2773dc84936&quot;:{&quot;type&quot;:&quot;FIGURE_OBJECT&quot;,&quot;id&quot;:&quot;217d3284-1a9e-428c-9f08-f2773dc8493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9]}],&quot;text&quot;:&quot;Interphase&quot;}],&quot;verticalAlign&quot;:&quot;TOP&quot;,&quot;_lastCaretLocation&quot;:{&quot;lineIndex&quot;:0,&quot;runIndex&quot;:-1,&quot;charIndex&quot;:-1,&quot;endOfLine&quot;:true}},&quot;size&quot;:{&quot;x&quot;:282.44961970226,&quot;y&quot;:22},&quot;targetSize&quot;:{&quot;x&quot;:282.44961970226,&quot;y&quot;:2},&quot;format&quot;:&quot;BETTER_TEXT&quot;},&quot;parent&quot;:{&quot;type&quot;:&quot;CHILD&quot;,&quot;parentId&quot;:&quot;8df9eee2-8924-4f4d-8501-8d5bfc9e7934&quot;,&quot;order&quot;:&quot;5&quot;}},&quot;8aa563d7-a7a6-4b13-8d59-4ab724d074d0&quot;:{&quot;type&quot;:&quot;FIGURE_OBJECT&quot;,&quot;id&quot;:&quot;8aa563d7-a7a6-4b13-8d59-4ab724d074d0&quot;,&quot;relativeTransform&quot;:{&quot;translate&quot;:{&quot;x&quot;:336.6187396452985,&quot;y&quot;:-28.845584989405378},&quot;rotate&quot;:0,&quot;skewX&quot;:0,&quot;scale&quot;:{&quot;x&quot;:1,&quot;y&quot;:1}},&quot;layout&quot;:{&quot;sizeRatio&quot;:{&quot;x&quot;:0.88,&quot;y&quot;:0.88},&quot;keepAspectRatio&quot;:false},&quot;opacity&quot;:1,&quot;path&quot;:{&quot;type&quot;:&quot;RECT&quot;,&quot;size&quot;:{&quot;x&quot;:324.3846839689593,&quot;y&quot;:29.346092503987222},&quot;cornerRounding&quot;:{&quot;type&quot;:&quot;ARC_LENGTH&quot;,&quot;global&quot;:31.41592653589793}},&quot;pathStyles&quot;:[{&quot;type&quot;:&quot;FILL&quot;,&quot;fillStyle&quot;:&quot;rgba(72,159,167,1)&quot;},{&quot;type&quot;:&quot;STROKE&quot;,&quot;strokeStyle&quot;:&quot;rgba(72, 159, 167, 1)&quot;,&quot;lineWidth&quot;:2,&quot;lineJoin&quot;:&quot;round&quot;}],&quot;isLocked&quot;:false,&quot;parent&quot;:{&quot;type&quot;:&quot;CHILD&quot;,&quot;parentId&quot;:&quot;98149927-b373-41cf-a375-3680881077b4&quot;,&quot;order&quot;:&quot;6&quot;}},&quot;c6273466-3c81-496b-a2ca-2350cca50566&quot;:{&quot;type&quot;:&quot;FIGURE_OBJECT&quot;,&quot;id&quot;:&quot;c6273466-3c81-496b-a2ca-2350cca50566&quot;,&quot;relativeTransform&quot;:{&quot;translate&quot;:{&quot;x&quot;:0,&quot;y&quot;:0},&quot;rotate&quot;:0},&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6]}],&quot;text&quot;:&quot;Mitosis&quot;}],&quot;verticalAlign&quot;:&quot;TOP&quot;,&quot;_lastCaretLocation&quot;:{&quot;lineIndex&quot;:0,&quot;runIndex&quot;:-1,&quot;charIndex&quot;:-1,&quot;endOfLine&quot;:true}},&quot;size&quot;:{&quot;x&quot;:285.4585218926842,&quot;y&quot;:22},&quot;targetSize&quot;:{&quot;x&quot;:285.4585218926842,&quot;y&quot;:2},&quot;format&quot;:&quot;BETTER_TEXT&quot;},&quot;parent&quot;:{&quot;type&quot;:&quot;CHILD&quot;,&quot;parentId&quot;:&quot;8aa563d7-a7a6-4b13-8d59-4ab724d074d0&quot;,&quot;order&quot;:&quot;5&quot;}},&quot;4621468f-06b1-4a0f-a1ed-42d28a8c3518&quot;:{&quot;relativeTransform&quot;:{&quot;translate&quot;:{&quot;x&quot;:-324.54268311094785,&quot;y&quot;:-42.15366504394981},&quot;rotate&quot;:0,&quot;skewX&quot;:0,&quot;scale&quot;:{&quot;x&quot;:1,&quot;y&quot;:1}},&quot;type&quot;:&quot;FIGURE_OBJECT&quot;,&quot;id&quot;:&quot;4621468f-06b1-4a0f-a1ed-42d28a8c3518&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98149927-b373-41cf-a375-3680881077b4&quot;,&quot;order&quot;:&quot;98&quot;},&quot;isPremium&quot;:true},&quot;aeb8c728-db80-4b38-96d9-edd209a01f6d&quot;:{&quot;type&quot;:&quot;FIGURE_OBJECT&quot;,&quot;id&quot;:&quot;aeb8c728-db80-4b38-96d9-edd209a01f6d&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4621468f-06b1-4a0f-a1ed-42d28a8c3518&quot;,&quot;order&quot;:&quot;05&quot;}},&quot;6e1de80f-b655-4898-aaca-799aeab6a6c6&quot;:{&quot;type&quot;:&quot;FIGURE_OBJECT&quot;,&quot;id&quot;:&quot;6e1de80f-b655-4898-aaca-799aeab6a6c6&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4621468f-06b1-4a0f-a1ed-42d28a8c3518&quot;,&quot;order&quot;:&quot;1&quot;}},&quot;a2afe8a1-95e7-4241-9c21-47701de044fd&quot;:{&quot;type&quot;:&quot;FIGURE_OBJECT&quot;,&quot;id&quot;:&quot;a2afe8a1-95e7-4241-9c21-47701de044fd&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15&quot;}},&quot;2f20f3d6-bd0a-4dfb-95c3-20e149774da5&quot;:{&quot;type&quot;:&quot;FIGURE_OBJECT&quot;,&quot;id&quot;:&quot;2f20f3d6-bd0a-4dfb-95c3-20e149774da5&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quot;}},&quot;81774316-7ec9-4732-b35b-e323dcacaf6b&quot;:{&quot;type&quot;:&quot;FIGURE_OBJECT&quot;,&quot;id&quot;:&quot;81774316-7ec9-4732-b35b-e323dcacaf6b&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25&quot;}},&quot;b422b8fe-618a-42c9-bae0-6c89101f6733&quot;:{&quot;type&quot;:&quot;FIGURE_OBJECT&quot;,&quot;id&quot;:&quot;b422b8fe-618a-42c9-bae0-6c89101f6733&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4621468f-06b1-4a0f-a1ed-42d28a8c3518&quot;,&quot;order&quot;:&quot;3&quot;}},&quot;9fd08c33-21b3-449d-8503-2feee3a6a101&quot;:{&quot;type&quot;:&quot;FIGURE_OBJECT&quot;,&quot;id&quot;:&quot;9fd08c33-21b3-449d-8503-2feee3a6a101&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4621468f-06b1-4a0f-a1ed-42d28a8c3518&quot;,&quot;order&quot;:&quot;5&quot;}},&quot;5e2ab15c-264a-466b-8953-507b547277f6&quot;:{&quot;type&quot;:&quot;FIGURE_OBJECT&quot;,&quot;id&quot;:&quot;5e2ab15c-264a-466b-8953-507b547277f6&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05&quot;}},&quot;65e9b88b-af9b-422a-ab24-054a57c6103c&quot;:{&quot;type&quot;:&quot;FIGURE_OBJECT&quot;,&quot;id&quot;:&quot;65e9b88b-af9b-422a-ab24-054a57c6103c&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1&quot;}},&quot;ac08d5ae-2f99-4d31-80a4-32242c8fd67e&quot;:{&quot;type&quot;:&quot;FIGURE_OBJECT&quot;,&quot;id&quot;:&quot;ac08d5ae-2f99-4d31-80a4-32242c8fd67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quot;}},&quot;ade39aa9-17e0-43a3-bb6b-09a2ddb6b2db&quot;:{&quot;type&quot;:&quot;FIGURE_OBJECT&quot;,&quot;id&quot;:&quot;ade39aa9-17e0-43a3-bb6b-09a2ddb6b2db&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25&quot;}},&quot;0530af13-02e9-426f-b6c9-29625f9a3edf&quot;:{&quot;type&quot;:&quot;FIGURE_OBJECT&quot;,&quot;id&quot;:&quot;0530af13-02e9-426f-b6c9-29625f9a3edf&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3&quot;}},&quot;9c7e3ead-a834-48c8-8d68-5b362635225f&quot;:{&quot;type&quot;:&quot;FIGURE_OBJECT&quot;,&quot;id&quot;:&quot;9c7e3ead-a834-48c8-8d68-5b362635225f&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quot;}},&quot;829bf237-c7a4-4c6a-9b1a-826f8eb3049b&quot;:{&quot;type&quot;:&quot;FIGURE_OBJECT&quot;,&quot;id&quot;:&quot;829bf237-c7a4-4c6a-9b1a-826f8eb3049b&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55&quot;}},&quot;10d1fe84-ecce-40d8-b4b6-9bc3d6ea4ba8&quot;:{&quot;type&quot;:&quot;FIGURE_OBJECT&quot;,&quot;id&quot;:&quot;10d1fe84-ecce-40d8-b4b6-9bc3d6ea4ba8&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6&quot;}},&quot;297045a3-19a2-42e2-89f4-66be7fcd40c7&quot;:{&quot;type&quot;:&quot;FIGURE_OBJECT&quot;,&quot;id&quot;:&quot;297045a3-19a2-42e2-89f4-66be7fcd40c7&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7&quot;}},&quot;a19aa29b-2a37-4979-8061-f6894e3c2480&quot;:{&quot;type&quot;:&quot;FIGURE_OBJECT&quot;,&quot;id&quot;:&quot;a19aa29b-2a37-4979-8061-f6894e3c2480&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9fd08c33-21b3-449d-8503-2feee3a6a101&quot;,&quot;order&quot;:&quot;8&quot;}},&quot;efe5c634-fd91-448e-b7d8-5419e3c2b010&quot;:{&quot;type&quot;:&quot;FIGURE_OBJECT&quot;,&quot;id&quot;:&quot;efe5c634-fd91-448e-b7d8-5419e3c2b010&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4621468f-06b1-4a0f-a1ed-42d28a8c3518&quot;,&quot;order&quot;:&quot;55&quot;}},&quot;eea541ea-e98d-42dd-9add-0014661c57aa&quot;:{&quot;type&quot;:&quot;FIGURE_OBJECT&quot;,&quot;id&quot;:&quot;eea541ea-e98d-42dd-9add-0014661c57aa&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6&quot;}},&quot;e0baf554-776a-4bbb-9c4e-7a7c56a58cbd&quot;:{&quot;type&quot;:&quot;FIGURE_OBJECT&quot;,&quot;id&quot;:&quot;e0baf554-776a-4bbb-9c4e-7a7c56a58cbd&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4621468f-06b1-4a0f-a1ed-42d28a8c3518&quot;,&quot;order&quot;:&quot;7&quot;}},&quot;be2229b1-8005-40e6-9af9-d6214573fd6f&quot;:{&quot;type&quot;:&quot;FIGURE_OBJECT&quot;,&quot;id&quot;:&quot;be2229b1-8005-40e6-9af9-d6214573fd6f&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05&quot;}},&quot;90593478-67eb-49f0-9e41-f7f936d95a28&quot;:{&quot;type&quot;:&quot;FIGURE_OBJECT&quot;,&quot;id&quot;:&quot;90593478-67eb-49f0-9e41-f7f936d95a28&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1&quot;}},&quot;12fa179c-c036-4588-a45c-fbee0a38825b&quot;:{&quot;type&quot;:&quot;FIGURE_OBJECT&quot;,&quot;id&quot;:&quot;12fa179c-c036-4588-a45c-fbee0a38825b&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quot;}},&quot;536d3731-acf0-42a3-90b1-135c1a8afe1c&quot;:{&quot;type&quot;:&quot;FIGURE_OBJECT&quot;,&quot;id&quot;:&quot;536d3731-acf0-42a3-90b1-135c1a8afe1c&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25&quot;}},&quot;a0666926-b659-415a-a8ce-155b4e8dd4c5&quot;:{&quot;type&quot;:&quot;FIGURE_OBJECT&quot;,&quot;id&quot;:&quot;a0666926-b659-415a-a8ce-155b4e8dd4c5&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3&quot;}},&quot;efb66552-72a1-476d-95e6-81b6fd751d0b&quot;:{&quot;type&quot;:&quot;FIGURE_OBJECT&quot;,&quot;id&quot;:&quot;efb66552-72a1-476d-95e6-81b6fd751d0b&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quot;}},&quot;56256661-2466-4cc9-a392-76915d6aeb5f&quot;:{&quot;type&quot;:&quot;FIGURE_OBJECT&quot;,&quot;id&quot;:&quot;56256661-2466-4cc9-a392-76915d6aeb5f&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55&quot;}},&quot;30c08b60-1361-47db-974f-f7ee5845193a&quot;:{&quot;type&quot;:&quot;FIGURE_OBJECT&quot;,&quot;id&quot;:&quot;30c08b60-1361-47db-974f-f7ee5845193a&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6&quot;}},&quot;f57b302b-be68-4636-8976-f5e1a6d87314&quot;:{&quot;type&quot;:&quot;FIGURE_OBJECT&quot;,&quot;id&quot;:&quot;f57b302b-be68-4636-8976-f5e1a6d87314&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7&quot;}},&quot;8794ff63-d4b0-41b6-896f-bdbb0602a922&quot;:{&quot;type&quot;:&quot;FIGURE_OBJECT&quot;,&quot;id&quot;:&quot;8794ff63-d4b0-41b6-896f-bdbb0602a922&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e0baf554-776a-4bbb-9c4e-7a7c56a58cbd&quot;,&quot;order&quot;:&quot;8&quot;}},&quot;194cca0a-f729-480f-a010-b0d0ee4a4403&quot;:{&quot;type&quot;:&quot;FIGURE_OBJECT&quot;,&quot;id&quot;:&quot;194cca0a-f729-480f-a010-b0d0ee4a4403&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4621468f-06b1-4a0f-a1ed-42d28a8c3518&quot;,&quot;order&quot;:&quot;75&quot;}},&quot;fa7c960d-464f-46c3-89ab-e1309438c4d9&quot;:{&quot;type&quot;:&quot;FIGURE_OBJECT&quot;,&quot;id&quot;:&quot;fa7c960d-464f-46c3-89ab-e1309438c4d9&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21468f-06b1-4a0f-a1ed-42d28a8c3518&quot;,&quot;order&quot;:&quot;8&quot;}},&quot;3b8ccc4b-4046-4578-9434-e060603da1f2&quot;:{&quot;relativeTransform&quot;:{&quot;translate&quot;:{&quot;x&quot;:-295.55878472741006,&quot;y&quot;:-94.02656557695998},&quot;rotate&quot;:0,&quot;skewX&quot;:0,&quot;scale&quot;:{&quot;x&quot;:1,&quot;y&quot;:1}},&quot;type&quot;:&quot;FIGURE_OBJECT&quot;,&quot;id&quot;:&quot;3b8ccc4b-4046-4578-9434-e060603da1f2&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98149927-b373-41cf-a375-3680881077b4&quot;,&quot;order&quot;:&quot;995&quot;},&quot;isPremium&quot;:true},&quot;da6c51b9-11e5-4f13-afd1-cdc90bd99500&quot;:{&quot;type&quot;:&quot;FIGURE_OBJECT&quot;,&quot;id&quot;:&quot;da6c51b9-11e5-4f13-afd1-cdc90bd99500&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3b8ccc4b-4046-4578-9434-e060603da1f2&quot;,&quot;order&quot;:&quot;05&quot;}},&quot;c75b1992-5411-4342-9143-86c3f19f0646&quot;:{&quot;type&quot;:&quot;FIGURE_OBJECT&quot;,&quot;id&quot;:&quot;c75b1992-5411-4342-9143-86c3f19f064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3b8ccc4b-4046-4578-9434-e060603da1f2&quot;,&quot;order&quot;:&quot;1&quot;}},&quot;d3b9456d-dcfe-47f3-b658-5e6b5e6872d7&quot;:{&quot;type&quot;:&quot;FIGURE_OBJECT&quot;,&quot;id&quot;:&quot;d3b9456d-dcfe-47f3-b658-5e6b5e6872d7&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05&quot;}},&quot;8057f0c8-1b67-4429-9995-ceda3853d0a0&quot;:{&quot;type&quot;:&quot;FIGURE_OBJECT&quot;,&quot;id&quot;:&quot;8057f0c8-1b67-4429-9995-ceda3853d0a0&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quot;}},&quot;2daeed75-5928-4b03-b43f-e16f9b6487db&quot;:{&quot;type&quot;:&quot;FIGURE_OBJECT&quot;,&quot;id&quot;:&quot;2daeed75-5928-4b03-b43f-e16f9b6487db&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15&quot;}},&quot;46215158-b40b-4654-b54f-0263c8ff53ba&quot;:{&quot;type&quot;:&quot;FIGURE_OBJECT&quot;,&quot;id&quot;:&quot;46215158-b40b-4654-b54f-0263c8ff53ba&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quot;}},&quot;487822f1-33d0-4d12-9af7-4d3b439b5766&quot;:{&quot;type&quot;:&quot;FIGURE_OBJECT&quot;,&quot;id&quot;:&quot;487822f1-33d0-4d12-9af7-4d3b439b5766&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25&quot;}},&quot;2e93a225-a6d9-4632-ba4a-d5b5d2ef7b52&quot;:{&quot;type&quot;:&quot;FIGURE_OBJECT&quot;,&quot;id&quot;:&quot;2e93a225-a6d9-4632-ba4a-d5b5d2ef7b52&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3&quot;}},&quot;56eec127-25ed-4aa6-802a-b2cf6b464a92&quot;:{&quot;type&quot;:&quot;FIGURE_OBJECT&quot;,&quot;id&quot;:&quot;56eec127-25ed-4aa6-802a-b2cf6b464a92&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4&quot;}},&quot;567ee1d2-0277-4edb-8953-6a380428308e&quot;:{&quot;type&quot;:&quot;FIGURE_OBJECT&quot;,&quot;id&quot;:&quot;567ee1d2-0277-4edb-8953-6a380428308e&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quot;}},&quot;a4d8cf57-61fc-4b4a-b3aa-2d879aacd209&quot;:{&quot;type&quot;:&quot;FIGURE_OBJECT&quot;,&quot;id&quot;:&quot;a4d8cf57-61fc-4b4a-b3aa-2d879aacd209&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55&quot;}},&quot;97087160-2eae-4867-ac7e-2416970e7ecb&quot;:{&quot;type&quot;:&quot;FIGURE_OBJECT&quot;,&quot;id&quot;:&quot;97087160-2eae-4867-ac7e-2416970e7ecb&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quot;}},&quot;6d9581d7-a0c7-4dab-a526-784346824132&quot;:{&quot;type&quot;:&quot;FIGURE_OBJECT&quot;,&quot;id&quot;:&quot;6d9581d7-a0c7-4dab-a526-784346824132&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65&quot;}},&quot;603b1280-f21a-4e39-8be9-814bebbe5917&quot;:{&quot;type&quot;:&quot;FIGURE_OBJECT&quot;,&quot;id&quot;:&quot;603b1280-f21a-4e39-8be9-814bebbe5917&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quot;}},&quot;837bb926-938f-41cc-b164-3cb525519225&quot;:{&quot;type&quot;:&quot;FIGURE_OBJECT&quot;,&quot;id&quot;:&quot;837bb926-938f-41cc-b164-3cb525519225&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75&quot;}},&quot;79a907f5-d9c4-428e-a59c-a14d968273bd&quot;:{&quot;type&quot;:&quot;FIGURE_OBJECT&quot;,&quot;id&quot;:&quot;79a907f5-d9c4-428e-a59c-a14d968273bd&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8&quot;}},&quot;5d19312b-0a2b-4200-812d-a88bf60e8ec0&quot;:{&quot;type&quot;:&quot;FIGURE_OBJECT&quot;,&quot;id&quot;:&quot;5d19312b-0a2b-4200-812d-a88bf60e8ec0&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c75b1992-5411-4342-9143-86c3f19f0646&quot;,&quot;order&quot;:&quot;9&quot;}},&quot;88d9dee0-921b-45a3-beb8-89b22983cc84&quot;:{&quot;type&quot;:&quot;FIGURE_OBJECT&quot;,&quot;id&quot;:&quot;88d9dee0-921b-45a3-beb8-89b22983cc8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3b8ccc4b-4046-4578-9434-e060603da1f2&quot;,&quot;order&quot;:&quot;2&quot;}},&quot;fac6b1a3-d160-4db9-ab27-a1c4e719574e&quot;:{&quot;type&quot;:&quot;FIGURE_OBJECT&quot;,&quot;id&quot;:&quot;fac6b1a3-d160-4db9-ab27-a1c4e719574e&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05&quot;}},&quot;66e173e6-2180-442e-ad0a-c05470669611&quot;:{&quot;type&quot;:&quot;FIGURE_OBJECT&quot;,&quot;id&quot;:&quot;66e173e6-2180-442e-ad0a-c05470669611&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quot;}},&quot;4fda512e-2230-4f72-949a-8b3c14a3e774&quot;:{&quot;type&quot;:&quot;FIGURE_OBJECT&quot;,&quot;id&quot;:&quot;4fda512e-2230-4f72-949a-8b3c14a3e774&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15&quot;}},&quot;580ba624-2bd1-428f-ac62-986c0bfb23e7&quot;:{&quot;type&quot;:&quot;FIGURE_OBJECT&quot;,&quot;id&quot;:&quot;580ba624-2bd1-428f-ac62-986c0bfb23e7&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quot;}},&quot;06d915f7-bc7b-4806-9616-c5de23166a47&quot;:{&quot;type&quot;:&quot;FIGURE_OBJECT&quot;,&quot;id&quot;:&quot;06d915f7-bc7b-4806-9616-c5de23166a47&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25&quot;}},&quot;d2b8c29f-5d38-4552-8f0a-75d8ec914627&quot;:{&quot;type&quot;:&quot;FIGURE_OBJECT&quot;,&quot;id&quot;:&quot;d2b8c29f-5d38-4552-8f0a-75d8ec914627&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3&quot;}},&quot;283e85ac-53e4-4309-8938-6bc4d66f96ca&quot;:{&quot;type&quot;:&quot;FIGURE_OBJECT&quot;,&quot;id&quot;:&quot;283e85ac-53e4-4309-8938-6bc4d66f96ca&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4&quot;}},&quot;10bd33b1-2a4c-47fb-a259-e2dba7e37165&quot;:{&quot;type&quot;:&quot;FIGURE_OBJECT&quot;,&quot;id&quot;:&quot;10bd33b1-2a4c-47fb-a259-e2dba7e37165&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quot;}},&quot;ed19f2ce-96c5-42c8-81c9-0ccbaf13fc8a&quot;:{&quot;type&quot;:&quot;FIGURE_OBJECT&quot;,&quot;id&quot;:&quot;ed19f2ce-96c5-42c8-81c9-0ccbaf13fc8a&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55&quot;}},&quot;d61c38de-c4a0-4a43-b6b7-e65f43f22e57&quot;:{&quot;type&quot;:&quot;FIGURE_OBJECT&quot;,&quot;id&quot;:&quot;d61c38de-c4a0-4a43-b6b7-e65f43f22e57&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quot;}},&quot;3a68e073-538b-4935-a1e1-ffb9e8807446&quot;:{&quot;type&quot;:&quot;FIGURE_OBJECT&quot;,&quot;id&quot;:&quot;3a68e073-538b-4935-a1e1-ffb9e8807446&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65&quot;}},&quot;cd2caf6e-96c4-4885-ace1-3af42aff91dd&quot;:{&quot;type&quot;:&quot;FIGURE_OBJECT&quot;,&quot;id&quot;:&quot;cd2caf6e-96c4-4885-ace1-3af42aff91dd&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quot;}},&quot;9205e25d-c9f4-4d8c-a143-1ee7b393b3a7&quot;:{&quot;type&quot;:&quot;FIGURE_OBJECT&quot;,&quot;id&quot;:&quot;9205e25d-c9f4-4d8c-a143-1ee7b393b3a7&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75&quot;}},&quot;3dd3f75e-d11f-47a4-915c-885ec4cc44e7&quot;:{&quot;type&quot;:&quot;FIGURE_OBJECT&quot;,&quot;id&quot;:&quot;3dd3f75e-d11f-47a4-915c-885ec4cc44e7&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8&quot;}},&quot;b8b14882-0630-4565-a578-642971c2552f&quot;:{&quot;type&quot;:&quot;FIGURE_OBJECT&quot;,&quot;id&quot;:&quot;b8b14882-0630-4565-a578-642971c2552f&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8d9dee0-921b-45a3-beb8-89b22983cc84&quot;,&quot;order&quot;:&quot;9&quot;}},&quot;49cc137a-5ba0-4448-82ac-1476c5369d69&quot;:{&quot;type&quot;:&quot;FIGURE_OBJECT&quot;,&quot;id&quot;:&quot;49cc137a-5ba0-4448-82ac-1476c5369d6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25&quot;}},&quot;58fb3eb5-143e-47a7-ba50-ef541abd498e&quot;:{&quot;type&quot;:&quot;FIGURE_OBJECT&quot;,&quot;id&quot;:&quot;58fb3eb5-143e-47a7-ba50-ef541abd498e&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3&quot;}},&quot;27d569e5-6665-49de-bf2f-b18013a64219&quot;:{&quot;type&quot;:&quot;FIGURE_OBJECT&quot;,&quot;id&quot;:&quot;27d569e5-6665-49de-bf2f-b18013a64219&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quot;}},&quot;d545e1b5-8154-4025-9e82-035e958e521e&quot;:{&quot;type&quot;:&quot;FIGURE_OBJECT&quot;,&quot;id&quot;:&quot;d545e1b5-8154-4025-9e82-035e958e521e&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b8ccc4b-4046-4578-9434-e060603da1f2&quot;,&quot;order&quot;:&quot;55&quot;}},&quot;5e1b9a6d-20e7-45b0-b507-21cfbc868e6a&quot;:{&quot;type&quot;:&quot;FIGURE_OBJECT&quot;,&quot;id&quot;:&quot;5e1b9a6d-20e7-45b0-b507-21cfbc868e6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6&quot;}},&quot;aa2a54a5-c1b5-4dfb-a16a-4131bfdb6b8d&quot;:{&quot;type&quot;:&quot;FIGURE_OBJECT&quot;,&quot;id&quot;:&quot;aa2a54a5-c1b5-4dfb-a16a-4131bfdb6b8d&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7&quot;}},&quot;43be2c20-d2b5-4205-bc6d-ab95a5f0f3b1&quot;:{&quot;type&quot;:&quot;FIGURE_OBJECT&quot;,&quot;id&quot;:&quot;43be2c20-d2b5-4205-bc6d-ab95a5f0f3b1&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3b8ccc4b-4046-4578-9434-e060603da1f2&quot;,&quot;order&quot;:&quot;75&quot;}},&quot;d05c1800-ddf0-4d8c-9850-479c09878d5f&quot;:{&quot;type&quot;:&quot;FIGURE_OBJECT&quot;,&quot;id&quot;:&quot;d05c1800-ddf0-4d8c-9850-479c09878d5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b8ccc4b-4046-4578-9434-e060603da1f2&quot;,&quot;order&quot;:&quot;8&quot;}},&quot;a5786b67-c3b1-423a-969b-a715160b0d19&quot;:{&quot;relativeTransform&quot;:{&quot;translate&quot;:{&quot;x&quot;:-172.34459174308,&quot;y&quot;:-159.4106866384507},&quot;rotate&quot;:0,&quot;skewX&quot;:0,&quot;scale&quot;:{&quot;x&quot;:1,&quot;y&quot;:1}},&quot;type&quot;:&quot;FIGURE_OBJECT&quot;,&quot;id&quot;:&quot;a5786b67-c3b1-423a-969b-a715160b0d19&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98149927-b373-41cf-a375-3680881077b4&quot;,&quot;order&quot;:&quot;997&quot;},&quot;isPremium&quot;:true},&quot;4b17e7ce-6869-4688-8295-b9ad0e221804&quot;:{&quot;type&quot;:&quot;FIGURE_OBJECT&quot;,&quot;id&quot;:&quot;4b17e7ce-6869-4688-8295-b9ad0e22180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a5786b67-c3b1-423a-969b-a715160b0d19&quot;,&quot;order&quot;:&quot;05&quot;}},&quot;d50c1dd6-cf95-409b-bb8a-18708ce1d299&quot;:{&quot;type&quot;:&quot;FIGURE_OBJECT&quot;,&quot;id&quot;:&quot;d50c1dd6-cf95-409b-bb8a-18708ce1d299&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4b17e7ce-6869-4688-8295-b9ad0e221804&quot;,&quot;order&quot;:&quot;2&quot;}},&quot;df0f865f-bc61-4396-a639-49b8d39e36f6&quot;:{&quot;type&quot;:&quot;FIGURE_OBJECT&quot;,&quot;id&quot;:&quot;df0f865f-bc61-4396-a639-49b8d39e36f6&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b17e7ce-6869-4688-8295-b9ad0e221804&quot;,&quot;order&quot;:&quot;5&quot;}},&quot;4de218fc-ddbd-49d4-8c19-e67a42aca2de&quot;:{&quot;type&quot;:&quot;FIGURE_OBJECT&quot;,&quot;id&quot;:&quot;4de218fc-ddbd-49d4-8c19-e67a42aca2de&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a5786b67-c3b1-423a-969b-a715160b0d19&quot;,&quot;order&quot;:&quot;1&quot;}},&quot;a00f2475-55c4-4c4c-874b-5ec65dfa1f53&quot;:{&quot;type&quot;:&quot;FIGURE_OBJECT&quot;,&quot;id&quot;:&quot;a00f2475-55c4-4c4c-874b-5ec65dfa1f53&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a5786b67-c3b1-423a-969b-a715160b0d19&quot;,&quot;order&quot;:&quot;15&quot;}},&quot;3a84f157-01a2-4c1a-8e06-3ef46ed95c0f&quot;:{&quot;type&quot;:&quot;FIGURE_OBJECT&quot;,&quot;id&quot;:&quot;3a84f157-01a2-4c1a-8e06-3ef46ed95c0f&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a5786b67-c3b1-423a-969b-a715160b0d19&quot;,&quot;order&quot;:&quot;2&quot;}},&quot;c100112e-e7bc-465f-b2d3-92e7ee64a3f8&quot;:{&quot;type&quot;:&quot;FIGURE_OBJECT&quot;,&quot;id&quot;:&quot;c100112e-e7bc-465f-b2d3-92e7ee64a3f8&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2&quot;}},&quot;2c6778d0-8e71-4607-9ad8-ac22bb3b64aa&quot;:{&quot;type&quot;:&quot;FIGURE_OBJECT&quot;,&quot;id&quot;:&quot;2c6778d0-8e71-4607-9ad8-ac22bb3b64aa&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05&quot;}},&quot;95f9e553-2599-41d9-a7c6-ff0984c02f3e&quot;:{&quot;type&quot;:&quot;FIGURE_OBJECT&quot;,&quot;id&quot;:&quot;95f9e553-2599-41d9-a7c6-ff0984c02f3e&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quot;}},&quot;6c32b6c1-eb01-4eeb-8257-ec8fd49b408b&quot;:{&quot;type&quot;:&quot;FIGURE_OBJECT&quot;,&quot;id&quot;:&quot;6c32b6c1-eb01-4eeb-8257-ec8fd49b408b&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15&quot;}},&quot;ec7673be-8ae4-45c5-b529-d40faa109a0b&quot;:{&quot;type&quot;:&quot;FIGURE_OBJECT&quot;,&quot;id&quot;:&quot;ec7673be-8ae4-45c5-b529-d40faa109a0b&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quot;}},&quot;242f5936-229f-4a1a-8836-240dc7f19d3a&quot;:{&quot;type&quot;:&quot;FIGURE_OBJECT&quot;,&quot;id&quot;:&quot;242f5936-229f-4a1a-8836-240dc7f19d3a&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2&quot;}},&quot;71b2e497-55b1-43af-a849-bf0db9464f8d&quot;:{&quot;type&quot;:&quot;FIGURE_OBJECT&quot;,&quot;id&quot;:&quot;71b2e497-55b1-43af-a849-bf0db9464f8d&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25&quot;}},&quot;e88b75e4-0500-40d8-985c-18fbafd71f28&quot;:{&quot;type&quot;:&quot;FIGURE_OBJECT&quot;,&quot;id&quot;:&quot;e88b75e4-0500-40d8-985c-18fbafd71f28&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3&quot;}},&quot;ce9f8560-0711-41fc-83a4-0b22c29a2705&quot;:{&quot;type&quot;:&quot;FIGURE_OBJECT&quot;,&quot;id&quot;:&quot;ce9f8560-0711-41fc-83a4-0b22c29a270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4&quot;}},&quot;b060767d-16cd-46a7-bfbc-e87ceeefd3da&quot;:{&quot;type&quot;:&quot;FIGURE_OBJECT&quot;,&quot;id&quot;:&quot;b060767d-16cd-46a7-bfbc-e87ceeefd3da&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quot;}},&quot;3700b600-8f39-4696-bc39-18909f6309dc&quot;:{&quot;type&quot;:&quot;FIGURE_OBJECT&quot;,&quot;id&quot;:&quot;3700b600-8f39-4696-bc39-18909f6309dc&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2&quot;}},&quot;a8720652-000d-47d0-bdc7-f3d25de02f44&quot;:{&quot;type&quot;:&quot;FIGURE_OBJECT&quot;,&quot;id&quot;:&quot;a8720652-000d-47d0-bdc7-f3d25de02f44&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55&quot;}},&quot;1838461a-eacf-4769-9448-d8e54df7ad97&quot;:{&quot;type&quot;:&quot;FIGURE_OBJECT&quot;,&quot;id&quot;:&quot;1838461a-eacf-4769-9448-d8e54df7ad97&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quot;}},&quot;3a91879b-df46-4811-8535-34ab765e55c9&quot;:{&quot;type&quot;:&quot;FIGURE_OBJECT&quot;,&quot;id&quot;:&quot;3a91879b-df46-4811-8535-34ab765e55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65&quot;}},&quot;efa509c7-269b-4f64-b7e5-9372c0f60174&quot;:{&quot;type&quot;:&quot;FIGURE_OBJECT&quot;,&quot;id&quot;:&quot;efa509c7-269b-4f64-b7e5-9372c0f60174&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quot;}},&quot;327a4436-157c-4f5b-b4fa-98903daf1f6b&quot;:{&quot;type&quot;:&quot;FIGURE_OBJECT&quot;,&quot;id&quot;:&quot;327a4436-157c-4f5b-b4fa-98903daf1f6b&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75&quot;}},&quot;1ca8abd0-219f-4f44-a5e7-00db9c863f54&quot;:{&quot;type&quot;:&quot;FIGURE_OBJECT&quot;,&quot;id&quot;:&quot;1ca8abd0-219f-4f44-a5e7-00db9c863f5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8&quot;}},&quot;4754ad00-140b-4f8d-a05e-acf83852a57f&quot;:{&quot;type&quot;:&quot;FIGURE_OBJECT&quot;,&quot;id&quot;:&quot;4754ad00-140b-4f8d-a05e-acf83852a57f&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a84f157-01a2-4c1a-8e06-3ef46ed95c0f&quot;,&quot;order&quot;:&quot;9&quot;}},&quot;4285aa61-01a5-48a6-8407-2a74af44f57e&quot;:{&quot;type&quot;:&quot;FIGURE_OBJECT&quot;,&quot;id&quot;:&quot;4285aa61-01a5-48a6-8407-2a74af44f57e&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a5786b67-c3b1-423a-969b-a715160b0d19&quot;,&quot;order&quot;:&quot;25&quot;}},&quot;72a695e9-2edb-4fea-a6e9-7cecac627587&quot;:{&quot;type&quot;:&quot;FIGURE_OBJECT&quot;,&quot;id&quot;:&quot;72a695e9-2edb-4fea-a6e9-7cecac627587&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05&quot;}},&quot;e3a2479b-8f7a-4e56-b3c4-0a36c9921150&quot;:{&quot;type&quot;:&quot;FIGURE_OBJECT&quot;,&quot;id&quot;:&quot;e3a2479b-8f7a-4e56-b3c4-0a36c9921150&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quot;}},&quot;a9e296a2-8ce4-4061-a310-5b7d2246185a&quot;:{&quot;type&quot;:&quot;FIGURE_OBJECT&quot;,&quot;id&quot;:&quot;a9e296a2-8ce4-4061-a310-5b7d2246185a&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15&quot;}},&quot;73873052-a59c-4670-8518-985327cc8382&quot;:{&quot;type&quot;:&quot;FIGURE_OBJECT&quot;,&quot;id&quot;:&quot;73873052-a59c-4670-8518-985327cc83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quot;}},&quot;0719548a-cac3-44bc-8773-0b7a9205299d&quot;:{&quot;type&quot;:&quot;FIGURE_OBJECT&quot;,&quot;id&quot;:&quot;0719548a-cac3-44bc-8773-0b7a9205299d&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25&quot;}},&quot;91c76e10-2b85-4600-9672-b130a77854c9&quot;:{&quot;type&quot;:&quot;FIGURE_OBJECT&quot;,&quot;id&quot;:&quot;91c76e10-2b85-4600-9672-b130a77854c9&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3&quot;}},&quot;42dcddc0-3617-4dc6-900e-20619c07249e&quot;:{&quot;type&quot;:&quot;FIGURE_OBJECT&quot;,&quot;id&quot;:&quot;42dcddc0-3617-4dc6-900e-20619c07249e&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quot;}},&quot;88184f2f-41d3-47d6-a8c4-22cee3b478b2&quot;:{&quot;type&quot;:&quot;FIGURE_OBJECT&quot;,&quot;id&quot;:&quot;88184f2f-41d3-47d6-a8c4-22cee3b478b2&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55&quot;}},&quot;5a8a5a01-879c-45fd-9c68-a716a32502c8&quot;:{&quot;type&quot;:&quot;FIGURE_OBJECT&quot;,&quot;id&quot;:&quot;5a8a5a01-879c-45fd-9c68-a716a32502c8&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6&quot;}},&quot;b6f846f7-5002-449c-ad63-1426838272a0&quot;:{&quot;type&quot;:&quot;FIGURE_OBJECT&quot;,&quot;id&quot;:&quot;b6f846f7-5002-449c-ad63-1426838272a0&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quot;}},&quot;b1b115b5-b8ce-418d-a8da-02ee4f5a95f9&quot;:{&quot;type&quot;:&quot;FIGURE_OBJECT&quot;,&quot;id&quot;:&quot;b1b115b5-b8ce-418d-a8da-02ee4f5a95f9&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75&quot;}},&quot;387ecfae-a099-4d65-bb56-b337351ae121&quot;:{&quot;type&quot;:&quot;FIGURE_OBJECT&quot;,&quot;id&quot;:&quot;387ecfae-a099-4d65-bb56-b337351ae121&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4285aa61-01a5-48a6-8407-2a74af44f57e&quot;,&quot;order&quot;:&quot;8&quot;}},&quot;84ce4409-8c9d-4915-82e8-07cba2a4d9e9&quot;:{&quot;type&quot;:&quot;FIGURE_OBJECT&quot;,&quot;id&quot;:&quot;84ce4409-8c9d-4915-82e8-07cba2a4d9e9&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a5786b67-c3b1-423a-969b-a715160b0d19&quot;,&quot;order&quot;:&quot;3&quot;}},&quot;51d69701-2f54-4f62-aeaa-0ca2a5839c59&quot;:{&quot;type&quot;:&quot;FIGURE_OBJECT&quot;,&quot;id&quot;:&quot;51d69701-2f54-4f62-aeaa-0ca2a5839c59&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5786b67-c3b1-423a-969b-a715160b0d19&quot;,&quot;order&quot;:&quot;5&quot;}},&quot;c68bedbc-8611-4cdc-8fb1-475788995f6a&quot;:{&quot;type&quot;:&quot;FIGURE_OBJECT&quot;,&quot;id&quot;:&quot;c68bedbc-8611-4cdc-8fb1-475788995f6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a5786b67-c3b1-423a-969b-a715160b0d19&quot;,&quot;order&quot;:&quot;55&quot;}},&quot;6a5dc488-8cd5-4a3e-af96-1cf09297cf6f&quot;:{&quot;type&quot;:&quot;FIGURE_OBJECT&quot;,&quot;id&quot;:&quot;6a5dc488-8cd5-4a3e-af96-1cf09297cf6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a5786b67-c3b1-423a-969b-a715160b0d19&quot;,&quot;order&quot;:&quot;6&quot;}},&quot;7ce52739-f564-4477-9766-8b063181f238&quot;:{&quot;type&quot;:&quot;FIGURE_OBJECT&quot;,&quot;id&quot;:&quot;7ce52739-f564-4477-9766-8b063181f238&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05&quot;}},&quot;d4f88ed4-d2c3-4df7-a645-4a9b6fb1e83b&quot;:{&quot;type&quot;:&quot;FIGURE_OBJECT&quot;,&quot;id&quot;:&quot;d4f88ed4-d2c3-4df7-a645-4a9b6fb1e83b&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quot;}},&quot;2173b482-b062-488e-bdb3-492a944656b1&quot;:{&quot;type&quot;:&quot;FIGURE_OBJECT&quot;,&quot;id&quot;:&quot;2173b482-b062-488e-bdb3-492a944656b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15&quot;}},&quot;35d221f2-37d0-4132-ad68-f80ac017d6d8&quot;:{&quot;type&quot;:&quot;FIGURE_OBJECT&quot;,&quot;id&quot;:&quot;35d221f2-37d0-4132-ad68-f80ac017d6d8&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quot;}},&quot;1969122f-1f07-434e-aa67-f48e71988d40&quot;:{&quot;type&quot;:&quot;FIGURE_OBJECT&quot;,&quot;id&quot;:&quot;1969122f-1f07-434e-aa67-f48e71988d40&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25&quot;}},&quot;282172a6-e619-4d95-a5a4-b86710bdd71c&quot;:{&quot;type&quot;:&quot;FIGURE_OBJECT&quot;,&quot;id&quot;:&quot;282172a6-e619-4d95-a5a4-b86710bdd71c&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3&quot;}},&quot;64554a6b-02d4-4044-8364-9cc7cb2f366f&quot;:{&quot;type&quot;:&quot;FIGURE_OBJECT&quot;,&quot;id&quot;:&quot;64554a6b-02d4-4044-8364-9cc7cb2f366f&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quot;}},&quot;8cf9f2cc-3362-484d-8c64-59b6e502be17&quot;:{&quot;type&quot;:&quot;FIGURE_OBJECT&quot;,&quot;id&quot;:&quot;8cf9f2cc-3362-484d-8c64-59b6e502be17&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55&quot;}},&quot;893bb7c1-5b6c-4840-9f1c-2fdbf9567d41&quot;:{&quot;type&quot;:&quot;FIGURE_OBJECT&quot;,&quot;id&quot;:&quot;893bb7c1-5b6c-4840-9f1c-2fdbf9567d41&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6&quot;}},&quot;558ae5a7-a40f-4347-8505-fdcfad2dfbe8&quot;:{&quot;type&quot;:&quot;FIGURE_OBJECT&quot;,&quot;id&quot;:&quot;558ae5a7-a40f-4347-8505-fdcfad2dfbe8&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quot;}},&quot;76d809a3-225d-47cc-986e-25de1d517737&quot;:{&quot;type&quot;:&quot;FIGURE_OBJECT&quot;,&quot;id&quot;:&quot;76d809a3-225d-47cc-986e-25de1d51773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75&quot;}},&quot;948da4ca-fd31-4c3d-b511-d581af30bb48&quot;:{&quot;type&quot;:&quot;FIGURE_OBJECT&quot;,&quot;id&quot;:&quot;948da4ca-fd31-4c3d-b511-d581af30bb48&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5dc488-8cd5-4a3e-af96-1cf09297cf6f&quot;,&quot;order&quot;:&quot;8&quot;}},&quot;f21ea411-0b68-4ffc-ac9e-388c3fcfbd5e&quot;:{&quot;type&quot;:&quot;FIGURE_OBJECT&quot;,&quot;id&quot;:&quot;f21ea411-0b68-4ffc-ac9e-388c3fcfbd5e&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a5786b67-c3b1-423a-969b-a715160b0d19&quot;,&quot;order&quot;:&quot;7&quot;}},&quot;c921031a-3dcd-4318-af0c-aceac66bd62c&quot;:{&quot;type&quot;:&quot;FIGURE_OBJECT&quot;,&quot;id&quot;:&quot;c921031a-3dcd-4318-af0c-aceac66bd62c&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1&quot;}},&quot;d0639365-1a26-4ee2-9681-57fec971377a&quot;:{&quot;type&quot;:&quot;FIGURE_OBJECT&quot;,&quot;id&quot;:&quot;d0639365-1a26-4ee2-9681-57fec971377a&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2&quot;}},&quot;8fd6628b-09e5-499d-93c1-bf752ea0b3b2&quot;:{&quot;type&quot;:&quot;FIGURE_OBJECT&quot;,&quot;id&quot;:&quot;8fd6628b-09e5-499d-93c1-bf752ea0b3b2&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5&quot;}},&quot;019eaae9-0540-4a31-bed3-3cfe5d2c4510&quot;:{&quot;type&quot;:&quot;FIGURE_OBJECT&quot;,&quot;id&quot;:&quot;019eaae9-0540-4a31-bed3-3cfe5d2c4510&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21ea411-0b68-4ffc-ac9e-388c3fcfbd5e&quot;,&quot;order&quot;:&quot;7&quot;}},&quot;d8cefca3-34e5-4ecd-ad8f-39fb4cdb6d6f&quot;:{&quot;type&quot;:&quot;FIGURE_OBJECT&quot;,&quot;id&quot;:&quot;d8cefca3-34e5-4ecd-ad8f-39fb4cdb6d6f&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a5786b67-c3b1-423a-969b-a715160b0d19&quot;,&quot;order&quot;:&quot;75&quot;}},&quot;7292c126-c5a0-4dc1-af9c-9e52e9dc4990&quot;:{&quot;type&quot;:&quot;FIGURE_OBJECT&quot;,&quot;id&quot;:&quot;7292c126-c5a0-4dc1-af9c-9e52e9dc4990&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1&quot;}},&quot;7ee0af3f-80ea-47a8-be1a-3cf6a3097e59&quot;:{&quot;type&quot;:&quot;FIGURE_OBJECT&quot;,&quot;id&quot;:&quot;7ee0af3f-80ea-47a8-be1a-3cf6a3097e59&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2&quot;}},&quot;0354b3f8-7169-402c-a487-905e01725d9d&quot;:{&quot;type&quot;:&quot;FIGURE_OBJECT&quot;,&quot;id&quot;:&quot;0354b3f8-7169-402c-a487-905e01725d9d&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5&quot;}},&quot;a887599e-759d-4038-933a-17543c336837&quot;:{&quot;type&quot;:&quot;FIGURE_OBJECT&quot;,&quot;id&quot;:&quot;a887599e-759d-4038-933a-17543c336837&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8cefca3-34e5-4ecd-ad8f-39fb4cdb6d6f&quot;,&quot;order&quot;:&quot;7&quot;}},&quot;1ea7b250-4bbb-4f45-a053-ed3f52f0eacc&quot;:{&quot;type&quot;:&quot;FIGURE_OBJECT&quot;,&quot;id&quot;:&quot;1ea7b250-4bbb-4f45-a053-ed3f52f0eacc&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a5786b67-c3b1-423a-969b-a715160b0d19&quot;,&quot;order&quot;:&quot;8&quot;}},&quot;2365ce79-ce61-4ca3-a7dd-f002563fd445&quot;:{&quot;type&quot;:&quot;FIGURE_OBJECT&quot;,&quot;id&quot;:&quot;2365ce79-ce61-4ca3-a7dd-f002563fd445&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1ea7b250-4bbb-4f45-a053-ed3f52f0eacc&quot;,&quot;order&quot;:&quot;2&quot;}},&quot;601714ae-c000-4fb0-928e-ed102faec535&quot;:{&quot;type&quot;:&quot;FIGURE_OBJECT&quot;,&quot;id&quot;:&quot;601714ae-c000-4fb0-928e-ed102faec535&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ea7b250-4bbb-4f45-a053-ed3f52f0eacc&quot;,&quot;order&quot;:&quot;5&quot;}},&quot;bf17f306-a464-4f84-b174-de11f56109a0&quot;:{&quot;relativeTransform&quot;:{&quot;translate&quot;:{&quot;x&quot;:-253.79786660250306,&quot;y&quot;:-135.21816655860437},&quot;rotate&quot;:0,&quot;skewX&quot;:0,&quot;scale&quot;:{&quot;x&quot;:1,&quot;y&quot;:1}},&quot;type&quot;:&quot;FIGURE_OBJECT&quot;,&quot;id&quot;:&quot;bf17f306-a464-4f84-b174-de11f56109a0&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98149927-b373-41cf-a375-3680881077b4&quot;,&quot;order&quot;:&quot;998&quot;},&quot;isPremium&quot;:true},&quot;f945bdd7-6721-4e2e-ad23-fc5ec2b7dcb5&quot;:{&quot;type&quot;:&quot;FIGURE_OBJECT&quot;,&quot;id&quot;:&quot;f945bdd7-6721-4e2e-ad23-fc5ec2b7dcb5&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bf17f306-a464-4f84-b174-de11f56109a0&quot;,&quot;order&quot;:&quot;05&quot;}},&quot;e9a0f265-1615-4fdb-af18-a1217070c9b1&quot;:{&quot;type&quot;:&quot;FIGURE_OBJECT&quot;,&quot;id&quot;:&quot;e9a0f265-1615-4fdb-af18-a1217070c9b1&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bf17f306-a464-4f84-b174-de11f56109a0&quot;,&quot;order&quot;:&quot;1&quot;}},&quot;24d5e593-9262-40b8-9065-d0c6409c70ea&quot;:{&quot;type&quot;:&quot;FIGURE_OBJECT&quot;,&quot;id&quot;:&quot;24d5e593-9262-40b8-9065-d0c6409c70ea&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05&quot;}},&quot;fe64f211-c624-4b6d-bdde-250917a668c9&quot;:{&quot;type&quot;:&quot;FIGURE_OBJECT&quot;,&quot;id&quot;:&quot;fe64f211-c624-4b6d-bdde-250917a668c9&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quot;}},&quot;8aa2bbd6-7e13-4e09-aabe-cc05d2f954bb&quot;:{&quot;type&quot;:&quot;FIGURE_OBJECT&quot;,&quot;id&quot;:&quot;8aa2bbd6-7e13-4e09-aabe-cc05d2f954bb&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15&quot;}},&quot;57847ca1-f143-4b8b-aa26-e49e598a047d&quot;:{&quot;type&quot;:&quot;FIGURE_OBJECT&quot;,&quot;id&quot;:&quot;57847ca1-f143-4b8b-aa26-e49e598a047d&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quot;}},&quot;e632a8b6-dfff-4b61-a73c-2fd466999b24&quot;:{&quot;type&quot;:&quot;FIGURE_OBJECT&quot;,&quot;id&quot;:&quot;e632a8b6-dfff-4b61-a73c-2fd466999b24&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25&quot;}},&quot;385016f9-3b8b-4efd-8a97-e4d3e22660d3&quot;:{&quot;type&quot;:&quot;FIGURE_OBJECT&quot;,&quot;id&quot;:&quot;385016f9-3b8b-4efd-8a97-e4d3e22660d3&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3&quot;}},&quot;af58095a-0e5a-4407-bc33-cdf6a0536ac5&quot;:{&quot;type&quot;:&quot;FIGURE_OBJECT&quot;,&quot;id&quot;:&quot;af58095a-0e5a-4407-bc33-cdf6a0536ac5&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4&quot;}},&quot;4b45e4dc-918d-415d-b05f-95ffe72dfbc0&quot;:{&quot;type&quot;:&quot;FIGURE_OBJECT&quot;,&quot;id&quot;:&quot;4b45e4dc-918d-415d-b05f-95ffe72dfbc0&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quot;}},&quot;7c405aa7-afee-45a6-a2f2-73a9d10c82ed&quot;:{&quot;type&quot;:&quot;FIGURE_OBJECT&quot;,&quot;id&quot;:&quot;7c405aa7-afee-45a6-a2f2-73a9d10c82ed&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55&quot;}},&quot;3620c6ad-bacd-49fd-8016-0af29b51ab12&quot;:{&quot;type&quot;:&quot;FIGURE_OBJECT&quot;,&quot;id&quot;:&quot;3620c6ad-bacd-49fd-8016-0af29b51ab12&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quot;}},&quot;8bae33eb-b770-4f31-b656-c4c3683c69fa&quot;:{&quot;type&quot;:&quot;FIGURE_OBJECT&quot;,&quot;id&quot;:&quot;8bae33eb-b770-4f31-b656-c4c3683c69fa&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65&quot;}},&quot;5dd906ef-06fe-4917-a871-66ee6a50769f&quot;:{&quot;type&quot;:&quot;FIGURE_OBJECT&quot;,&quot;id&quot;:&quot;5dd906ef-06fe-4917-a871-66ee6a50769f&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quot;}},&quot;737020b4-5d92-4a9f-8e28-65cea202b2a1&quot;:{&quot;type&quot;:&quot;FIGURE_OBJECT&quot;,&quot;id&quot;:&quot;737020b4-5d92-4a9f-8e28-65cea202b2a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75&quot;}},&quot;857e5961-12fb-444e-92db-59a58d2eede2&quot;:{&quot;type&quot;:&quot;FIGURE_OBJECT&quot;,&quot;id&quot;:&quot;857e5961-12fb-444e-92db-59a58d2eede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8&quot;}},&quot;556da410-ce7e-4e8a-b190-30d516f14bb5&quot;:{&quot;type&quot;:&quot;FIGURE_OBJECT&quot;,&quot;id&quot;:&quot;556da410-ce7e-4e8a-b190-30d516f14bb5&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e9a0f265-1615-4fdb-af18-a1217070c9b1&quot;,&quot;order&quot;:&quot;9&quot;}},&quot;4496ca1d-2095-4eb1-80b0-a1d89e6ebb56&quot;:{&quot;type&quot;:&quot;FIGURE_OBJECT&quot;,&quot;id&quot;:&quot;4496ca1d-2095-4eb1-80b0-a1d89e6ebb56&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bf17f306-a464-4f84-b174-de11f56109a0&quot;,&quot;order&quot;:&quot;15&quot;}},&quot;99003214-80a7-4d8c-8fcf-b08c8d0da51a&quot;:{&quot;type&quot;:&quot;FIGURE_OBJECT&quot;,&quot;id&quot;:&quot;99003214-80a7-4d8c-8fcf-b08c8d0da51a&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496ca1d-2095-4eb1-80b0-a1d89e6ebb56&quot;,&quot;order&quot;:&quot;2&quot;}},&quot;7df09529-58d8-4300-a406-6138be2910ba&quot;:{&quot;type&quot;:&quot;FIGURE_OBJECT&quot;,&quot;id&quot;:&quot;7df09529-58d8-4300-a406-6138be2910ba&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496ca1d-2095-4eb1-80b0-a1d89e6ebb56&quot;,&quot;order&quot;:&quot;5&quot;}},&quot;ff81445a-095c-4f69-a9b6-a43d1b78b60b&quot;:{&quot;type&quot;:&quot;FIGURE_OBJECT&quot;,&quot;id&quot;:&quot;ff81445a-095c-4f69-a9b6-a43d1b78b60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bf17f306-a464-4f84-b174-de11f56109a0&quot;,&quot;order&quot;:&quot;2&quot;}},&quot;64e0350c-d8c3-4fa5-a9c3-74b1dfef5d25&quot;:{&quot;type&quot;:&quot;FIGURE_OBJECT&quot;,&quot;id&quot;:&quot;64e0350c-d8c3-4fa5-a9c3-74b1dfef5d2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05&quot;}},&quot;7f032d45-30f8-4395-984d-e8514db070b5&quot;:{&quot;type&quot;:&quot;FIGURE_OBJECT&quot;,&quot;id&quot;:&quot;7f032d45-30f8-4395-984d-e8514db070b5&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quot;}},&quot;a2b2e7a8-f1a4-4289-9701-eedbab683c1b&quot;:{&quot;type&quot;:&quot;FIGURE_OBJECT&quot;,&quot;id&quot;:&quot;a2b2e7a8-f1a4-4289-9701-eedbab683c1b&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15&quot;}},&quot;cf5f506d-d96f-42eb-938f-1cb62ab96a30&quot;:{&quot;type&quot;:&quot;FIGURE_OBJECT&quot;,&quot;id&quot;:&quot;cf5f506d-d96f-42eb-938f-1cb62ab96a30&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quot;}},&quot;0495538f-1c40-463f-b7b4-5c903c1126ba&quot;:{&quot;type&quot;:&quot;FIGURE_OBJECT&quot;,&quot;id&quot;:&quot;0495538f-1c40-463f-b7b4-5c903c1126b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25&quot;}},&quot;522b0145-97ab-4260-b6b9-80b544155298&quot;:{&quot;type&quot;:&quot;FIGURE_OBJECT&quot;,&quot;id&quot;:&quot;522b0145-97ab-4260-b6b9-80b544155298&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3&quot;}},&quot;6c056512-9319-4706-b9e2-5c6974a1be40&quot;:{&quot;type&quot;:&quot;FIGURE_OBJECT&quot;,&quot;id&quot;:&quot;6c056512-9319-4706-b9e2-5c6974a1be4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4&quot;}},&quot;32906357-948b-4847-8047-f549c4f3ec23&quot;:{&quot;type&quot;:&quot;FIGURE_OBJECT&quot;,&quot;id&quot;:&quot;32906357-948b-4847-8047-f549c4f3ec23&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quot;}},&quot;4e57c4bb-0160-49e7-83de-2a8cd51e267e&quot;:{&quot;type&quot;:&quot;FIGURE_OBJECT&quot;,&quot;id&quot;:&quot;4e57c4bb-0160-49e7-83de-2a8cd51e267e&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55&quot;}},&quot;d83e6ecd-85da-418b-935a-7603468c880d&quot;:{&quot;type&quot;:&quot;FIGURE_OBJECT&quot;,&quot;id&quot;:&quot;d83e6ecd-85da-418b-935a-7603468c880d&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quot;}},&quot;980e3e3f-608d-4f49-b9a4-2de620d6d2d9&quot;:{&quot;type&quot;:&quot;FIGURE_OBJECT&quot;,&quot;id&quot;:&quot;980e3e3f-608d-4f49-b9a4-2de620d6d2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65&quot;}},&quot;c9b0a312-1cb9-4cda-8e57-ce18fdf50eb9&quot;:{&quot;type&quot;:&quot;FIGURE_OBJECT&quot;,&quot;id&quot;:&quot;c9b0a312-1cb9-4cda-8e57-ce18fdf50eb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quot;}},&quot;fcb2e5a4-eac0-413b-a7b4-44fd54f0f545&quot;:{&quot;type&quot;:&quot;FIGURE_OBJECT&quot;,&quot;id&quot;:&quot;fcb2e5a4-eac0-413b-a7b4-44fd54f0f545&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75&quot;}},&quot;b9c02580-a513-448f-ae2d-7a5b4597b8c5&quot;:{&quot;type&quot;:&quot;FIGURE_OBJECT&quot;,&quot;id&quot;:&quot;b9c02580-a513-448f-ae2d-7a5b4597b8c5&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8&quot;}},&quot;da333ed4-c783-46de-80ce-2ec4778c584d&quot;:{&quot;type&quot;:&quot;FIGURE_OBJECT&quot;,&quot;id&quot;:&quot;da333ed4-c783-46de-80ce-2ec4778c584d&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f81445a-095c-4f69-a9b6-a43d1b78b60b&quot;,&quot;order&quot;:&quot;9&quot;}},&quot;5b0bd588-45a0-4cbb-bfcb-3115ee646355&quot;:{&quot;type&quot;:&quot;FIGURE_OBJECT&quot;,&quot;id&quot;:&quot;5b0bd588-45a0-4cbb-bfcb-3115ee646355&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bf17f306-a464-4f84-b174-de11f56109a0&quot;,&quot;order&quot;:&quot;25&quot;}},&quot;d11bd94e-5902-4a2f-918e-71fad4c0148e&quot;:{&quot;type&quot;:&quot;FIGURE_OBJECT&quot;,&quot;id&quot;:&quot;d11bd94e-5902-4a2f-918e-71fad4c0148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b0bd588-45a0-4cbb-bfcb-3115ee646355&quot;,&quot;order&quot;:&quot;2&quot;}},&quot;7a8c4311-746f-43bf-ba63-2570315e06c9&quot;:{&quot;type&quot;:&quot;FIGURE_OBJECT&quot;,&quot;id&quot;:&quot;7a8c4311-746f-43bf-ba63-2570315e06c9&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b0bd588-45a0-4cbb-bfcb-3115ee646355&quot;,&quot;order&quot;:&quot;5&quot;}},&quot;e59f6ce3-c53b-428c-b0b6-caa7ba5aa552&quot;:{&quot;type&quot;:&quot;FIGURE_OBJECT&quot;,&quot;id&quot;:&quot;e59f6ce3-c53b-428c-b0b6-caa7ba5aa552&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3&quot;}},&quot;3a4944a2-e021-4845-a97a-0645c6242339&quot;:{&quot;type&quot;:&quot;FIGURE_OBJECT&quot;,&quot;id&quot;:&quot;3a4944a2-e021-4845-a97a-0645c624233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quot;}},&quot;117970ec-ae36-4479-9531-56257f941c5e&quot;:{&quot;type&quot;:&quot;FIGURE_OBJECT&quot;,&quot;id&quot;:&quot;117970ec-ae36-4479-9531-56257f941c5e&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55&quot;}},&quot;dc5933db-1247-41c7-aa5d-1a1b54683dca&quot;:{&quot;type&quot;:&quot;FIGURE_OBJECT&quot;,&quot;id&quot;:&quot;dc5933db-1247-41c7-aa5d-1a1b54683dca&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quot;}},&quot;d06591c8-f622-4760-affd-5538336cdd58&quot;:{&quot;type&quot;:&quot;FIGURE_OBJECT&quot;,&quot;id&quot;:&quot;d06591c8-f622-4760-affd-5538336cdd58&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65&quot;}},&quot;1b7c1bb7-6ccd-48a4-9bcc-4f5b49b7e59a&quot;:{&quot;type&quot;:&quot;FIGURE_OBJECT&quot;,&quot;id&quot;:&quot;1b7c1bb7-6ccd-48a4-9bcc-4f5b49b7e59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quot;}},&quot;23a8f53f-4230-49dd-a7e4-b29edd62716c&quot;:{&quot;type&quot;:&quot;FIGURE_OBJECT&quot;,&quot;id&quot;:&quot;23a8f53f-4230-49dd-a7e4-b29edd62716c&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75&quot;}},&quot;dcef731e-18f6-45c0-adc6-679527b0a4d2&quot;:{&quot;type&quot;:&quot;FIGURE_OBJECT&quot;,&quot;id&quot;:&quot;dcef731e-18f6-45c0-adc6-679527b0a4d2&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bf17f306-a464-4f84-b174-de11f56109a0&quot;,&quot;order&quot;:&quot;8&quot;}},&quot;d8dd68e7-cb8c-4b43-8b88-c72a191b51a2&quot;:{&quot;relativeTransform&quot;:{&quot;translate&quot;:{&quot;x&quot;:59.84469806661028,&quot;y&quot;:-22.803056833885023},&quot;rotate&quot;:0,&quot;skewX&quot;:0,&quot;scale&quot;:{&quot;x&quot;:1,&quot;y&quot;:1}},&quot;type&quot;:&quot;FIGURE_OBJECT&quot;,&quot;id&quot;:&quot;d8dd68e7-cb8c-4b43-8b88-c72a191b51a2&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98149927-b373-41cf-a375-3680881077b4&quot;,&quot;order&quot;:&quot;999&quot;},&quot;isPremium&quot;:true},&quot;0ccb459d-d64b-4fed-b785-73916a40eb6b&quot;:{&quot;type&quot;:&quot;FIGURE_OBJECT&quot;,&quot;id&quot;:&quot;0ccb459d-d64b-4fed-b785-73916a40eb6b&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d8dd68e7-cb8c-4b43-8b88-c72a191b51a2&quot;,&quot;order&quot;:&quot;1&quot;}},&quot;3829c8de-e2b0-471d-b6f9-bb1c26634435&quot;:{&quot;type&quot;:&quot;FIGURE_OBJECT&quot;,&quot;id&quot;:&quot;3829c8de-e2b0-471d-b6f9-bb1c26634435&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d8dd68e7-cb8c-4b43-8b88-c72a191b51a2&quot;,&quot;order&quot;:&quot;2&quot;}},&quot;a67de4c5-aaa2-481b-bdec-071c893e9efb&quot;:{&quot;type&quot;:&quot;FIGURE_OBJECT&quot;,&quot;id&quot;:&quot;a67de4c5-aaa2-481b-bdec-071c893e9efb&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d8dd68e7-cb8c-4b43-8b88-c72a191b51a2&quot;,&quot;order&quot;:&quot;3&quot;}},&quot;e04eadb5-0f36-4c04-a8fd-0745ad170fea&quot;:{&quot;type&quot;:&quot;FIGURE_OBJECT&quot;,&quot;id&quot;:&quot;e04eadb5-0f36-4c04-a8fd-0745ad170fea&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05&quot;}},&quot;419fab54-d6d4-4fe5-b438-b1f5d7bbf019&quot;:{&quot;type&quot;:&quot;FIGURE_OBJECT&quot;,&quot;id&quot;:&quot;419fab54-d6d4-4fe5-b438-b1f5d7bbf019&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1&quot;}},&quot;ea48fb49-6614-4cf6-979d-71514a83fa96&quot;:{&quot;type&quot;:&quot;FIGURE_OBJECT&quot;,&quot;id&quot;:&quot;ea48fb49-6614-4cf6-979d-71514a83fa9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2&quot;}},&quot;8e62bfea-8b81-4f7a-836d-4c6271d135cb&quot;:{&quot;type&quot;:&quot;FIGURE_OBJECT&quot;,&quot;id&quot;:&quot;8e62bfea-8b81-4f7a-836d-4c6271d135cb&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3&quot;}},&quot;5e252b6e-76d1-42fa-a39c-8e7033b92381&quot;:{&quot;type&quot;:&quot;FIGURE_OBJECT&quot;,&quot;id&quot;:&quot;5e252b6e-76d1-42fa-a39c-8e7033b92381&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5&quot;}},&quot;7c229fd4-5820-4129-86db-8bf81f23d2e9&quot;:{&quot;type&quot;:&quot;FIGURE_OBJECT&quot;,&quot;id&quot;:&quot;7c229fd4-5820-4129-86db-8bf81f23d2e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6&quot;}},&quot;85f73b2d-d5cf-4d9f-b7b2-3c4bdf4662e1&quot;:{&quot;type&quot;:&quot;FIGURE_OBJECT&quot;,&quot;id&quot;:&quot;85f73b2d-d5cf-4d9f-b7b2-3c4bdf4662e1&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7&quot;}},&quot;c71fdd43-2599-45b6-ae4d-b98ddcaadc14&quot;:{&quot;type&quot;:&quot;FIGURE_OBJECT&quot;,&quot;id&quot;:&quot;c71fdd43-2599-45b6-ae4d-b98ddcaadc14&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67de4c5-aaa2-481b-bdec-071c893e9efb&quot;,&quot;order&quot;:&quot;8&quot;}},&quot;4fec6f27-0e99-4698-9368-6e734e1f87a4&quot;:{&quot;type&quot;:&quot;FIGURE_OBJECT&quot;,&quot;id&quot;:&quot;4fec6f27-0e99-4698-9368-6e734e1f87a4&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5&quot;}},&quot;1e8b72f6-d9aa-4195-a0f0-103520c30880&quot;:{&quot;type&quot;:&quot;FIGURE_OBJECT&quot;,&quot;id&quot;:&quot;1e8b72f6-d9aa-4195-a0f0-103520c30880&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6&quot;}},&quot;006850d3-79bd-413a-a153-3e5a3f4588df&quot;:{&quot;type&quot;:&quot;FIGURE_OBJECT&quot;,&quot;id&quot;:&quot;006850d3-79bd-413a-a153-3e5a3f4588df&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d8dd68e7-cb8c-4b43-8b88-c72a191b51a2&quot;,&quot;order&quot;:&quot;7&quot;}},&quot;ffd11b06-2606-48e1-887e-3ce45dbf5663&quot;:{&quot;type&quot;:&quot;FIGURE_OBJECT&quot;,&quot;id&quot;:&quot;ffd11b06-2606-48e1-887e-3ce45dbf5663&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8dd68e7-cb8c-4b43-8b88-c72a191b51a2&quot;,&quot;order&quot;:&quot;8&quot;}},&quot;c066c110-2704-4dfb-95ed-841916c58852&quot;:{&quot;type&quot;:&quot;FIGURE_OBJECT&quot;,&quot;id&quot;:&quot;c066c110-2704-4dfb-95ed-841916c58852&quot;,&quot;parent&quot;:{&quot;type&quot;:&quot;CHILD&quot;,&quot;parentId&quot;:&quot;98149927-b373-41cf-a375-3680881077b4&quot;,&quot;order&quot;:&quot;9995&quot;},&quot;relativeTransform&quot;:{&quot;translate&quot;:{&quot;x&quot;:69.8191228070175,&quot;y&quot;:35.50907017543854},&quot;rotate&quot;:0,&quot;skewX&quot;:0,&quot;scale&quot;:{&quot;x&quot;:1,&quot;y&quot;:1}}},&quot;bf80dba0-b317-49ea-9e6b-29c1bf0a3084&quot;:{&quot;type&quot;:&quot;FIGURE_OBJECT&quot;,&quot;id&quot;:&quot;bf80dba0-b317-49ea-9e6b-29c1bf0a3084&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c066c110-2704-4dfb-95ed-841916c58852&quot;,&quot;order&quot;:&quot;05&quot;}},&quot;d2be0456-cd28-49ca-8240-7233a2fdf9cd&quot;:{&quot;type&quot;:&quot;FIGURE_OBJECT&quot;,&quot;id&quot;:&quot;d2be0456-cd28-49ca-8240-7233a2fdf9cd&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f80dba0-b317-49ea-9e6b-29c1bf0a3084&quot;,&quot;order&quot;:&quot;1&quot;}},&quot;7326df39-0046-4925-8192-9adc1347f26b&quot;:{&quot;type&quot;:&quot;FIGURE_OBJECT&quot;,&quot;id&quot;:&quot;7326df39-0046-4925-8192-9adc1347f26b&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f80dba0-b317-49ea-9e6b-29c1bf0a3084&quot;,&quot;order&quot;:&quot;2&quot;}},&quot;3f6b1169-7dd3-4b82-901b-f9fce054dee0&quot;:{&quot;type&quot;:&quot;FIGURE_OBJECT&quot;,&quot;id&quot;:&quot;3f6b1169-7dd3-4b82-901b-f9fce054dee0&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f80dba0-b317-49ea-9e6b-29c1bf0a3084&quot;,&quot;order&quot;:&quot;3&quot;}},&quot;b9277929-3dcf-4e9b-8165-0959f33b0b20&quot;:{&quot;type&quot;:&quot;FIGURE_OBJECT&quot;,&quot;id&quot;:&quot;b9277929-3dcf-4e9b-8165-0959f33b0b20&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f80dba0-b317-49ea-9e6b-29c1bf0a3084&quot;,&quot;order&quot;:&quot;5&quot;}},&quot;44d5bed9-bfb5-460b-b977-63b655d215d8&quot;:{&quot;type&quot;:&quot;FIGURE_OBJECT&quot;,&quot;id&quot;:&quot;44d5bed9-bfb5-460b-b977-63b655d215d8&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f80dba0-b317-49ea-9e6b-29c1bf0a3084&quot;,&quot;order&quot;:&quot;6&quot;}},&quot;a3ae2552-d9b7-4880-baff-73bce43c457a&quot;:{&quot;type&quot;:&quot;FIGURE_OBJECT&quot;,&quot;id&quot;:&quot;a3ae2552-d9b7-4880-baff-73bce43c457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f80dba0-b317-49ea-9e6b-29c1bf0a3084&quot;,&quot;order&quot;:&quot;7&quot;}},&quot;fe9e2831-b5a5-425c-9656-96ace3c85ae0&quot;:{&quot;type&quot;:&quot;FIGURE_OBJECT&quot;,&quot;id&quot;:&quot;fe9e2831-b5a5-425c-9656-96ace3c85ae0&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f80dba0-b317-49ea-9e6b-29c1bf0a3084&quot;,&quot;order&quot;:&quot;8&quot;}},&quot;a425e008-5ca5-47fe-ad1e-e5a9c90cd3fc&quot;:{&quot;type&quot;:&quot;FIGURE_OBJECT&quot;,&quot;id&quot;:&quot;a425e008-5ca5-47fe-ad1e-e5a9c90cd3fc&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c066c110-2704-4dfb-95ed-841916c58852&quot;,&quot;order&quot;:&quot;1&quot;}},&quot;6fa15e72-b16a-48e2-b2cd-6025a3395456&quot;:{&quot;type&quot;:&quot;FIGURE_OBJECT&quot;,&quot;id&quot;:&quot;6fa15e72-b16a-48e2-b2cd-6025a3395456&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15&quot;}},&quot;f96f085e-17a3-4a43-ac89-7aa005367243&quot;:{&quot;type&quot;:&quot;FIGURE_OBJECT&quot;,&quot;id&quot;:&quot;f96f085e-17a3-4a43-ac89-7aa005367243&quot;,&quot;parent&quot;:{&quot;type&quot;:&quot;CHILD&quot;,&quot;parentId&quot;:&quot;c066c110-2704-4dfb-95ed-841916c58852&quot;,&quot;order&quot;:&quot;5&quot;},&quot;relativeTransform&quot;:{&quot;translate&quot;:{&quot;x&quot;:-225.96491228070175,&quot;y&quot;:12.047160021265235},&quot;rotate&quot;:0,&quot;skewX&quot;:0,&quot;scale&quot;:{&quot;x&quot;:1,&quot;y&quot;:1}}},&quot;2d8f7e21-07f7-477c-af9a-6ee912873330&quot;:{&quot;type&quot;:&quot;FIGURE_OBJECT&quot;,&quot;id&quot;:&quot;2d8f7e21-07f7-477c-af9a-6ee912873330&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f96f085e-17a3-4a43-ac89-7aa005367243&quot;,&quot;order&quot;:&quot;7&quot;}},&quot;7ffc2463-f86e-4c53-a8e7-bd742bf61037&quot;:{&quot;type&quot;:&quot;FIGURE_OBJECT&quot;,&quot;id&quot;:&quot;7ffc2463-f86e-4c53-a8e7-bd742bf61037&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f96f085e-17a3-4a43-ac89-7aa005367243&quot;,&quot;order&quot;:&quot;5&quot;}},&quot;5d1c3cbb-a869-4e70-a33a-e0ba74f2507d&quot;:{&quot;type&quot;:&quot;FIGURE_OBJECT&quot;,&quot;id&quot;:&quot;5d1c3cbb-a869-4e70-a33a-e0ba74f2507d&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quot;}},&quot;2c7275a9-0897-40f1-98b1-a15095a2bc9c&quot;:{&quot;type&quot;:&quot;FIGURE_OBJECT&quot;,&quot;id&quot;:&quot;2c7275a9-0897-40f1-98b1-a15095a2bc9c&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25&quot;}},&quot;238bbc5a-ecbf-4b81-8b29-8b03c7c4d32e&quot;:{&quot;type&quot;:&quot;FIGURE_OBJECT&quot;,&quot;id&quot;:&quot;238bbc5a-ecbf-4b81-8b29-8b03c7c4d32e&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3&quot;}},&quot;bf47dc08-20ef-4277-9643-6d0cde5a2f24&quot;:{&quot;type&quot;:&quot;FIGURE_OBJECT&quot;,&quot;id&quot;:&quot;bf47dc08-20ef-4277-9643-6d0cde5a2f2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55&quot;}},&quot;5af73fa4-7828-458d-aeb3-a9cdb3caff61&quot;:{&quot;type&quot;:&quot;FIGURE_OBJECT&quot;,&quot;id&quot;:&quot;5af73fa4-7828-458d-aeb3-a9cdb3caff61&quot;,&quot;parent&quot;:{&quot;type&quot;:&quot;CHILD&quot;,&quot;parentId&quot;:&quot;c066c110-2704-4dfb-95ed-841916c58852&quot;,&quot;order&quot;:&quot;6&quot;},&quot;relativeTransform&quot;:{&quot;translate&quot;:{&quot;x&quot;:-227.34078182440985,&quot;y&quot;:11.371703589947153},&quot;rotate&quot;:0.08354094949667655,&quot;skewX&quot;:0,&quot;scale&quot;:{&quot;x&quot;:1,&quot;y&quot;:1}}},&quot;8688a506-12fd-42d0-b185-3aa2d8ae5e21&quot;:{&quot;type&quot;:&quot;FIGURE_OBJECT&quot;,&quot;id&quot;:&quot;8688a506-12fd-42d0-b185-3aa2d8ae5e21&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1c05840-43cf-4ff2-ac80-82fe640f5066&quot;:{&quot;type&quot;:&quot;FIGURE_OBJECT&quot;,&quot;id&quot;:&quot;d1c05840-43cf-4ff2-ac80-82fe640f5066&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85a56bc-8e9c-4553-9f81-35e909b2ae0e&quot;:{&quot;type&quot;:&quot;FIGURE_OBJECT&quot;,&quot;id&quot;:&quot;585a56bc-8e9c-4553-9f81-35e909b2ae0e&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90bf3a6d-d15f-42ad-a9ce-561b1a9d2128&quot;:{&quot;type&quot;:&quot;FIGURE_OBJECT&quot;,&quot;id&quot;:&quot;90bf3a6d-d15f-42ad-a9ce-561b1a9d212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5af73fa4-7828-458d-aeb3-a9cdb3caff61&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d0a7c65-277c-40ec-8077-3917422f2293&quot;:{&quot;type&quot;:&quot;FIGURE_OBJECT&quot;,&quot;id&quot;:&quot;4d0a7c65-277c-40ec-8077-3917422f2293&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c066c110-2704-4dfb-95ed-841916c58852&quot;,&quot;order&quot;:&quot;7&quot;}},&quot;21759124-6476-42d9-aa0f-45f7b534474e&quot;:{&quot;type&quot;:&quot;FIGURE_OBJECT&quot;,&quot;id&quot;:&quot;21759124-6476-42d9-aa0f-45f7b534474e&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c066c110-2704-4dfb-95ed-841916c58852&quot;,&quot;order&quot;:&quot;75&quot;}},&quot;5b4c56d7-3567-4e96-9310-ea5b09e14978&quot;:{&quot;type&quot;:&quot;FIGURE_OBJECT&quot;,&quot;id&quot;:&quot;5b4c56d7-3567-4e96-9310-ea5b09e14978&quot;,&quot;parent&quot;:{&quot;type&quot;:&quot;CHILD&quot;,&quot;parentId&quot;:&quot;c066c110-2704-4dfb-95ed-841916c58852&quot;,&quot;order&quot;:&quot;8&quot;},&quot;relativeTransform&quot;:{&quot;translate&quot;:{&quot;x&quot;:41.631104549804334,&quot;y&quot;:-6.331854045722771},&quot;rotate&quot;:-0.3903091006894377,&quot;skewX&quot;:0,&quot;scale&quot;:{&quot;x&quot;:1,&quot;y&quot;:1.0000000000000002}}},&quot;d89608f0-2d1f-4bf0-ac92-2aface16dd34&quot;:{&quot;type&quot;:&quot;FIGURE_OBJECT&quot;,&quot;id&quot;:&quot;d89608f0-2d1f-4bf0-ac92-2aface16dd3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2&quot;}},&quot;0604e9fe-3cfc-4f82-99e3-532738b8a75e&quot;:{&quot;type&quot;:&quot;FIGURE_OBJECT&quot;,&quot;id&quot;:&quot;0604e9fe-3cfc-4f82-99e3-532738b8a75e&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5b4c56d7-3567-4e96-9310-ea5b09e14978&quot;,&quot;order&quot;:&quot;5&quot;}},&quot;d22d5fe1-9556-42f5-ac9e-499c3da147c1&quot;:{&quot;type&quot;:&quot;FIGURE_OBJECT&quot;,&quot;id&quot;:&quot;d22d5fe1-9556-42f5-ac9e-499c3da147c1&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b4c56d7-3567-4e96-9310-ea5b09e14978&quot;,&quot;order&quot;:&quot;7&quot;}},&quot;c2deb49b-20a2-4301-a5c1-bff8969cf195&quot;:{&quot;id&quot;:&quot;c2deb49b-20a2-4301-a5c1-bff8969cf195&quot;,&quot;type&quot;:&quot;FIGURE_OBJECT&quot;,&quot;document&quot;:{&quot;type&quot;:&quot;FIGURE&quot;,&quot;canvasType&quot;:&quot;FIGURE&quot;,&quot;units&quot;:&quot;in&quot;,&quot;aspectRatio&quot;:0},&quot;parent&quot;:{&quot;type&quot;:&quot;DOCUMENT&quot;,&quot;parentId&quot;:&quot;03ec32cc-1a8f-4b9a-aa29-2e3107475642&quot;,&quot;order&quot;:&quot;12&quot;}},&quot;d1faf38b-fb8f-4dd5-85dd-7e8b81836f1f&quot;:{&quot;id&quot;:&quot;d1faf38b-fb8f-4dd5-85dd-7e8b81836f1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2deb49b-20a2-4301-a5c1-bff8969cf195&quot;,&quot;type&quot;:&quot;FRAME&quot;,&quot;order&quot;:&quot;5&quot;}},&quot;c2e4af91-eff6-4e56-82d3-baad295eaf05&quot;:{&quot;type&quot;:&quot;FIGURE_OBJECT&quot;,&quot;id&quot;:&quot;c2e4af91-eff6-4e56-82d3-baad295eaf05&quot;,&quot;relativeTransform&quot;:{&quot;translate&quot;:{&quot;x&quot;:0,&quot;y&quot;:-19.714285714285715},&quot;rotate&quot;:0},&quot;isLocked&quot;:false,&quot;parent&quot;:{&quot;type&quot;:&quot;CHILD&quot;,&quot;parentId&quot;:&quot;c2deb49b-20a2-4301-a5c1-bff8969cf195&quot;,&quot;order&quot;:&quot;5&quot;},&quot;source&quot;:{&quot;id&quot;:&quot;5e1dd236215de00086dd2d2d&quot;,&quot;type&quot;:&quot;TEMPLATES&quot;}},&quot;0641bdf5-c024-4862-adb2-106ff5035dd3&quot;:{&quot;relativeTransform&quot;:{&quot;translate&quot;:{&quot;x&quot;:4.5233658089013516e-14,&quot;y&quot;:-150.97938480391537},&quot;rotate&quot;:0},&quot;type&quot;:&quot;FIGURE_OBJECT&quot;,&quot;id&quot;:&quot;0641bdf5-c024-4862-adb2-106ff5035dd3&quot;,&quot;name&quot;:&quot;02. Membrane brush (large arc)&quot;,&quot;displayName&quot;:&quot;Membrane brush (large arc)&quot;,&quot;opacity&quot;:1,&quot;source&quot;:{&quot;id&quot;:&quot;5e75586302a72400a91d3f6e&quot;,&quot;type&quot;:&quot;ASSETS&quot;},&quot;path&quot;:{&quot;type&quot;:&quot;POLY_LINE&quot;,&quot;points&quot;:[{&quot;x&quot;:-395.28928603199523,&quot;y&quot;:51.21010705022748},{&quot;x&quot;:2.4215136115155196,&quot;y&quot;:-28.935657407451483},{&quot;x&quot;:395.2892860319952,&quot;y&quot;:48.55925164642067}],&quot;closed&quot;:false},&quot;pathStyles&quot;:[{&quot;type&quot;:&quot;FILL&quot;,&quot;fillStyle&quot;:&quot;rgba(0,0,0,0)&quot;},{&quot;type&quot;:&quot;STROKE&quot;,&quot;strokeStyle&quot;:&quot;rgba(0,0,0,0)&quot;,&quot;lineWidth&quot;:6.571428571428571,&quot;lineJoin&quot;:&quot;round&quot;}],&quot;pathSmoothing&quot;:{&quot;type&quot;:&quot;CATMULL_SMOOTHING&quot;,&quot;smoothing&quot;:0.2},&quot;pathPattern&quot;:{&quot;type&quot;:&quot;ROW&quot;,&quot;patternId&quot;:&quot;9740df3d-ec17-40d8-9615-e2b2fb69826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c2e4af91-eff6-4e56-82d3-baad295eaf05&quot;,&quot;order&quot;:&quot;5&quot;},&quot;isPremium&quot;:false,&quot;connectorInfo&quot;:{&quot;connectedObjects&quot;:[],&quot;type&quot;:&quot;QUADRATIC&quot;,&quot;offset&quot;:{&quot;x&quot;:0,&quot;y&quot;:0},&quot;bending&quot;:-0.1,&quot;firstElementIsHead&quot;:true,&quot;customized&quot;:true}},&quot;9740df3d-ec17-40d8-9615-e2b2fb69826f&quot;:{&quot;type&quot;:&quot;FIGURE_OBJECT&quot;,&quot;id&quot;:&quot;9740df3d-ec17-40d8-9615-e2b2fb69826f&quot;,&quot;relativeTransform&quot;:{&quot;translate&quot;:{&quot;x&quot;:0,&quot;y&quot;:0},&quot;rotate&quot;:0,&quot;skewX&quot;:0,&quot;scale&quot;:{&quot;x&quot;:1,&quot;y&quot;:1}},&quot;source&quot;:{&quot;type&quot;:&quot;ASSETS&quot;,&quot;id&quot;:&quot;5e7125158bb5940028a8bbf1&quot;},&quot;name&quot;:&quot;Membrane (for brush)&quot;},&quot;ef27d604-479d-4aa0-9c9f-dca3d8c5608d&quot;:{&quot;type&quot;:&quot;FIGURE_OBJECT&quot;,&quot;id&quot;:&quot;ef27d604-479d-4aa0-9c9f-dca3d8c5608d&quot;,&quot;parent&quot;:{&quot;type&quot;:&quot;CHILD&quot;,&quot;parentId&quot;:&quot;9740df3d-ec17-40d8-9615-e2b2fb69826f&quot;,&quot;order&quot;:&quot;5&quot;},&quot;relativeTransform&quot;:{&quot;translate&quot;:{&quot;x&quot;:0,&quot;y&quot;:0},&quot;rotate&quot;:0,&quot;skewX&quot;:0,&quot;scale&quot;:{&quot;x&quot;:1,&quot;y&quot;:1}}},&quot;dc3fab28-9585-44c0-9365-b4e3c0c97862&quot;:{&quot;type&quot;:&quot;FIGURE_OBJECT&quot;,&quot;id&quot;:&quot;dc3fab28-9585-44c0-9365-b4e3c0c97862&quot;,&quot;parent&quot;:{&quot;type&quot;:&quot;CHILD&quot;,&quot;parentId&quot;:&quot;ef27d604-479d-4aa0-9c9f-dca3d8c5608d&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1095c7e2-3c11-4d9d-a006-fd5b8ed73f49&quot;:{&quot;type&quot;:&quot;FIGURE_OBJECT&quot;,&quot;id&quot;:&quot;1095c7e2-3c11-4d9d-a006-fd5b8ed73f49&quot;,&quot;parent&quot;:{&quot;type&quot;:&quot;CHILD&quot;,&quot;parentId&quot;:&quot;ef27d604-479d-4aa0-9c9f-dca3d8c5608d&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19211be4-d980-4988-a119-759ca3587688&quot;:{&quot;type&quot;:&quot;FIGURE_OBJECT&quot;,&quot;id&quot;:&quot;19211be4-d980-4988-a119-759ca3587688&quot;,&quot;parent&quot;:{&quot;type&quot;:&quot;CHILD&quot;,&quot;parentId&quot;:&quot;ef27d604-479d-4aa0-9c9f-dca3d8c5608d&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0a7a85ce-6357-442d-85bf-3e96aaac350d&quot;:{&quot;type&quot;:&quot;FIGURE_OBJECT&quot;,&quot;id&quot;:&quot;0a7a85ce-6357-442d-85bf-3e96aaac350d&quot;,&quot;relativeTransform&quot;:{&quot;translate&quot;:{&quot;x&quot;:-234.7332221686602,&quot;y&quot;:-205.5586885319424},&quot;rotate&quot;:0},&quot;layout&quot;:{&quot;sizeRatio&quot;:{&quot;x&quot;:0.88,&quot;y&quot;:0.88},&quot;keepAspectRatio&quot;:false},&quot;opacity&quot;:1,&quot;path&quot;:{&quot;type&quot;:&quot;RECT&quot;,&quot;size&quot;:{&quot;x&quot;:96.57811688170679,&quot;y&quot;:57.512628915202434},&quot;cornerRounding&quot;:{&quot;type&quot;:&quot;ARC_LENGTH&quot;,&quot;global&quot;:0}},&quot;pathStyles&quot;:[{&quot;type&quot;:&quot;FILL&quot;,&quot;fillStyle&quot;:&quot;rgba(252, 229, 234, 1)&quot;},{&quot;type&quot;:&quot;STROKE&quot;,&quot;strokeStyle&quot;:&quot;rgb(138, 42, 68)&quot;,&quot;lineWidth&quot;:1.6428571428571428,&quot;lineJoin&quot;:&quot;round&quot;}],&quot;isLocked&quot;:false,&quot;parent&quot;:{&quot;type&quot;:&quot;CHILD&quot;,&quot;parentId&quot;:&quot;c2e4af91-eff6-4e56-82d3-baad295eaf05&quot;,&quot;order&quot;:&quot;95&quot;}},&quot;3cef3de7-a565-43d3-979e-4e3b9159bb4f&quot;:{&quot;type&quot;:&quot;FIGURE_OBJECT&quot;,&quot;id&quot;:&quot;3cef3de7-a565-43d3-979e-4e3b9159bb4f&quot;,&quot;relativeTransform&quot;:{&quot;translate&quot;:{&quot;x&quot;:0,&quot;y&quot;:0},&quot;rotate&quot;:0},&quot;text&quot;:{&quot;textData&quot;:{&quot;lineSpacing&quot;:&quot;normal&quot;,&quot;alignment&quot;:&quot;center&quot;,&quot;lines&quot;:[{&quot;runs&quot;:[{&quot;style&quot;:{&quot;fontFamily&quot;:&quot;Roboto&quot;,&quot;fontSize&quot;:14.761554621848738,&quot;color&quot;:&quot;rgb(138, 42, 68)&quot;,&quot;fontWeight&quot;:&quot;normal&quot;,&quot;fontStyle&quot;:&quot;normal&quot;,&quot;decoration&quot;:&quot;none&quot;,&quot;script&quot;:&quot;none&quot;},&quot;range&quot;:[0,18]}],&quot;text&quot;:&quot;DNA damage stimulus&quot;,&quot;baseStyle&quot;:{&quot;fontFamily&quot;:&quot;Roboto&quot;,&quot;fontSize&quot;:14.761554621848738,&quot;color&quot;:&quot;rgb(138, 42, 68)&quot;,&quot;fontWeight&quot;:&quot;normal&quot;,&quot;fontStyle&quot;:&quot;normal&quot;,&quot;decoration&quot;:&quot;none&quot;,&quot;script&quot;:&quot;none&quot;}}],&quot;verticalAlign&quot;:&quot;TOP&quot;},&quot;size&quot;:{&quot;x&quot;:84.98874285590198,&quot;y&quot;:50.61111344537814},&quot;targetSize&quot;:{&quot;x&quot;:69.81218163163376,&quot;y&quot;:2},&quot;format&quot;:&quot;BETTER_TEXT&quot;,&quot;verticalAlign&quot;:&quot;TOP&quot;},&quot;parent&quot;:{&quot;type&quot;:&quot;CHILD&quot;,&quot;parentId&quot;:&quot;0a7a85ce-6357-442d-85bf-3e96aaac350d&quot;,&quot;order&quot;:&quot;5&quot;}},&quot;187f47a8-107e-4a1a-9ff7-49bc14a1f8ae&quot;:{&quot;type&quot;:&quot;FIGURE_OBJECT&quot;,&quot;id&quot;:&quot;187f47a8-107e-4a1a-9ff7-49bc14a1f8ae&quot;,&quot;relativeTransform&quot;:{&quot;translate&quot;:{&quot;x&quot;:-232.0635990949908,&quot;y&quot;:-139.12676598724124},&quot;rotate&quot;:0},&quot;opacity&quot;:1,&quot;path&quot;:{&quot;type&quot;:&quot;POLY_LINE&quot;,&quot;points&quot;:[{&quot;x&quot;:0,&quot;y&quot;:-38.997444197277545},{&quot;x&quot;:-10.678571428571429,&quot;y&quot;:-15.067194348948139},{&quot;x&quot;:-0.24339119771575415,&quot;y&quot;:6.647291624535932},{&quot;x&quot;:0,&quot;y&quot;:38.997444197277545}],&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F0ACAB00&quot;,&quot;1&quot;:&quot;#F0ACAB&quot;,&quot;0.45&quot;:&quot;#F0ACAB&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quot;},&quot;connectorInfo&quot;:{&quot;connectedObjects&quot;:[],&quot;type&quot;:&quot;ELBOW&quot;,&quot;offset&quot;:{&quot;x&quot;:0,&quot;y&quot;:0},&quot;bending&quot;:0.1,&quot;firstElementIsHead&quot;:true,&quot;customized&quot;:true}},&quot;95bbc18c-7edd-451a-9f83-3e3e4a4517b3&quot;:{&quot;type&quot;:&quot;FIGURE_OBJECT&quot;,&quot;id&quot;:&quot;95bbc18c-7edd-451a-9f83-3e3e4a4517b3&quot;,&quot;parent&quot;:{&quot;type&quot;:&quot;CHILD&quot;,&quot;parentId&quot;:&quot;c2e4af91-eff6-4e56-82d3-baad295eaf05&quot;,&quot;order&quot;:&quot;99&quot;},&quot;relativeTransform&quot;:{&quot;translate&quot;:{&quot;x&quot;:-36.08585989007725,&quot;y&quot;:-48.47469579654525},&quot;rotate&quot;:0}},&quot;d302834f-93c3-4b02-b489-fd5236afd3d6&quot;:{&quot;type&quot;:&quot;FIGURE_OBJECT&quot;,&quot;id&quot;:&quot;d302834f-93c3-4b02-b489-fd5236afd3d6&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1&quot;}},&quot;27b34aa0-a3fb-4233-bdd9-285bd90dbb7d&quot;:{&quot;type&quot;:&quot;FIGURE_OBJECT&quot;,&quot;id&quot;:&quot;27b34aa0-a3fb-4233-bdd9-285bd90dbb7d&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2&quot;}},&quot;85789a86-dfbf-4cfc-a1e1-090a32d8b51b&quot;:{&quot;type&quot;:&quot;FIGURE_OBJECT&quot;,&quot;id&quot;:&quot;85789a86-dfbf-4cfc-a1e1-090a32d8b51b&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5&quot;}},&quot;d7a51ef8-abde-41fd-8770-8339530d7630&quot;:{&quot;type&quot;:&quot;FIGURE_OBJECT&quot;,&quot;id&quot;:&quot;d7a51ef8-abde-41fd-8770-8339530d7630&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95bbc18c-7edd-451a-9f83-3e3e4a4517b3&quot;,&quot;order&quot;:&quot;7&quot;}},&quot;797afcb5-5fdf-46f0-80e3-612a931521bf&quot;:{&quot;type&quot;:&quot;FIGURE_OBJECT&quot;,&quot;id&quot;:&quot;797afcb5-5fdf-46f0-80e3-612a931521bf&quot;,&quot;parent&quot;:{&quot;type&quot;:&quot;CHILD&quot;,&quot;parentId&quot;:&quot;c2e4af91-eff6-4e56-82d3-baad295eaf05&quot;,&quot;order&quot;:&quot;998&quot;},&quot;relativeTransform&quot;:{&quot;translate&quot;:{&quot;x&quot;:-36.58690565062182,&quot;y&quot;:71.79198664124269},&quot;rotate&quot;:0}},&quot;d5ffefa6-758a-4695-800e-073d8bfcb7ef&quot;:{&quot;type&quot;:&quot;FIGURE_OBJECT&quot;,&quot;id&quot;:&quot;d5ffefa6-758a-4695-800e-073d8bfcb7e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1&quot;}},&quot;55316b8d-00ab-431d-8039-a787a479abc9&quot;:{&quot;type&quot;:&quot;FIGURE_OBJECT&quot;,&quot;id&quot;:&quot;55316b8d-00ab-431d-8039-a787a479abc9&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2&quot;}},&quot;84533efd-09fc-4f22-bb15-46ccffab6414&quot;:{&quot;type&quot;:&quot;FIGURE_OBJECT&quot;,&quot;id&quot;:&quot;84533efd-09fc-4f22-bb15-46ccffab6414&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5&quot;}},&quot;f26b3c5e-ed5c-4213-94cf-22de4d77fc76&quot;:{&quot;type&quot;:&quot;FIGURE_OBJECT&quot;,&quot;id&quot;:&quot;f26b3c5e-ed5c-4213-94cf-22de4d77fc76&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7afcb5-5fdf-46f0-80e3-612a931521bf&quot;,&quot;order&quot;:&quot;7&quot;}},&quot;cea57668-17fa-40e0-b04a-8b05a4b64315&quot;:{&quot;type&quot;:&quot;FIGURE_OBJECT&quot;,&quot;id&quot;:&quot;cea57668-17fa-40e0-b04a-8b05a4b64315&quot;,&quot;relativeTransform&quot;:{&quot;translate&quot;:{&quot;x&quot;:-232.06379250414878,&quot;y&quot;:40.83562230772269},&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4&quot;}},&quot;0234885a-421c-4dd7-b7d5-59e47bd0fd92&quot;:{&quot;type&quot;:&quot;FIGURE_OBJECT&quot;,&quot;id&quot;:&quot;0234885a-421c-4dd7-b7d5-59e47bd0fd92&quot;,&quot;parent&quot;:{&quot;type&quot;:&quot;CHILD&quot;,&quot;parentId&quot;:&quot;c2e4af91-eff6-4e56-82d3-baad295eaf05&quot;,&quot;order&quot;:&quot;999997&quot;},&quot;relativeTransform&quot;:{&quot;translate&quot;:{&quot;x&quot;:352.7573552707207,&quot;y&quot;:71.79199794148383},&quot;rotate&quot;:0}},&quot;f972fea2-aed3-457a-bb45-ec501dd2c58b&quot;:{&quot;type&quot;:&quot;FIGURE_OBJECT&quot;,&quot;id&quot;:&quot;f972fea2-aed3-457a-bb45-ec501dd2c58b&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1&quot;}},&quot;0b13c9a3-e745-45ce-947c-97cb90cfd174&quot;:{&quot;type&quot;:&quot;FIGURE_OBJECT&quot;,&quot;id&quot;:&quot;0b13c9a3-e745-45ce-947c-97cb90cfd174&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2&quot;}},&quot;20ff5788-8a6a-4930-abe0-3beb362ce971&quot;:{&quot;type&quot;:&quot;FIGURE_OBJECT&quot;,&quot;id&quot;:&quot;20ff5788-8a6a-4930-abe0-3beb362ce971&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5&quot;}},&quot;6d1f0be2-9e04-4aae-9911-42f46ecc7c8c&quot;:{&quot;type&quot;:&quot;FIGURE_OBJECT&quot;,&quot;id&quot;:&quot;6d1f0be2-9e04-4aae-9911-42f46ecc7c8c&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57, 28, 84)&quot;,&quot;lineWidth&quot;:0.9857142857142857,&quot;lineJoin&quot;:&quot;round&quot;}],&quot;parent&quot;:{&quot;type&quot;:&quot;CHILD&quot;,&quot;parentId&quot;:&quot;0234885a-421c-4dd7-b7d5-59e47bd0fd92&quot;,&quot;order&quot;:&quot;7&quot;}},&quot;58316990-e0f3-4b71-aa2b-13add294819d&quot;:{&quot;type&quot;:&quot;FIGURE_OBJECT&quot;,&quot;id&quot;:&quot;58316990-e0f3-4b71-aa2b-13add294819d&quot;,&quot;parent&quot;:{&quot;type&quot;:&quot;CHILD&quot;,&quot;parentId&quot;:&quot;c2e4af91-eff6-4e56-82d3-baad295eaf05&quot;,&quot;order&quot;:&quot;999995&quot;},&quot;relativeTransform&quot;:{&quot;translate&quot;:{&quot;x&quot;:-52.98793853658988,&quot;y&quot;:-13.806876714361529},&quot;rotate&quot;:-2.4492935982947064e-16}},&quot;d7ea770f-9801-4eac-a12a-b1f2eb37bf61&quot;:{&quot;relativeTransform&quot;:{&quot;translate&quot;:{&quot;x&quot;:234.49568139469218,&quot;y&quot;:38.83219278325361},&quot;rotate&quot;:-2.4492935982947064e-16},&quot;type&quot;:&quot;FIGURE_OBJECT&quot;,&quot;id&quot;:&quot;d7ea770f-9801-4eac-a12a-b1f2eb37bf61&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1&quot;},&quot;source&quot;:{&quot;id&quot;:&quot;5f4ff1c63b02b700b74e99a8&quot;,&quot;type&quot;:&quot;ASSETS&quot;},&quot;isPremium&quot;:false},&quot;9d66bed0-28c2-4763-bbee-35c468e91008&quot;:{&quot;type&quot;:&quot;FIGURE_OBJECT&quot;,&quot;id&quot;:&quot;9d66bed0-28c2-4763-bbee-35c468e91008&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d7ea770f-9801-4eac-a12a-b1f2eb37bf61&quot;,&quot;order&quot;:&quot;5&quot;}},&quot;e36cec2d-bc3c-4357-8e12-59218608129f&quot;:{&quot;relativeTransform&quot;:{&quot;translate&quot;:{&quot;x&quot;:251.97338756844877,&quot;y&quot;:27.663197515228948},&quot;rotate&quot;:-2.4492935982947064e-16},&quot;type&quot;:&quot;FIGURE_OBJECT&quot;,&quot;id&quot;:&quot;e36cec2d-bc3c-4357-8e12-59218608129f&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2&quot;},&quot;source&quot;:{&quot;id&quot;:&quot;5f4ff1c63b02b700b74e99a8&quot;,&quot;type&quot;:&quot;ASSETS&quot;},&quot;isPremium&quot;:false},&quot;5eaa038f-c752-484f-a573-7e784d6e8e76&quot;:{&quot;type&quot;:&quot;FIGURE_OBJECT&quot;,&quot;id&quot;:&quot;5eaa038f-c752-484f-a573-7e784d6e8e76&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e36cec2d-bc3c-4357-8e12-59218608129f&quot;,&quot;order&quot;:&quot;5&quot;}},&quot;711078ed-a5d9-4973-88db-5af23553f5a8&quot;:{&quot;relativeTransform&quot;:{&quot;translate&quot;:{&quot;x&quot;:260.66306343589144,&quot;y&quot;:7.878062319379489},&quot;rotate&quot;:-2.4492935982947064e-16},&quot;type&quot;:&quot;FIGURE_OBJECT&quot;,&quot;id&quot;:&quot;711078ed-a5d9-4973-88db-5af23553f5a8&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5&quot;},&quot;source&quot;:{&quot;id&quot;:&quot;5f4ff1c63b02b700b74e99a8&quot;,&quot;type&quot;:&quot;ASSETS&quot;},&quot;isPremium&quot;:false},&quot;3b9cf922-e2ee-40b4-a42c-b651f8ba343a&quot;:{&quot;type&quot;:&quot;FIGURE_OBJECT&quot;,&quot;id&quot;:&quot;3b9cf922-e2ee-40b4-a42c-b651f8ba343a&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711078ed-a5d9-4973-88db-5af23553f5a8&quot;,&quot;order&quot;:&quot;5&quot;}},&quot;b6e1c8ee-a06f-4d13-9b89-1e6aba791932&quot;:{&quot;relativeTransform&quot;:{&quot;translate&quot;:{&quot;x&quot;:276.8634069772002,&quot;y&quot;:-6.400206564485846},&quot;rotate&quot;:-2.4492935982947064e-16},&quot;type&quot;:&quot;FIGURE_OBJECT&quot;,&quot;id&quot;:&quot;b6e1c8ee-a06f-4d13-9b89-1e6aba791932&quot;,&quot;name&quot;:&quot;Methylation 2&quot;,&quot;displayName&quot;:&quot;Ubiquitination&quot;,&quot;layout&quot;:{&quot;sizeRatio&quot;:{&quot;x&quot;:0.9041666666666667,&quot;y&quot;:0.6006944444444444},&quot;keepAspectRatio&quot;:true},&quot;opacity&quot;:1,&quot;path&quot;:{&quot;type&quot;:&quot;ELLIPSE&quot;,&quot;size&quot;:{&quot;x&quot;:22.01887742323498,&quot;y&quot;:22.018877423234983}},&quot;pathStyles&quot;:[{&quot;type&quot;:&quot;FILL&quot;,&quot;fillStyle&quot;:&quot;rgba(254, 239, 249, 1)&quot;},{&quot;type&quot;:&quot;STROKE&quot;,&quot;strokeStyle&quot;:&quot;rgb(180, 106, 144)&quot;,&quot;lineWidth&quot;:0.9857142857142857,&quot;lineJoin&quot;:&quot;round&quot;}],&quot;isLocked&quot;:false,&quot;parent&quot;:{&quot;type&quot;:&quot;CHILD&quot;,&quot;parentId&quot;:&quot;58316990-e0f3-4b71-aa2b-13add294819d&quot;,&quot;order&quot;:&quot;7&quot;},&quot;source&quot;:{&quot;id&quot;:&quot;5f4ff1c63b02b700b74e99a8&quot;,&quot;type&quot;:&quot;ASSETS&quot;},&quot;isPremium&quot;:false},&quot;baadcb56-9222-4dbe-97e8-4cd866e8bba5&quot;:{&quot;type&quot;:&quot;FIGURE_OBJECT&quot;,&quot;id&quot;:&quot;baadcb56-9222-4dbe-97e8-4cd866e8bba5&quot;,&quot;relativeTransform&quot;:{&quot;translate&quot;:{&quot;x&quot;:0,&quot;y&quot;:0},&quot;rotate&quot;:-2.4492935982947064e-16},&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quot;text&quot;:&quot;Ub&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19.908735003508298,&quot;y&quot;:12.321428571428571},&quot;targetSize&quot;:{&quot;x&quot;:16.353603752881817,&quot;y&quot;:2},&quot;format&quot;:&quot;BETTER_TEXT&quot;,&quot;verticalAlign&quot;:&quot;TOP&quot;},&quot;parent&quot;:{&quot;type&quot;:&quot;CHILD&quot;,&quot;parentId&quot;:&quot;b6e1c8ee-a06f-4d13-9b89-1e6aba791932&quot;,&quot;order&quot;:&quot;5&quot;}},&quot;0a0d4cd1-817b-4b9c-9d66-20958608ab21&quot;:{&quot;relativeTransform&quot;:{&quot;translate&quot;:{&quot;x&quot;:154.78956467052942,&quot;y&quot;:-79.43032616738351},&quot;rotate&quot;:1.1452544299472829},&quot;type&quot;:&quot;FIGURE_OBJECT&quot;,&quot;id&quot;:&quot;0a0d4cd1-817b-4b9c-9d66-20958608ab21&quot;,&quot;name&quot;:&quot;Proteasome (editable)&quot;,&quot;opacity&quot;:1,&quot;source&quot;:{&quot;id&quot;:&quot;5ea2fe48e8427400aaf9cf23&quot;,&quot;type&quot;:&quot;ASSETS&quot;},&quot;pathStyles&quot;:[{&quot;type&quot;:&quot;FILL&quot;,&quot;fillStyle&quot;:&quot;rgb(0,0,0)&quot;}],&quot;isLocked&quot;:false,&quot;parent&quot;:{&quot;type&quot;:&quot;CHILD&quot;,&quot;parentId&quot;:&quot;c2e4af91-eff6-4e56-82d3-baad295eaf05&quot;,&quot;order&quot;:&quot;999998&quot;},&quot;isPremium&quot;:true},&quot;798aae60-e89b-43fc-97f2-fb5c9231199f&quot;:{&quot;type&quot;:&quot;FIGURE_OBJECT&quot;,&quot;id&quot;:&quot;798aae60-e89b-43fc-97f2-fb5c9231199f&quot;,&quot;name&quot;:&quot;Proteasome (subunit, lid)&quot;,&quot;relativeTransform&quot;:{&quot;translate&quot;:{&quot;x&quot;:1.9131446551331497,&quot;y&quot;:27.82760533155331},&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05&quot;}},&quot;ae6f21e8-0789-4e2f-b169-c672df9d0969&quot;:{&quot;type&quot;:&quot;FIGURE_OBJECT&quot;,&quot;id&quot;:&quot;ae6f21e8-0789-4e2f-b169-c672df9d0969&quot;,&quot;name&quot;:&quot;Proteasome (subunit)&quot;,&quot;relativeTransform&quot;:{&quot;translate&quot;:{&quot;x&quot;:-0.13580232516851282,&quot;y&quot;:17.37698359576078},&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1&quot;}},&quot;c139652d-69d3-4801-912a-4a21a9dce630&quot;:{&quot;type&quot;:&quot;FIGURE_OBJECT&quot;,&quot;id&quot;:&quot;c139652d-69d3-4801-912a-4a21a9dce630&quot;,&quot;name&quot;:&quot;Proteasome (subunit)&quot;,&quot;relativeTransform&quot;:{&quot;translate&quot;:{&quot;x&quot;:-0.13580232516851318,&quot;y&quot;:10.568106906399672},&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2&quot;}},&quot;114a261e-a8e3-4c04-a89a-62c1e1917389&quot;:{&quot;type&quot;:&quot;FIGURE_OBJECT&quot;,&quot;id&quot;:&quot;114a261e-a8e3-4c04-a89a-62c1e1917389&quot;,&quot;name&quot;:&quot;Proteasome (subunit)&quot;,&quot;relativeTransform&quot;:{&quot;translate&quot;:{&quot;x&quot;:-0.13580232516851357,&quot;y&quot;:3.7390197363486783},&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3&quot;}},&quot;48822346-8176-4d80-b084-8609eafa62a7&quot;:{&quot;type&quot;:&quot;FIGURE_OBJECT&quot;,&quot;id&quot;:&quot;48822346-8176-4d80-b084-8609eafa62a7&quot;,&quot;name&quot;:&quot;Proteasome (subunit)&quot;,&quot;relativeTransform&quot;:{&quot;translate&quot;:{&quot;x&quot;:-0.13580232516851395,&quot;y&quot;:-3.070884604572949},&quot;rotate&quot;:6.283185307179586,&quot;skewX&quot;:-5.551115123125707e-17,&quot;scale&quot;:{&quot;x&quot;:-0.38061168907453724,&quot;y&quot;:0.3806116890745377}},&quot;opacity&quot;:1,&quot;image&quot;:{&quot;url&quot;:&quot;https://icons.biorender.com/biorender/5ea2fd7309b1400028bc00d4/proteasome-subunit.png&quot;,&quot;fallbackUrl&quot;:&quot;https://res.cloudinary.com/dlcjuc3ej/image/upload/v1587740015/t5qeaga3ct1demfobayb.svg#/keystone/api/icons/5ea2fd7309b1400028bc00d4/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5&quot;}},&quot;e22653af-b3e7-43dd-a244-bec55fecf380&quot;:{&quot;type&quot;:&quot;FIGURE_OBJECT&quot;,&quot;id&quot;:&quot;e22653af-b3e7-43dd-a244-bec55fecf380&quot;,&quot;name&quot;:&quot;Proteasome (subunit)&quot;,&quot;relativeTransform&quot;:{&quot;translate&quot;:{&quot;x&quot;:-0.13580232516851432,&quot;y&quot;:-9.877363440292909},&quot;rotate&quot;:6.283185307179586,&quot;skewX&quot;:-5.551115123125707e-17,&quot;scale&quot;:{&quot;x&quot;:-0.38061168907453724,&quot;y&quot;:0.3806116890745377}},&quot;opacity&quot;:1,&quot;image&quot;:{&quot;url&quot;:&quot;https://icons.biorender.com/biorender/5ea2fd7309b1400028bc00ce/proteasome-subunit.png&quot;,&quot;fallbackUrl&quot;:&quot;https://res.cloudinary.com/dlcjuc3ej/image/upload/v1587740015/qjlmdy8bmbpda7vlly46.svg#/keystone/api/icons/5ea2fd7309b1400028bc00c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6&quot;}},&quot;6e0330db-ac85-49f2-b2ed-08082912bae7&quot;:{&quot;type&quot;:&quot;FIGURE_OBJECT&quot;,&quot;id&quot;:&quot;6e0330db-ac85-49f2-b2ed-08082912bae7&quot;,&quot;name&quot;:&quot;Proteasome (subunit)&quot;,&quot;relativeTransform&quot;:{&quot;translate&quot;:{&quot;x&quot;:-0.1358023251685147,&quot;y&quot;:-16.503660702404957},&quot;rotate&quot;:6.283185307179586,&quot;skewX&quot;:-5.551115123125707e-17,&quot;scale&quot;:{&quot;x&quot;:-0.38061168907453724,&quot;y&quot;:0.3806116890745377}},&quot;opacity&quot;:1,&quot;image&quot;:{&quot;url&quot;:&quot;https://icons.biorender.com/biorender/5cb886537d0a2233002cd539/20200424145335/image/proteasome-subunit.png&quot;,&quot;fallbackUrl&quot;:&quot;https://res.cloudinary.com/dlcjuc3ej/image/upload/v1587740015/axvwhhbm7uljnakc7oie.svg#/keystone/api/icons/5cb886537d0a2233002cd539/20200424145335/image/proteasome-subunit.svg&quot;,&quot;size&quot;:{&quot;x&quot;:90,&quot;y&quot;:59},&quot;isPremium&quot;:false},&quot;source&quot;:{&quot;id&quot;:&quot;5cb886537d0a2233002cd539&quot;,&quot;type&quot;:&quot;ASSETS&quot;},&quot;pathStyles&quot;:[{&quot;type&quot;:&quot;FILL&quot;,&quot;fillStyle&quot;:&quot;rgb(0,0,0)&quot;}],&quot;isLocked&quot;:false,&quot;parent&quot;:{&quot;type&quot;:&quot;CHILD&quot;,&quot;parentId&quot;:&quot;0a0d4cd1-817b-4b9c-9d66-20958608ab21&quot;,&quot;order&quot;:&quot;7&quot;}},&quot;57b40480-b447-4bfc-b1cc-93631b9c65d9&quot;:{&quot;type&quot;:&quot;FIGURE_OBJECT&quot;,&quot;id&quot;:&quot;57b40480-b447-4bfc-b1cc-93631b9c65d9&quot;,&quot;name&quot;:&quot;Proteasome (subunit, lid)&quot;,&quot;relativeTransform&quot;:{&quot;translate&quot;:{&quot;x&quot;:-1.9131446551332394,&quot;y&quot;:-27.827605331553404},&quot;rotate&quot;:5.654866776461628,&quot;skewX&quot;:1.4369685333259443e-15,&quot;scale&quot;:{&quot;x&quot;:-0.3806116890745377,&quot;y&quot;:0.38061168907453796}},&quot;opacity&quot;:1,&quot;image&quot;:{&quot;url&quot;:&quot;https://icons.biorender.com/biorender/5ea2fd8809b1400028bc00d6/proteasome-subunit-lid.png&quot;,&quot;fallbackUrl&quot;:&quot;https://res.cloudinary.com/dlcjuc3ej/image/upload/v1587740037/as0oh6pq4jpgancp1wto.svg#/keystone/api/icons/5ea2fd8809b1400028bc00d6/proteasome-subunit-lid.svg&quot;,&quot;size&quot;:{&quot;x&quot;:90,&quot;y&quot;:59},&quot;isPremium&quot;:false},&quot;source&quot;:{&quot;id&quot;:&quot;5cb886917d0a2233002cd545&quot;,&quot;type&quot;:&quot;ASSETS&quot;},&quot;pathStyles&quot;:[{&quot;type&quot;:&quot;FILL&quot;,&quot;fillStyle&quot;:&quot;rgb(0,0,0)&quot;}],&quot;isLocked&quot;:false,&quot;parent&quot;:{&quot;type&quot;:&quot;CHILD&quot;,&quot;parentId&quot;:&quot;0a0d4cd1-817b-4b9c-9d66-20958608ab21&quot;,&quot;order&quot;:&quot;8&quot;}},&quot;29e7a131-d77a-42a6-ac8e-ef3b542b4762&quot;:{&quot;relativeTransform&quot;:{&quot;translate&quot;:{&quot;x&quot;:216.55434545927451,&quot;y&quot;:-107.38851063492501},&quot;rotate&quot;:-0.6235575338687465},&quot;type&quot;:&quot;FIGURE_OBJECT&quot;,&quot;id&quot;:&quot;29e7a131-d77a-42a6-ac8e-ef3b542b4762&quot;,&quot;name&quot;:&quot;Protein (degraded)&quot;,&quot;displayName&quot;:&quot;Degraded protein&quot;,&quot;opacity&quot;:1,&quot;source&quot;:{&quot;id&quot;:&quot;5f931b4e99a44c00aaaae6f6&quot;,&quot;type&quot;:&quot;ASSETS&quot;},&quot;pathStyles&quot;:[{&quot;type&quot;:&quot;FILL&quot;,&quot;fillStyle&quot;:&quot;rgb(0,0,0)&quot;}],&quot;isLocked&quot;:false,&quot;parent&quot;:{&quot;type&quot;:&quot;CHILD&quot;,&quot;parentId&quot;:&quot;c2e4af91-eff6-4e56-82d3-baad295eaf05&quot;,&quot;order&quot;:&quot;999999&quot;},&quot;isPremium&quot;:true},&quot;e804a506-83da-4aaa-9bf6-c309830b3891&quot;:{&quot;type&quot;:&quot;FIGURE_OBJECT&quot;,&quot;id&quot;:&quot;e804a506-83da-4aaa-9bf6-c309830b3891&quot;,&quot;relativeTransform&quot;:{&quot;translate&quot;:{&quot;x&quot;:11.41207876419634,&quot;y&quot;:-4.301698924127443},&quot;rotate&quot;:0},&quot;opacity&quot;:1,&quot;path&quot;:{&quot;type&quot;:&quot;POLY_LINE&quot;,&quot;points&quot;:[{&quot;x&quot;:-2.0361239243378155,&quot;y&quot;:0.19691642561803394},{&quot;x&quot;:-3.841203207285099,&quot;y&quot;:3.2970440271899646},{&quot;x&quot;:-0.6348201700299926,&quot;y&quot;:4.879051660511841},{&quot;x&quot;:3.056994574460067,&quot;y&quot;:2.8911514134787457},{&quot;x&quot;:3.6249660736122418,&quot;y&quot;:-1.9366063293160156},{&quot;x&quot;:0.785108577850752,&quot;y&quot;:-4.776463825077681},{&quot;x&quot;:-2.622720417063088,&quot;y&quot;:-3.640520826772892}],&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05&quot;}},&quot;87637ea2-25c1-46b9-b17d-8e1b3b8796b7&quot;:{&quot;type&quot;:&quot;FIGURE_OBJECT&quot;,&quot;id&quot;:&quot;87637ea2-25c1-46b9-b17d-8e1b3b8796b7&quot;,&quot;relativeTransform&quot;:{&quot;translate&quot;:{&quot;x&quot;:4.767341559497328,&quot;y&quot;:-11.18122593705737},&quot;rotate&quot;:0},&quot;opacity&quot;:1,&quot;path&quot;:{&quot;type&quot;:&quot;POLY_LINE&quot;,&quot;points&quot;:[{&quot;x&quot;:1.1998566895001357,&quot;y&quot;:0.746772156102532},{&quot;x&quot;:3.6937933454285594,&quot;y&quot;:-1.8318674697409627},{&quot;x&quot;:-2.5991996576272802,&quot;y&quot;:-3.428443627346669},{&quot;x&quot;:-3.8505632205095037,&quot;y&quot;:1.317780780141414},{&quot;x&quot;:-2.6578143751568644,&quot;y&quot;:3.578165050566983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1&quot;}},&quot;69acdfb4-c823-4b0a-93de-75a24f58d94f&quot;:{&quot;type&quot;:&quot;FIGURE_OBJECT&quot;,&quot;id&quot;:&quot;69acdfb4-c823-4b0a-93de-75a24f58d94f&quot;,&quot;relativeTransform&quot;:{&quot;translate&quot;:{&quot;x&quot;:-13.629426769542802,&quot;y&quot;:-22.22029504825279},&quot;rotate&quot;:0},&quot;opacity&quot;:1,&quot;path&quot;:{&quot;type&quot;:&quot;POLY_LINE&quot;,&quot;points&quot;:[{&quot;x&quot;:-1.6709448812949554,&quot;y&quot;:-0.4117151189625937},{&quot;x&quot;:-3.40516665819403,&quot;y&quot;:2.7285997047904096},{&quot;x&quot;:-0.16368890327532193,&quot;y&quot;:4.237394686838407},{&quot;x&quot;:3.0864020508168384,&quot;y&quot;:2.6268546325058266},{&quot;x&quot;:3.0552410535318204,&quot;y&quot;:-2.2814633976337264},{&quot;x&quot;:1.3137268197980179,&quot;y&quot;:-4.152055558362527}],&quot;closed&quot;:true},&quot;pathStyles&quot;:[{&quot;type&quot;:&quot;FILL&quot;,&quot;fillStyle&quot;:&quot;rgba(186, 151, 222, 1)&quot;},{&quot;type&quot;:&quot;STROKE&quot;,&quot;strokeStyle&quot;:&quot;rgb(57, 28, 84)&quot;,&quot;lineWidth&quot;:0.5298027683168381,&quot;lineJoin&quot;:&quot;round&quot;}],&quot;pathSmoothing&quot;:{&quot;type&quot;:&quot;CATMULL_SMOOTHING&quot;,&quot;smoothing&quot;:0.2},&quot;isLocked&quot;:false,&quot;parent&quot;:{&quot;type&quot;:&quot;CHILD&quot;,&quot;parentId&quot;:&quot;29e7a131-d77a-42a6-ac8e-ef3b542b4762&quot;,&quot;order&quot;:&quot;15&quot;}},&quot;d3bf8636-5e11-4f56-b62c-647320dcd245&quot;:{&quot;type&quot;:&quot;FIGURE_OBJECT&quot;,&quot;id&quot;:&quot;d3bf8636-5e11-4f56-b62c-647320dcd245&quot;,&quot;relativeTransform&quot;:{&quot;translate&quot;:{&quot;x&quot;:2.509535524756029,&quot;y&quot;:11.548648463872599},&quot;rotate&quot;:0},&quot;opacity&quot;:0.75,&quot;path&quot;:{&quot;type&quot;:&quot;POLY_LINE&quot;,&quot;points&quot;:[{&quot;x&quot;:-2.525717086790454,&quot;y&quot;:1.5896446867449894},{&quot;x&quot;:2.4388194336662954,&quot;y&quot;:1.5896446867449894},{&quot;x&quot;:0.4589546143025192,&quot;y&quot;:-2.1506957526549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quot;}},&quot;733776e8-c04a-4d76-a238-7b327f13199a&quot;:{&quot;type&quot;:&quot;FIGURE_OBJECT&quot;,&quot;id&quot;:&quot;733776e8-c04a-4d76-a238-7b327f13199a&quot;,&quot;relativeTransform&quot;:{&quot;translate&quot;:{&quot;x&quot;:-22.57506695403761,&quot;y&quot;:7.848455758388707},&quot;rotate&quot;:0},&quot;opacity&quot;:0.9,&quot;path&quot;:{&quot;type&quot;:&quot;POLY_LINE&quot;,&quot;points&quot;:[{&quot;x&quot;:2.096222478188954,&quot;y&quot;:-2.3294626555008873},{&quot;x&quot;:-2.345647057557498,&quot;y&quot;:-0.11216297111957792},{&quot;x&quot;:1.0963171280973396,&quot;y&quot;:2.350131456895324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25&quot;}},&quot;7ecbbee2-0be1-4ee9-8439-f660cf1afc2a&quot;:{&quot;type&quot;:&quot;FIGURE_OBJECT&quot;,&quot;id&quot;:&quot;7ecbbee2-0be1-4ee9-8439-f660cf1afc2a&quot;,&quot;relativeTransform&quot;:{&quot;translate&quot;:{&quot;x&quot;:-20.048791965438,&quot;y&quot;:-6.860596033912244},&quot;rotate&quot;:0},&quot;opacity&quot;:0.38,&quot;path&quot;:{&quot;type&quot;:&quot;POLY_LINE&quot;,&quot;points&quot;:[{&quot;x&quot;:-2.3635200518304296,&quot;y&quot;:-2.021168683931821},{&quot;x&quot;:0.04522587463321299,&quot;y&quot;:2.3198641338079975},{&quot;x&quot;:2.3551996720075117,&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3&quot;}},&quot;2d71f39c-1653-4195-8a3e-81ed0fa693a6&quot;:{&quot;type&quot;:&quot;FIGURE_OBJECT&quot;,&quot;id&quot;:&quot;2d71f39c-1653-4195-8a3e-81ed0fa693a6&quot;,&quot;relativeTransform&quot;:{&quot;translate&quot;:{&quot;x&quot;:17.560320239076205,&quot;y&quot;:13.017776481296446},&quot;rotate&quot;:0},&quot;opacity&quot;:0.38,&quot;path&quot;:{&quot;type&quot;:&quot;POLY_LINE&quot;,&quot;points&quot;:[{&quot;x&quot;:2.2155990037786415,&quot;y&quot;:-2.2543822271042373},{&quot;x&quot;:-2.3897710710483016,&quot;y&quot;:-0.4004163868476449},{&quot;x&quot;:0.8436573730234952,&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4&quot;}},&quot;1690788b-ba4a-4757-b371-f3c99455798b&quot;:{&quot;type&quot;:&quot;FIGURE_OBJECT&quot;,&quot;id&quot;:&quot;1690788b-ba4a-4757-b371-f3c99455798b&quot;,&quot;relativeTransform&quot;:{&quot;translate&quot;:{&quot;x&quot;:-8.33962527384474,&quot;y&quot;:23.883475356993713},&quot;rotate&quot;:0},&quot;opacity&quot;:0.38,&quot;path&quot;:{&quot;type&quot;:&quot;POLY_LINE&quot;,&quot;points&quot;:[{&quot;x&quot;:2.21559900377864,&quot;y&quot;:-2.2543822271042373},{&quot;x&quot;:-2.389771071048303,&quot;y&quot;:-0.4004163868476449},{&quot;x&quot;:0.843657373023494,&quot;y&quot;:2.32995937531985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quot;}},&quot;5d31f4a2-95e6-4e68-b477-aabb73d9fb75&quot;:{&quot;type&quot;:&quot;FIGURE_OBJECT&quot;,&quot;id&quot;:&quot;5d31f4a2-95e6-4e68-b477-aabb73d9fb75&quot;,&quot;relativeTransform&quot;:{&quot;translate&quot;:{&quot;x&quot;:17.477957687746954,&quot;y&quot;:-19.83015591771047},&quot;rotate&quot;:0},&quot;opacity&quot;:0.9,&quot;path&quot;:{&quot;type&quot;:&quot;POLY_LINE&quot;,&quot;points&quot;:[{&quot;x&quot;:-2.363520051830341,&quot;y&quot;:-2.021168683931821},{&quot;x&quot;:0.04522587463338946,&quot;y&quot;:2.3198641338079975},{&quot;x&quot;:2.355199672007688,&quot;y&quot;:-1.2261240727443905}],&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55&quot;}},&quot;88a78089-aecb-4744-a7a6-6c88acc6c604&quot;:{&quot;type&quot;:&quot;FIGURE_OBJECT&quot;,&quot;id&quot;:&quot;88a78089-aecb-4744-a7a6-6c88acc6c604&quot;,&quot;relativeTransform&quot;:{&quot;translate&quot;:{&quot;x&quot;:21.66384989701554,&quot;y&quot;:-4.3017239486856065},&quot;rotate&quot;:1.101100926138018},&quot;opacity&quot;:0.64,&quot;path&quot;:{&quot;type&quot;:&quot;POLY_LINE&quot;,&quot;points&quot;:[{&quot;x&quot;:-2.3635200518303416,&quot;y&quot;:-2.0211686839318204},{&quot;x&quot;:0.04522587463338952,&quot;y&quot;:2.319864133807997},{&quot;x&quot;:2.3551996720076884,&quot;y&quot;:-1.2261240727443903}],&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quot;}},&quot;84e0407b-b432-435a-9918-feca326a02d6&quot;:{&quot;type&quot;:&quot;FIGURE_OBJECT&quot;,&quot;id&quot;:&quot;84e0407b-b432-435a-9918-feca326a02d6&quot;,&quot;relativeTransform&quot;:{&quot;translate&quot;:{&quot;x&quot;:-8.42162149605771,&quot;y&quot;:-5.137632729711836},&quot;rotate&quot;:0},&quot;opacity&quot;:1,&quot;path&quot;:{&quot;type&quot;:&quot;POLY_LINE&quot;,&quot;points&quot;:[{&quot;x&quot;:4.18533351495968,&quot;y&quot;:-3.890385264179585},{&quot;x&quot;:-0.07445272868281788,&quot;y&quot;:-4.458356763332112},{&quot;x&quot;:-3.7662674731728774,&quot;y&quot;:-1.6184992675704466},{&quot;x&quot;:-3.7662674731728774,&quot;y&quot;:2.038949444493583},{&quot;x&quot;:-0.6639102242752646,&quot;y&quot;:4.298787760582709},{&quot;x&quot;:3.9819707196872236,&quot;y&quot;:4.2987877605827975},{&quot;x&quot;:2.6390928347099356,&quot;y&quot;:0.6423838896444558}],&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65&quot;}},&quot;f97cb795-0be1-4c4c-8a55-1adff7133dc3&quot;:{&quot;type&quot;:&quot;FIGURE_OBJECT&quot;,&quot;id&quot;:&quot;f97cb795-0be1-4c4c-8a55-1adff7133dc3&quot;,&quot;relativeTransform&quot;:{&quot;translate&quot;:{&quot;x&quot;:0.07427875331926086,&quot;y&quot;:1.1988071852655835},&quot;rotate&quot;:0},&quot;opacity&quot;:1,&quot;path&quot;:{&quot;type&quot;:&quot;POLY_LINE&quot;,&quot;points&quot;:[{&quot;x&quot;:2.6793673192445744,&quot;y&quot;:1.7049531133833877},{&quot;x&quot;:2.995081158900982,&quot;y&quot;:-0.8855370934788941},{&quot;x&quot;:1.291166661444018,&quot;y&quot;:-2.0214800917835074},{&quot;x&quot;:-0.4370374298256361,&quot;y&quot;:-0.5821310655484289},{&quot;x&quot;:-2.7718839274645743,&quot;y&quot;:0.053287091375902707},{&quot;x&quot;:-2.7718839274645743,&quot;y&quot;:1.7049531133833877}],&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quot;}},&quot;7dd5d870-c7b0-48b4-8925-4eb53785dbf7&quot;:{&quot;type&quot;:&quot;FIGURE_OBJECT&quot;,&quot;id&quot;:&quot;7dd5d870-c7b0-48b4-8925-4eb53785dbf7&quot;,&quot;relativeTransform&quot;:{&quot;translate&quot;:{&quot;x&quot;:1.4068279065872653,&quot;y&quot;:-21.82384770678588},&quot;rotate&quot;:0},&quot;opacity&quot;:1,&quot;path&quot;:{&quot;type&quot;:&quot;POLY_LINE&quot;,&quot;points&quot;:[{&quot;x&quot;:-2.2457704425570353,&quot;y&quot;:0.4965297562599025},{&quot;x&quot;:-0.633186900866461,&quot;y&quot;:3.7978129884571783},{&quot;x&quot;:1.1027076181687638,&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75&quot;}},&quot;5e843d9a-2936-4d9a-abd5-73dbacc2947f&quot;:{&quot;type&quot;:&quot;FIGURE_OBJECT&quot;,&quot;id&quot;:&quot;5e843d9a-2936-4d9a-abd5-73dbacc2947f&quot;,&quot;relativeTransform&quot;:{&quot;translate&quot;:{&quot;x&quot;:-8.421718047093664,&quot;y&quot;:7.848455758388707},&quot;rotate&quot;:0},&quot;opacity&quot;:1,&quot;path&quot;:{&quot;type&quot;:&quot;POLY_LINE&quot;,&quot;points&quot;:[{&quot;x&quot;:-2.2457704425571237,&quot;y&quot;:0.4965297562599025},{&quot;x&quot;:-0.6331869008665493,&quot;y&quot;:3.7978129884571783},{&quot;x&quot;:1.1027076181686757,&quot;y&quot;:-0.4166915330289518},{&quot;x&quot;:2.1449481410894258,&quot;y&quot;:-3.112315439446427},{&quot;x&quot;:-1.0919990971971227,&quot;y&quot;:-3.434928265158649}],&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8&quot;}},&quot;172f3117-29cb-41ff-adfc-6a28b4e1258c&quot;:{&quot;type&quot;:&quot;FIGURE_OBJECT&quot;,&quot;id&quot;:&quot;172f3117-29cb-41ff-adfc-6a28b4e1258c&quot;,&quot;relativeTransform&quot;:{&quot;translate&quot;:{&quot;x&quot;:-4.900343826439701,&quot;y&quot;:-13.782592047428102},&quot;rotate&quot;:0},&quot;opacity&quot;:0.75,&quot;path&quot;:{&quot;type&quot;:&quot;POLY_LINE&quot;,&quot;points&quot;:[{&quot;x&quot;:0.2345893525625294,&quot;y&quot;:-2.560180578836603},{&quot;x&quot;:-3.435513199235633,&quot;y&quot;:-2.3891720486310546},{&quot;x&quot;:-0.2551256200020403,&quot;y&quot;:0.8758720534754272},{&quot;x&quot;:1.8060592980493912,&quot;y&quot;:2.901747243625239},{&quot;x&quot;:3.386019841356604,&quot;y&quot;:0.058222821300438994}],&quot;closed&quot;:true},&quot;pathStyles&quot;:[{&quot;type&quot;:&quot;FILL&quot;,&quot;fillStyle&quot;:&quot;rgba(186, 151, 222, 1)&quot;},{&quot;type&quot;:&quot;STROKE&quot;,&quot;strokeStyle&quot;:&quot;rgb(57, 28, 84)&quot;,&quot;lineWidth&quot;:0.5298027683168383,&quot;lineJoin&quot;:&quot;round&quot;}],&quot;pathSmoothing&quot;:{&quot;type&quot;:&quot;CATMULL_SMOOTHING&quot;,&quot;smoothing&quot;:0.2},&quot;isLocked&quot;:false,&quot;parent&quot;:{&quot;type&quot;:&quot;CHILD&quot;,&quot;parentId&quot;:&quot;29e7a131-d77a-42a6-ac8e-ef3b542b4762&quot;,&quot;order&quot;:&quot;9&quot;}},&quot;7cdde794-0f9c-4a5e-adb1-81db8e4ffbab&quot;:{&quot;relativeTransform&quot;:{&quot;translate&quot;:{&quot;x&quot;:47.51129446533666,&quot;y&quot;:200.70571359890695},&quot;rotate&quot;:0},&quot;type&quot;:&quot;FIGURE_OBJECT&quot;,&quot;id&quot;:&quot;7cdde794-0f9c-4a5e-adb1-81db8e4ffbab&quot;,&quot;name&quot;:&quot;dsDNA brush 1 (straight)&quot;,&quot;displayName&quot;:&quot;dsDNA brush (straight)&quot;,&quot;opacity&quot;:1,&quot;source&quot;:{&quot;id&quot;:&quot;5e75573302a72400a91d3c9b&quot;,&quot;type&quot;:&quot;ASSETS&quot;},&quot;path&quot;:{&quot;type&quot;:&quot;POLY_LINE&quot;,&quot;points&quot;:[{&quot;x&quot;:-177.11287391460536,&quot;y&quot;:0},{&quot;x&quot;:177.11287391460527,&quot;y&quot;:0}],&quot;closed&quot;:false},&quot;pathStyles&quot;:[{&quot;type&quot;:&quot;FILL&quot;,&quot;fillStyle&quot;:&quot;rgba(0,0,0,0)&quot;},{&quot;type&quot;:&quot;STROKE&quot;,&quot;strokeStyle&quot;:&quot;rgba(0,0,0,0)&quot;,&quot;lineWidth&quot;:13.142857142857142,&quot;lineJoin&quot;:&quot;round&quot;}],&quot;pathSmoothing&quot;:{&quot;type&quot;:&quot;CATMULL_SMOOTHING&quot;,&quot;smoothing&quot;:0.2},&quot;pathPattern&quot;:{&quot;type&quot;:&quot;ROW&quot;,&quot;patternId&quot;:&quot;a34c3d45-53f2-46d3-b7ef-8050604b56c3&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c2e4af91-eff6-4e56-82d3-baad295eaf05&quot;,&quot;order&quot;:&quot;9999995&quot;},&quot;isPremium&quot;:true},&quot;a34c3d45-53f2-46d3-b7ef-8050604b56c3&quot;:{&quot;type&quot;:&quot;FIGURE_OBJECT&quot;,&quot;id&quot;:&quot;a34c3d45-53f2-46d3-b7ef-8050604b56c3&quot;,&quot;relativeTransform&quot;:{&quot;translate&quot;:{&quot;x&quot;:0,&quot;y&quot;:0},&quot;rotate&quot;:0,&quot;skewX&quot;:0,&quot;scale&quot;:{&quot;x&quot;:1,&quot;y&quot;:1}},&quot;source&quot;:{&quot;type&quot;:&quot;ASSETS&quot;,&quot;id&quot;:&quot;5e713b6776df310028d1ed8f&quot;},&quot;name&quot;:&quot;dsDNA (for brush)&quot;},&quot;fc13c70f-0353-42d0-8243-c6bc8f2f1c7e&quot;:{&quot;type&quot;:&quot;FIGURE_OBJECT&quot;,&quot;id&quot;:&quot;fc13c70f-0353-42d0-8243-c6bc8f2f1c7e&quot;,&quot;parent&quot;:{&quot;type&quot;:&quot;CHILD&quot;,&quot;parentId&quot;:&quot;a34c3d45-53f2-46d3-b7ef-8050604b56c3&quot;,&quot;order&quot;:&quot;7&quot;},&quot;relativeTransform&quot;:{&quot;translate&quot;:{&quot;x&quot;:0,&quot;y&quot;:0},&quot;rotate&quot;:0,&quot;skewX&quot;:0,&quot;scale&quot;:{&quot;x&quot;:1,&quot;y&quot;:1}}},&quot;e4947e31-25ca-41e2-bc15-8af339633962&quot;:{&quot;type&quot;:&quot;FIGURE_OBJECT&quot;,&quot;id&quot;:&quot;e4947e31-25ca-41e2-bc15-8af339633962&quot;,&quot;parent&quot;:{&quot;type&quot;:&quot;CHILD&quot;,&quot;parentId&quot;:&quot;fc13c70f-0353-42d0-8243-c6bc8f2f1c7e&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030351&quot;}],&quot;opacity&quot;:1},&quot;6cd47c99-5130-495c-b665-8120ee6c45fb&quot;:{&quot;type&quot;:&quot;FIGURE_OBJECT&quot;,&quot;id&quot;:&quot;6cd47c99-5130-495c-b665-8120ee6c45fb&quot;,&quot;parent&quot;:{&quot;type&quot;:&quot;CHILD&quot;,&quot;parentId&quot;:&quot;fc13c70f-0353-42d0-8243-c6bc8f2f1c7e&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030351&quot;}],&quot;opacity&quot;:1},&quot;ebbf5ee7-f9bb-4985-a1bd-fd0ee8b95d46&quot;:{&quot;type&quot;:&quot;FIGURE_OBJECT&quot;,&quot;id&quot;:&quot;ebbf5ee7-f9bb-4985-a1bd-fd0ee8b95d46&quot;,&quot;parent&quot;:{&quot;type&quot;:&quot;CHILD&quot;,&quot;parentId&quot;:&quot;fc13c70f-0353-42d0-8243-c6bc8f2f1c7e&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030351&quot;}],&quot;opacity&quot;:1},&quot;8b83fca6-c2ac-4a02-98e1-e1a8dcf0d505&quot;:{&quot;type&quot;:&quot;FIGURE_OBJECT&quot;,&quot;id&quot;:&quot;8b83fca6-c2ac-4a02-98e1-e1a8dcf0d505&quot;,&quot;parent&quot;:{&quot;type&quot;:&quot;CHILD&quot;,&quot;parentId&quot;:&quot;fc13c70f-0353-42d0-8243-c6bc8f2f1c7e&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030351&quot;}],&quot;opacity&quot;:1},&quot;b608107a-dae0-42d0-b96f-64fa37115554&quot;:{&quot;type&quot;:&quot;FIGURE_OBJECT&quot;,&quot;id&quot;:&quot;b608107a-dae0-42d0-b96f-64fa37115554&quot;,&quot;parent&quot;:{&quot;type&quot;:&quot;CHILD&quot;,&quot;parentId&quot;:&quot;fc13c70f-0353-42d0-8243-c6bc8f2f1c7e&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030351&quot;}],&quot;opacity&quot;:1},&quot;232f2c76-b31f-4d7f-9a87-0dd0d29347b7&quot;:{&quot;type&quot;:&quot;FIGURE_OBJECT&quot;,&quot;id&quot;:&quot;232f2c76-b31f-4d7f-9a87-0dd0d29347b7&quot;,&quot;parent&quot;:{&quot;type&quot;:&quot;CHILD&quot;,&quot;parentId&quot;:&quot;fc13c70f-0353-42d0-8243-c6bc8f2f1c7e&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030351&quot;}],&quot;opacity&quot;:1},&quot;ed31e228-1c88-4ea4-a92a-a7681417c366&quot;:{&quot;type&quot;:&quot;FIGURE_OBJECT&quot;,&quot;id&quot;:&quot;ed31e228-1c88-4ea4-a92a-a7681417c366&quot;,&quot;parent&quot;:{&quot;type&quot;:&quot;CHILD&quot;,&quot;parentId&quot;:&quot;fc13c70f-0353-42d0-8243-c6bc8f2f1c7e&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030351&quot;}],&quot;opacity&quot;:1},&quot;dada6093-1ab5-4633-a890-7cdab3eb6fc0&quot;:{&quot;type&quot;:&quot;FIGURE_OBJECT&quot;,&quot;id&quot;:&quot;dada6093-1ab5-4633-a890-7cdab3eb6fc0&quot;,&quot;parent&quot;:{&quot;type&quot;:&quot;CHILD&quot;,&quot;parentId&quot;:&quot;fc13c70f-0353-42d0-8243-c6bc8f2f1c7e&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030351&quot;}],&quot;opacity&quot;:1},&quot;f4bec0b7-3426-4d69-b742-407534927eea&quot;:{&quot;type&quot;:&quot;FIGURE_OBJECT&quot;,&quot;id&quot;:&quot;f4bec0b7-3426-4d69-b742-407534927eea&quot;,&quot;parent&quot;:{&quot;type&quot;:&quot;CHILD&quot;,&quot;parentId&quot;:&quot;fc13c70f-0353-42d0-8243-c6bc8f2f1c7e&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2479&quot;}],&quot;opacity&quot;:1},&quot;d6ef1b84-7208-437c-bcd2-ec553b5b815e&quot;:{&quot;type&quot;:&quot;FIGURE_OBJECT&quot;,&quot;id&quot;:&quot;d6ef1b84-7208-437c-bcd2-ec553b5b815e&quot;,&quot;parent&quot;:{&quot;type&quot;:&quot;CHILD&quot;,&quot;parentId&quot;:&quot;fc13c70f-0353-42d0-8243-c6bc8f2f1c7e&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2479&quot;}],&quot;opacity&quot;:1},&quot;4d9367ec-4cfc-4810-b8ec-7fbc3538388e&quot;:{&quot;type&quot;:&quot;FIGURE_OBJECT&quot;,&quot;id&quot;:&quot;4d9367ec-4cfc-4810-b8ec-7fbc3538388e&quot;,&quot;parent&quot;:{&quot;type&quot;:&quot;CHILD&quot;,&quot;parentId&quot;:&quot;fc13c70f-0353-42d0-8243-c6bc8f2f1c7e&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2479&quot;}],&quot;opacity&quot;:1},&quot;43d6bc4c-0dff-44ed-addd-d82b135ce326&quot;:{&quot;type&quot;:&quot;FIGURE_OBJECT&quot;,&quot;id&quot;:&quot;43d6bc4c-0dff-44ed-addd-d82b135ce326&quot;,&quot;parent&quot;:{&quot;type&quot;:&quot;CHILD&quot;,&quot;parentId&quot;:&quot;fc13c70f-0353-42d0-8243-c6bc8f2f1c7e&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2479&quot;}],&quot;opacity&quot;:1},&quot;303ac254-f412-4007-9583-ec24e7c843be&quot;:{&quot;type&quot;:&quot;FIGURE_OBJECT&quot;,&quot;id&quot;:&quot;303ac254-f412-4007-9583-ec24e7c843be&quot;,&quot;parent&quot;:{&quot;type&quot;:&quot;CHILD&quot;,&quot;parentId&quot;:&quot;fc13c70f-0353-42d0-8243-c6bc8f2f1c7e&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2479&quot;}],&quot;opacity&quot;:1},&quot;785d2914-b70a-448e-98b1-5436ac0734f0&quot;:{&quot;type&quot;:&quot;FIGURE_OBJECT&quot;,&quot;id&quot;:&quot;785d2914-b70a-448e-98b1-5436ac0734f0&quot;,&quot;parent&quot;:{&quot;type&quot;:&quot;CHILD&quot;,&quot;parentId&quot;:&quot;fc13c70f-0353-42d0-8243-c6bc8f2f1c7e&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2479&quot;}],&quot;opacity&quot;:1},&quot;3b31afcc-a91d-4bc8-be52-931b26b1d086&quot;:{&quot;type&quot;:&quot;FIGURE_OBJECT&quot;,&quot;id&quot;:&quot;3b31afcc-a91d-4bc8-be52-931b26b1d086&quot;,&quot;parent&quot;:{&quot;type&quot;:&quot;CHILD&quot;,&quot;parentId&quot;:&quot;fc13c70f-0353-42d0-8243-c6bc8f2f1c7e&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2479&quot;}],&quot;opacity&quot;:1},&quot;fbd2c1d2-18df-4e33-afbc-db1af60d0757&quot;:{&quot;type&quot;:&quot;FIGURE_OBJECT&quot;,&quot;id&quot;:&quot;fbd2c1d2-18df-4e33-afbc-db1af60d0757&quot;,&quot;parent&quot;:{&quot;type&quot;:&quot;CHILD&quot;,&quot;parentId&quot;:&quot;fc13c70f-0353-42d0-8243-c6bc8f2f1c7e&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2479&quot;}],&quot;opacity&quot;:1},&quot;92ecc0ad-d228-42d5-bc57-a6eb0e651571&quot;:{&quot;type&quot;:&quot;FIGURE_OBJECT&quot;,&quot;id&quot;:&quot;92ecc0ad-d228-42d5-bc57-a6eb0e651571&quot;,&quot;parent&quot;:{&quot;type&quot;:&quot;CHILD&quot;,&quot;parentId&quot;:&quot;fc13c70f-0353-42d0-8243-c6bc8f2f1c7e&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030351&quot;}],&quot;opacity&quot;:1},&quot;a9a680cc-a2f6-42d6-b9c9-993975f25ef9&quot;:{&quot;type&quot;:&quot;FIGURE_OBJECT&quot;,&quot;id&quot;:&quot;a9a680cc-a2f6-42d6-b9c9-993975f25ef9&quot;,&quot;parent&quot;:{&quot;type&quot;:&quot;CHILD&quot;,&quot;parentId&quot;:&quot;fc13c70f-0353-42d0-8243-c6bc8f2f1c7e&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2479&quot;}],&quot;opacity&quot;:1},&quot;3633a7a5-ca47-45a8-9b78-04186ba4132d&quot;:{&quot;type&quot;:&quot;FIGURE_OBJECT&quot;,&quot;id&quot;:&quot;3633a7a5-ca47-45a8-9b78-04186ba4132d&quot;,&quot;parent&quot;:{&quot;type&quot;:&quot;CHILD&quot;,&quot;parentId&quot;:&quot;fc13c70f-0353-42d0-8243-c6bc8f2f1c7e&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2479&quot;}],&quot;opacity&quot;:1},&quot;c2b18dcf-85f9-4ad3-9785-f5ffbdc700bb&quot;:{&quot;type&quot;:&quot;FIGURE_OBJECT&quot;,&quot;id&quot;:&quot;c2b18dcf-85f9-4ad3-9785-f5ffbdc700bb&quot;,&quot;parent&quot;:{&quot;type&quot;:&quot;CHILD&quot;,&quot;parentId&quot;:&quot;fc13c70f-0353-42d0-8243-c6bc8f2f1c7e&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030351&quot;}],&quot;opacity&quot;:1},&quot;f0d1fdbb-a2ef-40b8-a723-40fba6497129&quot;:{&quot;type&quot;:&quot;FIGURE_OBJECT&quot;,&quot;id&quot;:&quot;f0d1fdbb-a2ef-40b8-a723-40fba6497129&quot;,&quot;parent&quot;:{&quot;type&quot;:&quot;CHILD&quot;,&quot;parentId&quot;:&quot;fc13c70f-0353-42d0-8243-c6bc8f2f1c7e&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030351&quot;}],&quot;opacity&quot;:1},&quot;eb565046-b7d1-46c8-9634-03e4c7400536&quot;:{&quot;type&quot;:&quot;FIGURE_OBJECT&quot;,&quot;id&quot;:&quot;eb565046-b7d1-46c8-9634-03e4c7400536&quot;,&quot;parent&quot;:{&quot;type&quot;:&quot;CHILD&quot;,&quot;parentId&quot;:&quot;fc13c70f-0353-42d0-8243-c6bc8f2f1c7e&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2479&quot;}],&quot;opacity&quot;:1},&quot;7943dfd7-9bed-406e-8c79-70f29e93f607&quot;:{&quot;type&quot;:&quot;FIGURE_OBJECT&quot;,&quot;id&quot;:&quot;7943dfd7-9bed-406e-8c79-70f29e93f607&quot;,&quot;parent&quot;:{&quot;type&quot;:&quot;CHILD&quot;,&quot;parentId&quot;:&quot;c2e4af91-eff6-4e56-82d3-baad295eaf05&quot;,&quot;order&quot;:&quot;9999997&quot;},&quot;relativeTransform&quot;:{&quot;translate&quot;:{&quot;x&quot;:158.91981069098048,&quot;y&quot;:231.6613785403546},&quot;rotate&quot;:0}},&quot;db9c1d61-e854-46ae-becd-7427fd04037f&quot;:{&quot;type&quot;:&quot;FIGURE_OBJECT&quot;,&quot;id&quot;:&quot;db9c1d61-e854-46ae-becd-7427fd04037f&quot;,&quot;relativeTransform&quot;:{&quot;translate&quot;:{&quot;x&quot;:-204.89126760798442,&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1&quot;}},&quot;1fe6d453-022d-4090-a788-70233c80a89a&quot;:{&quot;type&quot;:&quot;FIGURE_OBJECT&quot;,&quot;id&quot;:&quot;1fe6d453-022d-4090-a788-70233c80a89a&quot;,&quot;relativeTransform&quot;:{&quot;translate&quot;:{&quot;x&quot;:-189.4203239458207,&quot;y&quot;:-37.417534952183},&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2&quot;}},&quot;3a05642f-0e34-46e5-ac74-529310067977&quot;:{&quot;type&quot;:&quot;FIGURE_OBJECT&quot;,&quot;id&quot;:&quot;3a05642f-0e34-46e5-ac74-529310067977&quot;,&quot;relativeTransform&quot;:{&quot;translate&quot;:{&quot;x&quot;:-202.5350371612878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5&quot;}},&quot;3b0868e5-8926-4462-b071-468146869264&quot;:{&quot;type&quot;:&quot;FIGURE_OBJECT&quot;,&quot;id&quot;:&quot;3b0868e5-8926-4462-b071-468146869264&quot;,&quot;relativeTransform&quot;:{&quot;translate&quot;:{&quot;x&quot;:-187.06409349912417,&quot;y&quot;:-24.494715984262044},&quot;rotate&quot;:0},&quot;opacity&quot;:1,&quot;path&quot;:{&quot;type&quot;:&quot;ELLIPSE&quot;,&quot;size&quot;:{&quot;x&quot;:20.46157064995846,&quot;y&quot;:18.147841908166487}},&quot;isLocked&quot;:false,&quot;pathStyles&quot;:[{&quot;type&quot;:&quot;FILL&quot;,&quot;fillStyle&quot;:&quot;rgb(186, 151, 222)&quot;},{&quot;type&quot;:&quot;STROKE&quot;,&quot;strokeStyle&quot;:&quot;rgba(57, 28, 84, 1)&quot;,&quot;lineWidth&quot;:0.9857142857142857,&quot;lineJoin&quot;:&quot;round&quot;}],&quot;parent&quot;:{&quot;type&quot;:&quot;CHILD&quot;,&quot;parentId&quot;:&quot;7943dfd7-9bed-406e-8c79-70f29e93f607&quot;,&quot;order&quot;:&quot;7&quot;}},&quot;5e20551e-c5fc-4252-aba1-e3831e268ab4&quot;:{&quot;type&quot;:&quot;FIGURE_OBJECT&quot;,&quot;id&quot;:&quot;5e20551e-c5fc-4252-aba1-e3831e268ab4&quot;,&quot;relativeTransform&quot;:{&quot;translate&quot;:{&quot;x&quot;:0,&quot;y&quot;:-5.656792427506774},&quot;rotate&quot;:0},&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8&quot;},&quot;connectorInfo&quot;:{&quot;connectedObjects&quot;:[],&quot;type&quot;:&quot;QUADRATIC&quot;,&quot;offset&quot;:{&quot;x&quot;:0,&quot;y&quot;:0},&quot;bending&quot;:0.1,&quot;firstElementIsHead&quot;:false,&quot;customized&quot;:true},&quot;pathSmoothing&quot;:{&quot;type&quot;:&quot;CATMULL_SMOOTHING&quot;,&quot;smoothing&quot;:0.2}},&quot;56639d00-d11e-475f-abea-38323e28a8b2&quot;:{&quot;type&quot;:&quot;FIGURE_OBJECT&quot;,&quot;id&quot;:&quot;56639d00-d11e-475f-abea-38323e28a8b2&quot;,&quot;relativeTransform&quot;:{&quot;translate&quot;:{&quot;x&quot;:87.38223997431139,&quot;y&quot;:187.58983880107917},&quot;rotate&quot;:0},&quot;opacity&quot;:1,&quot;path&quot;:{&quot;type&quot;:&quot;POLY_LINE&quot;,&quot;points&quot;:[{&quot;x&quot;:-17.20603406305956,&quot;y&quot;:8.561675653795652},{&quot;x&quot;:-17.20603406305956,&quot;y&quot;:-8.561675653795652},{&quot;x&quot;:17.20603406305956,&quot;y&quot;:-8.561675653795652}],&quot;closed&quot;:false},&quot;pathStyles&quot;:[{&quot;type&quot;:&quot;FILL&quot;,&quot;fillStyle&quot;:&quot;rgba(0,0,0,0)&quot;},{&quot;type&quot;:&quot;STROKE&quot;,&quot;strokeStyle&quot;:&quot;rgb(145, 94, 195)&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quot;},&quot;connectorInfo&quot;:{&quot;connectedObjects&quot;:[],&quot;type&quot;:&quot;ELBOW&quot;,&quot;offset&quot;:{&quot;x&quot;:0,&quot;y&quot;:0},&quot;bending&quot;:-0.1,&quot;firstElementIsHead&quot;:true,&quot;customized&quot;:false}},&quot;12fcb378-acff-4bb3-95d3-2623e57f1144&quot;:{&quot;type&quot;:&quot;FIGURE_OBJECT&quot;,&quot;id&quot;:&quot;12fcb378-acff-4bb3-95d3-2623e57f1144&quot;,&quot;relativeTransform&quot;:{&quot;translate&quot;:{&quot;x&quot;:126.50974564185208,&quot;y&quot;:202.0062690521082},&quot;rotate&quot;:0},&quot;layout&quot;:{&quot;sizeRatio&quot;:{&quot;x&quot;:0.88,&quot;y&quot;:0.88},&quot;keepAspectRatio&quot;:false},&quot;opacity&quot;:1,&quot;path&quot;:{&quot;type&quot;:&quot;RECT&quot;,&quot;size&quot;:{&quot;x&quot;:121.29632795274055,&quot;y&quot;:22.0843519609467},&quot;cornerRounding&quot;:{&quot;type&quot;:&quot;ARC_LENGTH&quot;,&quot;global&quot;:0}},&quot;pathStyles&quot;:[{&quot;type&quot;:&quot;FILL&quot;,&quot;fillStyle&quot;:&quot;rgb(238, 228, 243)&quot;},{&quot;type&quot;:&quot;STROKE&quot;,&quot;strokeStyle&quot;:&quot;rgb(145, 94, 195)&quot;,&quot;lineWidth&quot;:1.6428571428571428,&quot;lineJoin&quot;:&quot;round&quot;}],&quot;isLocked&quot;:false,&quot;parent&quot;:{&quot;type&quot;:&quot;CHILD&quot;,&quot;parentId&quot;:&quot;c2e4af91-eff6-4e56-82d3-baad295eaf05&quot;,&quot;order&quot;:&quot;99999995&quot;}},&quot;f20dd69f-75c5-4680-beaa-b602adfc6e3d&quot;:{&quot;type&quot;:&quot;FIGURE_OBJECT&quot;,&quot;id&quot;:&quot;f20dd69f-75c5-4680-beaa-b602adfc6e3d&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15]}],&quot;text&quot;:&quot;p53 target genes&quot;,&quot;baseStyle&quot;:{&quot;fontFamily&quot;:&quot;Roboto&quot;,&quot;fontSize&quot;:14.238095238095237,&quot;color&quot;:&quot;black&quot;,&quot;fontWeight&quot;:&quot;normal&quot;,&quot;fontStyle&quot;:&quot;normal&quot;,&quot;decoration&quot;:&quot;none&quot;,&quot;script&quot;:&quot;none&quot;}}],&quot;verticalAlign&quot;:&quot;TOP&quot;},&quot;size&quot;:{&quot;x&quot;:106.74076859841169,&quot;y&quot;:16.428571428571427},&quot;targetSize&quot;:{&quot;x&quot;:87.67991706298103,&quot;y&quot;:2},&quot;format&quot;:&quot;BETTER_TEXT&quot;,&quot;verticalAlign&quot;:&quot;TOP&quot;},&quot;parent&quot;:{&quot;type&quot;:&quot;CHILD&quot;,&quot;parentId&quot;:&quot;12fcb378-acff-4bb3-95d3-2623e57f1144&quot;,&quot;order&quot;:&quot;5&quot;}},&quot;e2ec5fd2-c00c-42c1-9e7e-1a0b66316c35&quot;:{&quot;type&quot;:&quot;FIGURE_OBJECT&quot;,&quot;id&quot;:&quot;e2ec5fd2-c00c-42c1-9e7e-1a0b66316c35&quot;,&quot;relativeTransform&quot;:{&quot;translate&quot;:{&quot;x&quot;:126.51035731254527,&quot;y&quot;:261.8578408266317},&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63, 120, 193)&quot;},{&quot;type&quot;:&quot;STROKE&quot;,&quot;strokeStyle&quot;:&quot;rgba(19,54,122,1)&quot;,&quot;lineWidth&quot;:1.6428571428571428,&quot;lineJoin&quot;:&quot;round&quot;}],&quot;isLocked&quot;:false,&quot;parent&quot;:{&quot;type&quot;:&quot;CHILD&quot;,&quot;parentId&quot;:&quot;c2e4af91-eff6-4e56-82d3-baad295eaf05&quot;,&quot;order&quot;:&quot;99999998&quot;}},&quot;b15ddb7f-d265-48e4-a889-83878d430aba&quot;:{&quot;type&quot;:&quot;FIGURE_OBJECT&quot;,&quot;id&quot;:&quot;b15ddb7f-d265-48e4-a889-83878d430aba&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e2ec5fd2-c00c-42c1-9e7e-1a0b66316c35&quot;,&quot;order&quot;:&quot;5&quot;}},&quot;5bb339d2-96f2-4ed4-b77b-4a31795619ae&quot;:{&quot;type&quot;:&quot;FIGURE_OBJECT&quot;,&quot;id&quot;:&quot;5bb339d2-96f2-4ed4-b77b-4a31795619ae&quot;,&quot;parent&quot;:{&quot;type&quot;:&quot;CHILD&quot;,&quot;parentId&quot;:&quot;c2e4af91-eff6-4e56-82d3-baad295eaf05&quot;,&quot;order&quot;:&quot;7&quot;},&quot;relativeTransform&quot;:{&quot;translate&quot;:{&quot;x&quot;:-188.95921672178645,&quot;y&quot;:-17.088690645478476},&quot;rotate&quot;:0},&quot;opacity&quot;:0.5},&quot;d34c4f04-c288-4fb8-8cc7-6148487a8e6f&quot;:{&quot;relativeTransform&quot;:{&quot;translate&quot;:{&quot;x&quot;:184.42324398966818,&quot;y&quot;:366.38195846283685},&quot;rotate&quot;:0},&quot;type&quot;:&quot;FIGURE_OBJECT&quot;,&quot;id&quot;:&quot;d34c4f04-c288-4fb8-8cc7-6148487a8e6f&quot;,&quot;name&quot;:&quot;28. Nuclear membrane brush&quot;,&quot;displayName&quot;:&quot;Nuclear membrane brush&quot;,&quot;opacity&quot;:1,&quot;source&quot;:{&quot;id&quot;:&quot;5f46649715f3e500aa4ac2d9&quot;,&quot;type&quot;:&quot;ASSETS&quot;},&quot;path&quot;:{&quot;type&quot;:&quot;ARC&quot;,&quot;size&quot;:{&quot;x&quot;:777.6121507927329,&quot;y&quot;:471.654356752283},&quot;startAngle&quot;:3.141592653589793,&quot;sweepAngle&quot;:6.283185307179586},&quot;pathStyles&quot;:[{&quot;type&quot;:&quot;FILL&quot;,&quot;fillStyle&quot;:&quot;rgb(235, 238, 245)&quot;},{&quot;type&quot;:&quot;STROKE&quot;,&quot;strokeStyle&quot;:&quot;rgba(0,0,0,0)&quot;,&quot;lineWidth&quot;:6.571428571428571,&quot;lineJoin&quot;:&quot;round&quot;}],&quot;pathPattern&quot;:{&quot;type&quot;:&quot;ROW&quot;,&quot;patternId&quot;:&quot;b807b3c9-62c7-48ca-b0a8-28ab37683464&quot;,&quot;patternTransform&quot;:{&quot;translate&quot;:{&quot;x&quot;:1.4204758064516132,&quot;y&quot;:-0.5},&quot;rotate&quot;:0,&quot;skewX&quot;:0,&quot;scale&quot;:{&quot;x&quot;:0.008064516129032258,&quot;y&quot;:0.008064516129032258}},&quot;xUnits&quot;:&quot;STROKE_WIDTH&quot;,&quot;yUnits&quot;:&quot;STROKE_WIDTH&quot;,&quot;bending&quot;:true,&quot;repeat&quot;:{&quot;distance&quot;:9.34608064516129,&quot;align&quot;:&quot;STRETCH&quot;},&quot;isPremium&quot;:false},&quot;isLocked&quot;:false,&quot;parent&quot;:{&quot;type&quot;:&quot;CHILD&quot;,&quot;parentId&quot;:&quot;5bb339d2-96f2-4ed4-b77b-4a31795619ae&quot;,&quot;order&quot;:&quot;5&quot;},&quot;isPremium&quot;:false},&quot;b807b3c9-62c7-48ca-b0a8-28ab37683464&quot;:{&quot;type&quot;:&quot;FIGURE_OBJECT&quot;,&quot;id&quot;:&quot;b807b3c9-62c7-48ca-b0a8-28ab37683464&quot;,&quot;relativeTransform&quot;:{&quot;translate&quot;:{&quot;x&quot;:0,&quot;y&quot;:0},&quot;rotate&quot;:0,&quot;skewX&quot;:0,&quot;scale&quot;:{&quot;x&quot;:1,&quot;y&quot;:1}},&quot;source&quot;:{&quot;type&quot;:&quot;ASSETS&quot;,&quot;id&quot;:&quot;5e712b4e8bb5940028a8bc8f&quot;},&quot;name&quot;:&quot;Nuclear membrane (for brush)&quot;},&quot;a255ad71-6766-45d7-8f99-71dbff2ec9a1&quot;:{&quot;type&quot;:&quot;FIGURE_OBJECT&quot;,&quot;id&quot;:&quot;a255ad71-6766-45d7-8f99-71dbff2ec9a1&quot;,&quot;parent&quot;:{&quot;type&quot;:&quot;CHILD&quot;,&quot;parentId&quot;:&quot;b807b3c9-62c7-48ca-b0a8-28ab37683464&quot;,&quot;order&quot;:&quot;7&quot;},&quot;relativeTransform&quot;:{&quot;translate&quot;:{&quot;x&quot;:0,&quot;y&quot;:0},&quot;rotate&quot;:0,&quot;skewX&quot;:0,&quot;scale&quot;:{&quot;x&quot;:1,&quot;y&quot;:1}}},&quot;16d14771-63e6-425a-aea9-435e1c05cb1c&quot;:{&quot;type&quot;:&quot;FIGURE_OBJECT&quot;,&quot;id&quot;:&quot;16d14771-63e6-425a-aea9-435e1c05cb1c&quot;,&quot;parent&quot;:{&quot;type&quot;:&quot;CHILD&quot;,&quot;parentId&quot;:&quot;a255ad71-6766-45d7-8f99-71dbff2ec9a1&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c38f267a-a0a1-4cf7-91b3-6e82f0062586&quot;:{&quot;type&quot;:&quot;FIGURE_OBJECT&quot;,&quot;id&quot;:&quot;c38f267a-a0a1-4cf7-91b3-6e82f0062586&quot;,&quot;parent&quot;:{&quot;type&quot;:&quot;CHILD&quot;,&quot;parentId&quot;:&quot;a255ad71-6766-45d7-8f99-71dbff2ec9a1&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bf07791a-497f-4ca8-884a-57f45fe81e8c&quot;:{&quot;type&quot;:&quot;FIGURE_OBJECT&quot;,&quot;id&quot;:&quot;bf07791a-497f-4ca8-884a-57f45fe81e8c&quot;,&quot;parent&quot;:{&quot;type&quot;:&quot;CROP&quot;,&quot;parentId&quot;:&quot;5bb339d2-96f2-4ed4-b77b-4a31795619ae&quot;,&quot;order&quot;:&quot;5&quot;},&quot;relativeTransform&quot;:{&quot;translate&quot;:{&quot;x&quot;:188.95959317296536,&quot;y&quot;:217.14537539689607},&quot;rotate&quot;:0,&quot;skewX&quot;:0,&quot;scale&quot;:{&quot;x&quot;:393.34579822934296,&quot;y&quot;:95.85387269879973}},&quot;path&quot;:{&quot;type&quot;:&quot;RECT&quot;,&quot;size&quot;:{&quot;x&quot;:2,&quot;y&quot;:2}},&quot;pathStyles&quot;:[{&quot;type&quot;:&quot;FILL&quot;,&quot;fillStyle&quot;:&quot;#fff&quot;}],&quot;isFrozen&quot;:true},&quot;4c0c4951-3925-4895-9c1d-07b5b5eba83e&quot;:{&quot;type&quot;:&quot;FIGURE_OBJECT&quot;,&quot;id&quot;:&quot;4c0c4951-3925-4895-9c1d-07b5b5eba83e&quot;,&quot;relativeTransform&quot;:{&quot;translate&quot;:{&quot;x&quot;:-232.06364713134715,&quot;y&quot;:-18.54085949786036},&quot;rotate&quot;:1.5707963267948963},&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quot;},&quot;connectorInfo&quot;:{&quot;connectedObjects&quot;:[],&quot;type&quot;:&quot;LINE&quot;,&quot;offset&quot;:{&quot;x&quot;:0,&quot;y&quot;:0},&quot;bending&quot;:0.1,&quot;firstElementIsHead&quot;:true,&quot;customized&quot;:false}},&quot;65e15d59-d577-4f9f-acea-598db7a51b79&quot;:{&quot;type&quot;:&quot;FIGURE_OBJECT&quot;,&quot;id&quot;:&quot;65e15d59-d577-4f9f-acea-598db7a51b79&quot;,&quot;relativeTransform&quot;:{&quot;translate&quot;:{&quot;x&quot;:-35.85444483196405,&quot;y&quot;:40.762763647697106},&quot;rotate&quot;:0},&quot;layout&quot;:{&quot;sizeRatio&quot;:{&quot;x&quot;:0.88,&quot;y&quot;:0.88},&quot;keepAspectRatio&quot;:false},&quot;opacity&quot;:1,&quot;path&quot;:{&quot;type&quot;:&quot;RECT&quot;,&quot;size&quot;:{&quot;x&quot;:55.119451279587146,&quot;y&quot;:27.20656449197035},&quot;cornerRounding&quot;:{&quot;type&quot;:&quot;ARC_LENGTH&quot;,&quot;global&quot;:25.805939654487585}},&quot;pathStyles&quot;:[{&quot;type&quot;:&quot;FILL&quot;,&quot;fillStyle&quot;:&quot;rgba(63, 120, 193, 1)&quot;},{&quot;type&quot;:&quot;STROKE&quot;,&quot;strokeStyle&quot;:&quot;rgba(19,54,122,1)&quot;,&quot;lineWidth&quot;:1.6428571428571428,&quot;lineJoin&quot;:&quot;round&quot;}],&quot;isLocked&quot;:false,&quot;parent&quot;:{&quot;type&quot;:&quot;CHILD&quot;,&quot;parentId&quot;:&quot;c2e4af91-eff6-4e56-82d3-baad295eaf05&quot;,&quot;order&quot;:&quot;9999999997&quot;}},&quot;00702f3d-ff58-432f-b908-4ed6cc2bc795&quot;:{&quot;type&quot;:&quot;FIGURE_OBJECT&quot;,&quot;id&quot;:&quot;00702f3d-ff58-432f-b908-4ed6cc2bc795&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a(255,255,255,1)&quot;,&quot;fontWeight&quot;:&quot;normal&quot;,&quot;fontStyle&quot;:&quot;normal&quot;,&quot;decoration&quot;:&quot;none&quot;,&quot;script&quot;:&quot;none&quot;},&quot;range&quot;:[0,3]}],&quot;text&quot;:&quot;MDM2&quot;,&quot;baseStyle&quot;:{&quot;fontFamily&quot;:&quot;Roboto&quot;,&quot;fontSize&quot;:14.238095238095237,&quot;color&quot;:&quot;rgba(255,255,255,1)&quot;,&quot;fontWeight&quot;:&quot;normal&quot;,&quot;fontStyle&quot;:&quot;normal&quot;,&quot;decoration&quot;:&quot;none&quot;,&quot;script&quot;:&quot;none&quot;}}],&quot;verticalAlign&quot;:&quot;TOP&quot;},&quot;size&quot;:{&quot;x&quot;:48.505117126036694,&quot;y&quot;:16.428571428571427},&quot;targetSize&quot;:{&quot;x&quot;:39.84348906781585,&quot;y&quot;:2},&quot;format&quot;:&quot;BETTER_TEXT&quot;,&quot;verticalAlign&quot;:&quot;TOP&quot;},&quot;parent&quot;:{&quot;type&quot;:&quot;CHILD&quot;,&quot;parentId&quot;:&quot;65e15d59-d577-4f9f-acea-598db7a51b79&quot;,&quot;order&quot;:&quot;5&quot;}},&quot;b441f6f7-489c-4366-ba67-26ceb3fe9f38&quot;:{&quot;type&quot;:&quot;FIGURE_OBJECT&quot;,&quot;id&quot;:&quot;b441f6f7-489c-4366-ba67-26ceb3fe9f38&quot;,&quot;relativeTransform&quot;:{&quot;translate&quot;:{&quot;x&quot;:-37.87904760321167,&quot;y&quot;:117.68963219987614},&quot;rotate&quot;:-1.5707963267948968},&quot;opacity&quot;:1,&quot;path&quot;:{&quot;type&quot;:&quot;POLY_LINE&quot;,&quot;points&quot;:[{&quot;x&quot;:-58.46350841545075,&quot;y&quot;:0.8214285714285773},{&quot;x&quot;:56.91463636804082,&quot;y&quot;:0.8214285714285947}],&quot;closed&quot;:false,&quot;cornerRounding&quot;:{&quot;type&quot;:&quot;ARC_LENGTH&quot;,&quot;global&quot;:75.56617077860143},&quot;selectedObjectIds&quot;:[&quot;eda51b8c-ea7a-4e24-8370-c3a5f6afd622&quot;]},&quot;pathStyles&quot;:[{&quot;type&quot;:&quot;FILL&quot;,&quot;fillStyle&quot;:&quot;rgba(0,0,0,0)&quot;},{&quot;type&quot;:&quot;STROKE&quot;,&quot;strokeStyle&quot;:&quot;rgb(182, 39, 31)&quot;,&quot;lineWidth&quot;:1.6428571428571428,&quot;lineJoin&quot;:&quot;round&quot;}],&quot;pathMarkers&quot;:{&quot;markerStart&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7&quot;},&quot;connectorInfo&quot;:{&quot;connectedObjects&quot;:[],&quot;type&quot;:&quot;ELBOW&quot;,&quot;offset&quot;:{&quot;x&quot;:0,&quot;y&quot;:0},&quot;bending&quot;:0.1,&quot;firstElementIsHead&quot;:true,&quot;customized&quot;:true}},&quot;34b457ef-20a6-41be-8f80-4517c44b98c1&quot;:{&quot;type&quot;:&quot;FIGURE_OBJECT&quot;,&quot;id&quot;:&quot;34b457ef-20a6-41be-8f80-4517c44b98c1&quot;,&quot;relativeTransform&quot;:{&quot;translate&quot;:{&quot;x&quot;:-37.05792180219863,&quot;y&quot;:-136.72211013676255},&quot;rotate&quot;:0},&quot;layout&quot;:{&quot;sizeRatio&quot;:{&quot;x&quot;:0.88,&quot;y&quot;:0.88},&quot;keepAspectRatio&quot;:false},&quot;opacity&quot;:1,&quot;path&quot;:{&quot;type&quot;:&quot;RECT&quot;,&quot;size&quot;:{&quot;x&quot;:102.67857142857142,&quot;y&quot;:55.23484848484846},&quot;cornerRounding&quot;:{&quot;type&quot;:&quot;ARC_LENGTH&quot;,&quot;global&quot;:0}},&quot;pathStyles&quot;:[{&quot;type&quot;:&quot;FILL&quot;,&quot;fillStyle&quot;:&quot;rgb(225, 242, 239)&quot;},{&quot;type&quot;:&quot;STROKE&quot;,&quot;strokeStyle&quot;:&quot;#036661&quot;,&quot;lineWidth&quot;:1.6428571428571428,&quot;lineJoin&quot;:&quot;round&quot;}],&quot;isLocked&quot;:false,&quot;parent&quot;:{&quot;type&quot;:&quot;CHILD&quot;,&quot;parentId&quot;:&quot;c2e4af91-eff6-4e56-82d3-baad295eaf05&quot;,&quot;order&quot;:&quot;99999999998&quot;}},&quot;fc735219-afb8-4ab4-a593-cad25e6f242d&quot;:{&quot;type&quot;:&quot;FIGURE_OBJECT&quot;,&quot;id&quot;:&quot;fc735219-afb8-4ab4-a593-cad25e6f242d&quot;,&quot;relativeTransform&quot;:{&quot;translate&quot;:{&quot;x&quot;:0,&quot;y&quot;:0},&quot;rotate&quot;:0},&quot;text&quot;:{&quot;textData&quot;:{&quot;lineSpacing&quot;:&quot;normal&quot;,&quot;alignment&quot;:&quot;center&quot;,&quot;lines&quot;:[{&quot;runs&quot;:[{&quot;style&quot;:{&quot;fontFamily&quot;:&quot;Roboto&quot;,&quot;fontSize&quot;:14.238095238095234,&quot;color&quot;:&quot;rgb(3, 102, 97)&quot;,&quot;fontWeight&quot;:&quot;normal&quot;,&quot;fontStyle&quot;:&quot;normal&quot;,&quot;decoration&quot;:&quot;none&quot;,&quot;script&quot;:&quot;none&quot;},&quot;range&quot;:[0,27]}],&quot;text&quot;:&quot;Oncogene activation stimulus&quot;,&quot;baseStyle&quot;:{&quot;fontFamily&quot;:&quot;Roboto&quot;,&quot;fontSize&quot;:14.238095238095234,&quot;color&quot;:&quot;rgb(3, 102, 97)&quot;,&quot;fontWeight&quot;:&quot;normal&quot;,&quot;fontStyle&quot;:&quot;normal&quot;,&quot;decoration&quot;:&quot;none&quot;,&quot;script&quot;:&quot;none&quot;}}],&quot;verticalAlign&quot;:&quot;TOP&quot;},&quot;size&quot;:{&quot;x&quot;:90.35714285714283,&quot;y&quot;:48.606666666666655},&quot;targetSize&quot;:{&quot;x&quot;:74.22193877551018,&quot;y&quot;:2},&quot;format&quot;:&quot;BETTER_TEXT&quot;,&quot;verticalAlign&quot;:&quot;TOP&quot;},&quot;parent&quot;:{&quot;type&quot;:&quot;CHILD&quot;,&quot;parentId&quot;:&quot;34b457ef-20a6-41be-8f80-4517c44b98c1&quot;,&quot;order&quot;:&quot;5&quot;}},&quot;a940db54-50d7-4ccf-a0f2-29a2eab958b6&quot;:{&quot;type&quot;:&quot;FIGURE_OBJECT&quot;,&quot;id&quot;:&quot;a940db54-50d7-4ccf-a0f2-29a2eab958b6&quot;,&quot;relativeTransform&quot;:{&quot;translate&quot;:{&quot;x&quot;:-37.05783768910691,&quot;y&quot;:-42.12331377646543},&quot;rotate&quot;:0},&quot;layout&quot;:{&quot;sizeRatio&quot;:{&quot;x&quot;:0.88,&quot;y&quot;:0.88},&quot;keepAspectRatio&quot;:false},&quot;opacity&quot;:1,&quot;path&quot;:{&quot;type&quot;:&quot;RECT&quot;,&quot;size&quot;:{&quot;x&quot;:41.97659413673001,&quot;y&quot;:27.20656449197035},&quot;cornerRounding&quot;:{&quot;type&quot;:&quot;ARC_LENGTH&quot;,&quot;global&quot;:25.805939654487585}},&quot;pathStyles&quot;:[{&quot;type&quot;:&quot;FILL&quot;,&quot;fillStyle&quot;:&quot;rgba(216, 240, 246, 1)&quot;},{&quot;type&quot;:&quot;STROKE&quot;,&quot;strokeStyle&quot;:&quot;rgba(48, 110, 128, 1)&quot;,&quot;lineWidth&quot;:1.2321428571428572,&quot;lineJoin&quot;:&quot;round&quot;}],&quot;isLocked&quot;:false,&quot;parent&quot;:{&quot;type&quot;:&quot;CHILD&quot;,&quot;parentId&quot;:&quot;c2e4af91-eff6-4e56-82d3-baad295eaf05&quot;,&quot;order&quot;:&quot;999999999995&quot;}},&quot;1253885b-66d4-4b45-bf7a-e20a986e4aab&quot;:{&quot;type&quot;:&quot;FIGURE_OBJECT&quot;,&quot;id&quot;:&quot;1253885b-66d4-4b45-bf7a-e20a986e4aab&quot;,&quot;relativeTransform&quot;:{&quot;translate&quot;:{&quot;x&quot;:0,&quot;y&quot;:0},&quot;rotate&quot;:0},&quot;text&quot;:{&quot;textData&quot;:{&quot;lineSpacing&quot;:&quot;normal&quot;,&quot;alignment&quot;:&quot;center&quot;,&quot;lines&quot;:[{&quot;runs&quot;:[{&quot;style&quot;:{&quot;fontFamily&quot;:&quot;Roboto&quot;,&quot;fontSize&quot;:14.238095238095237,&quot;color&quot;:&quot;rgb(0,0,0)&quot;,&quot;fontWeight&quot;:&quot;normal&quot;,&quot;fontStyle&quot;:&quot;normal&quot;,&quot;decoration&quot;:&quot;none&quot;,&quot;script&quot;:&quot;none&quot;},&quot;range&quot;:[0,2]}],&quot;text&quot;:&quot;ARF&quot;,&quot;baseStyle&quot;:{&quot;fontFamily&quot;:&quot;Roboto&quot;,&quot;fontSize&quot;:14.238095238095237,&quot;color&quot;:&quot;rgb(0,0,0)&quot;,&quot;fontWeight&quot;:&quot;normal&quot;,&quot;fontStyle&quot;:&quot;normal&quot;,&quot;decoration&quot;:&quot;none&quot;,&quot;script&quot;:&quot;none&quot;}}],&quot;verticalAlign&quot;:&quot;TOP&quot;},&quot;size&quot;:{&quot;x&quot;:36.93940284032241,&quot;y&quot;:16.428571428571427},&quot;targetSize&quot;:{&quot;x&quot;:30.343080904550547,&quot;y&quot;:2},&quot;format&quot;:&quot;BETTER_TEXT&quot;,&quot;verticalAlign&quot;:&quot;TOP&quot;},&quot;parent&quot;:{&quot;type&quot;:&quot;CHILD&quot;,&quot;parentId&quot;:&quot;a940db54-50d7-4ccf-a0f2-29a2eab958b6&quot;,&quot;order&quot;:&quot;5&quot;}},&quot;0cf67b00-e43c-4567-97c8-da47d8948871&quot;:{&quot;type&quot;:&quot;FIGURE_OBJECT&quot;,&quot;id&quot;:&quot;0cf67b00-e43c-4567-97c8-da47d8948871&quot;,&quot;relativeTransform&quot;:{&quot;translate&quot;:{&quot;x&quot;:-37.05761903178318,&quot;y&quot;:-1.9824639019581647},&quot;rotate&quot;:1.5707963267948963},&quot;opacity&quot;:1,&quot;path&quot;:{&quot;type&quot;:&quot;POLY_LINE&quot;,&quot;points&quot;:[{&quot;x&quot;:-21.600200102853037,&quot;y&quot;:0},{&quot;x&quot;:21.600200102853037,&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7&quot;},&quot;connectorInfo&quot;:{&quot;connectedObjects&quot;:[],&quot;type&quot;:&quot;LINE&quot;,&quot;offset&quot;:{&quot;x&quot;:0,&quot;y&quot;:0},&quot;bending&quot;:0.1,&quot;firstElementIsHead&quot;:true,&quot;customized&quot;:false}},&quot;3792d176-1f46-47b1-a49c-d76ce349198a&quot;:{&quot;type&quot;:&quot;FIGURE_OBJECT&quot;,&quot;id&quot;:&quot;3792d176-1f46-47b1-a49c-d76ce349198a&quot;,&quot;relativeTransform&quot;:{&quot;translate&quot;:{&quot;x&quot;:64.83413551352643,&quot;y&quot;:40.76232979475613},&quot;rotate&quot;:-2.220446049250313e-16},&quot;opacity&quot;:1,&quot;path&quot;:{&quot;type&quot;:&quot;POLY_LINE&quot;,&quot;points&quot;:[{&quot;x&quot;:-63.83444593225499,&quot;y&quot;:0},{&quot;x&quot;:63.83444593225499,&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8&quot;},&quot;connectorInfo&quot;:{&quot;connectedObjects&quot;:[],&quot;type&quot;:&quot;LINE&quot;,&quot;offset&quot;:{&quot;x&quot;:0,&quot;y&quot;:0},&quot;bending&quot;:0.1,&quot;firstElementIsHead&quot;:true,&quot;customized&quot;:false}},&quot;be182f36-3ce8-4c68-8a9a-733c89825133&quot;:{&quot;type&quot;:&quot;FIGURE_OBJECT&quot;,&quot;id&quot;:&quot;be182f36-3ce8-4c68-8a9a-733c89825133&quot;,&quot;relativeTransform&quot;:{&quot;translate&quot;:{&quot;x&quot;:37.5979583811956,&quot;y&quot;:71.90338537665333},&quot;rotate&quot;:-2.220446049250313e-16},&quot;opacity&quot;:1,&quot;path&quot;:{&quot;type&quot;:&quot;POLY_LINE&quot;,&quot;points&quot;:[{&quot;x&quot;:-49.13842597158119,&quot;y&quot;:-11.322838466495046},{&quot;x&quot;:55.64242060279575,&quot;y&quot;:74.80245377627928}],&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5&quot;},&quot;connectorInfo&quot;:{&quot;connectedObjects&quot;:[],&quot;type&quot;:&quot;QUADRATIC&quot;,&quot;offset&quot;:{&quot;x&quot;:0,&quot;y&quot;:0},&quot;bending&quot;:0.1,&quot;firstElementIsHead&quot;:true,&quot;customized&quot;:true},&quot;pathSmoothing&quot;:{&quot;type&quot;:&quot;CATMULL_SMOOTHING&quot;,&quot;smoothing&quot;:0.2}},&quot;10a713de-b317-4ee8-8936-a3d6ae1f1bd7&quot;:{&quot;id&quot;:&quot;10a713de-b317-4ee8-8936-a3d6ae1f1bd7&quot;,&quot;type&quot;:&quot;FIGURE_OBJECT&quot;,&quot;relativeTransform&quot;:{&quot;translate&quot;:{&quot;x&quot;:-193.0470487283924,&quot;y&quot;:-78.81279628478066},&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2]}],&quot;text&quot;:&quot;p53&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24.646077199790707,&quot;y&quot;:16.428571428571427},&quot;targetSize&quot;:{&quot;x&quot;:20.244991985542367,&quot;y&quot;:13.494897959183671},&quot;verticalAlign&quot;:&quot;TOP&quot;},&quot;parent&quot;:{&quot;type&quot;:&quot;CHILD&quot;,&quot;parentId&quot;:&quot;c2e4af91-eff6-4e56-82d3-baad295eaf05&quot;,&quot;order&quot;:&quot;9999999999997&quot;}},&quot;11a3f4ba-de5b-4bb2-b108-b8b2d4feff86&quot;:{&quot;id&quot;:&quot;11a3f4ba-de5b-4bb2-b108-b8b2d4feff86&quot;,&quot;type&quot;:&quot;FIGURE_OBJECT&quot;,&quot;relativeTransform&quot;:{&quot;translate&quot;:{&quot;x&quot;:262.0093768221864,&quot;y&quot;:12.394597927159555},&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13]}],&quot;text&quot;:&quot;Ubiquityl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86.74253627232142,&quot;y&quot;:16.428571428571427},&quot;targetSize&quot;:{&quot;x&quot;:71.25279765226402,&quot;y&quot;:13.494897959183671},&quot;verticalAlign&quot;:&quot;TOP&quot;},&quot;parent&quot;:{&quot;type&quot;:&quot;CHILD&quot;,&quot;parentId&quot;:&quot;c2e4af91-eff6-4e56-82d3-baad295eaf05&quot;,&quot;order&quot;:&quot;9999999999998&quot;}},&quot;e9f3a5ae-5352-4ff3-96c9-f7f3ca8aba1b&quot;:{&quot;id&quot;:&quot;e9f3a5ae-5352-4ff3-96c9-f7f3ca8aba1b&quot;,&quot;type&quot;:&quot;FIGURE_OBJECT&quot;,&quot;relativeTransform&quot;:{&quot;translate&quot;:{&quot;x&quot;:267.87661428065655,&quot;y&quot;:-70.78739341972475},&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2]}],&quot;text&quot;:&quot;Proteasomal degrad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93911547336765,&quot;y&quot;:16.428571428571427},&quot;targetSize&quot;:{&quot;x&quot;:137.12855913883772,&quot;y&quot;:13.494897959183671},&quot;verticalAlign&quot;:&quot;TOP&quot;},&quot;parent&quot;:{&quot;type&quot;:&quot;CHILD&quot;,&quot;parentId&quot;:&quot;c2e4af91-eff6-4e56-82d3-baad295eaf05&quot;,&quot;order&quot;:&quot;9999999999999&quot;}},&quot;4366139d-e75e-4e1e-abce-ef8f5f64edc7&quot;:{&quot;id&quot;:&quot;4366139d-e75e-4e1e-abce-ef8f5f64edc7&quot;,&quot;type&quot;:&quot;FIGURE_OBJECT&quot;,&quot;relativeTransform&quot;:{&quot;translate&quot;:{&quot;x&quot;:-346.6997303917086,&quot;y&quot;:-86.87629863296485},&quot;rotate&quot;:0},&quot;text&quot;:{&quot;textData&quot;:{&quot;lineSpacing&quot;:&quot;normal&quot;,&quot;alignment&quot;:&quot;left&quot;,&quot;lines&quot;:[{&quot;runs&quot;:[{&quot;style&quot;:{&quot;fontFamily&quot;:&quot;Roboto&quot;,&quot;fontSize&quot;:14.238095238095237,&quot;color&quot;:&quot;rgb(134, 175, 201)&quot;,&quot;fontWeight&quot;:&quot;normal&quot;,&quot;fontStyle&quot;:&quot;normal&quot;,&quot;decoration&quot;:&quot;none&quot;,&quot;script&quot;:&quot;none&quot;},&quot;range&quot;:[0,8]}],&quot;text&quot;:&quot;Cytoplasm&quot;,&quot;baseStyle&quot;:{&quot;fontFamily&quot;:&quot;Roboto&quot;,&quot;fontSize&quot;:14.238095238095237,&quot;color&quot;:&quot;rgb(134, 175, 201)&quot;,&quot;fontWeight&quot;:&quot;normal&quot;,&quot;fontStyle&quot;:&quot;normal&quot;,&quot;decoration&quot;:&quot;none&quot;,&quot;script&quot;:&quot;none&quot;}}],&quot;verticalAlign&quot;:&quot;TOP&quot;},&quot;format&quot;:&quot;BETTER_TEXT&quot;,&quot;size&quot;:{&quot;x&quot;:67.64485677083333,&quot;y&quot;:16.428571428571427},&quot;targetSize&quot;:{&quot;x&quot;:55.56541806175595,&quot;y&quot;:13.494897959183671},&quot;verticalAlign&quot;:&quot;TOP&quot;},&quot;parent&quot;:{&quot;type&quot;:&quot;CHILD&quot;,&quot;parentId&quot;:&quot;c2e4af91-eff6-4e56-82d3-baad295eaf05&quot;,&quot;order&quot;:&quot;99999999999995&quot;}},&quot;8b25aed4-3b69-4218-9413-e3b04ffaf21d&quot;:{&quot;id&quot;:&quot;8b25aed4-3b69-4218-9413-e3b04ffaf21d&quot;,&quot;type&quot;:&quot;FIGURE_OBJECT&quot;,&quot;relativeTransform&quot;:{&quot;translate&quot;:{&quot;x&quot;:-316.38361829665257,&quot;y&quot;:267.5985988883002},&quot;rotate&quot;:0},&quot;text&quot;:{&quot;textData&quot;:{&quot;lineSpacing&quot;:&quot;normal&quot;,&quot;alignment&quot;:&quot;left&quot;,&quot;lines&quot;:[{&quot;runs&quot;:[{&quot;style&quot;:{&quot;fontFamily&quot;:&quot;Roboto&quot;,&quot;fontSize&quot;:14.238095238095237,&quot;color&quot;:&quot;rgba(149,170,211,1)&quot;,&quot;fontWeight&quot;:&quot;normal&quot;,&quot;fontStyle&quot;:&quot;normal&quot;,&quot;decoration&quot;:&quot;none&quot;,&quot;script&quot;:&quot;none&quot;},&quot;range&quot;:[0,6]}],&quot;text&quot;:&quot;Nucleus&quot;,&quot;baseStyle&quot;:{&quot;fontFamily&quot;:&quot;Roboto&quot;,&quot;fontSize&quot;:14.238095238095237,&quot;color&quot;:&quot;rgba(149,170,211,1)&quot;,&quot;fontWeight&quot;:&quot;normal&quot;,&quot;fontStyle&quot;:&quot;normal&quot;,&quot;decoration&quot;:&quot;none&quot;,&quot;script&quot;:&quot;none&quot;}}],&quot;verticalAlign&quot;:&quot;TOP&quot;},&quot;format&quot;:&quot;BETTER_TEXT&quot;,&quot;size&quot;:{&quot;x&quot;:52.78805857118139,&quot;y&quot;:16.428571428571427},&quot;targetSize&quot;:{&quot;x&quot;:43.36161954061328,&quot;y&quot;:13.494897959183671},&quot;verticalAlign&quot;:&quot;TOP&quot;},&quot;parent&quot;:{&quot;type&quot;:&quot;CHILD&quot;,&quot;parentId&quot;:&quot;c2e4af91-eff6-4e56-82d3-baad295eaf05&quot;,&quot;order&quot;:&quot;99999999999997&quot;}},&quot;8ae1e2a2-9102-4261-8904-af77e552fecc&quot;:{&quot;type&quot;:&quot;FIGURE_OBJECT&quot;,&quot;id&quot;:&quot;8ae1e2a2-9102-4261-8904-af77e552fecc&quot;,&quot;relativeTransform&quot;:{&quot;translate&quot;:{&quot;x&quot;:-36.6253797518276,&quot;y&quot;:-84.41238440942163},&quot;rotate&quot;:0},&quot;opacity&quot;:1,&quot;path&quot;:{&quot;type&quot;:&quot;POLY_LINE&quot;,&quot;points&quot;:[{&quot;x&quot;:0,&quot;y&quot;:-24.566751882394342},{&quot;x&quot;:-6.036945714752507,&quot;y&quot;:-10.824801830759554},{&quot;x&quot;:0.058138513476608616,&quot;y&quot;:2.731405239819796},{&quot;x&quot;:0,&quot;y&quot;:24.566751882394342}],&quot;closed&quot;:false,&quot;cornerRounding&quot;:{&quot;type&quot;:&quot;ARC_LENGTH&quot;,&quot;global&quot;:24.832735718364862},&quot;selectedObjectIds&quot;:[&quot;40fd3fe6-51aa-462c-b546-0c474dab1a11&quot;]},&quot;pathStyles&quot;:[{&quot;type&quot;:&quot;FILL&quot;,&quot;fillStyle&quot;:&quot;rgba(0,0,0,0)&quot;},{&quot;type&quot;:&quot;STROKE&quot;,&quot;strokeStyle&quot;:{&quot;units&quot;:&quot;PATH_LENGTH&quot;,&quot;stops&quot;:{&quot;0&quot;:&quot;#72BEB700&quot;,&quot;1&quot;:&quot;#72BEB7&quot;,&quot;0.45&quot;:&quot;#72BEB7&quot;}},&quot;lineWidth&quot;:4.10714285714285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7&quot;},&quot;connectorInfo&quot;:{&quot;connectedObjects&quot;:[],&quot;type&quot;:&quot;ELBOW&quot;,&quot;offset&quot;:{&quot;x&quot;:0,&quot;y&quot;:0},&quot;bending&quot;:0.1,&quot;firstElementIsHead&quot;:true,&quot;customized&quot;:true}},&quot;e65599b0-e4e3-4188-b9ef-6b97fe9c6240&quot;:{&quot;id&quot;:&quot;e65599b0-e4e3-4188-b9ef-6b97fe9c6240&quot;,&quot;type&quot;:&quot;FIGURE_OBJECT&quot;,&quot;relativeTransform&quot;:{&quot;translate&quot;:{&quot;x&quot;:-35.85466137908202,&quot;y&quot;:236.91307077225017},&quot;rotate&quot;:0},&quot;text&quot;:{&quot;textData&quot;:{&quot;lineSpacing&quot;:&quot;normal&quot;,&quot;alignment&quot;:&quot;center&quot;,&quot;lines&quot;:[{&quot;runs&quot;:[{&quot;style&quot;:{&quot;fontFamily&quot;:&quot;Roboto&quot;,&quot;fontSize&quot;:14.238095238095237,&quot;color&quot;:&quot;black&quot;,&quot;fontWeight&quot;:&quot;normal&quot;,&quot;fontStyle&quot;:&quot;normal&quot;,&quot;decoration&quot;:&quot;none&quot;,&quot;script&quot;:&quot;none&quot;},&quot;range&quot;:[0,25]}],&quot;text&quot;:&quot;Transcriptional activation&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66.3411097835508,&quot;y&quot;:16.428571428571427},&quot;targetSize&quot;:{&quot;x&quot;:136.6373401793453,&quot;y&quot;:13.494897959183671},&quot;verticalAlign&quot;:&quot;TOP&quot;},&quot;parent&quot;:{&quot;type&quot;:&quot;CHILD&quot;,&quot;parentId&quot;:&quot;c2e4af91-eff6-4e56-82d3-baad295eaf05&quot;,&quot;order&quot;:&quot;99999999999999&quot;}},&quot;1af0f1e3-0637-4ece-bcff-6a2ce5b3e601&quot;:{&quot;type&quot;:&quot;FIGURE_OBJECT&quot;,&quot;id&quot;:&quot;1af0f1e3-0637-4ece-bcff-6a2ce5b3e601&quot;,&quot;relativeTransform&quot;:{&quot;translate&quot;:{&quot;x&quot;:157.61180373856934,&quot;y&quot;:-18.54085949786037},&quot;rotate&quot;:1.5707963267948968},&quot;opacity&quot;:1,&quot;path&quot;:{&quot;type&quot;:&quot;POLY_LINE&quot;,&quot;points&quot;:[{&quot;x&quot;:36.56940531372263,&quot;y&quot;:0},{&quot;x&quot;:-36.56940531372263,&quot;y&quot;:0}],&quot;closed&quot;:false},&quot;pathStyles&quot;:[{&quot;type&quot;:&quot;FILL&quot;,&quot;fillStyle&quot;:&quot;rgba(0,0,0,0)&quot;},{&quot;type&quot;:&quot;STROKE&quot;,&quot;strokeStyle&quot;:&quot;#232323&quot;,&quot;lineWidth&quot;:2.464285714285714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quot;},&quot;connectorInfo&quot;:{&quot;connectedObjects&quot;:[],&quot;type&quot;:&quot;LINE&quot;,&quot;offset&quot;:{&quot;x&quot;:0,&quot;y&quot;:0},&quot;bending&quot;:0.1,&quot;firstElementIsHead&quot;:true,&quot;customized&quot;:false}},&quot;c3f7edb7-f014-4964-a228-64e3ab730c38&quot;:{&quot;type&quot;:&quot;FIGURE_OBJECT&quot;,&quot;id&quot;:&quot;c3f7edb7-f014-4964-a228-64e3ab730c38&quot;,&quot;relativeTransform&quot;:{&quot;translate&quot;:{&quot;x&quot;:279.04029000899806,&quot;y&quot;:-222.21452770659218},&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a(90,170,70,1)&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55&quot;},&quot;connectorInfo&quot;:{&quot;connectedObjects&quot;:[],&quot;type&quot;:&quot;LINE&quot;,&quot;offset&quot;:{&quot;x&quot;:0,&quot;y&quot;:0},&quot;bending&quot;:0.1,&quot;firstElementIsHead&quot;:true,&quot;customized&quot;:false}},&quot;a7bf3a47-bf02-405b-81fa-0afcf963b44b&quot;:{&quot;type&quot;:&quot;FIGURE_OBJECT&quot;,&quot;id&quot;:&quot;a7bf3a47-bf02-405b-81fa-0afcf963b44b&quot;,&quot;relativeTransform&quot;:{&quot;translate&quot;:{&quot;x&quot;:279.04029000899806,&quot;y&quot;:-200.5356621050624},&quot;rotate&quot;:-2.220446049250313e-16},&quot;opacity&quot;:1,&quot;path&quot;:{&quot;type&quot;:&quot;POLY_LINE&quot;,&quot;points&quot;:[{&quot;x&quot;:-14.65283234458243,&quot;y&quot;:0},{&quot;x&quot;:14.65283234458243,&quot;y&quot;:0}],&quot;closed&quot;:false},&quot;pathStyles&quot;:[{&quot;type&quot;:&quot;FILL&quot;,&quot;fillStyle&quot;:&quot;rgba(0,0,0,0)&quot;},{&quot;type&quot;:&quot;STROKE&quot;,&quot;strokeStyle&quot;:&quot;rgb(182, 39, 31)&quot;,&quot;lineWidth&quot;:1.6428571428571428,&quot;lineJoin&quot;:&quot;round&quot;}],&quot;pathMarkers&quot;:{&quot;markerEnd&quot;:{&quot;type&quot;:&quot;PATH&quot;,&quot;units&quot;:{&quot;type&quot;:&quot;STROKE_WIDTH&quot;,&quot;scale&quot;:1.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2e4af91-eff6-4e56-82d3-baad295eaf05&quot;,&quot;order&quot;:&quot;9999999999999996&quot;},&quot;connectorInfo&quot;:{&quot;connectedObjects&quot;:[],&quot;type&quot;:&quot;LINE&quot;,&quot;offset&quot;:{&quot;x&quot;:0,&quot;y&quot;:0},&quot;bending&quot;:0.1,&quot;firstElementIsHead&quot;:true,&quot;customized&quot;:false}},&quot;9fd2e63a-8bab-4ef1-a03d-91e11ebffa34&quot;:{&quot;id&quot;:&quot;9fd2e63a-8bab-4ef1-a03d-91e11ebffa34&quot;,&quot;type&quot;:&quot;FIGURE_OBJECT&quot;,&quot;relativeTransform&quot;:{&quot;translate&quot;:{&quot;x&quot;:332.49208634029424,&quot;y&quot;:-222.21452770659218},&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8]}],&quot;text&quot;:&quot;Promo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62.43179148550499,&quot;y&quot;:15.607142857142856},&quot;targetSize&quot;:{&quot;x&quot;:51.28325729166481,&quot;y&quot;:12.820153061224488},&quot;verticalAlign&quot;:&quot;TOP&quot;},&quot;parent&quot;:{&quot;type&quot;:&quot;CHILD&quot;,&quot;parentId&quot;:&quot;c2e4af91-eff6-4e56-82d3-baad295eaf05&quot;,&quot;order&quot;:&quot;9999999999999997&quot;}},&quot;1f33ec89-f955-4550-b4a6-29d50bc5c2bc&quot;:{&quot;id&quot;:&quot;1f33ec89-f955-4550-b4a6-29d50bc5c2bc&quot;,&quot;type&quot;:&quot;FIGURE_OBJECT&quot;,&quot;relativeTransform&quot;:{&quot;translate&quot;:{&quot;x&quot;:328.29990711539887,&quot;y&quot;:-200.53620627802076},&quot;rotate&quot;:0},&quot;text&quot;:{&quot;textData&quot;:{&quot;lineSpacing&quot;:&quot;normal&quot;,&quot;alignment&quot;:&quot;left&quot;,&quot;lines&quot;:[{&quot;runs&quot;:[{&quot;style&quot;:{&quot;fontFamily&quot;:&quot;Roboto&quot;,&quot;fontSize&quot;:13.142857142857142,&quot;color&quot;:&quot;black&quot;,&quot;fontWeight&quot;:&quot;normal&quot;,&quot;fontStyle&quot;:&quot;normal&quot;,&quot;decoration&quot;:&quot;none&quot;,&quot;script&quot;:&quot;none&quot;},&quot;range&quot;:[0,9]}],&quot;text&quot;:&quot;Inhibition&quot;,&quot;baseStyle&quot;:{&quot;fontFamily&quot;:&quot;Roboto&quot;,&quot;fontSize&quot;:13.142857142857142,&quot;color&quot;:&quot;black&quot;,&quot;fontWeight&quot;:&quot;normal&quot;,&quot;fontStyle&quot;:&quot;normal&quot;,&quot;decoration&quot;:&quot;none&quot;,&quot;script&quot;:&quot;none&quot;}}],&quot;verticalAlign&quot;:&quot;TOP&quot;},&quot;format&quot;:&quot;BETTER_TEXT&quot;,&quot;size&quot;:{&quot;x&quot;:54.047433035714285,&quot;y&quot;:15.607142857142856},&quot;targetSize&quot;:{&quot;x&quot;:44.39610570790816,&quot;y&quot;:12.820153061224488},&quot;verticalAlign&quot;:&quot;TOP&quot;},&quot;parent&quot;:{&quot;type&quot;:&quot;CHILD&quot;,&quot;parentId&quot;:&quot;c2e4af91-eff6-4e56-82d3-baad295eaf05&quot;,&quot;order&quot;:&quot;9999999999999998&quot;}},&quot;9c76adbb-2596-436d-bcfe-c2beb11d25c4&quot;:{&quot;type&quot;:&quot;FIGURE_OBJECT&quot;,&quot;id&quot;:&quot;9c76adbb-2596-436d-bcfe-c2beb11d25c4&quot;,&quot;relativeTransform&quot;:{&quot;translate&quot;:{&quot;x&quot;:126.50976605872322,&quot;y&quot;:231.76273537663664},&quot;rotate&quot;:1.5707963267948963},&quot;opacity&quot;:1,&quot;path&quot;:{&quot;type&quot;:&quot;POLY_LINE&quot;,&quot;points&quot;:[{&quot;x&quot;:-12.37292049827607,&quot;y&quot;:0},{&quot;x&quot;:12.37292049827607,&quot;y&quot;:0}],&quot;closed&quot;:false},&quot;pathStyles&quot;:[{&quot;type&quot;:&quot;FILL&quot;,&quot;fillStyle&quot;:&quot;rgba(0,0,0,0)&quot;},{&quot;type&quot;:&quot;STROKE&quot;,&quot;strokeStyle&quot;:&quot;rgba(23,23,23,1)&quot;,&quot;lineWidth&quot;:1.6428571428571428,&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quot;},&quot;connectorInfo&quot;:{&quot;connectedObjects&quot;:[],&quot;type&quot;:&quot;LINE&quot;,&quot;offset&quot;:{&quot;x&quot;:0,&quot;y&quot;:0},&quot;bending&quot;:0.1,&quot;firstElementIsHead&quot;:true,&quot;customized&quot;:false}},&quot;df1d7c46-e6a5-4fdb-89b3-5d0e07fff189&quot;:{&quot;id&quot;:&quot;df1d7c46-e6a5-4fdb-89b3-5d0e07fff189&quot;,&quot;type&quot;:&quot;FIGURE_OBJECT&quot;,&quot;relativeTransform&quot;:{&quot;translate&quot;:{&quot;x&quot;:240.2021389185633,&quot;y&quot;:261.8576687807167},&quot;rotate&quot;:0},&quot;text&quot;:{&quot;textData&quot;:{&quot;lineSpacing&quot;:&quot;normal&quot;,&quot;alignment&quot;:&quot;left&quot;,&quot;lines&quot;:[{&quot;runs&quot;:[{&quot;style&quot;:{&quot;fontFamily&quot;:&quot;Roboto&quot;,&quot;fontSize&quot;:14.238095238095237,&quot;color&quot;:&quot;black&quot;,&quot;fontWeight&quot;:&quot;normal&quot;,&quot;fontStyle&quot;:&quot;normal&quot;,&quot;decoration&quot;:&quot;none&quot;,&quot;script&quot;:&quot;none&quot;},&quot;range&quot;:[0,40]}],&quot;text&quot;:&quot;Forms the p53-MDM2 negative feedback loop&quot;,&quot;baseStyle&quot;:{&quot;fontFamily&quot;:&quot;Roboto&quot;,&quot;fontSize&quot;:14.238095238095237,&quot;color&quot;:&quot;black&quot;,&quot;fontWeight&quot;:&quot;normal&quot;,&quot;fontStyle&quot;:&quot;normal&quot;,&quot;decoration&quot;:&quot;none&quot;,&quot;script&quot;:&quot;none&quot;}}],&quot;verticalAlign&quot;:&quot;TOP&quot;},&quot;format&quot;:&quot;BETTER_TEXT&quot;,&quot;size&quot;:{&quot;x&quot;:153.2484328953613,&quot;y&quot;:32.51761904761904},&quot;targetSize&quot;:{&quot;x&quot;:125.88264130690392,&quot;y&quot;:26.710901360544213},&quot;verticalAlign&quot;:&quot;TOP&quot;},&quot;parent&quot;:{&quot;type&quot;:&quot;CHILD&quot;,&quot;parentId&quot;:&quot;c2e4af91-eff6-4e56-82d3-baad295eaf05&quot;,&quot;order&quot;:&quot;99999999999999995&quot;}},&quot;03fcad56-017b-48ad-ad8a-a17fbd80cbd1&quot;:{&quot;type&quot;:&quot;FIGURE_OBJECT&quot;,&quot;id&quot;:&quot;03fcad56-017b-48ad-ad8a-a17fbd80cbd1&quot;,&quot;relativeTransform&quot;:{&quot;translate&quot;:{&quot;x&quot;:-74.11589019964954,&quot;y&quot;:-5.656703206645006},&quot;rotate&quot;:-2.4492935982947064e-16},&quot;opacity&quot;:1,&quot;path&quot;:{&quot;type&quot;:&quot;POLY_LINE&quot;,&quot;points&quot;:[{&quot;x&quot;:230.93543116856048,&quot;y&quot;:69.91059867284066},{&quot;x&quot;:168.4585116557574,&quot;y&quot;:157.21961727773103},{&quot;x&quot;:64.16247230641156,&quot;y&quot;:194.5676131692709}],&quot;closed&quot;:false,&quot;selectedObjectIds&quot;:[&quot;110d4385-8157-4dfe-8f03-29c01f0d3d76&quot;]},&quot;pathStyles&quot;:[{&quot;type&quot;:&quot;FILL&quot;,&quot;fillStyle&quot;:&quot;rgba(0,0,0,0)&quot;},{&quot;type&quot;:&quot;STROKE&quot;,&quot;strokeStyle&quot;:&quot;#232323&quot;,&quot;lineWidth&quot;:2.4642857142857144,&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2e4af91-eff6-4e56-82d3-baad295eaf05&quot;,&quot;order&quot;:&quot;99999999999999997&quot;},&quot;connectorInfo&quot;:{&quot;connectedObjects&quot;:[],&quot;type&quot;:&quot;QUADRATIC&quot;,&quot;offset&quot;:{&quot;x&quot;:0,&quot;y&quot;:0},&quot;bending&quot;:0.1,&quot;firstElementIsHead&quot;:false,&quot;customized&quot;:true},&quot;pathSmoothing&quot;:{&quot;type&quot;:&quot;CATMULL_SMOOTHING&quot;,&quot;smoothing&quot;:0.2}},&quot;67040963-7e27-4923-8f59-8f40cfeb0089&quot;:{&quot;type&quot;:&quot;FIGURE_OBJECT&quot;,&quot;id&quot;:&quot;67040963-7e27-4923-8f59-8f40cfeb0089&quot;,&quot;relativeTransform&quot;:{&quot;translate&quot;:{&quot;x&quot;:-37.977220980402684,&quot;y&quot;:202.0062118432705},&quot;rotate&quot;:0},&quot;opacity&quot;:1,&quot;path&quot;:{&quot;type&quot;:&quot;ELLIPSE&quot;,&quot;size&quot;:{&quot;x&quot;:73.6407516246068,&quot;y&quot;:62.38239249065069}},&quot;isLocked&quot;:false,&quot;pathStyles&quot;:[{&quot;type&quot;:&quot;FILL&quot;,&quot;fillStyle&quot;:{&quot;type&quot;:&quot;radial&quot;,&quot;colorStops&quot;:{&quot;0.774&quot;:&quot;rgba(255, 255, 255, 0)&quot;,&quot;0.022&quot;:&quot;rgb(207, 126, 224)&quot;,&quot;0.376&quot;:&quot;rgba(222, 161, 234, 0.5)&quot;}}},{&quot;type&quot;:&quot;STROKE&quot;,&quot;strokeStyle&quot;:&quot;#95AAD3&quot;,&quot;lineWidth&quot;:0,&quot;lineJoin&quot;:&quot;round&quot;}],&quot;parent&quot;:{&quot;type&quot;:&quot;CHILD&quot;,&quot;parentId&quot;:&quot;c2e4af91-eff6-4e56-82d3-baad295eaf05&quot;,&quot;order&quot;:&quot;9999996&quot;}},&quot;61618049-3ae6-4426-9944-ad26e57fd007&quot;:{&quot;id&quot;:&quot;61618049-3ae6-4426-9944-ad26e57fd007&quot;,&quot;type&quot;:&quot;FIGURE_OBJECT&quot;,&quot;document&quot;:{&quot;type&quot;:&quot;FIGURE&quot;,&quot;canvasType&quot;:&quot;FIGURE&quot;,&quot;units&quot;:&quot;in&quot;,&quot;aspectRatio&quot;:0},&quot;parent&quot;:{&quot;type&quot;:&quot;DOCUMENT&quot;,&quot;parentId&quot;:&quot;03ec32cc-1a8f-4b9a-aa29-2e3107475642&quot;,&quot;order&quot;:&quot;13&quot;}},&quot;a3ff7080-00b0-4750-894e-b5d2c77a2a27&quot;:{&quot;id&quot;:&quot;a3ff7080-00b0-4750-894e-b5d2c77a2a27&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1618049-3ae6-4426-9944-ad26e57fd007&quot;,&quot;type&quot;:&quot;FRAME&quot;,&quot;order&quot;:&quot;5&quot;}},&quot;72c50d23-4081-400e-9bd4-e0b11e12ee90&quot;:{&quot;type&quot;:&quot;FIGURE_OBJECT&quot;,&quot;id&quot;:&quot;72c50d23-4081-400e-9bd4-e0b11e12ee90&quot;,&quot;relativeTransform&quot;:{&quot;translate&quot;:{&quot;x&quot;:0,&quot;y&quot;:0},&quot;rotate&quot;:0},&quot;isLocked&quot;:false,&quot;parent&quot;:{&quot;type&quot;:&quot;CHILD&quot;,&quot;parentId&quot;:&quot;61618049-3ae6-4426-9944-ad26e57fd007&quot;,&quot;order&quot;:&quot;5&quot;},&quot;source&quot;:{&quot;id&quot;:&quot;5ed6aee0cc82d300ae328919&quot;,&quot;type&quot;:&quot;TEMPLATES&quot;}},&quot;f9799990-ecfe-4051-9d0f-cad4205651bb&quot;:{&quot;type&quot;:&quot;FIGURE_OBJECT&quot;,&quot;id&quot;:&quot;f9799990-ecfe-4051-9d0f-cad4205651bb&quot;,&quot;relativeTransform&quot;:{&quot;translate&quot;:{&quot;x&quot;:-50.84747322076059,&quot;y&quot;:5.006862409381434},&quot;rotate&quot;:0},&quot;layout&quot;:{&quot;sizeRatio&quot;:{&quot;x&quot;:0.9522054345540191,&quot;y&quot;:0.875},&quot;keepAspectRatio&quot;:false},&quot;opacity&quot;:1,&quot;path&quot;:{&quot;type&quot;:&quot;RECT&quot;,&quot;size&quot;:{&quot;x&quot;:91.92998139034634,&quot;y&quot;:42.221240780128895},&quot;cornerRounding&quot;:{&quot;type&quot;:&quot;ARC_LENGTH&quot;,&quot;global&quot;:10.507053008599366}},&quot;pathStyles&quot;:[{&quot;type&quot;:&quot;FILL&quot;,&quot;fillStyle&quot;:&quot;rgba(246, 215, 237, 1)&quot;},{&quot;type&quot;:&quot;STROKE&quot;,&quot;strokeStyle&quot;:&quot;rgba(158, 68, 114, 1)&quot;,&quot;lineWidth&quot;:1.3720866331095751,&quot;lineJoin&quot;:&quot;round&quot;}],&quot;isLocked&quot;:false,&quot;parent&quot;:{&quot;type&quot;:&quot;CHILD&quot;,&quot;parentId&quot;:&quot;72c50d23-4081-400e-9bd4-e0b11e12ee90&quot;,&quot;order&quot;:&quot;01&quot;}},&quot;147d88f5-5ec2-49a6-b3fd-3947b1fab806&quot;:{&quot;type&quot;:&quot;FIGURE_OBJECT&quot;,&quot;id&quot;:&quot;147d88f5-5ec2-49a6-b3fd-3947b1fab806&quot;,&quot;relativeTransform&quot;:{&quot;translate&quot;:{&quot;x&quot;:0,&quot;y&quot;:0},&quot;rotate&quot;:0},&quot;text&quot;:{&quot;textData&quot;:{&quot;lineSpacing&quot;:&quot;normal&quot;,&quot;alignment&quot;:&quot;center&quot;,&quot;lines&quot;:[{&quot;runs&quot;:[{&quot;style&quot;:{&quot;fontFamily&quot;:&quot;Roboto&quot;,&quot;fontSize&quot;:18.294488441461,&quot;color&quot;:&quot;rgb(0,0,0)&quot;,&quot;fontWeight&quot;:&quot;normal&quot;,&quot;fontStyle&quot;:&quot;normal&quot;,&quot;decoration&quot;:&quot;none&quot;,&quot;script&quot;:&quot;none&quot;},&quot;range&quot;:[0,2]}],&quot;text&quot;:&quot;P53&quot;,&quot;baseStyle&quot;:{&quot;fontFamily&quot;:&quot;Roboto&quot;,&quot;fontSize&quot;:18.294488441461,&quot;color&quot;:&quot;rgb(0,0,0)&quot;,&quot;fontWeight&quot;:&quot;normal&quot;,&quot;fontStyle&quot;:&quot;normal&quot;,&quot;decoration&quot;:&quot;none&quot;,&quot;script&quot;:&quot;none&quot;}}],&quot;verticalAlign&quot;:&quot;TOP&quot;},&quot;size&quot;:{&quot;x&quot;:87.53622787833763,&quot;y&quot;:21.953386129753202},&quot;targetSize&quot;:{&quot;x&quot;:60.0536440923504,&quot;y&quot;:2},&quot;format&quot;:&quot;BETTER_TEXT&quot;,&quot;verticalAlign&quot;:&quot;TOP&quot;},&quot;parent&quot;:{&quot;type&quot;:&quot;CHILD&quot;,&quot;parentId&quot;:&quot;f9799990-ecfe-4051-9d0f-cad4205651bb&quot;,&quot;order&quot;:&quot;5&quot;}},&quot;0797e628-d1bf-4798-91e7-6a6504aee2c5&quot;:{&quot;type&quot;:&quot;FIGURE_OBJECT&quot;,&quot;id&quot;:&quot;0797e628-d1bf-4798-91e7-6a6504aee2c5&quot;,&quot;relativeTransform&quot;:{&quot;translate&quot;:{&quot;x&quot;:265.1265916900485,&quot;y&quot;:-199.38290206361586},&quot;rotate&quot;:-2.443460952792061e-16},&quot;opacity&quot;:1,&quot;source&quot;:{&quot;type&quot;:&quot;ASSETS&quot;},&quot;pathStyles&quot;:[{&quot;type&quot;:&quot;FILL&quot;,&quot;fillStyle&quot;:&quot;rgb(0,0,0)&quot;}],&quot;isLocked&quot;:false,&quot;parent&quot;:{&quot;type&quot;:&quot;CHILD&quot;,&quot;parentId&quot;:&quot;72c50d23-4081-400e-9bd4-e0b11e12ee90&quot;,&quot;order&quot;:&quot;02&quot;}},&quot;1488a912-e617-4fe3-871a-c0be12c66d8c&quot;:{&quot;type&quot;:&quot;FIGURE_OBJECT&quot;,&quot;id&quot;:&quot;1488a912-e617-4fe3-871a-c0be12c66d8c&quot;,&quot;relativeTransform&quot;:{&quot;translate&quot;:{&quot;x&quot;:0,&quot;y&quot;:-3.8997047599581695e-14},&quot;rotate&quot;:0},&quot;opacity&quot;:1,&quot;source&quot;:{&quot;type&quot;:&quot;ASSETS&quot;},&quot;pathStyles&quot;:[{&quot;type&quot;:&quot;FILL&quot;,&quot;fillStyle&quot;:&quot;rgb(0,0,0)&quot;}],&quot;isLocked&quot;:false,&quot;parent&quot;:{&quot;type&quot;:&quot;CHILD&quot;,&quot;parentId&quot;:&quot;0797e628-d1bf-4798-91e7-6a6504aee2c5&quot;,&quot;order&quot;:&quot;1&quot;}},&quot;e4b58c25-2ba4-42e2-93b0-74cec1ca6fc9&quot;:{&quot;type&quot;:&quot;FIGURE_OBJECT&quot;,&quot;id&quot;:&quot;e4b58c25-2ba4-42e2-93b0-74cec1ca6fc9&quot;,&quot;relativeTransform&quot;:{&quot;translate&quot;:{&quot;x&quot;:-0.00003543812072392508,&quot;y&quot;:0.000056989450279242236},&quot;rotate&quot;:-0.705584222429013},&quot;opacity&quot;:1,&quot;path&quot;:{&quot;type&quot;:&quot;ARC&quot;,&quot;size&quot;:{&quot;x&quot;:85.3411082570706,&quot;y&quot;:85.34110825707077},&quot;startAngle&quot;:2.9300686056934078,&quot;sweepAngle&quot;:0.963388345140781},&quot;pathStyles&quot;:[{&quot;type&quot;:&quot;FILL&quot;,&quot;fillStyle&quot;:&quot;rgba(0,0,0,0)&quot;},{&quot;type&quot;:&quot;STROKE&quot;,&quot;strokeStyle&quot;:&quot;rgba(212,148,183,1)&quot;,&quot;lineWidth&quot;:14.803037217199432,&quot;lineJoin&quot;:&quot;round&quot;}],&quot;isLocked&quot;:false,&quot;parent&quot;:{&quot;type&quot;:&quot;CHILD&quot;,&quot;parentId&quot;:&quot;1488a912-e617-4fe3-871a-c0be12c66d8c&quot;,&quot;order&quot;:&quot;1&quot;}},&quot;cbe50e73-be1c-4512-9c7c-2d64d1a8252b&quot;:{&quot;type&quot;:&quot;FIGURE_OBJECT&quot;,&quot;id&quot;:&quot;cbe50e73-be1c-4512-9c7c-2d64d1a8252b&quot;,&quot;relativeTransform&quot;:{&quot;translate&quot;:{&quot;x&quot;:-0.00003543812072392508,&quot;y&quot;:0.000056989450279242236},&quot;rotate&quot;:-0.705584222429013},&quot;opacity&quot;:1,&quot;path&quot;:{&quot;type&quot;:&quot;ARC&quot;,&quot;size&quot;:{&quot;x&quot;:85.34110825707045,&quot;y&quot;:85.34110825707066},&quot;startAngle&quot;:1.9810569609670383,&quot;sweepAngle&quot;:1.077071802586446},&quot;pathStyles&quot;:[{&quot;type&quot;:&quot;FILL&quot;,&quot;fillStyle&quot;:&quot;rgba(0,0,0,0)&quot;},{&quot;type&quot;:&quot;STROKE&quot;,&quot;strokeStyle&quot;:&quot;rgba(175,218,251,1)&quot;,&quot;lineWidth&quot;:14.803037217199428,&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2&quot;}},&quot;e24a2c71-4391-43e6-8a92-8b8411d38616&quot;:{&quot;type&quot;:&quot;FIGURE_OBJECT&quot;,&quot;id&quot;:&quot;e24a2c71-4391-43e6-8a92-8b8411d38616&quot;,&quot;relativeTransform&quot;:{&quot;translate&quot;:{&quot;x&quot;:-0.00003543812072392508,&quot;y&quot;:0.000056989450279242236},&quot;rotate&quot;:-0.705584222429013},&quot;opacity&quot;:1,&quot;path&quot;:{&quot;type&quot;:&quot;ARC&quot;,&quot;size&quot;:{&quot;x&quot;:85.34110825707047,&quot;y&quot;:85.34110825707067},&quot;startAngle&quot;:0.5474818873152553,&quot;sweepAngle&quot;:1.4557767149832501},&quot;pathStyles&quot;:[{&quot;type&quot;:&quot;FILL&quot;,&quot;fillStyle&quot;:&quot;rgba(0,0,0,0)&quot;},{&quot;type&quot;:&quot;STROKE&quot;,&quot;strokeStyle&quot;:&quot;rgba(226,156,156,1)&quot;,&quot;lineWidth&quot;:14.803037217199433,&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5&quot;}},&quot;1de5956e-c23a-40e6-9335-9a28328aa4a7&quot;:{&quot;type&quot;:&quot;FIGURE_OBJECT&quot;,&quot;id&quot;:&quot;1de5956e-c23a-40e6-9335-9a28328aa4a7&quot;,&quot;relativeTransform&quot;:{&quot;translate&quot;:{&quot;x&quot;:0.00003543812072392508,&quot;y&quot;:0.000005030218328700975},&quot;rotate&quot;:-0.705584222429013},&quot;opacity&quot;:1,&quot;path&quot;:{&quot;type&quot;:&quot;ARC&quot;,&quot;size&quot;:{&quot;x&quot;:85.34110825707039,&quot;y&quot;:85.34110825707063},&quot;startAngle&quot;:-2.2350398273822365,&quot;sweepAngle&quot;:2.9796273954631545},&quot;pathStyles&quot;:[{&quot;type&quot;:&quot;FILL&quot;,&quot;fillStyle&quot;:&quot;rgba(0,0,0,0)&quot;},{&quot;type&quot;:&quot;STROKE&quot;,&quot;strokeStyle&quot;:&quot;rgba(181,237,243,1)&quot;,&quot;lineWidth&quot;:14.803037217199426,&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6&quot;}},&quot;7492696c-95b5-4577-ab64-060f74b6a12f&quot;:{&quot;type&quot;:&quot;FIGURE_OBJECT&quot;,&quot;id&quot;:&quot;7492696c-95b5-4577-ab64-060f74b6a12f&quot;,&quot;relativeTransform&quot;:{&quot;translate&quot;:{&quot;x&quot;:-0.000010696116299141877,&quot;y&quot;:-0.00005698945020123911},&quot;rotate&quot;:-0.705584222429013},&quot;opacity&quot;:1,&quot;path&quot;:{&quot;type&quot;:&quot;ARC&quot;,&quot;size&quot;:{&quot;x&quot;:85.34110825707047,&quot;y&quot;:85.34110825707067},&quot;startAngle&quot;:-2.4011506365595165,&quot;sweepAngle&quot;:0.28321768546888615},&quot;pathStyles&quot;:[{&quot;type&quot;:&quot;FILL&quot;,&quot;fillStyle&quot;:&quot;rgba(0,0,0,0)&quot;},{&quot;type&quot;:&quot;STROKE&quot;,&quot;strokeStyle&quot;:&quot;rgba(212,148,183,1)&quot;,&quot;lineWidth&quot;:14.803037217199432,&quot;lineJoin&quot;:&quot;round&quot;}],&quot;pathMarkers&quot;:{&quot;markerEnd&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isLocked&quot;:false,&quot;parent&quot;:{&quot;type&quot;:&quot;CHILD&quot;,&quot;parentId&quot;:&quot;1488a912-e617-4fe3-871a-c0be12c66d8c&quot;,&quot;order&quot;:&quot;7&quot;}},&quot;5ef79c0e-c321-48c1-9109-b7b1075fdccd&quot;:{&quot;type&quot;:&quot;FIGURE_OBJECT&quot;,&quot;id&quot;:&quot;5ef79c0e-c321-48c1-9109-b7b1075fdccd&quot;,&quot;relativeTransform&quot;:{&quot;translate&quot;:{&quot;x&quot;:-42.079828878691444,&quot;y&quot;:9.725445511697146},&quot;rotate&quot;:-1.6580627893946132e-16,&quot;skewX&quot;:3.05432619099007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M&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2.777556770832918,&quot;y&quot;:17.15108291386969},&quot;targetSize&quot;:{&quot;x&quot;:8.765957424529297,&quot;y&quot;:11.766385804737311},&quot;format&quot;:&quot;BETTER_TEXT&quot;,&quot;verticalAlign&quot;:&quot;TOP&quot;},&quot;isLocked&quot;:false,&quot;parent&quot;:{&quot;type&quot;:&quot;CHILD&quot;,&quot;parentId&quot;:&quot;0797e628-d1bf-4798-91e7-6a6504aee2c5&quot;,&quot;order&quot;:&quot;2&quot;}},&quot;84265d29-e980-4ca8-bac4-1b56a84551cb&quot;:{&quot;type&quot;:&quot;FIGURE_OBJECT&quot;,&quot;id&quot;:&quot;84265d29-e980-4ca8-bac4-1b56a84551cb&quot;,&quot;relativeTransform&quot;:{&quot;translate&quot;:{&quot;x&quot;:31.158385340390897,&quot;y&quot;:28.138957492671903},&quot;rotate&quot;:1.1170107212763707e-16,&quot;skewX&quot;:3.3335788713091687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text&quot;:&quot;S&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9.433134989309291,&quot;y&quot;:17.15108291386969},&quot;targetSize&quot;:{&quot;x&quot;:6.471539213574757,&quot;y&quot;:11.766385804737311},&quot;format&quot;:&quot;BETTER_TEXT&quot;,&quot;verticalAlign&quot;:&quot;TOP&quot;},&quot;isLocked&quot;:false,&quot;parent&quot;:{&quot;type&quot;:&quot;CHILD&quot;,&quot;parentId&quot;:&quot;0797e628-d1bf-4798-91e7-6a6504aee2c5&quot;,&quot;order&quot;:&quot;3&quot;}},&quot;f098a32e-42ce-4d5e-981c-f196735442b2&quot;:{&quot;type&quot;:&quot;FIGURE_OBJECT&quot;,&quot;id&quot;:&quot;f098a32e-42ce-4d5e-981c-f196735442b2&quot;,&quot;relativeTransform&quot;:{&quot;translate&quot;:{&quot;x&quot;:11.539369469080354,&quot;y&quot;:-39.108242024828115},&quot;rotate&quot;:1.6580627893946132e-16,&quot;skewX&quot;:2.2165681500327986e-16},&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1&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3},&quot;targetSize&quot;:{&quot;x&quot;:10.21529550036282,&quot;y&quot;:14.182417023310038},&quot;format&quot;:&quot;BETTER_TEXT&quot;,&quot;verticalAlign&quot;:&quot;TOP&quot;},&quot;isLocked&quot;:false,&quot;parent&quot;:{&quot;type&quot;:&quot;CHILD&quot;,&quot;parentId&quot;:&quot;0797e628-d1bf-4798-91e7-6a6504aee2c5&quot;,&quot;order&quot;:&quot;5&quot;}},&quot;915d5491-b353-4002-819d-08139eba2a74&quot;:{&quot;type&quot;:&quot;FIGURE_OBJECT&quot;,&quot;id&quot;:&quot;915d5491-b353-4002-819d-08139eba2a74&quot;,&quot;relativeTransform&quot;:{&quot;translate&quot;:{&quot;x&quot;:-12.24088369014177,&quot;y&quot;:42.39910727865637},&quot;rotate&quot;:0.08868253328878427,&quot;skewX&quot;:1.002527014870871e-15},&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normal&quot;,&quot;fontStyle&quot;:&quot;normal&quot;,&quot;decoration&quot;:&quot;none&quot;,&quot;script&quot;:&quot;none&quot;},&quot;range&quot;:[0,0]},{&quot;style&quot;:{&quot;fontFamily&quot;:&quot;Roboto&quot;,&quot;fontSize&quot;:14.606377997174453,&quot;color&quot;:&quot;#232323&quot;,&quot;fontWeight&quot;:&quot;normal&quot;,&quot;fontStyle&quot;:&quot;normal&quot;,&quot;decoration&quot;:&quot;none&quot;,&quot;script&quot;:&quot;sub&quot;},&quot;range&quot;:[1,1]}],&quot;text&quot;:&quot;G2&quot;,&quot;baseStyle&quot;:{&quot;fontFamily&quot;:&quot;Roboto&quot;,&quot;fontSize&quot;:14.6355907531688,&quot;color&quot;:&quot;#232323&quot;,&quot;fontWeight&quot;:&quot;normal&quot;,&quot;fontStyle&quot;:&quot;normal&quot;,&quot;decoration&quot;:&quot;none&quot;,&quot;script&quot;:&quot;none&quot;}}],&quot;verticalAlign&quot;:&quot;TOP&quot;},&quot;size&quot;:{&quot;x&quot;:14.890161093125414,&quot;y&quot;:20.672771938850993},&quot;targetSize&quot;:{&quot;x&quot;:10.21529550036282,&quot;y&quot;:14.182417023310125},&quot;format&quot;:&quot;BETTER_TEXT&quot;,&quot;verticalAlign&quot;:&quot;TOP&quot;},&quot;isLocked&quot;:false,&quot;parent&quot;:{&quot;type&quot;:&quot;CHILD&quot;,&quot;parentId&quot;:&quot;0797e628-d1bf-4798-91e7-6a6504aee2c5&quot;,&quot;order&quot;:&quot;6&quot;}},&quot;374fd821-23eb-476c-b59f-010edf33ef83&quot;:{&quot;type&quot;:&quot;FIGURE_OBJECT&quot;,&quot;id&quot;:&quot;374fd821-23eb-476c-b59f-010edf33ef83&quot;,&quot;relativeTransform&quot;:{&quot;translate&quot;:{&quot;x&quot;:43.15764127422214,&quot;y&quot;:0.00008304302797701495},&quot;rotate&quot;:0},&quot;opacity&quot;:1,&quot;source&quot;:{&quot;type&quot;:&quot;ASSETS&quot;},&quot;pathStyles&quot;:[{&quot;type&quot;:&quot;FILL&quot;,&quot;fillStyle&quot;:&quot;rgb(0,0,0)&quot;}],&quot;isLocked&quot;:false,&quot;parent&quot;:{&quot;type&quot;:&quot;CHILD&quot;,&quot;parentId&quot;:&quot;0797e628-d1bf-4798-91e7-6a6504aee2c5&quot;,&quot;order&quot;:&quot;7&quot;}},&quot;73bb1f11-b37c-48a7-962c-05edb267d8d0&quot;:{&quot;type&quot;:&quot;FIGURE_OBJECT&quot;,&quot;id&quot;:&quot;73bb1f11-b37c-48a7-962c-05edb267d8d0&quot;,&quot;relativeTransform&quot;:{&quot;translate&quot;:{&quot;x&quot;:7.43381219867026e-14,&quot;y&quot;:-2.1935839274764703e-14},&quot;rotate&quot;:-2.443460952792061e-16,&quot;skewX&quot;:7.173303225696692e-16},&quot;opacity&quot;:1,&quot;path&quot;:{&quot;type&quot;:&quot;RECT&quot;,&quot;size&quot;:{&quot;x&quot;:20.02110209390895,&quot;y&quot;:2.5113729332118284},&quot;cornerRounding&quot;:{&quot;type&quot;:&quot;ARC_LENGTH&quot;,&quot;global&quot;:0.43523195688422794}},&quot;pathStyles&quot;:[{&quot;type&quot;:&quot;FILL&quot;,&quot;fillStyle&quot;:&quot;rgba(148,34,31,1)&quot;},{&quot;type&quot;:&quot;STROKE&quot;,&quot;strokeStyle&quot;:&quot;rgba(194,87,87,1)&quot;,&quot;lineWidth&quot;:0,&quot;lineJoin&quot;:&quot;round&quot;}],&quot;isLocked&quot;:false,&quot;parent&quot;:{&quot;type&quot;:&quot;CHILD&quot;,&quot;parentId&quot;:&quot;374fd821-23eb-476c-b59f-010edf33ef83&quot;,&quot;order&quot;:&quot;5&quot;}},&quot;feb5d8c7-b661-4716-b6c1-1ea00bd3e29b&quot;:{&quot;type&quot;:&quot;FIGURE_OBJECT&quot;,&quot;id&quot;:&quot;feb5d8c7-b661-4716-b6c1-1ea00bd3e29b&quot;,&quot;relativeTransform&quot;:{&quot;translate&quot;:{&quot;x&quot;:-151.68232100372535,&quot;y&quot;:87.03685753357324},&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07&quot;}},&quot;2dc06325-9875-44a6-9186-220860e0d76b&quot;:{&quot;type&quot;:&quot;FIGURE_OBJECT&quot;,&quot;id&quot;:&quot;2dc06325-9875-44a6-9186-220860e0d76b&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MDM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eb5d8c7-b661-4716-b6c1-1ea00bd3e29b&quot;,&quot;order&quot;:&quot;5&quot;}},&quot;b0e1e56a-602a-4683-a340-8420ea88f402&quot;:{&quot;type&quot;:&quot;FIGURE_OBJECT&quot;,&quot;id&quot;:&quot;b0e1e56a-602a-4683-a340-8420ea88f402&quot;,&quot;relativeTransform&quot;:{&quot;translate&quot;:{&quot;x&quot;:264.7837890615602,&quot;y&quot;:-124.702046772528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16]}],&quot;text&quot;:&quot;Cell cycle arrest&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112.84453371725422,&quot;y&quot;:18.75377385661138},&quot;targetSize&quot;:{&quot;x&quot;:77.41623816646364,&quot;y&quot;:12.865901214508142},&quot;format&quot;:&quot;BETTER_TEXT&quot;,&quot;verticalAlign&quot;:&quot;TOP&quot;},&quot;isLocked&quot;:false,&quot;parent&quot;:{&quot;type&quot;:&quot;CHILD&quot;,&quot;parentId&quot;:&quot;72c50d23-4081-400e-9bd4-e0b11e12ee90&quot;,&quot;order&quot;:&quot;1&quot;}},&quot;9413bea4-aa51-488c-9762-22c5d9eec45d&quot;:{&quot;type&quot;:&quot;FIGURE_OBJECT&quot;,&quot;id&quot;:&quot;9413bea4-aa51-488c-9762-22c5d9eec45d&quot;,&quot;relativeTransform&quot;:{&quot;translate&quot;:{&quot;x&quot;:267.40477030857676,&quot;y&quot;:-54.96021876631536},&quot;rotate&quot;:0},&quot;opacity&quot;:1,&quot;source&quot;:{&quot;type&quot;:&quot;ASSETS&quot;},&quot;pathStyles&quot;:[{&quot;type&quot;:&quot;FILL&quot;,&quot;fillStyle&quot;:&quot;rgb(0,0,0)&quot;}],&quot;isLocked&quot;:false,&quot;parent&quot;:{&quot;type&quot;:&quot;CHILD&quot;,&quot;parentId&quot;:&quot;72c50d23-4081-400e-9bd4-e0b11e12ee90&quot;,&quot;order&quot;:&quot;11&quot;}},&quot;0fa04ffe-3835-4f20-9708-763abd7588bc&quot;:{&quot;type&quot;:&quot;FIGURE_OBJECT&quot;,&quot;id&quot;:&quot;0fa04ffe-3835-4f20-9708-763abd7588bc&quot;,&quot;name&quot;:&quot;DNA polymerase&quot;,&quot;relativeTransform&quot;:{&quot;translate&quot;:{&quot;x&quot;:-0.5271834201030379,&quot;y&quot;:0},&quot;rotate&quot;:0,&quot;skewX&quot;:0,&quot;scale&quot;:{&quot;x&quot;:0.20852380442394758,&quot;y&quot;:0.20852380442394758}},&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9413bea4-aa51-488c-9762-22c5d9eec45d&quot;,&quot;order&quot;:&quot;2&quot;}},&quot;1aaea27e-8ad3-4816-a380-603bd53fb401&quot;:{&quot;type&quot;:&quot;FIGURE_OBJECT&quot;,&quot;id&quot;:&quot;1aaea27e-8ad3-4816-a380-603bd53fb401&quot;,&quot;relativeTransform&quot;:{&quot;translate&quot;:{&quot;x&quot;:0,&quot;y&quot;:3.7506239701196664},&quot;rotate&quot;:0},&quot;opacity&quot;:1,&quot;source&quot;:{&quot;id&quot;:&quot;5cc3373849a3283300c193c2&quot;,&quot;type&quot;:&quot;ASSETS&quot;},&quot;pathStyles&quot;:[{&quot;type&quot;:&quot;FILL&quot;,&quot;fillStyle&quot;:&quot;rgb(0,0,0)&quot;}],&quot;isLocked&quot;:false,&quot;parent&quot;:{&quot;type&quot;:&quot;CHILD&quot;,&quot;parentId&quot;:&quot;9413bea4-aa51-488c-9762-22c5d9eec45d&quot;,&quot;order&quot;:&quot;5&quot;}},&quot;24b8df14-4b5b-4d10-a8d8-c6e14bca845e&quot;:{&quot;type&quot;:&quot;FIGURE_OBJECT&quot;,&quot;id&quot;:&quot;24b8df14-4b5b-4d10-a8d8-c6e14bca845e&quot;,&quot;name&quot;:&quot;DNA (double-stranded break left)&quot;,&quot;relativeTransform&quot;:{&quot;translate&quot;:{&quot;x&quot;:-26.614081329564133,&quot;y&quot;:0.36668615775095514},&quot;rotate&quot;:0,&quot;skewX&quot;:0,&quot;scale&quot;:{&quot;x&quot;:0.27868147989072395,&quot;y&quot;:0.27868147989072395}},&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1aaea27e-8ad3-4816-a380-603bd53fb401&quot;,&quot;order&quot;:&quot;2&quot;}},&quot;708ce2f0-76b6-470a-86ac-a92dc47f9248&quot;:{&quot;type&quot;:&quot;FIGURE_OBJECT&quot;,&quot;id&quot;:&quot;708ce2f0-76b6-470a-86ac-a92dc47f9248&quot;,&quot;name&quot;:&quot;DNA (double-stranded break right)&quot;,&quot;relativeTransform&quot;:{&quot;translate&quot;:{&quot;x&quot;:27.51612927763148,&quot;y&quot;:0.05133606208513356},&quot;rotate&quot;:0,&quot;skewX&quot;:0,&quot;scale&quot;:{&quot;x&quot;:0.27868147989072395,&quot;y&quot;:0.27868147989072395}},&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1aaea27e-8ad3-4816-a380-603bd53fb401&quot;,&quot;order&quot;:&quot;5&quot;}},&quot;0714f6b5-26b7-4d1a-85e7-cc74171bec1c&quot;:{&quot;type&quot;:&quot;FIGURE_OBJECT&quot;,&quot;id&quot;:&quot;0714f6b5-26b7-4d1a-85e7-cc74171bec1c&quot;,&quot;relativeTransform&quot;:{&quot;translate&quot;:{&quot;x&quot;:264.78378906156024,&quot;y&quot;:-3.08383141472551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DNA repair&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6.89064343944453,&quot;y&quot;:18.75377385661138},&quot;targetSize&quot;:{&quot;x&quot;:52.75031203722814,&quot;y&quot;:12.865901214508142},&quot;format&quot;:&quot;BETTER_TEXT&quot;,&quot;verticalAlign&quot;:&quot;TOP&quot;},&quot;isLocked&quot;:false,&quot;parent&quot;:{&quot;type&quot;:&quot;CHILD&quot;,&quot;parentId&quot;:&quot;72c50d23-4081-400e-9bd4-e0b11e12ee90&quot;,&quot;order&quot;:&quot;12&quot;}},&quot;3a4df458-20da-4e7b-9cf7-9f17d6fd5529&quot;:{&quot;type&quot;:&quot;FIGURE_OBJECT&quot;,&quot;id&quot;:&quot;3a4df458-20da-4e7b-9cf7-9f17d6fd5529&quot;,&quot;relativeTransform&quot;:{&quot;translate&quot;:{&quot;x&quot;:264.78378906156,&quot;y&quot;:240.152599300881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8]}],&quot;text&quot;:&quot;Apoptosis&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66.19603376298956,&quot;y&quot;:18.75377385661138},&quot;targetSize&quot;:{&quot;x&quot;:45.41334654553405,&quot;y&quot;:12.865901214508142},&quot;format&quot;:&quot;BETTER_TEXT&quot;,&quot;verticalAlign&quot;:&quot;TOP&quot;},&quot;isLocked&quot;:false,&quot;parent&quot;:{&quot;type&quot;:&quot;CHILD&quot;,&quot;parentId&quot;:&quot;72c50d23-4081-400e-9bd4-e0b11e12ee90&quot;,&quot;order&quot;:&quot;15&quot;}},&quot;8a0bf693-db9f-48dd-9c41-765e6922db26&quot;:{&quot;type&quot;:&quot;FIGURE_OBJECT&quot;,&quot;id&quot;:&quot;8a0bf693-db9f-48dd-9c41-765e6922db26&quot;,&quot;relativeTransform&quot;:{&quot;translate&quot;:{&quot;x&quot;:264.78378906156007,&quot;y&quot;:118.534383943077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6355907531688,&quot;color&quot;:&quot;#232323&quot;,&quot;fontWeight&quot;:&quot;bold&quot;,&quot;fontStyle&quot;:&quot;normal&quot;,&quot;decoration&quot;:&quot;none&quot;,&quot;script&quot;:&quot;none&quot;},&quot;range&quot;:[0,9]}],&quot;text&quot;:&quot;Senescence&quot;,&quot;baseStyle&quot;:{&quot;fontFamily&quot;:&quot;Roboto&quot;,&quot;fontSize&quot;:14.6355907531688,&quot;color&quot;:&quot;#232323&quot;,&quot;fontWeight&quot;:&quot;bold&quot;,&quot;fontStyle&quot;:&quot;normal&quot;,&quot;decoration&quot;:&quot;none&quot;,&quot;script&quot;:&quot;none&quot;}}],&quot;verticalAlign&quot;:&quot;TOP&quot;},&quot;size&quot;:{&quot;x&quot;:79.82399839496851,&quot;y&quot;:18.75377385661138},&quot;targetSize&quot;:{&quot;x&quot;:54.76272059954824,&quot;y&quot;:12.865901214508142},&quot;format&quot;:&quot;BETTER_TEXT&quot;,&quot;verticalAlign&quot;:&quot;TOP&quot;},&quot;isLocked&quot;:false,&quot;parent&quot;:{&quot;type&quot;:&quot;CHILD&quot;,&quot;parentId&quot;:&quot;72c50d23-4081-400e-9bd4-e0b11e12ee90&quot;,&quot;order&quot;:&quot;17&quot;}},&quot;ae871cc9-c1ef-44b5-99f5-f4abae1b0ce1&quot;:{&quot;type&quot;:&quot;FIGURE_OBJECT&quot;,&quot;id&quot;:&quot;ae871cc9-c1ef-44b5-99f5-f4abae1b0ce1&quot;,&quot;relativeTransform&quot;:{&quot;translate&quot;:{&quot;x&quot;:-198.0924795095715,&quot;y&quot;:-213.63719463674303},&quot;rotate&quot;:0},&quot;layout&quot;:{&quot;sizeRatio&quot;:{&quot;x&quot;:0.88,&quot;y&quot;:0.88},&quot;keepAspectRatio&quot;:false},&quot;opacity&quot;:1,&quot;path&quot;:{&quot;type&quot;:&quot;RECT&quot;,&quot;size&quot;:{&quot;x&quot;:145.67752069378298,&quot;y&quot;:36.25118700575723},&quot;cornerRounding&quot;:{&quot;type&quot;:&quot;ARC_LENGTH&quot;,&quot;global&quot;:0}},&quot;pathStyles&quot;:[{&quot;type&quot;:&quot;FILL&quot;,&quot;fillStyle&quot;:&quot;rgba(181, 100, 120, 1)&quot;},{&quot;type&quot;:&quot;STROKE&quot;,&quot;strokeStyle&quot;:&quot;rgba(90, 39, 49, 1)&quot;,&quot;lineWidth&quot;:1.3720866331095751,&quot;lineJoin&quot;:&quot;round&quot;}],&quot;isLocked&quot;:false,&quot;parent&quot;:{&quot;type&quot;:&quot;CHILD&quot;,&quot;parentId&quot;:&quot;72c50d23-4081-400e-9bd4-e0b11e12ee90&quot;,&quot;order&quot;:&quot;2&quot;}},&quot;4f230f08-7d3e-45e5-b516-00211f424885&quot;:{&quot;type&quot;:&quot;FIGURE_OBJECT&quot;,&quot;id&quot;:&quot;4f230f08-7d3e-45e5-b516-00211f424885&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9]}],&quot;text&quot;:&quot;DNA damage&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28.19621821052903,&quot;y&quot;:17.15108291386969},&quot;targetSize&quot;:{&quot;x&quot;:87.94815871093259,&quot;y&quot;:2},&quot;format&quot;:&quot;BETTER_TEXT&quot;,&quot;verticalAlign&quot;:&quot;TOP&quot;},&quot;parent&quot;:{&quot;type&quot;:&quot;CHILD&quot;,&quot;parentId&quot;:&quot;ae871cc9-c1ef-44b5-99f5-f4abae1b0ce1&quot;,&quot;order&quot;:&quot;5&quot;}},&quot;16872de1-d6e4-4c17-a2fb-290c475ca3c7&quot;:{&quot;type&quot;:&quot;FIGURE_OBJECT&quot;,&quot;id&quot;:&quot;16872de1-d6e4-4c17-a2fb-290c475ca3c7&quot;,&quot;relativeTransform&quot;:{&quot;translate&quot;:{&quot;x&quot;:-147.74213822870055,&quot;y&quot;:217.68759101636516},&quot;rotate&quot;:0},&quot;layout&quot;:{&quot;sizeRatio&quot;:{&quot;x&quot;:0.88,&quot;y&quot;:0.88},&quot;keepAspectRatio&quot;:false},&quot;opacity&quot;:1,&quot;path&quot;:{&quot;type&quot;:&quot;RECT&quot;,&quot;size&quot;:{&quot;x&quot;:155.89010802573898,&quot;y&quot;:37.33213237904074},&quot;cornerRounding&quot;:{&quot;type&quot;:&quot;ARC_LENGTH&quot;,&quot;global&quot;:0}},&quot;pathStyles&quot;:[{&quot;type&quot;:&quot;FILL&quot;,&quot;fillStyle&quot;:&quot;rgba(40, 130, 122, 1)&quot;},{&quot;type&quot;:&quot;STROKE&quot;,&quot;strokeStyle&quot;:&quot;rgba(31, 72, 68, 1)&quot;,&quot;lineWidth&quot;:1.3720866331095751,&quot;lineJoin&quot;:&quot;round&quot;}],&quot;isLocked&quot;:false,&quot;parent&quot;:{&quot;type&quot;:&quot;CHILD&quot;,&quot;parentId&quot;:&quot;72c50d23-4081-400e-9bd4-e0b11e12ee90&quot;,&quot;order&quot;:&quot;21&quot;}},&quot;737212ec-df5b-4869-b5dd-19a52346e526&quot;:{&quot;type&quot;:&quot;FIGURE_OBJECT&quot;,&quot;id&quot;:&quot;737212ec-df5b-4869-b5dd-19a52346e526&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55,255,255,1)&quot;,&quot;fontWeight&quot;:&quot;normal&quot;,&quot;fontStyle&quot;:&quot;normal&quot;,&quot;decoration&quot;:&quot;none&quot;,&quot;script&quot;:&quot;none&quot;},&quot;range&quot;:[0,18]}],&quot;text&quot;:&quot;Oncogene activation&quot;,&quot;baseStyle&quot;:{&quot;fontFamily&quot;:&quot;Roboto&quot;,&quot;fontSize&quot;:14.6355907531688,&quot;color&quot;:&quot;rgba(255,255,255,1)&quot;,&quot;fontWeight&quot;:&quot;normal&quot;,&quot;fontStyle&quot;:&quot;normal&quot;,&quot;decoration&quot;:&quot;none&quot;,&quot;script&quot;:&quot;none&quot;}}],&quot;verticalAlign&quot;:&quot;TOP&quot;},&quot;size&quot;:{&quot;x&quot;:137.18329506265033,&quot;y&quot;:17.15108291386969},&quot;targetSize&quot;:{&quot;x&quot;:94.11368272069464,&quot;y&quot;:2},&quot;format&quot;:&quot;BETTER_TEXT&quot;,&quot;verticalAlign&quot;:&quot;TOP&quot;},&quot;parent&quot;:{&quot;type&quot;:&quot;CHILD&quot;,&quot;parentId&quot;:&quot;16872de1-d6e4-4c17-a2fb-290c475ca3c7&quot;,&quot;order&quot;:&quot;5&quot;}},&quot;d41fc368-30e2-4ccd-b686-47e6299a3231&quot;:{&quot;type&quot;:&quot;FIGURE_OBJECT&quot;,&quot;id&quot;:&quot;d41fc368-30e2-4ccd-b686-47e6299a3231&quot;,&quot;relativeTransform&quot;:{&quot;translate&quot;:{&quot;x&quot;:-153.1320249217891,&quot;y&quot;:177.0517642973957},&quot;rotate&quot;:0},&quot;opacity&quot;:1,&quot;path&quot;:{&quot;type&quot;:&quot;POLY_LINE&quot;,&quot;points&quot;:[{&quot;x&quot;:0,&quot;y&quot;:20.633888122904125},{&quot;x&quot;:0,&quot;y&quot;:-20.633888122904125}],&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2&quot;}},&quot;37e25c63-5986-4b72-859a-9f2ef460dda9&quot;:{&quot;type&quot;:&quot;FIGURE_OBJECT&quot;,&quot;id&quot;:&quot;37e25c63-5986-4b72-859a-9f2ef460dda9&quot;,&quot;relativeTransform&quot;:{&quot;translate&quot;:{&quot;x&quot;:-99.96080501244774,&quot;y&quot;:2.720609376298376},&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25&quot;}},&quot;225ec695-132a-4c52-8dc5-ddff89df9e7a&quot;:{&quot;type&quot;:&quot;FIGURE_OBJECT&quot;,&quot;id&quot;:&quot;225ec695-132a-4c52-8dc5-ddff89df9e7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37e25c63-5986-4b72-859a-9f2ef460dda9&quot;,&quot;order&quot;:&quot;5&quot;}},&quot;8d95d09f-b369-4d04-b3f4-2cddc30bcf2f&quot;:{&quot;type&quot;:&quot;FIGURE_OBJECT&quot;,&quot;id&quot;:&quot;8d95d09f-b369-4d04-b3f4-2cddc30bcf2f&quot;,&quot;relativeTransform&quot;:{&quot;translate&quot;:{&quot;x&quot;:-124.86413889071771,&quot;y&quot;:47.30227123693731},&quot;rotate&quot;:0},&quot;opacity&quot;:1,&quot;path&quot;:{&quot;type&quot;:&quot;POLY_LINE&quot;,&quot;points&quot;:[{&quot;x&quot;:-27.44598793993788,&quot;y&quot;:26.79040695097975},{&quot;x&quot;:-27.44598793993788,&quot;y&quot;:-26.790406950979904},{&quot;x&quot;:27.44598793993788,&quot;y&quot;:-26.790406950979904}],&quot;closed&quot;:false,&quot;cornerRounding&quot;:{&quot;type&quot;:&quot;ARC_LENGTH&quot;,&quot;global&quot;:23.721323425969903}},&quot;pathStyles&quot;:[{&quot;type&quot;:&quot;FILL&quot;,&quot;fillStyle&quot;:&quot;rgba(0,0,0,0)&quot;},{&quot;type&quot;:&quot;STROKE&quot;,&quot;strokeStyle&quot;:&quot;#232323&quot;,&quot;lineWidth&quot;:1.3720866331095751,&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26&quot;}},&quot;93736888-9c59-424e-93a8-66a2b4656168&quot;:{&quot;type&quot;:&quot;FIGURE_OBJECT&quot;,&quot;id&quot;:&quot;93736888-9c59-424e-93a8-66a2b4656168&quot;,&quot;relativeTransform&quot;:{&quot;translate&quot;:{&quot;x&quot;:-84.31541150457868,&quot;y&quot;:59.63563937905326},&quot;rotate&quot;:0},&quot;opacity&quot;:1,&quot;path&quot;:{&quot;type&quot;:&quot;POLY_LINE&quot;,&quot;points&quot;:[{&quot;x&quot;:-37.114255525618724,&quot;y&quot;:26.705560184423454},{&quot;x&quot;:37.114255525618724,&quot;y&quot;:26.705560184423454},{&quot;x&quot;:37.114255525618724,&quot;y&quot;:-26.705560184423454}],&quot;closed&quot;:false,&quot;cornerRounding&quot;:{&quot;type&quot;:&quot;ARC_LENGTH&quot;,&quot;global&quot;:21.39520102873176}},&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27&quot;}},&quot;5ab25a88-713a-4b91-a8a8-0b1f1e8f8015&quot;:{&quot;type&quot;:&quot;FIGURE_OBJECT&quot;,&quot;id&quot;:&quot;5ab25a88-713a-4b91-a8a8-0b1f1e8f8015&quot;,&quot;relativeTransform&quot;:{&quot;translate&quot;:{&quot;x&quot;:93.83694299611166,&quot;y&quot;:-105.65067074943728},&quot;rotate&quot;:0},&quot;opacity&quot;:1,&quot;path&quot;:{&quot;type&quot;:&quot;POLY_LINE&quot;,&quot;points&quot;:[{&quot;x&quot;:-110.30198259342656,&quot;y&quot;:85.75541456934845},{&quot;x&quot;:-45.81391083727653,&quot;y&quot;:-41.84864230984204},{&quot;x&quot;:110.30198259342656,&quot;y&quot;:-85.75541456934845}],&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quot;}},&quot;d4ba4cd1-7f2f-4553-bcdb-59660105aa84&quot;:{&quot;type&quot;:&quot;FIGURE_OBJECT&quot;,&quot;id&quot;:&quot;d4ba4cd1-7f2f-4553-bcdb-59660105aa84&quot;,&quot;relativeTransform&quot;:{&quot;translate&quot;:{&quot;x&quot;:91.92980441834153,&quot;y&quot;:114.8312642980558},&quot;rotate&quot;:0},&quot;opacity&quot;:1,&quot;path&quot;:{&quot;type&quot;:&quot;POLY_LINE&quot;,&quot;points&quot;:[{&quot;x&quot;:-111.82506059843037,&quot;y&quot;:-86.01744500275471},{&quot;x&quot;:-43.22072894295162,&quot;y&quot;:44.33078514265492},{&quot;x&quot;:111.82506059843037,&quot;y&quot;:85.49338413594218}],&quot;closed&quot;:false},&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2&quot;}},&quot;7a7176c3-db61-4681-b258-7df7e4b4a38c&quot;:{&quot;type&quot;:&quot;FIGURE_OBJECT&quot;,&quot;id&quot;:&quot;7a7176c3-db61-4681-b258-7df7e4b4a38c&quot;,&quot;relativeTransform&quot;:{&quot;translate&quot;:{&quot;x&quot;:105.30764909115989,&quot;y&quot;:-41.50562065156465},&quot;rotate&quot;:0},&quot;opacity&quot;:1,&quot;path&quot;:{&quot;type&quot;:&quot;POLY_LINE&quot;,&quot;points&quot;:[{&quot;x&quot;:-98.44721592561201,&quot;y&quot;:22.296407788030596},{&quot;x&quot;:-21.61036447147581,&quot;y&quot;:-22.296407788030596},{&quot;x&quot;:98.44721592561201,&quot;y&quot;:-22.296407788030596}],&quot;closed&quot;:false,&quot;cornerRounding&quot;:{&quot;type&quot;:&quot;ARC_LENGTH&quot;,&quot;global&quot;:76.39838749060901}},&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35&quot;}},&quot;294d77f6-3793-4c96-85f0-624e36ce95cb&quot;:{&quot;type&quot;:&quot;FIGURE_OBJECT&quot;,&quot;id&quot;:&quot;294d77f6-3793-4c96-85f0-624e36ce95cb&quot;,&quot;relativeTransform&quot;:{&quot;translate&quot;:{&quot;x&quot;:-153.32568986611324,&quot;y&quot;:-132.76524670073192},&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quot;}},&quot;2377efee-02d2-481a-8d87-122d5a922e66&quot;:{&quot;type&quot;:&quot;FIGURE_OBJECT&quot;,&quot;id&quot;:&quot;2377efee-02d2-481a-8d87-122d5a922e6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R&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294d77f6-3793-4c96-85f0-624e36ce95cb&quot;,&quot;order&quot;:&quot;5&quot;}},&quot;6e25171e-da15-423f-8275-e517b01cb1b5&quot;:{&quot;type&quot;:&quot;FIGURE_OBJECT&quot;,&quot;id&quot;:&quot;6e25171e-da15-423f-8275-e517b01cb1b5&quot;,&quot;relativeTransform&quot;:{&quot;translate&quot;:{&quot;x&quot;:-240.5843693663149,&quot;y&quot;:-132.7652317119497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45&quot;}},&quot;b9910ace-7541-4e2d-80b2-2e4aea335ff4&quot;:{&quot;type&quot;:&quot;FIGURE_OBJECT&quot;,&quot;id&quot;:&quot;b9910ace-7541-4e2d-80b2-2e4aea335ff4&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TM&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6e25171e-da15-423f-8275-e517b01cb1b5&quot;,&quot;order&quot;:&quot;5&quot;}},&quot;5494d232-6f47-4976-8612-2e1528e0d804&quot;:{&quot;type&quot;:&quot;FIGURE_OBJECT&quot;,&quot;id&quot;:&quot;5494d232-6f47-4976-8612-2e1528e0d804&quot;,&quot;relativeTransform&quot;:{&quot;translate&quot;:{&quot;x&quot;:-152.49532356369585,&quot;y&quot;:115.92709867440583},&quot;rotate&quot;:0},&quot;opacity&quot;:1,&quot;path&quot;:{&quot;type&quot;:&quot;POLY_LINE&quot;,&quot;points&quot;:[{&quot;x&quot;:0,&quot;y&quot;:12.948786515467711},{&quot;x&quot;:0,&quot;y&quot;:-12.948786515467711}],&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72c50d23-4081-400e-9bd4-e0b11e12ee90&quot;,&quot;order&quot;:&quot;5&quot;}},&quot;fb0a0859-dbf2-457c-b7ae-f96dde5f37d0&quot;:{&quot;type&quot;:&quot;FIGURE_OBJECT&quot;,&quot;id&quot;:&quot;fb0a0859-dbf2-457c-b7ae-f96dde5f37d0&quot;,&quot;relativeTransform&quot;:{&quot;translate&quot;:{&quot;x&quot;:-240.9940657826755,&quot;y&quot;:-170.23385550313972},&quot;rotate&quot;:0},&quot;opacity&quot;:1,&quot;path&quot;:{&quot;type&quot;:&quot;POLY_LINE&quot;,&quot;points&quot;:[{&quot;x&quot;:0,&quot;y&quot;:-24.00637075454337},{&quot;x&quot;:0,&quot;y&quot;:24.00637075454344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1&quot;}},&quot;cdfd0dd9-6f1a-4c92-a841-3c0182e0eff2&quot;:{&quot;type&quot;:&quot;FIGURE_OBJECT&quot;,&quot;id&quot;:&quot;cdfd0dd9-6f1a-4c92-a841-3c0182e0eff2&quot;,&quot;relativeTransform&quot;:{&quot;translate&quot;:{&quot;x&quot;:-153.32568986611332,&quot;y&quot;:-63.27248094121349},&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2&quot;}},&quot;3ac2e1e8-ebb3-4245-ad4b-d9ce9aec6560&quot;:{&quot;type&quot;:&quot;FIGURE_OBJECT&quot;,&quot;id&quot;:&quot;3ac2e1e8-ebb3-4245-ad4b-d9ce9aec6560&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1&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cdfd0dd9-6f1a-4c92-a841-3c0182e0eff2&quot;,&quot;order&quot;:&quot;5&quot;}},&quot;f91149f5-92ea-4198-a06a-1020ec9ecb1c&quot;:{&quot;type&quot;:&quot;FIGURE_OBJECT&quot;,&quot;id&quot;:&quot;f91149f5-92ea-4198-a06a-1020ec9ecb1c&quot;,&quot;relativeTransform&quot;:{&quot;translate&quot;:{&quot;x&quot;:-240.7735014275878,&quot;y&quot;:2.8957869631127866},&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5&quot;}},&quot;2aef934a-1b54-4523-8043-bc7c182d3f56&quot;:{&quot;type&quot;:&quot;FIGURE_OBJECT&quot;,&quot;id&quot;:&quot;2aef934a-1b54-4523-8043-bc7c182d3f56&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3]}],&quot;text&quot;:&quot;CHK2&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f91149f5-92ea-4198-a06a-1020ec9ecb1c&quot;,&quot;order&quot;:&quot;5&quot;}},&quot;00b91d74-e6dc-4012-90a5-1596aa374339&quot;:{&quot;type&quot;:&quot;FIGURE_OBJECT&quot;,&quot;id&quot;:&quot;00b91d74-e6dc-4012-90a5-1596aa374339&quot;,&quot;relativeTransform&quot;:{&quot;translate&quot;:{&quot;x&quot;:-152.44146782681105,&quot;y&quot;:141.66374265756488},&quot;rotate&quot;:0},&quot;layout&quot;:{&quot;sizeRatio&quot;:{&quot;x&quot;:0.8333333333333333,&quot;y&quot;:0.75},&quot;keepAspectRatio&quot;:false},&quot;opacity&quot;:1,&quot;path&quot;:{&quot;type&quot;:&quot;RECT&quot;,&quot;size&quot;:{&quot;x&quot;:59.063226796881445,&quot;y&quot;:22.29231162235082},&quot;cornerRounding&quot;:{&quot;type&quot;:&quot;ARC_LENGTH&quot;,&quot;global&quot;:20.684137539620224}},&quot;pathStyles&quot;:[{&quot;type&quot;:&quot;FILL&quot;,&quot;fillStyle&quot;:&quot;#EEF4FB&quot;},{&quot;type&quot;:&quot;STROKE&quot;,&quot;strokeStyle&quot;:&quot;#95AAD3&quot;,&quot;lineWidth&quot;:1.3720866331095751,&quot;lineJoin&quot;:&quot;round&quot;}],&quot;isLocked&quot;:false,&quot;parent&quot;:{&quot;type&quot;:&quot;CHILD&quot;,&quot;parentId&quot;:&quot;72c50d23-4081-400e-9bd4-e0b11e12ee90&quot;,&quot;order&quot;:&quot;56&quot;}},&quot;ce68b3ff-e531-4f70-9967-3c0b3a35f253&quot;:{&quot;type&quot;:&quot;FIGURE_OBJECT&quot;,&quot;id&quot;:&quot;ce68b3ff-e531-4f70-9967-3c0b3a35f253&quot;,&quot;relativeTransform&quot;:{&quot;translate&quot;:{&quot;x&quot;:0,&quot;y&quot;:0},&quot;rotate&quot;:0},&quot;text&quot;:{&quot;textData&quot;:{&quot;lineSpacing&quot;:&quot;normal&quot;,&quot;alignment&quot;:&quot;center&quot;,&quot;lines&quot;:[{&quot;runs&quot;:[{&quot;style&quot;:{&quot;fontFamily&quot;:&quot;Roboto&quot;,&quot;fontSize&quot;:12.806141909022699,&quot;color&quot;:&quot;rgb(0,0,0)&quot;,&quot;fontWeight&quot;:&quot;normal&quot;,&quot;fontStyle&quot;:&quot;normal&quot;,&quot;decoration&quot;:&quot;none&quot;,&quot;script&quot;:&quot;none&quot;},&quot;range&quot;:[0,2]}],&quot;text&quot;:&quot;ARF&quot;,&quot;baseStyle&quot;:{&quot;fontFamily&quot;:&quot;Roboto&quot;,&quot;fontSize&quot;:12.806141909022699,&quot;color&quot;:&quot;rgb(0,0,0)&quot;,&quot;fontWeight&quot;:&quot;normal&quot;,&quot;fontStyle&quot;:&quot;normal&quot;,&quot;decoration&quot;:&quot;none&quot;,&quot;script&quot;:&quot;none&quot;}}],&quot;verticalAlign&quot;:&quot;TOP&quot;},&quot;size&quot;:{&quot;x&quot;:49.21935566406787,&quot;y&quot;:15.092952964205326},&quot;targetSize&quot;:{&quot;x&quot;:33.76660999846679,&quot;y&quot;:2},&quot;format&quot;:&quot;BETTER_TEXT&quot;,&quot;verticalAlign&quot;:&quot;TOP&quot;},&quot;parent&quot;:{&quot;type&quot;:&quot;CHILD&quot;,&quot;parentId&quot;:&quot;00b91d74-e6dc-4012-90a5-1596aa374339&quot;,&quot;order&quot;:&quot;5&quot;}},&quot;67ad9381-2cad-47c9-8f14-e9bd789ef848&quot;:{&quot;type&quot;:&quot;FIGURE_OBJECT&quot;,&quot;id&quot;:&quot;67ad9381-2cad-47c9-8f14-e9bd789ef848&quot;,&quot;relativeTransform&quot;:{&quot;translate&quot;:{&quot;x&quot;:-240.8871447459828,&quot;y&quot;:-66.25330920875027},&quot;rotate&quot;:0},&quot;opacity&quot;:1,&quot;path&quot;:{&quot;type&quot;:&quot;POLY_LINE&quot;,&quot;points&quot;:[{&quot;x&quot;:0,&quot;y&quot;:-54.59057282731887},{&quot;x&quot;:0,&quot;y&quot;:54.5905728273188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57&quot;}},&quot;0c2571be-e47b-4ba5-872f-563896ab3ebb&quot;:{&quot;type&quot;:&quot;FIGURE_OBJECT&quot;,&quot;id&quot;:&quot;0c2571be-e47b-4ba5-872f-563896ab3ebb&quot;,&quot;relativeTransform&quot;:{&quot;translate&quot;:{&quot;x&quot;:-185.7683625872118,&quot;y&quot;:-71.95872383638134},&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quot;}},&quot;82d7e3c1-064e-4b12-a906-3546548b2ca3&quot;:{&quot;type&quot;:&quot;FIGURE_OBJECT&quot;,&quot;id&quot;:&quot;82d7e3c1-064e-4b12-a906-3546548b2ca3&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0c2571be-e47b-4ba5-872f-563896ab3ebb&quot;,&quot;order&quot;:&quot;5&quot;}},&quot;8d943077-503e-4981-984a-c3e5818b6649&quot;:{&quot;type&quot;:&quot;FIGURE_OBJECT&quot;,&quot;id&quot;:&quot;8d943077-503e-4981-984a-c3e5818b6649&quot;,&quot;relativeTransform&quot;:{&quot;translate&quot;:{&quot;x&quot;:-269.87164111066704,&quot;y&quot;:-4.86019618358891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61&quot;}},&quot;02e25559-426f-4e01-b5bd-8d3319caa3ca&quot;:{&quot;type&quot;:&quot;FIGURE_OBJECT&quot;,&quot;id&quot;:&quot;02e25559-426f-4e01-b5bd-8d3319caa3ca&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8d943077-503e-4981-984a-c3e5818b6649&quot;,&quot;order&quot;:&quot;5&quot;}},&quot;8d1e468a-0829-4c60-81ce-cf9a33fc541b&quot;:{&quot;type&quot;:&quot;FIGURE_OBJECT&quot;,&quot;id&quot;:&quot;8d1e468a-0829-4c60-81ce-cf9a33fc541b&quot;,&quot;relativeTransform&quot;:{&quot;translate&quot;:{&quot;x&quot;:-161.56320104865247,&quot;y&quot;:2.100204334945359},&quot;rotate&quot;:0},&quot;opacity&quot;:1,&quot;path&quot;:{&quot;type&quot;:&quot;POLY_LINE&quot;,&quot;points&quot;:[{&quot;x&quot;:-49.05209713366731,&quot;y&quot;:0},{&quot;x&quot;:49.05209713366731,&quot;y&quot;:0}],&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2&quot;}},&quot;bfafd046-6236-4d72-9cb6-0c460f09b93f&quot;:{&quot;type&quot;:&quot;FIGURE_OBJECT&quot;,&quot;id&quot;:&quot;bfafd046-6236-4d72-9cb6-0c460f09b93f&quot;,&quot;relativeTransform&quot;:{&quot;translate&quot;:{&quot;x&quot;:-152.16578341184245,&quot;y&quot;:-170.0198174827657},&quot;rotate&quot;:0},&quot;opacity&quot;:1,&quot;path&quot;:{&quot;type&quot;:&quot;POLY_LINE&quot;,&quot;points&quot;:[{&quot;x&quot;:0,&quot;y&quot;:-23.79233273416934},{&quot;x&quot;:0,&quot;y&quot;:23.792332734169417}],&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5&quot;}},&quot;4178dd69-d4ce-4565-9e07-2c6db5d29b08&quot;:{&quot;type&quot;:&quot;FIGURE_OBJECT&quot;,&quot;id&quot;:&quot;4178dd69-d4ce-4565-9e07-2c6db5d29b08&quot;,&quot;relativeTransform&quot;:{&quot;translate&quot;:{&quot;x&quot;:-153.3258826601366,&quot;y&quot;:-99.17013433989712},&quot;rotate&quot;:0},&quot;opacity&quot;:1,&quot;path&quot;:{&quot;type&quot;:&quot;POLY_LINE&quot;,&quot;points&quot;:[{&quot;x&quot;:0,&quot;y&quot;:-22.919067879889173},{&quot;x&quot;:0,&quot;y&quot;:22.919067879889173}],&quot;closed&quot;:false},&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67&quot;}},&quot;4922f387-9aa8-4767-9416-4ba33669751f&quot;:{&quot;type&quot;:&quot;FIGURE_OBJECT&quot;,&quot;id&quot;:&quot;4922f387-9aa8-4767-9416-4ba33669751f&quot;,&quot;relativeTransform&quot;:{&quot;translate&quot;:{&quot;x&quot;:-128.0482736400172,&quot;y&quot;:-37.540624022496395},&quot;rotate&quot;:0},&quot;opacity&quot;:1,&quot;path&quot;:{&quot;type&quot;:&quot;POLY_LINE&quot;,&quot;points&quot;:[{&quot;x&quot;:-25.277609020119435,&quot;y&quot;:-15.365967743286811},{&quot;x&quot;:-25.277609020119435,&quot;y&quot;:15.365967743286733},{&quot;x&quot;:25.277609020119435,&quot;y&quot;:15.365967743286733}],&quot;closed&quot;:false,&quot;cornerRounding&quot;:{&quot;type&quot;:&quot;ARC_LENGTH&quot;,&quot;global&quot;:22.08396598683982}},&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quot;}},&quot;be3684e9-7f8a-4ce6-bbf4-d6ada2b9f23b&quot;:{&quot;type&quot;:&quot;FIGURE_OBJECT&quot;,&quot;id&quot;:&quot;be3684e9-7f8a-4ce6-bbf4-d6ada2b9f23b&quot;,&quot;relativeTransform&quot;:{&quot;translate&quot;:{&quot;x&quot;:-86.75562650880237,&quot;y&quot;:-85.78406523717538},&quot;rotate&quot;:0},&quot;opacity&quot;:1,&quot;path&quot;:{&quot;type&quot;:&quot;POLY_LINE&quot;,&quot;points&quot;:[{&quot;x&quot;:-36.7321704710594,&quot;y&quot;:-48.05168282666207},{&quot;x&quot;:36.7321704710594,&quot;y&quot;:-48.05168282666207},{&quot;x&quot;:36.7321704710594,&quot;y&quot;:48.05168282666207}],&quot;closed&quot;:false,&quot;cornerRounding&quot;:{&quot;type&quot;:&quot;ARC_LENGTH&quot;,&quot;global&quot;:31.34140405589403}},&quot;pathStyles&quot;:[{&quot;type&quot;:&quot;FILL&quot;,&quot;fillStyle&quot;:&quot;rgba(0,0,0,0)&quot;},{&quot;type&quot;:&quot;STROKE&quot;,&quot;strokeStyle&quot;:&quot;#232323&quot;,&quot;lineWidth&quot;:1.3720866331095751,&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1&quot;}},&quot;069454b4-bf57-4903-bdda-748137dcffe3&quot;:{&quot;type&quot;:&quot;FIGURE_OBJECT&quot;,&quot;id&quot;:&quot;069454b4-bf57-4903-bdda-748137dcffe3&quot;,&quot;relativeTransform&quot;:{&quot;translate&quot;:{&quot;x&quot;:103.34662519191409,&quot;y&quot;:53.60142187657118},&quot;rotate&quot;:0},&quot;opacity&quot;:1,&quot;path&quot;:{&quot;type&quot;:&quot;POLY_LINE&quot;,&quot;points&quot;:[{&quot;x&quot;:-99.72219650830304,&quot;y&quot;:-22.296407788030596},{&quot;x&quot;:-25.823730421223086,&quot;y&quot;:22.296407788030596},{&quot;x&quot;:99.72219650830304,&quot;y&quot;:22.296407788030596}],&quot;closed&quot;:false,&quot;cornerRounding&quot;:{&quot;type&quot;:&quot;ARC_LENGTH&quot;,&quot;global&quot;:84.30748643937889}},&quot;pathStyles&quot;:[{&quot;type&quot;:&quot;FILL&quot;,&quot;fillStyle&quot;:&quot;rgba(0,0,0,0)&quot;},{&quot;type&quot;:&quot;STROKE&quot;,&quot;strokeStyle&quot;:{&quot;units&quot;:&quot;PATH_LENGTH&quot;,&quot;stops&quot;:{&quot;0&quot;:&quot;#23232300&quot;,&quot;1&quot;:&quot;#232323&quot;,&quot;0.45&quot;:&quot;#232323&quot;}},&quot;lineWidth&quot;:1.3720866331095751,&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2c50d23-4081-400e-9bd4-e0b11e12ee90&quot;,&quot;order&quot;:&quot;72&quot;}},&quot;b9b604b8-9b14-4fad-8990-5b93fb1c2ce5&quot;:{&quot;type&quot;:&quot;FIGURE_OBJECT&quot;,&quot;id&quot;:&quot;b9b604b8-9b14-4fad-8990-5b93fb1c2ce5&quot;,&quot;relativeTransform&quot;:{&quot;translate&quot;:{&quot;x&quot;:-251.52320825441745,&quot;y&quot;:-66.658941490834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5&quot;}},&quot;3bfa75fd-1143-42d9-a027-743bd8913e1d&quot;:{&quot;type&quot;:&quot;FIGURE_OBJECT&quot;,&quot;id&quot;:&quot;3bfa75fd-1143-42d9-a027-743bd8913e1d&quot;,&quot;relativeTransform&quot;:{&quot;translate&quot;:{&quot;x&quot;:-166.47510434443697,&quot;y&quot;:-101.470837502774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77&quot;}},&quot;15505cec-fa79-4d84-a356-3a9aa3e6c02b&quot;:{&quot;type&quot;:&quot;FIGURE_OBJECT&quot;,&quot;id&quot;:&quot;15505cec-fa79-4d84-a356-3a9aa3e6c02b&quot;,&quot;relativeTransform&quot;:{&quot;translate&quot;:{&quot;x&quot;:-162.09403172491812,&quot;y&quot;:-5.2251345799867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quot;}},&quot;a500f69b-425a-46ab-8ad7-8dfabd729198&quot;:{&quot;type&quot;:&quot;FIGURE_OBJECT&quot;,&quot;id&quot;:&quot;a500f69b-425a-46ab-8ad7-8dfabd729198&quot;,&quot;relativeTransform&quot;:{&quot;translate&quot;:{&quot;x&quot;:-132.08786914544487,&quot;y&quot;:-35.774643466171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82&quot;}},&quot;56520601-5def-46d7-b8e2-b5654db6f84c&quot;:{&quot;type&quot;:&quot;FIGURE_OBJECT&quot;,&quot;id&quot;:&quot;56520601-5def-46d7-b8e2-b5654db6f84c&quot;,&quot;relativeTransform&quot;:{&quot;translate&quot;:{&quot;x&quot;:-50.72896452984303,&quot;y&quot;:-23.502710355691857},&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85&quot;}},&quot;7b218099-8b33-4bb2-b552-a55e0d376314&quot;:{&quot;type&quot;:&quot;FIGURE_OBJECT&quot;,&quot;id&quot;:&quot;7b218099-8b33-4bb2-b552-a55e0d376314&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56520601-5def-46d7-b8e2-b5654db6f84c&quot;,&quot;order&quot;:&quot;5&quot;}},&quot;5564ac3c-5dbd-4338-ae5d-de7326a52d65&quot;:{&quot;type&quot;:&quot;FIGURE_OBJECT&quot;,&quot;id&quot;:&quot;5564ac3c-5dbd-4338-ae5d-de7326a52d65&quot;,&quot;relativeTransform&quot;:{&quot;translate&quot;:{&quot;x&quot;:-68.52321169337758,&quot;y&quot;:-119.3710797183220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806141909022699,&quot;color&quot;:&quot;#232323&quot;,&quot;fontWeight&quot;:&quot;normal&quot;,&quot;fontStyle&quot;:&quot;normal&quot;,&quot;decoration&quot;:&quot;none&quot;,&quot;script&quot;:&quot;none&quot;},&quot;range&quot;:[0,1]}],&quot;text&quot;:&quot;+P&quot;,&quot;baseStyle&quot;:{&quot;fontFamily&quot;:&quot;Roboto&quot;,&quot;fontSize&quot;:12.806141909022699,&quot;color&quot;:&quot;#232323&quot;,&quot;fontWeight&quot;:&quot;normal&quot;,&quot;fontStyle&quot;:&quot;normal&quot;,&quot;decoration&quot;:&quot;none&quot;,&quot;script&quot;:&quot;none&quot;}}],&quot;verticalAlign&quot;:&quot;TOP&quot;},&quot;size&quot;:{&quot;x&quot;:18.356108679235312,&quot;y&quot;:15.092952964205326},&quot;targetSize&quot;:{&quot;x&quot;:12.593085677342716,&quot;y&quot;:10.354419508168833},&quot;format&quot;:&quot;BETTER_TEXT&quot;,&quot;verticalAlign&quot;:&quot;TOP&quot;},&quot;isLocked&quot;:false,&quot;parent&quot;:{&quot;type&quot;:&quot;CHILD&quot;,&quot;parentId&quot;:&quot;72c50d23-4081-400e-9bd4-e0b11e12ee90&quot;,&quot;order&quot;:&quot;9&quot;}},&quot;41940c43-617c-43b8-bef9-1f75be0ca940&quot;:{&quot;type&quot;:&quot;FIGURE_OBJECT&quot;,&quot;id&quot;:&quot;41940c43-617c-43b8-bef9-1f75be0ca940&quot;,&quot;relativeTransform&quot;:{&quot;translate&quot;:{&quot;x&quot;:-90.46322133806322,&quot;y&quot;:-21.963620217135983},&quot;rotate&quot;:0},&quot;layout&quot;:{&quot;sizeRatio&quot;:{&quot;x&quot;:0.88,&quot;y&quot;:0.88},&quot;keepAspectRatio&quot;:true},&quot;opacity&quot;:1,&quot;path&quot;:{&quot;type&quot;:&quot;ELLIPSE&quot;,&quot;size&quot;:{&quot;x&quot;:20.712664752390456,&quot;y&quot;:20.712542979106317}},&quot;pathStyles&quot;:[{&quot;type&quot;:&quot;FILL&quot;,&quot;fillStyle&quot;:&quot;rgba(242,179,66,1)&quot;},{&quot;type&quot;:&quot;STROKE&quot;,&quot;strokeStyle&quot;:&quot;rgba(130, 73, 26, 1)&quot;,&quot;lineWidth&quot;:1.3720866331095751,&quot;lineJoin&quot;:&quot;round&quot;}],&quot;isLocked&quot;:false,&quot;parent&quot;:{&quot;type&quot;:&quot;CHILD&quot;,&quot;parentId&quot;:&quot;72c50d23-4081-400e-9bd4-e0b11e12ee90&quot;,&quot;order&quot;:&quot;95&quot;}},&quot;6c7087d5-73c9-44f3-bede-c4906bb490a9&quot;:{&quot;type&quot;:&quot;FIGURE_OBJECT&quot;,&quot;id&quot;:&quot;6c7087d5-73c9-44f3-bede-c4906bb490a9&quot;,&quot;relativeTransform&quot;:{&quot;translate&quot;:{&quot;x&quot;:0,&quot;y&quot;:0},&quot;rotate&quot;:0},&quot;text&quot;:{&quot;textData&quot;:{&quot;lineSpacing&quot;:&quot;normal&quot;,&quot;alignment&quot;:&quot;center&quot;,&quot;lines&quot;:[{&quot;runs&quot;:[{&quot;style&quot;:{&quot;fontFamily&quot;:&quot;Roboto&quot;,&quot;fontSize&quot;:14.6355907531688,&quot;color&quot;:&quot;rgba(23,23,23,1)&quot;,&quot;fontWeight&quot;:&quot;bold&quot;,&quot;fontStyle&quot;:&quot;normal&quot;,&quot;decoration&quot;:&quot;none&quot;,&quot;script&quot;:&quot;none&quot;},&quot;range&quot;:[0,0]}],&quot;text&quot;:&quot;P&quot;,&quot;baseStyle&quot;:{&quot;fontFamily&quot;:&quot;Roboto&quot;,&quot;fontSize&quot;:14.6355907531688,&quot;color&quot;:&quot;rgba(23,23,23,1)&quot;,&quot;fontWeight&quot;:&quot;bold&quot;,&quot;fontStyle&quot;:&quot;normal&quot;,&quot;decoration&quot;:&quot;none&quot;,&quot;script&quot;:&quot;none&quot;}}],&quot;verticalAlign&quot;:&quot;TOP&quot;},&quot;size&quot;:{&quot;x&quot;:18.227144982103606,&quot;y&quot;:17.15108291386969},&quot;targetSize&quot;:{&quot;x&quot;:12.504610994847312,&quot;y&quot;:2},&quot;format&quot;:&quot;BETTER_TEXT&quot;,&quot;verticalAlign&quot;:&quot;TOP&quot;},&quot;parent&quot;:{&quot;type&quot;:&quot;CHILD&quot;,&quot;parentId&quot;:&quot;41940c43-617c-43b8-bef9-1f75be0ca940&quot;,&quot;order&quot;:&quot;5&quot;}},&quot;10330d75-c01f-449c-b1d6-5c844b46eeb9&quot;:{&quot;id&quot;:&quot;10330d75-c01f-449c-b1d6-5c844b46eeb9&quot;,&quot;name&quot;:&quot;Cell death (necrosis 1)&quot;,&quot;type&quot;:&quot;FIGURE_OBJECT&quot;,&quot;relativeTransform&quot;:{&quot;translate&quot;:{&quot;x&quot;:260.3515890851653,&quot;y&quot;:62.412315713477696},&quot;rotate&quot;:0,&quot;skewX&quot;:0,&quot;scale&quot;:{&quot;x&quot;:0.6860433165547876,&quot;y&quot;:0.6860433165547876}},&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72c50d23-4081-400e-9bd4-e0b11e12ee90&quot;,&quot;order&quot;:&quot;97&quot;}},&quot;c25215fc-e478-44ed-b0af-f76b3ee9a374&quot;:{&quot;id&quot;:&quot;c25215fc-e478-44ed-b0af-f76b3ee9a374&quot;,&quot;name&quot;:&quot;Cell death (apoptotic blebs)&quot;,&quot;type&quot;:&quot;FIGURE_OBJECT&quot;,&quot;relativeTransform&quot;:{&quot;translate&quot;:{&quot;x&quot;:267.78592509775837,&quot;y&quot;:182.1353211336644},&quot;rotate&quot;:0,&quot;skewX&quot;:0,&quot;scale&quot;:{&quot;x&quot;:0.8879042856086002,&quot;y&quot;:0.8879042856086002}},&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72c50d23-4081-400e-9bd4-e0b11e12ee90&quot;,&quot;order&quot;:&quot;98&quot;},&quot;opacity&quot;:0.75},&quot;361d7c99-1ffe-455f-b0df-a9a4e53d8189&quot;:{&quot;id&quot;:&quot;361d7c99-1ffe-455f-b0df-a9a4e53d8189&quot;,&quot;type&quot;:&quot;FIGURE_OBJECT&quot;,&quot;document&quot;:{&quot;type&quot;:&quot;FIGURE&quot;,&quot;canvasType&quot;:&quot;FIGURE&quot;,&quot;units&quot;:&quot;in&quot;,&quot;aspectRatio&quot;:0},&quot;parent&quot;:{&quot;type&quot;:&quot;DOCUMENT&quot;,&quot;parentId&quot;:&quot;03ec32cc-1a8f-4b9a-aa29-2e3107475642&quot;,&quot;order&quot;:&quot;14&quot;}},&quot;d3975118-5c72-4b6a-9461-f5bdea68acac&quot;:{&quot;id&quot;:&quot;d3975118-5c72-4b6a-9461-f5bdea68ac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61d7c99-1ffe-455f-b0df-a9a4e53d8189&quot;,&quot;type&quot;:&quot;FRAME&quot;,&quot;order&quot;:&quot;5&quot;}},&quot;74288037-7c1f-4327-b8dd-4cf8b5e8236b&quot;:{&quot;id&quot;:&quot;74288037-7c1f-4327-b8dd-4cf8b5e8236b&quot;,&quot;type&quot;:&quot;FIGURE_OBJECT&quot;,&quot;document&quot;:{&quot;type&quot;:&quot;FIGURE&quot;,&quot;canvasType&quot;:&quot;FIGURE&quot;,&quot;units&quot;:&quot;in&quot;,&quot;aspectRatio&quot;:0},&quot;parent&quot;:{&quot;type&quot;:&quot;DOCUMENT&quot;,&quot;parentId&quot;:&quot;03ec32cc-1a8f-4b9a-aa29-2e3107475642&quot;,&quot;order&quot;:&quot;145&quot;}},&quot;0af155b5-7547-4514-bb9f-85b965950d89&quot;:{&quot;id&quot;:&quot;0af155b5-7547-4514-bb9f-85b965950d8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4288037-7c1f-4327-b8dd-4cf8b5e8236b&quot;,&quot;type&quot;:&quot;FRAME&quot;,&quot;order&quot;:&quot;5&quot;}},&quot;bc7dec8d-984f-44d2-8a65-3f5239562d83&quot;:{&quot;type&quot;:&quot;FIGURE_OBJECT&quot;,&quot;id&quot;:&quot;bc7dec8d-984f-44d2-8a65-3f5239562d83&quot;,&quot;relativeTransform&quot;:{&quot;translate&quot;:{&quot;x&quot;:0,&quot;y&quot;:-9.978397445061475},&quot;rotate&quot;:0},&quot;isLocked&quot;:false,&quot;parent&quot;:{&quot;type&quot;:&quot;CHILD&quot;,&quot;parentId&quot;:&quot;361d7c99-1ffe-455f-b0df-a9a4e53d8189&quot;,&quot;order&quot;:&quot;5&quot;},&quot;source&quot;:{&quot;id&quot;:&quot;62cf2c636af3c9dd2a495159&quot;,&quot;type&quot;:&quot;TEMPLATES&quot;},&quot;layout&quot;:{&quot;sizeRatio&quot;:{&quot;x&quot;:0.7071067811865476,&quot;y&quot;:0.7071067811865476},&quot;keepAspectRatio&quot;:true}},&quot;47025619-525c-47b7-a786-525f5a42143e&quot;:{&quot;type&quot;:&quot;FIGURE_OBJECT&quot;,&quot;id&quot;:&quot;47025619-525c-47b7-a786-525f5a42143e&quot;,&quot;relativeTransform&quot;:{&quot;translate&quot;:{&quot;x&quot;:155.82128827852483,&quot;y&quot;:-222.82539989709156},&quot;rotate&quot;:0},&quot;opacity&quot;:1,&quot;pathStyles&quot;:[{&quot;type&quot;:&quot;FILL&quot;,&quot;fillStyle&quot;:&quot;rgba(166, 51, 51, 1)&quot;}],&quot;text&quot;:{&quot;textData&quot;:{&quot;lineSpacing&quot;:&quot;normal&quot;,&quot;alignment&quot;:&quot;right&quot;,&quot;lines&quot;:[{&quot;runs&quot;:[{&quot;style&quot;:{&quot;fontFamily&quot;:&quot;Roboto&quot;,&quot;fontSize&quot;:22.25789848815419,&quot;color&quot;:&quot;rgb(166, 51, 51)&quot;,&quot;fontWeight&quot;:&quot;bold&quot;,&quot;fontStyle&quot;:&quot;normal&quot;,&quot;decoration&quot;:&quot;none&quot;,&quot;script&quot;:&quot;none&quot;},&quot;range&quot;:[0,47]}],&quot;text&quot;:&quot;Genetic Markers in Triple-Negative Breast Cancer&quot;,&quot;baseStyle&quot;:{&quot;fontFamily&quot;:&quot;Roboto&quot;,&quot;fontSize&quot;:22.25789848815419,&quot;color&quot;:&quot;rgb(166, 51, 51)&quot;,&quot;fontWeight&quot;:&quot;bold&quot;,&quot;fontStyle&quot;:&quot;normal&quot;,&quot;decoration&quot;:&quot;none&quot;,&quot;script&quot;:&quot;none&quot;}}],&quot;verticalAlign&quot;:&quot;TOP&quot;,&quot;useStrokeForWeight&quot;:false},&quot;size&quot;:{&quot;x&quot;:308.1024465649553,&quot;y&quot;:51.47647971111336},&quot;targetSize&quot;:{&quot;x&quot;:213.4424650685071,&quot;y&quot;:35.66108236103426},&quot;format&quot;:&quot;BETTER_TEXT&quot;,&quot;verticalAlign&quot;:&quot;TOP&quot;},&quot;isLocked&quot;:false,&quot;parent&quot;:{&quot;type&quot;:&quot;CHILD&quot;,&quot;parentId&quot;:&quot;bc7dec8d-984f-44d2-8a65-3f5239562d83&quot;,&quot;order&quot;:&quot;07&quot;}},&quot;9ab68da7-4abe-4234-a4a7-ae33f9cc1e2a&quot;:{&quot;relativeTransform&quot;:{&quot;translate&quot;:{&quot;x&quot;:-76.64264626165367,&quot;y&quot;:198.4903168916479},&quot;rotate&quot;:0},&quot;type&quot;:&quot;FIGURE_OBJECT&quot;,&quot;id&quot;:&quot;9ab68da7-4abe-4234-a4a7-ae33f9cc1e2a&quot;,&quot;name&quot;:&quot;dsDNA brush 1 (straight)&quot;,&quot;displayName&quot;:&quot;dsDNA brush (straight)&quot;,&quot;opacity&quot;:1,&quot;source&quot;:{&quot;id&quot;:&quot;5e75573302a72400a91d3c9b&quot;,&quot;type&quot;:&quot;ASSETS&quot;},&quot;path&quot;:{&quot;type&quot;:&quot;POLY_LINE&quot;,&quot;points&quot;:[{&quot;x&quot;:-73.69755246388442,&quot;y&quot;:0},{&quot;x&quot;:73.69755246388438,&quot;y&quot;:0}],&quot;closed&quot;:false},&quot;pathStyles&quot;:[{&quot;type&quot;:&quot;FILL&quot;,&quot;fillStyle&quot;:&quot;rgba(0,0,0,0)&quot;},{&quot;type&quot;:&quot;STROKE&quot;,&quot;strokeStyle&quot;:&quot;rgba(0,0,0,0)&quot;,&quot;lineWidth&quot;:10.391468849802287,&quot;lineJoin&quot;:&quot;round&quot;}],&quot;pathSmoothing&quot;:{&quot;type&quot;:&quot;CATMULL_SMOOTHING&quot;,&quot;smoothing&quot;:0.2},&quot;pathPattern&quot;:{&quot;type&quot;:&quot;ROW&quot;,&quot;patternId&quot;:&quot;d5bccb10-26b7-48e9-a388-2f63996d095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c7dec8d-984f-44d2-8a65-3f5239562d83&quot;,&quot;order&quot;:&quot;95&quot;},&quot;isPremium&quot;:true},&quot;d5bccb10-26b7-48e9-a388-2f63996d0958&quot;:{&quot;type&quot;:&quot;FIGURE_OBJECT&quot;,&quot;id&quot;:&quot;d5bccb10-26b7-48e9-a388-2f63996d0958&quot;,&quot;relativeTransform&quot;:{&quot;translate&quot;:{&quot;x&quot;:0,&quot;y&quot;:0},&quot;rotate&quot;:0,&quot;skewX&quot;:0,&quot;scale&quot;:{&quot;x&quot;:1,&quot;y&quot;:1}},&quot;source&quot;:{&quot;type&quot;:&quot;ASSETS&quot;,&quot;id&quot;:&quot;5e713b6776df310028d1ed8f&quot;},&quot;name&quot;:&quot;dsDNA (for brush)&quot;},&quot;f5671448-690a-4098-b2c0-67cf1473897b&quot;:{&quot;type&quot;:&quot;FIGURE_OBJECT&quot;,&quot;id&quot;:&quot;f5671448-690a-4098-b2c0-67cf1473897b&quot;,&quot;parent&quot;:{&quot;type&quot;:&quot;CHILD&quot;,&quot;parentId&quot;:&quot;d5bccb10-26b7-48e9-a388-2f63996d0958&quot;,&quot;order&quot;:&quot;7&quot;},&quot;relativeTransform&quot;:{&quot;translate&quot;:{&quot;x&quot;:0,&quot;y&quot;:0},&quot;rotate&quot;:0,&quot;skewX&quot;:0,&quot;scale&quot;:{&quot;x&quot;:1,&quot;y&quot;:1}}},&quot;f3792cfa-0289-4d46-8f6c-731bb784310e&quot;:{&quot;type&quot;:&quot;FIGURE_OBJECT&quot;,&quot;id&quot;:&quot;f3792cfa-0289-4d46-8f6c-731bb784310e&quot;,&quot;parent&quot;:{&quot;type&quot;:&quot;CHILD&quot;,&quot;parentId&quot;:&quot;f5671448-690a-4098-b2c0-67cf1473897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450000&quot;}],&quot;opacity&quot;:1},&quot;b0343d4e-4c30-4c8e-adaf-1b90c022f260&quot;:{&quot;type&quot;:&quot;FIGURE_OBJECT&quot;,&quot;id&quot;:&quot;b0343d4e-4c30-4c8e-adaf-1b90c022f260&quot;,&quot;parent&quot;:{&quot;type&quot;:&quot;CHILD&quot;,&quot;parentId&quot;:&quot;f5671448-690a-4098-b2c0-67cf1473897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450000&quot;}],&quot;opacity&quot;:1},&quot;f81bef74-5a10-4848-8451-6cfc5a50f22f&quot;:{&quot;type&quot;:&quot;FIGURE_OBJECT&quot;,&quot;id&quot;:&quot;f81bef74-5a10-4848-8451-6cfc5a50f22f&quot;,&quot;parent&quot;:{&quot;type&quot;:&quot;CHILD&quot;,&quot;parentId&quot;:&quot;f5671448-690a-4098-b2c0-67cf1473897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450000&quot;}],&quot;opacity&quot;:1},&quot;a1baf5cc-dea1-40a4-97b0-1a50e981aa0c&quot;:{&quot;type&quot;:&quot;FIGURE_OBJECT&quot;,&quot;id&quot;:&quot;a1baf5cc-dea1-40a4-97b0-1a50e981aa0c&quot;,&quot;parent&quot;:{&quot;type&quot;:&quot;CHILD&quot;,&quot;parentId&quot;:&quot;f5671448-690a-4098-b2c0-67cf1473897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450000&quot;}],&quot;opacity&quot;:1},&quot;36dbc127-20e1-4bd5-aa1b-a987f45fcb12&quot;:{&quot;type&quot;:&quot;FIGURE_OBJECT&quot;,&quot;id&quot;:&quot;36dbc127-20e1-4bd5-aa1b-a987f45fcb12&quot;,&quot;parent&quot;:{&quot;type&quot;:&quot;CHILD&quot;,&quot;parentId&quot;:&quot;f5671448-690a-4098-b2c0-67cf1473897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450000&quot;}],&quot;opacity&quot;:1},&quot;68631314-2b2c-4924-94c1-14122f5dd205&quot;:{&quot;type&quot;:&quot;FIGURE_OBJECT&quot;,&quot;id&quot;:&quot;68631314-2b2c-4924-94c1-14122f5dd205&quot;,&quot;parent&quot;:{&quot;type&quot;:&quot;CHILD&quot;,&quot;parentId&quot;:&quot;f5671448-690a-4098-b2c0-67cf1473897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450000&quot;}],&quot;opacity&quot;:1},&quot;bdc188da-b4e9-40ab-b260-98b7fd0b8e6d&quot;:{&quot;type&quot;:&quot;FIGURE_OBJECT&quot;,&quot;id&quot;:&quot;bdc188da-b4e9-40ab-b260-98b7fd0b8e6d&quot;,&quot;parent&quot;:{&quot;type&quot;:&quot;CHILD&quot;,&quot;parentId&quot;:&quot;f5671448-690a-4098-b2c0-67cf1473897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450000&quot;}],&quot;opacity&quot;:1},&quot;fad5ed6e-b24e-42c9-8d15-6f055841b71a&quot;:{&quot;type&quot;:&quot;FIGURE_OBJECT&quot;,&quot;id&quot;:&quot;fad5ed6e-b24e-42c9-8d15-6f055841b71a&quot;,&quot;parent&quot;:{&quot;type&quot;:&quot;CHILD&quot;,&quot;parentId&quot;:&quot;f5671448-690a-4098-b2c0-67cf1473897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450000&quot;}],&quot;opacity&quot;:1},&quot;d20b63e2-eb36-4f59-a7a4-6bc3fd686b98&quot;:{&quot;type&quot;:&quot;FIGURE_OBJECT&quot;,&quot;id&quot;:&quot;d20b63e2-eb36-4f59-a7a4-6bc3fd686b98&quot;,&quot;parent&quot;:{&quot;type&quot;:&quot;CHILD&quot;,&quot;parentId&quot;:&quot;f5671448-690a-4098-b2c0-67cf1473897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6f0000&quot;}],&quot;opacity&quot;:1},&quot;a1e0ba88-690d-4bd7-986c-592ef4a6fbdc&quot;:{&quot;type&quot;:&quot;FIGURE_OBJECT&quot;,&quot;id&quot;:&quot;a1e0ba88-690d-4bd7-986c-592ef4a6fbdc&quot;,&quot;parent&quot;:{&quot;type&quot;:&quot;CHILD&quot;,&quot;parentId&quot;:&quot;f5671448-690a-4098-b2c0-67cf1473897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6f0000&quot;}],&quot;opacity&quot;:1},&quot;f0e36623-37eb-46ae-9388-af4e9c553da5&quot;:{&quot;type&quot;:&quot;FIGURE_OBJECT&quot;,&quot;id&quot;:&quot;f0e36623-37eb-46ae-9388-af4e9c553da5&quot;,&quot;parent&quot;:{&quot;type&quot;:&quot;CHILD&quot;,&quot;parentId&quot;:&quot;f5671448-690a-4098-b2c0-67cf1473897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6f0000&quot;}],&quot;opacity&quot;:1},&quot;1b89658e-437a-440a-a7a2-957e30bdd26a&quot;:{&quot;type&quot;:&quot;FIGURE_OBJECT&quot;,&quot;id&quot;:&quot;1b89658e-437a-440a-a7a2-957e30bdd26a&quot;,&quot;parent&quot;:{&quot;type&quot;:&quot;CHILD&quot;,&quot;parentId&quot;:&quot;f5671448-690a-4098-b2c0-67cf1473897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6f0000&quot;}],&quot;opacity&quot;:1},&quot;411082a4-6423-41d9-a090-1d5de5eef762&quot;:{&quot;type&quot;:&quot;FIGURE_OBJECT&quot;,&quot;id&quot;:&quot;411082a4-6423-41d9-a090-1d5de5eef762&quot;,&quot;parent&quot;:{&quot;type&quot;:&quot;CHILD&quot;,&quot;parentId&quot;:&quot;f5671448-690a-4098-b2c0-67cf1473897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6f0000&quot;}],&quot;opacity&quot;:1},&quot;39f7e5af-2e1e-4c2a-a66b-0a2060d9c0b5&quot;:{&quot;type&quot;:&quot;FIGURE_OBJECT&quot;,&quot;id&quot;:&quot;39f7e5af-2e1e-4c2a-a66b-0a2060d9c0b5&quot;,&quot;parent&quot;:{&quot;type&quot;:&quot;CHILD&quot;,&quot;parentId&quot;:&quot;f5671448-690a-4098-b2c0-67cf1473897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6f0000&quot;}],&quot;opacity&quot;:1},&quot;937337bd-48ec-4492-aca8-e72bdaa8ae58&quot;:{&quot;type&quot;:&quot;FIGURE_OBJECT&quot;,&quot;id&quot;:&quot;937337bd-48ec-4492-aca8-e72bdaa8ae58&quot;,&quot;parent&quot;:{&quot;type&quot;:&quot;CHILD&quot;,&quot;parentId&quot;:&quot;f5671448-690a-4098-b2c0-67cf1473897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6f0000&quot;}],&quot;opacity&quot;:1},&quot;193ba88f-70e4-4ed4-ba88-2eb9dbb37e43&quot;:{&quot;type&quot;:&quot;FIGURE_OBJECT&quot;,&quot;id&quot;:&quot;193ba88f-70e4-4ed4-ba88-2eb9dbb37e43&quot;,&quot;parent&quot;:{&quot;type&quot;:&quot;CHILD&quot;,&quot;parentId&quot;:&quot;f5671448-690a-4098-b2c0-67cf1473897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6f0000&quot;}],&quot;opacity&quot;:1},&quot;d7f648c4-aa94-42a4-a931-3e1c3733bee3&quot;:{&quot;type&quot;:&quot;FIGURE_OBJECT&quot;,&quot;id&quot;:&quot;d7f648c4-aa94-42a4-a931-3e1c3733bee3&quot;,&quot;parent&quot;:{&quot;type&quot;:&quot;CHILD&quot;,&quot;parentId&quot;:&quot;f5671448-690a-4098-b2c0-67cf1473897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450000&quot;}],&quot;opacity&quot;:1},&quot;c62613cb-3e72-4282-b873-032e32b4d71d&quot;:{&quot;type&quot;:&quot;FIGURE_OBJECT&quot;,&quot;id&quot;:&quot;c62613cb-3e72-4282-b873-032e32b4d71d&quot;,&quot;parent&quot;:{&quot;type&quot;:&quot;CHILD&quot;,&quot;parentId&quot;:&quot;f5671448-690a-4098-b2c0-67cf1473897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6f0000&quot;}],&quot;opacity&quot;:1},&quot;6be24b02-6d99-41c3-a91b-4da6ad930caa&quot;:{&quot;type&quot;:&quot;FIGURE_OBJECT&quot;,&quot;id&quot;:&quot;6be24b02-6d99-41c3-a91b-4da6ad930caa&quot;,&quot;parent&quot;:{&quot;type&quot;:&quot;CHILD&quot;,&quot;parentId&quot;:&quot;f5671448-690a-4098-b2c0-67cf1473897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6f0000&quot;}],&quot;opacity&quot;:1},&quot;2971dcd0-34e0-4786-bb25-60c3b3d92739&quot;:{&quot;type&quot;:&quot;FIGURE_OBJECT&quot;,&quot;id&quot;:&quot;2971dcd0-34e0-4786-bb25-60c3b3d92739&quot;,&quot;parent&quot;:{&quot;type&quot;:&quot;CHILD&quot;,&quot;parentId&quot;:&quot;f5671448-690a-4098-b2c0-67cf1473897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450000&quot;}],&quot;opacity&quot;:1},&quot;2c5604b8-3aef-4751-b0a4-a46a5c4b57b0&quot;:{&quot;type&quot;:&quot;FIGURE_OBJECT&quot;,&quot;id&quot;:&quot;2c5604b8-3aef-4751-b0a4-a46a5c4b57b0&quot;,&quot;parent&quot;:{&quot;type&quot;:&quot;CHILD&quot;,&quot;parentId&quot;:&quot;f5671448-690a-4098-b2c0-67cf1473897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450000&quot;}],&quot;opacity&quot;:1},&quot;57f1f822-b094-4fd6-ba33-ad61a38820c7&quot;:{&quot;type&quot;:&quot;FIGURE_OBJECT&quot;,&quot;id&quot;:&quot;57f1f822-b094-4fd6-ba33-ad61a38820c7&quot;,&quot;parent&quot;:{&quot;type&quot;:&quot;CHILD&quot;,&quot;parentId&quot;:&quot;f5671448-690a-4098-b2c0-67cf1473897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6f0000&quot;}],&quot;opacity&quot;:1},&quot;4c55e8a7-01f2-4a8f-9143-043e1498d9c7&quot;:{&quot;type&quot;:&quot;FIGURE_OBJECT&quot;,&quot;id&quot;:&quot;4c55e8a7-01f2-4a8f-9143-043e1498d9c7&quot;,&quot;relativeTransform&quot;:{&quot;translate&quot;:{&quot;x&quot;:-34.766756121596536,&quot;y&quot;:91.92555500010661},&quot;rotate&quot;:0},&quot;opacity&quot;:1,&quot;path&quot;:{&quot;type&quot;:&quot;POLY_LINE&quot;,&quot;points&quot;:[{&quot;x&quot;:-186.10069734962553,&quot;y&quot;:-16.834531637673397},{&quot;x&quot;:-186.10069734962553,&quot;y&quot;:107.50780512833079},{&quot;x&quot;:-116.88002874554232,&quot;y&quot;:107.96176385554655}],&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7&quot;},&quot;connectorInfo&quot;:{&quot;connectedObjects&quot;:[],&quot;type&quot;:&quot;ELBOW&quot;,&quot;offset&quot;:{&quot;x&quot;:0,&quot;y&quot;:0},&quot;bending&quot;:-0.1,&quot;firstElementIsHead&quot;:false,&quot;customized&quot;:true}},&quot;26205723-feeb-455f-94d7-7dcf2f97a6ad&quot;:{&quot;type&quot;:&quot;FIGURE_OBJECT&quot;,&quot;id&quot;:&quot;26205723-feeb-455f-94d7-7dcf2f97a6ad&quot;,&quot;relativeTransform&quot;:{&quot;translate&quot;:{&quot;x&quot;:-111.64488287157401,&quot;y&quot;:-63.214143417804124},&quot;rotate&quot;:-3.2732000126830484e-16},&quot;opacity&quot;:1,&quot;path&quot;:{&quot;type&quot;:&quot;POLY_LINE&quot;,&quot;points&quot;:[{&quot;x&quot;:174.88990028295999,&quot;y&quot;:-40.88191034429693},{&quot;x&quot;:174.88990028295999,&quot;y&quot;:261.07791681788603},{&quot;x&quot;:109.83911862498198,&quot;y&quot;:262.1803353695559}],&quot;closed&quot;:false,&quot;cornerRounding&quot;:{&quot;type&quot;:&quot;ARC_LENGTH&quot;,&quot;global&quot;:59.48270824627914},&quot;selectedObjectIds&quot;:[&quot;9476bef8-a35e-4b0d-b436-460134455deb&quot;]},&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8&quot;},&quot;connectorInfo&quot;:{&quot;connectedObjects&quot;:[],&quot;type&quot;:&quot;ELBOW&quot;,&quot;offset&quot;:{&quot;x&quot;:0,&quot;y&quot;:0},&quot;bending&quot;:-0.1,&quot;firstElementIsHead&quot;:false,&quot;customized&quot;:true}},&quot;b54606ec-8b43-4f04-a1a7-126aac464ba1&quot;:{&quot;relativeTransform&quot;:{&quot;translate&quot;:{&quot;x&quot;:-0.00008331237328820158,&quot;y&quot;:-133.3401064057947},&quot;rotate&quot;:0},&quot;type&quot;:&quot;FIGURE_OBJECT&quot;,&quot;id&quot;:&quot;b54606ec-8b43-4f04-a1a7-126aac464ba1&quot;,&quot;name&quot;:&quot;01. Membrane brush (straight)&quot;,&quot;displayName&quot;:&quot;Membrane brush (straight)&quot;,&quot;opacity&quot;:1,&quot;source&quot;:{&quot;id&quot;:&quot;5e7a5b91e8c9ab00a86dd06d&quot;,&quot;type&quot;:&quot;ASSETS&quot;},&quot;path&quot;:{&quot;type&quot;:&quot;POLY_LINE&quot;,&quot;points&quot;:[{&quot;x&quot;:-333.34802455400495,&quot;y&quot;:0.48044679063836015},{&quot;x&quot;:333.34802455400495,&quot;y&quot;:-0.48044679063836015}],&quot;closed&quot;:false},&quot;pathStyles&quot;:[{&quot;type&quot;:&quot;FILL&quot;,&quot;fillStyle&quot;:&quot;rgba(0,0,0,0)&quot;},{&quot;type&quot;:&quot;STROKE&quot;,&quot;strokeStyle&quot;:&quot;rgba(0,0,0,0)&quot;,&quot;lineWidth&quot;:11.084233439789106,&quot;lineJoin&quot;:&quot;round&quot;}],&quot;pathSmoothing&quot;:{&quot;type&quot;:&quot;CATMULL_SMOOTHING&quot;,&quot;smoothing&quot;:0.2},&quot;pathPattern&quot;:{&quot;type&quot;:&quot;ROW&quot;,&quot;patternId&quot;:&quot;caf67462-8b37-4786-b6df-a93db0a4854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bc7dec8d-984f-44d2-8a65-3f5239562d83&quot;,&quot;order&quot;:&quot;4&quot;},&quot;isPremium&quot;:false},&quot;caf67462-8b37-4786-b6df-a93db0a4854d&quot;:{&quot;type&quot;:&quot;FIGURE_OBJECT&quot;,&quot;id&quot;:&quot;caf67462-8b37-4786-b6df-a93db0a4854d&quot;,&quot;relativeTransform&quot;:{&quot;translate&quot;:{&quot;x&quot;:0,&quot;y&quot;:0},&quot;rotate&quot;:0,&quot;skewX&quot;:0,&quot;scale&quot;:{&quot;x&quot;:1,&quot;y&quot;:1}},&quot;source&quot;:{&quot;type&quot;:&quot;ASSETS&quot;,&quot;id&quot;:&quot;5e7125158bb5940028a8bbf1&quot;},&quot;name&quot;:&quot;Membrane (for brush)&quot;},&quot;1aee1513-794f-47c1-85b9-67c58de7336c&quot;:{&quot;type&quot;:&quot;FIGURE_OBJECT&quot;,&quot;id&quot;:&quot;1aee1513-794f-47c1-85b9-67c58de7336c&quot;,&quot;parent&quot;:{&quot;type&quot;:&quot;CHILD&quot;,&quot;parentId&quot;:&quot;caf67462-8b37-4786-b6df-a93db0a4854d&quot;,&quot;order&quot;:&quot;7&quot;},&quot;relativeTransform&quot;:{&quot;translate&quot;:{&quot;x&quot;:0,&quot;y&quot;:0},&quot;rotate&quot;:0,&quot;skewX&quot;:0,&quot;scale&quot;:{&quot;x&quot;:1,&quot;y&quot;:1}}},&quot;651098ba-ea19-41c7-a3ef-15286267cbcb&quot;:{&quot;type&quot;:&quot;FIGURE_OBJECT&quot;,&quot;id&quot;:&quot;651098ba-ea19-41c7-a3ef-15286267cbcb&quot;,&quot;parent&quot;:{&quot;type&quot;:&quot;CHILD&quot;,&quot;parentId&quot;:&quot;1aee1513-794f-47c1-85b9-67c58de7336c&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2044f0ac-52bb-4502-a79a-be27ec28b2c7&quot;:{&quot;type&quot;:&quot;FIGURE_OBJECT&quot;,&quot;id&quot;:&quot;2044f0ac-52bb-4502-a79a-be27ec28b2c7&quot;,&quot;parent&quot;:{&quot;type&quot;:&quot;CHILD&quot;,&quot;parentId&quot;:&quot;1aee1513-794f-47c1-85b9-67c58de7336c&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460a182b-4f25-4dc7-97bd-b47dbdefcc7b&quot;:{&quot;type&quot;:&quot;FIGURE_OBJECT&quot;,&quot;id&quot;:&quot;460a182b-4f25-4dc7-97bd-b47dbdefcc7b&quot;,&quot;parent&quot;:{&quot;type&quot;:&quot;CHILD&quot;,&quot;parentId&quot;:&quot;1aee1513-794f-47c1-85b9-67c58de7336c&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42907a8b-f5c2-4db8-8373-1d71bae7e412&quot;:{&quot;type&quot;:&quot;FIGURE_OBJECT&quot;,&quot;id&quot;:&quot;42907a8b-f5c2-4db8-8373-1d71bae7e412&quot;,&quot;relativeTransform&quot;:{&quot;translate&quot;:{&quot;x&quot;:-0.00020404817324855986,&quot;y&quot;:78.7416997119305},&quot;rotate&quot;:0},&quot;opacity&quot;:1,&quot;path&quot;:{&quot;type&quot;:&quot;RECT&quot;,&quot;size&quot;:{&quot;x&quot;:665.5012425345524,&quot;y&quot;:418.70344691343837},&quot;cornerRounding&quot;:{&quot;type&quot;:&quot;ARC_LENGTH&quot;,&quot;global&quot;:0}},&quot;pathStyles&quot;:[{&quot;type&quot;:&quot;FILL&quot;,&quot;fillStyle&quot;:&quot;rgba(253, 238, 237, 0.5)&quot;},{&quot;type&quot;:&quot;STROKE&quot;,&quot;strokeStyle&quot;:&quot;rgba(45, 95, 138, 1)&quot;,&quot;lineWidth&quot;:0,&quot;lineJoin&quot;:&quot;round&quot;,&quot;dashArray&quot;:[0,0]}],&quot;isLocked&quot;:false,&quot;parent&quot;:{&quot;type&quot;:&quot;CHILD&quot;,&quot;parentId&quot;:&quot;bc7dec8d-984f-44d2-8a65-3f5239562d83&quot;,&quot;order&quot;:&quot;002&quot;},&quot;layout&quot;:{&quot;sizeRatio&quot;:{&quot;x&quot;:0.88,&quot;y&quot;:0.88},&quot;keepAspectRatio&quot;:false}},&quot;8f24cc00-701d-4598-adc4-b94b01a793b6&quot;:{&quot;id&quot;:&quot;8f24cc00-701d-4598-adc4-b94b01a793b6&quot;,&quot;type&quot;:&quot;FIGURE_OBJECT&quot;,&quot;relativeTransform&quot;:{&quot;translate&quot;:{&quot;x&quot;:0,&quot;y&quot;:0},&quot;rotate&quot;:0},&quot;text&quot;:{&quot;textData&quot;:{&quot;lineSpacing&quot;:&quot;normal&quot;,&quot;alignment&quot;:&quot;center&quot;,&quot;lines&quot;:[{&quot;runs&quot;:[],&quot;text&quot;:&quot;&quot;,&quot;baseStyle&quot;:{&quot;fontFamily&quot;:&quot;Roboto&quot;,&quot;fontSize&quot;:12.931605679753956,&quot;color&quot;:&quot;black&quot;,&quot;fontWeight&quot;:&quot;normal&quot;,&quot;fontStyle&quot;:&quot;normal&quot;,&quot;decoration&quot;:&quot;none&quot;,&quot;script&quot;:&quot;none&quot;}}],&quot;verticalAlign&quot;:&quot;TOP&quot;,&quot;useStrokeForWeight&quot;:false},&quot;format&quot;:&quot;BETTER_TEXT&quot;,&quot;size&quot;:{&quot;x&quot;:665.5012425345524,&quot;y&quot;:15.240820979710021},&quot;targetSize&quot;:{&quot;x&quot;:461.0356954201678,&quot;y&quot;:2},&quot;verticalAlign&quot;:&quot;TOP&quot;},&quot;parent&quot;:{&quot;type&quot;:&quot;CHILD&quot;,&quot;parentId&quot;:&quot;42907a8b-f5c2-4db8-8373-1d71bae7e412&quot;,&quot;order&quot;:&quot;5&quot;}},&quot;92d7169d-d088-4403-9f1c-75c69847db4f&quot;:{&quot;type&quot;:&quot;FIGURE_OBJECT&quot;,&quot;id&quot;:&quot;92d7169d-d088-4403-9f1c-75c69847db4f&quot;,&quot;relativeTransform&quot;:{&quot;translate&quot;:{&quot;x&quot;:-76.64243532046922,&quot;y&quot;:255.60198304065122},&quot;rotate&quot;:0},&quot;layout&quot;:{&quot;sizeRatio&quot;:{&quot;x&quot;:0.88,&quot;y&quot;:0.88},&quot;keepAspectRatio&quot;:false},&quot;opacity&quot;:1,&quot;path&quot;:{&quot;type&quot;:&quot;RECT&quot;,&quot;size&quot;:{&quot;x&quot;:417.1803357628934,&quot;y&quot;:28.46632678854929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7&quot;}},&quot;90fb25e2-6eff-4863-bf42-e8b0a57a8aef&quot;:{&quot;type&quot;:&quot;FIGURE_OBJECT&quot;,&quot;id&quot;:&quot;90fb25e2-6eff-4863-bf42-e8b0a57a8aef&quot;,&quot;relativeTransform&quot;:{&quot;translate&quot;:{&quot;x&quot;:0,&quot;y&quot;:0},&quot;rotate&quot;:0},&quot;text&quot;:{&quot;size&quot;:{&quot;x&quot;:367.11869547134614,&quot;y&quot;:13.162527209749562},&quot;targetSize&quot;:{&quot;x&quot;:254.32683254470302,&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77]}],&quot;text&quot;:&quot;Cell proliferation, survival, angiogenesis, tumorigenesis, genomic instability&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92d7169d-d088-4403-9f1c-75c69847db4f&quot;,&quot;order&quot;:&quot;5&quot;}},&quot;d9793bf2-3439-4cd4-8852-152bdae5150e&quot;:{&quot;type&quot;:&quot;FIGURE_OBJECT&quot;,&quot;id&quot;:&quot;d9793bf2-3439-4cd4-8852-152bdae5150e&quot;,&quot;relativeTransform&quot;:{&quot;translate&quot;:{&quot;x&quot;:247.9699577196117,&quot;y&quot;:58.81469698084346},&quot;rotate&quot;:0},&quot;layout&quot;:{&quot;sizeRatio&quot;:{&quot;x&quot;:0.88,&quot;y&quot;:0.88},&quot;keepAspectRatio&quot;:false},&quot;opacity&quot;:1,&quot;path&quot;:{&quot;type&quot;:&quot;RECT&quot;,&quot;size&quot;:{&quot;x&quot;:92.71239667073675,&quot;y&quot;:43.42374407235562},&quot;cornerRounding&quot;:{&quot;type&quot;:&quot;ARC_LENGTH&quot;,&quot;global&quot;:4.352768293139472}},&quot;pathStyles&quot;:[{&quot;type&quot;:&quot;FILL&quot;,&quot;fillStyle&quot;:&quot;rgb(194, 87, 87)&quot;},{&quot;type&quot;:&quot;STROKE&quot;,&quot;strokeStyle&quot;:&quot;rgba(90, 39, 49, 1)&quot;,&quot;lineWidth&quot;:1.3855291799736382,&quot;lineJoin&quot;:&quot;round&quot;}],&quot;isLocked&quot;:false,&quot;parent&quot;:{&quot;type&quot;:&quot;CHILD&quot;,&quot;parentId&quot;:&quot;bc7dec8d-984f-44d2-8a65-3f5239562d83&quot;,&quot;order&quot;:&quot;998&quot;}},&quot;fadb379f-9774-43f7-8a42-86ffc8e5ce3a&quot;:{&quot;type&quot;:&quot;FIGURE_OBJECT&quot;,&quot;id&quot;:&quot;fadb379f-9774-43f7-8a42-86ffc8e5ce3a&quot;,&quot;relativeTransform&quot;:{&quot;translate&quot;:{&quot;x&quot;:0,&quot;y&quot;:0},&quot;rotate&quot;:0},&quot;text&quot;:{&quot;size&quot;:{&quot;x&quot;:81.58690907024834,&quot;y&quot;:38.21289478367294},&quot;targetSize&quot;:{&quot;x&quot;:56.520521610342485,&quot;y&quot;:2},&quot;format&quot;:&quot;BETTER_TEXT&quot;,&quot;textData&quot;:{&quot;lineSpacing&quot;:&quot;normal&quot;,&quot;alignment&quot;:&quot;center&quot;,&quot;lines&quot;:[{&quot;runs&quot;:[{&quot;style&quot;:{&quot;fontFamily&quot;:&quot;Roboto&quot;,&quot;fontSize&quot;:11.084233439789106,&quot;color&quot;:&quot;rgba(255,255,255,1)&quot;,&quot;fontWeight&quot;:&quot;normal&quot;,&quot;fontStyle&quot;:&quot;normal&quot;,&quot;decoration&quot;:&quot;none&quot;,&quot;script&quot;:&quot;none&quot;},&quot;range&quot;:[0,37]}],&quot;text&quot;:&quot;Apoptosis, oncogenesis, DNA reparation&quot;,&quot;baseStyle&quot;:{&quot;fontFamily&quot;:&quot;Roboto&quot;,&quot;fontSize&quot;:11.084233439789106,&quot;color&quot;:&quot;rgba(255,255,255,1)&quot;,&quot;fontWeight&quot;:&quot;normal&quot;,&quot;fontStyle&quot;:&quot;normal&quot;,&quot;decoration&quot;:&quot;none&quot;,&quot;script&quot;:&quot;none&quot;}}],&quot;verticalAlign&quot;:&quot;TOP&quot;,&quot;useStrokeForWeight&quot;:false},&quot;verticalAlign&quot;:&quot;TOP&quot;},&quot;parent&quot;:{&quot;type&quot;:&quot;CHILD&quot;,&quot;parentId&quot;:&quot;d9793bf2-3439-4cd4-8852-152bdae5150e&quot;,&quot;order&quot;:&quot;5&quot;}},&quot;c9b70c51-dc0f-4528-a2cc-6b784aa3541d&quot;:{&quot;type&quot;:&quot;FIGURE_OBJECT&quot;,&quot;id&quot;:&quot;c9b70c51-dc0f-4528-a2cc-6b784aa3541d&quot;,&quot;relativeTransform&quot;:{&quot;translate&quot;:{&quot;x&quot;:-76.64191213122061,&quot;y&quot;:222.18102197806618},&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quot;},&quot;connectorInfo&quot;:{&quot;connectedObjects&quot;:[],&quot;type&quot;:&quot;LINE&quot;,&quot;offset&quot;:{&quot;x&quot;:0,&quot;y&quot;:0},&quot;bending&quot;:0.1,&quot;firstElementIsHead&quot;:true,&quot;customized&quot;:false}},&quot;db053343-bc91-48b0-b711-77eb64fd82bf&quot;:{&quot;type&quot;:&quot;FIGURE_OBJECT&quot;,&quot;id&quot;:&quot;db053343-bc91-48b0-b711-77eb64fd82bf&quot;,&quot;relativeTransform&quot;:{&quot;translate&quot;:{&quot;x&quot;:247.9697833711936,&quot;y&quot;:18.276986322706993},&quot;rotate&quot;:0},&quot;opacity&quot;:1,&quot;path&quot;:{&quot;type&quot;:&quot;POLY_LINE&quot;,&quot;points&quot;:[{&quot;x&quot;:0,&quot;y&quot;:-14.685163767029813},{&quot;x&quot;:0,&quot;y&quot;:14.685163767029813}],&quot;closed&quot;:false},&quot;pathStyles&quot;:[{&quot;type&quot;:&quot;FILL&quot;,&quot;fillStyle&quot;:&quot;rgba(0,0,0,0)&quot;},{&quot;type&quot;:&quot;STROKE&quot;,&quot;strokeStyle&quot;:{&quot;units&quot;:&quot;PATH_LENGTH&quot;,&quot;stops&quot;:{&quot;0&quot;:&quot;#C2575700&quot;,&quot;1&quot;:&quot;#C25757&quot;,&quot;0.45&quot;:&quot;#C25757&quot;}},&quot;lineWidth&quot;:7.6204104898550105,&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5&quot;},&quot;connectorInfo&quot;:{&quot;connectedObjects&quot;:[],&quot;type&quot;:&quot;LINE&quot;,&quot;offset&quot;:{&quot;x&quot;:0,&quot;y&quot;:0},&quot;bending&quot;:0.1,&quot;firstElementIsHead&quot;:true,&quot;customized&quot;:false}},&quot;8281f09d-f676-4cde-acad-e530b176e9dd&quot;:{&quot;type&quot;:&quot;FIGURE_OBJECT&quot;,&quot;id&quot;:&quot;8281f09d-f676-4cde-acad-e530b176e9dd&quot;,&quot;relativeTransform&quot;:{&quot;translate&quot;:{&quot;x&quot;:247.97042041054712,&quot;y&quot;:-15.522136168894985},&quot;rotate&quot;:0},&quot;opacity&quot;:1,&quot;path&quot;:{&quot;type&quot;:&quot;RECT&quot;,&quot;size&quot;:{&quot;x&quot;:49.08259397186629,&quot;y&quot;:33.252700319367314},&quot;cornerRounding&quot;:{&quot;type&quot;:&quot;ARC_LENGTH&quot;,&quot;global&quot;:10.868086392047303}},&quot;pathStyles&quot;:[{&quot;type&quot;:&quot;FILL&quot;,&quot;fillStyle&quot;:&quot;rgba(255,255,255,1)&quot;},{&quot;type&quot;:&quot;STROKE&quot;,&quot;strokeStyle&quot;:&quot;rgba(237,174,174,1)&quot;,&quot;lineWidth&quot;:1.3837677369952726,&quot;lineJoin&quot;:&quot;round&quot;}],&quot;isLocked&quot;:false,&quot;parent&quot;:{&quot;type&quot;:&quot;CHILD&quot;,&quot;parentId&quot;:&quot;bc7dec8d-984f-44d2-8a65-3f5239562d83&quot;,&quot;order&quot;:&quot;99999975&quot;},&quot;layout&quot;:{&quot;sizeRatio&quot;:{&quot;x&quot;:0.88,&quot;y&quot;:0.88},&quot;keepAspectRatio&quot;:false}},&quot;ea736ad7-e6ce-47aa-a2df-5b95f339ef41&quot;:{&quot;id&quot;:&quot;ea736ad7-e6ce-47aa-a2df-5b95f339ef4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7014189596218,&quot;color&quot;:&quot;black&quot;,&quot;fontWeight&quot;:&quot;normal&quot;,&quot;fontStyle&quot;:&quot;normal&quot;,&quot;decoration&quot;:&quot;none&quot;,&quot;script&quot;:&quot;none&quot;}}],&quot;verticalAlign&quot;:&quot;TOP&quot;,&quot;useStrokeForWeight&quot;:false},&quot;format&quot;:&quot;BETTER_TEXT&quot;,&quot;size&quot;:{&quot;x&quot;:43.19268269524233,&quot;y&quot;:13.162527209749562},&quot;targetSize&quot;:{&quot;x&quot;:29.92236111780033,&quot;y&quot;:2},&quot;verticalAlign&quot;:&quot;TOP&quot;},&quot;parent&quot;:{&quot;type&quot;:&quot;CHILD&quot;,&quot;parentId&quot;:&quot;8281f09d-f676-4cde-acad-e530b176e9dd&quot;,&quot;order&quot;:&quot;5&quot;}},&quot;9ce87162-787c-4154-943c-9f7066108b90&quot;:{&quot;relativeTransform&quot;:{&quot;translate&quot;:{&quot;x&quot;:236.04497303134863,&quot;y&quot;:-15.522135965841695},&quot;rotate&quot;:0},&quot;type&quot;:&quot;FIGURE_OBJECT&quot;,&quot;id&quot;:&quot;9ce87162-787c-4154-943c-9f7066108b9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8&quot;},&quot;isPremium&quot;:true},&quot;0fb79e3a-ff2f-484f-885c-84522383119a&quot;:{&quot;type&quot;:&quot;FIGURE_OBJECT&quot;,&quot;id&quot;:&quot;0fb79e3a-ff2f-484f-885c-84522383119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9ce87162-787c-4154-943c-9f7066108b90&quot;,&quot;order&quot;:&quot;2&quot;}},&quot;feb6f2ad-a8b9-4935-8458-6b2a638ed614&quot;:{&quot;type&quot;:&quot;FIGURE_OBJECT&quot;,&quot;id&quot;:&quot;feb6f2ad-a8b9-4935-8458-6b2a638ed614&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9ce87162-787c-4154-943c-9f7066108b90&quot;,&quot;order&quot;:&quot;5&quot;}},&quot;a3c3befb-0ff2-452b-95a2-b88eb04fe1b5&quot;:{&quot;relativeTransform&quot;:{&quot;translate&quot;:{&quot;x&quot;:-311.5609608518456,&quot;y&quot;:-242.818776811437},&quot;rotate&quot;:0},&quot;type&quot;:&quot;FIGURE_OBJECT&quot;,&quot;id&quot;:&quot;a3c3befb-0ff2-452b-95a2-b88eb04fe1b5&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quot;},&quot;isPremium&quot;:true},&quot;3c7e01e7-d571-4ef7-bf50-60887ba4527d&quot;:{&quot;type&quot;:&quot;FIGURE_OBJECT&quot;,&quot;id&quot;:&quot;3c7e01e7-d571-4ef7-bf50-60887ba452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3c3befb-0ff2-452b-95a2-b88eb04fe1b5&quot;,&quot;order&quot;:&quot;2&quot;}},&quot;32a74f27-25f0-4020-be26-0336d62d4e05&quot;:{&quot;type&quot;:&quot;FIGURE_OBJECT&quot;,&quot;id&quot;:&quot;32a74f27-25f0-4020-be26-0336d62d4e0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3c3befb-0ff2-452b-95a2-b88eb04fe1b5&quot;,&quot;order&quot;:&quot;5&quot;}},&quot;d568d018-11d8-4a2d-b79a-5c06e339dba3&quot;:{&quot;relativeTransform&quot;:{&quot;translate&quot;:{&quot;x&quot;:-311.44952902279437,&quot;y&quot;:-225.2415185617421},&quot;rotate&quot;:0},&quot;type&quot;:&quot;FIGURE_OBJECT&quot;,&quot;id&quot;:&quot;d568d018-11d8-4a2d-b79a-5c06e339dba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5&quot;},&quot;isPremium&quot;:true},&quot;196f25b0-ae57-4f26-a281-c68be4eb3079&quot;:{&quot;type&quot;:&quot;FIGURE_OBJECT&quot;,&quot;id&quot;:&quot;196f25b0-ae57-4f26-a281-c68be4eb3079&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d568d018-11d8-4a2d-b79a-5c06e339dba3&quot;,&quot;order&quot;:&quot;2&quot;}},&quot;fbc0106b-3f19-4d34-b007-3e0e1eaac81b&quot;:{&quot;type&quot;:&quot;FIGURE_OBJECT&quot;,&quot;id&quot;:&quot;fbc0106b-3f19-4d34-b007-3e0e1eaac81b&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d568d018-11d8-4a2d-b79a-5c06e339dba3&quot;,&quot;order&quot;:&quot;5&quot;}},&quot;18dc2f16-0495-47a1-9af7-9e9e61dd6b91&quot;:{&quot;id&quot;:&quot;18dc2f16-0495-47a1-9af7-9e9e61dd6b91&quot;,&quot;type&quot;:&quot;FIGURE_OBJECT&quot;,&quot;relativeTransform&quot;:{&quot;translate&quot;:{&quot;x&quot;:-234.73596879720324,&quot;y&quot;:-242.81853932054491},&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Gain-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29.74146501601072,&quot;y&quot;:13.162527209749562},&quot;targetSize&quot;:{&quot;x&quot;:89.88029281610591,&quot;y&quot;:9.118532765652505},&quot;verticalAlign&quot;:&quot;TOP&quot;},&quot;parent&quot;:{&quot;type&quot;:&quot;CHILD&quot;,&quot;parentId&quot;:&quot;bc7dec8d-984f-44d2-8a65-3f5239562d83&quot;,&quot;order&quot;:&quot;999999999997&quot;}},&quot;69b24abe-f6ad-4896-900b-93f2b8f63a9c&quot;:{&quot;id&quot;:&quot;69b24abe-f6ad-4896-900b-93f2b8f63a9c&quot;,&quot;type&quot;:&quot;FIGURE_OBJECT&quot;,&quot;relativeTransform&quot;:{&quot;translate&quot;:{&quot;x&quot;:-234.33664729718114,&quot;y&quot;:-225.10674134566537},&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24]}],&quot;text&quot;:&quot;Loss-of-function mutatio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130.54010801605494,&quot;y&quot;:13.162527209749562},&quot;targetSize&quot;:{&quot;x&quot;:90.43356440657739,&quot;y&quot;:9.118532765652505},&quot;verticalAlign&quot;:&quot;TOP&quot;},&quot;parent&quot;:{&quot;type&quot;:&quot;CHILD&quot;,&quot;parentId&quot;:&quot;bc7dec8d-984f-44d2-8a65-3f5239562d83&quot;,&quot;order&quot;:&quot;999999999998&quot;}},&quot;7cb6797c-5307-4f71-bdc8-3120453cd3c5&quot;:{&quot;type&quot;:&quot;FIGURE_OBJECT&quot;,&quot;id&quot;:&quot;7cb6797c-5307-4f71-bdc8-3120453cd3c5&quot;,&quot;relativeTransform&quot;:{&quot;translate&quot;:{&quot;x&quot;:-76.51772883391334,&quot;y&quot;:137.8354531551231},&quot;rotate&quot;:0},&quot;opacity&quot;:1,&quot;path&quot;:{&quot;type&quot;:&quot;RECT&quot;,&quot;size&quot;:{&quot;x&quot;:156.6511188708441,&quot;y&quot;:97.52275444754568},&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81&quot;},&quot;layout&quot;:{&quot;sizeRatio&quot;:{&quot;x&quot;:0.88,&quot;y&quot;:0.88},&quot;keepAspectRatio&quot;:false}},&quot;30849df8-5409-4498-82a1-9a786c1e77c0&quot;:{&quot;id&quot;:&quot;30849df8-5409-4498-82a1-9a786c1e77c0&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137.85298460634283,&quot;y&quot;:13.162527209749562},&quot;targetSize&quot;:{&quot;x&quot;:95.49966635927238,&quot;y&quot;:2},&quot;verticalAlign&quot;:&quot;TOP&quot;},&quot;parent&quot;:{&quot;type&quot;:&quot;CHILD&quot;,&quot;parentId&quot;:&quot;7cb6797c-5307-4f71-bdc8-3120453cd3c5&quot;,&quot;order&quot;:&quot;5&quot;}},&quot;300f5fa7-3595-482d-99e4-0eac8e4c6503&quot;:{&quot;relativeTransform&quot;:{&quot;translate&quot;:{&quot;x&quot;:-137.68411621334675,&quot;y&quot;:154.27492952982567},&quot;rotate&quot;:0},&quot;type&quot;:&quot;FIGURE_OBJECT&quot;,&quot;id&quot;:&quot;300f5fa7-3595-482d-99e4-0eac8e4c6503&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2&quot;},&quot;isPremium&quot;:true},&quot;06112af3-999f-4ef8-aca6-788c2ac96c26&quot;:{&quot;type&quot;:&quot;FIGURE_OBJECT&quot;,&quot;id&quot;:&quot;06112af3-999f-4ef8-aca6-788c2ac96c26&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00f5fa7-3595-482d-99e4-0eac8e4c6503&quot;,&quot;order&quot;:&quot;2&quot;}},&quot;17dbfc49-75c1-42dc-895d-9532540a3497&quot;:{&quot;type&quot;:&quot;FIGURE_OBJECT&quot;,&quot;id&quot;:&quot;17dbfc49-75c1-42dc-895d-9532540a349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00f5fa7-3595-482d-99e4-0eac8e4c6503&quot;,&quot;order&quot;:&quot;5&quot;}},&quot;7e025b6b-63ea-4273-b980-a96ad6aef61c&quot;:{&quot;relativeTransform&quot;:{&quot;translate&quot;:{&quot;x&quot;:-137.68411621334675,&quot;y&quot;:137.8355207546326},&quot;rotate&quot;:0},&quot;type&quot;:&quot;FIGURE_OBJECT&quot;,&quot;id&quot;:&quot;7e025b6b-63ea-4273-b980-a96ad6aef61c&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5&quot;},&quot;isPremium&quot;:true},&quot;3aad2526-a6ca-4805-a020-bbb914264dc0&quot;:{&quot;type&quot;:&quot;FIGURE_OBJECT&quot;,&quot;id&quot;:&quot;3aad2526-a6ca-4805-a020-bbb914264dc0&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7e025b6b-63ea-4273-b980-a96ad6aef61c&quot;,&quot;order&quot;:&quot;2&quot;}},&quot;b87bb58e-4caf-47ca-b861-20ac40833e1e&quot;:{&quot;type&quot;:&quot;FIGURE_OBJECT&quot;,&quot;id&quot;:&quot;b87bb58e-4caf-47ca-b861-20ac40833e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7e025b6b-63ea-4273-b980-a96ad6aef61c&quot;,&quot;order&quot;:&quot;5&quot;}},&quot;3aa46d7f-6976-400f-8d08-a083807f57cb&quot;:{&quot;relativeTransform&quot;:{&quot;translate&quot;:{&quot;x&quot;:-137.68411621334675,&quot;y&quot;:121.39611197943955},&quot;rotate&quot;:0},&quot;type&quot;:&quot;FIGURE_OBJECT&quot;,&quot;id&quot;:&quot;3aa46d7f-6976-400f-8d08-a083807f57c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6&quot;},&quot;isPremium&quot;:true},&quot;de912c04-ad7a-4dae-ace5-86241b912a2b&quot;:{&quot;type&quot;:&quot;FIGURE_OBJECT&quot;,&quot;id&quot;:&quot;de912c04-ad7a-4dae-ace5-86241b912a2b&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3aa46d7f-6976-400f-8d08-a083807f57cb&quot;,&quot;order&quot;:&quot;2&quot;}},&quot;b1bded35-8cd9-4491-adce-b1b077fca9b7&quot;:{&quot;type&quot;:&quot;FIGURE_OBJECT&quot;,&quot;id&quot;:&quot;b1bded35-8cd9-4491-adce-b1b077fca9b7&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3aa46d7f-6976-400f-8d08-a083807f57cb&quot;,&quot;order&quot;:&quot;5&quot;}},&quot;f4bf9678-4537-43b4-9d0f-93bb57a98c90&quot;:{&quot;relativeTransform&quot;:{&quot;translate&quot;:{&quot;x&quot;:-137.68411621334675,&quot;y&quot;:104.9567032042465},&quot;rotate&quot;:0},&quot;type&quot;:&quot;FIGURE_OBJECT&quot;,&quot;id&quot;:&quot;f4bf9678-4537-43b4-9d0f-93bb57a98c90&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87&quot;},&quot;isPremium&quot;:true},&quot;ceea8c32-7dba-4664-a758-2ba81a999c9a&quot;:{&quot;type&quot;:&quot;FIGURE_OBJECT&quot;,&quot;id&quot;:&quot;ceea8c32-7dba-4664-a758-2ba81a999c9a&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f4bf9678-4537-43b4-9d0f-93bb57a98c90&quot;,&quot;order&quot;:&quot;2&quot;}},&quot;28ec0b12-f056-44eb-9078-1564a7d8837d&quot;:{&quot;type&quot;:&quot;FIGURE_OBJECT&quot;,&quot;id&quot;:&quot;28ec0b12-f056-44eb-9078-1564a7d8837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f4bf9678-4537-43b4-9d0f-93bb57a98c90&quot;,&quot;order&quot;:&quot;5&quot;}},&quot;97fa4256-fd4e-410c-a51b-8dc6989ab51a&quot;:{&quot;relativeTransform&quot;:{&quot;translate&quot;:{&quot;x&quot;:-137.68411621334675,&quot;y&quot;:170.71433830501874},&quot;rotate&quot;:0},&quot;type&quot;:&quot;FIGURE_OBJECT&quot;,&quot;id&quot;:&quot;97fa4256-fd4e-410c-a51b-8dc6989ab51a&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quot;},&quot;isPremium&quot;:true},&quot;d3bc18ec-2717-4888-b420-3243e78d89b8&quot;:{&quot;type&quot;:&quot;FIGURE_OBJECT&quot;,&quot;id&quot;:&quot;d3bc18ec-2717-4888-b420-3243e78d89b8&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7fa4256-fd4e-410c-a51b-8dc6989ab51a&quot;,&quot;order&quot;:&quot;2&quot;}},&quot;ad39ad55-1404-4be2-80b6-d1327031d901&quot;:{&quot;type&quot;:&quot;FIGURE_OBJECT&quot;,&quot;id&quot;:&quot;ad39ad55-1404-4be2-80b6-d1327031d901&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7fa4256-fd4e-410c-a51b-8dc6989ab51a&quot;,&quot;order&quot;:&quot;5&quot;}},&quot;661f9d8a-12be-4ac5-8fc9-a9a32d9a6679&quot;:{&quot;type&quot;:&quot;FIGURE_OBJECT&quot;,&quot;id&quot;:&quot;661f9d8a-12be-4ac5-8fc9-a9a32d9a6679&quot;,&quot;relativeTransform&quot;:{&quot;translate&quot;:{&quot;x&quot;:-32.470480587984746,&quot;y&quot;:128.82877862054443},&quot;rotate&quot;:0},&quot;opacity&quot;:1,&quot;path&quot;:{&quot;type&quot;:&quot;RECT&quot;,&quot;size&quot;:{&quot;x&quot;:37.32589041752491,&quot;y&quot;:69.9136243440516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1&quot;},&quot;layout&quot;:{&quot;sizeRatio&quot;:{&quot;x&quot;:0.88,&quot;y&quot;:0.88},&quot;keepAspectRatio&quot;:false}},&quot;b8ad2dcd-c379-47d4-b3dd-512af4d60e04&quot;:{&quot;id&quot;:&quot;b8ad2dcd-c379-47d4-b3dd-512af4d60e04&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2]}],&quot;text&quot;:&quot;MYC&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1]}],&quot;text&quot;:&quot;AR&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CCNE&quot;,&quot;baseStyle&quot;:{&quot;fontFamily&quot;:&quot;Roboto&quot;,&quot;fontSize&quot;:11.084233439789108,&quot;color&quot;:&quot;black&quot;,&quot;fontWeight&quot;:&quot;normal&quot;,&quot;fontStyle&quot;:&quot;normal&quot;,&quot;decoration&quot;:&quot;none&quot;,&quot;script&quot;:&quot;none&quot;}},{&quot;runs&quot;:[{&quot;style&quot;:{&quot;fontFamily&quot;:&quot;Roboto&quot;,&quot;fontSize&quot;:11.084233439789108,&quot;color&quot;:&quot;black&quot;,&quot;fontWeight&quot;:&quot;normal&quot;,&quot;fontStyle&quot;:&quot;normal&quot;,&quot;decoration&quot;:&quot;none&quot;,&quot;script&quot;:&quot;none&quot;},&quot;range&quot;:[0,3]}],&quot;text&quot;:&quot;MDM2&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32.84678356742192,&quot;y&quot;:61.52398942276547},&quot;targetSize&quot;:{&quot;x&quot;:22.755088550470838,&quot;y&quot;:2},&quot;verticalAlign&quot;:&quot;TOP&quot;},&quot;parent&quot;:{&quot;type&quot;:&quot;CHILD&quot;,&quot;parentId&quot;:&quot;661f9d8a-12be-4ac5-8fc9-a9a32d9a6679&quot;,&quot;order&quot;:&quot;5&quot;}},&quot;df5e1ae2-ab91-4836-ae55-6b4082c3e63e&quot;:{&quot;relativeTransform&quot;:{&quot;translate&quot;:{&quot;x&quot;:-56.13950951768497,&quot;y&quot;:120.99122401746175},&quot;rotate&quot;:0},&quot;type&quot;:&quot;FIGURE_OBJECT&quot;,&quot;id&quot;:&quot;df5e1ae2-ab91-4836-ae55-6b4082c3e6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2&quot;},&quot;isPremium&quot;:true},&quot;9f32684b-6572-44ba-b620-498bee920ff8&quot;:{&quot;type&quot;:&quot;FIGURE_OBJECT&quot;,&quot;id&quot;:&quot;9f32684b-6572-44ba-b620-498bee920ff8&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f5e1ae2-ab91-4836-ae55-6b4082c3e63e&quot;,&quot;order&quot;:&quot;2&quot;}},&quot;5f7297cc-49f8-496e-af8e-f316b3410a17&quot;:{&quot;type&quot;:&quot;FIGURE_OBJECT&quot;,&quot;id&quot;:&quot;5f7297cc-49f8-496e-af8e-f316b3410a17&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f5e1ae2-ab91-4836-ae55-6b4082c3e63e&quot;,&quot;order&quot;:&quot;5&quot;}},&quot;3850752d-c546-4afc-af70-8376f65686b8&quot;:{&quot;relativeTransform&quot;:{&quot;translate&quot;:{&quot;x&quot;:-56.13950951768497,&quot;y&quot;:137.1370449852491},&quot;rotate&quot;:0},&quot;type&quot;:&quot;FIGURE_OBJECT&quot;,&quot;id&quot;:&quot;3850752d-c546-4afc-af70-8376f65686b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4&quot;},&quot;isPremium&quot;:true},&quot;26b2a6b6-0430-4de6-b953-8a4014fbd383&quot;:{&quot;type&quot;:&quot;FIGURE_OBJECT&quot;,&quot;id&quot;:&quot;26b2a6b6-0430-4de6-b953-8a4014fbd383&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3850752d-c546-4afc-af70-8376f65686b8&quot;,&quot;order&quot;:&quot;2&quot;}},&quot;11e9e433-e26b-4517-b47b-a74e272b9bfc&quot;:{&quot;type&quot;:&quot;FIGURE_OBJECT&quot;,&quot;id&quot;:&quot;11e9e433-e26b-4517-b47b-a74e272b9bfc&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3850752d-c546-4afc-af70-8376f65686b8&quot;,&quot;order&quot;:&quot;5&quot;}},&quot;711d671e-1115-44db-becc-8c5681fab077&quot;:{&quot;relativeTransform&quot;:{&quot;translate&quot;:{&quot;x&quot;:-55.986432481545236,&quot;y&quot;:153.2828659530365},&quot;rotate&quot;:0},&quot;type&quot;:&quot;FIGURE_OBJECT&quot;,&quot;id&quot;:&quot;711d671e-1115-44db-becc-8c5681fab077&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5&quot;},&quot;isPremium&quot;:true},&quot;9ee9f89b-f5fe-4839-9db8-be975eb0550a&quot;:{&quot;type&quot;:&quot;FIGURE_OBJECT&quot;,&quot;id&quot;:&quot;9ee9f89b-f5fe-4839-9db8-be975eb0550a&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11d671e-1115-44db-becc-8c5681fab077&quot;,&quot;order&quot;:&quot;2&quot;}},&quot;7dd9a0e1-c334-4a38-b8a6-5f3652eaf2f5&quot;:{&quot;type&quot;:&quot;FIGURE_OBJECT&quot;,&quot;id&quot;:&quot;7dd9a0e1-c334-4a38-b8a6-5f3652eaf2f5&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11d671e-1115-44db-becc-8c5681fab077&quot;,&quot;order&quot;:&quot;5&quot;}},&quot;8062ca36-5276-4df5-bb2a-97300a8c44ce&quot;:{&quot;relativeTransform&quot;:{&quot;translate&quot;:{&quot;x&quot;:-56.13950951768497,&quot;y&quot;:104.84540304967437},&quot;rotate&quot;:0},&quot;type&quot;:&quot;FIGURE_OBJECT&quot;,&quot;id&quot;:&quot;8062ca36-5276-4df5-bb2a-97300a8c44c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6&quot;},&quot;isPremium&quot;:true},&quot;5e6c229e-7e5f-4b8f-beb7-e58c03db6d7d&quot;:{&quot;type&quot;:&quot;FIGURE_OBJECT&quot;,&quot;id&quot;:&quot;5e6c229e-7e5f-4b8f-beb7-e58c03db6d7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8062ca36-5276-4df5-bb2a-97300a8c44ce&quot;,&quot;order&quot;:&quot;2&quot;}},&quot;42fb6ffc-81e6-45b0-b50e-81f8697fee4e&quot;:{&quot;type&quot;:&quot;FIGURE_OBJECT&quot;,&quot;id&quot;:&quot;42fb6ffc-81e6-45b0-b50e-81f8697fee4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8062ca36-5276-4df5-bb2a-97300a8c44ce&quot;,&quot;order&quot;:&quot;5&quot;}},&quot;51c23689-2800-4ec0-a33c-82e21bf02752&quot;:{&quot;id&quot;:&quot;51c23689-2800-4ec0-a33c-82e21bf02752&quot;,&quot;type&quot;:&quot;FIGURE_OBJECT&quot;,&quot;relativeTransform&quot;:{&quot;translate&quot;:{&quot;x&quot;:-264.00421367629497,&quot;y&quot;:-207.3949433707858},&quot;rotate&quot;:0},&quot;text&quot;:{&quot;textData&quot;:{&quot;lineSpacing&quot;:&quot;normal&quot;,&quot;alignment&quot;:&quot;left&quot;,&quot;lines&quot;:[{&quot;runs&quot;:[{&quot;style&quot;:{&quot;fontFamily&quot;:&quot;Roboto&quot;,&quot;fontSize&quot;:11.084233439789106,&quot;color&quot;:&quot;rgba(112,112,113,1)&quot;,&quot;fontWeight&quot;:&quot;normal&quot;,&quot;fontStyle&quot;:&quot;normal&quot;,&quot;decoration&quot;:&quot;none&quot;,&quot;script&quot;:&quot;none&quot;},&quot;range&quot;:[0,11]}],&quot;text&quot;:&quot;Role unknown&quot;,&quot;baseStyle&quot;:{&quot;fontFamily&quot;:&quot;Roboto&quot;,&quot;fontSize&quot;:11.084233439789106,&quot;color&quot;:&quot;rgba(112,112,113,1)&quot;,&quot;fontWeight&quot;:&quot;normal&quot;,&quot;fontStyle&quot;:&quot;normal&quot;,&quot;decoration&quot;:&quot;none&quot;,&quot;script&quot;:&quot;none&quot;}}],&quot;verticalAlign&quot;:&quot;TOP&quot;,&quot;useStrokeForWeight&quot;:false},&quot;format&quot;:&quot;BETTER_TEXT&quot;,&quot;size&quot;:{&quot;x&quot;:71.2049752578273,&quot;y&quot;:13.162527209749562},&quot;targetSize&quot;:{&quot;x&quot;:49.32828548951033,&quot;y&quot;:9.118532765652505},&quot;verticalAlign&quot;:&quot;TOP&quot;},&quot;parent&quot;:{&quot;type&quot;:&quot;CHILD&quot;,&quot;parentId&quot;:&quot;bc7dec8d-984f-44d2-8a65-3f5239562d83&quot;,&quot;order&quot;:&quot;99999999999999&quot;}},&quot;72fef1e8-e5df-481e-bd68-796ccb2c674f&quot;:{&quot;type&quot;:&quot;FIGURE_OBJECT&quot;,&quot;id&quot;:&quot;72fef1e8-e5df-481e-bd68-796ccb2c674f&quot;,&quot;parent&quot;:{&quot;type&quot;:&quot;CHILD&quot;,&quot;parentId&quot;:&quot;bc7dec8d-984f-44d2-8a65-3f5239562d83&quot;,&quot;order&quot;:&quot;99999999999998&quot;},&quot;relativeTransform&quot;:{&quot;translate&quot;:{&quot;x&quot;:0,&quot;y&quot;:0},&quot;rotate&quot;:0}},&quot;b0677caf-3c39-4378-bf82-bdb515874ed2&quot;:{&quot;type&quot;:&quot;FIGURE_OBJECT&quot;,&quot;id&quot;:&quot;b0677caf-3c39-4378-bf82-bdb515874ed2&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72fef1e8-e5df-481e-bd68-796ccb2c674f&quot;,&quot;order&quot;:&quot;2&quot;}},&quot;9838bbc7-f39a-4755-8fdd-2c06abe2a16e&quot;:{&quot;id&quot;:&quot;9838bbc7-f39a-4755-8fdd-2c06abe2a16e&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72fef1e8-e5df-481e-bd68-796ccb2c674f&quot;,&quot;order&quot;:&quot;5&quot;}},&quot;e8f27219-6efe-4011-8985-e0fbad1f8581&quot;:{&quot;relativeTransform&quot;:{&quot;translate&quot;:{&quot;x&quot;:-221.0052173733576,&quot;y&quot;:-122.1841340260903},&quot;rotate&quot;:0},&quot;type&quot;:&quot;FIGURE_OBJECT&quot;,&quot;id&quot;:&quot;e8f27219-6efe-4011-8985-e0fbad1f8581&quot;,&quot;name&quot;:&quot;Receptor tyrosine kinase (dimer, active)&quot;,&quot;displayName&quot;:&quot;Receptor tyrosine kinase (dimer, active)&quot;,&quot;opacity&quot;:1,&quot;source&quot;:{&quot;id&quot;:&quot;5f6b63d37700fa00aebc6f8d&quot;,&quot;type&quot;:&quot;ASSETS&quot;},&quot;pathStyles&quot;:[{&quot;type&quot;:&quot;FILL&quot;,&quot;fillStyle&quot;:&quot;rgb(0,0,0)&quot;}],&quot;isLocked&quot;:false,&quot;parent&quot;:{&quot;type&quot;:&quot;CHILD&quot;,&quot;parentId&quot;:&quot;bc7dec8d-984f-44d2-8a65-3f5239562d83&quot;,&quot;order&quot;:&quot;999999999999992&quot;},&quot;isPremium&quot;:true},&quot;11ebd3da-a0f3-4266-8ee9-c6dc7951cef4&quot;:{&quot;type&quot;:&quot;FIGURE_OBJECT&quot;,&quot;id&quot;:&quot;11ebd3da-a0f3-4266-8ee9-c6dc7951cef4&quot;,&quot;name&quot;:&quot;Receptor tyrosine kinase (monomer, inactive)&quot;,&quot;relativeTransform&quot;:{&quot;translate&quot;:{&quot;x&quot;:-10.581839736486009,&quot;y&quot;:6.8718940740725084e-15},&quot;rotate&quot;:0,&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2&quot;}},&quot;0f772e0f-a79f-4731-aa3f-3a5e45c08326&quot;:{&quot;type&quot;:&quot;FIGURE_OBJECT&quot;,&quot;id&quot;:&quot;0f772e0f-a79f-4731-aa3f-3a5e45c08326&quot;,&quot;name&quot;:&quot;Receptor tyrosine kinase (monomer, inactive)&quot;,&quot;relativeTransform&quot;:{&quot;translate&quot;:{&quot;x&quot;:10.581839736486058,&quot;y&quot;:-6.8718940740725084e-15},&quot;rotate&quot;:6.283185307179586,&quot;skewX&quot;:0,&quot;scale&quot;:{&quot;x&quot;:-0.16560498497068957,&quot;y&quot;:0.16560498497068957}},&quot;opacity&quot;:1,&quot;image&quot;:{&quot;url&quot;:&quot;https://icons.biorender.com/biorender/5f6b62a10d0e450028a8ee52/20200923150119/image/receptor-tyrosine-kinase-monomer-inactive-2.png&quot;,&quot;fallbackUrl&quot;:&quot;https://res.cloudinary.com/dlcjuc3ej/image/upload/v1600873279/fp6ux57nqeahf6hcv0uz.svg#/keystone/api/icons/5f6b62a10d0e450028a8ee52/20200923150119/image/receptor-tyrosine-kinase-monomer-inactive-2.svg&quot;,&quot;size&quot;:{&quot;x&quot;:146,&quot;y&quot;:558},&quot;isPremium&quot;:false},&quot;source&quot;:{&quot;id&quot;:&quot;5f6b62a10d0e450028a8ee52&quot;,&quot;type&quot;:&quot;ASSETS&quot;},&quot;pathStyles&quot;:[{&quot;type&quot;:&quot;FILL&quot;,&quot;fillStyle&quot;:&quot;rgb(0,0,0)&quot;}],&quot;isLocked&quot;:false,&quot;parent&quot;:{&quot;type&quot;:&quot;CHILD&quot;,&quot;parentId&quot;:&quot;e8f27219-6efe-4011-8985-e0fbad1f8581&quot;,&quot;order&quot;:&quot;5&quot;}},&quot;edb63715-6284-4d23-80d3-5c119fda2275&quot;:{&quot;type&quot;:&quot;FIGURE_OBJECT&quot;,&quot;id&quot;:&quot;edb63715-6284-4d23-80d3-5c119fda2275&quot;,&quot;relativeTransform&quot;:{&quot;translate&quot;:{&quot;x&quot;:-231.7057854697719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4&quot;}},&quot;4da384ff-bf6b-4564-8735-0bdd02c7677f&quot;:{&quot;type&quot;:&quot;FIGURE_OBJECT&quot;,&quot;id&quot;:&quot;4da384ff-bf6b-4564-8735-0bdd02c7677f&quot;,&quot;relativeTransform&quot;:{&quot;translate&quot;:{&quot;x&quot;:-210.26354627612537,&quot;y&quot;:-167.7308259640179},&quot;rotate&quot;:0},&quot;opacity&quot;:1,&quot;path&quot;:{&quot;type&quot;:&quot;ELLIPSE&quot;,&quot;size&quot;:{&quot;x&quot;:8.338648510485541,&quot;y&quot;:8.338648510485541}},&quot;isLocked&quot;:false,&quot;pathStyles&quot;:[{&quot;type&quot;:&quot;FILL&quot;,&quot;fillStyle&quot;:&quot;rgba(145, 99, 193, 1)&quot;},{&quot;type&quot;:&quot;STROKE&quot;,&quot;strokeStyle&quot;:&quot;rgba(57, 28, 84, 1)&quot;,&quot;lineWidth&quot;:1.0033142259746317,&quot;lineJoin&quot;:&quot;round&quot;}],&quot;parent&quot;:{&quot;type&quot;:&quot;CHILD&quot;,&quot;parentId&quot;:&quot;bc7dec8d-984f-44d2-8a65-3f5239562d83&quot;,&quot;order&quot;:&quot;999999999999996&quot;}},&quot;8942ee5c-db52-49b5-81ee-90ffe31dca15&quot;:{&quot;type&quot;:&quot;FIGURE_OBJECT&quot;,&quot;id&quot;:&quot;8942ee5c-db52-49b5-81ee-90ffe31dca15&quot;,&quot;relativeTransform&quot;:{&quot;translate&quot;:{&quot;x&quot;:-146.86812185391355,&quot;y&quot;:-133.33994952093144},&quot;rotate&quot;:0},&quot;opacity&quot;:1,&quot;path&quot;:{&quot;type&quot;:&quot;RECT&quot;,&quot;size&quot;:{&quot;x&quot;:86.59557374835242,&quot;y&quot;:69.2764589986819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52&quot;},&quot;layout&quot;:{&quot;sizeRatio&quot;:{&quot;x&quot;:0.88,&quot;y&quot;:0.88},&quot;keepAspectRatio&quot;:false}},&quot;890fd373-d686-4039-bef6-de6dcedd46a3&quot;:{&quot;id&quot;:&quot;890fd373-d686-4039-bef6-de6dcedd46a3&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8,&quot;color&quot;:&quot;black&quot;,&quot;fontWeight&quot;:&quot;normal&quot;,&quot;fontStyle&quot;:&quot;normal&quot;,&quot;decoration&quot;:&quot;none&quot;,&quot;script&quot;:&quot;none&quot;},&quot;range&quot;:[0,5]}],&quot;text&quot;:&quot;      &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8942ee5c-db52-49b5-81ee-90ffe31dca15&quot;,&quot;order&quot;:&quot;5&quot;}},&quot;748e4d04-a5d0-4a17-9b88-3d3b6cbb4c01&quot;:{&quot;relativeTransform&quot;:{&quot;translate&quot;:{&quot;x&quot;:-176.1782446471387,&quot;y&quot;:-149.47761388657048},&quot;rotate&quot;:0},&quot;type&quot;:&quot;FIGURE_OBJECT&quot;,&quot;id&quot;:&quot;748e4d04-a5d0-4a17-9b88-3d3b6cbb4c01&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5&quot;},&quot;isPremium&quot;:true},&quot;85d6a9c7-bdff-4118-b22b-fc49835c41c0&quot;:{&quot;type&quot;:&quot;FIGURE_OBJECT&quot;,&quot;id&quot;:&quot;85d6a9c7-bdff-4118-b22b-fc49835c41c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48e4d04-a5d0-4a17-9b88-3d3b6cbb4c01&quot;,&quot;order&quot;:&quot;2&quot;}},&quot;76b2ce09-73ac-43b1-923d-93009675f30e&quot;:{&quot;type&quot;:&quot;FIGURE_OBJECT&quot;,&quot;id&quot;:&quot;76b2ce09-73ac-43b1-923d-93009675f30e&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48e4d04-a5d0-4a17-9b88-3d3b6cbb4c01&quot;,&quot;order&quot;:&quot;5&quot;}},&quot;73c883f5-bfe9-43c8-af2c-f62440c15fd8&quot;:{&quot;relativeTransform&quot;:{&quot;translate&quot;:{&quot;x&quot;:-176.1782446471387,&quot;y&quot;:-133.33992234131455},&quot;rotate&quot;:0},&quot;type&quot;:&quot;FIGURE_OBJECT&quot;,&quot;id&quot;:&quot;73c883f5-bfe9-43c8-af2c-f62440c15fd8&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57&quot;},&quot;isPremium&quot;:true},&quot;9b63266d-4f65-47be-a3aa-b4533b9946ed&quot;:{&quot;type&quot;:&quot;FIGURE_OBJECT&quot;,&quot;id&quot;:&quot;9b63266d-4f65-47be-a3aa-b4533b9946ed&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73c883f5-bfe9-43c8-af2c-f62440c15fd8&quot;,&quot;order&quot;:&quot;2&quot;}},&quot;c8a37d9e-fd2b-4344-a68e-c1b58347606f&quot;:{&quot;type&quot;:&quot;FIGURE_OBJECT&quot;,&quot;id&quot;:&quot;c8a37d9e-fd2b-4344-a68e-c1b58347606f&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73c883f5-bfe9-43c8-af2c-f62440c15fd8&quot;,&quot;order&quot;:&quot;5&quot;}},&quot;bbd60bce-2d60-4db5-952a-8243c5424beb&quot;:{&quot;relativeTransform&quot;:{&quot;translate&quot;:{&quot;x&quot;:-176.1782446471387,&quot;y&quot;:-117.20223079605861},&quot;rotate&quot;:0},&quot;type&quot;:&quot;FIGURE_OBJECT&quot;,&quot;id&quot;:&quot;bbd60bce-2d60-4db5-952a-8243c5424beb&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6&quot;},&quot;isPremium&quot;:true},&quot;26d0f363-af4b-45f2-bf28-53ebac507b9f&quot;:{&quot;type&quot;:&quot;FIGURE_OBJECT&quot;,&quot;id&quot;:&quot;26d0f363-af4b-45f2-bf28-53ebac507b9f&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bbd60bce-2d60-4db5-952a-8243c5424beb&quot;,&quot;order&quot;:&quot;2&quot;}},&quot;b6ff15f2-dbe1-4b75-b184-17a093773536&quot;:{&quot;type&quot;:&quot;FIGURE_OBJECT&quot;,&quot;id&quot;:&quot;b6ff15f2-dbe1-4b75-b184-17a093773536&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bbd60bce-2d60-4db5-952a-8243c5424beb&quot;,&quot;order&quot;:&quot;5&quot;}},&quot;f6bc3bed-fcdc-4d7e-a382-9805bdad49c1&quot;:{&quot;type&quot;:&quot;FIGURE_OBJECT&quot;,&quot;id&quot;:&quot;f6bc3bed-fcdc-4d7e-a382-9805bdad49c1&quot;,&quot;relativeTransform&quot;:{&quot;translate&quot;:{&quot;x&quot;:-221.89191145294868,&quot;y&quot;:-39.54410778276151},&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6.58297758134626},&quot;selectedObjectIds&quot;:[&quot;4108d5a5-69f2-4d16-aed9-2890c7662ad6&quot;]},&quot;pathStyles&quot;:[{&quot;type&quot;:&quot;FILL&quot;,&quot;fillStyle&quot;:&quot;rgba(223, 237, 250, 1)&quot;},{&quot;type&quot;:&quot;STROKE&quot;,&quot;strokeStyle&quot;:&quot;rgba(45, 95, 138, 1)&quot;,&quot;lineWidth&quot;:1.3888128660946897,&quot;lineJoin&quot;:&quot;round&quot;}],&quot;isLocked&quot;:false,&quot;parent&quot;:{&quot;type&quot;:&quot;CHILD&quot;,&quot;parentId&quot;:&quot;bc7dec8d-984f-44d2-8a65-3f5239562d83&quot;,&quot;order&quot;:&quot;99999999999999962&quot;}},&quot;7b962fb2-702f-42d1-9e52-a27ed297a857&quot;:{&quot;type&quot;:&quot;FIGURE_OBJECT&quot;,&quot;id&quot;:&quot;7b962fb2-702f-42d1-9e52-a27ed297a857&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110502928757517,&quot;color&quot;:&quot;rgba(23,23,23,1)&quot;,&quot;fontWeight&quot;:&quot;normal&quot;,&quot;fontStyle&quot;:&quot;normal&quot;,&quot;decoration&quot;:&quot;none&quot;,&quot;script&quot;:&quot;none&quot;},&quot;range&quot;:[0,3]}],&quot;text&quot;:&quot;PI3K&quot;,&quot;baseStyle&quot;:{&quot;fontFamily&quot;:&quot;Roboto&quot;,&quot;fontSize&quot;:11.110502928757517,&quot;color&quot;:&quot;rgba(23,23,23,1)&quot;,&quot;fontWeight&quot;:&quot;normal&quot;,&quot;fontStyle&quot;:&quot;normal&quot;,&quot;decoration&quot;:&quot;none&quot;,&quot;script&quot;:&quot;none&quot;}}],&quot;verticalAlign&quot;:&quot;TOP&quot;,&quot;useStrokeForWeight&quot;:false},&quot;verticalAlign&quot;:&quot;TOP&quot;},&quot;parent&quot;:{&quot;type&quot;:&quot;CHILD&quot;,&quot;parentId&quot;:&quot;f6bc3bed-fcdc-4d7e-a382-9805bdad49c1&quot;,&quot;order&quot;:&quot;5&quot;}},&quot;97b60239-35d5-495a-ae20-47e4595da6a6&quot;:{&quot;type&quot;:&quot;FIGURE_OBJECT&quot;,&quot;id&quot;:&quot;97b60239-35d5-495a-ae20-47e4595da6a6&quot;,&quot;relativeTransform&quot;:{&quot;translate&quot;:{&quot;x&quot;:-221.89292277625995,&quot;y&quot;:9.710627243607828},&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07, 213, 232, 1)&quot;},{&quot;type&quot;:&quot;STROKE&quot;,&quot;strokeStyle&quot;:&quot;rgba(50, 64, 104, 1)&quot;,&quot;lineWidth&quot;:1.3855291799736382,&quot;lineJoin&quot;:&quot;round&quot;}],&quot;isLocked&quot;:false,&quot;parent&quot;:{&quot;type&quot;:&quot;CHILD&quot;,&quot;parentId&quot;:&quot;bc7dec8d-984f-44d2-8a65-3f5239562d83&quot;,&quot;order&quot;:&quot;99999999999999965&quot;}},&quot;5be7b02f-abdf-424b-91e4-201bfae7d54e&quot;:{&quot;type&quot;:&quot;FIGURE_OBJECT&quot;,&quot;id&quot;:&quot;5be7b02f-abdf-424b-91e4-201bfae7d54e&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2]}],&quot;text&quot;:&quot;AKT&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7b60239-35d5-495a-ae20-47e4595da6a6&quot;,&quot;order&quot;:&quot;5&quot;}},&quot;91623e4d-7c51-44b5-beb3-aff9d7c96530&quot;:{&quot;type&quot;:&quot;FIGURE_OBJECT&quot;,&quot;id&quot;:&quot;91623e4d-7c51-44b5-beb3-aff9d7c96530&quot;,&quot;relativeTransform&quot;:{&quot;translate&quot;:{&quot;x&quot;:-221.89292277625992,&quot;y&quot;:58.96536226997716},&quot;rotate&quot;:0},&quot;layout&quot;:{&quot;sizeRatio&quot;:{&quot;x&quot;:0.88,&quot;y&quot;:0.88},&quot;keepAspectRatio&quot;:false},&quot;opacity&quot;:1,&quot;path&quot;:{&quot;type&quot;:&quot;RECT&quot;,&quot;size&quot;:{&quot;x&quot;:46.41522752911688,&quot;y&quot;:24.939525239525487},&quot;cornerRounding&quot;:{&quot;type&quot;:&quot;ARC_LENGTH&quot;,&quot;global&quot;:21.76384146569736}},&quot;pathStyles&quot;:[{&quot;type&quot;:&quot;FILL&quot;,&quot;fillStyle&quot;:&quot;rgba(221, 218, 244, 1)&quot;},{&quot;type&quot;:&quot;STROKE&quot;,&quot;strokeStyle&quot;:&quot;rgba(66, 59, 100, 1)&quot;,&quot;lineWidth&quot;:1.3855291799736382,&quot;lineJoin&quot;:&quot;round&quot;}],&quot;isLocked&quot;:false,&quot;parent&quot;:{&quot;type&quot;:&quot;CHILD&quot;,&quot;parentId&quot;:&quot;bc7dec8d-984f-44d2-8a65-3f5239562d83&quot;,&quot;order&quot;:&quot;99999999999999967&quot;}},&quot;78e65410-b098-4cdf-a839-dc91e94252e1&quot;:{&quot;type&quot;:&quot;FIGURE_OBJECT&quot;,&quot;id&quot;:&quot;78e65410-b098-4cdf-a839-dc91e94252e1&quot;,&quot;relativeTransform&quot;:{&quot;translate&quot;:{&quot;x&quot;:0,&quot;y&quot;:0},&quot;rotate&quot;:0},&quot;text&quot;:{&quot;size&quot;:{&quot;x&quot;:40.84540022562285,&quot;y&quot;:13.162527209749562},&quot;targetSize&quot;:{&quot;x&quot;:28.296246940151146,&quot;y&quot;:2},&quot;format&quot;:&quot;BETTER_TEXT&quot;,&quot;textData&quot;:{&quot;lineSpacing&quot;:&quot;normal&quot;,&quot;alignment&quot;:&quot;center&quot;,&quot;lines&quot;:[{&quot;runs&quot;:[{&quot;style&quot;:{&quot;fontFamily&quot;:&quot;Roboto&quot;,&quot;fontSize&quot;:11.084233439789106,&quot;color&quot;:&quot;rgb(0,0,0)&quot;,&quot;fontWeight&quot;:&quot;normal&quot;,&quot;fontStyle&quot;:&quot;normal&quot;,&quot;decoration&quot;:&quot;none&quot;,&quot;script&quot;:&quot;none&quot;},&quot;range&quot;:[0,3]}],&quot;text&quot;:&quot;mTOR&quot;,&quot;baseStyle&quot;:{&quot;fontFamily&quot;:&quot;Roboto&quot;,&quot;fontSize&quot;:11.084233439789106,&quot;color&quot;:&quot;rgb(0,0,0)&quot;,&quot;fontWeight&quot;:&quot;normal&quot;,&quot;fontStyle&quot;:&quot;normal&quot;,&quot;decoration&quot;:&quot;none&quot;,&quot;script&quot;:&quot;none&quot;}}],&quot;verticalAlign&quot;:&quot;TOP&quot;,&quot;useStrokeForWeight&quot;:false},&quot;verticalAlign&quot;:&quot;TOP&quot;},&quot;parent&quot;:{&quot;type&quot;:&quot;CHILD&quot;,&quot;parentId&quot;:&quot;91623e4d-7c51-44b5-beb3-aff9d7c96530&quot;,&quot;order&quot;:&quot;5&quot;}},&quot;263284e8-51de-4c38-acd8-904579a89399&quot;:{&quot;type&quot;:&quot;FIGURE_OBJECT&quot;,&quot;id&quot;:&quot;263284e8-51de-4c38-acd8-904579a89399&quot;,&quot;relativeTransform&quot;:{&quot;translate&quot;:{&quot;x&quot;:-220.96427289907217,&quot;y&quot;:-64.17369675896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quot;},&quot;connectorInfo&quot;:{&quot;connectedObjects&quot;:[],&quot;type&quot;:&quot;LINE&quot;,&quot;offset&quot;:{&quot;x&quot;:0,&quot;y&quot;:0},&quot;bending&quot;:0.1,&quot;firstElementIsHead&quot;:true,&quot;customized&quot;:false}},&quot;169c2cf6-06c9-4240-af58-a110d44f05b7&quot;:{&quot;type&quot;:&quot;FIGURE_OBJECT&quot;,&quot;id&quot;:&quot;169c2cf6-06c9-4240-af58-a110d44f05b7&quot;,&quot;relativeTransform&quot;:{&quot;translate&quot;:{&quot;x&quot;:-220.96427289907217,&quot;y&quot;:-14.582585721505056},&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1&quot;},&quot;connectorInfo&quot;:{&quot;connectedObjects&quot;:[],&quot;type&quot;:&quot;LINE&quot;,&quot;offset&quot;:{&quot;x&quot;:0,&quot;y&quot;:0},&quot;bending&quot;:0.1,&quot;firstElementIsHead&quot;:true,&quot;customized&quot;:false}},&quot;8317e52d-938e-43e9-ba0c-9c3ab2dbeed5&quot;:{&quot;type&quot;:&quot;FIGURE_OBJECT&quot;,&quot;id&quot;:&quot;8317e52d-938e-43e9-ba0c-9c3ab2dbeed5&quot;,&quot;relativeTransform&quot;:{&quot;translate&quot;:{&quot;x&quot;:-220.96358013448213,&quot;y&quot;:35.008521971034305},&quot;rotate&quot;:0},&quot;opacity&quot;:1,&quot;path&quot;:{&quot;type&quot;:&quot;POLY_LINE&quot;,&quot;points&quot;:[{&quot;x&quot;:0,&quot;y&quot;:-9.06702818681396},{&quot;x&quot;:0,&quot;y&quot;:9.06702818681396}],&quot;closed&quot;:false},&quot;pathStyles&quot;:[{&quot;type&quot;:&quot;FILL&quot;,&quot;fillStyle&quot;:&quot;rgba(0,0,0,0)&quot;},{&quot;type&quot;:&quot;STROKE&quot;,&quot;strokeStyle&quot;:&quot;#232323&quot;,&quot;lineWidth&quot;:1.385529179973638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c7dec8d-984f-44d2-8a65-3f5239562d83&quot;,&quot;order&quot;:&quot;99999999999999972&quot;},&quot;connectorInfo&quot;:{&quot;connectedObjects&quot;:[],&quot;type&quot;:&quot;LINE&quot;,&quot;offset&quot;:{&quot;x&quot;:0,&quot;y&quot;:0},&quot;bending&quot;:0.1,&quot;firstElementIsHead&quot;:true,&quot;customized&quot;:false}},&quot;3bbed38b-6e52-44b0-a79a-f97b99fe54b5&quot;:{&quot;type&quot;:&quot;FIGURE_OBJECT&quot;,&quot;id&quot;:&quot;3bbed38b-6e52-44b0-a79a-f97b99fe54b5&quot;,&quot;relativeTransform&quot;:{&quot;translate&quot;:{&quot;x&quot;:-146.8684437519426,&quot;y&quot;:-15.521839934443635},&quot;rotate&quot;:0},&quot;opacity&quot;:1,&quot;path&quot;:{&quot;type&quot;:&quot;RECT&quot;,&quot;size&quot;:{&quot;x&quot;:86.59557374835242,&quot;y&quot;:81.0747235043408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75&quot;},&quot;layout&quot;:{&quot;sizeRatio&quot;:{&quot;x&quot;:0.88,&quot;y&quot;:0.88},&quot;keepAspectRatio&quot;:false}},&quot;2e972900-1b11-4329-b79c-a87e96da7b33&quot;:{&quot;id&quot;:&quot;2e972900-1b11-4329-b79c-a87e96da7b33&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3bbed38b-6e52-44b0-a79a-f97b99fe54b5&quot;,&quot;order&quot;:&quot;5&quot;}},&quot;13c51485-d88d-4027-9997-df8594d98599&quot;:{&quot;relativeTransform&quot;:{&quot;translate&quot;:{&quot;x&quot;:-176.1782446471387,&quot;y&quot;:-23.96031313310927},&quot;rotate&quot;:0},&quot;type&quot;:&quot;FIGURE_OBJECT&quot;,&quot;id&quot;:&quot;13c51485-d88d-4027-9997-df8594d98599&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77&quot;},&quot;isPremium&quot;:true},&quot;e28a6d36-2aba-4879-9f34-d2d9a0262345&quot;:{&quot;type&quot;:&quot;FIGURE_OBJECT&quot;,&quot;id&quot;:&quot;e28a6d36-2aba-4879-9f34-d2d9a0262345&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13c51485-d88d-4027-9997-df8594d98599&quot;,&quot;order&quot;:&quot;2&quot;}},&quot;f4ec33e5-a670-416a-ad82-de6f0c37183d&quot;:{&quot;type&quot;:&quot;FIGURE_OBJECT&quot;,&quot;id&quot;:&quot;f4ec33e5-a670-416a-ad82-de6f0c37183d&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13c51485-d88d-4027-9997-df8594d98599&quot;,&quot;order&quot;:&quot;5&quot;}},&quot;aba870da-c8b4-411b-9293-3f88a155a73e&quot;:{&quot;relativeTransform&quot;:{&quot;translate&quot;:{&quot;x&quot;:-176.1782446471387,&quot;y&quot;:8.08795839595998},&quot;rotate&quot;:0},&quot;type&quot;:&quot;FIGURE_OBJECT&quot;,&quot;id&quot;:&quot;aba870da-c8b4-411b-9293-3f88a155a73e&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8&quot;},&quot;isPremium&quot;:true},&quot;0eec2a92-fdb4-41fc-8253-226e42bc0480&quot;:{&quot;type&quot;:&quot;FIGURE_OBJECT&quot;,&quot;id&quot;:&quot;0eec2a92-fdb4-41fc-8253-226e42bc0480&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aba870da-c8b4-411b-9293-3f88a155a73e&quot;,&quot;order&quot;:&quot;2&quot;}},&quot;b36f7752-3f42-49b2-9dc2-72c5d93e9d31&quot;:{&quot;type&quot;:&quot;FIGURE_OBJECT&quot;,&quot;id&quot;:&quot;b36f7752-3f42-49b2-9dc2-72c5d93e9d31&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aba870da-c8b4-411b-9293-3f88a155a73e&quot;,&quot;order&quot;:&quot;5&quot;}},&quot;6eaa50ac-6a9a-4488-a7cc-0da8b89e729b&quot;:{&quot;relativeTransform&quot;:{&quot;translate&quot;:{&quot;x&quot;:-176.06729386074662,&quot;y&quot;:-39.9844488976439},&quot;rotate&quot;:0},&quot;type&quot;:&quot;FIGURE_OBJECT&quot;,&quot;id&quot;:&quot;6eaa50ac-6a9a-4488-a7cc-0da8b89e729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85&quot;},&quot;isPremium&quot;:true},&quot;d56c464a-0329-4c00-b605-d69000f22d12&quot;:{&quot;type&quot;:&quot;FIGURE_OBJECT&quot;,&quot;id&quot;:&quot;d56c464a-0329-4c00-b605-d69000f22d12&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6eaa50ac-6a9a-4488-a7cc-0da8b89e729b&quot;,&quot;order&quot;:&quot;2&quot;}},&quot;66e45ee5-92de-430d-91e8-8ab80930e91e&quot;:{&quot;type&quot;:&quot;FIGURE_OBJECT&quot;,&quot;id&quot;:&quot;66e45ee5-92de-430d-91e8-8ab80930e91e&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6eaa50ac-6a9a-4488-a7cc-0da8b89e729b&quot;,&quot;order&quot;:&quot;5&quot;}},&quot;02507789-481c-4bad-a0a4-2c368961776d&quot;:{&quot;relativeTransform&quot;:{&quot;translate&quot;:{&quot;x&quot;:-176.06729386074662,&quot;y&quot;:-7.936177368574642},&quot;rotate&quot;:0},&quot;type&quot;:&quot;FIGURE_OBJECT&quot;,&quot;id&quot;:&quot;02507789-481c-4bad-a0a4-2c368961776d&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quot;},&quot;isPremium&quot;:true},&quot;b27114d7-5de1-4c38-b39e-111dd2d57bbd&quot;:{&quot;type&quot;:&quot;FIGURE_OBJECT&quot;,&quot;id&quot;:&quot;b27114d7-5de1-4c38-b39e-111dd2d57bbd&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02507789-481c-4bad-a0a4-2c368961776d&quot;,&quot;order&quot;:&quot;2&quot;}},&quot;31afc74b-0b10-434b-a830-ce2b39c4bb6d&quot;:{&quot;type&quot;:&quot;FIGURE_OBJECT&quot;,&quot;id&quot;:&quot;31afc74b-0b10-434b-a830-ce2b39c4bb6d&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02507789-481c-4bad-a0a4-2c368961776d&quot;,&quot;order&quot;:&quot;5&quot;}},&quot;57b9f33c-3c15-4024-8eac-96cc0009fa8a&quot;:{&quot;id&quot;:&quot;57b9f33c-3c15-4024-8eac-96cc0009fa8a&quot;,&quot;type&quot;:&quot;FIGURE_OBJECT&quot;,&quot;relativeTransform&quot;:{&quot;translate&quot;:{&quot;x&quot;:-255.98825845584824,&quot;y&quot;:-148.82932680673804},&quot;rotate&quot;:0},&quot;text&quot;:{&quot;textData&quot;:{&quot;lineSpacing&quot;:&quot;normal&quot;,&quot;alignment&quot;:&quot;righ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TK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387845394377717,&quot;y&quot;:13.162527209749562},&quot;targetSize&quot;:{&quot;x&quot;:14.123977355350737,&quot;y&quot;:9.118532765652505},&quot;verticalAlign&quot;:&quot;TOP&quot;},&quot;parent&quot;:{&quot;type&quot;:&quot;CHILD&quot;,&quot;parentId&quot;:&quot;bc7dec8d-984f-44d2-8a65-3f5239562d83&quot;,&quot;order&quot;:&quot;99999999999999995&quot;}},&quot;4a397f2a-526f-4460-8b91-fcba55d840cf&quot;:{&quot;type&quot;:&quot;FIGURE_OBJECT&quot;,&quot;id&quot;:&quot;4a397f2a-526f-4460-8b91-fcba55d840cf&quot;,&quot;parent&quot;:{&quot;type&quot;:&quot;CHILD&quot;,&quot;parentId&quot;:&quot;bc7dec8d-984f-44d2-8a65-3f5239562d83&quot;,&quot;order&quot;:&quot;99999999999999996&quot;},&quot;relativeTransform&quot;:{&quot;translate&quot;:{&quot;x&quot;:122.94112353854943,&quot;y&quot;:-50.61049269632161},&quot;rotate&quot;:0}},&quot;c2793706-d035-435a-9f9b-e3608a8c2f6e&quot;:{&quot;type&quot;:&quot;FIGURE_OBJECT&quot;,&quot;id&quot;:&quot;c2793706-d035-435a-9f9b-e3608a8c2f6e&quot;,&quot;relativeTransform&quot;:{&quot;translate&quot;:{&quot;x&quot;:-59.79810973766543,&quot;y&quot;:-104.01018446444631},&quot;rotate&quot;:0},&quot;opacity&quot;:1,&quot;path&quot;:{&quot;type&quot;:&quot;RECT&quot;,&quot;size&quot;:{&quot;x&quot;:7.374266968455835,&quot;y&quot;:25.818891435434622},&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5&quot;}},&quot;d749286c-a617-419c-9fd1-25d487c842de&quot;:{&quot;type&quot;:&quot;FIGURE_OBJECT&quot;,&quot;id&quot;:&quot;d749286c-a617-419c-9fd1-25d487c842de&quot;,&quot;relativeTransform&quot;:{&quot;translate&quot;:{&quot;x&quot;:0.014699164633972608,&quot;y&quot;:-17.98666666784742},&quot;rotate&quot;:0},&quot;opacity&quot;:1,&quot;path&quot;:{&quot;type&quot;:&quot;POLY_LINE&quot;,&quot;points&quot;:[{&quot;x&quot;:-59.79880247183746,&quot;y&quot;:-76.7480984002044},{&quot;x&quot;:-59.828158253021286,&quot;y&quot;:-42.88648740122451}],&quot;closed&quot;:false},&quot;pathStyles&quot;:[{&quot;type&quot;:&quot;FILL&quot;,&quot;fillStyle&quot;:&quot;rgba(0,0,0,0)&quot;},{&quot;type&quot;:&quot;STROKE&quot;,&quot;strokeStyle&quot;:&quot;#28827a&quot;,&quot;lineWidth&quot;:2.7710583599472765,&quot;lineJoin&quot;:&quot;round&quot;}],&quot;isLocked&quot;:false,&quot;parent&quot;:{&quot;type&quot;:&quot;CHILD&quot;,&quot;parentId&quot;:&quot;4a397f2a-526f-4460-8b91-fcba55d840cf&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quot;orient&quot;:{&quot;type&quot;:&quot;AUTO_START_REVERSE&quot;},&quot;name&quot;:&quot;rounded-end&quot;,&quot;relativeTransform&quot;:{&quot;translate&quot;:{&quot;x&quot;:0,&quot;y&quot;:0},&quot;rotate&quot;:0,&quot;skewX&quot;:0,&quot;scale&quot;:{&quot;x&quot;:1,&quot;y&quot;:1}},&quot;path&quot;:{&quot;type&quot;:&quot;SPLINE&quot;,&quot;spline&quot;:{&quot;points&quot;:[{&quot;x&quot;:-0.5,&quot;y&quot;:0,&quot;isEndPoint&quot;:true},{&quot;x&quot;:-0.49999999999999994,&quot;y&quot;:0.2761423749153967,&quot;isEndPoint&quot;:false},{&quot;x&quot;:-0.2761423749153966,&quot;y&quot;:0.5,&quot;isEndPoint&quot;:false},{&quot;x&quot;:3.061616997868383e-17,&quot;y&quot;:0.5,&quot;isEndPoint&quot;:true},{&quot;x&quot;:0.2761423749153967,&quot;y&quot;:0.5,&quot;isEndPoint&quot;:false},{&quot;x&quot;:0.5,&quot;y&quot;:0.27614237491539667,&quot;isEndPoint&quot;:false},{&quot;x&quot;:0.5,&quot;y&quot;:0,&quot;isEndPoint&quot;:true},{&quot;x&quot;:0.5,&quot;y&quot;:-0.27614237491539667,&quot;isEndPoint&quot;:false},{&quot;x&quot;:0.2761423749153967,&quot;y&quot;:-0.5,&quot;isEndPoint&quot;:false},{&quot;x&quot;:3.061616997868383e-17,&quot;y&quot;:-0.5,&quot;isEndPoint&quot;:true},{&quot;x&quot;:-0.2761423749153966,&quot;y&quot;:-0.5,&quot;isEndPoint&quot;:false},{&quot;x&quot;:-0.49999999999999994,&quot;y&quot;:-0.2761423749153967,&quot;isEndPoint&quot;:false},{&quot;x&quot;:-0.5,&quot;y&quot;:-6.123233995736766e-17,&quot;isEndPoint&quot;:true}],&quot;closed&quot;:false}},&quot;pathStyles&quot;:[{&quot;type&quot;:&quot;FILL&quot;,&quot;fillStyle&quot;:&quot;context-stroke-flat&quot;}]}}},&quot;fc92b5ce-5cdd-444a-959a-16f4da625fc0&quot;:{&quot;type&quot;:&quot;FIGURE_OBJECT&quot;,&quot;id&quot;:&quot;fc92b5ce-5cdd-444a-959a-16f4da625fc0&quot;,&quot;relativeTransform&quot;:{&quot;translate&quot;:{&quot;x&quot;:-59.79810973766543,&quot;y&quot;:-82.79221579429417},&quot;rotate&quot;:0},&quot;opacity&quot;:1,&quot;path&quot;:{&quot;type&quot;:&quot;RECT&quot;,&quot;size&quot;:{&quot;x&quot;:7.374266968455835,&quot;y&quot;:14.247624988469966},&quot;cornerRounding&quot;:{&quot;type&quot;:&quot;ARC_LENGTH&quot;,&quot;global&quot;:9.30628718658301}},&quot;pathStyles&quot;:[{&quot;type&quot;:&quot;FILL&quot;,&quot;fillStyle&quot;:&quot;rgba(40, 130, 122, 1)&quot;},{&quot;type&quot;:&quot;STROKE&quot;,&quot;strokeStyle&quot;:&quot;rgba(31, 72, 68, 1)&quot;,&quot;lineWidth&quot;:1.0391468849802288,&quot;lineJoin&quot;:&quot;round&quot;}],&quot;isLocked&quot;:false,&quot;parent&quot;:{&quot;type&quot;:&quot;CHILD&quot;,&quot;parentId&quot;:&quot;4a397f2a-526f-4460-8b91-fcba55d840cf&quot;,&quot;order&quot;:&quot;7&quot;}},&quot;2cccf3f4-e1f7-4b08-8ce1-86662e10c1f6&quot;:{&quot;type&quot;:&quot;FIGURE_OBJECT&quot;,&quot;id&quot;:&quot;2cccf3f4-e1f7-4b08-8ce1-86662e10c1f6&quot;,&quot;relativeTransform&quot;:{&quot;translate&quot;:{&quot;x&quot;:121.27992257987908,&quot;y&quot;:-133.3407556940977},&quot;rotate&quot;:0},&quot;opacity&quot;:1,&quot;path&quot;:{&quot;type&quot;:&quot;RECT&quot;,&quot;size&quot;:{&quot;x&quot;:86.59557374835242,&quot;y&quot;:31.36215046584462},&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65&quot;},&quot;layout&quot;:{&quot;sizeRatio&quot;:{&quot;x&quot;:0.88,&quot;y&quot;:0.88},&quot;keepAspectRatio&quot;:false}},&quot;75fa8e64-546d-4378-8f96-e5c7a4124b92&quot;:{&quot;id&quot;:&quot;75fa8e64-546d-4378-8f96-e5c7a4124b92&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2cccf3f4-e1f7-4b08-8ce1-86662e10c1f6&quot;,&quot;order&quot;:&quot;5&quot;}},&quot;d2ba8d31-c500-4d06-97ec-c15008021e80&quot;:{&quot;relativeTransform&quot;:{&quot;translate&quot;:{&quot;x&quot;:91.97022087238172,&quot;y&quot;:-23.544425421500964},&quot;rotate&quot;:0},&quot;type&quot;:&quot;FIGURE_OBJECT&quot;,&quot;id&quot;:&quot;d2ba8d31-c500-4d06-97ec-c15008021e80&quot;,&quot;name&quot;:&quot;Plus sign (editable)&quot;,&quot;opacity&quot;:1,&quot;source&quot;:{&quot;id&quot;:&quot;5d4063e0cd38af0033767471&quot;,&quot;type&quot;:&quot;ASSETS&quot;},&quot;pathStyles&quot;:[{&quot;type&quot;:&quot;FILL&quot;,&quot;fillStyle&quot;:&quot;rgb(0,0,0)&quot;}],&quot;isLocked&quot;:false,&quot;parent&quot;:{&quot;type&quot;:&quot;CHILD&quot;,&quot;parentId&quot;:&quot;bc7dec8d-984f-44d2-8a65-3f5239562d83&quot;,&quot;order&quot;:&quot;99999999999999997&quot;},&quot;isPremium&quot;:true},&quot;ee48d8c3-5946-4de6-aac2-8d66bcdcafb7&quot;:{&quot;type&quot;:&quot;FIGURE_OBJECT&quot;,&quot;id&quot;:&quot;ee48d8c3-5946-4de6-aac2-8d66bcdcafb7&quot;,&quot;relativeTransform&quot;:{&quot;translate&quot;:{&quot;x&quot;:0,&quot;y&quot;:0},&quot;rotate&quot;:0},&quot;opacity&quot;:1,&quot;path&quot;:{&quot;type&quot;:&quot;ELLIPSE&quot;,&quot;size&quot;:{&quot;x&quot;:10.317385648298641,&quot;y&quot;:10.317385648298641}},&quot;pathStyles&quot;:[{&quot;type&quot;:&quot;FILL&quot;,&quot;fillStyle&quot;:&quot;rgba(76,169,71,1)&quot;},{&quot;type&quot;:&quot;STROKE&quot;,&quot;strokeStyle&quot;:&quot;transparent&quot;,&quot;lineWidth&quot;:0,&quot;lineJoin&quot;:&quot;round&quot;}],&quot;isLocked&quot;:false,&quot;parent&quot;:{&quot;type&quot;:&quot;CHILD&quot;,&quot;parentId&quot;:&quot;d2ba8d31-c500-4d06-97ec-c15008021e80&quot;,&quot;order&quot;:&quot;2&quot;}},&quot;bdbf8f92-3480-4c10-a39e-6903f7aae68a&quot;:{&quot;type&quot;:&quot;FIGURE_OBJECT&quot;,&quot;id&quot;:&quot;bdbf8f92-3480-4c10-a39e-6903f7aae68a&quot;,&quot;name&quot;:&quot;Plus sign&quot;,&quot;relativeTransform&quot;:{&quot;translate&quot;:{&quot;x&quot;:-0.0573188091572131,&quot;y&quot;:0.05731880915721539},&quot;rotate&quot;:0,&quot;skewX&quot;:0,&quot;scale&quot;:{&quot;x&quot;:0.039406681295585104,&quot;y&quot;:0.041842730684766724}},&quot;opacity&quot;:1,&quot;image&quot;:{&quot;url&quot;:&quot;https://icons.biorender.com/biorender/5c9a3472743ac2330043c91c/plus-sign.png&quot;,&quot;fallbackUrl&quot;:&quot;https://res.cloudinary.com/dlcjuc3ej/image/upload/v1553609816/z1evgqxlulvs47je1fv1.svg#/keystone/api/icons/5c9a3472743ac2330043c91c/plus-sign.svg&quot;,&quot;size&quot;:{&quot;x&quot;:200,&quot;y&quot;:200},&quot;isPremium&quot;:false},&quot;source&quot;:{&quot;id&quot;:&quot;5c9a3417743ac2330043c8f6&quot;,&quot;type&quot;:&quot;ASSETS&quot;},&quot;pathStyles&quot;:[{&quot;type&quot;:&quot;FILL&quot;,&quot;fillStyle&quot;:&quot;rgb(0,0,0)&quot;}],&quot;isLocked&quot;:false,&quot;parent&quot;:{&quot;type&quot;:&quot;CHILD&quot;,&quot;parentId&quot;:&quot;d2ba8d31-c500-4d06-97ec-c15008021e80&quot;,&quot;order&quot;:&quot;5&quot;}},&quot;9a5c9907-d5d1-482a-93d3-f350b17caafb&quot;:{&quot;relativeTransform&quot;:{&quot;translate&quot;:{&quot;x&quot;:91.85865285763963,&quot;y&quot;:-7.7938991220128475},&quot;rotate&quot;:0},&quot;type&quot;:&quot;FIGURE_OBJECT&quot;,&quot;id&quot;:&quot;9a5c9907-d5d1-482a-93d3-f350b17caafb&quot;,&quot;name&quot;:&quot;Minus sign&quot;,&quot;opacity&quot;:1,&quot;source&quot;:{&quot;id&quot;:&quot;5d4063dbcd38af003376746a&quot;,&quot;type&quot;:&quot;ASSETS&quot;},&quot;pathStyles&quot;:[{&quot;type&quot;:&quot;FILL&quot;,&quot;fillStyle&quot;:&quot;rgb(0,0,0)&quot;}],&quot;isLocked&quot;:false,&quot;parent&quot;:{&quot;type&quot;:&quot;CHILD&quot;,&quot;parentId&quot;:&quot;bc7dec8d-984f-44d2-8a65-3f5239562d83&quot;,&quot;order&quot;:&quot;999999999999999975&quot;},&quot;isPremium&quot;:true},&quot;436a6431-8fae-461d-9189-3888d6da1c7e&quot;:{&quot;type&quot;:&quot;FIGURE_OBJECT&quot;,&quot;id&quot;:&quot;436a6431-8fae-461d-9189-3888d6da1c7e&quot;,&quot;relativeTransform&quot;:{&quot;translate&quot;:{&quot;x&quot;:0,&quot;y&quot;:0},&quot;rotate&quot;:0},&quot;opacity&quot;:1,&quot;path&quot;:{&quot;type&quot;:&quot;ELLIPSE&quot;,&quot;size&quot;:{&quot;x&quot;:10.540035431648883,&quot;y&quot;:10.540035431648883}},&quot;pathStyles&quot;:[{&quot;type&quot;:&quot;FILL&quot;,&quot;fillStyle&quot;:&quot;rgba(209,84,114,1)&quot;},{&quot;type&quot;:&quot;STROKE&quot;,&quot;strokeStyle&quot;:&quot;transparent&quot;,&quot;lineWidth&quot;:0,&quot;lineJoin&quot;:&quot;round&quot;}],&quot;isLocked&quot;:false,&quot;parent&quot;:{&quot;type&quot;:&quot;CHILD&quot;,&quot;parentId&quot;:&quot;9a5c9907-d5d1-482a-93d3-f350b17caafb&quot;,&quot;order&quot;:&quot;2&quot;}},&quot;d80c14da-b16e-4dcb-ab9c-8d9fb5099224&quot;:{&quot;type&quot;:&quot;FIGURE_OBJECT&quot;,&quot;id&quot;:&quot;d80c14da-b16e-4dcb-ab9c-8d9fb5099224&quot;,&quot;name&quot;:&quot;Plus sign&quot;,&quot;relativeTransform&quot;:{&quot;translate&quot;:{&quot;x&quot;:-0.021958407149263982,&quot;y&quot;:0.07319469049756001},&quot;rotate&quot;:0,&quot;skewX&quot;:0,&quot;scale&quot;:{&quot;x&quot;:0.04062305322614678,&quot;y&quot;:0.04552709748948335}},&quot;opacity&quot;:1,&quot;image&quot;:{&quot;url&quot;:&quot;https://icons.biorender.com/biorender/5c9a34bc743ac2330043c945/plus-sign-1.png&quot;,&quot;fallbackUrl&quot;:&quot;https://res.cloudinary.com/dlcjuc3ej/image/upload/v1553609907/luzumvqb5y6jsl3ikwht.svg#/keystone/api/icons/5c9a34bc743ac2330043c945/plus-sign-1.svg&quot;,&quot;size&quot;:{&quot;x&quot;:200,&quot;y&quot;:200},&quot;isPremium&quot;:false},&quot;source&quot;:{&quot;id&quot;:&quot;5c9a3472743ac2330043c920&quot;,&quot;type&quot;:&quot;ASSETS&quot;},&quot;pathStyles&quot;:[{&quot;type&quot;:&quot;FILL&quot;,&quot;fillStyle&quot;:&quot;rgb(0,0,0)&quot;}],&quot;isLocked&quot;:false,&quot;parent&quot;:{&quot;type&quot;:&quot;CHILD&quot;,&quot;parentId&quot;:&quot;9a5c9907-d5d1-482a-93d3-f350b17caafb&quot;,&quot;order&quot;:&quot;5&quot;}},&quot;0aebcab5-5a6b-4d31-afad-4e0dd2aaca45&quot;:{&quot;type&quot;:&quot;FIGURE_OBJECT&quot;,&quot;id&quot;:&quot;0aebcab5-5a6b-4d31-afad-4e0dd2aaca45&quot;,&quot;relativeTransform&quot;:{&quot;translate&quot;:{&quot;x&quot;:121.28002176757782,&quot;y&quot;:-15.522175689898159},&quot;rotate&quot;:0},&quot;opacity&quot;:1,&quot;path&quot;:{&quot;type&quot;:&quot;RECT&quot;,&quot;size&quot;:{&quot;x&quot;:86.59557374835242,&quot;y&quot;:49.69143456528174},&quot;cornerRounding&quot;:{&quot;type&quot;:&quot;ARC_LENGTH&quot;,&quot;global&quot;:10.881920732848682}},&quot;pathStyles&quot;:[{&quot;type&quot;:&quot;FILL&quot;,&quot;fillStyle&quot;:&quot;rgba(255,255,255,1)&quot;},{&quot;type&quot;:&quot;STROKE&quot;,&quot;strokeStyle&quot;:&quot;rgba(237,174,174,1)&quot;,&quot;lineWidth&quot;:1.3855291799736384,&quot;lineJoin&quot;:&quot;round&quot;}],&quot;isLocked&quot;:false,&quot;parent&quot;:{&quot;type&quot;:&quot;CHILD&quot;,&quot;parentId&quot;:&quot;bc7dec8d-984f-44d2-8a65-3f5239562d83&quot;,&quot;order&quot;:&quot;999999999999999955&quot;},&quot;layout&quot;:{&quot;sizeRatio&quot;:{&quot;x&quot;:0.88,&quot;y&quot;:0.88},&quot;keepAspectRatio&quot;:false}},&quot;0c2a5ed5-90eb-4765-a3aa-17b57f293d65&quot;:{&quot;id&quot;:&quot;0c2a5ed5-90eb-4765-a3aa-17b57f293d65&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8,&quot;color&quot;:&quot;black&quot;,&quot;fontWeight&quot;:&quot;normal&quot;,&quot;fontStyle&quot;:&quot;normal&quot;,&quot;decoration&quot;:&quot;none&quot;,&quot;script&quot;:&quot;none&quot;}}],&quot;verticalAlign&quot;:&quot;TOP&quot;,&quot;useStrokeForWeight&quot;:false},&quot;format&quot;:&quot;BETTER_TEXT&quot;,&quot;size&quot;:{&quot;x&quot;:76.20410489855014,&quot;y&quot;:13.162527209749562},&quot;targetSize&quot;:{&quot;x&quot;:52.791505485356645,&quot;y&quot;:2},&quot;verticalAlign&quot;:&quot;TOP&quot;},&quot;parent&quot;:{&quot;type&quot;:&quot;CHILD&quot;,&quot;parentId&quot;:&quot;0aebcab5-5a6b-4d31-afad-4e0dd2aaca45&quot;,&quot;order&quot;:&quot;5&quot;}},&quot;9dc05fcd-810c-46be-974c-ba8e5efc4e1b&quot;:{&quot;type&quot;:&quot;FIGURE_OBJECT&quot;,&quot;id&quot;:&quot;9dc05fcd-810c-46be-974c-ba8e5efc4e1b&quot;,&quot;parent&quot;:{&quot;type&quot;:&quot;CHILD&quot;,&quot;parentId&quot;:&quot;bc7dec8d-984f-44d2-8a65-3f5239562d83&quot;,&quot;order&quot;:&quot;99999999999999998&quot;},&quot;relativeTransform&quot;:{&quot;translate&quot;:{&quot;x&quot;:403.53135639465523,&quot;y&quot;:73.72529859872459},&quot;rotate&quot;:0}},&quot;bf225367-fec9-49dc-9983-1d41778673fd&quot;:{&quot;type&quot;:&quot;FIGURE_OBJECT&quot;,&quot;id&quot;:&quot;bf225367-fec9-49dc-9983-1d41778673fd&quot;,&quot;relativeTransform&quot;:{&quot;translate&quot;:{&quot;x&quot;:-311.44952902279437,&quot;y&quot;:-207.39484902285662},&quot;rotate&quot;:0},&quot;opacity&quot;:1,&quot;path&quot;:{&quot;type&quot;:&quot;ELLIPSE&quot;,&quot;size&quot;:{&quot;x&quot;:10.540035431648883,&quot;y&quot;:10.540035431648883}},&quot;pathStyles&quot;:[{&quot;type&quot;:&quot;FILL&quot;,&quot;fillStyle&quot;:&quot;rgb(228, 171, 63)&quot;},{&quot;type&quot;:&quot;STROKE&quot;,&quot;strokeStyle&quot;:&quot;transparent&quot;,&quot;lineWidth&quot;:0,&quot;lineJoin&quot;:&quot;round&quot;}],&quot;isLocked&quot;:false,&quot;parent&quot;:{&quot;type&quot;:&quot;CHILD&quot;,&quot;parentId&quot;:&quot;9dc05fcd-810c-46be-974c-ba8e5efc4e1b&quot;,&quot;order&quot;:&quot;2&quot;}},&quot;5eefe7fb-e4b2-4ff0-abbb-badfed27f0cb&quot;:{&quot;id&quot;:&quot;5eefe7fb-e4b2-4ff0-abbb-badfed27f0cb&quot;,&quot;type&quot;:&quot;FIGURE_OBJECT&quot;,&quot;relativeTransform&quot;:{&quot;translate&quot;:{&quot;x&quot;:-311.2097253753606,&quot;y&quot;:-207.06610062002366},&quot;rotate&quot;:0},&quot;text&quot;:{&quot;textData&quot;:{&quot;lineSpacing&quot;:&quot;normal&quot;,&quot;alignment&quot;:&quot;left&quot;,&quot;lines&quot;:[{&quot;runs&quot;:[{&quot;style&quot;:{&quot;fontFamily&quot;:&quot;Roboto&quot;,&quot;fontSize&quot;:10.188422299128037,&quot;color&quot;:&quot;rgba(255,255,255,1)&quot;,&quot;fontWeight&quot;:&quot;bold&quot;,&quot;fontStyle&quot;:&quot;normal&quot;,&quot;decoration&quot;:&quot;none&quot;,&quot;script&quot;:&quot;none&quot;},&quot;range&quot;:[0,0]}],&quot;text&quot;:&quot;?&quot;,&quot;baseStyle&quot;:{&quot;fontFamily&quot;:&quot;Roboto&quot;,&quot;fontSize&quot;:10.188422299128037,&quot;color&quot;:&quot;rgba(255,255,255,1)&quot;,&quot;fontWeight&quot;:&quot;bold&quot;,&quot;fontStyle&quot;:&quot;normal&quot;,&quot;decoration&quot;:&quot;none&quot;,&quot;script&quot;:&quot;none&quot;}}],&quot;verticalAlign&quot;:&quot;TOP&quot;,&quot;useStrokeForWeight&quot;:false},&quot;format&quot;:&quot;BETTER_TEXT&quot;,&quot;size&quot;:{&quot;x&quot;:6.2472862549905015,&quot;y&quot;:12.469762619762744},&quot;targetSize&quot;:{&quot;x&quot;:4.3278987009687855,&quot;y&quot;:8.6386099885129},&quot;verticalAlign&quot;:&quot;TOP&quot;},&quot;parent&quot;:{&quot;type&quot;:&quot;CHILD&quot;,&quot;parentId&quot;:&quot;9dc05fcd-810c-46be-974c-ba8e5efc4e1b&quot;,&quot;order&quot;:&quot;5&quot;}},&quot;eb7ff42b-a10b-4a55-b273-76ee72d07c26&quot;:{&quot;relativeTransform&quot;:{&quot;translate&quot;:{&quot;x&quot;:306.37260136361004,&quot;y&quot;:-48.383134750332076},&quot;rotate&quot;:0.26590907803295744},&quot;type&quot;:&quot;FIGURE_OBJECT&quot;,&quot;id&quot;:&quot;eb7ff42b-a10b-4a55-b273-76ee72d07c26&quot;,&quot;name&quot;:&quot;Mitochondria (2D, filled)&quot;,&quot;displayName&quot;:&quot;Mitochondria (2D, filled)&quot;,&quot;opacity&quot;:0.4,&quot;source&quot;:{&quot;id&quot;:&quot;5f933f00e2c9f500a42e86dd&quot;,&quot;type&quot;:&quot;ASSETS&quot;},&quot;pathStyles&quot;:[{&quot;type&quot;:&quot;FILL&quot;,&quot;fillStyle&quot;:&quot;rgb(0,0,0)&quot;}],&quot;isLocked&quot;:false,&quot;parent&quot;:{&quot;type&quot;:&quot;CHILD&quot;,&quot;parentId&quot;:&quot;bc7dec8d-984f-44d2-8a65-3f5239562d83&quot;,&quot;order&quot;:&quot;4&quot;},&quot;isPremium&quot;:true},&quot;5abcb295-0ccd-4893-9b8b-bf03e2cb6b2b&quot;:{&quot;type&quot;:&quot;FIGURE_OBJECT&quot;,&quot;id&quot;:&quot;5abcb295-0ccd-4893-9b8b-bf03e2cb6b2b&quot;,&quot;name&quot;:&quot;Mitochondria (2D, outer membrane)&quot;,&quot;relativeTransform&quot;:{&quot;translate&quot;:{&quot;x&quot;:-3.231907739696228e-14,&quot;y&quot;:-1.615953869848115e-14},&quot;rotate&quot;:6.283185307179586,&quot;skewX&quot;:3.4957510539309463e-31,&quot;scale&quot;:{&quot;x&quot;:-0.5937997100274055,&quot;y&quot;:0.593799710027406}},&quot;opacity&quot;:1,&quot;image&quot;:{&quot;url&quot;:&quot;https://icons.biorender.com/biorender/5f7ce30b88b59d00267476e6/mitochondria-2d-outer-matrix-02.png&quot;,&quot;fallbackUrl&quot;:&quot;https://res.cloudinary.com/dlcjuc3ej/image/upload/v1602020099/mfhklfnzotbc3kbd7bdn.svg#/keystone/api/icons/5f7ce30b88b59d00267476e6/mitochondria-2d-outer-matrix-02.svg&quot;,&quot;size&quot;:{&quot;x&quot;:383,&quot;y&quot;:231},&quot;isPremium&quot;:false},&quot;source&quot;:{&quot;id&quot;:&quot;5f772beb79ed090028f8669b&quot;,&quot;type&quot;:&quot;ASSETS&quot;},&quot;pathStyles&quot;:[{&quot;type&quot;:&quot;FILL&quot;,&quot;fillStyle&quot;:&quot;rgb(0,0,0)&quot;}],&quot;isLocked&quot;:false,&quot;parent&quot;:{&quot;type&quot;:&quot;CHILD&quot;,&quot;parentId&quot;:&quot;eb7ff42b-a10b-4a55-b273-76ee72d07c26&quot;,&quot;order&quot;:&quot;2&quot;}},&quot;bac52dac-0c51-4ed6-a35a-c146e20dc980&quot;:{&quot;type&quot;:&quot;FIGURE_OBJECT&quot;,&quot;id&quot;:&quot;bac52dac-0c51-4ed6-a35a-c146e20dc980&quot;,&quot;name&quot;:&quot;Mitochondria (2D, inner matrix)&quot;,&quot;relativeTransform&quot;:{&quot;translate&quot;:{&quot;x&quot;:3.231907739696228e-14,&quot;y&quot;:-4.0398846746202895e-14},&quot;rotate&quot;:6.283185307179586,&quot;skewX&quot;:4.188035325011301e-31,&quot;scale&quot;:{&quot;x&quot;:-0.5942862536074733,&quot;y&quot;:0.5942862536074739}},&quot;opacity&quot;:1,&quot;image&quot;:{&quot;url&quot;:&quot;https://icons.biorender.com/biorender/5f8f3fce269fc400282cbd79/mitochondria-2d-innermatrix-02.png&quot;,&quot;fallbackUrl&quot;:&quot;https://res.cloudinary.com/dlcjuc3ej/image/upload/v1603223480/epcqsbe6o6uatipxt3l8.svg#/keystone/api/icons/5f8f3fce269fc400282cbd79/mitochondria-2d-innermatrix-02.svg&quot;,&quot;size&quot;:{&quot;x&quot;:351,&quot;y&quot;:181},&quot;isPremium&quot;:false},&quot;source&quot;:{&quot;id&quot;:&quot;5f772a4f79ed090028f8669a&quot;,&quot;type&quot;:&quot;ASSETS&quot;},&quot;pathStyles&quot;:[{&quot;type&quot;:&quot;FILL&quot;,&quot;fillStyle&quot;:&quot;rgb(0,0,0)&quot;}],&quot;isLocked&quot;:false,&quot;parent&quot;:{&quot;type&quot;:&quot;CHILD&quot;,&quot;parentId&quot;:&quot;eb7ff42b-a10b-4a55-b273-76ee72d07c26&quot;,&quot;order&quot;:&quot;5&quot;}},&quot;c99792ea-85dd-44e8-9ff6-5d5641cce1a0&quot;:{&quot;type&quot;:&quot;FIGURE_OBJECT&quot;,&quot;id&quot;:&quot;c99792ea-85dd-44e8-9ff6-5d5641cce1a0&quot;,&quot;parent&quot;:{&quot;type&quot;:&quot;CROP&quot;,&quot;parentId&quot;:&quot;eb7ff42b-a10b-4a55-b273-76ee72d07c26&quot;,&quot;order&quot;:&quot;5&quot;},&quot;relativeTransform&quot;:{&quot;translate&quot;:{&quot;x&quot;:-42.24061318998108,&quot;y&quot;:11.504603809919557},&quot;rotate&quot;:-0.26590907803295794,&quot;skewX&quot;:-2.3245630753297834e-16,&quot;scale&quot;:{&quot;x&quot;:69.93336499366453,&quot;y&quot;:68.58386650816537}},&quot;path&quot;:{&quot;type&quot;:&quot;RECT&quot;,&quot;size&quot;:{&quot;x&quot;:2,&quot;y&quot;:2}},&quot;pathStyles&quot;:[{&quot;type&quot;:&quot;FILL&quot;,&quot;fillStyle&quot;:&quot;#fff&quot;}],&quot;isFrozen&quot;:true},&quot;efed3329-9941-422b-8f95-73ae93547f17&quot;:{&quot;type&quot;:&quot;FIGURE_OBJECT&quot;,&quot;id&quot;:&quot;efed3329-9941-422b-8f95-73ae93547f17&quot;,&quot;relativeTransform&quot;:{&quot;translate&quot;:{&quot;x&quot;:-106.82432812979945,&quot;y&quot;:138.03125495304957},&quot;rotate&quot;:0},&quot;opacity&quot;:1,&quot;path&quot;:{&quot;type&quot;:&quot;RECT&quot;,&quot;size&quot;:{&quot;x&quot;:51.34846912109334,&quot;y&quot;:88.31857700906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quot;},&quot;layout&quot;:{&quot;sizeRatio&quot;:{&quot;x&quot;:0.88,&quot;y&quot;:0.88},&quot;keepAspectRatio&quot;:false}},&quot;621b2eaa-7d0f-4f1c-a5a8-01d8b5fc59de&quot;:{&quot;id&quot;:&quot;621b2eaa-7d0f-4f1c-a5a8-01d8b5fc59de&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5]}],&quot;text&quot;:&quot;CDKN2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BRCA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TP53&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2]}],&quot;text&quot;:&quot;RB1&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3]}],&quot;text&quot;:&quot;MLL3&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5.18665282656213,&quot;y&quot;:77.72034776797454},&quot;targetSize&quot;:{&quot;x&quot;:31.303713018270056,&quot;y&quot;:2},&quot;verticalAlign&quot;:&quot;TOP&quot;},&quot;parent&quot;:{&quot;type&quot;:&quot;CHILD&quot;,&quot;parentId&quot;:&quot;efed3329-9941-422b-8f95-73ae93547f17&quot;,&quot;order&quot;:&quot;5&quot;}},&quot;87f089f3-f8ac-439a-9fa9-e0aa051b29df&quot;:{&quot;type&quot;:&quot;FIGURE_OBJECT&quot;,&quot;id&quot;:&quot;87f089f3-f8ac-439a-9fa9-e0aa051b29df&quot;,&quot;relativeTransform&quot;:{&quot;translate&quot;:{&quot;x&quot;:-139.22663462321182,&quot;y&quot;:-14.582403415851875},&quot;rotate&quot;:0},&quot;opacity&quot;:1,&quot;path&quot;:{&quot;type&quot;:&quot;RECT&quot;,&quot;size&quot;:{&quot;x&quot;:66.8242297966263,&quot;y&quot;:87.58349080048687},&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5&quot;},&quot;layout&quot;:{&quot;sizeRatio&quot;:{&quot;x&quot;:0.88,&quot;y&quot;:0.88},&quot;keepAspectRatio&quot;:false}},&quot;daa4f48e-80c5-46b6-9eb8-9eeab52b12d6&quot;:{&quot;id&quot;:&quot;daa4f48e-80c5-46b6-9eb8-9eeab52b12d6&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4,&quot;color&quot;:&quot;black&quot;,&quot;fontWeight&quot;:&quot;normal&quot;,&quot;fontStyle&quot;:&quot;normal&quot;,&quot;decoration&quot;:&quot;none&quot;,&quot;script&quot;:&quot;none&quot;},&quot;range&quot;:[0,5]}],&quot;text&quot;:&quot;INPP4B&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5]}],&quot;text&quot;:&quot;PIK3CA&quot;,&quot;baseStyle&quot;:{&quot;fontFamily&quot;:&quot;Roboto&quot;,&quot;fontSize&quot;:11.084233439789104,&quot;color&quot;:&quot;black&quot;,&quot;fontWeight&quot;:&quot;normal&quot;,&quot;fontStyle&quot;:&quot;normal&quot;,&quot;decoration&quot;:&quot;none&quot;,&quot;script&quot;:&quot;none&quot;}},{&quot;runs&quot;:[{&quot;style&quot;:{&quot;fontFamily&quot;:&quot;Roboto&quot;,&quot;fontSize&quot;:11.084233439789104,&quot;color&quot;:&quot;black&quot;,&quot;fontWeight&quot;:&quot;normal&quot;,&quot;fontStyle&quot;:&quot;normal&quot;,&quot;decoration&quot;:&quot;none&quot;,&quot;script&quot;:&quot;none&quot;},&quot;range&quot;:[0,13]}],&quot;text&quot;:&quot;PTEN MAGI-AKT3&quot;,&quot;baseStyle&quot;:{&quot;fontFamily&quot;:&quot;Roboto&quot;,&quot;fontSize&quot;:11.084233439789104,&quot;color&quot;:&quot;black&quot;,&quot;fontWeight&quot;:&quot;normal&quot;,&quot;fontStyle&quot;:&quot;normal&quot;,&quot;decoration&quot;:&quot;none&quot;,&quot;script&quot;:&quot;none&quot;}}],&quot;verticalAlign&quot;:&quot;TOP&quot;,&quot;useStrokeForWeight&quot;:false,&quot;_lastCaretLocation&quot;:{&quot;lineIndex&quot;:2,&quot;runIndex&quot;:0,&quot;charIndex&quot;:4}},&quot;format&quot;:&quot;BETTER_TEXT&quot;,&quot;size&quot;:{&quot;x&quot;:58.805322221031155,&quot;y&quot;:61.52398942276546},&quot;targetSize&quot;:{&quot;x&quot;:40.73824493749543,&quot;y&quot;:2},&quot;verticalAlign&quot;:&quot;TOP&quot;},&quot;parent&quot;:{&quot;type&quot;:&quot;CHILD&quot;,&quot;parentId&quot;:&quot;87f089f3-f8ac-439a-9fa9-e0aa051b29df&quot;,&quot;order&quot;:&quot;5&quot;}},&quot;04d05ed5-b019-4ff6-b6b0-777796f7474a&quot;:{&quot;type&quot;:&quot;FIGURE_OBJECT&quot;,&quot;id&quot;:&quot;04d05ed5-b019-4ff6-b6b0-777796f7474a&quot;,&quot;relativeTransform&quot;:{&quot;translate&quot;:{&quot;x&quot;:-147.84092612995133,&quot;y&quot;:-132.8374827025791},&quot;rotate&quot;:0},&quot;opacity&quot;:1,&quot;path&quot;:{&quot;type&quot;:&quot;RECT&quot;,&quot;size&quot;:{&quot;x&quot;:49.59564678314728,&quot;y&quot;:51.50867167904135},&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7&quot;},&quot;layout&quot;:{&quot;sizeRatio&quot;:{&quot;x&quot;:0.88,&quot;y&quot;:0.88},&quot;keepAspectRatio&quot;:false}},&quot;5df40868-1cbb-44a4-9a98-c8b356fd8200&quot;:{&quot;id&quot;:&quot;5df40868-1cbb-44a4-9a98-c8b356fd820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3]}],&quot;text&quot;:&quot;EGFR&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6]}],&quot;text&quot;:&quot;FGFR1/2&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VEGFR&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45.32763107755638},&quot;targetSize&quot;:{&quot;x&quot;:30.23513495979515,&quot;y&quot;:2},&quot;verticalAlign&quot;:&quot;TOP&quot;},&quot;parent&quot;:{&quot;type&quot;:&quot;CHILD&quot;,&quot;parentId&quot;:&quot;04d05ed5-b019-4ff6-b6b0-777796f7474a&quot;,&quot;order&quot;:&quot;5&quot;}},&quot;6e9b7eb5-5cd0-405a-a5df-dcf91d7175ed&quot;:{&quot;type&quot;:&quot;FIGURE_OBJECT&quot;,&quot;id&quot;:&quot;6e9b7eb5-5cd0-405a-a5df-dcf91d7175ed&quot;,&quot;relativeTransform&quot;:{&quot;translate&quot;:{&quot;x&quot;:117.08258822530996,&quot;y&quot;:-132.837352346867},&quot;rotate&quot;:0},&quot;opacity&quot;:1,&quot;path&quot;:{&quot;type&quot;:&quot;RECT&quot;,&quot;size&quot;:{&quot;x&quot;:39.90899702081382,&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8&quot;},&quot;layout&quot;:{&quot;sizeRatio&quot;:{&quot;x&quot;:0.88,&quot;y&quot;:0.88},&quot;keepAspectRatio&quot;:false}},&quot;e297fcde-393e-4742-80ad-126eb0fc12d2&quot;:{&quot;id&quot;:&quot;e297fcde-393e-4742-80ad-126eb0fc12d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USH2A&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35.11991737831617,&quot;y&quot;:13.162527209749562},&quot;targetSize&quot;:{&quot;x&quot;:24.329835162960162,&quot;y&quot;:2},&quot;verticalAlign&quot;:&quot;TOP&quot;},&quot;parent&quot;:{&quot;type&quot;:&quot;CHILD&quot;,&quot;parentId&quot;:&quot;6e9b7eb5-5cd0-405a-a5df-dcf91d7175ed&quot;,&quot;order&quot;:&quot;5&quot;}},&quot;670bfffa-7250-4c57-ab92-f7a3b966ff35&quot;:{&quot;type&quot;:&quot;FIGURE_OBJECT&quot;,&quot;id&quot;:&quot;670bfffa-7250-4c57-ab92-f7a3b966ff35&quot;,&quot;relativeTransform&quot;:{&quot;translate&quot;:{&quot;x&quot;:121.92650793400287,&quot;y&quot;:-15.521997341562109},&quot;rotate&quot;:0},&quot;opacity&quot;:1,&quot;path&quot;:{&quot;type&quot;:&quot;RECT&quot;,&quot;size&quot;:{&quot;x&quot;:49.59564678314728,&quot;y&quot;:33.10371901403103},&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quot;},&quot;layout&quot;:{&quot;sizeRatio&quot;:{&quot;x&quot;:0.88,&quot;y&quot;:0.88},&quot;keepAspectRatio&quot;:false}},&quot;86378977-879c-4ec8-b9eb-af42eb0783c0&quot;:{&quot;id&quot;:&quot;86378977-879c-4ec8-b9eb-af42eb0783c0&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4]}],&quot;text&quot;:&quot;MYO3A&quot;,&quot;baseStyle&quot;:{&quot;fontFamily&quot;:&quot;Roboto&quot;,&quot;fontSize&quot;:11.084233439789106,&quot;color&quot;:&quot;black&quot;,&quot;fontWeight&quot;:&quot;normal&quot;,&quot;fontStyle&quot;:&quot;normal&quot;,&quot;decoration&quot;:&quot;none&quot;,&quot;script&quot;:&quot;none&quot;}},{&quot;runs&quot;:[{&quot;style&quot;:{&quot;fontFamily&quot;:&quot;Roboto&quot;,&quot;fontSize&quot;:11.084233439789106,&quot;color&quot;:&quot;black&quot;,&quot;fontWeight&quot;:&quot;normal&quot;,&quot;fontStyle&quot;:&quot;normal&quot;,&quot;decoration&quot;:&quot;none&quot;,&quot;script&quot;:&quot;none&quot;},&quot;range&quot;:[0,4]}],&quot;text&quot;:&quot;PARK2&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29.131272732347306},&quot;targetSize&quot;:{&quot;x&quot;:30.23513495979515,&quot;y&quot;:2},&quot;verticalAlign&quot;:&quot;TOP&quot;},&quot;parent&quot;:{&quot;type&quot;:&quot;CHILD&quot;,&quot;parentId&quot;:&quot;670bfffa-7250-4c57-ab92-f7a3b966ff35&quot;,&quot;order&quot;:&quot;5&quot;}},&quot;75f2b145-2a5b-454f-8586-1afd5d16e0ae&quot;:{&quot;type&quot;:&quot;FIGURE_OBJECT&quot;,&quot;id&quot;:&quot;75f2b145-2a5b-454f-8586-1afd5d16e0ae&quot;,&quot;relativeTransform&quot;:{&quot;translate&quot;:{&quot;x&quot;:252.6129260648155,&quot;y&quot;:-15.522278546001038},&quot;rotate&quot;:0},&quot;opacity&quot;:1,&quot;path&quot;:{&quot;type&quot;:&quot;RECT&quot;,&quot;size&quot;:{&quot;x&quot;:22.817441662385466,&quot;y&quot;:14.957417283806322},&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5&quot;},&quot;layout&quot;:{&quot;sizeRatio&quot;:{&quot;x&quot;:0.88,&quot;y&quot;:0.88},&quot;keepAspectRatio&quot;:false}},&quot;1f9e8b1f-f250-4e8d-883d-1c3df8532f12&quot;:{&quot;id&quot;:&quot;1f9e8b1f-f250-4e8d-883d-1c3df8532f12&quot;,&quot;type&quot;:&quot;FIGURE_OBJECT&quot;,&quot;relativeTransform&quot;:{&quot;translate&quot;:{&quot;x&quot;:0,&quot;y&quot;:0},&quot;rotate&quot;:0},&quot;text&quot;:{&quot;textData&quot;:{&quot;lineSpacing&quot;:&quot;onehalf&quot;,&quot;alignment&quot;:&quot;left&quot;,&quot;lines&quot;:[{&quot;runs&quot;:[{&quot;style&quot;:{&quot;fontFamily&quot;:&quot;Roboto&quot;,&quot;fontSize&quot;:11.084233439789106,&quot;color&quot;:&quot;black&quot;,&quot;fontWeight&quot;:&quot;normal&quot;,&quot;fontStyle&quot;:&quot;normal&quot;,&quot;decoration&quot;:&quot;none&quot;,&quot;script&quot;:&quot;none&quot;},&quot;range&quot;:[0,2]}],&quot;text&quot;:&quot;BCL&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20.07934866289921,&quot;y&quot;:13.162527209749562},&quot;targetSize&quot;:{&quot;x&quot;:13.910261743655756,&quot;y&quot;:2},&quot;verticalAlign&quot;:&quot;TOP&quot;},&quot;parent&quot;:{&quot;type&quot;:&quot;CHILD&quot;,&quot;parentId&quot;:&quot;75f2b145-2a5b-454f-8586-1afd5d16e0ae&quot;,&quot;order&quot;:&quot;5&quot;}},&quot;95350e60-6f35-4c78-a384-d2bad4737d70&quot;:{&quot;type&quot;:&quot;FIGURE_OBJECT&quot;,&quot;id&quot;:&quot;95350e60-6f35-4c78-a384-d2bad4737d70&quot;,&quot;relativeTransform&quot;:{&quot;translate&quot;:{&quot;x&quot;:122.1502708965686,&quot;y&quot;:47.43506306726004},&quot;rotate&quot;:0},&quot;opacity&quot;:1,&quot;path&quot;:{&quot;type&quot;:&quot;RECT&quot;,&quot;size&quot;:{&quot;x&quot;:49.59564678314728,&quot;y&quot;:32.63811605928496},&quot;cornerRounding&quot;:{&quot;type&quot;:&quot;ARC_LENGTH&quot;,&quot;global&quot;:10.881920732848682}},&quot;pathStyles&quot;:[{&quot;type&quot;:&quot;FILL&quot;,&quot;fillStyle&quot;:&quot;rgba(0,0,0,0)&quot;},{&quot;type&quot;:&quot;STROKE&quot;,&quot;strokeStyle&quot;:&quot;rgba(237,174,174,1)&quot;,&quot;lineWidth&quot;:0,&quot;lineJoin&quot;:&quot;round&quot;}],&quot;isLocked&quot;:false,&quot;parent&quot;:{&quot;type&quot;:&quot;CHILD&quot;,&quot;parentId&quot;:&quot;bc7dec8d-984f-44d2-8a65-3f5239562d83&quot;,&quot;order&quot;:&quot;9999999999999999997&quot;},&quot;layout&quot;:{&quot;sizeRatio&quot;:{&quot;x&quot;:0.88,&quot;y&quot;:0.88},&quot;keepAspectRatio&quot;:false}},&quot;726cccd7-a52a-43ec-a12d-ccfae29d5591&quot;:{&quot;id&quot;:&quot;726cccd7-a52a-43ec-a12d-ccfae29d5591&quot;,&quot;type&quot;:&quot;FIGURE_OBJECT&quot;,&quot;relativeTransform&quot;:{&quot;translate&quot;:{&quot;x&quot;:0,&quot;y&quot;:0},&quot;rotate&quot;:0},&quot;text&quot;:{&quot;textData&quot;:{&quot;lineSpacing&quot;:&quot;onehalf&quot;,&quot;alignment&quot;:&quot;left&quot;,&quot;lines&quot;:[{&quot;runs&quot;:[],&quot;text&quot;:&quot;&quot;,&quot;baseStyle&quot;:{&quot;fontFamily&quot;:&quot;Roboto&quot;,&quot;fontSize&quot;:11.084233439789106,&quot;color&quot;:&quot;black&quot;,&quot;fontWeight&quot;:&quot;normal&quot;,&quot;fontStyle&quot;:&quot;normal&quot;,&quot;decoration&quot;:&quot;none&quot;,&quot;script&quot;:&quot;none&quot;}}],&quot;verticalAlign&quot;:&quot;TOP&quot;,&quot;useStrokeForWeight&quot;:false},&quot;format&quot;:&quot;BETTER_TEXT&quot;,&quot;size&quot;:{&quot;x&quot;:43.6441691691696,&quot;y&quot;:13.162527209749562},&quot;targetSize&quot;:{&quot;x&quot;:30.23513495979515,&quot;y&quot;:2},&quot;verticalAlign&quot;:&quot;TOP&quot;},&quot;parent&quot;:{&quot;type&quot;:&quot;CHILD&quot;,&quot;parentId&quot;:&quot;95350e60-6f35-4c78-a384-d2bad4737d70&quot;,&quot;order&quot;:&quot;5&quot;}},&quot;41ba97f8-c65d-49b4-9e1d-0a54c05f720d&quot;:{&quot;type&quot;:&quot;FIGURE_OBJECT&quot;,&quot;id&quot;:&quot;41ba97f8-c65d-49b4-9e1d-0a54c05f720d&quot;,&quot;parent&quot;:{&quot;type&quot;:&quot;CHILD&quot;,&quot;parentId&quot;:&quot;bc7dec8d-984f-44d2-8a65-3f5239562d83&quot;,&quot;order&quot;:&quot;4&quot;},&quot;relativeTransform&quot;:{&quot;translate&quot;:{&quot;x&quot;:-79.46440382459167,&quot;y&quot;:-71.43177579754708},&quot;rotate&quot;:0},&quot;isLocked&quot;:false},&quot;98409c02-0050-45a1-abfc-293759eac305&quot;:{&quot;relativeTransform&quot;:{&quot;translate&quot;:{&quot;x&quot;:5.536866167735729,&quot;y&quot;:502.30339778764335},&quot;rotate&quot;:-0.0730510745428693,&quot;skewX&quot;:0.019113772417266948},&quot;type&quot;:&quot;FIGURE_OBJECT&quot;,&quot;id&quot;:&quot;98409c02-0050-45a1-abfc-293759eac305&quot;,&quot;name&quot;:&quot;28. Nuclear membrane brush&quot;,&quot;opacity&quot;:1,&quot;source&quot;:{&quot;id&quot;:&quot;5f46649715f3e500aa4ac2d9&quot;,&quot;type&quot;:&quot;ASSETS&quot;},&quot;path&quot;:{&quot;type&quot;:&quot;ARC&quot;,&quot;size&quot;:{&quot;x&quot;:776.598128602771,&quot;y&quot;:729.8705705053117},&quot;startAngle&quot;:3.141592653589793,&quot;sweepAngle&quot;:6.283185307179586,&quot;cornerRounding&quot;:{&quot;type&quot;:&quot;ARC_LENGTH&quot;,&quot;global&quot;:11.084233439789097}},&quot;pathStyles&quot;:[{&quot;type&quot;:&quot;FILL&quot;,&quot;fillStyle&quot;:&quot;rgb(242, 222, 221)&quot;},{&quot;type&quot;:&quot;STROKE&quot;,&quot;strokeStyle&quot;:&quot;rgba(0,0,0,0)&quot;,&quot;lineWidth&quot;:10.391468849802278,&quot;lineJoin&quot;:&quot;round&quot;}],&quot;pathPattern&quot;:{&quot;type&quot;:&quot;ROW&quot;,&quot;patternId&quot;:&quot;a369c20c-3071-4d8f-a1a6-b8b36ac6a5aa&quot;,&quot;patternTransform&quot;:{&quot;translate&quot;:{&quot;x&quot;:1.165173293558614,&quot;y&quot;:-0.5},&quot;rotate&quot;:0,&quot;skewX&quot;:0,&quot;scale&quot;:{&quot;x&quot;:0.008064516129032258,&quot;y&quot;:0.008064516129032258}},&quot;xUnits&quot;:&quot;STROKE_WIDTH&quot;,&quot;yUnits&quot;:&quot;STROKE_WIDTH&quot;,&quot;bending&quot;:true,&quot;repeat&quot;:{&quot;distance&quot;:8.835483683891422,&quot;align&quot;:&quot;STRETCH&quot;},&quot;isPremium&quot;:false},&quot;isLocked&quot;:false,&quot;parent&quot;:{&quot;type&quot;:&quot;CHILD&quot;,&quot;parentId&quot;:&quot;41ba97f8-c65d-49b4-9e1d-0a54c05f720d&quot;,&quot;order&quot;:&quot;5&quot;}},&quot;a369c20c-3071-4d8f-a1a6-b8b36ac6a5aa&quot;:{&quot;type&quot;:&quot;FIGURE_OBJECT&quot;,&quot;id&quot;:&quot;a369c20c-3071-4d8f-a1a6-b8b36ac6a5aa&quot;,&quot;relativeTransform&quot;:{&quot;translate&quot;:{&quot;x&quot;:0,&quot;y&quot;:0},&quot;rotate&quot;:0,&quot;skewX&quot;:0,&quot;scale&quot;:{&quot;x&quot;:1,&quot;y&quot;:1}},&quot;source&quot;:{&quot;type&quot;:&quot;ASSETS&quot;,&quot;id&quot;:&quot;5e712b4e8bb5940028a8bc8f&quot;},&quot;name&quot;:&quot;Nuclear membrane (for brush)&quot;},&quot;371215c9-8a95-4e81-a904-498e6cac26f0&quot;:{&quot;type&quot;:&quot;FIGURE_OBJECT&quot;,&quot;id&quot;:&quot;371215c9-8a95-4e81-a904-498e6cac26f0&quot;,&quot;parent&quot;:{&quot;type&quot;:&quot;CHILD&quot;,&quot;parentId&quot;:&quot;a369c20c-3071-4d8f-a1a6-b8b36ac6a5aa&quot;,&quot;order&quot;:&quot;7&quot;},&quot;relativeTransform&quot;:{&quot;translate&quot;:{&quot;x&quot;:0,&quot;y&quot;:0},&quot;rotate&quot;:0,&quot;skewX&quot;:0,&quot;scale&quot;:{&quot;x&quot;:1,&quot;y&quot;:1}}},&quot;e4bb7448-09ac-49b7-a320-c53ab6943468&quot;:{&quot;type&quot;:&quot;FIGURE_OBJECT&quot;,&quot;id&quot;:&quot;e4bb7448-09ac-49b7-a320-c53ab6943468&quot;,&quot;parent&quot;:{&quot;type&quot;:&quot;CHILD&quot;,&quot;parentId&quot;:&quot;371215c9-8a95-4e81-a904-498e6cac26f0&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fdd&quot;}],&quot;opacity&quot;:1},&quot;54b6fb37-6e11-4860-84b2-7a3c0d4a970b&quot;:{&quot;type&quot;:&quot;FIGURE_OBJECT&quot;,&quot;id&quot;:&quot;54b6fb37-6e11-4860-84b2-7a3c0d4a970b&quot;,&quot;parent&quot;:{&quot;type&quot;:&quot;CHILD&quot;,&quot;parentId&quot;:&quot;371215c9-8a95-4e81-a904-498e6cac26f0&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3,&quot;isEndPoint&quot;:true},{&quot;x&quot;:60.18981504804087,&quot;y&quot;:35.00436467876091,&quot;isEndPoint&quot;:false},{&quot;x&quot;:51.30846732781117,&quot;y&quot;:40.08382882624122,&quot;isEndPoint&quot;:false},{&quot;x&quot;:46.499368482503236,&quot;y&quot;:48.3743419340238,&quot;isEndPoint&quot;:true},{&quot;x&quot;:41.6902696371953,&quot;y&quot;:56.66485504180638,&quot;isEndPoint&quot;:false},{&quot;x&quot;:41.6902696371953,&quot;y&quot;:66.8961449581936,&quot;isEndPoint&quot;:false},{&quot;x&quot;:46.49936848250323,&quot;y&quot;:75.18665806597619,&quot;isEndPoint&quot;:true},{&quot;x&quot;:51.30846732781116,&quot;y&quot;:83.47717117375876,&quot;isEndPoint&quot;:false},{&quot;x&quot;:60.189815048040856,&quot;y&quot;:88.5566353212391,&quot;isEndPoint&quot;:false},{&quot;x&quot;:69.774,&quot;y&quot;:88.498,&quot;isEndPoint&quot;:true},{&quot;x&quot;:736.863,&quot;y&quot;:88.498,&quot;isEndPoint&quot;:true},{&quot;x&quot;:746.4471849519592,&quot;y&quot;:88.5566353212391,&quot;isEndPoint&quot;:false},{&quot;x&quot;:755.3285326721889,&quot;y&quot;:83.47717117375878,&quot;isEndPoint&quot;:false},{&quot;x&quot;:760.1376315174969,&quot;y&quot;:75.1866580659762,&quot;isEndPoint&quot;:true},{&quot;x&quot;:764.9467303628048,&quot;y&quot;:66.89614495819362,&quot;isEndPoint&quot;:false},{&quot;x&quot;:764.9467303628048,&quot;y&quot;:56.66485504180639,&quot;isEndPoint&quot;:false},{&quot;x&quot;:760.1376315174969,&quot;y&quot;:48.37434193402381,&quot;isEndPoint&quot;:true},{&quot;x&quot;:755.3285326721889,&quot;y&quot;:40.08382882624123,&quot;isEndPoint&quot;:false},{&quot;x&quot;:746.4471849519592,&quot;y&quot;:35.00436467876091,&quot;isEndPoint&quot;:false},{&quot;x&quot;:736.863,&quot;y&quot;:35.063,&quot;isEndPoint&quot;:true}],&quot;closed&quot;:true}]},&quot;pathStyles&quot;:[{&quot;type&quot;:&quot;FILL&quot;,&quot;fillStyle&quot;:&quot;#caaaaa&quot;}],&quot;opacity&quot;:1},&quot;f7365251-99ce-4900-afbe-4d83fac47d4b&quot;:{&quot;type&quot;:&quot;FIGURE_OBJECT&quot;,&quot;id&quot;:&quot;f7365251-99ce-4900-afbe-4d83fac47d4b&quot;,&quot;parent&quot;:{&quot;type&quot;:&quot;CROP&quot;,&quot;parentId&quot;:&quot;41ba97f8-c65d-49b4-9e1d-0a54c05f720d&quot;,&quot;order&quot;:&quot;5&quot;},&quot;relativeTransform&quot;:{&quot;translate&quot;:{&quot;x&quot;:71.49963808127951,&quot;y&quot;:240.21737561957144},&quot;rotate&quot;:0,&quot;skewX&quot;:0,&quot;scale&quot;:{&quot;x&quot;:324.7863268231876,&quot;y&quot;:117.89579386875023}},&quot;path&quot;:{&quot;type&quot;:&quot;RECT&quot;,&quot;size&quot;:{&quot;x&quot;:2,&quot;y&quot;:2}},&quot;pathStyles&quot;:[{&quot;type&quot;:&quot;FILL&quot;,&quot;fillStyle&quot;:&quot;#fff&quot;}],&quot;isFrozen&quot;:true},&quot;5250f6c4-2b08-4a95-80c8-e71d914acf71&quot;:{&quot;id&quot;:&quot;5250f6c4-2b08-4a95-80c8-e71d914acf71&quot;,&quot;type&quot;:&quot;FIGURE_OBJECT&quot;,&quot;document&quot;:{&quot;type&quot;:&quot;FIGURE&quot;,&quot;canvasType&quot;:&quot;FIGURE&quot;,&quot;units&quot;:&quot;in&quot;,&quot;aspectRatio&quot;:0},&quot;parent&quot;:{&quot;type&quot;:&quot;DOCUMENT&quot;,&quot;parentId&quot;:&quot;03ec32cc-1a8f-4b9a-aa29-2e3107475642&quot;,&quot;order&quot;:&quot;11&quot;}},&quot;ea55d33c-a702-4d99-8b92-f251b17b840a&quot;:{&quot;id&quot;:&quot;ea55d33c-a702-4d99-8b92-f251b17b840a&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250f6c4-2b08-4a95-80c8-e71d914acf71&quot;,&quot;type&quot;:&quot;FRAME&quot;,&quot;order&quot;:&quot;5&quot;}},&quot;5945043c-7077-43e1-9dbb-14a3578f3d66&quot;:{&quot;type&quot;:&quot;FIGURE_OBJECT&quot;,&quot;id&quot;:&quot;5945043c-7077-43e1-9dbb-14a3578f3d66&quot;,&quot;relativeTransform&quot;:{&quot;translate&quot;:{&quot;x&quot;:0,&quot;y&quot;:0},&quot;rotate&quot;:0},&quot;isLocked&quot;:false,&quot;parent&quot;:{&quot;type&quot;:&quot;CHILD&quot;,&quot;parentId&quot;:&quot;5250f6c4-2b08-4a95-80c8-e71d914acf71&quot;,&quot;order&quot;:&quot;5&quot;}},&quot;5edb9e44-3889-460b-931c-e22422665e59&quot;:{&quot;type&quot;:&quot;FIGURE_OBJECT&quot;,&quot;id&quot;:&quot;5edb9e44-3889-460b-931c-e22422665e59&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015bde72-08df-442b-819e-47179bde3348&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01&quot;},&quot;isPremium&quot;:true},&quot;015bde72-08df-442b-819e-47179bde3348&quot;:{&quot;type&quot;:&quot;FIGURE_OBJECT&quot;,&quot;id&quot;:&quot;015bde72-08df-442b-819e-47179bde3348&quot;,&quot;relativeTransform&quot;:{&quot;translate&quot;:{&quot;x&quot;:0,&quot;y&quot;:0},&quot;rotate&quot;:0,&quot;skewX&quot;:0,&quot;scale&quot;:{&quot;x&quot;:1,&quot;y&quot;:1}},&quot;source&quot;:{&quot;type&quot;:&quot;ASSETS&quot;,&quot;id&quot;:&quot;5e71324176df310028d1ed5d&quot;},&quot;name&quot;:&quot;dsDNA (simplified)&quot;},&quot;9e55edfc-918e-447b-8426-fcb0cbe25f19&quot;:{&quot;type&quot;:&quot;FIGURE_OBJECT&quot;,&quot;id&quot;:&quot;9e55edfc-918e-447b-8426-fcb0cbe25f19&quot;,&quot;parent&quot;:{&quot;type&quot;:&quot;CHILD&quot;,&quot;parentId&quot;:&quot;015bde72-08df-442b-819e-47179bde3348&quot;,&quot;order&quot;:&quot;5&quot;},&quot;relativeTransform&quot;:{&quot;translate&quot;:{&quot;x&quot;:0,&quot;y&quot;:0},&quot;rotate&quot;:0,&quot;skewX&quot;:0,&quot;scale&quot;:{&quot;x&quot;:1,&quot;y&quot;:1}}},&quot;6a1aa0dc-77fb-4826-9b69-22b82bf5bf20&quot;:{&quot;type&quot;:&quot;FIGURE_OBJECT&quot;,&quot;id&quot;:&quot;6a1aa0dc-77fb-4826-9b69-22b82bf5bf20&quot;,&quot;parent&quot;:{&quot;type&quot;:&quot;CHILD&quot;,&quot;parentId&quot;:&quot;9e55edfc-918e-447b-8426-fcb0cbe25f1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be589a0b-e3c4-4491-906a-2d3278bdc3c7&quot;:{&quot;type&quot;:&quot;FIGURE_OBJECT&quot;,&quot;id&quot;:&quot;be589a0b-e3c4-4491-906a-2d3278bdc3c7&quot;,&quot;parent&quot;:{&quot;type&quot;:&quot;CHILD&quot;,&quot;parentId&quot;:&quot;9e55edfc-918e-447b-8426-fcb0cbe25f1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8c7db89-21dd-42a9-bf8c-9f6dc915a487&quot;:{&quot;type&quot;:&quot;FIGURE_OBJECT&quot;,&quot;id&quot;:&quot;c8c7db89-21dd-42a9-bf8c-9f6dc915a487&quot;,&quot;parent&quot;:{&quot;type&quot;:&quot;CHILD&quot;,&quot;parentId&quot;:&quot;9e55edfc-918e-447b-8426-fcb0cbe25f1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c2252ff1-d6f6-4447-9014-8def0267b8d4&quot;:{&quot;type&quot;:&quot;FIGURE_OBJECT&quot;,&quot;id&quot;:&quot;c2252ff1-d6f6-4447-9014-8def0267b8d4&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5945043c-7077-43e1-9dbb-14a3578f3d66&quot;,&quot;order&quot;:&quot;02&quot;}},&quot;7378ff4f-974b-4cdd-b6c3-4254aa2ad8b2&quot;:{&quot;type&quot;:&quot;FIGURE_OBJECT&quot;,&quot;id&quot;:&quot;7378ff4f-974b-4cdd-b6c3-4254aa2ad8b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c2252ff1-d6f6-4447-9014-8def0267b8d4&quot;,&quot;order&quot;:&quot;5&quot;}},&quot;edf70149-a8b7-48c2-b607-f67a3f9965cb&quot;:{&quot;type&quot;:&quot;FIGURE_OBJECT&quot;,&quot;id&quot;:&quot;edf70149-a8b7-48c2-b607-f67a3f9965cb&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5945043c-7077-43e1-9dbb-14a3578f3d66&quot;,&quot;order&quot;:&quot;05&quot;}},&quot;985c89cb-6d1d-42e8-8c0e-65260268f5ee&quot;:{&quot;type&quot;:&quot;FIGURE_OBJECT&quot;,&quot;id&quot;:&quot;985c89cb-6d1d-42e8-8c0e-65260268f5ee&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5945043c-7077-43e1-9dbb-14a3578f3d66&quot;,&quot;order&quot;:&quot;06&quot;}},&quot;5f87db75-c131-4650-ae6b-13b9193eb4a8&quot;:{&quot;type&quot;:&quot;FIGURE_OBJECT&quot;,&quot;id&quot;:&quot;5f87db75-c131-4650-ae6b-13b9193eb4a8&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5945043c-7077-43e1-9dbb-14a3578f3d66&quot;,&quot;order&quot;:&quot;07&quot;}},&quot;c0929398-6303-4a31-9866-10f915f55d76&quot;:{&quot;type&quot;:&quot;FIGURE_OBJECT&quot;,&quot;id&quot;:&quot;c0929398-6303-4a31-9866-10f915f55d76&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5945043c-7077-43e1-9dbb-14a3578f3d66&quot;,&quot;order&quot;:&quot;1&quot;}},&quot;9a45f79e-a39f-4049-8fc9-f5fc80fc446e&quot;:{&quot;type&quot;:&quot;FIGURE_OBJECT&quot;,&quot;id&quot;:&quot;9a45f79e-a39f-4049-8fc9-f5fc80fc446e&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d6bd8e94-41a6-4489-9a9f-8a912354bc49&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11&quot;},&quot;isPremium&quot;:true},&quot;d6bd8e94-41a6-4489-9a9f-8a912354bc49&quot;:{&quot;type&quot;:&quot;FIGURE_OBJECT&quot;,&quot;id&quot;:&quot;d6bd8e94-41a6-4489-9a9f-8a912354bc49&quot;,&quot;relativeTransform&quot;:{&quot;translate&quot;:{&quot;x&quot;:0,&quot;y&quot;:0},&quot;rotate&quot;:0,&quot;skewX&quot;:0,&quot;scale&quot;:{&quot;x&quot;:1,&quot;y&quot;:1}},&quot;source&quot;:{&quot;type&quot;:&quot;ASSETS&quot;,&quot;id&quot;:&quot;5e71324176df310028d1ed5d&quot;},&quot;name&quot;:&quot;dsDNA (simplified)&quot;},&quot;84a1bae6-da61-4712-b9cf-7e49d8b45387&quot;:{&quot;type&quot;:&quot;FIGURE_OBJECT&quot;,&quot;id&quot;:&quot;84a1bae6-da61-4712-b9cf-7e49d8b45387&quot;,&quot;parent&quot;:{&quot;type&quot;:&quot;CHILD&quot;,&quot;parentId&quot;:&quot;d6bd8e94-41a6-4489-9a9f-8a912354bc49&quot;,&quot;order&quot;:&quot;5&quot;},&quot;relativeTransform&quot;:{&quot;translate&quot;:{&quot;x&quot;:0,&quot;y&quot;:0},&quot;rotate&quot;:0,&quot;skewX&quot;:0,&quot;scale&quot;:{&quot;x&quot;:1,&quot;y&quot;:1}}},&quot;7111c316-afc7-4937-9068-9ce80ab02a04&quot;:{&quot;type&quot;:&quot;FIGURE_OBJECT&quot;,&quot;id&quot;:&quot;7111c316-afc7-4937-9068-9ce80ab02a04&quot;,&quot;parent&quot;:{&quot;type&quot;:&quot;CHILD&quot;,&quot;parentId&quot;:&quot;84a1bae6-da61-4712-b9cf-7e49d8b45387&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2f38532c-6e04-459d-bf9f-71e9f9b2e7e1&quot;:{&quot;type&quot;:&quot;FIGURE_OBJECT&quot;,&quot;id&quot;:&quot;2f38532c-6e04-459d-bf9f-71e9f9b2e7e1&quot;,&quot;parent&quot;:{&quot;type&quot;:&quot;CHILD&quot;,&quot;parentId&quot;:&quot;84a1bae6-da61-4712-b9cf-7e49d8b45387&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398514b-bd4b-479d-b400-bf9118d30488&quot;:{&quot;type&quot;:&quot;FIGURE_OBJECT&quot;,&quot;id&quot;:&quot;a398514b-bd4b-479d-b400-bf9118d30488&quot;,&quot;parent&quot;:{&quot;type&quot;:&quot;CHILD&quot;,&quot;parentId&quot;:&quot;84a1bae6-da61-4712-b9cf-7e49d8b45387&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5f1a1702-5f28-44ef-b6bb-3be5a8eef91c&quot;:{&quot;type&quot;:&quot;FIGURE_OBJECT&quot;,&quot;id&quot;:&quot;5f1a1702-5f28-44ef-b6bb-3be5a8eef91c&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12&quot;}},&quot;34dac1e4-1200-4a7d-9926-2b43bdc7ffa4&quot;:{&quot;type&quot;:&quot;FIGURE_OBJECT&quot;,&quot;id&quot;:&quot;34dac1e4-1200-4a7d-9926-2b43bdc7ffa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5f1a1702-5f28-44ef-b6bb-3be5a8eef91c&quot;,&quot;order&quot;:&quot;5&quot;}},&quot;802e59af-cc44-4e6c-89fa-b2d3cef9c19e&quot;:{&quot;type&quot;:&quot;FIGURE_OBJECT&quot;,&quot;id&quot;:&quot;802e59af-cc44-4e6c-89fa-b2d3cef9c19e&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5945043c-7077-43e1-9dbb-14a3578f3d66&quot;,&quot;order&quot;:&quot;15&quot;}},&quot;ac8d101a-218f-499b-989c-d90513dc7007&quot;:{&quot;type&quot;:&quot;FIGURE_OBJECT&quot;,&quot;id&quot;:&quot;ac8d101a-218f-499b-989c-d90513dc7007&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5945043c-7077-43e1-9dbb-14a3578f3d66&quot;,&quot;order&quot;:&quot;17&quot;}},&quot;c097fe1c-fcaa-4bb7-b7d2-46c952e4dccc&quot;:{&quot;type&quot;:&quot;FIGURE_OBJECT&quot;,&quot;id&quot;:&quot;c097fe1c-fcaa-4bb7-b7d2-46c952e4dccc&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2&quot;}},&quot;3194f003-edd0-4f43-bfe1-421e0954b035&quot;:{&quot;type&quot;:&quot;FIGURE_OBJECT&quot;,&quot;id&quot;:&quot;3194f003-edd0-4f43-bfe1-421e0954b035&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21&quot;}},&quot;25e029fc-31f4-43f5-87a9-486fcbac1a6d&quot;:{&quot;type&quot;:&quot;FIGURE_OBJECT&quot;,&quot;id&quot;:&quot;25e029fc-31f4-43f5-87a9-486fcbac1a6d&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0ebd949-afa6-4518-ae14-d7ab0cefa702&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22&quot;},&quot;isPremium&quot;:true},&quot;50ebd949-afa6-4518-ae14-d7ab0cefa702&quot;:{&quot;type&quot;:&quot;FIGURE_OBJECT&quot;,&quot;id&quot;:&quot;50ebd949-afa6-4518-ae14-d7ab0cefa702&quot;,&quot;relativeTransform&quot;:{&quot;translate&quot;:{&quot;x&quot;:0,&quot;y&quot;:0},&quot;rotate&quot;:0,&quot;skewX&quot;:0,&quot;scale&quot;:{&quot;x&quot;:1,&quot;y&quot;:1}},&quot;source&quot;:{&quot;type&quot;:&quot;ASSETS&quot;,&quot;id&quot;:&quot;5e71324176df310028d1ed5d&quot;},&quot;name&quot;:&quot;dsDNA (simplified)&quot;},&quot;632bf06a-08f9-4b59-80f7-53be214af57e&quot;:{&quot;type&quot;:&quot;FIGURE_OBJECT&quot;,&quot;id&quot;:&quot;632bf06a-08f9-4b59-80f7-53be214af57e&quot;,&quot;parent&quot;:{&quot;type&quot;:&quot;CHILD&quot;,&quot;parentId&quot;:&quot;50ebd949-afa6-4518-ae14-d7ab0cefa702&quot;,&quot;order&quot;:&quot;5&quot;},&quot;relativeTransform&quot;:{&quot;translate&quot;:{&quot;x&quot;:0,&quot;y&quot;:0},&quot;rotate&quot;:0,&quot;skewX&quot;:0,&quot;scale&quot;:{&quot;x&quot;:1,&quot;y&quot;:1}}},&quot;b54b72b7-e2dc-4dba-98e1-c16aacb5ea32&quot;:{&quot;type&quot;:&quot;FIGURE_OBJECT&quot;,&quot;id&quot;:&quot;b54b72b7-e2dc-4dba-98e1-c16aacb5ea32&quot;,&quot;parent&quot;:{&quot;type&quot;:&quot;CHILD&quot;,&quot;parentId&quot;:&quot;632bf06a-08f9-4b59-80f7-53be214af57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12e5386-e77c-43d7-abd4-facbb7fc964b&quot;:{&quot;type&quot;:&quot;FIGURE_OBJECT&quot;,&quot;id&quot;:&quot;a12e5386-e77c-43d7-abd4-facbb7fc964b&quot;,&quot;parent&quot;:{&quot;type&quot;:&quot;CHILD&quot;,&quot;parentId&quot;:&quot;632bf06a-08f9-4b59-80f7-53be214af57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454316e1-975f-450d-b851-7e2e17d526d5&quot;:{&quot;type&quot;:&quot;FIGURE_OBJECT&quot;,&quot;id&quot;:&quot;454316e1-975f-450d-b851-7e2e17d526d5&quot;,&quot;parent&quot;:{&quot;type&quot;:&quot;CHILD&quot;,&quot;parentId&quot;:&quot;632bf06a-08f9-4b59-80f7-53be214af57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4f264b08-a83c-4e33-bd5c-8e01344b6966&quot;:{&quot;type&quot;:&quot;FIGURE_OBJECT&quot;,&quot;id&quot;:&quot;4f264b08-a83c-4e33-bd5c-8e01344b6966&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a60f963c-79a7-496f-9689-f4151017bc9e&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5945043c-7077-43e1-9dbb-14a3578f3d66&quot;,&quot;order&quot;:&quot;23&quot;}},&quot;a60f963c-79a7-496f-9689-f4151017bc9e&quot;:{&quot;type&quot;:&quot;FIGURE_OBJECT&quot;,&quot;id&quot;:&quot;a60f963c-79a7-496f-9689-f4151017bc9e&quot;,&quot;relativeTransform&quot;:{&quot;translate&quot;:{&quot;x&quot;:0,&quot;y&quot;:0},&quot;rotate&quot;:0,&quot;skewX&quot;:0,&quot;scale&quot;:{&quot;x&quot;:1,&quot;y&quot;:1}},&quot;source&quot;:{&quot;type&quot;:&quot;ASSETS&quot;,&quot;id&quot;:&quot;5e71324176df310028d1ed5d&quot;},&quot;name&quot;:&quot;dsDNA (simplified) (distorted)&quot;},&quot;aa6e4518-55ef-48db-a965-7272fee251dc&quot;:{&quot;type&quot;:&quot;FIGURE_OBJECT&quot;,&quot;id&quot;:&quot;aa6e4518-55ef-48db-a965-7272fee251dc&quot;,&quot;parent&quot;:{&quot;type&quot;:&quot;CHILD&quot;,&quot;parentId&quot;:&quot;a60f963c-79a7-496f-9689-f4151017bc9e&quot;,&quot;order&quot;:&quot;5&quot;},&quot;relativeTransform&quot;:{&quot;translate&quot;:{&quot;x&quot;:0,&quot;y&quot;:0},&quot;rotate&quot;:0,&quot;skewX&quot;:0,&quot;scale&quot;:{&quot;x&quot;:1,&quot;y&quot;:1}}},&quot;7a2bbe6b-8b81-47fa-9697-5a6837894832&quot;:{&quot;type&quot;:&quot;FIGURE_OBJECT&quot;,&quot;id&quot;:&quot;7a2bbe6b-8b81-47fa-9697-5a6837894832&quot;,&quot;parent&quot;:{&quot;type&quot;:&quot;CHILD&quot;,&quot;parentId&quot;:&quot;aa6e4518-55ef-48db-a965-7272fee251d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0d9664f6-e1b4-4545-a1bc-b755d5f1e3ee&quot;:{&quot;type&quot;:&quot;FIGURE_OBJECT&quot;,&quot;id&quot;:&quot;0d9664f6-e1b4-4545-a1bc-b755d5f1e3ee&quot;,&quot;parent&quot;:{&quot;type&quot;:&quot;CHILD&quot;,&quot;parentId&quot;:&quot;aa6e4518-55ef-48db-a965-7272fee251d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089f0cda-49ae-475c-b8db-d3f6d0611a51&quot;:{&quot;type&quot;:&quot;FIGURE_OBJECT&quot;,&quot;id&quot;:&quot;089f0cda-49ae-475c-b8db-d3f6d0611a51&quot;,&quot;parent&quot;:{&quot;type&quot;:&quot;CHILD&quot;,&quot;parentId&quot;:&quot;aa6e4518-55ef-48db-a965-7272fee251d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a17615fb-82fa-4b03-a37c-6ac18bbfd5e2&quot;:{&quot;type&quot;:&quot;FIGURE_OBJECT&quot;,&quot;id&quot;:&quot;a17615fb-82fa-4b03-a37c-6ac18bbfd5e2&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4f264b08-a83c-4e33-bd5c-8e01344b6966&quot;,&quot;order&quot;:&quot;5&quot;}},&quot;8466d952-a64b-4bbd-836b-de2dbdc9378c&quot;:{&quot;type&quot;:&quot;FIGURE_OBJECT&quot;,&quot;id&quot;:&quot;8466d952-a64b-4bbd-836b-de2dbdc9378c&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25&quot;}},&quot;f47d293d-6173-4724-916a-0805e26107f0&quot;:{&quot;type&quot;:&quot;FIGURE_OBJECT&quot;,&quot;id&quot;:&quot;f47d293d-6173-4724-916a-0805e26107f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8466d952-a64b-4bbd-836b-de2dbdc9378c&quot;,&quot;order&quot;:&quot;5&quot;}},&quot;455caf44-5733-4ec1-b251-a0aed0b88f2b&quot;:{&quot;type&quot;:&quot;FIGURE_OBJECT&quot;,&quot;id&quot;:&quot;455caf44-5733-4ec1-b251-a0aed0b88f2b&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5945043c-7077-43e1-9dbb-14a3578f3d66&quot;,&quot;order&quot;:&quot;27&quot;}},&quot;0f24990d-32a6-4c54-9dd4-5e86c77ffd0b&quot;:{&quot;type&quot;:&quot;FIGURE_OBJECT&quot;,&quot;id&quot;:&quot;0f24990d-32a6-4c54-9dd4-5e86c77ffd0b&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5945043c-7077-43e1-9dbb-14a3578f3d66&quot;,&quot;order&quot;:&quot;3&quot;}},&quot;aaa6b148-524e-429b-8a71-7855f199a738&quot;:{&quot;type&quot;:&quot;FIGURE_OBJECT&quot;,&quot;id&quot;:&quot;aaa6b148-524e-429b-8a71-7855f199a738&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76f74071-a210-4f71-8f80-9431c49477d7&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32&quot;},&quot;isPremium&quot;:true},&quot;76f74071-a210-4f71-8f80-9431c49477d7&quot;:{&quot;type&quot;:&quot;FIGURE_OBJECT&quot;,&quot;id&quot;:&quot;76f74071-a210-4f71-8f80-9431c49477d7&quot;,&quot;relativeTransform&quot;:{&quot;translate&quot;:{&quot;x&quot;:0,&quot;y&quot;:0},&quot;rotate&quot;:0,&quot;skewX&quot;:0,&quot;scale&quot;:{&quot;x&quot;:1,&quot;y&quot;:1}},&quot;source&quot;:{&quot;type&quot;:&quot;ASSETS&quot;,&quot;id&quot;:&quot;5e71324176df310028d1ed5d&quot;},&quot;name&quot;:&quot;dsDNA (simplified)&quot;},&quot;39e3e05b-7306-44a3-bd9e-728617b4df8d&quot;:{&quot;type&quot;:&quot;FIGURE_OBJECT&quot;,&quot;id&quot;:&quot;39e3e05b-7306-44a3-bd9e-728617b4df8d&quot;,&quot;parent&quot;:{&quot;type&quot;:&quot;CHILD&quot;,&quot;parentId&quot;:&quot;76f74071-a210-4f71-8f80-9431c49477d7&quot;,&quot;order&quot;:&quot;5&quot;},&quot;relativeTransform&quot;:{&quot;translate&quot;:{&quot;x&quot;:0,&quot;y&quot;:0},&quot;rotate&quot;:0,&quot;skewX&quot;:0,&quot;scale&quot;:{&quot;x&quot;:1,&quot;y&quot;:1}}},&quot;c36157d1-6744-4878-b346-b18546515ae5&quot;:{&quot;type&quot;:&quot;FIGURE_OBJECT&quot;,&quot;id&quot;:&quot;c36157d1-6744-4878-b346-b18546515ae5&quot;,&quot;parent&quot;:{&quot;type&quot;:&quot;CHILD&quot;,&quot;parentId&quot;:&quot;39e3e05b-7306-44a3-bd9e-728617b4df8d&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a73a53f2-d96a-443b-9a78-b4a77a720c60&quot;:{&quot;type&quot;:&quot;FIGURE_OBJECT&quot;,&quot;id&quot;:&quot;a73a53f2-d96a-443b-9a78-b4a77a720c60&quot;,&quot;parent&quot;:{&quot;type&quot;:&quot;CHILD&quot;,&quot;parentId&quot;:&quot;39e3e05b-7306-44a3-bd9e-728617b4df8d&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a6d90d86-71f0-4609-bfe7-b553447aadd7&quot;:{&quot;type&quot;:&quot;FIGURE_OBJECT&quot;,&quot;id&quot;:&quot;a6d90d86-71f0-4609-bfe7-b553447aadd7&quot;,&quot;parent&quot;:{&quot;type&quot;:&quot;CHILD&quot;,&quot;parentId&quot;:&quot;39e3e05b-7306-44a3-bd9e-728617b4df8d&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e18ed0d6-4c73-45dd-8e2b-b872e1e4822c&quot;:{&quot;type&quot;:&quot;FIGURE_OBJECT&quot;,&quot;id&quot;:&quot;e18ed0d6-4c73-45dd-8e2b-b872e1e4822c&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35&quot;}},&quot;59e84275-7e92-4e85-bdf7-81f8d4891d01&quot;:{&quot;type&quot;:&quot;FIGURE_OBJECT&quot;,&quot;id&quot;:&quot;59e84275-7e92-4e85-bdf7-81f8d4891d01&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e18ed0d6-4c73-45dd-8e2b-b872e1e4822c&quot;,&quot;order&quot;:&quot;5&quot;}},&quot;27bc7614-6e28-4da9-b9ef-a4dd799df5b2&quot;:{&quot;type&quot;:&quot;FIGURE_OBJECT&quot;,&quot;id&quot;:&quot;27bc7614-6e28-4da9-b9ef-a4dd799df5b2&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5945043c-7077-43e1-9dbb-14a3578f3d66&quot;,&quot;order&quot;:&quot;4&quot;}},&quot;ea103a54-8998-4188-b894-fe5c1adcead8&quot;:{&quot;type&quot;:&quot;FIGURE_OBJECT&quot;,&quot;id&quot;:&quot;ea103a54-8998-4188-b894-fe5c1adcead8&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5945043c-7077-43e1-9dbb-14a3578f3d66&quot;,&quot;order&quot;:&quot;45&quot;}},&quot;df802edc-9830-4014-8f06-d812d4604110&quot;:{&quot;type&quot;:&quot;FIGURE_OBJECT&quot;,&quot;id&quot;:&quot;df802edc-9830-4014-8f06-d812d4604110&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5945043c-7077-43e1-9dbb-14a3578f3d66&quot;,&quot;order&quot;:&quot;5&quot;}},&quot;26cf9534-6c27-4507-8748-6fed3290a901&quot;:{&quot;type&quot;:&quot;FIGURE_OBJECT&quot;,&quot;id&quot;:&quot;26cf9534-6c27-4507-8748-6fed3290a901&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1&quot;}},&quot;852ff95c-a8d3-4aa1-bcd1-689d1e3dd639&quot;:{&quot;type&quot;:&quot;FIGURE_OBJECT&quot;,&quot;id&quot;:&quot;852ff95c-a8d3-4aa1-bcd1-689d1e3dd639&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2&quot;}},&quot;4b804848-bfc7-4f59-b115-e9189f1dcb42&quot;:{&quot;type&quot;:&quot;FIGURE_OBJECT&quot;,&quot;id&quot;:&quot;4b804848-bfc7-4f59-b115-e9189f1dcb42&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df802edc-9830-4014-8f06-d812d4604110&quot;,&quot;order&quot;:&quot;3&quot;}},&quot;3c4f12b8-2ec7-40c0-a572-81af00a64b88&quot;:{&quot;type&quot;:&quot;FIGURE_OBJECT&quot;,&quot;id&quot;:&quot;3c4f12b8-2ec7-40c0-a572-81af00a64b88&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5&quot;}},&quot;388594d3-ab84-4d6f-a696-d3b86a7e4c36&quot;:{&quot;type&quot;:&quot;FIGURE_OBJECT&quot;,&quot;id&quot;:&quot;388594d3-ab84-4d6f-a696-d3b86a7e4c36&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6&quot;}},&quot;fbf19f2f-7c23-402b-a918-fe31401894c0&quot;:{&quot;type&quot;:&quot;FIGURE_OBJECT&quot;,&quot;id&quot;:&quot;fbf19f2f-7c23-402b-a918-fe31401894c0&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f802edc-9830-4014-8f06-d812d4604110&quot;,&quot;order&quot;:&quot;7&quot;}},&quot;72851585-32a6-4db9-93f6-29d7412001fe&quot;:{&quot;type&quot;:&quot;FIGURE_OBJECT&quot;,&quot;id&quot;:&quot;72851585-32a6-4db9-93f6-29d7412001fe&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5945043c-7077-43e1-9dbb-14a3578f3d66&quot;,&quot;order&quot;:&quot;51&quot;}},&quot;7bed4dc9-87e0-43b7-99b2-230c6a7975c4&quot;:{&quot;type&quot;:&quot;FIGURE_OBJECT&quot;,&quot;id&quot;:&quot;7bed4dc9-87e0-43b7-99b2-230c6a7975c4&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5945043c-7077-43e1-9dbb-14a3578f3d66&quot;,&quot;order&quot;:&quot;52&quot;}},&quot;e201dc06-0d99-4a28-8cde-668ea334c906&quot;:{&quot;type&quot;:&quot;FIGURE_OBJECT&quot;,&quot;id&quot;:&quot;e201dc06-0d99-4a28-8cde-668ea334c906&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c630bf0-e6b0-4731-8dac-69d53912ac9e&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5945043c-7077-43e1-9dbb-14a3578f3d66&quot;,&quot;order&quot;:&quot;55&quot;},&quot;isPremium&quot;:true},&quot;5c630bf0-e6b0-4731-8dac-69d53912ac9e&quot;:{&quot;type&quot;:&quot;FIGURE_OBJECT&quot;,&quot;id&quot;:&quot;5c630bf0-e6b0-4731-8dac-69d53912ac9e&quot;,&quot;relativeTransform&quot;:{&quot;translate&quot;:{&quot;x&quot;:0,&quot;y&quot;:0},&quot;rotate&quot;:0,&quot;skewX&quot;:0,&quot;scale&quot;:{&quot;x&quot;:1,&quot;y&quot;:1}},&quot;source&quot;:{&quot;type&quot;:&quot;ASSETS&quot;,&quot;id&quot;:&quot;5e71324176df310028d1ed5d&quot;},&quot;name&quot;:&quot;dsDNA (simplified)&quot;},&quot;3175ab3e-2487-40a7-a0bb-92b0f6a81fbc&quot;:{&quot;type&quot;:&quot;FIGURE_OBJECT&quot;,&quot;id&quot;:&quot;3175ab3e-2487-40a7-a0bb-92b0f6a81fbc&quot;,&quot;parent&quot;:{&quot;type&quot;:&quot;CHILD&quot;,&quot;parentId&quot;:&quot;5c630bf0-e6b0-4731-8dac-69d53912ac9e&quot;,&quot;order&quot;:&quot;5&quot;},&quot;relativeTransform&quot;:{&quot;translate&quot;:{&quot;x&quot;:0,&quot;y&quot;:0},&quot;rotate&quot;:0,&quot;skewX&quot;:0,&quot;scale&quot;:{&quot;x&quot;:1,&quot;y&quot;:1}}},&quot;5340f821-230e-4f21-88bb-23f72c7633c6&quot;:{&quot;type&quot;:&quot;FIGURE_OBJECT&quot;,&quot;id&quot;:&quot;5340f821-230e-4f21-88bb-23f72c7633c6&quot;,&quot;parent&quot;:{&quot;type&quot;:&quot;CHILD&quot;,&quot;parentId&quot;:&quot;3175ab3e-2487-40a7-a0bb-92b0f6a81fbc&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187bb1c-fead-400f-994d-b11114874b76&quot;:{&quot;type&quot;:&quot;FIGURE_OBJECT&quot;,&quot;id&quot;:&quot;e187bb1c-fead-400f-994d-b11114874b76&quot;,&quot;parent&quot;:{&quot;type&quot;:&quot;CHILD&quot;,&quot;parentId&quot;:&quot;3175ab3e-2487-40a7-a0bb-92b0f6a81fb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314675ba-f4d7-4efa-a8c9-9558ccc6ed5e&quot;:{&quot;type&quot;:&quot;FIGURE_OBJECT&quot;,&quot;id&quot;:&quot;314675ba-f4d7-4efa-a8c9-9558ccc6ed5e&quot;,&quot;parent&quot;:{&quot;type&quot;:&quot;CHILD&quot;,&quot;parentId&quot;:&quot;3175ab3e-2487-40a7-a0bb-92b0f6a81fbc&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01a17d03-0d1d-4562-ba98-d6bfe5cbbbd0&quot;:{&quot;type&quot;:&quot;FIGURE_OBJECT&quot;,&quot;id&quot;:&quot;01a17d03-0d1d-4562-ba98-d6bfe5cbbbd0&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57&quot;}},&quot;7f6f8b63-1ca1-4741-9f04-a302a36b2fc2&quot;:{&quot;type&quot;:&quot;FIGURE_OBJECT&quot;,&quot;id&quot;:&quot;7f6f8b63-1ca1-4741-9f04-a302a36b2fc2&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01a17d03-0d1d-4562-ba98-d6bfe5cbbbd0&quot;,&quot;order&quot;:&quot;5&quot;}},&quot;cd8c7804-0c1c-4e48-a327-c6771206fb5a&quot;:{&quot;type&quot;:&quot;FIGURE_OBJECT&quot;,&quot;id&quot;:&quot;cd8c7804-0c1c-4e48-a327-c6771206fb5a&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6&quot;}},&quot;eb62b16c-3426-4e80-8628-bf7b307cdf4a&quot;:{&quot;type&quot;:&quot;FIGURE_OBJECT&quot;,&quot;id&quot;:&quot;eb62b16c-3426-4e80-8628-bf7b307cdf4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cd8c7804-0c1c-4e48-a327-c6771206fb5a&quot;,&quot;order&quot;:&quot;5&quot;}},&quot;8d0f4b90-ff57-4916-8f33-97a9be883436&quot;:{&quot;type&quot;:&quot;FIGURE_OBJECT&quot;,&quot;id&quot;:&quot;8d0f4b90-ff57-4916-8f33-97a9be883436&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61&quot;}},&quot;e6976c01-1e70-49e9-b273-fa58e6f65b00&quot;:{&quot;type&quot;:&quot;FIGURE_OBJECT&quot;,&quot;id&quot;:&quot;e6976c01-1e70-49e9-b273-fa58e6f65b00&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5945043c-7077-43e1-9dbb-14a3578f3d66&quot;,&quot;order&quot;:&quot;62&quot;}},&quot;6ab713f9-86e7-4825-aa69-ae82f3140045&quot;:{&quot;type&quot;:&quot;FIGURE_OBJECT&quot;,&quot;id&quot;:&quot;6ab713f9-86e7-4825-aa69-ae82f3140045&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5945043c-7077-43e1-9dbb-14a3578f3d66&quot;,&quot;order&quot;:&quot;65&quot;}},&quot;d424d8c2-191f-4615-9bfc-9b3ae1bec927&quot;:{&quot;type&quot;:&quot;FIGURE_OBJECT&quot;,&quot;id&quot;:&quot;d424d8c2-191f-4615-9bfc-9b3ae1bec9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5945043c-7077-43e1-9dbb-14a3578f3d66&quot;,&quot;order&quot;:&quot;67&quot;}},&quot;ba8b67db-7d44-4551-a689-bd9194030864&quot;:{&quot;type&quot;:&quot;FIGURE_OBJECT&quot;,&quot;id&quot;:&quot;ba8b67db-7d44-4551-a689-bd9194030864&quot;,&quot;relativeTransform&quot;:{&quot;translate&quot;:{&quot;x&quot;:0.3091760623382486,&quot;y&quot;:-237.49037244897966},&quot;rotate&quot;:0},&quot;layout&quot;:{&quot;sizeRatio&quot;:{&quot;x&quot;:0.88,&quot;y&quot;:0.88},&quot;keepAspectRatio&quot;:false},&quot;opacity&quot;:1,&quot;path&quot;:{&quot;type&quot;:&quot;RECT&quot;,&quot;size&quot;:{&quot;x&quot;:945.2612092675336,&quot;y&quot;:40.60204081632654},&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5945043c-7077-43e1-9dbb-14a3578f3d66&quot;,&quot;order&quot;:&quot;7&quot;}},&quot;fffd5c0f-788b-40c9-8829-2f688b84ac55&quot;:{&quot;type&quot;:&quot;FIGURE_OBJECT&quot;,&quot;id&quot;:&quot;fffd5c0f-788b-40c9-8829-2f688b84ac55&quot;,&quot;relativeTransform&quot;:{&quot;translate&quot;:{&quot;x&quot;:0,&quot;y&quot;:0},&quot;rotate&quot;:0},&quot;text&quot;:{&quot;textData&quot;:{&quot;lineSpacing&quot;:&quot;normal&quot;,&quot;alignment&quot;:&quot;center&quot;,&quot;lines&quot;:[{&quot;runs&quot;:[{&quot;style&quot;:{&quot;fontFamily&quot;:&quot;Roboto&quot;,&quot;fontSize&quot;:19.714285714285715,&quot;color&quot;:&quot;rgba(255,255,255,1)&quot;,&quot;fontWeight&quot;:&quot;bold&quot;,&quot;fontStyle&quot;:&quot;normal&quot;,&quot;decoration&quot;:&quot;none&quot;,&quot;script&quot;:&quot;none&quot;},&quot;range&quot;:[0,39]}],&quot;text&quot;:&quot;Methods of Oncogene Activation in Cancer&quot;,&quot;baseStyle&quot;:{&quot;fontFamily&quot;:&quot;Roboto&quot;,&quot;fontSize&quot;:19.714285714285715,&quot;color&quot;:&quot;rgba(255,255,255,1)&quot;,&quot;fontWeight&quot;:&quot;bold&quot;,&quot;fontStyle&quot;:&quot;normal&quot;,&quot;decoration&quot;:&quot;none&quot;,&quot;script&quot;:&quot;none&quot;}}],&quot;verticalAlign&quot;:&quot;TOP&quot;},&quot;size&quot;:{&quot;x&quot;:831.8298641554296,&quot;y&quot;:23},&quot;targetSize&quot;:{&quot;x&quot;:683.2888169848171,&quot;y&quot;:2},&quot;format&quot;:&quot;BETTER_TEXT&quot;,&quot;verticalAlign&quot;:&quot;TOP&quot;},&quot;parent&quot;:{&quot;type&quot;:&quot;CHILD&quot;,&quot;parentId&quot;:&quot;ba8b67db-7d44-4551-a689-bd9194030864&quot;,&quot;order&quot;:&quot;5&quot;}},&quot;11614c7f-00e1-49ae-a467-304d6770b958&quot;:{&quot;type&quot;:&quot;FIGURE_OBJECT&quot;,&quot;id&quot;:&quot;11614c7f-00e1-49ae-a467-304d6770b958&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5945043c-7077-43e1-9dbb-14a3578f3d66&quot;,&quot;order&quot;:&quot;71&quot;}},&quot;9741b62e-4aa0-4a0c-bbdb-15271924fe27&quot;:{&quot;type&quot;:&quot;FIGURE_OBJECT&quot;,&quot;id&quot;:&quot;9741b62e-4aa0-4a0c-bbdb-15271924fe27&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1&quot;}},&quot;84e8d723-bcc1-44f0-9362-618d7a556d59&quot;:{&quot;type&quot;:&quot;FIGURE_OBJECT&quot;,&quot;id&quot;:&quot;84e8d723-bcc1-44f0-9362-618d7a556d59&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2&quot;}},&quot;8b7af944-5950-4b13-b9a6-80653375cf14&quot;:{&quot;type&quot;:&quot;FIGURE_OBJECT&quot;,&quot;id&quot;:&quot;8b7af944-5950-4b13-b9a6-80653375cf14&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5&quot;}},&quot;63388ffa-bf09-45d5-a00c-a00e93cc3a1c&quot;:{&quot;type&quot;:&quot;FIGURE_OBJECT&quot;,&quot;id&quot;:&quot;63388ffa-bf09-45d5-a00c-a00e93cc3a1c&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1614c7f-00e1-49ae-a467-304d6770b958&quot;,&quot;order&quot;:&quot;6&quot;}},&quot;891ce9cc-6357-46dc-a1de-a7fca220df89&quot;:{&quot;type&quot;:&quot;FIGURE_OBJECT&quot;,&quot;id&quot;:&quot;891ce9cc-6357-46dc-a1de-a7fca220df89&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11614c7f-00e1-49ae-a467-304d6770b958&quot;,&quot;order&quot;:&quot;7&quot;}},&quot;d1aa08ad-35e3-452b-b445-62e547968c5b&quot;:{&quot;type&quot;:&quot;FIGURE_OBJECT&quot;,&quot;id&quot;:&quot;d1aa08ad-35e3-452b-b445-62e547968c5b&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5945043c-7077-43e1-9dbb-14a3578f3d66&quot;,&quot;order&quot;:&quot;72&quot;}},&quot;c0d5bf48-45bc-4c9e-93d6-b7dd87b63249&quot;:{&quot;type&quot;:&quot;FIGURE_OBJECT&quot;,&quot;id&quot;:&quot;c0d5bf48-45bc-4c9e-93d6-b7dd87b63249&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05&quot;}},&quot;dddece5b-d4d8-497f-b26b-53ee1a27ee89&quot;:{&quot;type&quot;:&quot;FIGURE_OBJECT&quot;,&quot;id&quot;:&quot;dddece5b-d4d8-497f-b26b-53ee1a27ee89&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quot;}},&quot;db1bd895-b45c-4190-89b3-0f890f4bb1c6&quot;:{&quot;type&quot;:&quot;FIGURE_OBJECT&quot;,&quot;id&quot;:&quot;db1bd895-b45c-4190-89b3-0f890f4bb1c6&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15&quot;}},&quot;4e48f37e-8956-4959-91f6-089927e86bb9&quot;:{&quot;type&quot;:&quot;FIGURE_OBJECT&quot;,&quot;id&quot;:&quot;4e48f37e-8956-4959-91f6-089927e86bb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quot;}},&quot;87a22ef2-92d6-4b07-9279-ec0217133b0d&quot;:{&quot;type&quot;:&quot;FIGURE_OBJECT&quot;,&quot;id&quot;:&quot;87a22ef2-92d6-4b07-9279-ec0217133b0d&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25&quot;}},&quot;e3236dd2-3e7c-499d-adda-056159ea7d3c&quot;:{&quot;type&quot;:&quot;FIGURE_OBJECT&quot;,&quot;id&quot;:&quot;e3236dd2-3e7c-499d-adda-056159ea7d3c&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3&quot;}},&quot;40677fc7-8814-41cf-a439-f7b6f515b5b8&quot;:{&quot;type&quot;:&quot;FIGURE_OBJECT&quot;,&quot;id&quot;:&quot;40677fc7-8814-41cf-a439-f7b6f515b5b8&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quot;}},&quot;11ba0855-7446-4b76-9143-986c394d4493&quot;:{&quot;type&quot;:&quot;FIGURE_OBJECT&quot;,&quot;id&quot;:&quot;11ba0855-7446-4b76-9143-986c394d4493&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55&quot;}},&quot;e0cf359d-2f2b-413a-bd92-6b64b0b596af&quot;:{&quot;type&quot;:&quot;FIGURE_OBJECT&quot;,&quot;id&quot;:&quot;e0cf359d-2f2b-413a-bd92-6b64b0b596af&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6&quot;}},&quot;2ab04c30-459e-4035-a75d-359589e0b984&quot;:{&quot;type&quot;:&quot;FIGURE_OBJECT&quot;,&quot;id&quot;:&quot;2ab04c30-459e-4035-a75d-359589e0b984&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quot;}},&quot;0b3404f8-db1f-44cd-b0de-24ec5653e454&quot;:{&quot;type&quot;:&quot;FIGURE_OBJECT&quot;,&quot;id&quot;:&quot;0b3404f8-db1f-44cd-b0de-24ec5653e454&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75&quot;}},&quot;1ba98cdf-f8c1-4656-b589-06f5b308c437&quot;:{&quot;type&quot;:&quot;FIGURE_OBJECT&quot;,&quot;id&quot;:&quot;1ba98cdf-f8c1-4656-b589-06f5b308c437&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d1aa08ad-35e3-452b-b445-62e547968c5b&quot;,&quot;order&quot;:&quot;8&quot;}},&quot;467781f1-08ee-4f7f-ad68-64798d7fd501&quot;:{&quot;type&quot;:&quot;FIGURE_OBJECT&quot;,&quot;id&quot;:&quot;467781f1-08ee-4f7f-ad68-64798d7fd501&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5&quot;}},&quot;3f68e304-58e0-4670-8751-cb02ea7b0509&quot;:{&quot;type&quot;:&quot;FIGURE_OBJECT&quot;,&quot;id&quot;:&quot;3f68e304-58e0-4670-8751-cb02ea7b0509&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77&quot;}},&quot;f25d2c94-e670-43a2-bfdf-29effd495c45&quot;:{&quot;type&quot;:&quot;FIGURE_OBJECT&quot;,&quot;id&quot;:&quot;f25d2c94-e670-43a2-bfdf-29effd495c4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945043c-7077-43e1-9dbb-14a3578f3d66&quot;,&quot;order&quot;:&quot;8&quot;}},&quot;0d365431-509b-47b9-9aac-3cc619f65333&quot;:{&quot;type&quot;:&quot;FIGURE_OBJECT&quot;,&quot;id&quot;:&quot;0d365431-509b-47b9-9aac-3cc619f65333&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5945043c-7077-43e1-9dbb-14a3578f3d66&quot;,&quot;order&quot;:&quot;82&quot;}},&quot;1c08d8a0-b546-4f0e-91de-39b6c00cc052&quot;:{&quot;type&quot;:&quot;FIGURE_OBJECT&quot;,&quot;id&quot;:&quot;1c08d8a0-b546-4f0e-91de-39b6c00cc052&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0d365431-509b-47b9-9aac-3cc619f65333&quot;,&quot;order&quot;:&quot;2&quot;}},&quot;dff5e207-dbd2-4ca6-88f8-e67f7af03ec3&quot;:{&quot;type&quot;:&quot;FIGURE_OBJECT&quot;,&quot;id&quot;:&quot;dff5e207-dbd2-4ca6-88f8-e67f7af03ec3&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365431-509b-47b9-9aac-3cc619f65333&quot;,&quot;order&quot;:&quot;5&quot;}},&quot;7c95fa5d-334a-4c9c-8f87-b8699d22adcc&quot;:{&quot;type&quot;:&quot;FIGURE_OBJECT&quot;,&quot;id&quot;:&quot;7c95fa5d-334a-4c9c-8f87-b8699d22adcc&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5945043c-7077-43e1-9dbb-14a3578f3d66&quot;,&quot;order&quot;:&quot;85&quot;}},&quot;0ec97179-d5e5-4003-b926-50202ebd798e&quot;:{&quot;type&quot;:&quot;FIGURE_OBJECT&quot;,&quot;id&quot;:&quot;0ec97179-d5e5-4003-b926-50202ebd798e&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c95fa5d-334a-4c9c-8f87-b8699d22adcc&quot;,&quot;order&quot;:&quot;2&quot;}},&quot;e7fea6d9-0733-4eb3-a453-c95e3baae3a8&quot;:{&quot;type&quot;:&quot;FIGURE_OBJECT&quot;,&quot;id&quot;:&quot;e7fea6d9-0733-4eb3-a453-c95e3baae3a8&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c95fa5d-334a-4c9c-8f87-b8699d22adcc&quot;,&quot;order&quot;:&quot;5&quot;}},&quot;7cab4e22-5c4e-494d-a8ad-7c081616931c&quot;:{&quot;type&quot;:&quot;FIGURE_OBJECT&quot;,&quot;id&quot;:&quot;7cab4e22-5c4e-494d-a8ad-7c081616931c&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quot;}},&quot;6b2984fa-13dc-449b-aebf-645f90b524a8&quot;:{&quot;type&quot;:&quot;FIGURE_OBJECT&quot;,&quot;id&quot;:&quot;6b2984fa-13dc-449b-aebf-645f90b524a8&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5945043c-7077-43e1-9dbb-14a3578f3d66&quot;,&quot;order&quot;:&quot;95&quot;}},&quot;6bfa01ef-fc44-498e-8e6d-0175673d0651&quot;:{&quot;id&quot;:&quot;6bfa01ef-fc44-498e-8e6d-0175673d0651&quot;,&quot;type&quot;:&quot;FIGURE_OBJECT&quot;,&quot;document&quot;:{&quot;type&quot;:&quot;FIGURE&quot;,&quot;canvasType&quot;:&quot;FIGURE&quot;,&quot;units&quot;:&quot;in&quot;,&quot;aspectRatio&quot;:0},&quot;parent&quot;:{&quot;type&quot;:&quot;DOCUMENT&quot;,&quot;parentId&quot;:&quot;03ec32cc-1a8f-4b9a-aa29-2e3107475642&quot;,&quot;order&quot;:&quot;115&quot;}},&quot;48f79dd7-8d0f-4db0-863b-9beaa0140084&quot;:{&quot;id&quot;:&quot;48f79dd7-8d0f-4db0-863b-9beaa014008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bfa01ef-fc44-498e-8e6d-0175673d0651&quot;,&quot;type&quot;:&quot;FRAME&quot;,&quot;order&quot;:&quot;5&quot;}},&quot;994addaa-0bca-410a-b743-daf9c208c8ec&quot;:{&quot;type&quot;:&quot;FIGURE_OBJECT&quot;,&quot;id&quot;:&quot;994addaa-0bca-410a-b743-daf9c208c8ec&quot;,&quot;relativeTransform&quot;:{&quot;translate&quot;:{&quot;x&quot;:0,&quot;y&quot;:0},&quot;rotate&quot;:0},&quot;isLocked&quot;:false,&quot;parent&quot;:{&quot;type&quot;:&quot;CHILD&quot;,&quot;parentId&quot;:&quot;6bfa01ef-fc44-498e-8e6d-0175673d0651&quot;,&quot;order&quot;:&quot;5&quot;},&quot;source&quot;:{&quot;id&quot;:&quot;5fff0ce98e488100a5ebbe79&quot;,&quot;type&quot;:&quot;TEMPLATES&quot;}},&quot;d87668a7-ebe6-4cda-bf93-9896a452c7a6&quot;:{&quot;type&quot;:&quot;FIGURE_OBJECT&quot;,&quot;id&quot;:&quot;d87668a7-ebe6-4cda-bf93-9896a452c7a6&quot;,&quot;name&quot;:&quot;Spheroidal cell&quot;,&quot;relativeTransform&quot;:{&quot;translate&quot;:{&quot;x&quot;:-407.8400043216744,&quot;y&quot;:16.856670046498305},&quot;rotate&quot;:0,&quot;skewX&quot;:0,&quot;scale&quot;:{&quot;x&quot;:0.32487892583854056,&quot;y&quot;:0.32487892583854056}},&quot;opacity&quot;:1,&quot;image&quot;:{&quot;url&quot;:&quot;https://icons.biorender.com/biorender/5f35964d8d485800287e50b4/spheroidal-cell.png&quot;,&quot;fallbackUrl&quot;:&quot;https://res.cloudinary.com/dlcjuc3ej/image/upload/v1597347396/unif6klcrmkl4nftvfsp.svg#/keystone/api/icons/5f35964d8d485800287e50b4/spheroidal-cell.svg&quot;,&quot;size&quot;:{&quot;x&quot;:157,&quot;y&quot;:154},&quot;isPremium&quot;:false,&quot;isPacked&quot;:true},&quot;source&quot;:{&quot;id&quot;:&quot;5f32bc680be41f0028c4b1b3&quot;,&quot;type&quot;:&quot;ASSETS&quot;},&quot;pathStyles&quot;:[{&quot;type&quot;:&quot;FILL&quot;,&quot;fillStyle&quot;:&quot;rgb(0,0,0)&quot;}],&quot;isLocked&quot;:false,&quot;parent&quot;:{&quot;type&quot;:&quot;CHILD&quot;,&quot;parentId&quot;:&quot;994addaa-0bca-410a-b743-daf9c208c8ec&quot;,&quot;order&quot;:&quot;02&quot;}},&quot;3e5d6778-4e13-4739-9ab1-57de3f44adb6&quot;:{&quot;type&quot;:&quot;FIGURE_OBJECT&quot;,&quot;id&quot;:&quot;3e5d6778-4e13-4739-9ab1-57de3f44adb6&quot;,&quot;relativeTransform&quot;:{&quot;translate&quot;:{&quot;x&quot;:-122.82240657211997,&quot;y&quot;:15.816820111593469},&quot;rotate&quot;:0},&quot;opacity&quot;:1,&quot;path&quot;:{&quot;type&quot;:&quot;POLY_LINE&quot;,&quot;points&quot;:[{&quot;x&quot;:-66.25369202840781,&quot;y&quot;:0},{&quot;x&quot;:66.25369202840793,&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17&quot;}},&quot;0fba30e4-336c-431a-b95e-17a64ae9bb96&quot;:{&quot;type&quot;:&quot;FIGURE_OBJECT&quot;,&quot;id&quot;:&quot;0fba30e4-336c-431a-b95e-17a64ae9bb96&quot;,&quot;relativeTransform&quot;:{&quot;translate&quot;:{&quot;x&quot;:92.59555530197724,&quot;y&quot;:16.34716369059398},&quot;rotate&quot;:0},&quot;opacity&quot;:1,&quot;path&quot;:{&quot;type&quot;:&quot;POLY_LINE&quot;,&quot;points&quot;:[{&quot;x&quot;:-26.843407851764237,&quot;y&quot;:0},{&quot;x&quot;:26.84340785176402,&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2&quot;}},&quot;81ca10ba-2e82-4e62-a987-4df87dafc16c&quot;:{&quot;type&quot;:&quot;FIGURE_OBJECT&quot;,&quot;id&quot;:&quot;81ca10ba-2e82-4e62-a987-4df87dafc16c&quot;,&quot;name&quot;:&quot;Lightning bolt 1&quot;,&quot;relativeTransform&quot;:{&quot;translate&quot;:{&quot;x&quot;:-334.33651084680514,&quot;y&quot;:-51.42474442562873},&quot;rotate&quot;:0,&quot;skewX&quot;:0,&quot;scale&quot;:{&quot;x&quot;:0.2141226715299958,&quot;y&quot;:0.2141226715299958}},&quot;opacity&quot;:1,&quot;image&quot;:{&quot;url&quot;:&quot;https://icons.biorender.com/biorender/5be5f1477664d21200a3f99f/lightning-bolt-3.png&quot;,&quot;fallbackUrl&quot;:&quot;https://res.cloudinary.com/dlcjuc3ej/image/upload/v1541796159/z54ivhpmaz65natn6c78.svg#/keystone/api/icons/5be5f1477664d21200a3f99f/lightning-bolt-3.svg&quot;,&quot;size&quot;:{&quot;x&quot;:63,&quot;y&quot;:160},&quot;isPremium&quot;:false,&quot;isPacked&quot;:true},&quot;source&quot;:{&quot;id&quot;:&quot;5be5f1197664d21200a3f98a&quot;,&quot;type&quot;:&quot;ASSETS&quot;},&quot;pathStyles&quot;:[{&quot;type&quot;:&quot;FILL&quot;,&quot;fillStyle&quot;:&quot;rgb(0,0,0)&quot;}],&quot;isLocked&quot;:false,&quot;parent&quot;:{&quot;type&quot;:&quot;CHILD&quot;,&quot;parentId&quot;:&quot;994addaa-0bca-410a-b743-daf9c208c8ec&quot;,&quot;order&quot;:&quot;22&quot;}},&quot;7ac93f60-c9a0-4e0c-876f-138c606eab3a&quot;:{&quot;type&quot;:&quot;FIGURE_OBJECT&quot;,&quot;id&quot;:&quot;7ac93f60-c9a0-4e0c-876f-138c606eab3a&quot;,&quot;relativeTransform&quot;:{&quot;translate&quot;:{&quot;x&quot;:-319.9257719736754,&quot;y&quot;:-111.59209401333685},&quot;rotate&quot;:0},&quot;opacity&quot;:1,&quot;pathStyles&quot;:[{&quot;type&quot;:&quot;FILL&quot;,&quot;fillStyle&quot;:&quot;rgba(235, 128, 20, 1)&quot;}],&quot;text&quot;:{&quot;textData&quot;:{&quot;lineSpacing&quot;:&quot;normal&quot;,&quot;alignment&quot;:&quot;center&quot;,&quot;lines&quot;:[{&quot;runs&quot;:[{&quot;style&quot;:{&quot;fontFamily&quot;:&quot;Roboto&quot;,&quot;fontSize&quot;:13.797556526838868,&quot;color&quot;:&quot;rgba(235, 128, 20, 1)&quot;,&quot;fontWeight&quot;:&quot;bold&quot;,&quot;fontStyle&quot;:&quot;normal&quot;,&quot;decoration&quot;:&quot;none&quot;,&quot;script&quot;:&quot;none&quot;},&quot;range&quot;:[0,18]}],&quot;text&quot;:&quot;Chemical initiation&quot;,&quot;baseStyle&quot;:{&quot;fontFamily&quot;:&quot;Roboto&quot;,&quot;fontSize&quot;:13.797556526838868,&quot;color&quot;:&quot;rgba(235, 128, 20, 1)&quot;,&quot;fontWeight&quot;:&quot;bold&quot;,&quot;fontStyle&quot;:&quot;normal&quot;,&quot;decoration&quot;:&quot;none&quot;,&quot;script&quot;:&quot;none&quot;}},{&quot;runs&quot;:[{&quot;style&quot;:{&quot;fontFamily&quot;:&quot;Roboto&quot;,&quot;fontSize&quot;:13.797556526838868,&quot;color&quot;:&quot;rgba(23,23,23,1)&quot;,&quot;fontWeight&quot;:&quot;normal&quot;,&quot;fontStyle&quot;:&quot;italic&quot;,&quot;decoration&quot;:&quot;none&quot;,&quot;script&quot;:&quot;none&quot;},&quot;range&quot;:[0,23]}],&quot;text&quot;:&quot;(e.g. cigarette smoking)&quot;,&quot;baseStyle&quot;:{&quot;fontFamily&quot;:&quot;Roboto&quot;,&quot;fontSize&quot;:13.797556526838868,&quot;color&quot;:&quot;rgba(23,23,23,1)&quot;,&quot;fontWeight&quot;:&quot;normal&quot;,&quot;fontStyle&quot;:&quot;italic&quot;,&quot;decoration&quot;:&quot;none&quot;,&quot;script&quot;:&quot;none&quot;}}],&quot;verticalAlign&quot;:&quot;TOP&quot;},&quot;size&quot;:{&quot;x&quot;:155.41370605264885,&quot;y&quot;:35.72489530665958},&quot;targetSize&quot;:{&quot;x&quot;:148.9381349671218,&quot;y&quot;:34.23635800221543},&quot;format&quot;:&quot;BETTER_TEXT&quot;,&quot;verticalAlign&quot;:&quot;TOP&quot;},&quot;isLocked&quot;:false,&quot;parent&quot;:{&quot;type&quot;:&quot;CHILD&quot;,&quot;parentId&quot;:&quot;994addaa-0bca-410a-b743-daf9c208c8ec&quot;,&quot;order&quot;:&quot;25&quot;}},&quot;3b7b0445-132f-481a-840e-acb215fb67db&quot;:{&quot;type&quot;:&quot;FIGURE_OBJECT&quot;,&quot;id&quot;:&quot;3b7b0445-132f-481a-840e-acb215fb67db&quot;,&quot;relativeTransform&quot;:{&quot;translate&quot;:{&quot;x&quot;:-407.7236578634258,&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0]}],&quot;text&quot;:&quot;Normal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45.57640132034421,&quot;y&quot;:33.67707597070831},&quot;targetSize&quot;:{&quot;x&quot;:43.6773845986632,&quot;y&quot;:32.273864471928796},&quot;format&quot;:&quot;BETTER_TEXT&quot;,&quot;verticalAlign&quot;:&quot;TOP&quot;},&quot;isLocked&quot;:false,&quot;parent&quot;:{&quot;type&quot;:&quot;CHILD&quot;,&quot;parentId&quot;:&quot;994addaa-0bca-410a-b743-daf9c208c8ec&quot;,&quot;order&quot;:&quot;27&quot;}},&quot;7d8f9d0b-cdc2-4968-b0a8-88c751058ed5&quot;:{&quot;type&quot;:&quot;FIGURE_OBJECT&quot;,&quot;id&quot;:&quot;7d8f9d0b-cdc2-4968-b0a8-88c751058ed5&quot;,&quot;relativeTransform&quot;:{&quot;translate&quot;:{&quot;x&quot;:-221.51366483153086,&quot;y&quot;:70.833796332603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12]}],&quot;text&quot;:&quot;Affected cell&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53.559850775570816,&quot;y&quot;:33.67707597070831},&quot;targetSize&quot;:{&quot;x&quot;:51.3281903265887,&quot;y&quot;:32.273864471928796},&quot;format&quot;:&quot;BETTER_TEXT&quot;,&quot;verticalAlign&quot;:&quot;TOP&quot;},&quot;isLocked&quot;:false,&quot;parent&quot;:{&quot;type&quot;:&quot;CHILD&quot;,&quot;parentId&quot;:&quot;994addaa-0bca-410a-b743-daf9c208c8ec&quot;,&quot;order&quot;:&quot;3&quot;}},&quot;a300ddcd-1b3b-4c1e-879c-85fc257dbb1d&quot;:{&quot;type&quot;:&quot;FIGURE_OBJECT&quot;,&quot;id&quot;:&quot;a300ddcd-1b3b-4c1e-879c-85fc257dbb1d&quot;,&quot;relativeTransform&quot;:{&quot;translate&quot;:{&quot;x&quot;:10.1959963930309,&quot;y&quot;:70.8336446229686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9]}],&quot;text&quot;:&quot;Pre-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8.61724278606148,&quot;y&quot;:16.291666666666668},&quot;targetSize&quot;:{&quot;x&quot;:65.75819100330892,&quot;y&quot;:15.612847222222223},&quot;format&quot;:&quot;BETTER_TEXT&quot;,&quot;verticalAlign&quot;:&quot;TOP&quot;},&quot;isLocked&quot;:false,&quot;parent&quot;:{&quot;type&quot;:&quot;CHILD&quot;,&quot;parentId&quot;:&quot;994addaa-0bca-410a-b743-daf9c208c8ec&quot;,&quot;order&quot;:&quot;35&quot;}},&quot;ea2c74d8-36e9-4b45-8fd1-7b41df2efddb&quot;:{&quot;type&quot;:&quot;FIGURE_OBJECT&quot;,&quot;id&quot;:&quot;ea2c74d8-36e9-4b45-8fd1-7b41df2efddb&quot;,&quot;relativeTransform&quot;:{&quot;translate&quot;:{&quot;x&quot;:333.7153897979016,&quot;y&quot;:115.2418529563019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bold&quot;,&quot;fontStyle&quot;:&quot;normal&quot;,&quot;decoration&quot;:&quot;none&quot;,&quot;script&quot;:&quot;none&quot;},&quot;range&quot;:[0,5]}],&quot;text&quot;:&quot;Cancer&quot;,&quot;baseStyle&quot;:{&quot;fontFamily&quot;:&quot;Roboto&quot;,&quot;fontSize&quot;:13.797556526838868,&quot;color&quot;:&quot;#232323&quot;,&quot;fontWeight&quot;:&quot;bold&quot;,&quot;fontStyle&quot;:&quot;normal&quot;,&quot;decoration&quot;:&quot;none&quot;,&quot;script&quot;:&quot;none&quot;}}],&quot;verticalAlign&quot;:&quot;TOP&quot;},&quot;size&quot;:{&quot;x&quot;:65.90219626246964,&quot;y&quot;:16.291666666666668},&quot;targetSize&quot;:{&quot;x&quot;:63.15627141820008,&quot;y&quot;:15.612847222222223},&quot;format&quot;:&quot;BETTER_TEXT&quot;,&quot;verticalAlign&quot;:&quot;TOP&quot;},&quot;isLocked&quot;:false,&quot;parent&quot;:{&quot;type&quot;:&quot;CHILD&quot;,&quot;parentId&quot;:&quot;994addaa-0bca-410a-b743-daf9c208c8ec&quot;,&quot;order&quot;:&quot;4&quot;}},&quot;7aa2e117-7756-4e5f-94b3-b0f700d97035&quot;:{&quot;type&quot;:&quot;FIGURE_OBJECT&quot;,&quot;id&quot;:&quot;7aa2e117-7756-4e5f-94b3-b0f700d97035&quot;,&quot;relativeTransform&quot;:{&quot;translate&quot;:{&quot;x&quot;:-128.65376209989736,&quot;y&quot;:-6.6530870146457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8]}],&quot;text&quot;:&quot;Promotion&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italic&quot;,&quot;decoration&quot;:&quot;none&quot;,&quot;script&quot;:&quot;none&quot;},&quot;range&quot;:[0,14]}],&quot;text&quot;:&quot;(proliferation)&quot;,&quot;baseStyle&quot;:{&quot;fontFamily&quot;:&quot;Roboto&quot;,&quot;fontSize&quot;:13.797556526838868,&quot;color&quot;:&quot;#232323&quot;,&quot;fontWeight&quot;:&quot;normal&quot;,&quot;fontStyle&quot;:&quot;italic&quot;,&quot;decoration&quot;:&quot;none&quot;,&quot;script&quot;:&quot;none&quot;}}],&quot;verticalAlign&quot;:&quot;TOP&quot;},&quot;size&quot;:{&quot;x&quot;:86.30444145202637,&quot;y&quot;:33.67707597070831},&quot;targetSize&quot;:{&quot;x&quot;:82.70842305819194,&quot;y&quot;:32.273864471928796},&quot;format&quot;:&quot;BETTER_TEXT&quot;,&quot;verticalAlign&quot;:&quot;TOP&quot;},&quot;isLocked&quot;:false,&quot;parent&quot;:{&quot;type&quot;:&quot;CHILD&quot;,&quot;parentId&quot;:&quot;994addaa-0bca-410a-b743-daf9c208c8ec&quot;,&quot;order&quot;:&quot;45&quot;}},&quot;87e061b2-3562-46ac-8b67-dbbc485ccbe1&quot;:{&quot;type&quot;:&quot;FIGURE_OBJECT&quot;,&quot;id&quot;:&quot;87e061b2-3562-46ac-8b67-dbbc485ccbe1&quot;,&quot;relativeTransform&quot;:{&quot;translate&quot;:{&quot;x&quot;:150.4535303179569,&quot;y&quot;:-20.631434948317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797556526838868,&quot;color&quot;:&quot;#232323&quot;,&quot;fontWeight&quot;:&quot;normal&quot;,&quot;fontStyle&quot;:&quot;normal&quot;,&quot;decoration&quot;:&quot;none&quot;,&quot;script&quot;:&quot;none&quot;},&quot;range&quot;:[0,19]}],&quot;text&quot;:&quot;• Genome instability&quot;,&quot;baseStyle&quot;:{&quot;fontFamily&quot;:&quot;Roboto&quot;,&quot;fontSize&quot;:13.797556526838868,&quot;color&quot;:&quot;#232323&quot;,&quot;fontWeight&quot;:&quot;normal&quot;,&quot;fontStyle&quot;:&quot;normal&quot;,&quot;decoration&quot;:&quot;none&quot;,&quot;script&quot;:&quot;none&quot;}},{&quot;runs&quot;:[{&quot;style&quot;:{&quot;fontFamily&quot;:&quot;Roboto&quot;,&quot;fontSize&quot;:13.797556526838868,&quot;color&quot;:&quot;#232323&quot;,&quot;fontWeight&quot;:&quot;normal&quot;,&quot;fontStyle&quot;:&quot;normal&quot;,&quot;decoration&quot;:&quot;none&quot;,&quot;script&quot;:&quot;none&quot;},&quot;range&quot;:[0,31]}],&quot;text&quot;:&quot;• Loss of tumor suppressor genes&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132.0698106359144,&quot;y&quot;:51.76291306608869},&quot;targetSize&quot;:{&quot;x&quot;:126.56690185941797,&quot;y&quot;:49.60612502166833},&quot;format&quot;:&quot;BETTER_TEXT&quot;,&quot;verticalAlign&quot;:&quot;TOP&quot;},&quot;isLocked&quot;:false,&quot;parent&quot;:{&quot;type&quot;:&quot;CHILD&quot;,&quot;parentId&quot;:&quot;994addaa-0bca-410a-b743-daf9c208c8ec&quot;,&quot;order&quot;:&quot;5&quot;}},&quot;364f3904-bb74-40ad-8ace-bace8fac2b23&quot;:{&quot;type&quot;:&quot;FIGURE_OBJECT&quot;,&quot;id&quot;:&quot;364f3904-bb74-40ad-8ace-bace8fac2b23&quot;,&quot;relativeTransform&quot;:{&quot;translate&quot;:{&quot;x&quot;:150.32402461846874,&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2&quot;}},&quot;7daa667a-051b-40cc-bc12-45539c3de09e&quot;:{&quot;type&quot;:&quot;FIGURE_OBJECT&quot;,&quot;id&quot;:&quot;7daa667a-051b-40cc-bc12-45539c3de09e&quot;,&quot;relativeTransform&quot;:{&quot;translate&quot;:{&quot;x&quot;:208.05249393496,&quot;y&quot;:16.34716369059398},&quot;rotate&quot;:0},&quot;opacity&quot;:1,&quot;path&quot;:{&quot;type&quot;:&quot;POLY_LINE&quot;,&quot;points&quot;:[{&quot;x&quot;:-26.843407851764237,&quot;y&quot;:0},{&quot;x&quot;:26.843407851764237,&quot;y&quot;:0}],&quot;closed&quot;:false},&quot;pathStyles&quot;:[{&quot;type&quot;:&quot;FILL&quot;,&quot;fillStyle&quot;:&quot;rgba(0,0,0,0)&quot;},{&quot;type&quot;:&quot;STROKE&quot;,&quot;strokeStyle&quot;:&quot;#232323&quot;,&quot;lineWidth&quot;:2.0696334790258306,&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5&quot;}},&quot;bf8aba55-5849-4b9f-9c59-448d870929d2&quot;:{&quot;type&quot;:&quot;FIGURE_OBJECT&quot;,&quot;id&quot;:&quot;bf8aba55-5849-4b9f-9c59-448d870929d2&quot;,&quot;relativeTransform&quot;:{&quot;translate&quot;:{&quot;x&quot;:-138.264996443403,&quot;y&quot;:58.723030634206324},&quot;rotate&quot;:0},&quot;opacity&quot;:1,&quot;path&quot;:{&quot;type&quot;:&quot;POLY_LINE&quot;,&quot;points&quot;:[{&quot;x&quot;:14.053767855146077,&quot;y&quot;:42.71053540279729},{&quot;x&quot;:14.053767855146077,&quot;y&quot;:-42.71053540279708},{&quot;x&quot;:-14.053767855146077,&quot;y&quot;:-42.7105354027970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3,3]}],&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57&quot;}},&quot;91cbbcbd-9a6c-4330-a82d-cade24954ec1&quot;:{&quot;type&quot;:&quot;FIGURE_OBJECT&quot;,&quot;id&quot;:&quot;91cbbcbd-9a6c-4330-a82d-cade24954ec1&quot;,&quot;relativeTransform&quot;:{&quot;translate&quot;:{&quot;x&quot;:-126.13799812810353,&quot;y&quot;:201.960978163505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style&quot;:{&quot;fontFamily&quot;:&quot;Roboto&quot;,&quot;fontSize&quot;:13.797556526838868,&quot;color&quot;:&quot;#232323&quot;,&quot;fontWeight&quot;:&quot;normal&quot;,&quot;fontStyle&quot;:&quot;italic&quot;,&quot;decoration&quot;:&quot;none&quot;,&quot;script&quot;:&quot;none&quot;},&quot;range&quot;:[10,24]}],&quot;text&quot;:&quot;Apoptosis (cell toxicity)&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89.53530364517621,&quot;y&quot;:33.67707597070831},&quot;targetSize&quot;:{&quot;x&quot;:85.80466599329388,&quot;y&quot;:32.273864471928796},&quot;format&quot;:&quot;BETTER_TEXT&quot;,&quot;verticalAlign&quot;:&quot;TOP&quot;},&quot;isLocked&quot;:false,&quot;parent&quot;:{&quot;type&quot;:&quot;CHILD&quot;,&quot;parentId&quot;:&quot;994addaa-0bca-410a-b743-daf9c208c8ec&quot;,&quot;order&quot;:&quot;62&quot;}},&quot;2d145f52-faee-4230-9448-379f0f11549d&quot;:{&quot;type&quot;:&quot;FIGURE_OBJECT&quot;,&quot;id&quot;:&quot;2d145f52-faee-4230-9448-379f0f11549d&quot;,&quot;relativeTransform&quot;:{&quot;translate&quot;:{&quot;x&quot;:-300.0748576011991,&quot;y&quot;:-206.7632916666665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3,&quot;color&quot;:&quot;rgba(23,23,23,1)&quot;,&quot;fontWeight&quot;:&quot;bold&quot;,&quot;fontStyle&quot;:&quot;italic&quot;,&quot;decoration&quot;:&quot;none&quot;,&quot;script&quot;:&quot;none&quot;},&quot;range&quot;:[0,22]}],&quot;text&quot;:&quot;Chemical Carcinogenesis&quot;,&quot;baseStyle&quot;:{&quot;fontFamily&quot;:&quot;Roboto&quot;,&quot;fontSize&quot;:23,&quot;color&quot;:&quot;rgba(23,23,23,1)&quot;,&quot;fontWeight&quot;:&quot;bold&quot;,&quot;fontStyle&quot;:&quot;italic&quot;,&quot;decoration&quot;:&quot;none&quot;,&quot;script&quot;:&quot;none&quot;}}],&quot;verticalAlign&quot;:&quot;TOP&quot;},&quot;size&quot;:{&quot;x&quot;:267.36376953125,&quot;y&quot;:26.833333333333336},&quot;targetSize&quot;:{&quot;x&quot;:256.22361246744794,&quot;y&quot;:25.715277777777782},&quot;format&quot;:&quot;BETTER_TEXT&quot;,&quot;verticalAlign&quot;:&quot;TOP&quot;},&quot;isLocked&quot;:false,&quot;parent&quot;:{&quot;type&quot;:&quot;CHILD&quot;,&quot;parentId&quot;:&quot;994addaa-0bca-410a-b743-daf9c208c8ec&quot;,&quot;order&quot;:&quot;65&quot;}},&quot;6105fd8d-b056-4b24-b1b4-0cbd4e255660&quot;:{&quot;type&quot;:&quot;FIGURE_OBJECT&quot;,&quot;id&quot;:&quot;6105fd8d-b056-4b24-b1b4-0cbd4e255660&quot;,&quot;relativeTransform&quot;:{&quot;translate&quot;:{&quot;x&quot;:-298.3262916666666,&quot;y&quot;:-190.89329166666667},&quot;rotate&quot;:0},&quot;opacity&quot;:1,&quot;path&quot;:{&quot;type&quot;:&quot;POLY_LINE&quot;,&quot;points&quot;:[{&quot;x&quot;:-133.09956249999996,&quot;y&quot;:0},{&quot;x&quot;:133.09956250000008,&quot;y&quot;:0}],&quot;closed&quot;:false},&quot;pathStyles&quot;:[{&quot;type&quot;:&quot;FILL&quot;,&quot;fillStyle&quot;:&quot;rgba(0,0,0,0)&quot;},{&quot;type&quot;:&quot;STROKE&quot;,&quot;strokeStyle&quot;:&quot;rgba(235, 128, 20, 1)&quot;,&quot;lineWidth&quot;:3.8333333333333335,&quot;lineJoin&quot;:&quot;round&quot;}],&quot;isLocked&quot;:false,&quot;parent&quot;:{&quot;type&quot;:&quot;CHILD&quot;,&quot;parentId&quot;:&quot;994addaa-0bca-410a-b743-daf9c208c8ec&quot;,&quot;order&quot;:&quot;67&quot;}},&quot;6b66f088-5f8e-4b05-9e60-7596bfff67d6&quot;:{&quot;type&quot;:&quot;FIGURE_OBJECT&quot;,&quot;id&quot;:&quot;6b66f088-5f8e-4b05-9e60-7596bfff67d6&quot;,&quot;name&quot;:&quot;Zoomed callout (circle, shaded tail, short)&quot;,&quot;relativeTransform&quot;:{&quot;translate&quot;:{&quot;x&quot;:-226.3538953674786,&quot;y&quot;:-43.067373315900234},&quot;rotate&quot;:-0.9670771226394301},&quot;opacity&quot;:1,&quot;source&quot;:{&quot;id&quot;:&quot;5f1b45564be18d00ab235145&quot;,&quot;type&quot;:&quot;ASSETS&quot;},&quot;pathStyles&quot;:[{&quot;type&quot;:&quot;FILL&quot;,&quot;fillStyle&quot;:&quot;rgb(0,0,0)&quot;}],&quot;isLocked&quot;:false,&quot;parent&quot;:{&quot;type&quot;:&quot;CHILD&quot;,&quot;parentId&quot;:&quot;994addaa-0bca-410a-b743-daf9c208c8ec&quot;,&quot;order&quot;:&quot;7&quot;}},&quot;8c1b57b7-ede0-4e55-beba-22daf465edb3&quot;:{&quot;type&quot;:&quot;FIGURE_OBJECT&quot;,&quot;id&quot;:&quot;8c1b57b7-ede0-4e55-beba-22daf465edb3&quot;,&quot;relativeTransform&quot;:{&quot;translate&quot;:{&quot;x&quot;:-16.4412509456758,&quot;y&quot;:8.343769498348479},&quot;rotate&quot;:-1.1170107212763707e-16},&quot;opacity&quot;:1,&quot;path&quot;:{&quot;type&quot;:&quot;POLY_LINE&quot;,&quot;points&quot;:[{&quot;x&quot;:-30.76123677526671,&quot;y&quot;:29.53184678277999},{&quot;x&quot;:-8.614558935106793,&quot;y&quot;:-29.53184678277999},{&quot;x&quot;:30.76123677526671,&quot;y&quot;:29.53184678277999}],&quot;closed&quot;:true},&quot;pathStyles&quot;:[{&quot;type&quot;:&quot;FILL&quot;,&quot;fillStyle&quot;:&quot;rgba(214,214,214,0.54)&quot;},{&quot;type&quot;:&quot;STROKE&quot;,&quot;strokeStyle&quot;:&quot;#95AAD3&quot;,&quot;lineWidth&quot;:0,&quot;lineJoin&quot;:&quot;round&quot;}],&quot;isLocked&quot;:false,&quot;parent&quot;:{&quot;type&quot;:&quot;CHILD&quot;,&quot;parentId&quot;:&quot;6b66f088-5f8e-4b05-9e60-7596bfff67d6&quot;,&quot;order&quot;:&quot;2&quot;}},&quot;5a6f783e-3025-4de3-b816-fd8aab87773b&quot;:{&quot;type&quot;:&quot;FIGURE_OBJECT&quot;,&quot;id&quot;:&quot;5a6f783e-3025-4de3-b816-fd8aab87773b&quot;,&quot;relativeTransform&quot;:{&quot;translate&quot;:{&quot;x&quot;:7.90864297630627,&quot;y&quot;:0},&quot;rotate&quot;:-1.1170107212763707e-16},&quot;opacity&quot;:1,&quot;path&quot;:{&quot;type&quot;:&quot;ELLIPSE&quot;,&quot;size&quot;:{&quot;x&quot;:77.02560145209401,&quot;y&quot;:77.02560145209401}},&quot;pathStyles&quot;:[{&quot;type&quot;:&quot;FILL&quot;,&quot;fillStyle&quot;:&quot;rgba(255,255,255,1)&quot;},{&quot;type&quot;:&quot;STROKE&quot;,&quot;strokeStyle&quot;:&quot;rgba(23,23,23,1)&quot;,&quot;lineWidth&quot;:1.562088037178508,&quot;lineJoin&quot;:&quot;round&quot;}],&quot;isLocked&quot;:false,&quot;parent&quot;:{&quot;type&quot;:&quot;CHILD&quot;,&quot;parentId&quot;:&quot;6b66f088-5f8e-4b05-9e60-7596bfff67d6&quot;,&quot;order&quot;:&quot;5&quot;}},&quot;effb3842-5d54-414e-9240-d0cbe133cdb2&quot;:{&quot;type&quot;:&quot;FIGURE_OBJECT&quot;,&quot;id&quot;:&quot;effb3842-5d54-414e-9240-d0cbe133cdb2&quot;,&quot;relativeTransform&quot;:{&quot;translate&quot;:{&quot;x&quot;:-222.5440216050114,&quot;y&quot;:-60.984491481361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055555555555555,&quot;color&quot;:&quot;#232323&quot;,&quot;fontWeight&quot;:&quot;normal&quot;,&quot;fontStyle&quot;:&quot;normal&quot;,&quot;decoration&quot;:&quot;none&quot;,&quot;script&quot;:&quot;none&quot;},&quot;range&quot;:[0,9]}],&quot;text&quot;:&quot;DNA damage&quot;,&quot;baseStyle&quot;:{&quot;fontFamily&quot;:&quot;Roboto&quot;,&quot;fontSize&quot;:14.055555555555555,&quot;color&quot;:&quot;#232323&quot;,&quot;fontWeight&quot;:&quot;normal&quot;,&quot;fontStyle&quot;:&quot;normal&quot;,&quot;decoration&quot;:&quot;none&quot;,&quot;script&quot;:&quot;none&quot;}}],&quot;verticalAlign&quot;:&quot;TOP&quot;},&quot;size&quot;:{&quot;x&quot;:51.371011604825895,&quot;y&quot;:34.306799999999996},&quot;targetSize&quot;:{&quot;x&quot;:49.23055278795815,&quot;y&quot;:32.87735},&quot;format&quot;:&quot;BETTER_TEXT&quot;,&quot;verticalAlign&quot;:&quot;TOP&quot;},&quot;isLocked&quot;:false,&quot;parent&quot;:{&quot;type&quot;:&quot;CHILD&quot;,&quot;parentId&quot;:&quot;994addaa-0bca-410a-b743-daf9c208c8ec&quot;,&quot;order&quot;:&quot;72&quot;}},&quot;7ef57247-d679-467c-91c0-62cd84b16f06&quot;:{&quot;type&quot;:&quot;FIGURE_OBJECT&quot;,&quot;id&quot;:&quot;7ef57247-d679-467c-91c0-62cd84b16f06&quot;,&quot;relativeTransform&quot;:{&quot;translate&quot;:{&quot;x&quot;:-317.89475057605847,&quot;y&quot;:10.456287042772663},&quot;rotate&quot;:0},&quot;opacity&quot;:1,&quot;path&quot;:{&quot;type&quot;:&quot;POLY_LINE&quot;,&quot;points&quot;:[{&quot;x&quot;:-51.74112442394156,&quot;y&quot;:0},{&quot;x&quot;:51.74112442394166,&quot;y&quot;:0}],&quot;closed&quot;:false},&quot;pathStyles&quot;:[{&quot;type&quot;:&quot;FILL&quot;,&quot;fillStyle&quot;:&quot;rgba(0,0,0,0)&quot;},{&quot;type&quot;:&quot;STROKE&quot;,&quot;strokeStyle&quot;:&quot;#232323&quot;,&quot;lineWidth&quot;:3.354166666666667,&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5&quot;}},&quot;ea5e4be4-e8b1-4783-ac4c-dbe7950e9d16&quot;:{&quot;type&quot;:&quot;FIGURE_OBJECT&quot;,&quot;id&quot;:&quot;ea5e4be4-e8b1-4783-ac4c-dbe7950e9d16&quot;,&quot;relativeTransform&quot;:{&quot;translate&quot;:{&quot;x&quot;:-319.4472631336233,&quot;y&quot;:21.85221046542833},&quot;rotate&quot;:0},&quot;opacity&quot;:1,&quot;path&quot;:{&quot;type&quot;:&quot;POLY_LINE&quot;,&quot;points&quot;:[{&quot;x&quot;:-51.74112442394156,&quot;y&quot;:0},{&quot;x&quot;:51.74112442394156,&quot;y&quot;:0}],&quot;closed&quot;:false},&quot;pathStyles&quot;:[{&quot;type&quot;:&quot;FILL&quot;,&quot;fillStyle&quot;:&quot;rgba(0,0,0,0)&quot;},{&quot;type&quot;:&quot;STROKE&quot;,&quot;strokeStyle&quot;:&quot;#232323&quot;,&quot;lineWidth&quot;:1.0348167395129153,&quot;lineJoin&quot;:&quot;round&quot;}],&quot;pathMarkers&quot;:{&quot;markerStart&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4addaa-0bca-410a-b743-daf9c208c8ec&quot;,&quot;order&quot;:&quot;77&quot;}},&quot;85ea70f4-a644-44a2-8424-5ea4144abeff&quot;:{&quot;type&quot;:&quot;FIGURE_OBJECT&quot;,&quot;id&quot;:&quot;85ea70f4-a644-44a2-8424-5ea4144abeff&quot;,&quot;relativeTransform&quot;:{&quot;translate&quot;:{&quot;x&quot;:-318.17831717036245,&quot;y&quot;:43.0128522607285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797556526838868,&quot;color&quot;:&quot;#232323&quot;,&quot;fontWeight&quot;:&quot;normal&quot;,&quot;fontStyle&quot;:&quot;normal&quot;,&quot;decoration&quot;:&quot;none&quot;,&quot;script&quot;:&quot;none&quot;},&quot;range&quot;:[0,9]}],&quot;text&quot;:&quot;DNA repair&quot;,&quot;baseStyle&quot;:{&quot;fontFamily&quot;:&quot;Roboto&quot;,&quot;fontSize&quot;:13.797556526838868,&quot;color&quot;:&quot;#232323&quot;,&quot;fontWeight&quot;:&quot;normal&quot;,&quot;fontStyle&quot;:&quot;normal&quot;,&quot;decoration&quot;:&quot;none&quot;,&quot;script&quot;:&quot;none&quot;}}],&quot;verticalAlign&quot;:&quot;TOP&quot;},&quot;size&quot;:{&quot;x&quot;:42.51412734832368,&quot;y&quot;:33.67707597070831},&quot;targetSize&quot;:{&quot;x&quot;:40.742705375476866,&quot;y&quot;:32.273864471928796},&quot;format&quot;:&quot;BETTER_TEXT&quot;,&quot;verticalAlign&quot;:&quot;TOP&quot;},&quot;isLocked&quot;:false,&quot;parent&quot;:{&quot;type&quot;:&quot;CHILD&quot;,&quot;parentId&quot;:&quot;994addaa-0bca-410a-b743-daf9c208c8ec&quot;,&quot;order&quot;:&quot;8&quot;}},&quot;0b4d32ec-2f3d-414b-8a03-95a4abff6221&quot;:{&quot;type&quot;:&quot;FIGURE_OBJECT&quot;,&quot;id&quot;:&quot;0b4d32ec-2f3d-414b-8a03-95a4abff6221&quot;,&quot;relativeTransform&quot;:{&quot;translate&quot;:{&quot;x&quot;:-306.0506196257959,&quot;y&quot;:-40.813990668262605},&quot;rotate&quot;:0},&quot;opacity&quot;:1,&quot;path&quot;:{&quot;type&quot;:&quot;POLY_LINE&quot;,&quot;points&quot;:[{&quot;x&quot;:-14.053767855146077,&quot;y&quot;:-50.96098414643248},{&quot;x&quot;:-14.053767855146077,&quot;y&quot;:50.96098414643248},{&quot;x&quot;:14.053767855146077,&quot;y&quot;:50.96098414643248}],&quot;closed&quot;:false,&quot;cornerRounding&quot;:{&quot;type&quot;:&quot;ARC_LENGTH&quot;,&quot;global&quot;:38.50133448165356}},&quot;pathStyles&quot;:[{&quot;type&quot;:&quot;FILL&quot;,&quot;fillStyle&quot;:&quot;rgba(0,0,0,0)&quot;},{&quot;type&quot;:&quot;STROKE&quot;,&quot;strokeStyle&quot;:&quot;#232323&quot;,&quot;lineWidth&quot;:1.9925922414558763,&quot;lineJoin&quot;:&quot;round&quot;,&quot;dashArray&quot;:[0,0]}],&quot;isLocked&quot;:false,&quot;parent&quot;:{&quot;type&quot;:&quot;CHILD&quot;,&quot;parentId&quot;:&quot;994addaa-0bca-410a-b743-daf9c208c8ec&quot;,&quot;order&quot;:&quot;85&quot;}},&quot;7ba54e25-a4a9-4b61-98e7-d6bbb6992a02&quot;:{&quot;type&quot;:&quot;FIGURE_OBJECT&quot;,&quot;id&quot;:&quot;7ba54e25-a4a9-4b61-98e7-d6bbb6992a02&quot;,&quot;name&quot;:&quot;DNA (unwound, double-stranded break)&quot;,&quot;relativeTransform&quot;:{&quot;translate&quot;:{&quot;x&quot;:-222.26676088832448,&quot;y&quot;:-31.712042900047066},&quot;rotate&quot;:0,&quot;skewX&quot;:0,&quot;scale&quot;:{&quot;x&quot;:0.1792042081006862,&quot;y&quot;:0.1792042081006862}},&quot;opacity&quot;:1,&quot;image&quot;:{&quot;url&quot;:&quot;https://icons.biorender.com/biorender/5cc3254349a3283300c1930c/dna-unwound-double-stranded-break.png&quot;,&quot;fallbackUrl&quot;:&quot;https://res.cloudinary.com/dlcjuc3ej/image/upload/v1556292927/bu17yae7mlxhwuwab3cd.svg#/keystone/api/icons/5cc3254349a3283300c1930c/dna-unwound-double-stranded-break.svg&quot;,&quot;size&quot;:{&quot;x&quot;:194,&quot;y&quot;:117},&quot;isPremium&quot;:false,&quot;isPacked&quot;:true},&quot;source&quot;:{&quot;id&quot;:&quot;5cc3242b49a3283300c192fa&quot;,&quot;type&quot;:&quot;ASSETS&quot;},&quot;pathStyles&quot;:[{&quot;type&quot;:&quot;FILL&quot;,&quot;fillStyle&quot;:&quot;rgb(0,0,0)&quot;}],&quot;isLocked&quot;:false,&quot;parent&quot;:{&quot;type&quot;:&quot;CHILD&quot;,&quot;parentId&quot;:&quot;994addaa-0bca-410a-b743-daf9c208c8ec&quot;,&quot;order&quot;:&quot;9&quot;}},&quot;e0c6ffd7-9c86-457d-828f-47bc1de2b92b&quot;:{&quot;id&quot;:&quot;e0c6ffd7-9c86-457d-828f-47bc1de2b92b&quot;,&quot;name&quot;:&quot;Cancer cell&quot;,&quot;type&quot;:&quot;FIGURE_OBJECT&quot;,&quot;relativeTransform&quot;:{&quot;translate&quot;:{&quot;x&quot;:-222.24592841598584,&quot;y&quot;:17.929774408109147},&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2&quot;}},&quot;edb0e2ca-532e-46c4-9ff5-5b908fae98f6&quot;:{&quot;id&quot;:&quot;edb0e2ca-532e-46c4-9ff5-5b908fae98f6&quot;,&quot;name&quot;:&quot;Cancer cell&quot;,&quot;type&quot;:&quot;FIGURE_OBJECT&quot;,&quot;relativeTransform&quot;:{&quot;translate&quot;:{&quot;x&quot;:11.885062445480564,&quot;y&quot;:-19.350940384447526},&quot;rotate&quot;:0,&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1&quot;}},&quot;0cc214d7-57b0-45f8-b5b9-a3b07d71fecf&quot;:{&quot;id&quot;:&quot;0cc214d7-57b0-45f8-b5b9-a3b07d71fecf&quot;,&quot;name&quot;:&quot;Cancer cell&quot;,&quot;type&quot;:&quot;FIGURE_OBJECT&quot;,&quot;relativeTransform&quot;:{&quot;translate&quot;:{&quot;x&quot;:34.577255515686645,&quot;y&quot;:28.624491682921757},&quot;rotate&quot;:6.283185307179586,&quot;skewX&quot;:0,&quot;scale&quot;:{&quot;x&quot;:-0.5381184735608125,&quot;y&quot;:0.538118473560812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3&quot;}},&quot;b97bb59f-29b2-4bb0-b252-af6c3562ae39&quot;:{&quot;id&quot;:&quot;b97bb59f-29b2-4bb0-b252-af6c3562ae39&quot;,&quot;name&quot;:&quot;Cancer cell&quot;,&quot;type&quot;:&quot;FIGURE_OBJECT&quot;,&quot;relativeTransform&quot;:{&quot;translate&quot;:{&quot;x&quot;:-22.145367328514926,&quot;y&quot;:25.24205277856512},&quot;rotate&quot;:4.71238898038469,&quot;skewX&quot;:0,&quot;scale&quot;:{&quot;x&quot;:-0.5381184735608123,&quot;y&quot;:0.538118473560812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994addaa-0bca-410a-b743-daf9c208c8ec&quot;,&quot;order&quot;:&quot;05&quot;}},&quot;67ac9a16-e434-40bc-9439-2c1db11dd616&quot;:{&quot;id&quot;:&quot;67ac9a16-e434-40bc-9439-2c1db11dd616&quot;,&quot;name&quot;:&quot;Cancer cell (apoptosis)&quot;,&quot;type&quot;:&quot;FIGURE_OBJECT&quot;,&quot;relativeTransform&quot;:{&quot;translate&quot;:{&quot;x&quot;:-125.02544592298682,&quot;y&quot;:140.41747604831147},&quot;rotate&quot;:0,&quot;skewX&quot;:0,&quot;scale&quot;:{&quot;x&quot;:0.6337178473890972,&quot;y&quot;:0.6337178473890972}},&quot;image&quot;:{&quot;url&quot;:&quot;https://icons.biorender.com/biorender/6176ff7caa87c30029843e4b/cancer-cell-apoptosis-01.png&quot;,&quot;fallbackUrl&quot;:&quot;https://res.cloudinary.com/dlcjuc3ej/image/upload/v1635188593/kcjs5yqctpnvppshr2v5.svg#/keystone/api/icons/6176ff7caa87c30029843e4b/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994addaa-0bca-410a-b743-daf9c208c8ec&quot;,&quot;order&quot;:&quot;3&quot;}},&quot;de2b5bf5-072b-4505-bef0-c7c2d2e12acd&quot;:{&quot;relativeTransform&quot;:{&quot;translate&quot;:{&quot;x&quot;:330.71405924584093,&quot;y&quot;:4.633530903557353},&quot;rotate&quot;:0},&quot;type&quot;:&quot;FIGURE_OBJECT&quot;,&quot;id&quot;:&quot;de2b5bf5-072b-4505-bef0-c7c2d2e12acd&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994addaa-0bca-410a-b743-daf9c208c8ec&quot;,&quot;order&quot;:&quot;1&quot;},&quot;isPremium&quot;:true},&quot;3326f6d7-b69c-450f-85a5-cb50f8137b49&quot;:{&quot;id&quot;:&quot;3326f6d7-b69c-450f-85a5-cb50f8137b49&quot;,&quot;name&quot;:&quot;Cancer cell&quot;,&quot;type&quot;:&quot;FIGURE_OBJECT&quot;,&quot;relativeTransform&quot;:{&quot;translate&quot;:{&quot;x&quot;:-18.72971420568607,&quot;y&quot;:-30.60803088128766},&quot;rotate&quot;:0,&quot;skewX&quot;:0,&quot;scale&quot;:{&quot;x&quot;:0.5893304806204346,&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5&quot;}},&quot;162097b6-51b7-41cb-a4b1-92a62aa05dde&quot;:{&quot;id&quot;:&quot;162097b6-51b7-41cb-a4b1-92a62aa05dde&quot;,&quot;name&quot;:&quot;Cancer cell&quot;,&quot;type&quot;:&quot;FIGURE_OBJECT&quot;,&quot;relativeTransform&quot;:{&quot;translate&quot;:{&quot;x&quot;:26.372899655440158,&quot;y&quot;:-30.981337705976696},&quot;rotate&quot;:-0.6590175543038372,&quot;skewX&quot;:0,&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quot;}},&quot;96c6eae7-1bb2-4cf6-87ea-841f5504fdbe&quot;:{&quot;id&quot;:&quot;96c6eae7-1bb2-4cf6-87ea-841f5504fdbe&quot;,&quot;name&quot;:&quot;Cancer cell&quot;,&quot;type&quot;:&quot;FIGURE_OBJECT&quot;,&quot;relativeTransform&quot;:{&quot;translate&quot;:{&quot;x&quot;:3.5702080110625976,&quot;y&quot;:1.2532835477507236},&quot;rotate&quot;:1.2242084338272924e-16,&quot;skewX&quot;:-6.12104216913646e-17,&quot;scale&quot;:{&quot;x&quot;:0.5893304806204348,&quot;y&quot;:0.589330480620434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95&quot;}},&quot;4e8210ae-5de5-46fb-a8ec-cfd7d993435b&quot;:{&quot;id&quot;:&quot;4e8210ae-5de5-46fb-a8ec-cfd7d993435b&quot;,&quot;name&quot;:&quot;Cancer cell&quot;,&quot;type&quot;:&quot;FIGURE_OBJECT&quot;,&quot;relativeTransform&quot;:{&quot;translate&quot;:{&quot;x&quot;:-11.040080922854939,&quot;y&quot;:-50.82657582353772},&quot;rotate&quot;:0.3660135791738499,&quot;skewX&quot;:1.8221752155570538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7&quot;},&quot;opacity&quot;:0.75},&quot;51ec6354-6480-4dce-93d5-1c4c11ab71de&quot;:{&quot;id&quot;:&quot;51ec6354-6480-4dce-93d5-1c4c11ab71de&quot;,&quot;name&quot;:&quot;Cancer cell&quot;,&quot;type&quot;:&quot;FIGURE_OBJECT&quot;,&quot;relativeTransform&quot;:{&quot;translate&quot;:{&quot;x&quot;:-43.60758317467675,&quot;y&quot;:9.399428469350807},&quot;rotate&quot;:5.76291900546817,&quot;skewX&quot;:0,&quot;scale&quot;:{&quot;x&quot;:-0.5519440416995316,&quot;y&quot;:0.551944041699531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5&quot;},&quot;opacity&quot;:1},&quot;89bb73ce-bdd8-4652-a3d8-92853a0913ad&quot;:{&quot;id&quot;:&quot;89bb73ce-bdd8-4652-a3d8-92853a0913ad&quot;,&quot;name&quot;:&quot;Cancer cell&quot;,&quot;type&quot;:&quot;FIGURE_OBJECT&quot;,&quot;relativeTransform&quot;:{&quot;translate&quot;:{&quot;x&quot;:19.641295341661,&quot;y&quot;:2.639364650459589},&quot;rotate&quot;:0.35576541617156676,&quot;skewX&quot;:0,&quot;scale&quot;:{&quot;x&quot;:0.5519440416995317,&quot;y&quot;:0.5519440416995326}},&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6&quot;},&quot;opacity&quot;:0.75},&quot;7ff5babc-038b-499b-a309-3c4b9744a7bc&quot;:{&quot;id&quot;:&quot;7ff5babc-038b-499b-a309-3c4b9744a7bc&quot;,&quot;name&quot;:&quot;Cancer cell&quot;,&quot;type&quot;:&quot;FIGURE_OBJECT&quot;,&quot;relativeTransform&quot;:{&quot;translate&quot;:{&quot;x&quot;:40.67315556372708,&quot;y&quot;:-30.980570577323142},&quot;rotate&quot;:-0.4609401658967456,&quot;skewX&quot;:-9.954185528675482e-17,&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33},&quot;cfcd187b-5a9a-41fd-b0ad-31a9e23d3815&quot;:{&quot;id&quot;:&quot;cfcd187b-5a9a-41fd-b0ad-31a9e23d3815&quot;,&quot;name&quot;:&quot;Cancer cell&quot;,&quot;type&quot;:&quot;FIGURE_OBJECT&quot;,&quot;relativeTransform&quot;:{&quot;translate&quot;:{&quot;x&quot;:-41.89977108688575,&quot;y&quot;:-22.05862535822598},&quot;rotate&quot;:-2.657675854596578,&quot;skewX&quot;:-3.4839649350364184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3&quot;},&quot;opacity&quot;:0.75},&quot;1b6391b5-ea15-4be9-b1c1-e3d7dc0258ee&quot;:{&quot;id&quot;:&quot;1b6391b5-ea15-4be9-b1c1-e3d7dc0258ee&quot;,&quot;name&quot;:&quot;Cancer cell&quot;,&quot;type&quot;:&quot;FIGURE_OBJECT&quot;,&quot;relativeTransform&quot;:{&quot;translate&quot;:{&quot;x&quot;:-52.01940278486144,&quot;y&quot;:-30.607836416291395},&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quot;},&quot;opacity&quot;:0.33},&quot;43f6e823-ae9f-4f44-a906-a562ecb504eb&quot;:{&quot;id&quot;:&quot;43f6e823-ae9f-4f44-a906-a562ecb504eb&quot;,&quot;name&quot;:&quot;Cancer cell&quot;,&quot;type&quot;:&quot;FIGURE_OBJECT&quot;,&quot;relativeTransform&quot;:{&quot;translate&quot;:{&quot;x&quot;:9.140986468742756,&quot;y&quot;:-58.6128085631655},&quot;rotate&quot;:2.074478189675535,&quot;skewX&quot;:0,&quot;scale&quot;:{&quot;x&quot;:0.4123888016070158,&quot;y&quot;:0.4123888016070162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05&quot;},&quot;opacity&quot;:0.33},&quot;3b56221f-09c0-4c73-b521-d4863f47e36f&quot;:{&quot;id&quot;:&quot;3b56221f-09c0-4c73-b521-d4863f47e36f&quot;,&quot;name&quot;:&quot;Cancer cell&quot;,&quot;type&quot;:&quot;FIGURE_OBJECT&quot;,&quot;relativeTransform&quot;:{&quot;translate&quot;:{&quot;x&quot;:39.0969657704251,&quot;y&quot;:14.80848049146493},&quot;rotate&quot;:2.5459788714337668,&quot;skewX&quot;:-1.598315189286601e-16,&quot;scale&quot;:{&quot;x&quot;:0.5893304806204344,&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85&quot;}},&quot;0370866d-5fc9-4a15-8992-c839f3d4e3c5&quot;:{&quot;id&quot;:&quot;0370866d-5fc9-4a15-8992-c839f3d4e3c5&quot;,&quot;name&quot;:&quot;Cancer cell&quot;,&quot;type&quot;:&quot;FIGURE_OBJECT&quot;,&quot;relativeTransform&quot;:{&quot;translate&quot;:{&quot;x&quot;:-0.1115189938636246,&quot;y&quot;:37.682334523945},&quot;rotate&quot;:1.8869613171299298,&quot;skewX&quot;:-3.995787973216496e-17,&quot;scale&quot;:{&quot;x&quot;:0.5893304806204349,&quot;y&quot;:0.589330480620434}},&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4&quot;}},&quot;d7fde670-7b05-46d9-9c86-ddb304fdf5ef&quot;:{&quot;id&quot;:&quot;d7fde670-7b05-46d9-9c86-ddb304fdf5ef&quot;,&quot;name&quot;:&quot;Cancer cell&quot;,&quot;type&quot;:&quot;FIGURE_OBJECT&quot;,&quot;relativeTransform&quot;:{&quot;translate&quot;:{&quot;x&quot;:60.77688239079967,&quot;y&quot;:2.592928688716977},&quot;rotate&quot;:5.687775170272652,&quot;skewX&quot;:0,&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2&quot;},&quot;opacity&quot;:0.75},&quot;6046829c-0fbc-401c-a72b-905c528a6879&quot;:{&quot;id&quot;:&quot;6046829c-0fbc-401c-a72b-905c528a6879&quot;,&quot;name&quot;:&quot;Cancer cell&quot;,&quot;type&quot;:&quot;FIGURE_OBJECT&quot;,&quot;relativeTransform&quot;:{&quot;translate&quot;:{&quot;x&quot;:46.31446300064637,&quot;y&quot;:43.85402856603375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3&quot;},&quot;opacity&quot;:0.33},&quot;7d3cb648-d309-44c0-b026-1a1e9f89e08d&quot;:{&quot;id&quot;:&quot;7d3cb648-d309-44c0-b026-1a1e9f89e08d&quot;,&quot;name&quot;:&quot;Cancer cell&quot;,&quot;type&quot;:&quot;FIGURE_OBJECT&quot;,&quot;relativeTransform&quot;:{&quot;translate&quot;:{&quot;x&quot;:9.680867568973326,&quot;y&quot;:69.4863982544834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25&quot;},&quot;opacity&quot;:0.33},&quot;6400cfea-5834-42c3-8518-a589c4fa287f&quot;:{&quot;id&quot;:&quot;6400cfea-5834-42c3-8518-a589c4fa287f&quot;,&quot;name&quot;:&quot;Cancer cell&quot;,&quot;type&quot;:&quot;FIGURE_OBJECT&quot;,&quot;relativeTransform&quot;:{&quot;translate&quot;:{&quot;x&quot;:-37.56098693278801,&quot;y&quot;:49.39209920869908},&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73&quot;},&quot;opacity&quot;:0.33},&quot;3880ad6b-1bd3-4698-83e7-03d1958fda3e&quot;:{&quot;id&quot;:&quot;3880ad6b-1bd3-4698-83e7-03d1958fda3e&quot;,&quot;name&quot;:&quot;Cancer cell&quot;,&quot;type&quot;:&quot;FIGURE_OBJECT&quot;,&quot;relativeTransform&quot;:{&quot;translate&quot;:{&quot;x&quot;:-21.583081049792078,&quot;y&quot;:38.97048857482682},&quot;rotate&quot;:5.687775170272652,&quot;skewX&quot;:7.288700862228215e-16,&quot;scale&quot;:{&quot;x&quot;:-0.5519440416995317,&quot;y&quot;:0.55194404169953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15&quot;},&quot;opacity&quot;:0.75},&quot;f9be24e4-78b9-448c-a594-29dfbd56ac06&quot;:{&quot;id&quot;:&quot;f9be24e4-78b9-448c-a594-29dfbd56ac06&quot;,&quot;name&quot;:&quot;Cancer cell&quot;,&quot;type&quot;:&quot;FIGURE_OBJECT&quot;,&quot;relativeTransform&quot;:{&quot;translate&quot;:{&quot;x&quot;:26.37269115627541,&quot;y&quot;:-63.715445415009846},&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36a54ed4-6763-4307-86d6-31179f0b9ec4&quot;:{&quot;id&quot;:&quot;36a54ed4-6763-4307-86d6-31179f0b9ec4&quot;,&quot;name&quot;:&quot;Cancer cell&quot;,&quot;type&quot;:&quot;FIGURE_OBJECT&quot;,&quot;relativeTransform&quot;:{&quot;translate&quot;:{&quot;x&quot;:52.467210902641725,&quot;y&quot;:-37.61305964713715},&quot;rotate&quot;:1.11305447359475,&quot;skewX&quot;:-2.48854638216887e-16,&quot;scale&quot;:{&quot;x&quot;:0.5280466038080516,&quot;y&quot;:0.5280466038080521}},&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2&quot;},&quot;opacity&quot;:0.33},&quot;3f388cbe-ca18-4475-9868-0aac2ab8373c&quot;:{&quot;id&quot;:&quot;3f388cbe-ca18-4475-9868-0aac2ab8373c&quot;,&quot;name&quot;:&quot;Cancer cell&quot;,&quot;type&quot;:&quot;FIGURE_OBJECT&quot;,&quot;relativeTransform&quot;:{&quot;translate&quot;:{&quot;x&quot;:-57.1594728192554,&quot;y&quot;:14.808210513934606},&quot;rotate&quot;:2.074478189675535,&quot;skewX&quot;:-1.9908371057350944e-16,&quot;scale&quot;:{&quot;x&quot;:0.5280466038080518,&quot;y&quot;:0.52804660380805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1&quot;},&quot;opacity&quot;:0.33},&quot;299c0ab5-87d9-4d82-8002-23a392216c66&quot;:{&quot;id&quot;:&quot;299c0ab5-87d9-4d82-8002-23a392216c66&quot;,&quot;name&quot;:&quot;Cancer cell&quot;,&quot;type&quot;:&quot;FIGURE_OBJECT&quot;,&quot;relativeTransform&quot;:{&quot;translate&quot;:{&quot;x&quot;:32.660973912276404,&quot;y&quot;:36.39353809784901},&quot;rotate&quot;:5.687775170272652,&quot;skewX&quot;:4.555438038892634e-16,&quot;scale&quot;:{&quot;x&quot;:-0.5519440416995317,&quot;y&quot;:0.5519440416995319}},&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92&quot;},&quot;opacity&quot;:0.75},&quot;33823da6-7784-49e6-84f6-134c51510d34&quot;:{&quot;id&quot;:&quot;33823da6-7784-49e6-84f6-134c51510d34&quot;,&quot;name&quot;:&quot;Cancer cell&quot;,&quot;type&quot;:&quot;FIGURE_OBJECT&quot;,&quot;relativeTransform&quot;:{&quot;translate&quot;:{&quot;x&quot;:-25.34989418595801,&quot;y&quot;:-63.19072037755884},&quot;rotate&quot;:-1.5707963267948972,&quot;skewX&quot;:-2.0494308820967817e-16,&quot;scale&quot;:{&quot;x&quot;:0.5280466038080515,&quot;y&quot;:0.5280466038080517}},&quot;image&quot;:{&quot;url&quot;:&quot;https://icons.biorender.com/biorender/6153716fe75ac20029699eee/20210928195030/image/cancer-cell-01.png&quot;,&quot;fallbackUrl&quot;:&quot;https://res.cloudinary.com/dlcjuc3ej/image/upload/v1632858630/rnz039o798rgrow3ip6n.svg#/keystone/api/icons/6153716fe75ac20029699eee/20210928195030/image/cancer-cell-01.svg&quot;,&quot;isPremium&quot;:false,&quot;isPacked&quot;:true,&quot;size&quot;:{&quot;x&quot;:100,&quot;y&quot;:100.95238095238095}},&quot;source&quot;:{&quot;id&quot;:&quot;6153716fe75ac20029699eee&quot;,&quot;type&quot;:&quot;ASSETS&quot;},&quot;parent&quot;:{&quot;type&quot;:&quot;CHILD&quot;,&quot;parentId&quot;:&quot;de2b5bf5-072b-4505-bef0-c7c2d2e12acd&quot;,&quot;order&quot;:&quot;005&quot;},&quot;opacity&quot;:0.33},&quot;9cd9de5f-63c9-4490-912c-7c11d6e69081&quot;:{&quot;id&quot;:&quot;9cd9de5f-63c9-4490-912c-7c11d6e69081&quot;,&quot;type&quot;:&quot;FIGURE_OBJECT&quot;,&quot;document&quot;:{&quot;type&quot;:&quot;FIGURE&quot;,&quot;canvasType&quot;:&quot;FIGURE&quot;,&quot;units&quot;:&quot;in&quot;,&quot;aspectRatio&quot;:0},&quot;parent&quot;:{&quot;type&quot;:&quot;DOCUMENT&quot;,&quot;parentId&quot;:&quot;03ec32cc-1a8f-4b9a-aa29-2e3107475642&quot;,&quot;order&quot;:&quot;117&quot;}},&quot;0d833deb-9969-4a3f-8299-0646d053cc12&quot;:{&quot;id&quot;:&quot;0d833deb-9969-4a3f-8299-0646d053cc12&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cd9de5f-63c9-4490-912c-7c11d6e69081&quot;,&quot;type&quot;:&quot;FRAME&quot;,&quot;order&quot;:&quot;5&quot;}},&quot;4f5aef05-cd07-4892-9ce4-fbbbb6a1fcd3&quot;:{&quot;id&quot;:&quot;4f5aef05-cd07-4892-9ce4-fbbbb6a1fcd3&quot;,&quot;type&quot;:&quot;FIGURE_OBJECT&quot;,&quot;document&quot;:{&quot;type&quot;:&quot;FIGURE&quot;,&quot;canvasType&quot;:&quot;FIGURE&quot;,&quot;units&quot;:&quot;in&quot;,&quot;aspectRatio&quot;:0},&quot;parent&quot;:{&quot;type&quot;:&quot;DOCUMENT&quot;,&quot;parentId&quot;:&quot;03ec32cc-1a8f-4b9a-aa29-2e3107475642&quot;,&quot;order&quot;:&quot;118&quot;}},&quot;76a87b60-6509-48ae-a0bd-ff0b06472f3d&quot;:{&quot;id&quot;:&quot;76a87b60-6509-48ae-a0bd-ff0b06472f3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f5aef05-cd07-4892-9ce4-fbbbb6a1fcd3&quot;,&quot;type&quot;:&quot;FRAME&quot;,&quot;order&quot;:&quot;5&quot;}},&quot;22a325fc-6216-4e88-b3c9-6a2cbdb8ac48&quot;:{&quot;type&quot;:&quot;FIGURE_OBJECT&quot;,&quot;id&quot;:&quot;22a325fc-6216-4e88-b3c9-6a2cbdb8ac48&quot;,&quot;relativeTransform&quot;:{&quot;translate&quot;:{&quot;x&quot;:0,&quot;y&quot;:0},&quot;rotate&quot;:0},&quot;isLocked&quot;:false,&quot;parent&quot;:{&quot;type&quot;:&quot;CHILD&quot;,&quot;parentId&quot;:&quot;9cd9de5f-63c9-4490-912c-7c11d6e69081&quot;,&quot;order&quot;:&quot;5&quot;}},&quot;f3bc7c2e-c579-4635-becd-679e2106035b&quot;:{&quot;type&quot;:&quot;FIGURE_OBJECT&quot;,&quot;id&quot;:&quot;f3bc7c2e-c579-4635-becd-679e2106035b&quot;,&quot;relativeTransform&quot;:{&quot;translate&quot;:{&quot;x&quot;:0.17026793120861802,&quot;y&quot;:-145.25866497230993},&quot;rotate&quot;:0},&quot;opacity&quot;:1,&quot;path&quot;:{&quot;type&quot;:&quot;ARROW&quot;,&quot;size&quot;:{&quot;x&quot;:716.5317858624172,&quot;y&quot;:29.637567785063506},&quot;wingsOffsetRight&quot;:10.824155191066671},&quot;pathStyles&quot;:[{&quot;type&quot;:&quot;FILL&quot;,&quot;fillStyle&quot;:{&quot;type&quot;:&quot;linear&quot;,&quot;angle&quot;:90,&quot;colorStops&quot;:{&quot;0&quot;:&quot;rgba(255, 220, 220, 1)&quot;,&quot;0.962&quot;:&quot;rgba(189, 72, 68, 1)&quot;,&quot;0.597&quot;:&quot;rgba(235, 168, 167, 1)&quot;}}},{&quot;type&quot;:&quot;STROKE&quot;,&quot;strokeStyle&quot;:&quot;#95AAD3&quot;,&quot;lineWidth&quot;:0,&quot;lineJoin&quot;:&quot;round&quot;}],&quot;isLocked&quot;:false,&quot;parent&quot;:{&quot;type&quot;:&quot;CHILD&quot;,&quot;parentId&quot;:&quot;22a325fc-6216-4e88-b3c9-6a2cbdb8ac48&quot;,&quot;order&quot;:&quot;01&quot;}},&quot;18670a18-f9e3-4a0d-82ce-4aea2a25fca6&quot;:{&quot;type&quot;:&quot;FIGURE_OBJECT&quot;,&quot;id&quot;:&quot;18670a18-f9e3-4a0d-82ce-4aea2a25fca6&quot;,&quot;relativeTransform&quot;:{&quot;translate&quot;:{&quot;x&quot;:-447.6692864103402,&quot;y&quot;:145.40382502905527},&quot;rotate&quot;:0},&quot;opacity&quot;:1,&quot;source&quot;:{&quot;type&quot;:&quot;ASSETS&quot;},&quot;pathStyles&quot;:[{&quot;type&quot;:&quot;FILL&quot;,&quot;fillStyle&quot;:&quot;rgb(0,0,0)&quot;}],&quot;isLocked&quot;:false,&quot;parent&quot;:{&quot;type&quot;:&quot;CHILD&quot;,&quot;parentId&quot;:&quot;22a325fc-6216-4e88-b3c9-6a2cbdb8ac48&quot;,&quot;order&quot;:&quot;02&quot;}},&quot;3bf62789-6af6-4af7-8f47-1890f2c5471f&quot;:{&quot;type&quot;:&quot;FIGURE_OBJECT&quot;,&quot;id&quot;:&quot;3bf62789-6af6-4af7-8f47-1890f2c5471f&quot;,&quot;name&quot;:&quot;Large intestine (cross-section)&quot;,&quot;relativeTransform&quot;:{&quot;translate&quot;:{&quot;x&quot;:-55.32918768214844,&quot;y&quot;:0.7015079197478188},&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8670a18-f9e3-4a0d-82ce-4aea2a25fca6&quot;,&quot;order&quot;:&quot;2&quot;}},&quot;7a2b7c7b-27e7-4e37-b545-01a123700176&quot;:{&quot;type&quot;:&quot;FIGURE_OBJECT&quot;,&quot;id&quot;:&quot;7a2b7c7b-27e7-4e37-b545-01a123700176&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3bf62789-6af6-4af7-8f47-1890f2c5471f&quot;,&quot;order&quot;:&quot;5&quot;}},&quot;2aab4f43-a8de-4743-8b52-fd239b0e2f9d&quot;:{&quot;type&quot;:&quot;FIGURE_OBJECT&quot;,&quot;id&quot;:&quot;2aab4f43-a8de-4743-8b52-fd239b0e2f9d&quot;,&quot;relativeTransform&quot;:{&quot;translate&quot;:{&quot;x&quot;:0,&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8670a18-f9e3-4a0d-82ce-4aea2a25fca6&quot;,&quot;order&quot;:&quot;5&quot;}},&quot;376aa66d-b8aa-44d5-8fef-e6a2a49003d0&quot;:{&quot;type&quot;:&quot;FIGURE_OBJECT&quot;,&quot;id&quot;:&quot;376aa66d-b8aa-44d5-8fef-e6a2a49003d0&quot;,&quot;relativeTransform&quot;:{&quot;translate&quot;:{&quot;x&quot;:0.2848551551415485,&quot;y&quot;:-229.148365531508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3,&quot;color&quot;:&quot;#232323&quot;,&quot;fontWeight&quot;:&quot;bold&quot;,&quot;fontStyle&quot;:&quot;normal&quot;,&quot;decoration&quot;:&quot;none&quot;,&quot;script&quot;:&quot;none&quot;},&quot;range&quot;:[0,39]}],&quot;text&quot;:&quot;The Multi-Hit Model of Colorectal Cancer&quot;,&quot;baseStyle&quot;:{&quot;fontFamily&quot;:&quot;Roboto&quot;,&quot;fontSize&quot;:23,&quot;color&quot;:&quot;#232323&quot;,&quot;fontWeight&quot;:&quot;bold&quot;,&quot;fontStyle&quot;:&quot;normal&quot;,&quot;decoration&quot;:&quot;none&quot;,&quot;script&quot;:&quot;none&quot;}}],&quot;verticalAlign&quot;:&quot;TOP&quot;},&quot;size&quot;:{&quot;x&quot;:442.00225294000484,&quot;y&quot;:26.833333333333336},&quot;targetSize&quot;:{&quot;x&quot;:423.585492400838,&quot;y&quot;:25.715277777777782},&quot;format&quot;:&quot;BETTER_TEXT&quot;,&quot;verticalAlign&quot;:&quot;TOP&quot;},&quot;isLocked&quot;:false,&quot;parent&quot;:{&quot;type&quot;:&quot;CHILD&quot;,&quot;parentId&quot;:&quot;22a325fc-6216-4e88-b3c9-6a2cbdb8ac48&quot;,&quot;order&quot;:&quot;05&quot;}},&quot;fb6e78c9-6056-4042-82ee-aaa6dee4b88b&quot;:{&quot;type&quot;:&quot;FIGURE_OBJECT&quot;,&quot;id&quot;:&quot;fb6e78c9-6056-4042-82ee-aaa6dee4b88b&quot;,&quot;name&quot;:&quot;Large intestine&quot;,&quot;relativeTransform&quot;:{&quot;translate&quot;:{&quot;x&quot;:-447.66912500000024,&quot;y&quot;:-133.91142411332916},&quot;rotate&quot;:0,&quot;skewX&quot;:0,&quot;scale&quot;:{&quot;x&quot;:0.3642995907330012,&quot;y&quot;:0.3642995907330012}},&quot;opacity&quot;:1,&quot;image&quot;:{&quot;url&quot;:&quot;https://icons.biorender.com/biorender/5c789b809677513300a48d99/large-intestine-1.png&quot;,&quot;fallbackUrl&quot;:&quot;https://res.cloudinary.com/dlcjuc3ej/image/upload/v1551407993/lngjkm6btk1llnwbjqrz.svg#/keystone/api/icons/5c789b809677513300a48d99/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22a325fc-6216-4e88-b3c9-6a2cbdb8ac48&quot;,&quot;order&quot;:&quot;07&quot;}},&quot;735c9765-eb50-4a27-b815-a0b2387445db&quot;:{&quot;type&quot;:&quot;FIGURE_OBJECT&quot;,&quot;id&quot;:&quot;735c9765-eb50-4a27-b815-a0b2387445db&quot;,&quot;name&quot;:&quot;Colon with tumors&quot;,&quot;relativeTransform&quot;:{&quot;translate&quot;:{&quot;x&quot;:445.1232406982671,&quot;y&quot;:-133.57857386484164},&quot;rotate&quot;:0},&quot;opacity&quot;:1,&quot;source&quot;:{&quot;id&quot;:&quot;5d4d81635605930033dcc2ba&quot;,&quot;type&quot;:&quot;ASSETS&quot;},&quot;pathStyles&quot;:[{&quot;type&quot;:&quot;FILL&quot;,&quot;fillStyle&quot;:&quot;rgb(0,0,0)&quot;}],&quot;isLocked&quot;:false,&quot;parent&quot;:{&quot;type&quot;:&quot;CHILD&quot;,&quot;parentId&quot;:&quot;22a325fc-6216-4e88-b3c9-6a2cbdb8ac48&quot;,&quot;order&quot;:&quot;1&quot;}},&quot;ff6e39f7-2c3e-4217-8782-802727247c0b&quot;:{&quot;type&quot;:&quot;FIGURE_OBJECT&quot;,&quot;id&quot;:&quot;ff6e39f7-2c3e-4217-8782-802727247c0b&quot;,&quot;name&quot;:&quot;Large intestine&quot;,&quot;relativeTransform&quot;:{&quot;translate&quot;:{&quot;x&quot;:-5.70997861339114e-14,&quot;y&quot;:1.141995722678228e-14},&quot;rotate&quot;:0,&quot;skewX&quot;:0,&quot;scale&quot;:{&quot;x&quot;:0.36633537206931716,&quot;y&quot;:0.3663353720693171}},&quot;opacity&quot;:1,&quot;image&quot;:{&quot;url&quot;:&quot;https://icons.biorender.com/biorender/5c789b809677513300a48d9a/large-intestine-1.png&quot;,&quot;fallbackUrl&quot;:&quot;https://res.cloudinary.com/dlcjuc3ej/image/upload/v1551407993/r0hjmccoopccegwe3wvz.svg#/keystone/api/icons/5c789b809677513300a48d9a/large-intestine-1.svg&quot;,&quot;size&quot;:{&quot;x&quot;:277,&quot;y&quot;:327},&quot;isPremium&quot;:false},&quot;source&quot;:{&quot;id&quot;:&quot;5c7898579677513300a48d72&quot;,&quot;type&quot;:&quot;ASSETS&quot;},&quot;pathStyles&quot;:[{&quot;type&quot;:&quot;FILL&quot;,&quot;fillStyle&quot;:&quot;rgb(0,0,0)&quot;}],&quot;isLocked&quot;:false,&quot;parent&quot;:{&quot;type&quot;:&quot;CHILD&quot;,&quot;parentId&quot;:&quot;735c9765-eb50-4a27-b815-a0b2387445db&quot;,&quot;order&quot;:&quot;1&quot;}},&quot;ddbd64f7-989d-4c6f-ae95-42ccac841b3b&quot;:{&quot;type&quot;:&quot;FIGURE_OBJECT&quot;,&quot;id&quot;:&quot;ddbd64f7-989d-4c6f-ae95-42ccac841b3b&quot;,&quot;name&quot;:&quot;Tumor (round) &quot;,&quot;relativeTransform&quot;:{&quot;translate&quot;:{&quot;x&quot;:34.21317816352884,&quot;y&quot;:24.641473787678468},&quot;rotate&quot;:-0.602699240540959,&quot;skewX&quot;:0,&quot;scale&quot;:{&quot;x&quot;:0.020539874711778046,&quot;y&quot;:0.020539874711778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2&quot;}},&quot;c157da19-923f-4a46-a027-8feeaf983c25&quot;:{&quot;type&quot;:&quot;FIGURE_OBJECT&quot;,&quot;id&quot;:&quot;c157da19-923f-4a46-a027-8feeaf983c25&quot;,&quot;name&quot;:&quot;Tumor (round) &quot;,&quot;relativeTransform&quot;:{&quot;translate&quot;:{&quot;x&quot;:38.56875644214634,&quot;y&quot;:12.933351404449535},&quot;rotate&quot;:-0.5576666984771788,&quot;skewX&quot;:0,&quot;scale&quot;:{&quot;x&quot;:0.011697933379159907,&quot;y&quot;:0.011697933379159905}},&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5&quot;}},&quot;65649455-6c5a-4a56-be18-1337431532a6&quot;:{&quot;type&quot;:&quot;FIGURE_OBJECT&quot;,&quot;id&quot;:&quot;65649455-6c5a-4a56-be18-1337431532a6&quot;,&quot;name&quot;:&quot;Tumor (round) [2020-07]&quot;,&quot;relativeTransform&quot;:{&quot;translate&quot;:{&quot;x&quot;:40.79500517659669,&quot;y&quot;:3.1995167398793307},&quot;rotate&quot;:-1.247336397505164,&quot;skewX&quot;:-1.2287040381710466e-16,&quot;scale&quot;:{&quot;x&quot;:0.014852566246393934,&quot;y&quot;:0.014852566246393934}},&quot;opacity&quot;:1,&quot;image&quot;:{&quot;url&quot;:&quot;https://icons.biorender.com/biorender/5d4c36ee4c65360004f9d436/tumor-round.png&quot;,&quot;fallbackUrl&quot;:&quot;https://res.cloudinary.com/dlcjuc3ej/image/upload/v1565275880/xzemnzvur63jtejguc6y.svg#/keystone/api/icons/5d4c36ee4c65360004f9d436/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735c9765-eb50-4a27-b815-a0b2387445db&quot;,&quot;order&quot;:&quot;7&quot;}},&quot;ff620173-b8e6-416f-a0c4-feb020b876ca&quot;:{&quot;type&quot;:&quot;FIGURE_OBJECT&quot;,&quot;id&quot;:&quot;ff620173-b8e6-416f-a0c4-feb020b876ca&quot;,&quot;relativeTransform&quot;:{&quot;translate&quot;:{&quot;x&quot;:-447.48893674005575,&quot;y&quot;:-206.655340823019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2]}],&quot;text&quot;:&quot;Healthy colon&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97.02739457428372,&quot;y&quot;:19.695632750309997},&quot;targetSize&quot;:{&quot;x&quot;:92.9845864670219,&quot;y&quot;:18.87498138571375},&quot;format&quot;:&quot;BETTER_TEXT&quot;,&quot;verticalAlign&quot;:&quot;TOP&quot;},&quot;isLocked&quot;:false,&quot;parent&quot;:{&quot;type&quot;:&quot;CHILD&quot;,&quot;parentId&quot;:&quot;22a325fc-6216-4e88-b3c9-6a2cbdb8ac48&quot;,&quot;order&quot;:&quot;11&quot;}},&quot;9ac62a23-1112-4f3f-ae92-f2c830e8a67b&quot;:{&quot;type&quot;:&quot;FIGURE_OBJECT&quot;,&quot;id&quot;:&quot;9ac62a23-1112-4f3f-ae92-f2c830e8a67b&quot;,&quot;relativeTransform&quot;:{&quot;translate&quot;:{&quot;x&quot;:444.6436785531444,&quot;y&quot;:-207.8395000000000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normal&quot;,&quot;fontStyle&quot;:&quot;normal&quot;,&quot;decoration&quot;:&quot;none&quot;,&quot;script&quot;:&quot;none&quot;},&quot;range&quot;:[0,11]}],&quot;text&quot;:&quot;Colon cancer&quot;,&quot;baseStyle&quot;:{&quot;fontFamily&quot;:&quot;Roboto&quot;,&quot;fontSize&quot;:15.333333333333334,&quot;color&quot;:&quot;#232323&quot;,&quot;fontWeight&quot;:&quot;normal&quot;,&quot;fontStyle&quot;:&quot;normal&quot;,&quot;decoration&quot;:&quot;none&quot;,&quot;script&quot;:&quot;none&quot;}}],&quot;verticalAlign&quot;:&quot;TOP&quot;},&quot;size&quot;:{&quot;x&quot;:89.65785710628863,&quot;y&quot;:18.208333333333336},&quot;targetSize&quot;:{&quot;x&quot;:85.92211306019327,&quot;y&quot;:17.449652777777782},&quot;format&quot;:&quot;BETTER_TEXT&quot;,&quot;verticalAlign&quot;:&quot;TOP&quot;},&quot;isLocked&quot;:false,&quot;parent&quot;:{&quot;type&quot;:&quot;CHILD&quot;,&quot;parentId&quot;:&quot;22a325fc-6216-4e88-b3c9-6a2cbdb8ac48&quot;,&quot;order&quot;:&quot;12&quot;}},&quot;f5bfe5ba-c6fa-4654-b44e-bb37d7a1fe1d&quot;:{&quot;type&quot;:&quot;FIGURE_OBJECT&quot;,&quot;id&quot;:&quot;f5bfe5ba-c6fa-4654-b44e-bb37d7a1fe1d&quot;,&quot;relativeTransform&quot;:{&quot;translate&quot;:{&quot;x&quot;:-223.6734843270068,&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15&quot;}},&quot;6eaa6777-d234-4833-ba97-7c3fa9ee59e6&quot;:{&quot;type&quot;:&quot;FIGURE_OBJECT&quot;,&quot;id&quot;:&quot;6eaa6777-d234-4833-ba97-7c3fa9ee59e6&quot;,&quot;name&quot;:&quot;Large intestine (cross-section)&quot;,&quot;relativeTransform&quot;:{&quot;translate&quot;:{&quot;x&quot;:-55.62689303679191,&quot;y&quot;:0.9147657107850313},&quot;rotate&quot;:0,&quot;skewX&quot;:0,&quot;scale&quot;:{&quot;x&quot;:0.4685289077042218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f5bfe5ba-c6fa-4654-b44e-bb37d7a1fe1d&quot;,&quot;order&quot;:&quot;2&quot;}},&quot;c3737561-57ec-488f-bf92-cecca9886ee1&quot;:{&quot;type&quot;:&quot;FIGURE_OBJECT&quot;,&quot;id&quot;:&quot;c3737561-57ec-488f-bf92-cecca9886ee1&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eaa6777-d234-4833-ba97-7c3fa9ee59e6&quot;,&quot;order&quot;:&quot;5&quot;}},&quot;796a0c7b-5f4a-4d41-b9da-84a89bebd3a1&quot;:{&quot;type&quot;:&quot;FIGURE_OBJECT&quot;,&quot;id&quot;:&quot;796a0c7b-5f4a-4d41-b9da-84a89bebd3a1&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f5bfe5ba-c6fa-4654-b44e-bb37d7a1fe1d&quot;,&quot;order&quot;:&quot;5&quot;}},&quot;14486ae9-fe46-4659-938a-b11d4de69a6c&quot;:{&quot;type&quot;:&quot;FIGURE_OBJECT&quot;,&quot;id&quot;:&quot;14486ae9-fe46-4659-938a-b11d4de69a6c&quot;,&quot;name&quot;:&quot;Colon cancer (1. adenomatous polyp)&quot;,&quot;relativeTransform&quot;:{&quot;translate&quot;:{&quot;x&quot;:-223.67327901302446,&quot;y&quot;:198.15226070871338},&quot;rotate&quot;:0,&quot;skewX&quot;:0,&quot;scale&quot;:{&quot;x&quot;:0.35685925697644955,&quot;y&quot;:0.35685925697644955}},&quot;opacity&quot;:1,&quot;image&quot;:{&quot;url&quot;:&quot;https://icons.biorender.com/biorender/5ae1f1178af57d0014b63c48/20180426153326/image/colon-cancer-1-adenomatous-polyp.png&quot;,&quot;fallbackUrl&quot;:&quot;https://res.cloudinary.com/dlcjuc3ej/image/upload/v1524756806/nc0vyllhizn4ndnpjsek.svg#/keystone/api/icons/5ae1f1178af57d0014b63c48/20180426153326/image/colon-cancer-1-adenomatous-polyp.svg&quot;,&quot;size&quot;:{&quot;x&quot;:271,&quot;y&quot;:217},&quot;isPremium&quot;:false},&quot;source&quot;:{&quot;id&quot;:&quot;5ae1f1178af57d0014b63c48&quot;,&quot;type&quot;:&quot;ASSETS&quot;},&quot;pathStyles&quot;:[{&quot;type&quot;:&quot;FILL&quot;,&quot;fillStyle&quot;:&quot;rgb(0,0,0)&quot;}],&quot;isLocked&quot;:false,&quot;parent&quot;:{&quot;type&quot;:&quot;CHILD&quot;,&quot;parentId&quot;:&quot;22a325fc-6216-4e88-b3c9-6a2cbdb8ac48&quot;,&quot;order&quot;:&quot;17&quot;}},&quot;101f365c-a10a-4ac1-a0a8-0e084b77dd1c&quot;:{&quot;type&quot;:&quot;FIGURE_OBJECT&quot;,&quot;id&quot;:&quot;101f365c-a10a-4ac1-a0a8-0e084b77dd1c&quot;,&quot;relativeTransform&quot;:{&quot;translate&quot;:{&quot;x&quot;:-0.2704114103400931,&quot;y&quot;:145.26166783088038},&quot;rotate&quot;:0},&quot;opacity&quot;:1,&quot;source&quot;:{&quot;type&quot;:&quot;ASSETS&quot;},&quot;pathStyles&quot;:[{&quot;type&quot;:&quot;FILL&quot;,&quot;fillStyle&quot;:&quot;rgb(0,0,0)&quot;}],&quot;isLocked&quot;:false,&quot;parent&quot;:{&quot;type&quot;:&quot;CHILD&quot;,&quot;parentId&quot;:&quot;22a325fc-6216-4e88-b3c9-6a2cbdb8ac48&quot;,&quot;order&quot;:&quot;2&quot;}},&quot;624dc677-022f-4f59-aa3f-322f1e6b92b1&quot;:{&quot;type&quot;:&quot;FIGURE_OBJECT&quot;,&quot;id&quot;:&quot;624dc677-022f-4f59-aa3f-322f1e6b92b1&quot;,&quot;name&quot;:&quot;Large intestine (cross-section)&quot;,&quot;relativeTransform&quot;:{&quot;translate&quot;:{&quot;x&quot;:-55.52784442262961,&quot;y&quot;:0.747884892221722},&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101f365c-a10a-4ac1-a0a8-0e084b77dd1c&quot;,&quot;order&quot;:&quot;2&quot;}},&quot;1b0e2c83-4bda-4668-b44b-746855c3e8a2&quot;:{&quot;type&quot;:&quot;FIGURE_OBJECT&quot;,&quot;id&quot;:&quot;1b0e2c83-4bda-4668-b44b-746855c3e8a2&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624dc677-022f-4f59-aa3f-322f1e6b92b1&quot;,&quot;order&quot;:&quot;5&quot;}},&quot;d9daca4a-c0ef-4ca5-8369-10242957b7f0&quot;:{&quot;type&quot;:&quot;FIGURE_OBJECT&quot;,&quot;id&quot;:&quot;d9daca4a-c0ef-4ca5-8369-10242957b7f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101f365c-a10a-4ac1-a0a8-0e084b77dd1c&quot;,&quot;order&quot;:&quot;5&quot;}},&quot;d77287eb-ef41-4e7c-938c-4875b4c419f5&quot;:{&quot;type&quot;:&quot;FIGURE_OBJECT&quot;,&quot;id&quot;:&quot;d77287eb-ef41-4e7c-938c-4875b4c419f5&quot;,&quot;name&quot;:&quot;Colon cancer (2. precancerous)&quot;,&quot;relativeTransform&quot;:{&quot;translate&quot;:{&quot;x&quot;:-0.2703262252956297,&quot;y&quot;:195.40280665640904},&quot;rotate&quot;:-2.4434609527920615e-16,&quot;skewX&quot;:-5.168254386972332e-32,&quot;scale&quot;:{&quot;x&quot;:0.34532123941971293,&quot;y&quot;:0.3453212394197128}},&quot;opacity&quot;:1,&quot;image&quot;:{&quot;url&quot;:&quot;https://icons.biorender.com/biorender/5ae1f1508af57d0014b63c4d/20180728175926/image/colon-cancer-2-precancerous.png&quot;,&quot;fallbackUrl&quot;:&quot;https://res.cloudinary.com/dlcjuc3ej/image/upload/v1532800766/utiaf6177lbgqxxkgxyi.svg#/keystone/api/icons/5ae1f1508af57d0014b63c4d/20180728175926/image/colon-cancer-2-precancerous.svg&quot;,&quot;size&quot;:{&quot;x&quot;:271,&quot;y&quot;:236},&quot;isPremium&quot;:false},&quot;source&quot;:{&quot;id&quot;:&quot;5ae1f1508af57d0014b63c4d&quot;,&quot;type&quot;:&quot;ASSETS&quot;},&quot;pathStyles&quot;:[{&quot;type&quot;:&quot;FILL&quot;,&quot;fillStyle&quot;:&quot;rgb(0,0,0)&quot;}],&quot;isLocked&quot;:false,&quot;parent&quot;:{&quot;type&quot;:&quot;CHILD&quot;,&quot;parentId&quot;:&quot;22a325fc-6216-4e88-b3c9-6a2cbdb8ac48&quot;,&quot;order&quot;:&quot;21&quot;}},&quot;5a291b1b-80cc-48c2-9ee1-d678683414c2&quot;:{&quot;type&quot;:&quot;FIGURE_OBJECT&quot;,&quot;id&quot;:&quot;5a291b1b-80cc-48c2-9ee1-d678683414c2&quot;,&quot;relativeTransform&quot;:{&quot;translate&quot;:{&quot;x&quot;:224.01325004799293,&quot;y&quot;:145.26131856115592},&quot;rotate&quot;:0},&quot;opacity&quot;:1,&quot;source&quot;:{&quot;type&quot;:&quot;ASSETS&quot;},&quot;pathStyles&quot;:[{&quot;type&quot;:&quot;FILL&quot;,&quot;fillStyle&quot;:&quot;rgb(0,0,0)&quot;}],&quot;isLocked&quot;:false,&quot;parent&quot;:{&quot;type&quot;:&quot;CHILD&quot;,&quot;parentId&quot;:&quot;22a325fc-6216-4e88-b3c9-6a2cbdb8ac48&quot;,&quot;order&quot;:&quot;22&quot;}},&quot;2eb4175b-09c5-4c62-939b-3704bdbf3974&quot;:{&quot;type&quot;:&quot;FIGURE_OBJECT&quot;,&quot;id&quot;:&quot;2eb4175b-09c5-4c62-939b-3704bdbf3974&quot;,&quot;name&quot;:&quot;Large intestine (cross-section)&quot;,&quot;relativeTransform&quot;:{&quot;translate&quot;:{&quot;x&quot;:-55.115820515645765,&quot;y&quot;:0.7482341619461887},&quot;rotate&quot;:0,&quot;skewX&quot;:0,&quot;scale&quot;:{&quot;x&quot;:0.46747852614965507,&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a291b1b-80cc-48c2-9ee1-d678683414c2&quot;,&quot;order&quot;:&quot;2&quot;}},&quot;e53833bb-c060-4db4-85e1-0c8d9fc3e08f&quot;:{&quot;type&quot;:&quot;FIGURE_OBJECT&quot;,&quot;id&quot;:&quot;e53833bb-c060-4db4-85e1-0c8d9fc3e08f&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2eb4175b-09c5-4c62-939b-3704bdbf3974&quot;,&quot;order&quot;:&quot;5&quot;}},&quot;ce40ef86-2c33-4bc5-8a2a-3e4c48277884&quot;:{&quot;type&quot;:&quot;FIGURE_OBJECT&quot;,&quot;id&quot;:&quot;ce40ef86-2c33-4bc5-8a2a-3e4c48277884&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a291b1b-80cc-48c2-9ee1-d678683414c2&quot;,&quot;order&quot;:&quot;5&quot;}},&quot;6f5cda62-9190-47f7-85fc-10795984026c&quot;:{&quot;type&quot;:&quot;FIGURE_OBJECT&quot;,&quot;id&quot;:&quot;6f5cda62-9190-47f7-85fc-10795984026c&quot;,&quot;name&quot;:&quot;Colon cancer (3. adenocarcinoma)&quot;,&quot;relativeTransform&quot;:{&quot;translate&quot;:{&quot;x&quot;:224.01319754875925,&quot;y&quot;:194.4627594684918},&quot;rotate&quot;:-2.443460952792061e-16,&quot;skewX&quot;:0,&quot;scale&quot;:{&quot;x&quot;:0.29357394366197187,&quot;y&quot;:0.29357394366197187}},&quot;opacity&quot;:1,&quot;image&quot;:{&quot;url&quot;:&quot;https://icons.biorender.com/biorender/5ae1f1820fb7680014fd0513/20180426153508/image/colon-cancer-3-adenocarcinoma.png&quot;,&quot;fallbackUrl&quot;:&quot;https://res.cloudinary.com/dlcjuc3ej/image/upload/v1524756908/lnaakuldvfkfc2etbldq.svg#/keystone/api/icons/5ae1f1820fb7680014fd0513/20180426153508/image/colon-cancer-3-adenocarcinoma.svg&quot;,&quot;size&quot;:{&quot;x&quot;:320,&quot;y&quot;:284},&quot;isPremium&quot;:false},&quot;source&quot;:{&quot;id&quot;:&quot;5ae1f1820fb7680014fd0513&quot;,&quot;type&quot;:&quot;ASSETS&quot;},&quot;pathStyles&quot;:[{&quot;type&quot;:&quot;FILL&quot;,&quot;fillStyle&quot;:&quot;rgb(0,0,0)&quot;}],&quot;isLocked&quot;:false,&quot;parent&quot;:{&quot;type&quot;:&quot;CHILD&quot;,&quot;parentId&quot;:&quot;22a325fc-6216-4e88-b3c9-6a2cbdb8ac48&quot;,&quot;order&quot;:&quot;25&quot;}},&quot;5d6b2c79-78f4-46d1-a1eb-ff75bb90a2be&quot;:{&quot;type&quot;:&quot;FIGURE_OBJECT&quot;,&quot;id&quot;:&quot;5d6b2c79-78f4-46d1-a1eb-ff75bb90a2be&quot;,&quot;relativeTransform&quot;:{&quot;translate&quot;:{&quot;x&quot;:447.8567969229931,&quot;y&quot;:145.40361304285858},&quot;rotate&quot;:0},&quot;opacity&quot;:1,&quot;source&quot;:{&quot;type&quot;:&quot;ASSETS&quot;},&quot;pathStyles&quot;:[{&quot;type&quot;:&quot;FILL&quot;,&quot;fillStyle&quot;:&quot;rgb(0,0,0)&quot;}],&quot;isLocked&quot;:false,&quot;parent&quot;:{&quot;type&quot;:&quot;CHILD&quot;,&quot;parentId&quot;:&quot;22a325fc-6216-4e88-b3c9-6a2cbdb8ac48&quot;,&quot;order&quot;:&quot;27&quot;}},&quot;ee311fd2-4d67-4390-b014-c717273188a9&quot;:{&quot;type&quot;:&quot;FIGURE_OBJECT&quot;,&quot;id&quot;:&quot;ee311fd2-4d67-4390-b014-c717273188a9&quot;,&quot;name&quot;:&quot;Large intestine (cross-section)&quot;,&quot;relativeTransform&quot;:{&quot;translate&quot;:{&quot;x&quot;:-55.72112636049852,&quot;y&quot;:0.6059396802435161},&quot;rotate&quot;:0,&quot;skewX&quot;:0,&quot;scale&quot;:{&quot;x&quot;:0.4683537935562064,&quot;y&quot;:0.4651774888699084}},&quot;opacity&quot;:1,&quot;image&quot;:{&quot;url&quot;:&quot;https://icons.biorender.com/biorender/5f63ce0e19623700288c69a6/20200917210532/image/large-instestine-cross-section.png&quot;,&quot;fallbackUrl&quot;:&quot;https://res.cloudinary.com/dlcjuc3ej/image/upload/v1600376732/lsd5tbsa5gocckslgtfd.svg#/keystone/api/icons/5f63ce0e19623700288c69a6/20200917210532/image/large-instestine-cross-section.svg&quot;,&quot;size&quot;:{&quot;x&quot;:1291,&quot;y&quot;:512},&quot;isPremium&quot;:false},&quot;source&quot;:{&quot;id&quot;:&quot;5f63ce0e19623700288c69a6&quot;,&quot;type&quot;:&quot;ASSETS&quot;},&quot;pathStyles&quot;:[{&quot;type&quot;:&quot;FILL&quot;,&quot;fillStyle&quot;:&quot;rgb(0,0,0)&quot;}],&quot;isLocked&quot;:false,&quot;parent&quot;:{&quot;type&quot;:&quot;CHILD&quot;,&quot;parentId&quot;:&quot;5d6b2c79-78f4-46d1-a1eb-ff75bb90a2be&quot;,&quot;order&quot;:&quot;2&quot;}},&quot;525c8103-4621-4e50-af17-88a81469917d&quot;:{&quot;type&quot;:&quot;FIGURE_OBJECT&quot;,&quot;id&quot;:&quot;525c8103-4621-4e50-af17-88a81469917d&quot;,&quot;relativeTransform&quot;:{&quot;translate&quot;:{&quot;x&quot;:118.843096162248,&quot;y&quot;:0.040930948759069},&quot;rotate&quot;:0,&quot;skewX&quot;:0,&quot;scale&quot;:{&quot;x&quot;:0.248312626943265,&quot;y&quot;:0.7849733947996693}},&quot;opacity&quot;:1,&quot;path&quot;:{&quot;type&quot;:&quot;RECT&quot;,&quot;size&quot;:{&quot;x&quot;:1291,&quot;y&quot;:512}},&quot;pathStyles&quot;:[{&quot;type&quot;:&quot;FILL&quot;,&quot;fillStyle&quot;:&quot;#fff&quot;}],&quot;isFrozen&quot;:true,&quot;isLocked&quot;:false,&quot;parent&quot;:{&quot;type&quot;:&quot;CROP&quot;,&quot;parentId&quot;:&quot;ee311fd2-4d67-4390-b014-c717273188a9&quot;,&quot;order&quot;:&quot;5&quot;}},&quot;f999dc1b-b9f1-492e-a410-18f669440740&quot;:{&quot;type&quot;:&quot;FIGURE_OBJECT&quot;,&quot;id&quot;:&quot;f999dc1b-b9f1-492e-a410-18f669440740&quot;,&quot;relativeTransform&quot;:{&quot;translate&quot;:{&quot;x&quot;:5.4474943074941016e-14,&quot;y&quot;:0},&quot;rotate&quot;:0},&quot;opacity&quot;:1,&quot;path&quot;:{&quot;type&quot;:&quot;RECT&quot;,&quot;size&quot;:{&quot;x&quot;:151.45659384598636,&quot;y&quot;:188.91381672477715},&quot;cornerRounding&quot;:{&quot;type&quot;:&quot;ARC_LENGTH&quot;,&quot;global&quot;:0}},&quot;pathStyles&quot;:[{&quot;type&quot;:&quot;FILL&quot;,&quot;fillStyle&quot;:&quot;rgba(0,0,0,0)&quot;},{&quot;type&quot;:&quot;STROKE&quot;,&quot;strokeStyle&quot;:&quot;rgba(23,23,23,1)&quot;,&quot;lineWidth&quot;:1.4375,&quot;lineJoin&quot;:&quot;round&quot;}],&quot;isLocked&quot;:false,&quot;parent&quot;:{&quot;type&quot;:&quot;CHILD&quot;,&quot;parentId&quot;:&quot;5d6b2c79-78f4-46d1-a1eb-ff75bb90a2be&quot;,&quot;order&quot;:&quot;5&quot;}},&quot;46bef4ae-5f7e-4e46-8a0e-70d168d52e75&quot;:{&quot;type&quot;:&quot;FIGURE_OBJECT&quot;,&quot;id&quot;:&quot;46bef4ae-5f7e-4e46-8a0e-70d168d52e75&quot;,&quot;name&quot;:&quot;Colon cancer (tumor)&quot;,&quot;relativeTransform&quot;:{&quot;translate&quot;:{&quot;x&quot;:447.42526246214265,&quot;y&quot;:210.6063518016318},&quot;rotate&quot;:6.283185307179586,&quot;skewX&quot;:0,&quot;scale&quot;:{&quot;x&quot;:-0.2257262241949406,&quot;y&quot;:0.2257262241949406}},&quot;opacity&quot;:1,&quot;image&quot;:{&quot;url&quot;:&quot;https://icons.biorender.com/biorender/5ae1f1b78af57d0014b63c56/20180426153616/image/colon-cancer-tumor.png&quot;,&quot;fallbackUrl&quot;:&quot;https://res.cloudinary.com/dlcjuc3ej/image/upload/v1524756976/rbw9j7jr2cwhl0jue40o.svg#/keystone/api/icons/5ae1f1b78af57d0014b63c56/20180426153616/image/colon-cancer-tumor.svg&quot;,&quot;size&quot;:{&quot;x&quot;:320,&quot;y&quot;:259},&quot;isPremium&quot;:false},&quot;source&quot;:{&quot;id&quot;:&quot;5ae1f1b78af57d0014b63c56&quot;,&quot;type&quot;:&quot;ASSETS&quot;},&quot;pathStyles&quot;:[{&quot;type&quot;:&quot;FILL&quot;,&quot;fillStyle&quot;:&quot;rgb(0,0,0)&quot;}],&quot;isLocked&quot;:false,&quot;parent&quot;:{&quot;type&quot;:&quot;CHILD&quot;,&quot;parentId&quot;:&quot;22a325fc-6216-4e88-b3c9-6a2cbdb8ac48&quot;,&quot;order&quot;:&quot;3&quot;}},&quot;e4eb9c62-4cbd-49b1-9d52-1aa598f9633b&quot;:{&quot;type&quot;:&quot;FIGURE_OBJECT&quot;,&quot;id&quot;:&quot;e4eb9c62-4cbd-49b1-9d52-1aa598f9633b&quot;,&quot;relativeTransform&quot;:{&quot;translate&quot;:{&quot;x&quot;:-223.31638817603098,&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Small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6]}],&quot;text&quot;:&quot;(Polyp)&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21655614584962,&quot;y&quot;:31.188},&quot;targetSize&quot;:{&quot;x&quot;:114.24919963977256,&quot;y&quot;:29.8885},&quot;format&quot;:&quot;BETTER_TEXT&quot;,&quot;verticalAlign&quot;:&quot;TOP&quot;},&quot;isLocked&quot;:false,&quot;parent&quot;:{&quot;type&quot;:&quot;CHILD&quot;,&quot;parentId&quot;:&quot;22a325fc-6216-4e88-b3c9-6a2cbdb8ac48&quot;,&quot;order&quot;:&quot;35&quot;}},&quot;526ea7fe-6b23-4b12-833f-df43f53be104&quot;:{&quot;type&quot;:&quot;FIGURE_OBJECT&quot;,&quot;id&quot;:&quot;526ea7fe-6b23-4b12-833f-df43f53be104&quot;,&quot;relativeTransform&quot;:{&quot;translate&quot;:{&quot;x&quot;:-1.476145065559390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4]}],&quot;text&quot;:&quot;(Early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0.5931822975893,&quot;y&quot;:31.188},&quot;targetSize&quot;:{&quot;x&quot;:125.15179970185642,&quot;y&quot;:29.8885},&quot;format&quot;:&quot;BETTER_TEXT&quot;,&quot;verticalAlign&quot;:&quot;TOP&quot;},&quot;isLocked&quot;:false,&quot;parent&quot;:{&quot;type&quot;:&quot;CHILD&quot;,&quot;parentId&quot;:&quot;22a325fc-6216-4e88-b3c9-6a2cbdb8ac48&quot;,&quot;order&quot;:&quot;4&quot;}},&quot;2e7bf524-de1b-4eca-a05a-58fee16bea03&quot;:{&quot;type&quot;:&quot;FIGURE_OBJECT&quot;,&quot;id&quot;:&quot;2e7bf524-de1b-4eca-a05a-58fee16bea03&quot;,&quot;relativeTransform&quot;:{&quot;translate&quot;:{&quot;x&quot;:223.3068722828286,&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9]}],&quot;text&quot;:&quot;Large benign growth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3]}],&quot;text&quot;:&quot;(Late ade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32.4721232443653,&quot;y&quot;:31.188},&quot;targetSize&quot;:{&quot;x&quot;:126.95245144251675,&quot;y&quot;:29.8885},&quot;format&quot;:&quot;BETTER_TEXT&quot;,&quot;verticalAlign&quot;:&quot;TOP&quot;},&quot;isLocked&quot;:false,&quot;parent&quot;:{&quot;type&quot;:&quot;CHILD&quot;,&quot;parentId&quot;:&quot;22a325fc-6216-4e88-b3c9-6a2cbdb8ac48&quot;,&quot;order&quot;:&quot;45&quot;}},&quot;8b75c48d-7e85-4f49-a6a8-cf206b13ae35&quot;:{&quot;type&quot;:&quot;FIGURE_OBJECT&quot;,&quot;id&quot;:&quot;8b75c48d-7e85-4f49-a6a8-cf206b13ae35&quot;,&quot;relativeTransform&quot;:{&quot;translate&quot;:{&quot;x&quot;:-447.6086881048614,&quot;y&quot;:15.0947255706254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6]}],&quot;text&quot;:&quot;Normal epithelium&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7]}],&quot;text&quot;:&quot;(No abnormalities)&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19.19747316250115,&quot;y&quot;:31.188},&quot;targetSize&quot;:{&quot;x&quot;:114.23091178073028,&quot;y&quot;:29.8885},&quot;format&quot;:&quot;BETTER_TEXT&quot;,&quot;verticalAlign&quot;:&quot;TOP&quot;},&quot;isLocked&quot;:false,&quot;parent&quot;:{&quot;type&quot;:&quot;CHILD&quot;,&quot;parentId&quot;:&quot;22a325fc-6216-4e88-b3c9-6a2cbdb8ac48&quot;,&quot;order&quot;:&quot;5&quot;}},&quot;1ce73f62-8d3d-4e43-a455-11b512c3e666&quot;:{&quot;type&quot;:&quot;FIGURE_OBJECT&quot;,&quot;id&quot;:&quot;1ce73f62-8d3d-4e43-a455-11b512c3e666&quot;,&quot;relativeTransform&quot;:{&quot;translate&quot;:{&quot;x&quot;:-335.3323333333334,&quot;y&quot;:18.692926135158427},&quot;rotate&quot;:0},&quot;opacity&quot;:1,&quot;path&quot;:{&quot;type&quot;:&quot;POLY_LINE&quot;,&quot;points&quot;:[{&quot;x&quot;:-40.99082584782694,&quot;y&quot;:0},{&quot;x&quot;:40.990825847826834,&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1&quot;}},&quot;6594fb11-6acc-4b58-b417-efc0947be254&quot;:{&quot;type&quot;:&quot;FIGURE_OBJECT&quot;,&quot;id&quot;:&quot;6594fb11-6acc-4b58-b417-efc0947be254&quot;,&quot;relativeTransform&quot;:{&quot;translate&quot;:{&quot;x&quot;:-111.91991666666662,&quot;y&quot;:17.76430113515837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2&quot;}},&quot;31be0513-6659-4d65-a9d7-87e6270cc9e4&quot;:{&quot;type&quot;:&quot;FIGURE_OBJECT&quot;,&quot;id&quot;:&quot;31be0513-6659-4d65-a9d7-87e6270cc9e4&quot;,&quot;relativeTransform&quot;:{&quot;translate&quot;:{&quot;x&quot;:108.25652777777782,&quot;y&quot;:17.764301135158377},&quot;rotate&quot;:-2.443460952792061e-16},&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5&quot;}},&quot;b1c176d8-e147-45b7-a8fc-754b1d4e4339&quot;:{&quot;type&quot;:&quot;FIGURE_OBJECT&quot;,&quot;id&quot;:&quot;b1c176d8-e147-45b7-a8fc-754b1d4e4339&quot;,&quot;relativeTransform&quot;:{&quot;translate&quot;:{&quot;x&quot;:333.97820833333316,&quot;y&quot;:18.692926135158427},&quot;rotate&quot;:0},&quot;opacity&quot;:1,&quot;path&quot;:{&quot;type&quot;:&quot;POLY_LINE&quot;,&quot;points&quot;:[{&quot;x&quot;:-49.48225440020367,&quot;y&quot;:0},{&quot;x&quot;:49.482254400203786,&quot;y&quot;:0}],&quot;closed&quot;:false},&quot;pathStyles&quot;:[{&quot;type&quot;:&quot;FILL&quot;,&quot;fillStyle&quot;:&quot;rgba(0,0,0,0)&quot;},{&quot;type&quot;:&quot;STROKE&quot;,&quot;strokeStyle&quot;:&quot;#232323&quot;,&quot;lineWidth&quot;:1.4375,&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57&quot;}},&quot;917c43d6-dea2-4e97-98a4-b9d4e9ac59fc&quot;:{&quot;type&quot;:&quot;FIGURE_OBJECT&quot;,&quot;id&quot;:&quot;917c43d6-dea2-4e97-98a4-b9d4e9ac59fc&quot;,&quot;relativeTransform&quot;:{&quot;translate&quot;:{&quot;x&quot;:443.8755674701423,&quot;y&quot;:15.094708333333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4]}],&quot;text&quot;:&quot;Malignant tumor&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normal&quot;,&quot;decoration&quot;:&quot;none&quot;,&quot;script&quot;:&quot;none&quot;},&quot;range&quot;:[0,10]}],&quot;text&quot;:&quot;(Carcinoma)&quot;,&quot;baseStyle&quot;:{&quot;fontFamily&quot;:&quot;Roboto&quot;,&quot;fontSize&quot;:12.777777777777777,&quot;color&quot;:&quot;#232323&quot;,&quot;fontWeight&quot;:&quot;bold&quot;,&quot;fontStyle&quot;:&quot;normal&quot;,&quot;decoration&quot;:&quot;none&quot;,&quot;script&quot;:&quot;none&quot;}}],&quot;verticalAlign&quot;:&quot;TOP&quot;},&quot;size&quot;:{&quot;x&quot;:107.79225438240812,&quot;y&quot;:31.188},&quot;targetSize&quot;:{&quot;x&quot;:103.30091044980779,&quot;y&quot;:29.8885},&quot;format&quot;:&quot;BETTER_TEXT&quot;,&quot;verticalAlign&quot;:&quot;TOP&quot;},&quot;isLocked&quot;:false,&quot;parent&quot;:{&quot;type&quot;:&quot;CHILD&quot;,&quot;parentId&quot;:&quot;22a325fc-6216-4e88-b3c9-6a2cbdb8ac48&quot;,&quot;order&quot;:&quot;6&quot;}},&quot;10d3b1b6-ea4d-45cf-ab46-dff941f5598f&quot;:{&quot;type&quot;:&quot;FIGURE_OBJECT&quot;,&quot;id&quot;:&quot;10d3b1b6-ea4d-45cf-ab46-dff941f5598f&quot;,&quot;relativeTransform&quot;:{&quot;translate&quot;:{&quot;x&quot;:-111.91991666666662,&quot;y&quot;:-15.2253655315082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62&quot;}},&quot;620dcde1-afd9-4685-a550-7b522e2ce3a8&quot;:{&quot;type&quot;:&quot;FIGURE_OBJECT&quot;,&quot;id&quot;:&quot;620dcde1-afd9-4685-a550-7b522e2ce3a8&quot;,&quot;relativeTransform&quot;:{&quot;translate&quot;:{&quot;x&quot;:-335.81131020497895,&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29]},{&quot;style&quot;:{&quot;fontFamily&quot;:&quot;Roboto&quot;,&quot;fontSize&quot;:12.777777777777777,&quot;color&quot;:&quot;#232323&quot;,&quot;fontWeight&quot;:&quot;bold&quot;,&quot;fontStyle&quot;:&quot;italic&quot;,&quot;decoration&quot;:&quot;none&quot;,&quot;script&quot;:&quot;none&quot;},&quot;range&quot;:[30,32]}],&quot;text&quot;:&quot;Loss of tumor suppressor gene AP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6.3654629233756,&quot;y&quot;:28.877777777777776},&quot;targetSize&quot;:{&quot;x&quot;:130.6835686349016,&quot;y&quot;:27.674537037037037},&quot;format&quot;:&quot;BETTER_TEXT&quot;,&quot;verticalAlign&quot;:&quot;TOP&quot;},&quot;isLocked&quot;:false,&quot;parent&quot;:{&quot;type&quot;:&quot;CHILD&quot;,&quot;parentId&quot;:&quot;22a325fc-6216-4e88-b3c9-6a2cbdb8ac48&quot;,&quot;order&quot;:&quot;65&quot;}},&quot;af6b7c75-9c0e-4e57-8327-c859a1e5c966&quot;:{&quot;type&quot;:&quot;FIGURE_OBJECT&quot;,&quot;id&quot;:&quot;af6b7c75-9c0e-4e57-8327-c859a1e5c966&quot;,&quot;relativeTransform&quot;:{&quot;translate&quot;:{&quot;x&quot;:-111.90928994811463,&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Activation of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bold&quot;,&quot;fontStyle&quot;:&quot;italic&quot;,&quot;decoration&quot;:&quot;none&quot;,&quot;script&quot;:&quot;none&quot;},&quot;range&quot;:[0,3]},{&quot;style&quot;:{&quot;fontFamily&quot;:&quot;Roboto&quot;,&quot;fontSize&quot;:12.777777777777777,&quot;color&quot;:&quot;#232323&quot;,&quot;fontWeight&quot;:&quot;bold&quot;,&quot;fontStyle&quot;:&quot;normal&quot;,&quot;decoration&quot;:&quot;none&quot;,&quot;script&quot;:&quot;none&quot;},&quot;range&quot;:[4,4]},{&quot;style&quot;:{&quot;fontFamily&quot;:&quot;Roboto&quot;,&quot;fontSize&quot;:12.777777777777777,&quot;color&quot;:&quot;#232323&quot;,&quot;fontWeight&quot;:&quot;normal&quot;,&quot;fontStyle&quot;:&quot;normal&quot;,&quot;decoration&quot;:&quot;none&quot;,&quot;script&quot;:&quot;none&quot;},&quot;range&quot;:[5,12]}],&quot;text&quot;:&quot;KRAS oncogene&quot;,&quot;baseStyle&quot;:{&quot;fontFamily&quot;:&quot;Roboto&quot;,&quot;fontSize&quot;:12.777777777777777,&quot;color&quot;:&quot;#232323&quot;,&quot;fontWeight&quot;:&quot;bold&quot;,&quot;fontStyle&quot;:&quot;italic&quot;,&quot;decoration&quot;:&quot;none&quot;,&quot;script&quot;:&quot;none&quot;}}],&quot;verticalAlign&quot;:&quot;TOP&quot;},&quot;size&quot;:{&quot;x&quot;:97.64647426695618,&quot;y&quot;:28.877777777777776},&quot;targetSize&quot;:{&quot;x&quot;:93.57787117249967,&quot;y&quot;:27.674537037037037},&quot;format&quot;:&quot;BETTER_TEXT&quot;,&quot;verticalAlign&quot;:&quot;TOP&quot;},&quot;isLocked&quot;:false,&quot;parent&quot;:{&quot;type&quot;:&quot;CHILD&quot;,&quot;parentId&quot;:&quot;22a325fc-6216-4e88-b3c9-6a2cbdb8ac48&quot;,&quot;order&quot;:&quot;67&quot;}},&quot;a1ee31a6-8d9c-4b40-bbd9-590bb859aafc&quot;:{&quot;type&quot;:&quot;FIGURE_OBJECT&quot;,&quot;id&quot;:&quot;a1ee31a6-8d9c-4b40-bbd9-590bb859aafc&quot;,&quot;relativeTransform&quot;:{&quot;translate&quot;:{&quot;x&quot;:108.31617014133396,&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DCC&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5.81775653162316,&quot;y&quot;:28.877777777777776},&quot;targetSize&quot;:{&quot;x&quot;:130.15868334280555,&quot;y&quot;:27.674537037037037},&quot;format&quot;:&quot;BETTER_TEXT&quot;,&quot;verticalAlign&quot;:&quot;TOP&quot;},&quot;isLocked&quot;:false,&quot;parent&quot;:{&quot;type&quot;:&quot;CHILD&quot;,&quot;parentId&quot;:&quot;22a325fc-6216-4e88-b3c9-6a2cbdb8ac48&quot;,&quot;order&quot;:&quot;7&quot;}},&quot;68f53b82-39bf-49ad-8424-f650c99a8919&quot;:{&quot;type&quot;:&quot;FIGURE_OBJECT&quot;,&quot;id&quot;:&quot;68f53b82-39bf-49ad-8424-f650c99a8919&quot;,&quot;relativeTransform&quot;:{&quot;translate&quot;:{&quot;x&quot;:334.0354019877232,&quot;y&quot;:-69.390684975952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777777777777777,&quot;color&quot;:&quot;#232323&quot;,&quot;fontWeight&quot;:&quot;normal&quot;,&quot;fontStyle&quot;:&quot;normal&quot;,&quot;decoration&quot;:&quot;none&quot;,&quot;script&quot;:&quot;none&quot;},&quot;range&quot;:[0,13]}],&quot;text&quot;:&quot;Loss of tumor &quot;,&quot;baseStyle&quot;:{&quot;fontFamily&quot;:&quot;Roboto&quot;,&quot;fontSize&quot;:12.777777777777777,&quot;color&quot;:&quot;#232323&quot;,&quot;fontWeight&quot;:&quot;normal&quot;,&quot;fontStyle&quot;:&quot;normal&quot;,&quot;decoration&quot;:&quot;none&quot;,&quot;script&quot;:&quot;none&quot;}},{&quot;runs&quot;:[{&quot;style&quot;:{&quot;fontFamily&quot;:&quot;Roboto&quot;,&quot;fontSize&quot;:12.777777777777777,&quot;color&quot;:&quot;#232323&quot;,&quot;fontWeight&quot;:&quot;normal&quot;,&quot;fontStyle&quot;:&quot;normal&quot;,&quot;decoration&quot;:&quot;none&quot;,&quot;script&quot;:&quot;none&quot;},&quot;range&quot;:[0,15]},{&quot;style&quot;:{&quot;fontFamily&quot;:&quot;Roboto&quot;,&quot;fontSize&quot;:12.777777777777777,&quot;color&quot;:&quot;#232323&quot;,&quot;fontWeight&quot;:&quot;bold&quot;,&quot;fontStyle&quot;:&quot;italic&quot;,&quot;decoration&quot;:&quot;none&quot;,&quot;script&quot;:&quot;none&quot;},&quot;range&quot;:[16,18]}],&quot;text&quot;:&quot;suppressor gene p53&quot;,&quot;baseStyle&quot;:{&quot;fontFamily&quot;:&quot;Roboto&quot;,&quot;fontSize&quot;:12.777777777777777,&quot;color&quot;:&quot;#232323&quot;,&quot;fontWeight&quot;:&quot;normal&quot;,&quot;fontStyle&quot;:&quot;normal&quot;,&quot;decoration&quot;:&quot;none&quot;,&quot;script&quot;:&quot;none&quot;}}],&quot;verticalAlign&quot;:&quot;TOP&quot;},&quot;size&quot;:{&quot;x&quot;:130.3732756407205,&quot;y&quot;:28.877777777777776},&quot;targetSize&quot;:{&quot;x&quot;:124.94105582235714,&quot;y&quot;:27.674537037037037},&quot;format&quot;:&quot;BETTER_TEXT&quot;,&quot;verticalAlign&quot;:&quot;TOP&quot;},&quot;isLocked&quot;:false,&quot;parent&quot;:{&quot;type&quot;:&quot;CHILD&quot;,&quot;parentId&quot;:&quot;22a325fc-6216-4e88-b3c9-6a2cbdb8ac48&quot;,&quot;order&quot;:&quot;71&quot;}},&quot;a472be41-76c7-43de-9950-109a68068f8c&quot;:{&quot;type&quot;:&quot;FIGURE_OBJECT&quot;,&quot;id&quot;:&quot;a472be41-76c7-43de-9950-109a68068f8c&quot;,&quot;relativeTransform&quot;:{&quot;translate&quot;:{&quot;x&quot;:-0.602845289989969,&quot;y&quot;:-145.73790719817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4,&quot;color&quot;:&quot;#232323&quot;,&quot;fontWeight&quot;:&quot;bold&quot;,&quot;fontStyle&quot;:&quot;normal&quot;,&quot;decoration&quot;:&quot;none&quot;,&quot;script&quot;:&quot;none&quot;},&quot;range&quot;:[0,18]}],&quot;text&quot;:&quot;10 year progression&quot;,&quot;baseStyle&quot;:{&quot;fontFamily&quot;:&quot;Roboto&quot;,&quot;fontSize&quot;:15.333333333333334,&quot;color&quot;:&quot;#232323&quot;,&quot;fontWeight&quot;:&quot;bold&quot;,&quot;fontStyle&quot;:&quot;normal&quot;,&quot;decoration&quot;:&quot;none&quot;,&quot;script&quot;:&quot;none&quot;}}],&quot;verticalAlign&quot;:&quot;TOP&quot;},&quot;size&quot;:{&quot;x&quot;:137.3130733729315,&quot;y&quot;:18.208333333333336},&quot;targetSize&quot;:{&quot;x&quot;:131.59169531572604,&quot;y&quot;:17.449652777777782},&quot;format&quot;:&quot;BETTER_TEXT&quot;,&quot;verticalAlign&quot;:&quot;TOP&quot;},&quot;isLocked&quot;:false,&quot;parent&quot;:{&quot;type&quot;:&quot;CHILD&quot;,&quot;parentId&quot;:&quot;22a325fc-6216-4e88-b3c9-6a2cbdb8ac48&quot;,&quot;order&quot;:&quot;72&quot;}},&quot;088e1cb0-65b2-4b2d-99fe-3ed64f5cda9b&quot;:{&quot;type&quot;:&quot;FIGURE_OBJECT&quot;,&quot;id&quot;:&quot;088e1cb0-65b2-4b2d-99fe-3ed64f5cda9b&quot;,&quot;relativeTransform&quot;:{&quot;translate&quot;:{&quot;x&quot;:-447.51675000000006,&quot;y&quot;:-40.80040719817495},&quot;rotate&quot;:0},&quot;opacity&quot;:1,&quot;path&quot;:{&quot;type&quot;:&quot;POLY_LINE&quot;,&quot;points&quot;:[{&quot;x&quot;:0,&quot;y&quot;:-32.10435498253116},{&quot;x&quot;:0,&quot;y&quot;:32.10435498253116}],&quot;closed&quot;:false},&quot;pathStyles&quot;:[{&quot;type&quot;:&quot;FILL&quot;,&quot;fillStyle&quot;:&quot;rgba(0,0,0,0)&quot;},{&quot;type&quot;:&quot;STROKE&quot;,&quot;strokeStyle&quot;:{&quot;units&quot;:&quot;PATH_LENGTH&quot;,&quot;stops&quot;:{&quot;0&quot;:&quot;#23232300&quot;,&quot;1&quot;:&quot;#232323&quot;,&quot;0.45&quot;:&quot;#232323&quot;}},&quot;lineWidth&quot;:1.916666666666666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5&quot;}},&quot;749e353f-5bf5-4c04-b0b0-76cda07dc96b&quot;:{&quot;type&quot;:&quot;FIGURE_OBJECT&quot;,&quot;id&quot;:&quot;749e353f-5bf5-4c04-b0b0-76cda07dc96b&quot;,&quot;relativeTransform&quot;:{&quot;translate&quot;:{&quot;x&quot;:445.2531666666665,&quot;y&quot;:-36.6987405315082},&quot;rotate&quot;:0},&quot;opacity&quot;:1,&quot;path&quot;:{&quot;type&quot;:&quot;POLY_LINE&quot;,&quot;points&quot;:[{&quot;x&quot;:0,&quot;y&quot;:-33.54166666666667},{&quot;x&quot;:0,&quot;y&quot;:33.54166666666667}],&quot;closed&quot;:false},&quot;pathStyles&quot;:[{&quot;type&quot;:&quot;FILL&quot;,&quot;fillStyle&quot;:&quot;rgba(0,0,0,0)&quot;},{&quot;type&quot;:&quot;STROKE&quot;,&quot;strokeStyle&quot;:{&quot;units&quot;:&quot;PATH_LENGTH&quot;,&quot;stops&quot;:{&quot;0&quot;:&quot;#232323&quot;,&quot;1&quot;:&quot;#23232300&quot;,&quot;0.55&quot;:&quot;#232323&quot;}},&quot;lineWidth&quot;:1.916666666666666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2a325fc-6216-4e88-b3c9-6a2cbdb8ac48&quot;,&quot;order&quot;:&quot;77&quot;}},&quot;bb21f5e5-bd4c-402b-b038-785afad89f31&quot;:{&quot;type&quot;:&quot;FIGURE_OBJECT&quot;,&quot;id&quot;:&quot;bb21f5e5-bd4c-402b-b038-785afad89f31&quot;,&quot;relativeTransform&quot;:{&quot;translate&quot;:{&quot;x&quot;:-335.33273062878345,&quot;y&quot;:-14.454997963324947},&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quot;}},&quot;ca927084-95c8-44eb-bd5f-cc898f450d88&quot;:{&quot;type&quot;:&quot;FIGURE_OBJECT&quot;,&quot;id&quot;:&quot;ca927084-95c8-44eb-bd5f-cc898f450d88&quot;,&quot;relativeTransform&quot;:{&quot;translate&quot;:{&quot;x&quot;:108.25652777777782,&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85&quot;}},&quot;9a4225c4-3d8d-4655-80c6-e96bf24f0028&quot;:{&quot;type&quot;:&quot;FIGURE_OBJECT&quot;,&quot;id&quot;:&quot;9a4225c4-3d8d-4655-80c6-e96bf24f0028&quot;,&quot;relativeTransform&quot;:{&quot;translate&quot;:{&quot;x&quot;:333.9782083333334,&quot;y&quot;:-14.35903219817494},&quot;rotate&quot;:0},&quot;opacity&quot;:1,&quot;path&quot;:{&quot;type&quot;:&quot;POLY_LINE&quot;,&quot;points&quot;:[{&quot;x&quot;:0,&quot;y&quot;:32.10416666666667},{&quot;x&quot;:0,&quot;y&quot;:-32.10416666666667}],&quot;closed&quot;:false},&quot;pathStyles&quot;:[{&quot;type&quot;:&quot;FILL&quot;,&quot;fillStyle&quot;:&quot;rgba(0,0,0,0)&quot;},{&quot;type&quot;:&quot;STROKE&quot;,&quot;strokeStyle&quot;:&quot;#232323&quot;,&quot;lineWidth&quot;:1.4375,&quot;lineJoin&quot;:&quot;round&quot;,&quot;dashArray&quot;:[4,4]}],&quot;isLocked&quot;:false,&quot;parent&quot;:{&quot;type&quot;:&quot;CHILD&quot;,&quot;parentId&quot;:&quot;22a325fc-6216-4e88-b3c9-6a2cbdb8ac48&quot;,&quot;order&quot;:&quot;9&quot;}},&quot;24383e4b-de1f-450c-b071-2636905a7b7b&quot;:{&quot;type&quot;:&quot;FIGURE_OBJECT&quot;,&quot;id&quot;:&quot;24383e4b-de1f-450c-b071-2636905a7b7b&quot;,&quot;relativeTransform&quot;:{&quot;translate&quot;:{&quot;x&quot;:483.0283944212212,&quot;y&quot;:-33.82389583333342},&quot;rotate&quot;:0},&quot;layout&quot;:{&quot;sizeRatio&quot;:{&quot;x&quot;:0.88,&quot;y&quot;:0.88},&quot;keepAspectRatio&quot;:false},&quot;opacity&quot;:1,&quot;path&quot;:{&quot;type&quot;:&quot;RECT&quot;,&quot;size&quot;:{&quot;x&quot;:72.12728884244216,&quot;y&quot;:33.86845833333324},&quot;cornerRounding&quot;:{&quot;type&quot;:&quot;ARC_LENGTH&quot;,&quot;global&quot;:0}},&quot;pathStyles&quot;:[{&quot;type&quot;:&quot;FILL&quot;,&quot;fillStyle&quot;:&quot;rgba(0,0,0,0)&quot;},{&quot;type&quot;:&quot;STROKE&quot;,&quot;strokeStyle&quot;:&quot;#95AAD3&quot;,&quot;lineWidth&quot;:0,&quot;lineJoin&quot;:&quot;round&quot;}],&quot;isLocked&quot;:false,&quot;parent&quot;:{&quot;type&quot;:&quot;CHILD&quot;,&quot;parentId&quot;:&quot;22a325fc-6216-4e88-b3c9-6a2cbdb8ac48&quot;,&quot;order&quot;:&quot;95&quot;}},&quot;512b8fe3-7b8c-41d8-91a9-a90a7f44d015&quot;:{&quot;type&quot;:&quot;FIGURE_OBJECT&quot;,&quot;id&quot;:&quot;512b8fe3-7b8c-41d8-91a9-a90a7f44d015&quot;,&quot;relativeTransform&quot;:{&quot;translate&quot;:{&quot;x&quot;:0,&quot;y&quot;:0},&quot;rotate&quot;:0},&quot;text&quot;:{&quot;textData&quot;:{&quot;lineSpacing&quot;:&quot;normal&quot;,&quot;alignment&quot;:&quot;center&quot;,&quot;lines&quot;:[{&quot;runs&quot;:[{&quot;style&quot;:{&quot;fontFamily&quot;:&quot;Roboto&quot;,&quot;fontSize&quot;:12.777777777777777,&quot;color&quot;:&quot;rgba(23,23,23,1)&quot;,&quot;fontWeight&quot;:&quot;normal&quot;,&quot;fontStyle&quot;:&quot;normal&quot;,&quot;decoration&quot;:&quot;none&quot;,&quot;script&quot;:&quot;none&quot;},&quot;range&quot;:[0,0]},{&quot;style&quot;:{&quot;fontFamily&quot;:&quot;Roboto&quot;,&quot;fontSize&quot;:12.777777777777777,&quot;color&quot;:&quot;rgba(23,23,23,1)&quot;,&quot;fontWeight&quot;:&quot;normal&quot;,&quot;fontStyle&quot;:&quot;normal&quot;,&quot;decoration&quot;:&quot;none&quot;,&quot;script&quot;:&quot;none&quot;},&quot;range&quot;:[1,10]}],&quot;text&quot;:&quot;Additional &quot;,&quot;baseStyle&quot;:{&quot;fontFamily&quot;:&quot;Roboto&quot;,&quot;fontSize&quot;:12.777777777777777,&quot;color&quot;:&quot;rgba(23,23,23,1)&quot;,&quot;fontWeight&quot;:&quot;normal&quot;,&quot;fontStyle&quot;:&quot;normal&quot;,&quot;decoration&quot;:&quot;none&quot;,&quot;script&quot;:&quot;none&quot;}},{&quot;runs&quot;:[{&quot;style&quot;:{&quot;fontFamily&quot;:&quot;Roboto&quot;,&quot;fontSize&quot;:12.777777777777777,&quot;color&quot;:&quot;rgba(23,23,23,1)&quot;,&quot;fontWeight&quot;:&quot;normal&quot;,&quot;fontStyle&quot;:&quot;normal&quot;,&quot;decoration&quot;:&quot;none&quot;,&quot;script&quot;:&quot;none&quot;},&quot;range&quot;:[0,8]}],&quot;text&quot;:&quot;mutations&quot;,&quot;baseStyle&quot;:{&quot;fontFamily&quot;:&quot;Roboto&quot;,&quot;fontSize&quot;:12.777777777777777,&quot;color&quot;:&quot;rgba(23,23,23,1)&quot;,&quot;fontWeight&quot;:&quot;normal&quot;,&quot;fontStyle&quot;:&quot;normal&quot;,&quot;decoration&quot;:&quot;none&quot;,&quot;script&quot;:&quot;none&quot;}}],&quot;verticalAlign&quot;:&quot;TOP&quot;},&quot;size&quot;:{&quot;x&quot;:63.472014181349095,&quot;y&quot;:28.813888888888886},&quot;targetSize&quot;:{&quot;x&quot;:60.82734692379289,&quot;y&quot;:2},&quot;format&quot;:&quot;BETTER_TEXT&quot;},&quot;parent&quot;:{&quot;type&quot;:&quot;CHILD&quot;,&quot;parentId&quot;:&quot;24383e4b-de1f-450c-b071-2636905a7b7b&quot;,&quot;order&quot;:&quot;5&quot;}},&quot;353d382c-0715-434e-bce9-855ba3cdc949&quot;:{&quot;type&quot;:&quot;FIGURE_OBJECT&quot;,&quot;id&quot;:&quot;353d382c-0715-434e-bce9-855ba3cdc949&quot;,&quot;relativeTransform&quot;:{&quot;translate&quot;:{&quot;x&quot;:0,&quot;y&quot;:0},&quot;rotate&quot;:0},&quot;isLocked&quot;:false,&quot;parent&quot;:{&quot;type&quot;:&quot;CHILD&quot;,&quot;parentId&quot;:&quot;4f5aef05-cd07-4892-9ce4-fbbbb6a1fcd3&quot;,&quot;order&quot;:&quot;5&quot;}},&quot;299c12a7-d561-41bb-825b-139ebc6f99bc&quot;:{&quot;type&quot;:&quot;FIGURE_OBJECT&quot;,&quot;id&quot;:&quot;299c12a7-d561-41bb-825b-139ebc6f99bc&quot;,&quot;relativeTransform&quot;:{&quot;translate&quot;:{&quot;x&quot;:136.48435462589484,&quot;y&quot;:71.13984775318067},&quot;rotate&quot;:0},&quot;opacity&quot;:1,&quot;source&quot;:{&quot;type&quot;:&quot;ASSETS&quot;},&quot;pathStyles&quot;:[{&quot;type&quot;:&quot;FILL&quot;,&quot;fillStyle&quot;:&quot;rgb(0,0,0)&quot;}],&quot;isLocked&quot;:false,&quot;parent&quot;:{&quot;type&quot;:&quot;CHILD&quot;,&quot;parentId&quot;:&quot;353d382c-0715-434e-bce9-855ba3cdc949&quot;,&quot;order&quot;:&quot;02&quot;}},&quot;9eda6b69-2611-4228-9a7f-e51ac1aa40aa&quot;:{&quot;type&quot;:&quot;FIGURE_OBJECT&quot;,&quot;id&quot;:&quot;9eda6b69-2611-4228-9a7f-e51ac1aa40aa&quot;,&quot;name&quot;:&quot;ssDNA (fragment)&quot;,&quot;relativeTransform&quot;:{&quot;translate&quot;:{&quot;x&quot;:25.346679292576002,&quot;y&quot;:-8.711143034534823},&quot;rotate&quot;:3.141592653589793,&quot;skewX&quot;:0,&quot;scale&quot;:{&quot;x&quot;:-0.9396532144750417,&quot;y&quot;:0.939653214475041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1&quot;}},&quot;b2e1cb76-bbc7-41d8-ab3a-14109928c67f&quot;:{&quot;type&quot;:&quot;FIGURE_OBJECT&quot;,&quot;id&quot;:&quot;b2e1cb76-bbc7-41d8-ab3a-14109928c67f&quot;,&quot;name&quot;:&quot;ssDNA (fragment)&quot;,&quot;relativeTransform&quot;:{&quot;translate&quot;:{&quot;x&quot;:-25.743062523131474,&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2&quot;}},&quot;cf19b357-b04d-4657-ba6f-49a6718dc575&quot;:{&quot;type&quot;:&quot;FIGURE_OBJECT&quot;,&quot;id&quot;:&quot;cf19b357-b04d-4657-ba6f-49a6718dc575&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b2e1cb76-bbc7-41d8-ab3a-14109928c67f&quot;,&quot;order&quot;:&quot;5&quot;}},&quot;3f663126-24b5-40f8-9ba5-fe61834880c7&quot;:{&quot;type&quot;:&quot;FIGURE_OBJECT&quot;,&quot;id&quot;:&quot;3f663126-24b5-40f8-9ba5-fe61834880c7&quot;,&quot;name&quot;:&quot;ssDNA (fragment)&quot;,&quot;relativeTransform&quot;:{&quot;translate&quot;:{&quot;x&quot;:-25.278906459161767,&quot;y&quot;:-8.787688583912331},&quot;rotate&quot;:3.141592653589793,&quot;skewX&quot;:0,&quot;scale&quot;:{&quot;x&quot;:-0.9420736728112655,&quot;y&quot;:0.9420736728112655}},&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3&quot;}},&quot;c63c0f87-c591-4704-a4a7-6d98c5d6c8f1&quot;:{&quot;type&quot;:&quot;FIGURE_OBJECT&quot;,&quot;id&quot;:&quot;c63c0f87-c591-4704-a4a7-6d98c5d6c8f1&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3f663126-24b5-40f8-9ba5-fe61834880c7&quot;,&quot;order&quot;:&quot;5&quot;}},&quot;5b911190-16db-4c89-bf05-1d415f2867cc&quot;:{&quot;type&quot;:&quot;FIGURE_OBJECT&quot;,&quot;id&quot;:&quot;5b911190-16db-4c89-bf05-1d415f2867cc&quot;,&quot;name&quot;:&quot;ssDNA (fragment)&quot;,&quot;relativeTransform&quot;:{&quot;translate&quot;:{&quot;x&quot;:-25.3371201326007,&quot;y&quot;:8.834823109796453},&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5&quot;}},&quot;f220de95-4fe5-482a-b349-1a8b3c3a0fa1&quot;:{&quot;type&quot;:&quot;FIGURE_OBJECT&quot;,&quot;id&quot;:&quot;f220de95-4fe5-482a-b349-1a8b3c3a0fa1&quot;,&quot;name&quot;:&quot;ssDNA (fragment)&quot;,&quot;relativeTransform&quot;:{&quot;translate&quot;:{&quot;x&quot;:25.538669090318052,&quot;y&quot;:8.79458774760137},&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6&quot;}},&quot;2253ebd5-31d4-4cf9-807b-64452feef774&quot;:{&quot;type&quot;:&quot;FIGURE_OBJECT&quot;,&quot;id&quot;:&quot;2253ebd5-31d4-4cf9-807b-64452feef774&quot;,&quot;relativeTransform&quot;:{&quot;translate&quot;:{&quot;x&quot;:22.178137594216537,&quot;y&quot;:3.550981645736897},&quot;rotate&quot;:0,&quot;skewX&quot;:0,&quot;scale&quot;:{&quot;x&quot;:0.2218197335362603,&quot;y&quot;:0.7040848628552535}},&quot;opacity&quot;:1,&quot;path&quot;:{&quot;type&quot;:&quot;RECT&quot;,&quot;size&quot;:{&quot;x&quot;:56,&quot;y&quot;:23}},&quot;pathStyles&quot;:[{&quot;type&quot;:&quot;FILL&quot;,&quot;fillStyle&quot;:&quot;#fff&quot;}],&quot;isFrozen&quot;:true,&quot;isLocked&quot;:false,&quot;parent&quot;:{&quot;type&quot;:&quot;CROP&quot;,&quot;parentId&quot;:&quot;f220de95-4fe5-482a-b349-1a8b3c3a0fa1&quot;,&quot;order&quot;:&quot;5&quot;}},&quot;c330f06b-1fa1-4d3d-8d37-62360c6c50a9&quot;:{&quot;type&quot;:&quot;FIGURE_OBJECT&quot;,&quot;id&quot;:&quot;c330f06b-1fa1-4d3d-8d37-62360c6c50a9&quot;,&quot;name&quot;:&quot;ssDNA (fragment)&quot;,&quot;relativeTransform&quot;:{&quot;translate&quot;:{&quot;x&quot;:25.076532417570363,&quot;y&quot;:8.794587747601364},&quot;rotate&quot;:0,&quot;skewX&quot;:0,&quot;scale&quot;:{&quot;x&quot;:-0.9379750183865742,&quot;y&quot;:0.937975018386574}},&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299c12a7-d561-41bb-825b-139ebc6f99bc&quot;,&quot;order&quot;:&quot;7&quot;}},&quot;70fe40d2-c6c4-4b13-8ce5-df0204d440df&quot;:{&quot;type&quot;:&quot;FIGURE_OBJECT&quot;,&quot;id&quot;:&quot;70fe40d2-c6c4-4b13-8ce5-df0204d440df&quot;,&quot;relativeTransform&quot;:{&quot;translate&quot;:{&quot;x&quot;:-5.925696096725915,&quot;y&quot;:0},&quot;rotate&quot;:0,&quot;skewX&quot;:0,&quot;scale&quot;:{&quot;x&quot;:0.7920808387113731,&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c330f06b-1fa1-4d3d-8d37-62360c6c50a9&quot;,&quot;order&quot;:&quot;5&quot;}},&quot;138865aa-ea43-44e1-8acf-b6d5533a234e&quot;:{&quot;type&quot;:&quot;FIGURE_OBJECT&quot;,&quot;id&quot;:&quot;138865aa-ea43-44e1-8acf-b6d5533a234e&quot;,&quot;relativeTransform&quot;:{&quot;translate&quot;:{&quot;x&quot;:0.13139348926746056,&quot;y&quot;:0.11948983859900861},&quot;rotate&quot;:0},&quot;opacity&quot;:1,&quot;path&quot;:{&quot;type&quot;:&quot;POLY_LINE&quot;,&quot;points&quot;:[{&quot;x&quot;:-5.3730681727444995,&quot;y&quot;:-13.35201651672745},{&quot;x&quot;:-5.3730681727444995,&quot;y&quot;:-4.6218518711747425},{&quot;x&quot;:5.3730681727444995,&quot;y&quot;:4.621851871174929},{&quot;x&quot;:5.3730681727444995,&quot;y&quot;:13.35201651672745}],&quot;closed&quot;:false},&quot;pathStyles&quot;:[{&quot;type&quot;:&quot;FILL&quot;,&quot;fillStyle&quot;:&quot;rgba(0,0,0,0)&quot;},{&quot;type&quot;:&quot;STROKE&quot;,&quot;strokeStyle&quot;:&quot;rgba(212, 130, 6, 1)&quot;,&quot;lineWidth&quot;:3.315965610550046,&quot;lineJoin&quot;:&quot;round&quot;}],&quot;isLocked&quot;:false,&quot;parent&quot;:{&quot;type&quot;:&quot;CHILD&quot;,&quot;parentId&quot;:&quot;299c12a7-d561-41bb-825b-139ebc6f99bc&quot;,&quot;order&quot;:&quot;8&quot;}},&quot;8a8b728a-7ca6-473a-8710-a1eb972cb534&quot;:{&quot;type&quot;:&quot;FIGURE_OBJECT&quot;,&quot;id&quot;:&quot;8a8b728a-7ca6-473a-8710-a1eb972cb534&quot;,&quot;relativeTransform&quot;:{&quot;translate&quot;:{&quot;x&quot;:300.1995492623793,&quot;y&quot;:71.5052608001842},&quot;rotate&quot;:0},&quot;opacity&quot;:1,&quot;source&quot;:{&quot;type&quot;:&quot;ASSETS&quot;},&quot;pathStyles&quot;:[{&quot;type&quot;:&quot;FILL&quot;,&quot;fillStyle&quot;:&quot;rgb(0,0,0)&quot;}],&quot;isLocked&quot;:false,&quot;parent&quot;:{&quot;type&quot;:&quot;CHILD&quot;,&quot;parentId&quot;:&quot;353d382c-0715-434e-bce9-855ba3cdc949&quot;,&quot;order&quot;:&quot;05&quot;}},&quot;7a727d75-0984-450e-8264-556dfc242f80&quot;:{&quot;type&quot;:&quot;FIGURE_OBJECT&quot;,&quot;id&quot;:&quot;7a727d75-0984-450e-8264-556dfc242f80&quot;,&quot;relativeTransform&quot;:{&quot;translate&quot;:{&quot;x&quot;:0.21757575316819708,&quot;y&quot;:-14.724266665014746},&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05&quot;}},&quot;eb8bb855-3c77-4e9b-909b-ff59629de9d8&quot;:{&quot;type&quot;:&quot;FIGURE_OBJECT&quot;,&quot;id&quot;:&quot;eb8bb855-3c77-4e9b-909b-ff59629de9d8&quot;,&quot;relativeTransform&quot;:{&quot;translate&quot;:{&quot;x&quot;:0.21757575316819708,&quot;y&quot;:14.724266665014373},&quot;rotate&quot;:0},&quot;opacity&quot;:1,&quot;path&quot;:{&quot;type&quot;:&quot;POLY_LINE&quot;,&quot;points&quot;:[{&quot;x&quot;:-10.478693999000184,&quot;y&quot;:0},{&quot;x&quot;:10.478693999000184,&quot;y&quot;:0}],&quot;closed&quot;:false},&quot;pathStyles&quot;:[{&quot;type&quot;:&quot;FILL&quot;,&quot;fillStyle&quot;:&quot;rgba(0,0,0,0)&quot;},{&quot;type&quot;:&quot;STROKE&quot;,&quot;strokeStyle&quot;:&quot;rgba(231,135,43,1)&quot;,&quot;lineWidth&quot;:1.4593410547572219,&quot;lineJoin&quot;:&quot;round&quot;,&quot;dashArray&quot;:[1.7765891101392266,1.7765891101392266]}],&quot;isLocked&quot;:false,&quot;parent&quot;:{&quot;type&quot;:&quot;CHILD&quot;,&quot;parentId&quot;:&quot;8a8b728a-7ca6-473a-8710-a1eb972cb534&quot;,&quot;order&quot;:&quot;1&quot;}},&quot;1a5a63c0-73ab-4f6f-882b-d1dd8aad1b83&quot;:{&quot;type&quot;:&quot;FIGURE_OBJECT&quot;,&quot;id&quot;:&quot;1a5a63c0-73ab-4f6f-882b-d1dd8aad1b83&quot;,&quot;name&quot;:&quot;DNA (bulky lesion)&quot;,&quot;relativeTransform&quot;:{&quot;translate&quot;:{&quot;x&quot;:5.83660104374368e-14,&quot;y&quot;:-14.7247943972042},&quot;rotate&quot;:0,&quot;skewX&quot;:0,&quot;scale&quot;:{&quot;x&quot;:0.5385022342277572,&quot;y&quot;:0.5385022342277572}},&quot;opacity&quot;:1,&quot;image&quot;:{&quot;url&quot;:&quot;https://icons.biorender.com/biorender/5ee04ccfc4e9c30027d95c19/dna-bulky-lesion.png&quot;,&quot;fallbackUrl&quot;:&quot;https://res.cloudinary.com/dlcjuc3ej/image/upload/v1591758025/qzzox9x2fvltpta9asya.svg#/keystone/api/icons/5ee04ccfc4e9c30027d95c19/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2&quot;}},&quot;0594dc08-609c-4b5d-9436-728c4a4fd7be&quot;:{&quot;type&quot;:&quot;FIGURE_OBJECT&quot;,&quot;id&quot;:&quot;0594dc08-609c-4b5d-9436-728c4a4fd7be&quot;,&quot;name&quot;:&quot;DNA (bulky lesion)&quot;,&quot;relativeTransform&quot;:{&quot;translate&quot;:{&quot;x&quot;:5.83660104374368e-14,&quot;y&quot;:14.724794397203842},&quot;rotate&quot;:3.141592653589793,&quot;skewX&quot;:0,&quot;scale&quot;:{&quot;x&quot;:-0.5385022342277572,&quot;y&quot;:0.5385022342277572}},&quot;opacity&quot;:1,&quot;image&quot;:{&quot;url&quot;:&quot;https://icons.biorender.com/biorender/5ee04ccfc4e9c30027d95c14/dna-bulky-lesion.png&quot;,&quot;fallbackUrl&quot;:&quot;https://res.cloudinary.com/dlcjuc3ej/image/upload/v1591758025/ktrsesq5m5qnclof3cx5.svg#/keystone/api/icons/5ee04ccfc4e9c30027d95c14/dna-bulky-lesion.svg&quot;,&quot;size&quot;:{&quot;x&quot;:271,&quot;y&quot;:75},&quot;isPremium&quot;:false},&quot;source&quot;:{&quot;id&quot;:&quot;5ee04bd0c4e9c30027d95c07&quot;,&quot;type&quot;:&quot;ASSETS&quot;},&quot;pathStyles&quot;:[{&quot;type&quot;:&quot;FILL&quot;,&quot;fillStyle&quot;:&quot;rgb(0,0,0)&quot;}],&quot;isLocked&quot;:false,&quot;parent&quot;:{&quot;type&quot;:&quot;CHILD&quot;,&quot;parentId&quot;:&quot;8a8b728a-7ca6-473a-8710-a1eb972cb534&quot;,&quot;order&quot;:&quot;3&quot;}},&quot;98f853c6-a388-46bb-9d26-3d636c50b1b4&quot;:{&quot;type&quot;:&quot;FIGURE_OBJECT&quot;,&quot;id&quot;:&quot;98f853c6-a388-46bb-9d26-3d636c50b1b4&quot;,&quot;relativeTransform&quot;:{&quot;translate&quot;:{&quot;x&quot;:-8.455193261769653,&quot;y&quot;:-13.813870105851988},&quot;rotate&quot;:0},&quot;opacity&quot;:1,&quot;path&quot;:{&quot;type&quot;:&quot;POLY_LINE&quot;,&quot;points&quot;:[{&quot;x&quot;:-4.440337654331671,&quot;y&quot;:-4.962730319547079},{&quot;x&quot;:4.440337654331671,&quot;y&quot;:4.962730319547079}],&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5&quot;}},&quot;d08983be-d62b-49d6-844a-a1a1b60e2ea4&quot;:{&quot;type&quot;:&quot;FIGURE_OBJECT&quot;,&quot;id&quot;:&quot;d08983be-d62b-49d6-844a-a1a1b60e2ea4&quot;,&quot;relativeTransform&quot;:{&quot;translate&quot;:{&quot;x&quot;:9.274052196750363,&quot;y&quot;:-13.873613185238655},&quot;rotate&quot;:0},&quot;opacity&quot;:1,&quot;path&quot;:{&quot;type&quot;:&quot;POLY_LINE&quot;,&quot;points&quot;:[{&quot;x&quot;:4.572518209810941,&quot;y&quot;:-5.02247339893384},{&quot;x&quot;:-4.572518209810941,&quot;y&quot;:5.02247339893384}],&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6&quot;}},&quot;5c593413-b334-4cd2-98c5-38be3cdad586&quot;:{&quot;type&quot;:&quot;FIGURE_OBJECT&quot;,&quot;id&quot;:&quot;5c593413-b334-4cd2-98c5-38be3cdad586&quot;,&quot;relativeTransform&quot;:{&quot;translate&quot;:{&quot;x&quot;:-8.323012706290008,&quot;y&quot;:14.141769499752943},&quot;rotate&quot;:0},&quot;opacity&quot;:1,&quot;path&quot;:{&quot;type&quot;:&quot;POLY_LINE&quot;,&quot;points&quot;:[{&quot;x&quot;:4.572518209811035,&quot;y&quot;:-5.022473398933653},{&quot;x&quot;:-4.572518209811035,&quot;y&quot;:5.022473398933653}],&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7&quot;}},&quot;6658d368-f95b-4a66-8400-a3e3e5c758ab&quot;:{&quot;type&quot;:&quot;FIGURE_OBJECT&quot;,&quot;id&quot;:&quot;6658d368-f95b-4a66-8400-a3e3e5c758ab&quot;,&quot;relativeTransform&quot;:{&quot;translate&quot;:{&quot;x&quot;:9.132545290839191,&quot;y&quot;:13.939264320360815},&quot;rotate&quot;:0},&quot;opacity&quot;:1,&quot;path&quot;:{&quot;type&quot;:&quot;POLY_LINE&quot;,&quot;points&quot;:[{&quot;x&quot;:-4.763099603892369,&quot;y&quot;:-5.3741284631692},{&quot;x&quot;:4.763099603892369,&quot;y&quot;:5.3741284631692}],&quot;closed&quot;:false},&quot;pathStyles&quot;:[{&quot;type&quot;:&quot;FILL&quot;,&quot;fillStyle&quot;:&quot;rgba(0,0,0,0)&quot;},{&quot;type&quot;:&quot;STROKE&quot;,&quot;strokeStyle&quot;:&quot;rgba(212, 130, 6, 1)&quot;,&quot;lineWidth&quot;:3.2857142857142856,&quot;lineJoin&quot;:&quot;round&quot;}],&quot;isLocked&quot;:false,&quot;parent&quot;:{&quot;type&quot;:&quot;CHILD&quot;,&quot;parentId&quot;:&quot;8a8b728a-7ca6-473a-8710-a1eb972cb534&quot;,&quot;order&quot;:&quot;8&quot;}},&quot;fa43e897-057b-4889-af7b-1b2e3ad27595&quot;:{&quot;type&quot;:&quot;FIGURE_OBJECT&quot;,&quot;id&quot;:&quot;fa43e897-057b-4889-af7b-1b2e3ad27595&quot;,&quot;relativeTransform&quot;:{&quot;translate&quot;:{&quot;x&quot;:-164.86606144758443,&quot;y&quot;:63.628188361659376},&quot;rotate&quot;:0},&quot;opacity&quot;:1,&quot;source&quot;:{&quot;type&quot;:&quot;ASSETS&quot;},&quot;pathStyles&quot;:[{&quot;type&quot;:&quot;FILL&quot;,&quot;fillStyle&quot;:&quot;rgb(0,0,0)&quot;}],&quot;isLocked&quot;:false,&quot;parent&quot;:{&quot;type&quot;:&quot;CHILD&quot;,&quot;parentId&quot;:&quot;353d382c-0715-434e-bce9-855ba3cdc949&quot;,&quot;order&quot;:&quot;07&quot;}},&quot;5b315829-f425-4b12-9e6b-e0a79263483a&quot;:{&quot;type&quot;:&quot;FIGURE_OBJECT&quot;,&quot;id&quot;:&quot;5b315829-f425-4b12-9e6b-e0a79263483a&quot;,&quot;name&quot;:&quot;ssDNA (fragment)&quot;,&quot;relativeTransform&quot;:{&quot;translate&quot;:{&quot;x&quot;:14.907315508074081,&quot;y&quot;:16.110613550723418},&quot;rotate&quot;:0,&quot;skewX&quot;:1.4100348114033026e-32,&quot;scale&quot;:{&quot;x&quot;:-0.9349649114259889,&quot;y&quot;:0.934964911425989}},&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fa43e897-057b-4889-af7b-1b2e3ad27595&quot;,&quot;order&quot;:&quot;1&quot;}},&quot;0945e5b2-a539-4b14-b7ac-d2ea5b019e93&quot;:{&quot;type&quot;:&quot;FIGURE_OBJECT&quot;,&quot;id&quot;:&quot;0945e5b2-a539-4b14-b7ac-d2ea5b019e93&quot;,&quot;relativeTransform&quot;:{&quot;translate&quot;:{&quot;x&quot;:16.979112078626258,&quot;y&quot;:0},&quot;rotate&quot;:0,&quot;skewX&quot;:0,&quot;scale&quot;:{&quot;x&quot;:0.432356559287828,&quot;y&quot;:0.9999999999999997}},&quot;opacity&quot;:1,&quot;path&quot;:{&quot;type&quot;:&quot;RECT&quot;,&quot;size&quot;:{&quot;x&quot;:56,&quot;y&quot;:23}},&quot;pathStyles&quot;:[{&quot;type&quot;:&quot;FILL&quot;,&quot;fillStyle&quot;:&quot;#fff&quot;}],&quot;isFrozen&quot;:true,&quot;isLocked&quot;:false,&quot;parent&quot;:{&quot;type&quot;:&quot;CROP&quot;,&quot;parentId&quot;:&quot;5b315829-f425-4b12-9e6b-e0a79263483a&quot;,&quot;order&quot;:&quot;5&quot;}},&quot;0a360eb5-29a0-402a-9665-d140caca6360&quot;:{&quot;type&quot;:&quot;FIGURE_OBJECT&quot;,&quot;id&quot;:&quot;0a360eb5-29a0-402a-9665-d140caca6360&quot;,&quot;name&quot;:&quot;DNA (unwound, double-stranded break fragments)&quot;,&quot;relativeTransform&quot;:{&quot;translate&quot;:{&quot;x&quot;:3.973335681538146,&quot;y&quot;:5.272521760579401},&quot;rotate&quot;:0,&quot;skewX&quot;:0,&quot;scale&quot;:{&quot;x&quot;:0.48206882082582764,&quot;y&quot;:0.48206882082582764}},&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a43e897-057b-4889-af7b-1b2e3ad27595&quot;,&quot;order&quot;:&quot;2&quot;}},&quot;00aac2b2-04a4-43a5-b056-1d4d202fa499&quot;:{&quot;type&quot;:&quot;FIGURE_OBJECT&quot;,&quot;id&quot;:&quot;00aac2b2-04a4-43a5-b056-1d4d202fa499&quot;,&quot;relativeTransform&quot;:{&quot;translate&quot;:{&quot;x&quot;:0,&quot;y&quot;:-37.21065657189865},&quot;rotate&quot;:0,&quot;skewX&quot;:0,&quot;scale&quot;:{&quot;x&quot;:1,&quot;y&quot;:0.4721892684837115}},&quot;opacity&quot;:1,&quot;path&quot;:{&quot;type&quot;:&quot;RECT&quot;,&quot;size&quot;:{&quot;x&quot;:92,&quot;y&quot;:140}},&quot;pathStyles&quot;:[{&quot;type&quot;:&quot;FILL&quot;,&quot;fillStyle&quot;:&quot;#fff&quot;}],&quot;isFrozen&quot;:true,&quot;isLocked&quot;:false,&quot;parent&quot;:{&quot;type&quot;:&quot;CROP&quot;,&quot;parentId&quot;:&quot;0a360eb5-29a0-402a-9665-d140caca6360&quot;,&quot;order&quot;:&quot;5&quot;}},&quot;c504d1cd-2b75-46df-b9f1-b059b4403528&quot;:{&quot;type&quot;:&quot;FIGURE_OBJECT&quot;,&quot;id&quot;:&quot;c504d1cd-2b75-46df-b9f1-b059b4403528&quot;,&quot;name&quot;:&quot;DNA (unwound, double-stranded break half)&quot;,&quot;relativeTransform&quot;:{&quot;translate&quot;:{&quot;x&quot;:-29.679184709815104,&quot;y&quot;:7.007505528309896},&quot;rotate&quot;:0,&quot;skewX&quot;:0,&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5&quot;}},&quot;c6c7e154-7a13-44a9-8101-b16058caddc7&quot;:{&quot;type&quot;:&quot;FIGURE_OBJECT&quot;,&quot;id&quot;:&quot;c6c7e154-7a13-44a9-8101-b16058caddc7&quot;,&quot;name&quot;:&quot;DNA (unwound, double-stranded break half)&quot;,&quot;relativeTransform&quot;:{&quot;translate&quot;:{&quot;x&quot;:29.679184709815196,&quot;y&quot;:6.847996857464003},&quot;rotate&quot;:6.283185307179586,&quot;skewX&quot;:2.367778676123071e-32,&quot;scale&quot;:{&quot;x&quot;:-0.36075277594820987,&quot;y&quot;:0.3607527759482098}},&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fa43e897-057b-4889-af7b-1b2e3ad27595&quot;,&quot;order&quot;:&quot;7&quot;}},&quot;2cba27c0-ebad-4144-b3a9-325d6e8dc8b9&quot;:{&quot;type&quot;:&quot;FIGURE_OBJECT&quot;,&quot;id&quot;:&quot;2cba27c0-ebad-4144-b3a9-325d6e8dc8b9&quot;,&quot;relativeTransform&quot;:{&quot;translate&quot;:{&quot;x&quot;:-11.72080835823948,&quot;y&quot;:69.18263509337696},&quot;rotate&quot;:0},&quot;opacity&quot;:1,&quot;source&quot;:{&quot;type&quot;:&quot;ASSETS&quot;},&quot;pathStyles&quot;:[{&quot;type&quot;:&quot;FILL&quot;,&quot;fillStyle&quot;:&quot;rgb(0,0,0)&quot;}],&quot;isLocked&quot;:false,&quot;parent&quot;:{&quot;type&quot;:&quot;CHILD&quot;,&quot;parentId&quot;:&quot;353d382c-0715-434e-bce9-855ba3cdc949&quot;,&quot;order&quot;:&quot;1&quot;}},&quot;7c5ff8d8-1130-4869-b00e-0a733ec3c273&quot;:{&quot;type&quot;:&quot;FIGURE_OBJECT&quot;,&quot;id&quot;:&quot;7c5ff8d8-1130-4869-b00e-0a733ec3c273&quot;,&quot;name&quot;:&quot;DNA (unwound, double-stranded break fragments)&quot;,&quot;relativeTransform&quot;:{&quot;translate&quot;:{&quot;x&quot;:1.1644426595894615,&quot;y&quot;:-1.750980313123104e-14},&quot;rotate&quot;:0,&quot;skewX&quot;:0,&quot;scale&quot;:{&quot;x&quot;:0.4651033957399159,&quot;y&quot;:0.4651033957399159}},&quot;opacity&quot;:1,&quot;image&quot;:{&quot;url&quot;:&quot;https://icons.biorender.com/biorender/5cc328ef49a3283300c19344/dna-unwound-double-stranded-break-fragments.png&quot;,&quot;fallbackUrl&quot;:&quot;https://res.cloudinary.com/dlcjuc3ej/image/upload/v1556293867/lq8hh8fxl3fkyhlhvwbg.svg#/keystone/api/icons/5cc328ef49a3283300c19344/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2cba27c0-ebad-4144-b3a9-325d6e8dc8b9&quot;,&quot;order&quot;:&quot;2&quot;}},&quot;f82f5a63-3d91-475f-8fae-a7f63633a7aa&quot;:{&quot;type&quot;:&quot;FIGURE_OBJECT&quot;,&quot;id&quot;:&quot;f82f5a63-3d91-475f-8fae-a7f63633a7aa&quot;,&quot;name&quot;:&quot;DNA (unwound, double-stranded break half)&quot;,&quot;relativeTransform&quot;:{&quot;translate&quot;:{&quot;x&quot;:-32.26746260708254,&quot;y&quot;:1.3888307836572624},&quot;rotate&quot;:0,&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5&quot;}},&quot;d08aa871-ae86-43a2-82c4-da514fcc53a0&quot;:{&quot;type&quot;:&quot;FIGURE_OBJECT&quot;,&quot;id&quot;:&quot;d08aa871-ae86-43a2-82c4-da514fcc53a0&quot;,&quot;name&quot;:&quot;DNA (unwound, double-stranded break half)&quot;,&quot;relativeTransform&quot;:{&quot;translate&quot;:{&quot;x&quot;:32.26746260708254,&quot;y&quot;:1.5169169915316318},&quot;rotate&quot;:6.283185307179586,&quot;skewX&quot;:0,&quot;scale&quot;:{&quot;x&quot;:-0.36041170510158876,&quot;y&quot;:0.3604117051015887}},&quot;opacity&quot;:1,&quot;image&quot;:{&quot;url&quot;:&quot;https://icons.biorender.com/biorender/5cc3280749a3283300c19335/dna-unwound-double-stranded-break-half.png&quot;,&quot;fallbackUrl&quot;:&quot;https://res.cloudinary.com/dlcjuc3ej/image/upload/v1556293617/lcwdwckgewsmp1qhnrsp.svg#/keystone/api/icons/5cc3280749a3283300c19335/dna-unwound-double-stranded-break-half.svg&quot;,&quot;size&quot;:{&quot;x&quot;:133,&quot;y&quot;:119},&quot;isPremium&quot;:false},&quot;source&quot;:{&quot;id&quot;:&quot;5cc3274149a3283300c1932b&quot;,&quot;type&quot;:&quot;ASSETS&quot;},&quot;pathStyles&quot;:[{&quot;type&quot;:&quot;FILL&quot;,&quot;fillStyle&quot;:&quot;rgb(0,0,0)&quot;}],&quot;isLocked&quot;:false,&quot;parent&quot;:{&quot;type&quot;:&quot;CHILD&quot;,&quot;parentId&quot;:&quot;2cba27c0-ebad-4144-b3a9-325d6e8dc8b9&quot;,&quot;order&quot;:&quot;7&quot;}},&quot;881e8717-ddc7-4401-965e-8df56ffaa754&quot;:{&quot;type&quot;:&quot;FIGURE_OBJECT&quot;,&quot;id&quot;:&quot;881e8717-ddc7-4401-965e-8df56ffaa754&quot;,&quot;relativeTransform&quot;:{&quot;translate&quot;:{&quot;x&quot;:-316.2917393893824,&quot;y&quot;:71.14707162961258},&quot;rotate&quot;:0},&quot;opacity&quot;:1,&quot;source&quot;:{&quot;type&quot;:&quot;ASSETS&quot;},&quot;pathStyles&quot;:[{&quot;type&quot;:&quot;FILL&quot;,&quot;fillStyle&quot;:&quot;rgb(0,0,0)&quot;}],&quot;isLocked&quot;:false,&quot;parent&quot;:{&quot;type&quot;:&quot;CHILD&quot;,&quot;parentId&quot;:&quot;353d382c-0715-434e-bce9-855ba3cdc949&quot;,&quot;order&quot;:&quot;12&quot;}},&quot;e11e041e-3ec4-42a9-b53e-ea1c663ef9b6&quot;:{&quot;type&quot;:&quot;FIGURE_OBJECT&quot;,&quot;id&quot;:&quot;e11e041e-3ec4-42a9-b53e-ea1c663ef9b6&quot;,&quot;name&quot;:&quot;ssDNA (fragment)&quot;,&quot;relativeTransform&quot;:{&quot;translate&quot;:{&quot;x&quot;:32.57542211236867,&quot;y&quot;:8.722337789776297},&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05&quot;}},&quot;390ab291-214d-4bcb-894f-e41aa13024c2&quot;:{&quot;type&quot;:&quot;FIGURE_OBJECT&quot;,&quot;id&quot;:&quot;390ab291-214d-4bcb-894f-e41aa13024c2&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e11e041e-3ec4-42a9-b53e-ea1c663ef9b6&quot;,&quot;order&quot;:&quot;5&quot;}},&quot;d9e89229-64e3-4d78-8f10-33884c27d24a&quot;:{&quot;type&quot;:&quot;FIGURE_OBJECT&quot;,&quot;id&quot;:&quot;d9e89229-64e3-4d78-8f10-33884c27d24a&quot;,&quot;name&quot;:&quot;ssDNA (fragment)&quot;,&quot;relativeTransform&quot;:{&quot;translate&quot;:{&quot;x&quot;:-32.57542211236857,&quot;y&quot;:8.770305953330041},&quot;rotate&quot;:6.283185307179586,&quot;skewX&quot;:1.4065244007133363e-32,&quot;scale&quot;:{&quot;x&quot;:-0.9361309294106533,&quot;y&quot;:0.9361309294106532}},&quot;opacity&quot;:1,&quot;image&quot;:{&quot;url&quot;:&quot;https://icons.biorender.com/biorender/5b6b4c59c820301400b33876/ssdna-fragment.png&quot;,&quot;fallbackUrl&quot;:&quot;https://res.cloudinary.com/dlcjuc3ej/image/upload/v1533758508/e7e5qnlhc1blzsxuy2v3.svg#/keystone/api/icons/5b6b4c59c820301400b33876/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1&quot;}},&quot;c65a9eb1-5f2f-47e5-a824-2feda6d2a527&quot;:{&quot;type&quot;:&quot;FIGURE_OBJECT&quot;,&quot;id&quot;:&quot;c65a9eb1-5f2f-47e5-a824-2feda6d2a527&quot;,&quot;relativeTransform&quot;:{&quot;translate&quot;:{&quot;x&quot;:-0.2777159741913806,&quot;y&quot;:0},&quot;rotate&quot;:0,&quot;skewX&quot;:0,&quot;scale&quot;:{&quot;x&quot;:0.9902555798529337,&quot;y&quot;:0.9999999999999999}},&quot;opacity&quot;:1,&quot;path&quot;:{&quot;type&quot;:&quot;RECT&quot;,&quot;size&quot;:{&quot;x&quot;:56,&quot;y&quot;:23}},&quot;pathStyles&quot;:[{&quot;type&quot;:&quot;FILL&quot;,&quot;fillStyle&quot;:&quot;#fff&quot;}],&quot;isFrozen&quot;:true,&quot;isLocked&quot;:false,&quot;parent&quot;:{&quot;type&quot;:&quot;CROP&quot;,&quot;parentId&quot;:&quot;d9e89229-64e3-4d78-8f10-33884c27d24a&quot;,&quot;order&quot;:&quot;5&quot;}},&quot;05265b2e-39dd-4635-b98b-e59d291a2c82&quot;:{&quot;type&quot;:&quot;FIGURE_OBJECT&quot;,&quot;id&quot;:&quot;05265b2e-39dd-4635-b98b-e59d291a2c82&quot;,&quot;relativeTransform&quot;:{&quot;translate&quot;:{&quot;x&quot;:1.552780853298259,&quot;y&quot;:-7.038292361549313},&quot;rotate&quot;:0},&quot;opacity&quot;:1,&quot;path&quot;:{&quot;type&quot;:&quot;POLY_LINE&quot;,&quot;points&quot;:[{&quot;x&quot;:1.6625456878902216,&quot;y&quot;:8.989396898671206},{&quot;x&quot;:-1.6625456878902216,&quot;y&quot;:-8.989396898671206}],&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2&quot;}},&quot;accc3ba5-ed2d-47f5-aa75-0c7a383aca03&quot;:{&quot;type&quot;:&quot;FIGURE_OBJECT&quot;,&quot;id&quot;:&quot;accc3ba5-ed2d-47f5-aa75-0c7a383aca03&quot;,&quot;relativeTransform&quot;:{&quot;translate&quot;:{&quot;x&quot;:-0.9522543446754769,&quot;y&quot;:7.0135215602641665},&quot;rotate&quot;:0},&quot;opacity&quot;:1,&quot;path&quot;:{&quot;type&quot;:&quot;POLY_LINE&quot;,&quot;points&quot;:[{&quot;x&quot;:1.5830133542305527,&quot;y&quot;:7.752240660572503},{&quot;x&quot;:-1.5830133542305527,&quot;y&quot;:-7.752240660572503}],&quot;closed&quot;:false},&quot;pathStyles&quot;:[{&quot;type&quot;:&quot;FILL&quot;,&quot;fillStyle&quot;:&quot;rgba(0,0,0,0)&quot;},{&quot;type&quot;:&quot;STROKE&quot;,&quot;strokeStyle&quot;:&quot;rgba(212, 130, 6, 1)&quot;,&quot;lineWidth&quot;:3.0069620411417244,&quot;lineJoin&quot;:&quot;round&quot;}],&quot;isLocked&quot;:false,&quot;parent&quot;:{&quot;type&quot;:&quot;CHILD&quot;,&quot;parentId&quot;:&quot;881e8717-ddc7-4401-965e-8df56ffaa754&quot;,&quot;order&quot;:&quot;3&quot;}},&quot;d8dcf49f-64ac-4c17-976c-e58539e7f583&quot;:{&quot;type&quot;:&quot;FIGURE_OBJECT&quot;,&quot;id&quot;:&quot;d8dcf49f-64ac-4c17-976c-e58539e7f583&quot;,&quot;name&quot;:&quot;ssDNA (fragment)&quot;,&quot;relativeTransform&quot;:{&quot;translate&quot;:{&quot;x&quot;:32.5754221123685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5&quot;}},&quot;0d45a479-0869-4819-a38e-1cdf59d1bbb0&quot;:{&quot;type&quot;:&quot;FIGURE_OBJECT&quot;,&quot;id&quot;:&quot;0d45a479-0869-4819-a38e-1cdf59d1bbb0&quot;,&quot;name&quot;:&quot;ssDNA (fragment)&quot;,&quot;relativeTransform&quot;:{&quot;translate&quot;:{&quot;x&quot;:-32.57542211236867,&quot;y&quot;:-8.770305953330022},&quot;rotate&quot;:3.141592653589793,&quot;skewX&quot;:-1.4065244007133363e-32,&quot;scale&quot;:{&quot;x&quot;:0.9361309294106533,&quot;y&quot;:0.9361309294106532}},&quot;opacity&quot;:1,&quot;image&quot;:{&quot;url&quot;:&quot;https://icons.biorender.com/biorender/5b6b4c59c820301400b3387b/ssdna-fragment.png&quot;,&quot;fallbackUrl&quot;:&quot;https://res.cloudinary.com/dlcjuc3ej/image/upload/v1533758508/mv8jtbrmzbovm9pwojc4.svg#/keystone/api/icons/5b6b4c59c820301400b3387b/ssdna-fragment.svg&quot;,&quot;size&quot;:{&quot;x&quot;:56,&quot;y&quot;:23},&quot;isPremium&quot;:false},&quot;source&quot;:{&quot;id&quot;:&quot;5b6b4c11e0461e1400300b32&quot;,&quot;type&quot;:&quot;ASSETS&quot;},&quot;pathStyles&quot;:[{&quot;type&quot;:&quot;FILL&quot;,&quot;fillStyle&quot;:&quot;rgb(0,0,0)&quot;}],&quot;isLocked&quot;:false,&quot;parent&quot;:{&quot;type&quot;:&quot;CHILD&quot;,&quot;parentId&quot;:&quot;881e8717-ddc7-4401-965e-8df56ffaa754&quot;,&quot;order&quot;:&quot;6&quot;}},&quot;71c2b430-37b2-4540-aeb9-8c89a9e4f3cc&quot;:{&quot;type&quot;:&quot;FIGURE_OBJECT&quot;,&quot;id&quot;:&quot;71c2b430-37b2-4540-aeb9-8c89a9e4f3cc&quot;,&quot;relativeTransform&quot;:{&quot;translate&quot;:{&quot;x&quot;:2.019405616413248,&quot;y&quot;:-15.718987528152866},&quot;rotate&quot;:0},&quot;opacity&quot;:1,&quot;path&quot;:{&quot;type&quot;:&quot;POLY_LINE&quot;,&quot;points&quot;:[{&quot;x&quot;:9.745422760424272,&quot;y&quot;:0},{&quot;x&quot;:-9.745422760424272,&quot;y&quot;:0}],&quot;closed&quot;:false},&quot;pathStyles&quot;:[{&quot;type&quot;:&quot;FILL&quot;,&quot;fillStyle&quot;:&quot;rgba(0,0,0,0)&quot;},{&quot;type&quot;:&quot;STROKE&quot;,&quot;strokeStyle&quot;:&quot;rgba(31, 142, 207, 1)&quot;,&quot;lineWidth&quot;:4.761023231807729,&quot;lineJoin&quot;:&quot;round&quot;}],&quot;isLocked&quot;:false,&quot;parent&quot;:{&quot;type&quot;:&quot;CHILD&quot;,&quot;parentId&quot;:&quot;881e8717-ddc7-4401-965e-8df56ffaa754&quot;,&quot;order&quot;:&quot;7&quot;}},&quot;2c77b112-0be0-4153-9be9-9a9ebd66cef2&quot;:{&quot;type&quot;:&quot;FIGURE_OBJECT&quot;,&quot;id&quot;:&quot;2c77b112-0be0-4153-9be9-9a9ebd66cef2&quot;,&quot;relativeTransform&quot;:{&quot;translate&quot;:{&quot;x&quot;:2.1559696943645736,&quot;y&quot;:15.689902616336253},&quot;rotate&quot;:0},&quot;opacity&quot;:1,&quot;path&quot;:{&quot;type&quot;:&quot;POLY_LINE&quot;,&quot;points&quot;:[{&quot;x&quot;:9.745422760424365,&quot;y&quot;:0},{&quot;x&quot;:-9.745422760424365,&quot;y&quot;:0}],&quot;closed&quot;:false},&quot;pathStyles&quot;:[{&quot;type&quot;:&quot;FILL&quot;,&quot;fillStyle&quot;:&quot;rgba(0,0,0,0)&quot;},{&quot;type&quot;:&quot;STROKE&quot;,&quot;strokeStyle&quot;:&quot;rgba(10, 180, 207, 1)&quot;,&quot;lineWidth&quot;:4.761023231807729,&quot;lineJoin&quot;:&quot;round&quot;}],&quot;isLocked&quot;:false,&quot;parent&quot;:{&quot;type&quot;:&quot;CHILD&quot;,&quot;parentId&quot;:&quot;881e8717-ddc7-4401-965e-8df56ffaa754&quot;,&quot;order&quot;:&quot;8&quot;}},&quot;9040df84-a00a-4f59-a7b6-dc1e2bffbde8&quot;:{&quot;type&quot;:&quot;FIGURE_OBJECT&quot;,&quot;id&quot;:&quot;9040df84-a00a-4f59-a7b6-dc1e2bffbde8&quot;,&quot;relativeTransform&quot;:{&quot;translate&quot;:{&quot;x&quot;:0.1327854113236506,&quot;y&quot;:-236.978583333333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0.66666666666666,&quot;color&quot;:&quot;#232323&quot;,&quot;fontWeight&quot;:&quot;bold&quot;,&quot;fontStyle&quot;:&quot;normal&quot;,&quot;decoration&quot;:&quot;none&quot;,&quot;script&quot;:&quot;none&quot;},&quot;range&quot;:[0,26]}],&quot;text&quot;:&quot;Common Causes of DNA Damage&quot;,&quot;baseStyle&quot;:{&quot;fontFamily&quot;:&quot;Roboto&quot;,&quot;fontSize&quot;:30.66666666666666,&quot;color&quot;:&quot;#232323&quot;,&quot;fontWeight&quot;:&quot;bold&quot;,&quot;fontStyle&quot;:&quot;normal&quot;,&quot;decoration&quot;:&quot;none&quot;,&quot;script&quot;:&quot;none&quot;}}],&quot;verticalAlign&quot;:&quot;TOP&quot;},&quot;size&quot;:{&quot;x&quot;:466.29995331504983,&quot;y&quot;:36.14285714285714},&quot;targetSize&quot;:{&quot;x&quot;:383.0321045087909,&quot;y&quot;:29.688775510204078},&quot;format&quot;:&quot;BETTER_TEXT&quot;,&quot;verticalAlign&quot;:&quot;TOP&quot;},&quot;isLocked&quot;:false,&quot;parent&quot;:{&quot;type&quot;:&quot;CHILD&quot;,&quot;parentId&quot;:&quot;353d382c-0715-434e-bce9-855ba3cdc949&quot;,&quot;order&quot;:&quot;15&quot;}},&quot;f4991b66-bd3f-4dd8-9579-1a019bcfc9f9&quot;:{&quot;type&quot;:&quot;FIGURE_OBJECT&quot;,&quot;id&quot;:&quot;f4991b66-bd3f-4dd8-9579-1a019bcfc9f9&quot;,&quot;relativeTransform&quot;:{&quot;translate&quot;:{&quot;x&quot;:-12.07322144666259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Doub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0.86439720628728,&quot;y&quot;:37.42559999999999},&quot;targetSize&quot;:{&quot;x&quot;:82.85289770516455,&quot;y&quot;:30.742457142857134},&quot;format&quot;:&quot;BETTER_TEXT&quot;,&quot;verticalAlign&quot;:&quot;TOP&quot;},&quot;isLocked&quot;:false,&quot;parent&quot;:{&quot;type&quot;:&quot;CHILD&quot;,&quot;parentId&quot;:&quot;353d382c-0715-434e-bce9-855ba3cdc949&quot;,&quot;order&quot;:&quot;17&quot;}},&quot;b592a291-f936-41a9-9f94-c7286fa19771&quot;:{&quot;type&quot;:&quot;FIGURE_OBJECT&quot;,&quot;id&quot;:&quot;b592a291-f936-41a9-9f94-c7286fa19771&quot;,&quot;relativeTransform&quot;:{&quot;translate&quot;:{&quot;x&quot;:300.09423758083096,&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3]}],&quot;text&quot;:&quot;Bulky adducts/&quot;,&quot;baseStyle&quot;:{&quot;fontFamily&quot;:&quot;Roboto&quot;,&quot;fontSize&quot;:15.33333333333333,&quot;color&quot;:&quot;#232323&quot;,&quot;fontWeight&quot;:&quot;bold&quot;,&quot;fontStyle&quot;:&quot;normal&quot;,&quot;decoration&quot;:&quot;none&quot;,&quot;script&quot;:&quot;none&quot;}},{&quot;runs&quot;:[{&quot;style&quot;:{&quot;fontFamily&quot;:&quot;Roboto&quot;,&quot;fontSize&quot;:15.33333333333333,&quot;color&quot;:&quot;#232323&quot;,&quot;fontWeight&quot;:&quot;bold&quot;,&quot;fontStyle&quot;:&quot;normal&quot;,&quot;decoration&quot;:&quot;none&quot;,&quot;script&quot;:&quot;none&quot;},&quot;range&quot;:[0,21]}],&quot;text&quot;:&quot;Intra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50.2683240014231,&quot;y&quot;:37.42559999999999},&quot;targetSize&quot;:{&quot;x&quot;:123.4346947154547,&quot;y&quot;:30.742457142857134},&quot;format&quot;:&quot;BETTER_TEXT&quot;,&quot;verticalAlign&quot;:&quot;TOP&quot;},&quot;isLocked&quot;:false,&quot;parent&quot;:{&quot;type&quot;:&quot;CHILD&quot;,&quot;parentId&quot;:&quot;353d382c-0715-434e-bce9-855ba3cdc949&quot;,&quot;order&quot;:&quot;2&quot;}},&quot;545ef656-4f2f-4ff6-b937-808d8c7f7cc6&quot;:{&quot;type&quot;:&quot;FIGURE_OBJECT&quot;,&quot;id&quot;:&quot;545ef656-4f2f-4ff6-b937-808d8c7f7cc6&quot;,&quot;relativeTransform&quot;:{&quot;translate&quot;:{&quot;x&quot;:139.49372321148962,&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21]}],&quot;text&quot;:&quot;Interstrand crosslinks&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84.54001000045491,&quot;y&quot;:37.42559999999999},&quot;targetSize&quot;:{&quot;x&quot;:69.44357964323082,&quot;y&quot;:30.742457142857134},&quot;format&quot;:&quot;BETTER_TEXT&quot;,&quot;verticalAlign&quot;:&quot;TOP&quot;},&quot;isLocked&quot;:false,&quot;parent&quot;:{&quot;type&quot;:&quot;CHILD&quot;,&quot;parentId&quot;:&quot;353d382c-0715-434e-bce9-855ba3cdc949&quot;,&quot;order&quot;:&quot;22&quot;}},&quot;ba4cf7f6-a855-4f00-9007-57615306f6c6&quot;:{&quot;type&quot;:&quot;FIGURE_OBJECT&quot;,&quot;id&quot;:&quot;ba4cf7f6-a855-4f00-9007-57615306f6c6&quot;,&quot;relativeTransform&quot;:{&quot;translate&quot;:{&quot;x&quot;:-163.07062218713247,&quot;y&quot;:125.946012781173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8]}],&quot;text&quot;:&quot;Single-strand break&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93.04482797149268,&quot;y&quot;:37.42559999999999},&quot;targetSize&quot;:{&quot;x&quot;:76.42968011944042,&quot;y&quot;:30.742457142857134},&quot;format&quot;:&quot;BETTER_TEXT&quot;,&quot;verticalAlign&quot;:&quot;TOP&quot;},&quot;isLocked&quot;:false,&quot;parent&quot;:{&quot;type&quot;:&quot;CHILD&quot;,&quot;parentId&quot;:&quot;353d382c-0715-434e-bce9-855ba3cdc949&quot;,&quot;order&quot;:&quot;25&quot;}},&quot;fc260c07-6ed6-41e0-b3f6-6902068140ce&quot;:{&quot;type&quot;:&quot;FIGURE_OBJECT&quot;,&quot;id&quot;:&quot;fc260c07-6ed6-41e0-b3f6-6902068140ce&quot;,&quot;relativeTransform&quot;:{&quot;translate&quot;:{&quot;x&quot;:-317.1787640818922,&quot;y&quot;:115.8965461145070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5.33333333333333,&quot;color&quot;:&quot;#232323&quot;,&quot;fontWeight&quot;:&quot;bold&quot;,&quot;fontStyle&quot;:&quot;normal&quot;,&quot;decoration&quot;:&quot;none&quot;,&quot;script&quot;:&quot;none&quot;},&quot;range&quot;:[0,12]}],&quot;text&quot;:&quot;Base mismatch&quot;,&quot;baseStyle&quot;:{&quot;fontFamily&quot;:&quot;Roboto&quot;,&quot;fontSize&quot;:15.33333333333333,&quot;color&quot;:&quot;#232323&quot;,&quot;fontWeight&quot;:&quot;bold&quot;,&quot;fontStyle&quot;:&quot;normal&quot;,&quot;decoration&quot;:&quot;none&quot;,&quot;script&quot;:&quot;none&quot;}}],&quot;verticalAlign&quot;:&quot;TOP&quot;},&quot;size&quot;:{&quot;x&quot;:109.93880208333331,&quot;y&quot;:18.07142857142857},&quot;targetSize&quot;:{&quot;x&quot;:90.30687313988093,&quot;y&quot;:14.844387755102039},&quot;format&quot;:&quot;BETTER_TEXT&quot;,&quot;verticalAlign&quot;:&quot;TOP&quot;},&quot;isLocked&quot;:false,&quot;parent&quot;:{&quot;type&quot;:&quot;CHILD&quot;,&quot;parentId&quot;:&quot;353d382c-0715-434e-bce9-855ba3cdc949&quot;,&quot;order&quot;:&quot;27&quot;}},&quot;4f70995b-2977-42a1-a71a-7839f2e1bc51&quot;:{&quot;type&quot;:&quot;FIGURE_OBJECT&quot;,&quot;id&quot;:&quot;4f70995b-2977-42a1-a71a-7839f2e1bc51&quot;,&quot;relativeTransform&quot;:{&quot;translate&quot;:{&quot;x&quot;:300.55911903519717,&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quot;}},&quot;5cd468d6-aecc-4ef9-bfe2-9ba74c3f5f1c&quot;:{&quot;type&quot;:&quot;FIGURE_OBJECT&quot;,&quot;id&quot;:&quot;5cd468d6-aecc-4ef9-bfe2-9ba74c3f5f1c&quot;,&quot;relativeTransform&quot;:{&quot;translate&quot;:{&quot;x&quot;:139.7013265105213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35&quot;}},&quot;8196d6b1-2413-4801-81b2-5e4d8ef457bb&quot;:{&quot;type&quot;:&quot;FIGURE_OBJECT&quot;,&quot;id&quot;:&quot;8196d6b1-2413-4801-81b2-5e4d8ef457bb&quot;,&quot;relativeTransform&quot;:{&quot;translate&quot;:{&quot;x&quot;:-12.069923489478084,&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4&quot;}},&quot;30fcefe6-bf0e-4fc4-bcac-4aed4018525e&quot;:{&quot;type&quot;:&quot;FIGURE_OBJECT&quot;,&quot;id&quot;:&quot;30fcefe6-bf0e-4fc4-bcac-4aed4018525e&quot;,&quot;relativeTransform&quot;:{&quot;translate&quot;:{&quot;x&quot;:-162.96741946888181,&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quot;}},&quot;0d8e381c-275d-4d1f-8d57-78b0db24e8fa&quot;:{&quot;type&quot;:&quot;FIGURE_OBJECT&quot;,&quot;id&quot;:&quot;0d8e381c-275d-4d1f-8d57-78b0db24e8fa&quot;,&quot;relativeTransform&quot;:{&quot;translate&quot;:{&quot;x&quot;:-317.00640455220963,&quot;y&quot;:-9.864535714285632},&quot;rotate&quot;:0},&quot;opacity&quot;:1,&quot;path&quot;:{&quot;type&quot;:&quot;POLY_LINE&quot;,&quot;points&quot;:[{&quot;x&quot;:0,&quot;y&quot;:-33.60565593087194},{&quot;x&quot;:0,&quot;y&quot;:33.60565593087194}],&quot;closed&quot;:false},&quot;pathStyles&quot;:[{&quot;type&quot;:&quot;FILL&quot;,&quot;fillStyle&quot;:&quot;rgba(0,0,0,0)&quot;},{&quot;type&quot;:&quot;STROKE&quot;,&quot;strokeStyle&quot;:&quot;#232323&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3d382c-0715-434e-bce9-855ba3cdc949&quot;,&quot;order&quot;:&quot;52&quot;}},&quot;6bc4e51e-96d4-4f6e-ae21-f8ba093b6782&quot;:{&quot;type&quot;:&quot;FIGURE_OBJECT&quot;,&quot;id&quot;:&quot;6bc4e51e-96d4-4f6e-ae21-f8ba093b6782&quot;,&quot;relativeTransform&quot;:{&quot;translate&quot;:{&quot;x&quot;:-162.96745867449704,&quot;y&quot;:-82.3442686731984},&quot;rotate&quot;:0},&quot;layout&quot;:{&quot;sizeRatio&quot;:{&quot;x&quot;:0.88,&quot;y&quot;:0.88},&quot;keepAspectRatio&quot;:false},&quot;opacity&quot;:1,&quot;path&quot;:{&quot;type&quot;:&quot;RECT&quot;,&quot;size&quot;:{&quot;x&quot;:141.194248822630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5&quot;}},&quot;aedbb9a8-fd0b-4af8-a960-a18efd83dd58&quot;:{&quot;type&quot;:&quot;FIGURE_OBJECT&quot;,&quot;id&quot;:&quot;aedbb9a8-fd0b-4af8-a960-a18efd83dd5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16]}],&quot;text&quot;:&quot;• Oxygen radicals&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9]}],&quot;text&quot;:&quot;•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18]}],&quot;text&quot;:&quot;•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24.25093896391505,&quot;y&quot;:45.309999999999995},&quot;targetSize&quot;:{&quot;x&quot;:102.06327129178736,&quot;y&quot;:2},&quot;format&quot;:&quot;BETTER_TEXT&quot;},&quot;parent&quot;:{&quot;type&quot;:&quot;CHILD&quot;,&quot;parentId&quot;:&quot;6bc4e51e-96d4-4f6e-ae21-f8ba093b6782&quot;,&quot;order&quot;:&quot;5&quot;}},&quot;2d30fbf2-8621-4abb-b4b5-963be5837e38&quot;:{&quot;type&quot;:&quot;FIGURE_OBJECT&quot;,&quot;id&quot;:&quot;2d30fbf2-8621-4abb-b4b5-963be5837e38&quot;,&quot;relativeTransform&quot;:{&quot;translate&quot;:{&quot;x&quot;:-316.46523411679215,&quot;y&quot;:-82.34426867319848},&quot;rotate&quot;:0},&quot;layout&quot;:{&quot;sizeRatio&quot;:{&quot;x&quot;:0.88,&quot;y&quot;:0.88},&quot;keepAspectRatio&quot;:false},&quot;opacity&quot;:1,&quot;path&quot;:{&quot;type&quot;:&quot;RECT&quot;,&quot;size&quot;:{&quot;x&quot;:121.9173848614071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57&quot;}},&quot;63d2fd23-17f6-4f76-b214-a2bb311085a2&quot;:{&quot;type&quot;:&quot;FIGURE_OBJECT&quot;,&quot;id&quot;:&quot;63d2fd23-17f6-4f76-b214-a2bb311085a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7]}],&quot;text&quot;:&quot;     • Replication              stres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07.36328125,&quot;y&quot;:45.309999999999995},&quot;targetSize&quot;:{&quot;x&quot;:88.19126674107143,&quot;y&quot;:2},&quot;format&quot;:&quot;BETTER_TEXT&quot;},&quot;parent&quot;:{&quot;type&quot;:&quot;CHILD&quot;,&quot;parentId&quot;:&quot;2d30fbf2-8621-4abb-b4b5-963be5837e38&quot;,&quot;order&quot;:&quot;5&quot;}},&quot;0df7e9d9-bb10-478d-b00a-5cc761b4cd1a&quot;:{&quot;type&quot;:&quot;FIGURE_OBJECT&quot;,&quot;id&quot;:&quot;0df7e9d9-bb10-478d-b00a-5cc761b4cd1a&quot;,&quot;relativeTransform&quot;:{&quot;translate&quot;:{&quot;x&quot;:65.84293763662073,&quot;y&quot;:-82.34425649350644},&quot;rotate&quot;:0},&quot;layout&quot;:{&quot;sizeRatio&quot;:{&quot;x&quot;:0.88,&quot;y&quot;:0.88},&quot;keepAspectRatio&quot;:false},&quot;opacity&quot;:1,&quot;path&quot;:{&quot;type&quot;:&quot;RECT&quot;,&quot;size&quot;:{&quot;x&quot;:276.7451199043142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quot;}},&quot;c031b96c-a33e-4b82-8938-5f958022d428&quot;:{&quot;type&quot;:&quot;FIGURE_OBJECT&quot;,&quot;id&quot;:&quot;c031b96c-a33e-4b82-8938-5f958022d428&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39]}],&quot;text&quot;:&quot;                    • Ionizing radiation&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8]}],&quot;text&quot;:&quot;                    • Chemotherapeutic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243.53570551579648,&quot;y&quot;:30.458571428571425},&quot;targetSize&quot;:{&quot;x&quot;:200.04718667368996,&quot;y&quot;:2},&quot;format&quot;:&quot;BETTER_TEXT&quot;},&quot;parent&quot;:{&quot;type&quot;:&quot;CHILD&quot;,&quot;parentId&quot;:&quot;0df7e9d9-bb10-478d-b00a-5cc761b4cd1a&quot;,&quot;order&quot;:&quot;5&quot;}},&quot;5030a676-5087-4f68-980f-93eedb0a6ac0&quot;:{&quot;type&quot;:&quot;FIGURE_OBJECT&quot;,&quot;id&quot;:&quot;5030a676-5087-4f68-980f-93eedb0a6ac0&quot;,&quot;relativeTransform&quot;:{&quot;translate&quot;:{&quot;x&quot;:300.1799449444098,&quot;y&quot;:-82.34426867319848},&quot;rotate&quot;:0},&quot;layout&quot;:{&quot;sizeRatio&quot;:{&quot;x&quot;:0.88,&quot;y&quot;:0.88},&quot;keepAspectRatio&quot;:false},&quot;opacity&quot;:1,&quot;path&quot;:{&quot;type&quot;:&quot;RECT&quot;,&quot;size&quot;:{&quot;x&quot;:150.3473265653637,&quot;y&quot;:77.66084415584416},&quot;cornerRounding&quot;:{&quot;type&quot;:&quot;ARC_LENGTH&quot;,&quot;global&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353d382c-0715-434e-bce9-855ba3cdc949&quot;,&quot;order&quot;:&quot;62&quot;}},&quot;3bba6776-97c0-4cbd-9a45-1c8c6a57e702&quot;:{&quot;type&quot;:&quot;FIGURE_OBJECT&quot;,&quot;id&quot;:&quot;3bba6776-97c0-4cbd-9a45-1c8c6a57e702&quot;,&quot;relativeTransform&quot;:{&quot;translate&quot;:{&quot;x&quot;:0,&quot;y&quot;:0},&quot;rotate&quot;:0},&quot;text&quot;:{&quot;textData&quot;:{&quot;lineSpacing&quot;:&quot;normal&quot;,&quot;alignment&quot;:&quot;left&quot;,&quot;lines&quot;:[{&quot;runs&quot;:[{&quot;style&quot;:{&quot;fontFamily&quot;:&quot;Roboto&quot;,&quot;fontSize&quot;:13.142857142857142,&quot;color&quot;:&quot;rgb(0,0,0)&quot;,&quot;fontWeight&quot;:&quot;normal&quot;,&quot;fontStyle&quot;:&quot;normal&quot;,&quot;decoration&quot;:&quot;none&quot;,&quot;script&quot;:&quot;none&quot;},&quot;range&quot;:[0,9]}],&quot;text&quot;:&quot;• UV light&quot;,&quot;baseStyle&quot;:{&quot;fontFamily&quot;:&quot;Roboto&quot;,&quot;fontSize&quot;:13.142857142857142,&quot;color&quot;:&quot;rgb(0,0,0)&quot;,&quot;fontWeight&quot;:&quot;normal&quot;,&quot;fontStyle&quot;:&quot;normal&quot;,&quot;decoration&quot;:&quot;none&quot;,&quot;script&quot;:&quot;none&quot;}},{&quot;runs&quot;:[{&quot;style&quot;:{&quot;fontFamily&quot;:&quot;Roboto&quot;,&quot;fontSize&quot;:13.142857142857142,&quot;color&quot;:&quot;rgb(0,0,0)&quot;,&quot;fontWeight&quot;:&quot;normal&quot;,&quot;fontStyle&quot;:&quot;normal&quot;,&quot;decoration&quot;:&quot;none&quot;,&quot;script&quot;:&quot;none&quot;},&quot;range&quot;:[0,39]}],&quot;text&quot;:&quot;• Polycyclic aromatic       hydrocarbons&quot;,&quot;baseStyle&quot;:{&quot;fontFamily&quot;:&quot;Roboto&quot;,&quot;fontSize&quot;:13.142857142857142,&quot;color&quot;:&quot;rgb(0,0,0)&quot;,&quot;fontWeight&quot;:&quot;normal&quot;,&quot;fontStyle&quot;:&quot;normal&quot;,&quot;decoration&quot;:&quot;none&quot;,&quot;script&quot;:&quot;none&quot;}}],&quot;verticalAlign&quot;:&quot;TOP&quot;},&quot;size&quot;:{&quot;x&quot;:132.30564737752007,&quot;y&quot;:60.161428571428566},&quot;targetSize&quot;:{&quot;x&quot;:108.67963891724862,&quot;y&quot;:2},&quot;format&quot;:&quot;BETTER_TEXT&quot;},&quot;parent&quot;:{&quot;type&quot;:&quot;CHILD&quot;,&quot;parentId&quot;:&quot;5030a676-5087-4f68-980f-93eedb0a6ac0&quot;,&quot;order&quot;:&quot;5&quot;}},&quot;16b077e2-ce20-4a40-aadb-6893459df4fb&quot;:{&quot;type&quot;:&quot;FIGURE_OBJECT&quot;,&quot;id&quot;:&quot;16b077e2-ce20-4a40-aadb-6893459df4fb&quot;,&quot;relativeTransform&quot;:{&quot;translate&quot;:{&quot;x&quot;:-316.583300377307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65&quot;}},&quot;dbaeee44-30f4-40aa-894c-36abe93dd8ef&quot;:{&quot;type&quot;:&quot;FIGURE_OBJECT&quot;,&quot;id&quot;:&quot;dbaeee44-30f4-40aa-894c-36abe93dd8ef&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16b077e2-ce20-4a40-aadb-6893459df4fb&quot;,&quot;order&quot;:&quot;2&quot;}},&quot;3ffb9872-06c6-4c7b-8c0e-4f8376099f4e&quot;:{&quot;type&quot;:&quot;FIGURE_OBJECT&quot;,&quot;id&quot;:&quot;3ffb9872-06c6-4c7b-8c0e-4f8376099f4e&quot;,&quot;name&quot;:&quot;DNA (short)&quot;,&quot;relativeTransform&quot;:{&quot;translate&quot;:{&quot;x&quot;:-0.000020730713536793693,&quot;y&quot;:-0.000331392239787176},&quot;rotate&quot;:0,&quot;skewX&quot;:0,&quot;scale&quot;:{&quot;x&quot;:0.27019283213011336,&quot;y&quot;:0.27019283213011336}},&quot;opacity&quot;:1,&quot;image&quot;:{&quot;url&quot;:&quot;https://icons.biorender.com/biorender/5bfead1c1189151200cf83dd/dna-short.png&quot;,&quot;fallbackUrl&quot;:&quot;https://res.cloudinary.com/dlcjuc3ej/image/upload/v1543417114/drpvwfayvcgtsmuip2hr.svg#/keystone/api/icons/5bfead1c1189151200cf83dd/dna-short.svg&quot;,&quot;size&quot;:{&quot;x&quot;:87,&quot;y&quot;:42},&quot;isPremium&quot;:false},&quot;source&quot;:{&quot;id&quot;:&quot;5b6b4b57c820301400b3383c&quot;,&quot;type&quot;:&quot;ASSETS&quot;},&quot;pathStyles&quot;:[{&quot;type&quot;:&quot;FILL&quot;,&quot;fillStyle&quot;:&quot;rgb(0,0,0)&quot;}],&quot;isLocked&quot;:false,&quot;parent&quot;:{&quot;type&quot;:&quot;CHILD&quot;,&quot;parentId&quot;:&quot;16b077e2-ce20-4a40-aadb-6893459df4fb&quot;,&quot;order&quot;:&quot;5&quot;}},&quot;0752716d-1d83-460a-96aa-8252ffd9c0de&quot;:{&quot;type&quot;:&quot;FIGURE_OBJECT&quot;,&quot;id&quot;:&quot;0752716d-1d83-460a-96aa-8252ffd9c0de&quot;,&quot;relativeTransform&quot;:{&quot;translate&quot;:{&quot;x&quot;:-125.8394029104088,&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quot;}},&quot;f2cf5187-a6e7-432b-8edd-d309956f1598&quot;:{&quot;type&quot;:&quot;FIGURE_OBJECT&quot;,&quot;id&quot;:&quot;f2cf5187-a6e7-432b-8edd-d309956f1598&quot;,&quot;relativeTransform&quot;:{&quot;translate&quot;:{&quot;x&quot;:-1.75098031312310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0752716d-1d83-460a-96aa-8252ffd9c0de&quot;,&quot;order&quot;:&quot;2&quot;}},&quot;ee2fb34d-57cd-48d2-b1b1-38381ebe249c&quot;:{&quot;type&quot;:&quot;FIGURE_OBJECT&quot;,&quot;id&quot;:&quot;ee2fb34d-57cd-48d2-b1b1-38381ebe249c&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0752716d-1d83-460a-96aa-8252ffd9c0de&quot;,&quot;order&quot;:&quot;5&quot;}},&quot;fac7a927-5c4f-4908-b2df-f547e7715c85&quot;:{&quot;type&quot;:&quot;FIGURE_OBJECT&quot;,&quot;id&quot;:&quot;fac7a927-5c4f-4908-b2df-f547e7715c85&quot;,&quot;relativeTransform&quot;:{&quot;translate&quot;:{&quot;x&quot;:0.00004481356823423813,&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0752716d-1d83-460a-96aa-8252ffd9c0de&quot;,&quot;order&quot;:&quot;7&quot;}},&quot;17711a6d-4094-420b-9d1e-95376b497067&quot;:{&quot;type&quot;:&quot;FIGURE_OBJECT&quot;,&quot;id&quot;:&quot;17711a6d-4094-420b-9d1e-95376b49706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fac7a927-5c4f-4908-b2df-f547e7715c85&quot;,&quot;order&quot;:&quot;5&quot;}},&quot;7215b87f-76ce-44f3-a6f2-e87b653acf70&quot;:{&quot;type&quot;:&quot;FIGURE_OBJECT&quot;,&quot;id&quot;:&quot;7215b87f-76ce-44f3-a6f2-e87b653acf70&quot;,&quot;relativeTransform&quot;:{&quot;translate&quot;:{&quot;x&quot;:87.73918931910383,&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2&quot;}},&quot;ce2f9ce3-d1f8-4ac7-b5df-724eaec669e2&quot;:{&quot;type&quot;:&quot;FIGURE_OBJECT&quot;,&quot;id&quot;:&quot;ce2f9ce3-d1f8-4ac7-b5df-724eaec669e2&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215b87f-76ce-44f3-a6f2-e87b653acf70&quot;,&quot;order&quot;:&quot;2&quot;}},&quot;e9e0b625-9fce-4477-8b06-843f93e66624&quot;:{&quot;type&quot;:&quot;FIGURE_OBJECT&quot;,&quot;id&quot;:&quot;e9e0b625-9fce-4477-8b06-843f93e66624&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0,0,0,0)&quot;},{&quot;type&quot;:&quot;STROKE&quot;,&quot;strokeStyle&quot;:&quot;rgba(255,255,255,1)&quot;,&quot;lineWidth&quot;:0.9044605672237856,&quot;lineJoin&quot;:&quot;round&quot;}],&quot;isLocked&quot;:false,&quot;parent&quot;:{&quot;type&quot;:&quot;CHILD&quot;,&quot;parentId&quot;:&quot;7215b87f-76ce-44f3-a6f2-e87b653acf70&quot;,&quot;order&quot;:&quot;5&quot;}},&quot;4bd49dac-b29f-4aaa-9456-9f22fa4b7c8c&quot;:{&quot;type&quot;:&quot;FIGURE_OBJECT&quot;,&quot;id&quot;:&quot;4bd49dac-b29f-4aaa-9456-9f22fa4b7c8c&quot;,&quot;relativeTransform&quot;:{&quot;translate&quot;:{&quot;x&quot;:0.000044813568327623745,&quot;y&quot;:-0.00009298697866671242},&quot;rotate&quot;:0},&quot;opacity&quot;:1,&quot;path&quot;:{&quot;type&quot;:&quot;RECT&quot;,&quot;size&quot;:{&quot;x&quot;:19.738293172386427,&quot;y&quot;:8.058840398659608},&quot;cornerRounding&quot;:{&quot;type&quot;:&quot;ARC_LENGTH&quot;,&quot;global&quot;:7.039760116583392}},&quot;pathStyles&quot;:[{&quot;type&quot;:&quot;FILL&quot;,&quot;fillStyle&quot;:&quot;rgba(255,255,255,1)&quot;},{&quot;type&quot;:&quot;STROKE&quot;,&quot;strokeStyle&quot;:&quot;rgba(255,255,255,1)&quot;,&quot;lineWidth&quot;:0.9044605672237856,&quot;lineJoin&quot;:&quot;round&quot;}],&quot;isLocked&quot;:false,&quot;parent&quot;:{&quot;type&quot;:&quot;CHILD&quot;,&quot;parentId&quot;:&quot;7215b87f-76ce-44f3-a6f2-e87b653acf70&quot;,&quot;order&quot;:&quot;7&quot;}},&quot;1f850a1a-df60-400a-8956-cae6ae17a757&quot;:{&quot;type&quot;:&quot;FIGURE_OBJECT&quot;,&quot;id&quot;:&quot;1f850a1a-df60-400a-8956-cae6ae17a757&quot;,&quot;relativeTransform&quot;:{&quot;translate&quot;:{&quot;x&quot;:5.458030261902552,&quot;y&quot;:0},&quot;rotate&quot;:0,&quot;skewX&quot;:0,&quot;scale&quot;:{&quot;x&quot;:0.04875865748461833,&quot;y&quot;:0.10290658486264027}},&quot;opacity&quot;:1,&quot;path&quot;:{&quot;type&quot;:&quot;RECT&quot;,&quot;size&quot;:{&quot;x&quot;:200.59701492537306,&quot;y&quot;:87.10133542812264}},&quot;pathStyles&quot;:[{&quot;type&quot;:&quot;FILL&quot;,&quot;fillStyle&quot;:&quot;#fff&quot;}],&quot;isFrozen&quot;:true,&quot;isLocked&quot;:false,&quot;parent&quot;:{&quot;type&quot;:&quot;CROP&quot;,&quot;parentId&quot;:&quot;4bd49dac-b29f-4aaa-9456-9f22fa4b7c8c&quot;,&quot;order&quot;:&quot;5&quot;}},&quot;bf21a892-c847-4a07-b2d0-c8aed099e351&quot;:{&quot;type&quot;:&quot;FIGURE_OBJECT&quot;,&quot;id&quot;:&quot;bf21a892-c847-4a07-b2d0-c8aed099e351&quot;,&quot;relativeTransform&quot;:{&quot;translate&quot;:{&quot;x&quot;:-200.719188624694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5&quot;}},&quot;21ce05ab-a992-49e1-bbff-0c86d160b8ae&quot;:{&quot;type&quot;:&quot;FIGURE_OBJECT&quot;,&quot;id&quot;:&quot;21ce05ab-a992-49e1-bbff-0c86d160b8ae&quot;,&quot;relativeTransform&quot;:{&quot;translate&quot;:{&quot;x&quot;:-1.750980313123104e-14,&quot;y&quot;:4.37745078280776e-14},&quot;rotate&quot;:0},&quot;layout&quot;:{&quot;sizeRatio&quot;:{&quot;x&quot;:0.9,&quot;y&quot;:0.5833333333333333},&quot;keepAspectRatio&quot;:true},&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bf21a892-c847-4a07-b2d0-c8aed099e351&quot;,&quot;order&quot;:&quot;2&quot;}},&quot;297288ec-bb1a-4626-b613-78b2f01782f0&quot;:{&quot;type&quot;:&quot;FIGURE_OBJECT&quot;,&quot;id&quot;:&quot;297288ec-bb1a-4626-b613-78b2f01782f0&quot;,&quot;relativeTransform&quot;:{&quot;translate&quot;:{&quot;x&quot;:0,&quot;y&quot;:0},&quot;rotate&quot;:0},&quot;text&quot;:{&quot;textData&quot;:{&quot;lineSpacing&quot;:&quot;normal&quot;,&quot;alignment&quot;:&quot;center&quot;,&quot;lines&quot;:[{&quot;runs&quot;:[{&quot;style&quot;:{&quot;fontFamily&quot;:&quot;Roboto&quot;,&quot;fontSize&quot;:15.33333333333333,&quot;color&quot;:&quot;rgba(255,255,255,1)&quot;,&quot;fontWeight&quot;:&quot;bold&quot;,&quot;fontStyle&quot;:&quot;normal&quot;,&quot;decoration&quot;:&quot;none&quot;,&quot;script&quot;:&quot;none&quot;},&quot;range&quot;:[0,0]},{&quot;style&quot;:{&quot;fontFamily&quot;:&quot;Roboto&quot;,&quot;fontSize&quot;:15.33333333333333,&quot;color&quot;:&quot;rgba(255,255,255,1)&quot;,&quot;fontWeight&quot;:&quot;bold&quot;,&quot;fontStyle&quot;:&quot;normal&quot;,&quot;decoration&quot;:&quot;none&quot;,&quot;script&quot;:&quot;sub&quot;},&quot;range&quot;:[1,1]}],&quot;text&quot;:&quot;O2&quot;,&quot;baseStyle&quot;:{&quot;fontFamily&quot;:&quot;Roboto&quot;,&quot;fontSize&quot;:15.33333333333333,&quot;color&quot;:&quot;rgba(255,255,255,1)&quot;,&quot;fontWeight&quot;:&quot;bold&quot;,&quot;fontStyle&quot;:&quot;normal&quot;,&quot;decoration&quot;:&quot;none&quot;,&quot;script&quot;:&quot;none&quot;}}],&quot;verticalAlign&quot;:&quot;TOP&quot;},&quot;size&quot;:{&quot;x&quot;:26.528978178048607,&quot;y&quot;:18.07142857142857},&quot;targetSize&quot;:{&quot;x&quot;:21.79166064625421,&quot;y&quot;:2},&quot;format&quot;:&quot;BETTER_TEXT&quot;},&quot;parent&quot;:{&quot;type&quot;:&quot;CHILD&quot;,&quot;parentId&quot;:&quot;21ce05ab-a992-49e1-bbff-0c86d160b8ae&quot;,&quot;order&quot;:&quot;5&quot;}},&quot;841bd722-d847-4e28-aa01-8b9be9f80b0f&quot;:{&quot;type&quot;:&quot;FIGURE_OBJECT&quot;,&quot;id&quot;:&quot;841bd722-d847-4e28-aa01-8b9be9f80b0f&quot;,&quot;relativeTransform&quot;:{&quot;translate&quot;:{&quot;x&quot;:9.199744400915352,&quot;y&quot;:-1.4872483478548995},&quot;rotate&quot;:0},&quot;opacity&quot;:1,&quot;path&quot;:{&quot;type&quot;:&quot;ELLIPSE&quot;,&quot;size&quot;:{&quot;x&quot;:2.9949169361705197,&quot;y&quot;:2.9949169361705197}},&quot;pathStyles&quot;:[{&quot;type&quot;:&quot;FILL&quot;,&quot;fillStyle&quot;:&quot;rgba(255,255,255,1)&quot;},{&quot;type&quot;:&quot;STROKE&quot;,&quot;strokeStyle&quot;:&quot;#95AAD3&quot;,&quot;lineWidth&quot;:0,&quot;lineJoin&quot;:&quot;round&quot;}],&quot;isLocked&quot;:false,&quot;parent&quot;:{&quot;type&quot;:&quot;CHILD&quot;,&quot;parentId&quot;:&quot;bf21a892-c847-4a07-b2d0-c8aed099e351&quot;,&quot;order&quot;:&quot;5&quot;}},&quot;732ebf90-a5a7-432a-97f5-0c0495042638&quot;:{&quot;type&quot;:&quot;FIGURE_OBJECT&quot;,&quot;id&quot;:&quot;732ebf90-a5a7-432a-97f5-0c0495042638&quot;,&quot;relativeTransform&quot;:{&quot;translate&quot;:{&quot;x&quot;:278.87795746470675,&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77&quot;}},&quot;a44442b5-4e33-4a97-8108-dfecd2199d86&quot;:{&quot;type&quot;:&quot;FIGURE_OBJECT&quot;,&quot;id&quot;:&quot;a44442b5-4e33-4a97-8108-dfecd2199d86&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732ebf90-a5a7-432a-97f5-0c0495042638&quot;,&quot;order&quot;:&quot;2&quot;}},&quot;7f17ef4a-ebda-4abc-8fc5-c483973ddc46&quot;:{&quot;type&quot;:&quot;FIGURE_OBJECT&quot;,&quot;id&quot;:&quot;7f17ef4a-ebda-4abc-8fc5-c483973ddc46&quot;,&quot;name&quot;:&quot;Sun&quot;,&quot;relativeTransform&quot;:{&quot;translate&quot;:{&quot;x&quot;:-3.939705704526984e-14,&quot;y&quot;:-3.939705704526984e-14},&quot;rotate&quot;:0,&quot;skewX&quot;:0,&quot;scale&quot;:{&quot;x&quot;:0.06482388770082759,&quot;y&quot;:0.06482388770082759}},&quot;opacity&quot;:1,&quot;image&quot;:{&quot;url&quot;:&quot;https://icons.biorender.com/biorender/5a8d9f8201940b0014c66177/sun.png&quot;,&quot;fallbackUrl&quot;:&quot;https://res.cloudinary.com/dlcjuc3ej/image/upload/v1519230845/cmyv5gzop7ku62grnqrh.svg#/keystone/api/icons/5a8d9f8201940b0014c66177/sun.svg&quot;,&quot;size&quot;:{&quot;x&quot;:350,&quot;y&quot;:350},&quot;isPremium&quot;:false},&quot;source&quot;:{&quot;id&quot;:&quot;5a8d9f5401940b0014c66174&quot;,&quot;type&quot;:&quot;ASSETS&quot;},&quot;pathStyles&quot;:[{&quot;type&quot;:&quot;FILL&quot;,&quot;fillStyle&quot;:&quot;rgb(0,0,0)&quot;}],&quot;isLocked&quot;:false,&quot;parent&quot;:{&quot;type&quot;:&quot;CHILD&quot;,&quot;parentId&quot;:&quot;732ebf90-a5a7-432a-97f5-0c0495042638&quot;,&quot;order&quot;:&quot;5&quot;}},&quot;9da9525f-7101-426b-9e3f-99cf43206f4c&quot;:{&quot;type&quot;:&quot;FIGURE_OBJECT&quot;,&quot;id&quot;:&quot;9da9525f-7101-426b-9e3f-99cf43206f4c&quot;,&quot;relativeTransform&quot;:{&quot;translate&quot;:{&quot;x&quot;:321.28540435039866,&quot;y&quot;:-125.85551764682418},&quot;rotate&quot;:0},&quot;opacity&quot;:1,&quot;source&quot;:{&quot;type&quot;:&quot;ASSETS&quot;},&quot;pathStyles&quot;:[{&quot;type&quot;:&quot;FILL&quot;,&quot;fillStyle&quot;:&quot;rgb(0,0,0)&quot;}],&quot;isLocked&quot;:false,&quot;parent&quot;:{&quot;type&quot;:&quot;CHILD&quot;,&quot;parentId&quot;:&quot;353d382c-0715-434e-bce9-855ba3cdc949&quot;,&quot;order&quot;:&quot;8&quot;}},&quot;32b84403-29a0-407d-9e83-b41a99f86f39&quot;:{&quot;type&quot;:&quot;FIGURE_OBJECT&quot;,&quot;id&quot;:&quot;32b84403-29a0-407d-9e83-b41a99f86f39&quot;,&quot;relativeTransform&quot;:{&quot;translate&quot;:{&quot;x&quot;:7.587581356866784e-14,&quot;y&quot;:4.37745078280776e-14},&quot;rotate&quot;:0},&quot;opacity&quot;:1,&quot;path&quot;:{&quot;type&quot;:&quot;ELLIPSE&quot;,&quot;size&quot;:{&quot;x&quot;:29.476642420054,&quot;y&quot;:29.71855648902329}},&quot;pathStyles&quot;:[{&quot;type&quot;:&quot;FILL&quot;,&quot;fillStyle&quot;:&quot;rgba(23,23,23,1)&quot;},{&quot;type&quot;:&quot;STROKE&quot;,&quot;strokeStyle&quot;:&quot;#95AAD3&quot;,&quot;lineWidth&quot;:0,&quot;lineJoin&quot;:&quot;round&quot;}],&quot;isLocked&quot;:false,&quot;parent&quot;:{&quot;type&quot;:&quot;CHILD&quot;,&quot;parentId&quot;:&quot;9da9525f-7101-426b-9e3f-99cf43206f4c&quot;,&quot;order&quot;:&quot;1&quot;}},&quot;cc7cc89b-cdd0-4c52-a7a5-c2b07a892ac3&quot;:{&quot;type&quot;:&quot;FIGURE_OBJECT&quot;,&quot;id&quot;:&quot;cc7cc89b-cdd0-4c52-a7a5-c2b07a892ac3&quot;,&quot;relativeTransform&quot;:{&quot;translate&quot;:{&quot;x&quot;:-6.346462039280421,&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2&quot;}},&quot;62131747-c324-41d3-bfce-0c0df9818b8b&quot;:{&quot;type&quot;:&quot;FIGURE_OBJECT&quot;,&quot;id&quot;:&quot;62131747-c324-41d3-bfce-0c0df9818b8b&quot;,&quot;relativeTransform&quot;:{&quot;translate&quot;:{&quot;x&quot;:6.345531461804678,&quot;y&quot;:-4.139452785409012},&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5&quot;}},&quot;94f63af7-6809-4bb9-9fd2-c89b37768aae&quot;:{&quot;type&quot;:&quot;FIGURE_OBJECT&quot;,&quot;id&quot;:&quot;94f63af7-6809-4bb9-9fd2-c89b37768aae&quot;,&quot;relativeTransform&quot;:{&quot;translate&quot;:{&quot;x&quot;:1.6262102367058726,&quot;y&quot;:3.1284516206333985},&quot;rotate&quot;:0},&quot;opacity&quot;:1,&quot;path&quot;:{&quot;type&quot;:&quot;STAR_POLY&quot;,&quot;size&quot;:{&quot;x&quot;:9.554378284799052,&quot;y&quot;:9.554378284799052},&quot;startAngle&quot;:-1.5707963267948966,&quot;corners&quot;:6,&quot;cornerRounding&quot;:{&quot;type&quot;:&quot;ARC_LENGTH&quot;,&quot;global&quot;:0}},&quot;pathStyles&quot;:[{&quot;type&quot;:&quot;FILL&quot;,&quot;fillStyle&quot;:&quot;rgba(0,0,0,0)&quot;},{&quot;type&quot;:&quot;STROKE&quot;,&quot;strokeStyle&quot;:&quot;rgba(255,255,255,1)&quot;,&quot;lineWidth&quot;:1.3298400566937552,&quot;lineJoin&quot;:&quot;round&quot;}],&quot;isLocked&quot;:false,&quot;parent&quot;:{&quot;type&quot;:&quot;CHILD&quot;,&quot;parentId&quot;:&quot;9da9525f-7101-426b-9e3f-99cf43206f4c&quot;,&quot;order&quot;:&quot;7&quot;}},&quot;2ddd3465-0a46-4b85-9f3f-5c86cbee3f6c&quot;:{&quot;type&quot;:&quot;FIGURE_OBJECT&quot;,&quot;id&quot;:&quot;2ddd3465-0a46-4b85-9f3f-5c86cbee3f6c&quot;,&quot;name&quot;:&quot;Radiation symbol&quot;,&quot;relativeTransform&quot;:{&quot;translate&quot;:{&quot;x&quot;:42.44239739268496,&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85&quot;}},&quot;d464dcc3-6412-47d5-834d-1ecbb3c3b15f&quot;:{&quot;type&quot;:&quot;FIGURE_OBJECT&quot;,&quot;id&quot;:&quot;d464dcc3-6412-47d5-834d-1ecbb3c3b15f&quot;,&quot;name&quot;:&quot;Radiation symbol&quot;,&quot;relativeTransform&quot;:{&quot;translate&quot;:{&quot;x&quot;:-163.27929576755173,&quot;y&quot;:-125.85551764682432},&quot;rotate&quot;:0,&quot;skewX&quot;:0,&quot;scale&quot;:{&quot;x&quot;:0.09632299427773902,&quot;y&quot;:0.0963229942777391}},&quot;opacity&quot;:1,&quot;image&quot;:{&quot;url&quot;:&quot;https://icons.biorender.com/biorender/5b3153e4c6f76400149ddc4f/radiation-symbol.png&quot;,&quot;fallbackUrl&quot;:&quot;https://res.cloudinary.com/dlcjuc3ej/image/upload/v1529959392/ilqrbmqszubzitrmpvn8.svg#/keystone/api/icons/5b3153e4c6f76400149ddc4f/radiation-symbol.svg&quot;,&quot;size&quot;:{&quot;x&quot;:320,&quot;y&quot;:320},&quot;isPremium&quot;:false},&quot;source&quot;:{&quot;id&quot;:&quot;5b3153b279c8aa0014a33268&quot;,&quot;type&quot;:&quot;ASSETS&quot;},&quot;pathStyles&quot;:[{&quot;type&quot;:&quot;FILL&quot;,&quot;fillStyle&quot;:&quot;rgb(0,0,0)&quot;}],&quot;isLocked&quot;:false,&quot;parent&quot;:{&quot;type&quot;:&quot;CHILD&quot;,&quot;parentId&quot;:&quot;353d382c-0715-434e-bce9-855ba3cdc949&quot;,&quot;order&quot;:&quot;9&quot;}},&quot;b8a123dd-9604-44b3-987b-901fca2e3cf9&quot;:{&quot;id&quot;:&quot;b8a123dd-9604-44b3-987b-901fca2e3cf9&quot;,&quot;type&quot;:&quot;FIGURE_OBJECT&quot;,&quot;document&quot;:{&quot;type&quot;:&quot;FIGURE&quot;,&quot;canvasType&quot;:&quot;FIGURE&quot;,&quot;units&quot;:&quot;in&quot;,&quot;aspectRatio&quot;:0},&quot;parent&quot;:{&quot;type&quot;:&quot;DOCUMENT&quot;,&quot;parentId&quot;:&quot;03ec32cc-1a8f-4b9a-aa29-2e3107475642&quot;,&quot;order&quot;:&quot;119&quot;}},&quot;c371633d-8ece-436b-aa3b-3b8189376940&quot;:{&quot;id&quot;:&quot;c371633d-8ece-436b-aa3b-3b818937694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8a123dd-9604-44b3-987b-901fca2e3cf9&quot;,&quot;type&quot;:&quot;FRAME&quot;,&quot;order&quot;:&quot;5&quot;}},&quot;7b6dbe4f-76eb-49b9-b665-01b96819d75d&quot;:{&quot;id&quot;:&quot;7b6dbe4f-76eb-49b9-b665-01b96819d75d&quot;,&quot;type&quot;:&quot;FIGURE_OBJECT&quot;,&quot;document&quot;:{&quot;type&quot;:&quot;FIGURE&quot;,&quot;canvasType&quot;:&quot;FIGURE&quot;,&quot;units&quot;:&quot;in&quot;,&quot;aspectRatio&quot;:0},&quot;parent&quot;:{&quot;type&quot;:&quot;DOCUMENT&quot;,&quot;parentId&quot;:&quot;03ec32cc-1a8f-4b9a-aa29-2e3107475642&quot;,&quot;order&quot;:&quot;1195&quot;}},&quot;404c2230-f5d7-4070-be39-b3c3256615d8&quot;:{&quot;id&quot;:&quot;404c2230-f5d7-4070-be39-b3c3256615d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7b6dbe4f-76eb-49b9-b665-01b96819d75d&quot;,&quot;type&quot;:&quot;FRAME&quot;,&quot;order&quot;:&quot;5&quot;}},&quot;06f61a50-ee44-4d5b-a1d0-77e91b16050d&quot;:{&quot;type&quot;:&quot;FIGURE_OBJECT&quot;,&quot;id&quot;:&quot;06f61a50-ee44-4d5b-a1d0-77e91b16050d&quot;,&quot;relativeTransform&quot;:{&quot;translate&quot;:{&quot;x&quot;:0,&quot;y&quot;:0},&quot;rotate&quot;:0},&quot;isLocked&quot;:false,&quot;parent&quot;:{&quot;type&quot;:&quot;CHILD&quot;,&quot;parentId&quot;:&quot;b8a123dd-9604-44b3-987b-901fca2e3cf9&quot;,&quot;order&quot;:&quot;5&quot;}},&quot;d0d80140-d5a9-4061-bd5c-40feabef388e&quot;:{&quot;type&quot;:&quot;FIGURE_OBJECT&quot;,&quot;id&quot;:&quot;d0d80140-d5a9-4061-bd5c-40feabef388e&quot;,&quot;name&quot;:&quot;Circulatory system (female, lymphatic)&quot;,&quot;relativeTransform&quot;:{&quot;translate&quot;:{&quot;x&quot;:-228.0404962102669,&quot;y&quot;:154.85942935993972},&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1&quot;}},&quot;ba93e118-0a97-4fb9-a982-2fe74218532c&quot;:{&quot;type&quot;:&quot;FIGURE_OBJECT&quot;,&quot;id&quot;:&quot;ba93e118-0a97-4fb9-a982-2fe74218532c&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d0d80140-d5a9-4061-bd5c-40feabef388e&quot;,&quot;order&quot;:&quot;2&quot;}},&quot;1aeedc90-f705-488c-a4ef-38dbc34da770&quot;:{&quot;type&quot;:&quot;FIGURE_OBJECT&quot;,&quot;id&quot;:&quot;1aeedc90-f705-488c-a4ef-38dbc34da770&quot;,&quot;name&quot;:&quot;Lymphatic system&quot;,&quot;relativeTransform&quot;:{&quot;translate&quot;:{&quot;x&quot;:-11.058594262010306,&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d0d80140-d5a9-4061-bd5c-40feabef388e&quot;,&quot;order&quot;:&quot;5&quot;}},&quot;b6b066bb-5c67-4cc9-ad7a-eff8ab391f96&quot;:{&quot;type&quot;:&quot;FIGURE_OBJECT&quot;,&quot;id&quot;:&quot;b6b066bb-5c67-4cc9-ad7a-eff8ab391f96&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d0d80140-d5a9-4061-bd5c-40feabef388e&quot;,&quot;order&quot;:&quot;5&quot;}},&quot;f89ba27e-8a39-40d2-b9fa-996549584bb5&quot;:{&quot;type&quot;:&quot;FIGURE_OBJECT&quot;,&quot;id&quot;:&quot;f89ba27e-8a39-40d2-b9fa-996549584bb5&quot;,&quot;name&quot;:&quot;Circulatory system (female, lymphatic)&quot;,&quot;relativeTransform&quot;:{&quot;translate&quot;:{&quot;x&quot;:-56.54617562876222,&quot;y&quot;:154.8595326855227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2&quot;}},&quot;1b02c481-5c40-4e6c-bf74-baea9113b623&quot;:{&quot;type&quot;:&quot;FIGURE_OBJECT&quot;,&quot;id&quot;:&quot;1b02c481-5c40-4e6c-bf74-baea9113b623&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f89ba27e-8a39-40d2-b9fa-996549584bb5&quot;,&quot;order&quot;:&quot;2&quot;}},&quot;8bc9a15b-54f3-41b5-a37f-9d739989056b&quot;:{&quot;type&quot;:&quot;FIGURE_OBJECT&quot;,&quot;id&quot;:&quot;8bc9a15b-54f3-41b5-a37f-9d739989056b&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f89ba27e-8a39-40d2-b9fa-996549584bb5&quot;,&quot;order&quot;:&quot;5&quot;}},&quot;7e259b06-897a-41a9-875f-398a388a8164&quot;:{&quot;type&quot;:&quot;FIGURE_OBJECT&quot;,&quot;id&quot;:&quot;7e259b06-897a-41a9-875f-398a388a8164&quot;,&quot;relativeTransform&quot;:{&quot;translate&quot;:{&quot;x&quot;:-2.17364579980922,&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f89ba27e-8a39-40d2-b9fa-996549584bb5&quot;,&quot;order&quot;:&quot;5&quot;}},&quot;6e050532-d980-40ad-9f81-86be819e215b&quot;:{&quot;type&quot;:&quot;FIGURE_OBJECT&quot;,&quot;id&quot;:&quot;6e050532-d980-40ad-9f81-86be819e215b&quot;,&quot;name&quot;:&quot;Circulatory system (female, lymphatic)&quot;,&quot;relativeTransform&quot;:{&quot;translate&quot;:{&quot;x&quot;:115.71585190566786,&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5&quot;}},&quot;8554cd9b-619e-4d53-b8ef-efb3de479b75&quot;:{&quot;type&quot;:&quot;FIGURE_OBJECT&quot;,&quot;id&quot;:&quot;8554cd9b-619e-4d53-b8ef-efb3de479b75&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6e050532-d980-40ad-9f81-86be819e215b&quot;,&quot;order&quot;:&quot;2&quot;}},&quot;a01aeb0b-81a4-4802-bed4-581b0e2efffa&quot;:{&quot;type&quot;:&quot;FIGURE_OBJECT&quot;,&quot;id&quot;:&quot;a01aeb0b-81a4-4802-bed4-581b0e2efffa&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6e050532-d980-40ad-9f81-86be819e215b&quot;,&quot;order&quot;:&quot;5&quot;}},&quot;9252d2c9-570b-46c3-a320-5a44b3342acc&quot;:{&quot;type&quot;:&quot;FIGURE_OBJECT&quot;,&quot;id&quot;:&quot;9252d2c9-570b-46c3-a320-5a44b3342acc&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6e050532-d980-40ad-9f81-86be819e215b&quot;,&quot;order&quot;:&quot;5&quot;}},&quot;8cda69a4-fb03-4fe5-9081-61b047c41f03&quot;:{&quot;type&quot;:&quot;FIGURE_OBJECT&quot;,&quot;id&quot;:&quot;8cda69a4-fb03-4fe5-9081-61b047c41f03&quot;,&quot;name&quot;:&quot;Circulatory system (female, lymphatic)&quot;,&quot;relativeTransform&quot;:{&quot;translate&quot;:{&quot;x&quot;:287.3506849822694,&quot;y&quot;:154.85952227363987},&quot;rotate&quot;:0},&quot;opacity&quot;:1,&quot;source&quot;:{&quot;id&quot;:&quot;5f7b9202db830200ad138fc6&quot;,&quot;type&quot;:&quot;ASSETS&quot;},&quot;pathStyles&quot;:[{&quot;type&quot;:&quot;FILL&quot;,&quot;fillStyle&quot;:&quot;rgb(0,0,0)&quot;}],&quot;isLocked&quot;:false,&quot;parent&quot;:{&quot;type&quot;:&quot;CHILD&quot;,&quot;parentId&quot;:&quot;06f61a50-ee44-4d5b-a1d0-77e91b16050d&quot;,&quot;order&quot;:&quot;07&quot;}},&quot;72e35dd2-9e18-430d-8109-ec5bae928926&quot;:{&quot;type&quot;:&quot;FIGURE_OBJECT&quot;,&quot;id&quot;:&quot;72e35dd2-9e18-430d-8109-ec5bae928926&quot;,&quot;name&quot;:&quot;Adult female (anterior)&quot;,&quot;relativeTransform&quot;:{&quot;translate&quot;:{&quot;x&quot;:-4.669280834994944e-14,&quot;y&quot;:4.669280834994944e-14},&quot;rotate&quot;:0,&quot;skewX&quot;:0,&quot;scale&quot;:{&quot;x&quot;:1.35574897078201,&quot;y&quot;:1.35574897078201}},&quot;opacity&quot;:0.4,&quot;image&quot;:{&quot;url&quot;:&quot;https://icons.biorender.com/biorender/5e825741163b6b0026dc8d08/20200330204711/image/adult-female-anterior.png&quot;,&quot;fallbackUrl&quot;:&quot;https://res.cloudinary.com/dlcjuc3ej/image/upload/v1585601231/r50ebqac8vncjsrqjglq.svg#/keystone/api/icons/5e825741163b6b0026dc8d08/20200330204711/image/adult-female-anterior.svg&quot;,&quot;size&quot;:{&quot;x&quot;:200,&quot;y&quot;:333},&quot;isPremium&quot;:false},&quot;source&quot;:{&quot;id&quot;:&quot;5e825741163b6b0026dc8d08&quot;,&quot;type&quot;:&quot;ASSETS&quot;},&quot;pathStyles&quot;:[{&quot;type&quot;:&quot;FILL&quot;,&quot;fillStyle&quot;:&quot;rgb(0,0,0)&quot;}],&quot;isLocked&quot;:false,&quot;parent&quot;:{&quot;type&quot;:&quot;CHILD&quot;,&quot;parentId&quot;:&quot;8cda69a4-fb03-4fe5-9081-61b047c41f03&quot;,&quot;order&quot;:&quot;2&quot;}},&quot;2d6dba84-8516-4ab6-a2bc-6b70aba32842&quot;:{&quot;type&quot;:&quot;FIGURE_OBJECT&quot;,&quot;id&quot;:&quot;2d6dba84-8516-4ab6-a2bc-6b70aba32842&quot;,&quot;name&quot;:&quot;Lymphatic system&quot;,&quot;relativeTransform&quot;:{&quot;translate&quot;:{&quot;x&quot;:-11.058594262010399,&quot;y&quot;:-10.246385731745484},&quot;rotate&quot;:0,&quot;skewX&quot;:0,&quot;scale&quot;:{&quot;x&quot;:0.6565348673743691,&quot;y&quot;:0.6565348673743688}},&quot;opacity&quot;:0.7,&quot;image&quot;:{&quot;url&quot;:&quot;https://icons.biorender.com/biorender/5f7b927801297800281f06d0/lymphatic-system.png&quot;,&quot;fallbackUrl&quot;:&quot;https://res.cloudinary.com/dlcjuc3ej/image/upload/v1601933941/rdpmy5jpe8wyuygyrwcx.svg#/keystone/api/icons/5f7b927801297800281f06d0/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cda69a4-fb03-4fe5-9081-61b047c41f03&quot;,&quot;order&quot;:&quot;5&quot;}},&quot;88031cb7-e6b0-4c0b-b86a-25dc16c28429&quot;:{&quot;type&quot;:&quot;FIGURE_OBJECT&quot;,&quot;id&quot;:&quot;88031cb7-e6b0-4c0b-b86a-25dc16c28429&quot;,&quot;relativeTransform&quot;:{&quot;translate&quot;:{&quot;x&quot;:-2.1736457998091265,&quot;y&quot;:-76.13723472340247},&quot;rotate&quot;:0,&quot;skewX&quot;:0,&quot;scale&quot;:{&quot;x&quot;:1.0531082822360351,&quot;y&quot;:1.2003892447377076}},&quot;opacity&quot;:1,&quot;path&quot;:{&quot;type&quot;:&quot;RECT&quot;,&quot;size&quot;:{&quot;x&quot;:150,&quot;y&quot;:249.75}},&quot;pathStyles&quot;:[{&quot;type&quot;:&quot;FILL&quot;,&quot;fillStyle&quot;:&quot;#fff&quot;}],&quot;isFrozen&quot;:true,&quot;isLocked&quot;:false,&quot;parent&quot;:{&quot;type&quot;:&quot;CROP&quot;,&quot;parentId&quot;:&quot;8cda69a4-fb03-4fe5-9081-61b047c41f03&quot;,&quot;order&quot;:&quot;5&quot;}},&quot;4394dd69-dcca-48aa-b93b-e7ea88a62c7b&quot;:{&quot;type&quot;:&quot;FIGURE_OBJECT&quot;,&quot;id&quot;:&quot;4394dd69-dcca-48aa-b93b-e7ea88a62c7b&quot;,&quot;relativeTransform&quot;:{&quot;translate&quot;:{&quot;x&quot;:-230.15551346511907,&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quot;}},&quot;495fb932-e8ae-424c-bda9-7c21d8ee6198&quot;:{&quot;type&quot;:&quot;FIGURE_OBJECT&quot;,&quot;id&quot;:&quot;495fb932-e8ae-424c-bda9-7c21d8ee6198&quot;,&quot;relativeTransform&quot;:{&quot;translate&quot;:{&quot;x&quot;:-229.22628981119507,&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1&quot;}},&quot;6b5e460c-ceaf-431a-9b14-39f62f1ce8f6&quot;:{&quot;type&quot;:&quot;FIGURE_OBJECT&quot;,&quot;id&quot;:&quot;6b5e460c-ceaf-431a-9b14-39f62f1ce8f6&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1&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495fb932-e8ae-424c-bda9-7c21d8ee6198&quot;,&quot;order&quot;:&quot;5&quot;}},&quot;8f3fb877-a993-4dfe-9036-6fb4048038ec&quot;:{&quot;type&quot;:&quot;FIGURE_OBJECT&quot;,&quot;id&quot;:&quot;8f3fb877-a993-4dfe-9036-6fb4048038ec&quot;,&quot;relativeTransform&quot;:{&quot;translate&quot;:{&quot;x&quot;:113.4837633883025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2&quot;}},&quot;3bea5096-fef7-4a05-8b6e-ca37aab76f0f&quot;:{&quot;type&quot;:&quot;FIGURE_OBJECT&quot;,&quot;id&quot;:&quot;3bea5096-fef7-4a05-8b6e-ca37aab76f0f&quot;,&quot;relativeTransform&quot;:{&quot;translate&quot;:{&quot;x&quot;:114.41298704222629,&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15&quot;}},&quot;f762310a-9bf3-40b2-a24d-108b210080f4&quot;:{&quot;type&quot;:&quot;FIGURE_OBJECT&quot;,&quot;id&quot;:&quot;f762310a-9bf3-40b2-a24d-108b210080f4&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3&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3bea5096-fef7-4a05-8b6e-ca37aab76f0f&quot;,&quot;order&quot;:&quot;5&quot;}},&quot;e1e429ef-5e33-41f3-b58d-6e4a83ee1842&quot;:{&quot;type&quot;:&quot;FIGURE_OBJECT&quot;,&quot;id&quot;:&quot;e1e429ef-5e33-41f3-b58d-6e4a83ee1842&quot;,&quot;relativeTransform&quot;:{&quot;translate&quot;:{&quot;x&quot;:285.2356677274172,&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17&quot;}},&quot;8017741f-a226-4003-a686-4801976249fb&quot;:{&quot;type&quot;:&quot;FIGURE_OBJECT&quot;,&quot;id&quot;:&quot;8017741f-a226-4003-a686-4801976249fb&quot;,&quot;relativeTransform&quot;:{&quot;translate&quot;:{&quot;x&quot;:286.1648913813407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2&quot;}},&quot;dc33ce5c-bd92-4ba4-bfb8-37ad6f4aeffb&quot;:{&quot;type&quot;:&quot;FIGURE_OBJECT&quot;,&quot;id&quot;:&quot;dc33ce5c-bd92-4ba4-bfb8-37ad6f4aeffb&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4&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8017741f-a226-4003-a686-4801976249fb&quot;,&quot;order&quot;:&quot;5&quot;}},&quot;8a69b32c-e6b0-4c7a-9683-6639357243d5&quot;:{&quot;type&quot;:&quot;FIGURE_OBJECT&quot;,&quot;id&quot;:&quot;8a69b32c-e6b0-4c7a-9683-6639357243d5&quot;,&quot;relativeTransform&quot;:{&quot;translate&quot;:{&quot;x&quot;:113.35778946721747,&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1&quot;}},&quot;3a4ddbb9-2909-4a05-9b6c-c14bcaac9f80&quot;:{&quot;type&quot;:&quot;FIGURE_OBJECT&quot;,&quot;id&quot;:&quot;3a4ddbb9-2909-4a05-9b6c-c14bcaac9f80&quot;,&quot;relativeTransform&quot;:{&quot;translate&quot;:{&quot;x&quot;:-58.705428861803234,&quot;y&quot;:74.97156368434057},&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2&quot;}},&quot;6f8b65f2-ec0d-4bc5-bb2f-731dd521b078&quot;:{&quot;type&quot;:&quot;FIGURE_OBJECT&quot;,&quot;id&quot;:&quot;6f8b65f2-ec0d-4bc5-bb2f-731dd521b078&quot;,&quot;relativeTransform&quot;:{&quot;translate&quot;:{&quot;x&quot;:-261.0115788313742,&quot;y&quot;:74.97165659804071},&quot;rotate&quot;:0},&quot;opacity&quot;:1,&quot;path&quot;:{&quot;type&quot;:&quot;POLY_LINE&quot;,&quot;points&quot;:[{&quot;x&quot;:-109.17341215067829,&quot;y&quot;:0},{&quot;x&quot;:109.1734121506783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25&quot;}},&quot;af82d1fa-fe04-460c-9046-8035e6bde1fb&quot;:{&quot;type&quot;:&quot;FIGURE_OBJECT&quot;,&quot;id&quot;:&quot;af82d1fa-fe04-460c-9046-8035e6bde1fb&quot;,&quot;relativeTransform&quot;:{&quot;translate&quot;:{&quot;x&quot;:-348.3606454503598,&quot;y&quot;:67.247619047618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8.761904761904761,&quot;color&quot;:&quot;#232323&quot;,&quot;fontWeight&quot;:&quot;normal&quot;,&quot;fontStyle&quot;:&quot;normal&quot;,&quot;decoration&quot;:&quot;none&quot;,&quot;script&quot;:&quot;none&quot;},&quot;range&quot;:[0,8]}],&quot;text&quot;:&quot;Diaphragm&quot;,&quot;baseStyle&quot;:{&quot;fontFamily&quot;:&quot;Roboto&quot;,&quot;fontSize&quot;:8.761904761904761,&quot;color&quot;:&quot;#232323&quot;,&quot;fontWeight&quot;:&quot;normal&quot;,&quot;fontStyle&quot;:&quot;normal&quot;,&quot;decoration&quot;:&quot;none&quot;,&quot;script&quot;:&quot;none&quot;}}],&quot;verticalAlign&quot;:&quot;TOP&quot;},&quot;size&quot;:{&quot;x&quot;:43.952090051661266,&quot;y&quot;:12.376190476190475},&quot;targetSize&quot;:{&quot;x&quot;:36.10350254243604,&quot;y&quot;:10.166156462585032},&quot;format&quot;:&quot;BETTER_TEXT&quot;,&quot;verticalAlign&quot;:&quot;TOP&quot;},&quot;isLocked&quot;:false,&quot;parent&quot;:{&quot;type&quot;:&quot;CHILD&quot;,&quot;parentId&quot;:&quot;06f61a50-ee44-4d5b-a1d0-77e91b16050d&quot;,&quot;order&quot;:&quot;27&quot;}},&quot;bed4b0b7-34bb-4b4d-9eef-f93c8043317b&quot;:{&quot;type&quot;:&quot;FIGURE_OBJECT&quot;,&quot;id&quot;:&quot;bed4b0b7-34bb-4b4d-9eef-f93c8043317b&quot;,&quot;relativeTransform&quot;:{&quot;translate&quot;:{&quot;x&quot;:-229.6450359145003,&quot;y&quot;:-109.7674386885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38]}],&quot;text&quot;:&quot;Localized disease (one organ or region)&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06.55586674398286,&quot;y&quot;:27.214051194372345},&quot;targetSize&quot;:{&quot;x&quot;:87.52803339684306,&quot;y&quot;:22.354399195377283},&quot;format&quot;:&quot;BETTER_TEXT&quot;,&quot;verticalAlign&quot;:&quot;TOP&quot;},&quot;isLocked&quot;:false,&quot;parent&quot;:{&quot;type&quot;:&quot;CHILD&quot;,&quot;parentId&quot;:&quot;06f61a50-ee44-4d5b-a1d0-77e91b16050d&quot;,&quot;order&quot;:&quot;3&quot;}},&quot;bb55d2e1-f083-469b-8e6f-b8bc7c137317&quot;:{&quot;type&quot;:&quot;FIGURE_OBJECT&quot;,&quot;id&quot;:&quot;bb55d2e1-f083-469b-8e6f-b8bc7c137317&quot;,&quot;relativeTransform&quot;:{&quot;translate&quot;:{&quot;x&quot;:-58.75433620195851,&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7]}],&quot;text&quot;:&quot;2 or more lymph node regions in the same side of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35&quot;}},&quot;56571c50-c14a-4674-84aa-fc39faec4b54&quot;:{&quot;type&quot;:&quot;FIGURE_OBJECT&quot;,&quot;id&quot;:&quot;56571c50-c14a-4674-84aa-fc39faec4b54&quot;,&quot;relativeTransform&quot;:{&quot;translate&quot;:{&quot;x&quot;:113.99434631512062,&quot;y&quot;:-102.4599619789281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58]}],&quot;text&quot;:&quot;2 or more lymph node regions both above and below diaphragm&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20.2015693655357,&quot;y&quot;:41.82900461357231},&quot;targetSize&quot;:{&quot;x&quot;:98.73700340740433,&quot;y&quot;:34.359539504005824},&quot;format&quot;:&quot;BETTER_TEXT&quot;,&quot;verticalAlign&quot;:&quot;TOP&quot;},&quot;isLocked&quot;:false,&quot;parent&quot;:{&quot;type&quot;:&quot;CHILD&quot;,&quot;parentId&quot;:&quot;06f61a50-ee44-4d5b-a1d0-77e91b16050d&quot;,&quot;order&quot;:&quot;4&quot;}},&quot;976c2492-c910-42f0-8a2b-fa91f7bad313&quot;:{&quot;type&quot;:&quot;FIGURE_OBJECT&quot;,&quot;id&quot;:&quot;976c2492-c910-42f0-8a2b-fa91f7bad313&quot;,&quot;relativeTransform&quot;:{&quot;translate&quot;:{&quot;x&quot;:285.754547889354,&quot;y&quot;:-101.969923344483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149644048825119,&quot;color&quot;:&quot;#232323&quot;,&quot;fontWeight&quot;:&quot;normal&quot;,&quot;fontStyle&quot;:&quot;normal&quot;,&quot;decoration&quot;:&quot;none&quot;,&quot;script&quot;:&quot;none&quot;},&quot;range&quot;:[0,72]}],&quot;text&quot;:&quot;Widespread disease involving multiple organs, with or without lymph nodes&quot;,&quot;baseStyle&quot;:{&quot;fontFamily&quot;:&quot;Roboto&quot;,&quot;fontSize&quot;:11.149644048825119,&quot;color&quot;:&quot;#232323&quot;,&quot;fontWeight&quot;:&quot;normal&quot;,&quot;fontStyle&quot;:&quot;normal&quot;,&quot;decoration&quot;:&quot;none&quot;,&quot;script&quot;:&quot;none&quot;}}],&quot;verticalAlign&quot;:&quot;TOP&quot;},&quot;size&quot;:{&quot;x&quot;:143.6959529215653,&quot;y&quot;:42.80908188246223},&quot;targetSize&quot;:{&quot;x&quot;:118.03596132842863,&quot;y&quot;:35.164602974879685},&quot;format&quot;:&quot;BETTER_TEXT&quot;,&quot;verticalAlign&quot;:&quot;TOP&quot;},&quot;isLocked&quot;:false,&quot;parent&quot;:{&quot;type&quot;:&quot;CHILD&quot;,&quot;parentId&quot;:&quot;06f61a50-ee44-4d5b-a1d0-77e91b16050d&quot;,&quot;order&quot;:&quot;45&quot;}},&quot;0a9cd752-35b6-4c60-bca8-1850b307921c&quot;:{&quot;type&quot;:&quot;FIGURE_OBJECT&quot;,&quot;id&quot;:&quot;0a9cd752-35b6-4c60-bca8-1850b307921c&quot;,&quot;relativeTransform&quot;:{&quot;translate&quot;:{&quot;x&quot;:-202.8607757447789,&quot;y&quot;:-222.76321428571427},&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9.714285714285715,&quot;color&quot;:&quot;rgba(23,23,23,1)&quot;,&quot;fontWeight&quot;:&quot;bold&quot;,&quot;fontStyle&quot;:&quot;italic&quot;,&quot;decoration&quot;:&quot;none&quot;,&quot;script&quot;:&quot;none&quot;},&quot;range&quot;:[0,32]}],&quot;text&quot;:&quot;Staging of Non-Hodgkin's Lymphoma&quot;,&quot;baseStyle&quot;:{&quot;fontFamily&quot;:&quot;Roboto&quot;,&quot;fontSize&quot;:19.714285714285715,&quot;color&quot;:&quot;rgba(23,23,23,1)&quot;,&quot;fontWeight&quot;:&quot;bold&quot;,&quot;fontStyle&quot;:&quot;italic&quot;,&quot;decoration&quot;:&quot;none&quot;,&quot;script&quot;:&quot;none&quot;}}],&quot;verticalAlign&quot;:&quot;TOP&quot;},&quot;size&quot;:{&quot;x&quot;:334.97866279615664,&quot;y&quot;:23},&quot;targetSize&quot;:{&quot;x&quot;:275.1610444397001,&quot;y&quot;:18.892857142857142},&quot;format&quot;:&quot;BETTER_TEXT&quot;,&quot;verticalAlign&quot;:&quot;TOP&quot;},&quot;isLocked&quot;:false,&quot;parent&quot;:{&quot;type&quot;:&quot;CHILD&quot;,&quot;parentId&quot;:&quot;06f61a50-ee44-4d5b-a1d0-77e91b16050d&quot;,&quot;order&quot;:&quot;5&quot;}},&quot;7b7c5fa4-8c7d-482b-9f88-d1a7ac7ad8bb&quot;:{&quot;type&quot;:&quot;FIGURE_OBJECT&quot;,&quot;id&quot;:&quot;7b7c5fa4-8c7d-482b-9f88-d1a7ac7ad8bb&quot;,&quot;name&quot;:&quot;Liver&quot;,&quot;relativeTransform&quot;:{&quot;translate&quot;:{&quot;x&quot;:285.1774068886445,&quot;y&quot;:88.4167334588294},&quot;rotate&quot;:0,&quot;skewX&quot;:0,&quot;scale&quot;:{&quot;x&quot;:0.2881288663995707,&quot;y&quot;:0.2881288663995707}},&quot;opacity&quot;:0.83,&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06f61a50-ee44-4d5b-a1d0-77e91b16050d&quot;,&quot;order&quot;:&quot;51&quot;}},&quot;33bd51a9-9eea-4e8d-9e98-0e23c7bef489&quot;:{&quot;type&quot;:&quot;FIGURE_OBJECT&quot;,&quot;id&quot;:&quot;33bd51a9-9eea-4e8d-9e98-0e23c7bef489&quot;,&quot;name&quot;:&quot;Bone marrow (femur, red and yellow)&quot;,&quot;relativeTransform&quot;:{&quot;translate&quot;:{&quot;x&quot;:307.96911492805657,&quot;y&quot;:192.3639257329698},&quot;rotate&quot;:6.283185307179586,&quot;skewX&quot;:0,&quot;scale&quot;:{&quot;x&quot;:-0.22622372558178472,&quot;y&quot;:0.22622372558178472}},&quot;opacity&quot;:0.83,&quot;image&quot;:{&quot;url&quot;:&quot;https://icons.biorender.com/biorender/5c0ab79d3fbb901200f2abe8/bone-marrow-femur-red-and-yellow.png&quot;,&quot;fallbackUrl&quot;:&quot;https://res.cloudinary.com/dlcjuc3ej/image/upload/v1544206234/vbzltdwzrpqvwh8ee9ah.svg#/keystone/api/icons/5c0ab79d3fbb901200f2abe8/bone-marrow-femur-red-and-yellow.svg&quot;,&quot;size&quot;:{&quot;x&quot;:172,&quot;y&quot;:408},&quot;isPremium&quot;:false},&quot;source&quot;:{&quot;id&quot;:&quot;5c0ab6e23fbb901200f2abe1&quot;,&quot;type&quot;:&quot;ASSETS&quot;},&quot;pathStyles&quot;:[{&quot;type&quot;:&quot;FILL&quot;,&quot;fillStyle&quot;:&quot;rgb(0,0,0)&quot;}],&quot;isLocked&quot;:false,&quot;parent&quot;:{&quot;type&quot;:&quot;CHILD&quot;,&quot;parentId&quot;:&quot;06f61a50-ee44-4d5b-a1d0-77e91b16050d&quot;,&quot;order&quot;:&quot;52&quot;}},&quot;fd3e899e-f8ec-4b85-8d8e-1963e8c900b9&quot;:{&quot;type&quot;:&quot;FIGURE_OBJECT&quot;,&quot;id&quot;:&quot;fd3e899e-f8ec-4b85-8d8e-1963e8c900b9&quot;,&quot;relativeTransform&quot;:{&quot;translate&quot;:{&quot;x&quot;:0,&quot;y&quot;:-22.566463376500906},&quot;rotate&quot;:0,&quot;skewX&quot;:0,&quot;scale&quot;:{&quot;x&quot;:0.9999999999999999,&quot;y&quot;:0.8896505458361866}},&quot;opacity&quot;:1,&quot;path&quot;:{&quot;type&quot;:&quot;RECT&quot;,&quot;size&quot;:{&quot;x&quot;:172,&quot;y&quot;:408}},&quot;pathStyles&quot;:[{&quot;type&quot;:&quot;FILL&quot;,&quot;fillStyle&quot;:&quot;#fff&quot;}],&quot;isFrozen&quot;:true,&quot;isLocked&quot;:false,&quot;parent&quot;:{&quot;type&quot;:&quot;CROP&quot;,&quot;parentId&quot;:&quot;33bd51a9-9eea-4e8d-9e98-0e23c7bef489&quot;,&quot;order&quot;:&quot;5&quot;}},&quot;59c21ed8-0f1c-4fae-a419-a229623a7c69&quot;:{&quot;type&quot;:&quot;FIGURE_OBJECT&quot;,&quot;id&quot;:&quot;59c21ed8-0f1c-4fae-a419-a229623a7c69&quot;,&quot;relativeTransform&quot;:{&quot;translate&quot;:{&quot;x&quot;:-220.8331165413535,&quot;y&quot;:-1.4202500000000342},&quot;rotate&quot;:0},&quot;opacity&quot;:1,&quot;source&quot;:{&quot;type&quot;:&quot;ASSETS&quot;},&quot;pathStyles&quot;:[{&quot;type&quot;:&quot;FILL&quot;,&quot;fillStyle&quot;:&quot;rgb(0,0,0)&quot;}],&quot;isLocked&quot;:false,&quot;parent&quot;:{&quot;type&quot;:&quot;CHILD&quot;,&quot;parentId&quot;:&quot;06f61a50-ee44-4d5b-a1d0-77e91b16050d&quot;,&quot;order&quot;:&quot;55&quot;}},&quot;a538348b-8ef3-4d5f-84fc-6be9e0544e84&quot;:{&quot;type&quot;:&quot;FIGURE_OBJECT&quot;,&quot;id&quot;:&quot;a538348b-8ef3-4d5f-84fc-6be9e0544e84&quot;,&quot;relativeTransform&quot;:{&quot;translate&quot;:{&quot;x&quot;:0.000610754547739352,&quot;y&quot;:-3.119994675279111},&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1&quot;}},&quot;19e542b4-3da0-4a53-b85f-1d8cbe4daf66&quot;:{&quot;type&quot;:&quot;FIGURE_OBJECT&quot;,&quot;id&quot;:&quot;19e542b4-3da0-4a53-b85f-1d8cbe4daf66&quot;,&quot;relativeTransform&quot;:{&quot;translate&quot;:{&quot;x&quot;:0.04657677988327528,&quot;y&quot;:3.341035393863567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2&quot;}},&quot;aeafcbfc-f3c2-4d70-bcd4-139606457a7f&quot;:{&quot;type&quot;:&quot;FIGURE_OBJECT&quot;,&quot;id&quot;:&quot;aeafcbfc-f3c2-4d70-bcd4-139606457a7f&quot;,&quot;relativeTransform&quot;:{&quot;translate&quot;:{&quot;x&quot;:-2.1383598280253664,&quot;y&quot;:-0.000154373428796214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c21ed8-0f1c-4fae-a419-a229623a7c69&quot;,&quot;order&quot;:&quot;5&quot;}},&quot;8a431cdb-f066-4302-ae5c-fe4cf45cfafc&quot;:{&quot;type&quot;:&quot;FIGURE_OBJECT&quot;,&quot;id&quot;:&quot;8a431cdb-f066-4302-ae5c-fe4cf45cfafc&quot;,&quot;relativeTransform&quot;:{&quot;translate&quot;:{&quot;x&quot;:-2.626470469684656e-14,&quot;y&quot;:0},&quot;rotate&quot;:0},&quot;opacity&quot;:1,&quot;path&quot;:{&quot;type&quot;:&quot;ELLIPSE&quot;,&quot;size&quot;:{&quot;x&quot;:18.68533834586464,&quot;y&quot;:18.892857142857142}},&quot;pathStyles&quot;:[{&quot;type&quot;:&quot;FILL&quot;,&quot;fillStyle&quot;:&quot;rgba(0,0,0,0)&quot;},{&quot;type&quot;:&quot;STROKE&quot;,&quot;strokeStyle&quot;:&quot;rgba(23,23,23,1)&quot;,&quot;lineWidth&quot;:0.8214285714285714,&quot;lineJoin&quot;:&quot;round&quot;,&quot;dashArray&quot;:[1,1]}],&quot;isLocked&quot;:false,&quot;parent&quot;:{&quot;type&quot;:&quot;CHILD&quot;,&quot;parentId&quot;:&quot;59c21ed8-0f1c-4fae-a419-a229623a7c69&quot;,&quot;order&quot;:&quot;7&quot;}},&quot;12739696-5093-4247-a390-6398171df653&quot;:{&quot;type&quot;:&quot;FIGURE_OBJECT&quot;,&quot;id&quot;:&quot;12739696-5093-4247-a390-6398171df653&quot;,&quot;relativeTransform&quot;:{&quot;translate&quot;:{&quot;x&quot;:-175.87246498038522,&quot;y&quot;:-2.1048285714286066},&quot;rotate&quot;:0},&quot;opacity&quot;:1,&quot;pathStyles&quot;:[{&quot;type&quot;:&quot;FILL&quot;,&quot;fillStyle&quot;:&quot;rgba(148,34,31,1)&quot;}],&quot;text&quot;:{&quot;textData&quot;:{&quot;lineSpacing&quot;:&quot;normal&quot;,&quot;alignment&quot;:&quot;left&quot;,&quot;lines&quot;:[{&quot;runs&quot;:[{&quot;style&quot;:{&quot;fontFamily&quot;:&quot;Roboto&quot;,&quot;fontSize&quot;:8.761904761904761,&quot;color&quot;:&quot;rgba(148,34,31,1)&quot;,&quot;fontWeight&quot;:&quot;bold&quot;,&quot;fontStyle&quot;:&quot;normal&quot;,&quot;decoration&quot;:&quot;none&quot;,&quot;script&quot;:&quot;none&quot;},&quot;range&quot;:[0,19]}],&quot;text&quot;:&quot;Cancerous lymph node&quot;,&quot;baseStyle&quot;:{&quot;fontFamily&quot;:&quot;Roboto&quot;,&quot;fontSize&quot;:8.761904761904761,&quot;color&quot;:&quot;rgba(148,34,31,1)&quot;,&quot;fontWeight&quot;:&quot;bold&quot;,&quot;fontStyle&quot;:&quot;normal&quot;,&quot;decoration&quot;:&quot;none&quot;,&quot;script&quot;:&quot;none&quot;}}],&quot;verticalAlign&quot;:&quot;TOP&quot;},&quot;size&quot;:{&quot;x&quot;:58.05592718208683,&quot;y&quot;:21.38605714285714},&quot;targetSize&quot;:{&quot;x&quot;:47.688797328142755,&quot;y&quot;:17.567118367346936},&quot;format&quot;:&quot;BETTER_TEXT&quot;,&quot;verticalAlign&quot;:&quot;TOP&quot;},&quot;isLocked&quot;:false,&quot;parent&quot;:{&quot;type&quot;:&quot;CHILD&quot;,&quot;parentId&quot;:&quot;06f61a50-ee44-4d5b-a1d0-77e91b16050d&quot;,&quot;order&quot;:&quot;57&quot;}},&quot;8da1e376-7634-44ae-8179-50dbfb72b5c6&quot;:{&quot;type&quot;:&quot;FIGURE_OBJECT&quot;,&quot;id&quot;:&quot;8da1e376-7634-44ae-8179-50dbfb72b5c6&quot;,&quot;relativeTransform&quot;:{&quot;translate&quot;:{&quot;x&quot;:271.2036785714286,&quot;y&quot;:83.32407142857151},&quot;rotate&quot;:0},&quot;opacity&quot;:1,&quot;source&quot;:{&quot;type&quot;:&quot;ASSETS&quot;},&quot;pathStyles&quot;:[{&quot;type&quot;:&quot;FILL&quot;,&quot;fillStyle&quot;:&quot;rgb(0,0,0)&quot;}],&quot;isLocked&quot;:false,&quot;parent&quot;:{&quot;type&quot;:&quot;CHILD&quot;,&quot;parentId&quot;:&quot;06f61a50-ee44-4d5b-a1d0-77e91b16050d&quot;,&quot;order&quot;:&quot;6&quot;}},&quot;a8056b1c-d7fa-4651-ad95-87198afc3b96&quot;:{&quot;type&quot;:&quot;FIGURE_OBJECT&quot;,&quot;id&quot;:&quot;a8056b1c-d7fa-4651-ad95-87198afc3b96&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8da1e376-7634-44ae-8179-50dbfb72b5c6&quot;,&quot;order&quot;:&quot;2&quot;}},&quot;fc1f1e6a-b4f9-435e-b1d3-3ecb2061f85a&quot;:{&quot;type&quot;:&quot;FIGURE_OBJECT&quot;,&quot;id&quot;:&quot;fc1f1e6a-b4f9-435e-b1d3-3ecb2061f85a&quot;,&quot;name&quot;:&quot;Tumor (round) &quot;,&quot;relativeTransform&quot;:{&quot;translate&quot;:{&quot;x&quot;:-0.39074309515495614,&quot;y&quot;:-0.29041659568036754},&quot;rotate&quot;:0,&quot;skewX&quot;:0,&quot;scale&quot;:{&quot;x&quot;:0.026994497150830403,&quot;y&quot;:0.026994497150830403}},&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8da1e376-7634-44ae-8179-50dbfb72b5c6&quot;,&quot;order&quot;:&quot;5&quot;}},&quot;affc3849-f0a4-41d8-97b1-99e3595abb36&quot;:{&quot;type&quot;:&quot;FIGURE_OBJECT&quot;,&quot;id&quot;:&quot;affc3849-f0a4-41d8-97b1-99e3595abb36&quot;,&quot;relativeTransform&quot;:{&quot;translate&quot;:{&quot;x&quot;:312.4566428571429,&quot;y&quot;:167.49503571428565},&quot;rotate&quot;:0},&quot;opacity&quot;:1,&quot;source&quot;:{&quot;type&quot;:&quot;ASSETS&quot;},&quot;pathStyles&quot;:[{&quot;type&quot;:&quot;FILL&quot;,&quot;fillStyle&quot;:&quot;rgb(0,0,0)&quot;}],&quot;isLocked&quot;:false,&quot;parent&quot;:{&quot;type&quot;:&quot;CHILD&quot;,&quot;parentId&quot;:&quot;06f61a50-ee44-4d5b-a1d0-77e91b16050d&quot;,&quot;order&quot;:&quot;61&quot;}},&quot;2d179870-d4c9-4362-adfd-47e209628a5d&quot;:{&quot;type&quot;:&quot;FIGURE_OBJECT&quot;,&quot;id&quot;:&quot;2d179870-d4c9-4362-adfd-47e209628a5d&quot;,&quot;relativeTransform&quot;:{&quot;translate&quot;:{&quot;x&quot;:0,&quot;y&quot;:0},&quot;rotate&quot;:0},&quot;opacity&quot;:1,&quot;path&quot;:{&quot;type&quot;:&quot;ELLIPSE&quot;,&quot;size&quot;:{&quot;x&quot;:47.64285714285714,&quot;y&quot;:47.64285714285714}},&quot;pathStyles&quot;:[{&quot;type&quot;:&quot;FILL&quot;,&quot;fillStyle&quot;:{&quot;type&quot;:&quot;radial&quot;,&quot;colorStops&quot;:{&quot;0&quot;:&quot;rgba(194, 87, 87, 0.47)&quot;,&quot;0.651&quot;:&quot;rgba(194, 87, 87, 0)&quot;}}},{&quot;type&quot;:&quot;STROKE&quot;,&quot;strokeStyle&quot;:&quot;#95AAD3&quot;,&quot;lineWidth&quot;:0,&quot;lineJoin&quot;:&quot;round&quot;}],&quot;isLocked&quot;:false,&quot;parent&quot;:{&quot;type&quot;:&quot;CHILD&quot;,&quot;parentId&quot;:&quot;affc3849-f0a4-41d8-97b1-99e3595abb36&quot;,&quot;order&quot;:&quot;2&quot;}},&quot;3918e209-8878-473f-8968-87c1530ef031&quot;:{&quot;type&quot;:&quot;FIGURE_OBJECT&quot;,&quot;id&quot;:&quot;3918e209-8878-473f-8968-87c1530ef031&quot;,&quot;name&quot;:&quot;Tumor (round) &quot;,&quot;relativeTransform&quot;:{&quot;translate&quot;:{&quot;x&quot;:2.7035672239143946,&quot;y&quot;:0.0003187535076018464},&quot;rotate&quot;:1.5707963267948966,&quot;skewX&quot;:0,&quot;scale&quot;:{&quot;x&quot;:0.02463001315680446,&quot;y&quot;:0.02463001315680446}},&quot;opacity&quot;:1,&quot;image&quot;:{&quot;url&quot;:&quot;https://icons.biorender.com/biorender/5f064f57cf444700286f50f7/tumor-round-2.png&quot;,&quot;fallbackUrl&quot;:&quot;https://res.cloudinary.com/dlcjuc3ej/image/upload/v1594249041/vhtwt1jixxhxbus2wkza.svg#/keystone/api/icons/5f064f57cf444700286f50f7/tumor-round-2.svg&quot;,&quot;size&quot;:{&quot;x&quot;:462,&quot;y&quot;:422},&quot;isPremium&quot;:false},&quot;source&quot;:{&quot;id&quot;:&quot;5eed246246033100286fad9d&quot;,&quot;type&quot;:&quot;ASSETS&quot;},&quot;pathStyles&quot;:[{&quot;type&quot;:&quot;FILL&quot;,&quot;fillStyle&quot;:&quot;rgb(0,0,0)&quot;}],&quot;isLocked&quot;:false,&quot;parent&quot;:{&quot;type&quot;:&quot;CHILD&quot;,&quot;parentId&quot;:&quot;affc3849-f0a4-41d8-97b1-99e3595abb36&quot;,&quot;order&quot;:&quot;5&quot;}},&quot;2483430e-3bfb-436f-b7c0-985e9a1b57f2&quot;:{&quot;type&quot;:&quot;FIGURE_OBJECT&quot;,&quot;id&quot;:&quot;2483430e-3bfb-436f-b7c0-985e9a1b57f2&quot;,&quot;relativeTransform&quot;:{&quot;translate&quot;:{&quot;x&quot;:285.2448434202665,&quot;y&quot;:74.97137785693991},&quot;rotate&quot;:0},&quot;opacity&quot;:1,&quot;path&quot;:{&quot;type&quot;:&quot;POLY_LINE&quot;,&quot;points&quot;:[{&quot;x&quot;:-79.02310219604797,&quot;y&quot;:0},{&quot;x&quot;:79.02310219604797,&quot;y&quot;:0}],&quot;closed&quot;:false},&quot;pathStyles&quot;:[{&quot;type&quot;:&quot;FILL&quot;,&quot;fillStyle&quot;:&quot;rgba(0,0,0,0)&quot;},{&quot;type&quot;:&quot;STROKE&quot;,&quot;strokeStyle&quot;:&quot;rgba(112,112,113,1)&quot;,&quot;lineWidth&quot;:1.6428571428571428,&quot;lineJoin&quot;:&quot;round&quot;,&quot;dashArray&quot;:[2.6666666666666665,2.6666666666666665]}],&quot;isLocked&quot;:false,&quot;parent&quot;:{&quot;type&quot;:&quot;CHILD&quot;,&quot;parentId&quot;:&quot;06f61a50-ee44-4d5b-a1d0-77e91b16050d&quot;,&quot;order&quot;:&quot;62&quot;}},&quot;6b146d79-6738-4fea-ac68-cc97b73979ef&quot;:{&quot;type&quot;:&quot;FIGURE_OBJECT&quot;,&quot;id&quot;:&quot;6b146d79-6738-4fea-ac68-cc97b73979ef&quot;,&quot;relativeTransform&quot;:{&quot;translate&quot;:{&quot;x&quot;:-220.50757142857074,&quot;y&quot;:-1.6940595238091223},&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06f61a50-ee44-4d5b-a1d0-77e91b16050d&quot;,&quot;order&quot;:&quot;65&quot;}},&quot;34ca39d3-2d3b-4b1b-b4d5-68c19edac96e&quot;:{&quot;type&quot;:&quot;FIGURE_OBJECT&quot;,&quot;id&quot;:&quot;34ca39d3-2d3b-4b1b-b4d5-68c19edac96e&quot;,&quot;relativeTransform&quot;:{&quot;translate&quot;:{&quot;x&quot;:-91.86857142857146,&quot;y&quot;:42.714285714285715},&quot;rotate&quot;:0},&quot;opacity&quot;:1,&quot;source&quot;:{&quot;type&quot;:&quot;ASSETS&quot;},&quot;pathStyles&quot;:[{&quot;type&quot;:&quot;FILL&quot;,&quot;fillStyle&quot;:&quot;rgb(0,0,0)&quot;}],&quot;isLocked&quot;:false,&quot;parent&quot;:{&quot;type&quot;:&quot;CHILD&quot;,&quot;parentId&quot;:&quot;06f61a50-ee44-4d5b-a1d0-77e91b16050d&quot;,&quot;order&quot;:&quot;67&quot;}},&quot;010bc1f4-6c51-47f4-ac85-b2b918430b32&quot;:{&quot;type&quot;:&quot;FIGURE_OBJECT&quot;,&quot;id&quot;:&quot;010bc1f4-6c51-47f4-ac85-b2b918430b32&quot;,&quot;relativeTransform&quot;:{&quot;translate&quot;:{&quot;x&quot;:0.00035135605214877644,&quot;y&quot;:-5.705030389564678},&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1&quot;}},&quot;ccc99751-018e-4108-8791-d6f8a61f23fb&quot;:{&quot;type&quot;:&quot;FIGURE_OBJECT&quot;,&quot;id&quot;:&quot;ccc99751-018e-4108-8791-d6f8a61f23fb&quot;,&quot;relativeTransform&quot;:{&quot;translate&quot;:{&quot;x&quot;:2.3471297085706957,&quot;y&quot;:-2.5803286209341723},&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2&quot;}},&quot;83ba7e9b-c000-4e08-982d-70110ece2749&quot;:{&quot;type&quot;:&quot;FIGURE_OBJECT&quot;,&quot;id&quot;:&quot;83ba7e9b-c000-4e08-982d-70110ece2749&quot;,&quot;relativeTransform&quot;:{&quot;translate&quot;:{&quot;x&quot;:-0.00030827999920706486,&quot;y&quot;:1.837083199689025},&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34ca39d3-2d3b-4b1b-b4d5-68c19edac96e&quot;,&quot;order&quot;:&quot;5&quot;}},&quot;316eacce-39ab-4ab0-95ff-b58cc1372b33&quot;:{&quot;type&quot;:&quot;FIGURE_OBJECT&quot;,&quot;id&quot;:&quot;316eacce-39ab-4ab0-95ff-b58cc1372b33&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34ca39d3-2d3b-4b1b-b4d5-68c19edac96e&quot;,&quot;order&quot;:&quot;7&quot;}},&quot;6ff80d05-6364-4eda-8664-3723d27f602a&quot;:{&quot;type&quot;:&quot;FIGURE_OBJECT&quot;,&quot;id&quot;:&quot;6ff80d05-6364-4eda-8664-3723d27f602a&quot;,&quot;relativeTransform&quot;:{&quot;translate&quot;:{&quot;x&quot;:-58.661165903532925,&quot;y&quot;:34.28330819794549},&quot;rotate&quot;:0},&quot;opacity&quot;:1,&quot;path&quot;:{&quot;type&quot;:&quot;RECT&quot;,&quot;size&quot;:{&quot;x&quot;:158.30060210381015,&quot;y&quot;:389.03879510444096},&quot;cornerRounding&quot;:{&quot;type&quot;:&quot;ARC_LENGTH&quot;,&quot;global&quot;:32.28935408991252}},&quot;pathStyles&quot;:[{&quot;type&quot;:&quot;FILL&quot;,&quot;fillStyle&quot;:&quot;rgba(0,0,0,0)&quot;},{&quot;type&quot;:&quot;STROKE&quot;,&quot;strokeStyle&quot;:&quot;rgba(149,149,149,1)&quot;,&quot;lineWidth&quot;:0.8362233036618839,&quot;lineJoin&quot;:&quot;round&quot;}],&quot;isLocked&quot;:false,&quot;parent&quot;:{&quot;type&quot;:&quot;CHILD&quot;,&quot;parentId&quot;:&quot;06f61a50-ee44-4d5b-a1d0-77e91b16050d&quot;,&quot;order&quot;:&quot;7&quot;}},&quot;e4188bc2-596c-4fc8-b92d-db54c98cbe86&quot;:{&quot;type&quot;:&quot;FIGURE_OBJECT&quot;,&quot;id&quot;:&quot;e4188bc2-596c-4fc8-b92d-db54c98cbe86&quot;,&quot;relativeTransform&quot;:{&quot;translate&quot;:{&quot;x&quot;:-50.46939285714288,&quot;y&quot;:-0.6845238095238406},&quot;rotate&quot;:0},&quot;opacity&quot;:1,&quot;source&quot;:{&quot;type&quot;:&quot;ASSETS&quot;},&quot;pathStyles&quot;:[{&quot;type&quot;:&quot;FILL&quot;,&quot;fillStyle&quot;:&quot;rgb(0,0,0)&quot;}],&quot;isLocked&quot;:false,&quot;parent&quot;:{&quot;type&quot;:&quot;CHILD&quot;,&quot;parentId&quot;:&quot;06f61a50-ee44-4d5b-a1d0-77e91b16050d&quot;,&quot;order&quot;:&quot;71&quot;}},&quot;e60971e8-c3f3-4654-a0ea-cbe515689d29&quot;:{&quot;type&quot;:&quot;FIGURE_OBJECT&quot;,&quot;id&quot;:&quot;e60971e8-c3f3-4654-a0ea-cbe515689d29&quot;,&quot;relativeTransform&quot;:{&quot;translate&quot;:{&quot;x&quot;:0.4940299274799723,&quot;y&quot;:-3.870506580041042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1&quot;}},&quot;148b20b6-b2b3-47df-84ff-8a90f4d49ad3&quot;:{&quot;type&quot;:&quot;FIGURE_OBJECT&quot;,&quot;id&quot;:&quot;148b20b6-b2b3-47df-84ff-8a90f4d49ad3&quot;,&quot;relativeTransform&quot;:{&quot;translate&quot;:{&quot;x&quot;:0.5399959528154149,&quot;y&quot;:2.5905234891016358},&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2&quot;}},&quot;7eb8bb21-9217-4f04-b776-a803c78e8c02&quot;:{&quot;type&quot;:&quot;FIGURE_OBJECT&quot;,&quot;id&quot;:&quot;7eb8bb21-9217-4f04-b776-a803c78e8c02&quot;,&quot;relativeTransform&quot;:{&quot;translate&quot;:{&quot;x&quot;:-1.6449406550931334,&quot;y&quot;:-0.7506662781907281},&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e4188bc2-596c-4fc8-b92d-db54c98cbe86&quot;,&quot;order&quot;:&quot;5&quot;}},&quot;dcb99dd5-46d3-44f1-8c9d-4cdc935f7fab&quot;:{&quot;type&quot;:&quot;FIGURE_OBJECT&quot;,&quot;id&quot;:&quot;dcb99dd5-46d3-44f1-8c9d-4cdc935f7fa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e4188bc2-596c-4fc8-b92d-db54c98cbe86&quot;,&quot;order&quot;:&quot;7&quot;}},&quot;617f7a11-cfd7-47eb-90fb-31800fd2013a&quot;:{&quot;type&quot;:&quot;FIGURE_OBJECT&quot;,&quot;id&quot;:&quot;617f7a11-cfd7-47eb-90fb-31800fd2013a&quot;,&quot;relativeTransform&quot;:{&quot;translate&quot;:{&quot;x&quot;:79.62271428571411,&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72&quot;}},&quot;e59844f4-197a-4b69-99ec-ef3d764697b7&quot;:{&quot;type&quot;:&quot;FIGURE_OBJECT&quot;,&quot;id&quot;:&quot;e59844f4-197a-4b69-99ec-ef3d764697b7&quot;,&quot;relativeTransform&quot;:{&quot;translate&quot;:{&quot;x&quot;:0.6770322477934373,&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1&quot;}},&quot;f7d7f580-aa5f-4d3d-b152-6a4033f0b9db&quot;:{&quot;type&quot;:&quot;FIGURE_OBJECT&quot;,&quot;id&quot;:&quot;f7d7f580-aa5f-4d3d-b152-6a4033f0b9db&quot;,&quot;relativeTransform&quot;:{&quot;translate&quot;:{&quot;x&quot;:3.02381060031263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2&quot;}},&quot;ed52dfba-1f16-4b15-b9aa-9d26d73e4a62&quot;:{&quot;type&quot;:&quot;FIGURE_OBJECT&quot;,&quot;id&quot;:&quot;ed52dfba-1f16-4b15-b9aa-9d26d73e4a62&quot;,&quot;relativeTransform&quot;:{&quot;translate&quot;:{&quot;x&quot;:0.6763726117428286,&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617f7a11-cfd7-47eb-90fb-31800fd2013a&quot;,&quot;order&quot;:&quot;5&quot;}},&quot;b98b6ff7-4f46-4314-94fa-d593ff14a799&quot;:{&quot;type&quot;:&quot;FIGURE_OBJECT&quot;,&quot;id&quot;:&quot;b98b6ff7-4f46-4314-94fa-d593ff14a799&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617f7a11-cfd7-47eb-90fb-31800fd2013a&quot;,&quot;order&quot;:&quot;7&quot;}},&quot;2925725c-72fe-4db0-8b2f-07e63f67a889&quot;:{&quot;type&quot;:&quot;FIGURE_OBJECT&quot;,&quot;id&quot;:&quot;2925725c-72fe-4db0-8b2f-07e63f67a889&quot;,&quot;relativeTransform&quot;:{&quot;translate&quot;:{&quot;x&quot;:121.02189285714277,&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75&quot;}},&quot;610f3654-48c1-4c73-afc0-321c4836e5dc&quot;:{&quot;type&quot;:&quot;FIGURE_OBJECT&quot;,&quot;id&quot;:&quot;610f3654-48c1-4c73-afc0-321c4836e5dc&quot;,&quot;relativeTransform&quot;:{&quot;translate&quot;:{&quot;x&quot;:1.1741727846228085,&quot;y&quot;:-2.86124467527916},&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1&quot;}},&quot;7a78e349-567d-4a60-bcca-fe7344e3c9aa&quot;:{&quot;type&quot;:&quot;FIGURE_OBJECT&quot;,&quot;id&quot;:&quot;7a78e349-567d-4a60-bcca-fe7344e3c9aa&quot;,&quot;relativeTransform&quot;:{&quot;translate&quot;:{&quot;x&quot;:1.220138809958251,&quot;y&quot;:3.599785393863519},&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2&quot;}},&quot;2d8c0b57-5fd1-4270-bc3e-a02c9b795530&quot;:{&quot;type&quot;:&quot;FIGURE_OBJECT&quot;,&quot;id&quot;:&quot;2d8c0b57-5fd1-4270-bc3e-a02c9b795530&quot;,&quot;relativeTransform&quot;:{&quot;translate&quot;:{&quot;x&quot;:-0.9647977979502971,&quot;y&quot;:0.258595626571155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2925725c-72fe-4db0-8b2f-07e63f67a889&quot;,&quot;order&quot;:&quot;5&quot;}},&quot;83d965db-bfde-4569-a845-a8a6d67523dc&quot;:{&quot;type&quot;:&quot;FIGURE_OBJECT&quot;,&quot;id&quot;:&quot;83d965db-bfde-4569-a845-a8a6d67523dc&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2925725c-72fe-4db0-8b2f-07e63f67a889&quot;,&quot;order&quot;:&quot;7&quot;}},&quot;ca2b1234-4715-47a9-a675-08fdc5643c0c&quot;:{&quot;type&quot;:&quot;FIGURE_OBJECT&quot;,&quot;id&quot;:&quot;ca2b1234-4715-47a9-a675-08fdc5643c0c&quot;,&quot;relativeTransform&quot;:{&quot;translate&quot;:{&quot;x&quot;:97.34914285714281,&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77&quot;}},&quot;007787f0-44c8-42f1-94f4-95a90f618c37&quot;:{&quot;type&quot;:&quot;FIGURE_OBJECT&quot;,&quot;id&quot;:&quot;007787f0-44c8-42f1-94f4-95a90f618c37&quot;,&quot;relativeTransform&quot;:{&quot;translate&quot;:{&quot;x&quot;:-1.864597933570836,&quot;y&quot;:-3.291255324720865},&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1&quot;}},&quot;463fda18-7987-4464-95f6-396fc2a685ad&quot;:{&quot;type&quot;:&quot;FIGURE_OBJECT&quot;,&quot;id&quot;:&quot;463fda18-7987-4464-95f6-396fc2a685ad&quot;,&quot;relativeTransform&quot;:{&quot;translate&quot;:{&quot;x&quot;:-1.864541619343368,&quot;y&quot;:-8.104821595161479},&quot;rotate&quot;:1.185658498622277,&quot;skewX&quot;:4.1134917358512415e-17},&quot;opacity&quot;:1,&quot;path&quot;:{&quot;type&quot;:&quot;ELLIPSE&quot;,&quot;size&quot;:{&quot;x&quot;:-1.8081691542872982,&quot;y&quot;:2.873800099011446}},&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2&quot;}},&quot;83782e01-0542-419b-a239-763cb342a578&quot;:{&quot;type&quot;:&quot;FIGURE_OBJECT&quot;,&quot;id&quot;:&quot;83782e01-0542-419b-a239-763cb342a578&quot;,&quot;relativeTransform&quot;:{&quot;translate&quot;:{&quot;x&quot;:-1.4429131025430126,&quot;y&quot;:1.8975740421795624},&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3&quot;}},&quot;415da2e9-883c-43fd-bed7-73df5e045325&quot;:{&quot;type&quot;:&quot;FIGURE_OBJECT&quot;,&quot;id&quot;:&quot;415da2e9-883c-43fd-bed7-73df5e045325&quot;,&quot;relativeTransform&quot;:{&quot;translate&quot;:{&quot;x&quot;:4.091418646625893,&quot;y&quot;:-0.00012907203140011259},&quot;rotate&quot;:6.0275751358707925},&quot;opacity&quot;:1,&quot;path&quot;:{&quot;type&quot;:&quot;ELLIPSE&quot;,&quot;size&quot;:{&quot;x&quot;:-1.808169154287297,&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5&quot;}},&quot;84780fec-4ac4-458f-8799-6b88668c76fb&quot;:{&quot;type&quot;:&quot;FIGURE_OBJECT&quot;,&quot;id&quot;:&quot;84780fec-4ac4-458f-8799-6b88668c76fb&quot;,&quot;relativeTransform&quot;:{&quot;translate&quot;:{&quot;x&quot;:1.9495582799993392,&quot;y&quot;:3.056314236208586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6&quot;}},&quot;efad38cb-7911-4d94-853d-3a2c15b34970&quot;:{&quot;type&quot;:&quot;FIGURE_OBJECT&quot;,&quot;id&quot;:&quot;efad38cb-7911-4d94-853d-3a2c15b34970&quot;,&quot;relativeTransform&quot;:{&quot;translate&quot;:{&quot;x&quot;:4.425343994284968,&quot;y&quot;:10.102528521922851},&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a2b1234-4715-47a9-a675-08fdc5643c0c&quot;,&quot;order&quot;:&quot;7&quot;}},&quot;c0ff31aa-18cb-450b-8f82-5a14c8ed06d8&quot;:{&quot;type&quot;:&quot;FIGURE_OBJECT&quot;,&quot;id&quot;:&quot;c0ff31aa-18cb-450b-8f82-5a14c8ed06d8&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a2b1234-4715-47a9-a675-08fdc5643c0c&quot;,&quot;order&quot;:&quot;8&quot;}},&quot;59334cc0-5b4a-4894-90dc-2fa4402a86e8&quot;:{&quot;type&quot;:&quot;FIGURE_OBJECT&quot;,&quot;id&quot;:&quot;59334cc0-5b4a-4894-90dc-2fa4402a86e8&quot;,&quot;relativeTransform&quot;:{&quot;translate&quot;:{&quot;x&quot;:253.4772499999997,&quot;y&quot;:41.70502380952383},&quot;rotate&quot;:0},&quot;opacity&quot;:1,&quot;source&quot;:{&quot;type&quot;:&quot;ASSETS&quot;},&quot;pathStyles&quot;:[{&quot;type&quot;:&quot;FILL&quot;,&quot;fillStyle&quot;:&quot;rgb(0,0,0)&quot;}],&quot;isLocked&quot;:false,&quot;parent&quot;:{&quot;type&quot;:&quot;CHILD&quot;,&quot;parentId&quot;:&quot;06f61a50-ee44-4d5b-a1d0-77e91b16050d&quot;,&quot;order&quot;:&quot;8&quot;}},&quot;818adf78-9523-423c-aa3b-83ebeabd2ae3&quot;:{&quot;type&quot;:&quot;FIGURE_OBJECT&quot;,&quot;id&quot;:&quot;818adf78-9523-423c-aa3b-83ebeabd2ae3&quot;,&quot;relativeTransform&quot;:{&quot;translate&quot;:{&quot;x&quot;:-1.4989320379207556,&quot;y&quot;:-4.6957684848027945},&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1&quot;}},&quot;a69ccace-77eb-4f10-b6a5-454abb22d604&quot;:{&quot;type&quot;:&quot;FIGURE_OBJECT&quot;,&quot;id&quot;:&quot;a69ccace-77eb-4f10-b6a5-454abb22d604&quot;,&quot;relativeTransform&quot;:{&quot;translate&quot;:{&quot;x&quot;:0.8478463145984448,&quot;y&quot;:-1.5710667161722887},&quot;rotate&quot;:0.17571849169584697},&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2&quot;}},&quot;4e9b36c3-9edb-4765-af3b-246ffd667a8a&quot;:{&quot;type&quot;:&quot;FIGURE_OBJECT&quot;,&quot;id&quot;:&quot;4e9b36c3-9edb-4765-af3b-246ffd667a8a&quot;,&quot;relativeTransform&quot;:{&quot;translate&quot;:{&quot;x&quot;:-1.4995916739713644,&quot;y&quot;:2.846345104450908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59334cc0-5b4a-4894-90dc-2fa4402a86e8&quot;,&quot;order&quot;:&quot;5&quot;}},&quot;7920b2c7-61d8-4ea1-8b06-9bebf996a95b&quot;:{&quot;type&quot;:&quot;FIGURE_OBJECT&quot;,&quot;id&quot;:&quot;7920b2c7-61d8-4ea1-8b06-9bebf996a95b&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59334cc0-5b4a-4894-90dc-2fa4402a86e8&quot;,&quot;order&quot;:&quot;7&quot;}},&quot;c982b74f-ee73-4318-abf5-a8fecd922812&quot;:{&quot;type&quot;:&quot;FIGURE_OBJECT&quot;,&quot;id&quot;:&quot;c982b74f-ee73-4318-abf5-a8fecd922812&quot;,&quot;relativeTransform&quot;:{&quot;translate&quot;:{&quot;x&quot;:271.20367857142844,&quot;y&quot;:163.42485714285712},&quot;rotate&quot;:0},&quot;opacity&quot;:1,&quot;source&quot;:{&quot;type&quot;:&quot;ASSETS&quot;},&quot;pathStyles&quot;:[{&quot;type&quot;:&quot;FILL&quot;,&quot;fillStyle&quot;:&quot;rgb(0,0,0)&quot;}],&quot;isLocked&quot;:false,&quot;parent&quot;:{&quot;type&quot;:&quot;CHILD&quot;,&quot;parentId&quot;:&quot;06f61a50-ee44-4d5b-a1d0-77e91b16050d&quot;,&quot;order&quot;:&quot;85&quot;}},&quot;2ff88e3e-fe2a-4afd-90ce-40b627480707&quot;:{&quot;type&quot;:&quot;FIGURE_OBJECT&quot;,&quot;id&quot;:&quot;2ff88e3e-fe2a-4afd-90ce-40b627480707&quot;,&quot;relativeTransform&quot;:{&quot;translate&quot;:{&quot;x&quot;:-4.211011283900432,&quot;y&quot;:-3.2913233096440644},&quot;rotate&quot;:0.387663303494429,&quot;skewX&quot;:-1.2340475207553727e-16},&quot;opacity&quot;:1,&quot;path&quot;:{&quot;type&quot;:&quot;ELLIPSE&quot;,&quot;size&quot;:{&quot;x&quot;:-1.8081691542872986,&quot;y&quot;:2.8738000990114494}},&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1&quot;}},&quot;cf704286-d578-4bd3-bbea-55c063d758ac&quot;:{&quot;type&quot;:&quot;FIGURE_OBJECT&quot;,&quot;id&quot;:&quot;cf704286-d578-4bd3-bbea-55c063d758ac&quot;,&quot;relativeTransform&quot;:{&quot;translate&quot;:{&quot;x&quot;:-4.210954969672032,&quot;y&quot;:-8.104889580084677},&quot;rotate&quot;:1.185658498622277},&quot;opacity&quot;:1,&quot;path&quot;:{&quot;type&quot;:&quot;ELLIPSE&quot;,&quot;size&quot;:{&quot;x&quot;:-1.8081691542872982,&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2&quot;}},&quot;89f39aad-d7bf-4bf1-8d8a-73c983b3df23&quot;:{&quot;type&quot;:&quot;FIGURE_OBJECT&quot;,&quot;id&quot;:&quot;89f39aad-d7bf-4bf1-8d8a-73c983b3df23&quot;,&quot;relativeTransform&quot;:{&quot;translate&quot;:{&quot;x&quot;:-3.7893264528726087,&quot;y&quot;:1.897506057256363},&quot;rotate&quot;:3.14159265358979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3&quot;}},&quot;5afc474c-9323-4f4a-b697-d6689260dca8&quot;:{&quot;type&quot;:&quot;FIGURE_OBJECT&quot;,&quot;id&quot;:&quot;5afc474c-9323-4f4a-b697-d6689260dca8&quot;,&quot;relativeTransform&quot;:{&quot;translate&quot;:{&quot;x&quot;:1.7450052962962974,&quot;y&quot;:-0.0001970569545999041},&quot;rotate&quot;:6.0275751358707925},&quot;opacity&quot;:1,&quot;path&quot;:{&quot;type&quot;:&quot;ELLIPSE&quot;,&quot;size&quot;:{&quot;x&quot;:-1.8081691542872969,&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5&quot;}},&quot;b14bee26-d572-4aec-84d3-46a7665044dc&quot;:{&quot;type&quot;:&quot;FIGURE_OBJECT&quot;,&quot;id&quot;:&quot;b14bee26-d572-4aec-84d3-46a7665044dc&quot;,&quot;relativeTransform&quot;:{&quot;translate&quot;:{&quot;x&quot;:-0.39685507033025713,&quot;y&quot;:3.056246251285387},&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6&quot;}},&quot;65f1bc2e-9b2b-455a-b5a4-04814595d0d8&quot;:{&quot;type&quot;:&quot;FIGURE_OBJECT&quot;,&quot;id&quot;:&quot;65f1bc2e-9b2b-455a-b5a4-04814595d0d8&quot;,&quot;relativeTransform&quot;:{&quot;translate&quot;:{&quot;x&quot;:2.078930643955372,&quot;y&quot;:10.10246053699965},&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c982b74f-ee73-4318-abf5-a8fecd922812&quot;,&quot;order&quot;:&quot;7&quot;}},&quot;ef27ebf6-a030-40a4-9f42-6b2dd63492a4&quot;:{&quot;type&quot;:&quot;FIGURE_OBJECT&quot;,&quot;id&quot;:&quot;ef27ebf6-a030-40a4-9f42-6b2dd63492a4&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c982b74f-ee73-4318-abf5-a8fecd922812&quot;,&quot;order&quot;:&quot;8&quot;}},&quot;776c38a5-8cc5-4874-a87e-c816c18b6bb7&quot;:{&quot;type&quot;:&quot;FIGURE_OBJECT&quot;,&quot;id&quot;:&quot;776c38a5-8cc5-4874-a87e-c816c18b6bb7&quot;,&quot;relativeTransform&quot;:{&quot;translate&quot;:{&quot;x&quot;:-57.731942249608714,&quot;y&quot;:-158.2060848695745},&quot;rotate&quot;:0},&quot;layout&quot;:{&quot;sizeRatio&quot;:{&quot;x&quot;:0.9128205128205132,&quot;y&quot;:0.7655172413793111},&quot;keepAspectRatio&quot;:false},&quot;opacity&quot;:1,&quot;path&quot;:{&quot;type&quot;:&quot;RECT&quot;,&quot;size&quot;:{&quot;x&quot;:99.3905161071485,&quot;y&quot;:26.10874981433211},&quot;cornerRounding&quot;:{&quot;type&quot;:&quot;ARC_LENGTH&quot;,&quot;global&quot;:19.848995905893656}},&quot;pathStyles&quot;:[{&quot;type&quot;:&quot;FILL&quot;,&quot;fillStyle&quot;:&quot;rgba(243,243,243,1)&quot;},{&quot;type&quot;:&quot;STROKE&quot;,&quot;strokeStyle&quot;:&quot;rgba(133,133,133,1)&quot;,&quot;lineWidth&quot;:0.8362233036618839,&quot;lineJoin&quot;:&quot;round&quot;}],&quot;isLocked&quot;:false,&quot;parent&quot;:{&quot;type&quot;:&quot;CHILD&quot;,&quot;parentId&quot;:&quot;06f61a50-ee44-4d5b-a1d0-77e91b16050d&quot;,&quot;order&quot;:&quot;9&quot;}},&quot;a409a33a-dbb3-43f2-b973-0eada6186095&quot;:{&quot;type&quot;:&quot;FIGURE_OBJECT&quot;,&quot;id&quot;:&quot;a409a33a-dbb3-43f2-b973-0eada6186095&quot;,&quot;relativeTransform&quot;:{&quot;translate&quot;:{&quot;x&quot;:0,&quot;y&quot;:0},&quot;rotate&quot;:0},&quot;text&quot;:{&quot;textData&quot;:{&quot;lineSpacing&quot;:&quot;normal&quot;,&quot;alignment&quot;:&quot;center&quot;,&quot;lines&quot;:[{&quot;runs&quot;:[{&quot;style&quot;:{&quot;fontFamily&quot;:&quot;Roboto&quot;,&quot;fontSize&quot;:13.379572858590143,&quot;color&quot;:&quot;rgb(0,0,0)&quot;,&quot;fontWeight&quot;:&quot;normal&quot;,&quot;fontStyle&quot;:&quot;normal&quot;,&quot;decoration&quot;:&quot;none&quot;,&quot;script&quot;:&quot;none&quot;},&quot;range&quot;:[0,6]}],&quot;text&quot;:&quot;Stage 2&quot;,&quot;baseStyle&quot;:{&quot;fontFamily&quot;:&quot;Roboto&quot;,&quot;fontSize&quot;:13.379572858590143,&quot;color&quot;:&quot;rgb(0,0,0)&quot;,&quot;fontWeight&quot;:&quot;normal&quot;,&quot;fontStyle&quot;:&quot;normal&quot;,&quot;decoration&quot;:&quot;none&quot;,&quot;script&quot;:&quot;none&quot;}}],&quot;verticalAlign&quot;:&quot;TOP&quot;},&quot;size&quot;:{&quot;x&quot;:90.72570188242278,&quot;y&quot;:15.607142857142856},&quot;targetSize&quot;:{&quot;x&quot;:74.524683689133,&quot;y&quot;:2},&quot;format&quot;:&quot;BETTER_TEXT&quot;},&quot;parent&quot;:{&quot;type&quot;:&quot;CHILD&quot;,&quot;parentId&quot;:&quot;776c38a5-8cc5-4874-a87e-c816c18b6bb7&quot;,&quot;order&quot;:&quot;5&quot;}},&quot;8ea1ba3f-4ea6-4556-aa9b-4d154b57c7f2&quot;:{&quot;type&quot;:&quot;FIGURE_OBJECT&quot;,&quot;id&quot;:&quot;8ea1ba3f-4ea6-4556-aa9b-4d154b57c7f2&quot;,&quot;relativeTransform&quot;:{&quot;translate&quot;:{&quot;x&quot;:294.8764285714284,&quot;y&quot;:-1.693785714285724},&quot;rotate&quot;:0},&quot;opacity&quot;:1,&quot;source&quot;:{&quot;type&quot;:&quot;ASSETS&quot;},&quot;pathStyles&quot;:[{&quot;type&quot;:&quot;FILL&quot;,&quot;fillStyle&quot;:&quot;rgb(0,0,0)&quot;}],&quot;isLocked&quot;:false,&quot;parent&quot;:{&quot;type&quot;:&quot;CHILD&quot;,&quot;parentId&quot;:&quot;06f61a50-ee44-4d5b-a1d0-77e91b16050d&quot;,&quot;order&quot;:&quot;95&quot;}},&quot;d3720388-fec5-43c6-9d24-8a88c18213ef&quot;:{&quot;type&quot;:&quot;FIGURE_OBJECT&quot;,&quot;id&quot;:&quot;d3720388-fec5-43c6-9d24-8a88c18213ef&quot;,&quot;relativeTransform&quot;:{&quot;translate&quot;:{&quot;x&quot;:0,&quot;y&quot;:0},&quot;rotate&quot;:0},&quot;opacity&quot;:1,&quot;path&quot;:{&quot;type&quot;:&quot;ELLIPSE&quot;,&quot;size&quot;:{&quot;x&quot;:31.21428571428571,&quot;y&quot;:31.21428571428571}},&quot;pathStyles&quot;:[{&quot;type&quot;:&quot;FILL&quot;,&quot;fillStyle&quot;:{&quot;type&quot;:&quot;radial&quot;,&quot;colorStops&quot;:{&quot;0&quot;:&quot;rgba(194, 87, 87, 0.47)&quot;,&quot;0.613&quot;:&quot;rgba(194, 87, 87, 0)&quot;}}},{&quot;type&quot;:&quot;STROKE&quot;,&quot;strokeStyle&quot;:&quot;#95AAD3&quot;,&quot;lineWidth&quot;:0,&quot;lineJoin&quot;:&quot;round&quot;}],&quot;isLocked&quot;:false,&quot;parent&quot;:{&quot;type&quot;:&quot;CHILD&quot;,&quot;parentId&quot;:&quot;8ea1ba3f-4ea6-4556-aa9b-4d154b57c7f2&quot;,&quot;order&quot;:&quot;1&quot;}},&quot;860105a6-11c1-45cd-9f8f-19452f088e73&quot;:{&quot;type&quot;:&quot;FIGURE_OBJECT&quot;,&quot;id&quot;:&quot;860105a6-11c1-45cd-9f8f-19452f088e73&quot;,&quot;relativeTransform&quot;:{&quot;translate&quot;:{&quot;x&quot;:-1.2942200725197646,&quot;y&quot;:-3.1052089609934663},&quot;rotate&quot;:0.45392226604119523},&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2&quot;}},&quot;80b20be3-82f2-446f-8bb8-8f3cbfbde641&quot;:{&quot;type&quot;:&quot;FIGURE_OBJECT&quot;,&quot;id&quot;:&quot;80b20be3-82f2-446f-8bb8-8f3cbfbde641&quot;,&quot;relativeTransform&quot;:{&quot;translate&quot;:{&quot;x&quot;:-1.248254047184322,&quot;y&quot;:3.3558211081492124},&quot;rotate&quot;:6.283185307179586},&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5&quot;}},&quot;5cbbf8ce-965a-4150-9b04-5087baa0a955&quot;:{&quot;type&quot;:&quot;FIGURE_OBJECT&quot;,&quot;id&quot;:&quot;5cbbf8ce-965a-4150-9b04-5087baa0a955&quot;,&quot;relativeTransform&quot;:{&quot;translate&quot;:{&quot;x&quot;:-3.433190655092871,&quot;y&quot;:0.014631340856848592},&quot;rotate&quot;:3.432760621296259},&quot;opacity&quot;:1,&quot;path&quot;:{&quot;type&quot;:&quot;ELLIPSE&quot;,&quot;size&quot;:{&quot;x&quot;:-1.8081691542872986,&quot;y&quot;:2.873800099011443}},&quot;pathStyles&quot;:[{&quot;type&quot;:&quot;FILL&quot;,&quot;fillStyle&quot;:&quot;rgba(148,34,31,1)&quot;},{&quot;type&quot;:&quot;STROKE&quot;,&quot;strokeStyle&quot;:&quot;#95AAD3&quot;,&quot;lineWidth&quot;:0,&quot;lineJoin&quot;:&quot;round&quot;}],&quot;isLocked&quot;:false,&quot;parent&quot;:{&quot;type&quot;:&quot;CHILD&quot;,&quot;parentId&quot;:&quot;8ea1ba3f-4ea6-4556-aa9b-4d154b57c7f2&quot;,&quot;order&quot;:&quot;7&quot;}},&quot;85fd13b9-1d21-4d96-be96-68d527312fca&quot;:{&quot;id&quot;:&quot;85fd13b9-1d21-4d96-be96-68d527312fca&quot;,&quot;type&quot;:&quot;FIGURE_OBJECT&quot;,&quot;document&quot;:{&quot;type&quot;:&quot;FIGURE&quot;,&quot;canvasType&quot;:&quot;FIGURE&quot;,&quot;units&quot;:&quot;in&quot;,&quot;aspectRatio&quot;:0,&quot;title&quot;:&quot;Oncogene activation in cancer&quot;},&quot;parent&quot;:{&quot;type&quot;:&quot;DOCUMENT&quot;,&quot;parentId&quot;:&quot;03ec32cc-1a8f-4b9a-aa29-2e3107475642&quot;,&quot;order&quot;:&quot;1185&quot;}},&quot;5ad275c5-421f-4111-8b3a-6fee5866b265&quot;:{&quot;id&quot;:&quot;5ad275c5-421f-4111-8b3a-6fee5866b26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5fd13b9-1d21-4d96-be96-68d527312fca&quot;,&quot;type&quot;:&quot;FRAME&quot;,&quot;order&quot;:&quot;5&quot;}},&quot;8c422181-7d8b-4032-be11-73a48a4afd29&quot;:{&quot;type&quot;:&quot;FIGURE_OBJECT&quot;,&quot;id&quot;:&quot;8c422181-7d8b-4032-be11-73a48a4afd29&quot;,&quot;relativeTransform&quot;:{&quot;translate&quot;:{&quot;x&quot;:0,&quot;y&quot;:0},&quot;rotate&quot;:0},&quot;isLocked&quot;:false,&quot;parent&quot;:{&quot;type&quot;:&quot;CHILD&quot;,&quot;parentId&quot;:&quot;7b6dbe4f-76eb-49b9-b665-01b96819d75d&quot;,&quot;order&quot;:&quot;5&quot;}},&quot;e9bca326-4f5b-4efb-8369-68830efa41a5&quot;:{&quot;type&quot;:&quot;FIGURE_OBJECT&quot;,&quot;id&quot;:&quot;e9bca326-4f5b-4efb-8369-68830efa41a5&quot;,&quot;relativeTransform&quot;:{&quot;translate&quot;:{&quot;x&quot;:-395.6877714110521,&quot;y&quot;:-32.179951185025935},&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bold&quot;,&quot;fontStyle&quot;:&quot;normal&quot;,&quot;decoration&quot;:&quot;none&quot;,&quot;script&quot;:&quot;none&quot;},&quot;range&quot;:[0,8]}],&quot;text&quot;:&quot;Diaphragm&quot;,&quot;baseStyle&quot;:{&quot;fontFamily&quot;:&quot;Roboto&quot;,&quot;fontSize&quot;:13.333333333333332,&quot;color&quot;:&quot;rgba(112,112,113,1)&quot;,&quot;fontWeight&quot;:&quot;bold&quot;,&quot;fontStyle&quot;:&quot;normal&quot;,&quot;decoration&quot;:&quot;none&quot;,&quot;script&quot;:&quot;none&quot;}}],&quot;verticalAlign&quot;:&quot;TOP&quot;},&quot;size&quot;:{&quot;x&quot;:66.62445717789579,&quot;y&quot;:18.08},&quot;targetSize&quot;:{&quot;x&quot;:66.62445717789579,&quot;y&quot;:18.08},&quot;format&quot;:&quot;BETTER_TEXT&quot;,&quot;verticalAlign&quot;:&quot;TOP&quot;},&quot;isLocked&quot;:false,&quot;parent&quot;:{&quot;type&quot;:&quot;CHILD&quot;,&quot;parentId&quot;:&quot;8c422181-7d8b-4032-be11-73a48a4afd29&quot;,&quot;order&quot;:&quot;02&quot;}},&quot;f316b2d4-6650-4c7c-8067-497a60a0775a&quot;:{&quot;type&quot;:&quot;FIGURE_OBJECT&quot;,&quot;id&quot;:&quot;f316b2d4-6650-4c7c-8067-497a60a0775a&quot;,&quot;relativeTransform&quot;:{&quot;translate&quot;:{&quot;x&quot;:-255.37483984069286,&quot;y&quot;:164.91338214830728},&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101]}],&quot;text&quot;:&quot;HL cells found in a single lymph node region. This can include one node or a group of adjacent nodes.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3.25032031861429,&quot;y&quot;:75.26666666666665},&quot;targetSize&quot;:{&quot;x&quot;:153.25032031861429,&quot;y&quot;:75.26666666666665},&quot;format&quot;:&quot;BETTER_TEXT&quot;,&quot;verticalAlign&quot;:&quot;TOP&quot;},&quot;isLocked&quot;:false,&quot;parent&quot;:{&quot;type&quot;:&quot;CHILD&quot;,&quot;parentId&quot;:&quot;8c422181-7d8b-4032-be11-73a48a4afd29&quot;,&quot;order&quot;:&quot;05&quot;}},&quot;36bdd0e7-6309-4bfc-8519-c7eb3964f7e3&quot;:{&quot;type&quot;:&quot;FIGURE_OBJECT&quot;,&quot;id&quot;:&quot;36bdd0e7-6309-4bfc-8519-c7eb3964f7e3&quot;,&quot;relativeTransform&quot;:{&quot;translate&quot;:{&quot;x&quot;:-255.3748398406928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1&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72475345653697,&quot;y&quot;:23},&quot;targetSize&quot;:{&quot;x&quot;:70.72475345653697,&quot;y&quot;:23},&quot;format&quot;:&quot;BETTER_TEXT&quot;,&quot;verticalAlign&quot;:&quot;TOP&quot;},&quot;isLocked&quot;:false,&quot;parent&quot;:{&quot;type&quot;:&quot;CHILD&quot;,&quot;parentId&quot;:&quot;8c422181-7d8b-4032-be11-73a48a4afd29&quot;,&quot;order&quot;:&quot;07&quot;}},&quot;05d333b3-d6df-4c60-87c2-570ef62301a7&quot;:{&quot;type&quot;:&quot;FIGURE_OBJECT&quot;,&quot;id&quot;:&quot;05d333b3-d6df-4c60-87c2-570ef62301a7&quot;,&quot;relativeTransform&quot;:{&quot;translate&quot;:{&quot;x&quot;:-52.44349226117741,&quot;y&quot;:164.913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2]}],&quot;text&quot;:&quot;HL cells found in two or more lymph node regions on the same side of the diaphrag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54.41301547764536,&quot;y&quot;:60.26666666666666},&quot;targetSize&quot;:{&quot;x&quot;:154.41301547764536,&quot;y&quot;:60.26666666666666},&quot;format&quot;:&quot;BETTER_TEXT&quot;,&quot;verticalAlign&quot;:&quot;TOP&quot;},&quot;isLocked&quot;:false,&quot;parent&quot;:{&quot;type&quot;:&quot;CHILD&quot;,&quot;parentId&quot;:&quot;8c422181-7d8b-4032-be11-73a48a4afd29&quot;,&quot;order&quot;:&quot;1&quot;}},&quot;63f43b8e-6941-438a-a339-39e215d2c796&quot;:{&quot;type&quot;:&quot;FIGURE_OBJECT&quot;,&quot;id&quot;:&quot;63f43b8e-6941-438a-a339-39e215d2c796&quot;,&quot;relativeTransform&quot;:{&quot;translate&quot;:{&quot;x&quot;:-52.44349226117743,&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2&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3.0146215066113,&quot;y&quot;:23},&quot;targetSize&quot;:{&quot;x&quot;:73.0146215066113,&quot;y&quot;:23},&quot;format&quot;:&quot;BETTER_TEXT&quot;,&quot;verticalAlign&quot;:&quot;TOP&quot;},&quot;isLocked&quot;:false,&quot;parent&quot;:{&quot;type&quot;:&quot;CHILD&quot;,&quot;parentId&quot;:&quot;8c422181-7d8b-4032-be11-73a48a4afd29&quot;,&quot;order&quot;:&quot;12&quot;}},&quot;b1ba88ae-253a-4b1b-9e96-aaba31c56e07&quot;:{&quot;type&quot;:&quot;FIGURE_OBJECT&quot;,&quot;id&quot;:&quot;b1ba88ae-253a-4b1b-9e96-aaba31c56e07&quot;,&quot;relativeTransform&quot;:{&quot;translate&quot;:{&quot;x&quot;:145.38209418849323,&quot;y&quot;:157.3800000000002},&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68]}],&quot;text&quot;:&quot;HL cells found in lymph node regions on both sides of the diaphragm. &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43.03618837698636,&quot;y&quot;:45.199999999999996},&quot;targetSize&quot;:{&quot;x&quot;:143.03618837698636,&quot;y&quot;:45.199999999999996},&quot;format&quot;:&quot;BETTER_TEXT&quot;,&quot;verticalAlign&quot;:&quot;TOP&quot;},&quot;isLocked&quot;:false,&quot;parent&quot;:{&quot;type&quot;:&quot;CHILD&quot;,&quot;parentId&quot;:&quot;8c422181-7d8b-4032-be11-73a48a4afd29&quot;,&quot;order&quot;:&quot;15&quot;}},&quot;2a4fac66-6431-4d0c-8fed-7f4d11551eee&quot;:{&quot;type&quot;:&quot;FIGURE_OBJECT&quot;,&quot;id&quot;:&quot;2a4fac66-6431-4d0c-8fed-7f4d11551eee&quot;,&quot;relativeTransform&quot;:{&quot;translate&quot;:{&quot;x&quot;:145.38174720258868,&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3&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0.83721811168192,&quot;y&quot;:23},&quot;targetSize&quot;:{&quot;x&quot;:70.83721811168192,&quot;y&quot;:23},&quot;format&quot;:&quot;BETTER_TEXT&quot;,&quot;verticalAlign&quot;:&quot;TOP&quot;},&quot;isLocked&quot;:false,&quot;parent&quot;:{&quot;type&quot;:&quot;CHILD&quot;,&quot;parentId&quot;:&quot;8c422181-7d8b-4032-be11-73a48a4afd29&quot;,&quot;order&quot;:&quot;17&quot;}},&quot;9c4b410d-1cfd-4130-9b7c-75d5db56949a&quot;:{&quot;type&quot;:&quot;FIGURE_OBJECT&quot;,&quot;id&quot;:&quot;9c4b410d-1cfd-4130-9b7c-75d5db56949a&quot;,&quot;relativeTransform&quot;:{&quot;translate&quot;:{&quot;x&quot;:338.60393135054176,&quot;y&quot;:115.39446840820516},&quot;rotate&quot;:0},&quot;opacity&quot;:1,&quot;pathStyles&quot;:[{&quot;type&quot;:&quot;FILL&quot;,&quot;fillStyle&quot;:&quot;rgba(21,82,137,1)&quot;}],&quot;text&quot;:{&quot;textData&quot;:{&quot;lineSpacing&quot;:&quot;normal&quot;,&quot;alignment&quot;:&quot;center&quot;,&quot;lines&quot;:[{&quot;runs&quot;:[{&quot;style&quot;:{&quot;fontFamily&quot;:&quot;Roboto&quot;,&quot;fontSize&quot;:19.779742775403555,&quot;color&quot;:&quot;rgba(21,82,137,1)&quot;,&quot;fontWeight&quot;:&quot;bold&quot;,&quot;fontStyle&quot;:&quot;normal&quot;,&quot;decoration&quot;:&quot;none&quot;,&quot;script&quot;:&quot;none&quot;},&quot;range&quot;:[0,6]}],&quot;text&quot;:&quot;Stage 4&quot;,&quot;baseStyle&quot;:{&quot;fontFamily&quot;:&quot;Roboto&quot;,&quot;fontSize&quot;:19.779742775403555,&quot;color&quot;:&quot;rgba(21,82,137,1)&quot;,&quot;fontWeight&quot;:&quot;bold&quot;,&quot;fontStyle&quot;:&quot;normal&quot;,&quot;decoration&quot;:&quot;none&quot;,&quot;script&quot;:&quot;none&quot;}}],&quot;verticalAlign&quot;:&quot;TOP&quot;},&quot;size&quot;:{&quot;x&quot;:76.45353781842162,&quot;y&quot;:23},&quot;targetSize&quot;:{&quot;x&quot;:76.45353781842162,&quot;y&quot;:23},&quot;format&quot;:&quot;BETTER_TEXT&quot;,&quot;verticalAlign&quot;:&quot;TOP&quot;},&quot;isLocked&quot;:false,&quot;parent&quot;:{&quot;type&quot;:&quot;CHILD&quot;,&quot;parentId&quot;:&quot;8c422181-7d8b-4032-be11-73a48a4afd29&quot;,&quot;order&quot;:&quot;2&quot;}},&quot;b5cfa0bf-9ff6-41fa-90f0-bc6ce41cff46&quot;:{&quot;type&quot;:&quot;FIGURE_OBJECT&quot;,&quot;id&quot;:&quot;b5cfa0bf-9ff6-41fa-90f0-bc6ce41cff46&quot;,&quot;relativeTransform&quot;:{&quot;translate&quot;:{&quot;x&quot;:338.6040246080512,&quot;y&quot;:166.253333333333},&quot;rotate&quot;:0},&quot;opacity&quot;:1,&quot;pathStyles&quot;:[{&quot;type&quot;:&quot;FILL&quot;,&quot;fillStyle&quot;:&quot;rgba(112,112,113,1)&quot;}],&quot;text&quot;:{&quot;textData&quot;:{&quot;lineSpacing&quot;:&quot;normal&quot;,&quot;alignment&quot;:&quot;left&quot;,&quot;lines&quot;:[{&quot;runs&quot;:[{&quot;style&quot;:{&quot;fontFamily&quot;:&quot;Roboto&quot;,&quot;fontSize&quot;:13.333333333333332,&quot;color&quot;:&quot;rgba(112,112,113,1)&quot;,&quot;fontWeight&quot;:&quot;normal&quot;,&quot;fontStyle&quot;:&quot;normal&quot;,&quot;decoration&quot;:&quot;none&quot;,&quot;script&quot;:&quot;none&quot;},&quot;range&quot;:[0,80]}],&quot;text&quot;:&quot;HL cells have spread widely into one or more organs outside the lymphatic system.&quot;,&quot;baseStyle&quot;:{&quot;fontFamily&quot;:&quot;Roboto&quot;,&quot;fontSize&quot;:13.333333333333332,&quot;color&quot;:&quot;rgba(112,112,113,1)&quot;,&quot;fontWeight&quot;:&quot;normal&quot;,&quot;fontStyle&quot;:&quot;normal&quot;,&quot;decoration&quot;:&quot;none&quot;,&quot;script&quot;:&quot;none&quot;}}],&quot;verticalAlign&quot;:&quot;TOP&quot;},&quot;size&quot;:{&quot;x&quot;:138.21204921610178,&quot;y&quot;:60.26666666666666},&quot;targetSize&quot;:{&quot;x&quot;:138.21204921610178,&quot;y&quot;:60.26666666666666},&quot;format&quot;:&quot;BETTER_TEXT&quot;,&quot;verticalAlign&quot;:&quot;TOP&quot;},&quot;isLocked&quot;:false,&quot;parent&quot;:{&quot;type&quot;:&quot;CHILD&quot;,&quot;parentId&quot;:&quot;8c422181-7d8b-4032-be11-73a48a4afd29&quot;,&quot;order&quot;:&quot;22&quot;}},&quot;2ca539bd-2f1f-4d7b-8328-df8c79671ee7&quot;:{&quot;type&quot;:&quot;FIGURE_OBJECT&quot;,&quot;id&quot;:&quot;2ca539bd-2f1f-4d7b-8328-df8c79671ee7&quot;,&quot;relativeTransform&quot;:{&quot;translate&quot;:{&quot;x&quot;:-321.6416802314951,&quot;y&quot;:-179.47498497607359},&quot;rotate&quot;:0},&quot;layout&quot;:{&quot;sizeRatio&quot;:{&quot;x&quot;:0.88,&quot;y&quot;:0.88},&quot;keepAspectRatio&quot;:false},&quot;opacity&quot;:1,&quot;path&quot;:{&quot;type&quot;:&quot;RECT&quot;,&quot;size&quot;:{&quot;x&quot;:222.7166395370097,&quot;y&quot;:45.99178424345462},&quot;cornerRounding&quot;:{&quot;type&quot;:&quot;ARC_LENGTH&quot;,&quot;global&quot;:0}},&quot;pathStyles&quot;:[{&quot;type&quot;:&quot;FILL&quot;,&quot;fillStyle&quot;:&quot;rgba(40,104,179,1)&quot;},{&quot;type&quot;:&quot;STROKE&quot;,&quot;strokeStyle&quot;:&quot;#95AAD3&quot;,&quot;lineWidth&quot;:0,&quot;lineJoin&quot;:&quot;round&quot;}],&quot;isLocked&quot;:false,&quot;parent&quot;:{&quot;type&quot;:&quot;CHILD&quot;,&quot;parentId&quot;:&quot;8c422181-7d8b-4032-be11-73a48a4afd29&quot;,&quot;order&quot;:&quot;25&quot;}},&quot;08467b9c-0efd-4ce0-92d9-eb996d5958e4&quot;:{&quot;type&quot;:&quot;FIGURE_OBJECT&quot;,&quot;id&quot;:&quot;08467b9c-0efd-4ce0-92d9-eb996d5958e4&quot;,&quot;relativeTransform&quot;:{&quot;translate&quot;:{&quot;x&quot;:0,&quot;y&quot;:0},&quot;rotate&quot;:0},&quot;text&quot;:{&quot;textData&quot;:{&quot;lineSpacing&quot;:&quot;normal&quot;,&quot;alignment&quot;:&quot;center&quot;,&quot;lines&quot;:[{&quot;runs&quot;:[{&quot;style&quot;:{&quot;fontFamily&quot;:&quot;Roboto&quot;,&quot;fontSize&quot;:20,&quot;color&quot;:&quot;rgba(254,254,254,1)&quot;,&quot;fontWeight&quot;:&quot;bold&quot;,&quot;fontStyle&quot;:&quot;normal&quot;,&quot;decoration&quot;:&quot;none&quot;,&quot;script&quot;:&quot;none&quot;},&quot;range&quot;:[0,0]},{&quot;style&quot;:{&quot;fontFamily&quot;:&quot;Roboto&quot;,&quot;fontSize&quot;:20,&quot;color&quot;:&quot;rgba(254,254,254,1)&quot;,&quot;fontWeight&quot;:&quot;bold&quot;,&quot;fontStyle&quot;:&quot;normal&quot;,&quot;decoration&quot;:&quot;none&quot;,&quot;script&quot;:&quot;none&quot;},&quot;range&quot;:[1,18]}],&quot;text&quot;:&quot;Hodgkin's  Lymphoma&quot;,&quot;baseStyle&quot;:{&quot;fontFamily&quot;:&quot;Roboto&quot;,&quot;fontSize&quot;:20,&quot;color&quot;:&quot;rgba(254,254,254,1)&quot;,&quot;fontWeight&quot;:&quot;bold&quot;,&quot;fontStyle&quot;:&quot;normal&quot;,&quot;decoration&quot;:&quot;none&quot;,&quot;script&quot;:&quot;none&quot;}}],&quot;verticalAlign&quot;:&quot;TOP&quot;},&quot;size&quot;:{&quot;x&quot;:195.99064279256854,&quot;y&quot;:24},&quot;targetSize&quot;:{&quot;x&quot;:195.99064279256854,&quot;y&quot;:2},&quot;format&quot;:&quot;BETTER_TEXT&quot;},&quot;parent&quot;:{&quot;type&quot;:&quot;CHILD&quot;,&quot;parentId&quot;:&quot;2ca539bd-2f1f-4d7b-8328-df8c79671ee7&quot;,&quot;order&quot;:&quot;5&quot;}},&quot;6deebccd-574e-42f0-b48f-7e4e640094a7&quot;:{&quot;type&quot;:&quot;FIGURE_OBJECT&quot;,&quot;id&quot;:&quot;6deebccd-574e-42f0-b48f-7e4e640094a7&quot;,&quot;relativeTransform&quot;:{&quot;translate&quot;:{&quot;x&quot;:-132.9208552004639,&quot;y&quot;:-178.5174240140440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8.666666666666664,&quot;color&quot;:&quot;#232323&quot;,&quot;fontWeight&quot;:&quot;normal&quot;,&quot;fontStyle&quot;:&quot;normal&quot;,&quot;decoration&quot;:&quot;none&quot;,&quot;script&quot;:&quot;none&quot;},&quot;range&quot;:[0,16]}],&quot;text&quot;:&quot;Staging Guideline&quot;,&quot;baseStyle&quot;:{&quot;fontFamily&quot;:&quot;Roboto&quot;,&quot;fontSize&quot;:18.666666666666664,&quot;color&quot;:&quot;#232323&quot;,&quot;fontWeight&quot;:&quot;normal&quot;,&quot;fontStyle&quot;:&quot;normal&quot;,&quot;decoration&quot;:&quot;none&quot;,&quot;script&quot;:&quot;none&quot;}}],&quot;verticalAlign&quot;:&quot;TOP&quot;},&quot;size&quot;:{&quot;x&quot;:145.9293505217221,&quot;y&quot;:22},&quot;targetSize&quot;:{&quot;x&quot;:145.9293505217221,&quot;y&quot;:22},&quot;format&quot;:&quot;BETTER_TEXT&quot;,&quot;verticalAlign&quot;:&quot;TOP&quot;},&quot;isLocked&quot;:false,&quot;parent&quot;:{&quot;type&quot;:&quot;CHILD&quot;,&quot;parentId&quot;:&quot;8c422181-7d8b-4032-be11-73a48a4afd29&quot;,&quot;order&quot;:&quot;27&quot;}},&quot;10206a15-cc05-434d-b12d-3589aaf6e96d&quot;:{&quot;type&quot;:&quot;FIGURE_OBJECT&quot;,&quot;id&quot;:&quot;10206a15-cc05-434d-b12d-3589aaf6e96d&quot;,&quot;name&quot;:&quot;Circulatory system (male, lymphatic)&quot;,&quot;relativeTransform&quot;:{&quot;translate&quot;:{&quot;x&quot;:-254.65984503496452,&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quot;}},&quot;1cb604f1-7d6d-446f-a78f-05991fca26b1&quot;:{&quot;type&quot;:&quot;FIGURE_OBJECT&quot;,&quot;id&quot;:&quot;1cb604f1-7d6d-446f-a78f-05991fca26b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10206a15-cc05-434d-b12d-3589aaf6e96d&quot;,&quot;order&quot;:&quot;2&quot;}},&quot;65774c45-538e-4e0c-acd8-064451555102&quot;:{&quot;type&quot;:&quot;FIGURE_OBJECT&quot;,&quot;id&quot;:&quot;65774c45-538e-4e0c-acd8-064451555102&quot;,&quot;name&quot;:&quot;Lymphatic system&quot;,&quot;relativeTransform&quot;:{&quot;translate&quot;:{&quot;x&quot;:-8.359893816377195,&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10206a15-cc05-434d-b12d-3589aaf6e96d&quot;,&quot;order&quot;:&quot;5&quot;}},&quot;15e08b4f-4a9d-4a0a-adcd-23992f296db6&quot;:{&quot;type&quot;:&quot;FIGURE_OBJECT&quot;,&quot;id&quot;:&quot;15e08b4f-4a9d-4a0a-adcd-23992f296db6&quot;,&quot;relativeTransform&quot;:{&quot;translate&quot;:{&quot;x&quot;:-1.137e-13,&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10206a15-cc05-434d-b12d-3589aaf6e96d&quot;,&quot;order&quot;:&quot;5&quot;}},&quot;3017bea4-4e53-4679-ad67-ac5ca87c50b4&quot;:{&quot;type&quot;:&quot;FIGURE_OBJECT&quot;,&quot;id&quot;:&quot;3017bea4-4e53-4679-ad67-ac5ca87c50b4&quot;,&quot;name&quot;:&quot;Circulatory system (male, lymphatic)&quot;,&quot;relativeTransform&quot;:{&quot;translate&quot;:{&quot;x&quot;:-51.65171166505252,&quot;y&quot;:44.10950458615821},&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35&quot;}},&quot;65650deb-53cd-401d-afc6-5e8186e2c758&quot;:{&quot;type&quot;:&quot;FIGURE_OBJECT&quot;,&quot;id&quot;:&quot;65650deb-53cd-401d-afc6-5e8186e2c758&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3017bea4-4e53-4679-ad67-ac5ca87c50b4&quot;,&quot;order&quot;:&quot;2&quot;}},&quot;ad85112b-69bd-4119-abfb-6b0e57492f20&quot;:{&quot;type&quot;:&quot;FIGURE_OBJECT&quot;,&quot;id&quot;:&quot;ad85112b-69bd-4119-abfb-6b0e57492f20&quot;,&quot;name&quot;:&quot;Lymphatic system&quot;,&quot;relativeTransform&quot;:{&quot;translate&quot;:{&quot;x&quot;:-8.35673583455835,&quot;y&quot;:-8.82966638636887},&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3017bea4-4e53-4679-ad67-ac5ca87c50b4&quot;,&quot;order&quot;:&quot;5&quot;}},&quot;82fa6a60-d78b-49a5-8a95-02ff76676fce&quot;:{&quot;type&quot;:&quot;FIGURE_OBJECT&quot;,&quot;id&quot;:&quot;82fa6a60-d78b-49a5-8a95-02ff76676fce&quot;,&quot;relativeTransform&quot;:{&quot;translate&quot;:{&quot;x&quot;:0.0031579818187311,&quot;y&quot;:-56.64395006563382},&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3017bea4-4e53-4679-ad67-ac5ca87c50b4&quot;,&quot;order&quot;:&quot;5&quot;}},&quot;8a09997e-4811-44d1-8697-dd775909d3b5&quot;:{&quot;type&quot;:&quot;FIGURE_OBJECT&quot;,&quot;id&quot;:&quot;8a09997e-4811-44d1-8697-dd775909d3b5&quot;,&quot;name&quot;:&quot;Circulatory system (male, lymphatic)&quot;,&quot;relativeTransform&quot;:{&quot;translate&quot;:{&quot;x&quot;:144.93930789595493,&quot;y&quot;:44.18287509143147},&quot;rotate&quot;:0},&quot;opacity&quot;:1,&quot;source&quot;:{&quot;id&quot;:&quot;5f7b91d7db830200ad138f24&quot;,&quot;type&quot;:&quot;ASSETS&quot;},&quot;pathStyles&quot;:[{&quot;type&quot;:&quot;FILL&quot;,&quot;fillStyle&quot;:&quot;rgb(0,0,0)&quot;}],&quot;isLocked&quot;:false,&quot;parent&quot;:{&quot;type&quot;:&quot;CHILD&quot;,&quot;parentId&quot;:&quot;8c422181-7d8b-4032-be11-73a48a4afd29&quot;,&quot;order&quot;:&quot;4&quot;}},&quot;96c9ae3e-af3f-439f-a508-0e06c7167291&quot;:{&quot;type&quot;:&quot;FIGURE_OBJECT&quot;,&quot;id&quot;:&quot;96c9ae3e-af3f-439f-a508-0e06c7167291&quot;,&quot;name&quot;:&quot;Adult male (anterior)&quot;,&quot;relativeTransform&quot;:{&quot;translate&quot;:{&quot;x&quot;:5.684341886080802e-14,&quot;y&quot;:-2.842170943040401e-14},&quot;rotate&quot;:0,&quot;skewX&quot;:0,&quot;scale&quot;:{&quot;x&quot;:0.9434828833494754,&quot;y&quot;:0.9434828833494754}},&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8a09997e-4811-44d1-8697-dd775909d3b5&quot;,&quot;order&quot;:&quot;2&quot;}},&quot;830843b8-c971-4065-8e9a-6886dfe272dc&quot;:{&quot;type&quot;:&quot;FIGURE_OBJECT&quot;,&quot;id&quot;:&quot;830843b8-c971-4065-8e9a-6886dfe272dc&quot;,&quot;name&quot;:&quot;Lymphatic system&quot;,&quot;relativeTransform&quot;:{&quot;translate&quot;:{&quot;x&quot;:-8.359893816376967,&quot;y&quot;:-8.903036891642131},&quot;rotate&quot;:0,&quot;skewX&quot;:0,&quot;scale&quot;:{&quot;x&quot;:0.5153040275099077,&quot;y&quot;:0.5153040275099074}},&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8a09997e-4811-44d1-8697-dd775909d3b5&quot;,&quot;order&quot;:&quot;5&quot;}},&quot;70331645-f784-4ef8-be1a-dcd1a9d193fd&quot;:{&quot;type&quot;:&quot;FIGURE_OBJECT&quot;,&quot;id&quot;:&quot;70331645-f784-4ef8-be1a-dcd1a9d193fd&quot;,&quot;relativeTransform&quot;:{&quot;translate&quot;:{&quot;x&quot;:0,&quot;y&quot;:-56.71732057090708},&quot;rotate&quot;:0,&quot;skewX&quot;:0,&quot;scale&quot;:{&quot;x&quot;:1.2579771777993007,&quot;y&quot;:0.8274851810561706}},&quot;opacity&quot;:1,&quot;path&quot;:{&quot;type&quot;:&quot;RECT&quot;,&quot;size&quot;:{&quot;x&quot;:150,&quot;y&quot;:262.5}},&quot;pathStyles&quot;:[{&quot;type&quot;:&quot;FILL&quot;,&quot;fillStyle&quot;:&quot;#fff&quot;}],&quot;isFrozen&quot;:true,&quot;isLocked&quot;:false,&quot;parent&quot;:{&quot;type&quot;:&quot;CROP&quot;,&quot;parentId&quot;:&quot;8a09997e-4811-44d1-8697-dd775909d3b5&quot;,&quot;order&quot;:&quot;5&quot;}},&quot;c3a5ef87-831c-43e0-9d5d-04385493c172&quot;:{&quot;type&quot;:&quot;FIGURE_OBJECT&quot;,&quot;id&quot;:&quot;c3a5ef87-831c-43e0-9d5d-04385493c172&quot;,&quot;relativeTransform&quot;:{&quot;translate&quot;:{&quot;x&quot;:339.23856963655044,&quot;y&quot;:46.093984614752344},&quot;rotate&quot;:0},&quot;opacity&quot;:1,&quot;source&quot;:{&quot;type&quot;:&quot;ASSETS&quot;},&quot;pathStyles&quot;:[{&quot;type&quot;:&quot;FILL&quot;,&quot;fillStyle&quot;:&quot;rgb(0,0,0)&quot;}],&quot;isLocked&quot;:false,&quot;parent&quot;:{&quot;type&quot;:&quot;CHILD&quot;,&quot;parentId&quot;:&quot;8c422181-7d8b-4032-be11-73a48a4afd29&quot;,&quot;order&quot;:&quot;5&quot;}},&quot;1cc5e8c2-b6a6-4901-9bd0-f0a5ddf46795&quot;:{&quot;type&quot;:&quot;FIGURE_OBJECT&quot;,&quot;id&quot;:&quot;1cc5e8c2-b6a6-4901-9bd0-f0a5ddf46795&quot;,&quot;name&quot;:&quot;Adult male (anterior)&quot;,&quot;relativeTransform&quot;:{&quot;translate&quot;:{&quot;x&quot;:-9.947598300641403e-14,&quot;y&quot;:5.684341886080802e-14},&quot;rotate&quot;:0,&quot;skewX&quot;:0,&quot;scale&quot;:{&quot;x&quot;:0.9458168942475721,&quot;y&quot;:0.9458168942475722}},&quot;opacity&quot;:0.5,&quot;image&quot;:{&quot;url&quot;:&quot;https://icons.biorender.com/biorender/5e863951bdcf9f00287e3de7/20200402191434/image/adult-male-anterior.png&quot;,&quot;fallbackUrl&quot;:&quot;https://res.cloudinary.com/dlcjuc3ej/image/upload/v1585854874/fcas0cy4mf7ssf7uada9.svg#/keystone/api/icons/5e863951bdcf9f00287e3de7/20200402191434/image/adult-male-anterior.svg&quot;,&quot;size&quot;:{&quot;x&quot;:200,&quot;y&quot;:350},&quot;isPremium&quot;:false},&quot;source&quot;:{&quot;id&quot;:&quot;5e863951bdcf9f00287e3de7&quot;,&quot;type&quot;:&quot;ASSETS&quot;},&quot;pathStyles&quot;:[{&quot;type&quot;:&quot;FILL&quot;,&quot;fillStyle&quot;:&quot;rgb(0,0,0)&quot;}],&quot;isLocked&quot;:false,&quot;parent&quot;:{&quot;type&quot;:&quot;CHILD&quot;,&quot;parentId&quot;:&quot;c3a5ef87-831c-43e0-9d5d-04385493c172&quot;,&quot;order&quot;:&quot;1&quot;}},&quot;60b8194d-2bcb-4d61-94d8-09eb2264efdd&quot;:{&quot;type&quot;:&quot;FIGURE_OBJECT&quot;,&quot;id&quot;:&quot;60b8194d-2bcb-4d61-94d8-09eb2264efdd&quot;,&quot;name&quot;:&quot;Lymphatic system&quot;,&quot;relativeTransform&quot;:{&quot;translate&quot;:{&quot;x&quot;:-8.833695284390558,&quot;y&quot;:-9.269914730290964},&quot;rotate&quot;:0,&quot;skewX&quot;:0,&quot;scale&quot;:{&quot;x&quot;:0.5165787991430416,&quot;y&quot;:0.5165787991430413}},&quot;opacity&quot;:0.4,&quot;image&quot;:{&quot;url&quot;:&quot;https://icons.biorender.com/biorender/5f7b927801297800281f06cd/lymphatic-system.png&quot;,&quot;fallbackUrl&quot;:&quot;https://res.cloudinary.com/dlcjuc3ej/image/upload/v1601933941/piwmeclqbgkkh5f9dwye.svg#/keystone/api/icons/5f7b927801297800281f06cd/lymphatic-system.svg&quot;,&quot;size&quot;:{&quot;x&quot;:300,&quot;y&quot;:532},&quot;isPremium&quot;:false},&quot;source&quot;:{&quot;id&quot;:&quot;5a86fe6300399d001460f38b&quot;,&quot;type&quot;:&quot;ASSETS&quot;},&quot;pathStyles&quot;:[{&quot;type&quot;:&quot;FILL&quot;,&quot;fillStyle&quot;:&quot;rgb(0,0,0)&quot;}],&quot;isLocked&quot;:false,&quot;parent&quot;:{&quot;type&quot;:&quot;CHILD&quot;,&quot;parentId&quot;:&quot;c3a5ef87-831c-43e0-9d5d-04385493c172&quot;,&quot;order&quot;:&quot;2&quot;}},&quot;a7cd698d-2ac9-45bf-a91a-3acd20a4d03d&quot;:{&quot;type&quot;:&quot;FIGURE_OBJECT&quot;,&quot;id&quot;:&quot;a7cd698d-2ac9-45bf-a91a-3acd20a4d03d&quot;,&quot;name&quot;:&quot;Femur (anterior, cut)&quot;,&quot;relativeTransform&quot;:{&quot;translate&quot;:{&quot;x&quot;:17.99660325469541,&quot;y&quot;:35.08897356487221},&quot;rotate&quot;:6.176788010949583,&quot;skewX&quot;:3.368448242320435e-16,&quot;scale&quot;:{&quot;x&quot;:-0.2211882187640863,&quot;y&quot;:0.2211882187640865}},&quot;opacity&quot;:1,&quot;image&quot;:{&quot;url&quot;:&quot;https://icons.biorender.com/biorender/5b5caf89a2bf41001454e7d3/femur-anterior-cut.png&quot;,&quot;fallbackUrl&quot;:&quot;https://res.cloudinary.com/dlcjuc3ej/image/upload/v1532800901/fq1lsjxssx3inkdyuaoh.svg#/keystone/api/icons/5b5caf89a2bf41001454e7d3/femur-anterior-cut.svg&quot;,&quot;size&quot;:{&quot;x&quot;:118,&quot;y&quot;:354},&quot;isPremium&quot;:false},&quot;source&quot;:{&quot;id&quot;:&quot;5a24a01c4ea78400145d3dab&quot;,&quot;type&quot;:&quot;ASSETS&quot;},&quot;pathStyles&quot;:[{&quot;type&quot;:&quot;FILL&quot;,&quot;fillStyle&quot;:&quot;rgb(0,0,0)&quot;}],&quot;isLocked&quot;:false,&quot;parent&quot;:{&quot;type&quot;:&quot;CHILD&quot;,&quot;parentId&quot;:&quot;c3a5ef87-831c-43e0-9d5d-04385493c172&quot;,&quot;order&quot;:&quot;5&quot;}},&quot;76ad926a-b802-4de5-84c3-e5ef185a91f8&quot;:{&quot;type&quot;:&quot;FIGURE_OBJECT&quot;,&quot;id&quot;:&quot;76ad926a-b802-4de5-84c3-e5ef185a91f8&quot;,&quot;name&quot;:&quot;Liver&quot;,&quot;relativeTransform&quot;:{&quot;translate&quot;:{&quot;x&quot;:-5.488185221883899,&quot;y&quot;:-61.13506628217352},&quot;rotate&quot;:0,&quot;skewX&quot;:0,&quot;scale&quot;:{&quot;x&quot;:0.1869360953273755,&quot;y&quot;:0.1869360953273755}},&quot;opacity&quot;:1,&quot;image&quot;:{&quot;url&quot;:&quot;https://icons.biorender.com/biorender/5db9da5bc9e7d80004b85ab7/liver.png&quot;,&quot;fallbackUrl&quot;:&quot;https://res.cloudinary.com/dlcjuc3ej/image/upload/v1572461144/m23xs1ol7ye3wgdom9wd.svg#/keystone/api/icons/5db9da5bc9e7d80004b85ab7/liver.svg&quot;,&quot;size&quot;:{&quot;x&quot;:192,&quot;y&quot;:130},&quot;isPremium&quot;:false},&quot;source&quot;:{&quot;id&quot;:&quot;5db9d9c7c9e7d80004b85ab3&quot;,&quot;type&quot;:&quot;ASSETS&quot;},&quot;pathStyles&quot;:[{&quot;type&quot;:&quot;FILL&quot;,&quot;fillStyle&quot;:&quot;rgb(0,0,0)&quot;}],&quot;isLocked&quot;:false,&quot;parent&quot;:{&quot;type&quot;:&quot;CHILD&quot;,&quot;parentId&quot;:&quot;c3a5ef87-831c-43e0-9d5d-04385493c172&quot;,&quot;order&quot;:&quot;7&quot;}},&quot;227aa794-1305-4cd7-a9a9-5aaffcd6e056&quot;:{&quot;type&quot;:&quot;FIGURE_OBJECT&quot;,&quot;id&quot;:&quot;227aa794-1305-4cd7-a9a9-5aaffcd6e056&quot;,&quot;relativeTransform&quot;:{&quot;translate&quot;:{&quot;x&quot;:0,&quot;y&quot;:-57.81260699170127},&quot;rotate&quot;:0,&quot;skewX&quot;:0,&quot;scale&quot;:{&quot;x&quot;:1,&quot;y&quot;:0.6517689519083696}},&quot;opacity&quot;:1,&quot;path&quot;:{&quot;type&quot;:&quot;RECT&quot;,&quot;size&quot;:{&quot;x&quot;:189.16337884951463,&quot;y&quot;:331.03591298665015}},&quot;pathStyles&quot;:[{&quot;type&quot;:&quot;FILL&quot;,&quot;fillStyle&quot;:&quot;#fff&quot;}],&quot;isFrozen&quot;:true,&quot;isLocked&quot;:false,&quot;parent&quot;:{&quot;type&quot;:&quot;CROP&quot;,&quot;parentId&quot;:&quot;c3a5ef87-831c-43e0-9d5d-04385493c172&quot;,&quot;order&quot;:&quot;5&quot;}},&quot;119ffc0d-8d28-45ac-ab9c-d33e656513ca&quot;:{&quot;type&quot;:&quot;FIGURE_OBJECT&quot;,&quot;id&quot;:&quot;119ffc0d-8d28-45ac-ab9c-d33e656513ca&quot;,&quot;relativeTransform&quot;:{&quot;translate&quot;:{&quot;x&quot;:323.37811483668384,&quot;y&quot;:-12.357736598615134},&quot;rotate&quot;:0},&quot;opacity&quot;:1,&quot;source&quot;:{&quot;type&quot;:&quot;ASSETS&quot;},&quot;pathStyles&quot;:[{&quot;type&quot;:&quot;FILL&quot;,&quot;fillStyle&quot;:&quot;rgb(0,0,0)&quot;}],&quot;isLocked&quot;:false,&quot;parent&quot;:{&quot;type&quot;:&quot;CHILD&quot;,&quot;parentId&quot;:&quot;8c422181-7d8b-4032-be11-73a48a4afd29&quot;,&quot;order&quot;:&quot;52&quot;}},&quot;2c0cf9cb-9341-4da9-a35c-9800353bbcb3&quot;:{&quot;type&quot;:&quot;FIGURE_OBJECT&quot;,&quot;id&quot;:&quot;2c0cf9cb-9341-4da9-a35c-9800353bbcb3&quot;,&quot;relativeTransform&quot;:{&quot;translate&quot;:{&quot;x&quot;:0,&quot;y&quot;:0},&quot;rotate&quot;:0},&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119ffc0d-8d28-45ac-ab9c-d33e656513ca&quot;,&quot;order&quot;:&quot;2&quot;}},&quot;8cda651d-748d-4b30-9933-9418f7004749&quot;:{&quot;type&quot;:&quot;FIGURE_OBJECT&quot;,&quot;id&quot;:&quot;8cda651d-748d-4b30-9933-9418f7004749&quot;,&quot;name&quot;:&quot;Tumor (round) [2020-07]&quot;,&quot;relativeTransform&quot;:{&quot;translate&quot;:{&quot;x&quot;:0.9633713528506354,&quot;y&quot;:-0.8390111348123597},&quot;rotate&quot;:-0.5576666984771784,&quot;skewX&quot;:1.223920257135115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5&quot;}},&quot;d6e5d1a5-8259-4122-9e49-6687faa7ded6&quot;:{&quot;type&quot;:&quot;FIGURE_OBJECT&quot;,&quot;id&quot;:&quot;d6e5d1a5-8259-4122-9e49-6687faa7ded6&quot;,&quot;name&quot;:&quot;Tumor (round) [2020-07]&quot;,&quot;relativeTransform&quot;:{&quot;translate&quot;:{&quot;x&quot;:-0.9034281849161054,&quot;y&quot;:0.8709466728748576},&quot;rotate&quot;:-0.5576666984771783,&quot;skewX&quot;:1.2193200022225378e-15,&quot;scale&quot;:{&quot;x&quot;:0.0081663298772362,&quot;y&quot;:0.008166329877236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119ffc0d-8d28-45ac-ab9c-d33e656513ca&quot;,&quot;order&quot;:&quot;7&quot;}},&quot;9bc66362-aa66-43b7-a4b1-4f99200dd5e7&quot;:{&quot;type&quot;:&quot;FIGURE_OBJECT&quot;,&quot;id&quot;:&quot;9bc66362-aa66-43b7-a4b1-4f99200dd5e7&quot;,&quot;relativeTransform&quot;:{&quot;translate&quot;:{&quot;x&quot;:359.77811480330547,&quot;y&quot;:73.7344539284743},&quot;rotate&quot;:0},&quot;opacity&quot;:1,&quot;source&quot;:{&quot;type&quot;:&quot;ASSETS&quot;},&quot;pathStyles&quot;:[{&quot;type&quot;:&quot;FILL&quot;,&quot;fillStyle&quot;:&quot;rgb(0,0,0)&quot;}],&quot;isLocked&quot;:false,&quot;parent&quot;:{&quot;type&quot;:&quot;CHILD&quot;,&quot;parentId&quot;:&quot;8c422181-7d8b-4032-be11-73a48a4afd29&quot;,&quot;order&quot;:&quot;55&quot;}},&quot;ed925a35-d326-4de7-9ff8-ac25f003b413&quot;:{&quot;type&quot;:&quot;FIGURE_OBJECT&quot;,&quot;id&quot;:&quot;ed925a35-d326-4de7-9ff8-ac25f003b413&quot;,&quot;relativeTransform&quot;:{&quot;translate&quot;:{&quot;x&quot;:-7.460698725481052e-14,&quot;y&quot;:6.084022174945858e-14},&quot;rotate&quot;:-0.8693385818798921},&quot;opacity&quot;:1,&quot;path&quot;:{&quot;type&quot;:&quot;ELLIPSE&quot;,&quot;size&quot;:{&quot;x&quot;:12.642469183025241,&quot;y&quot;:11.69256808495902}},&quot;pathStyles&quot;:[{&quot;type&quot;:&quot;FILL&quot;,&quot;fillStyle&quot;:{&quot;type&quot;:&quot;radial&quot;,&quot;colorStops&quot;:{&quot;0.889&quot;:&quot;rgba(255, 255, 255, 0)&quot;,&quot;0.306&quot;:&quot;rgba(234, 22, 15, 0.48)&quot;}}},{&quot;type&quot;:&quot;STROKE&quot;,&quot;strokeStyle&quot;:&quot;#95AAD3&quot;,&quot;lineWidth&quot;:0,&quot;lineJoin&quot;:&quot;round&quot;}],&quot;isLocked&quot;:false,&quot;parent&quot;:{&quot;type&quot;:&quot;CHILD&quot;,&quot;parentId&quot;:&quot;9bc66362-aa66-43b7-a4b1-4f99200dd5e7&quot;,&quot;order&quot;:&quot;2&quot;}},&quot;8cd4e2c8-ed1b-4567-9098-f60066bdf480&quot;:{&quot;type&quot;:&quot;FIGURE_OBJECT&quot;,&quot;id&quot;:&quot;8cd4e2c8-ed1b-4567-9098-f60066bdf480&quot;,&quot;name&quot;:&quot;Tumor (round) [2020-07]&quot;,&quot;relativeTransform&quot;:{&quot;translate&quot;:{&quot;x&quot;:-0.019228199376260635,&quot;y&quot;:-1.2773622525215418},&quot;rotate&quot;:-1.4270052803570707,&quot;skewX&quot;:1.2722328988641326e-15,&quot;scale&quot;:{&quot;x&quot;:0.0051282051282051,&quot;y&quot;:0.0051282051282050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5&quot;}},&quot;502d5fdb-907e-429c-b61e-5d8d226ec98d&quot;:{&quot;type&quot;:&quot;FIGURE_OBJECT&quot;,&quot;id&quot;:&quot;502d5fdb-907e-429c-b61e-5d8d226ec98d&quot;,&quot;name&quot;:&quot;Tumor (round) [2020-07]&quot;,&quot;relativeTransform&quot;:{&quot;translate&quot;:{&quot;x&quot;:0.08230707067096898,&quot;y&quot;:1.2521805534508788},&quot;rotate&quot;:-1.4270052803570707,&quot;skewX&quot;:1.24472250226884e-15,&quot;scale&quot;:{&quot;x&quot;:0.008166329877236202,&quot;y&quot;:0.008166329877236202}},&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9bc66362-aa66-43b7-a4b1-4f99200dd5e7&quot;,&quot;order&quot;:&quot;7&quot;}},&quot;64aa9cd9-3750-40ba-8f2e-089a0192fd18&quot;:{&quot;type&quot;:&quot;FIGURE_OBJECT&quot;,&quot;id&quot;:&quot;64aa9cd9-3750-40ba-8f2e-089a0192fd18&quot;,&quot;relativeTransform&quot;:{&quot;translate&quot;:{&quot;x&quot;:-3,&quot;y&quot;:-21.838976746103867},&quot;rotate&quot;:0},&quot;opacity&quot;:1,&quot;path&quot;:{&quot;type&quot;:&quot;POLY_LINE&quot;,&quot;points&quot;:[{&quot;x&quot;:-430,&quot;y&quot;:0},{&quot;x&quot;:430,&quot;y&quot;:0}],&quot;closed&quot;:false},&quot;pathStyles&quot;:[{&quot;type&quot;:&quot;FILL&quot;,&quot;fillStyle&quot;:&quot;rgba(0,0,0,0)&quot;},{&quot;type&quot;:&quot;STROKE&quot;,&quot;strokeStyle&quot;:&quot;rgba(129,134,137,1)&quot;,&quot;lineWidth&quot;:1,&quot;lineJoin&quot;:&quot;round&quot;,&quot;dashArray&quot;:[4,4]}],&quot;isLocked&quot;:false,&quot;parent&quot;:{&quot;type&quot;:&quot;CHILD&quot;,&quot;parentId&quot;:&quot;8c422181-7d8b-4032-be11-73a48a4afd29&quot;,&quot;order&quot;:&quot;57&quot;}},&quot;b0e7151e-98eb-49a7-be3c-f5b01274ac78&quot;:{&quot;type&quot;:&quot;FIGURE_OBJECT&quot;,&quot;id&quot;:&quot;b0e7151e-98eb-49a7-be3c-f5b01274ac78&quot;,&quot;relativeTransform&quot;:{&quot;translate&quot;:{&quot;x&quot;:-268.9435209936336,&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quot;}},&quot;9dbcd668-de0a-42c9-8534-a291f0f96a70&quot;:{&quot;type&quot;:&quot;FIGURE_OBJECT&quot;,&quot;id&quot;:&quot;9dbcd668-de0a-42c9-8534-a291f0f96a7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1&quot;}},&quot;ad25bede-9729-4747-a3f1-b7928468afa4&quot;:{&quot;type&quot;:&quot;FIGURE_OBJECT&quot;,&quot;id&quot;:&quot;ad25bede-9729-4747-a3f1-b7928468afa4&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2&quot;}},&quot;a9cfb91d-5b6c-4c2c-bc49-adf012c4f7fc&quot;:{&quot;type&quot;:&quot;FIGURE_OBJECT&quot;,&quot;id&quot;:&quot;a9cfb91d-5b6c-4c2c-bc49-adf012c4f7fc&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0e7151e-98eb-49a7-be3c-f5b01274ac78&quot;,&quot;order&quot;:&quot;3&quot;}},&quot;12c9cca0-ca9a-42aa-8110-590ca80c1779&quot;:{&quot;type&quot;:&quot;FIGURE_OBJECT&quot;,&quot;id&quot;:&quot;12c9cca0-ca9a-42aa-8110-590ca80c177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5&quot;}},&quot;269a3ab6-f4c9-46f6-b478-852e257c8148&quot;:{&quot;type&quot;:&quot;FIGURE_OBJECT&quot;,&quot;id&quot;:&quot;269a3ab6-f4c9-46f6-b478-852e257c8148&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6&quot;}},&quot;8604db4d-e502-4c6d-b802-ccb9cac5b44c&quot;:{&quot;type&quot;:&quot;FIGURE_OBJECT&quot;,&quot;id&quot;:&quot;8604db4d-e502-4c6d-b802-ccb9cac5b44c&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0e7151e-98eb-49a7-be3c-f5b01274ac78&quot;,&quot;order&quot;:&quot;7&quot;}},&quot;b8dd63c3-319b-4d9c-800b-4d43b436a756&quot;:{&quot;type&quot;:&quot;FIGURE_OBJECT&quot;,&quot;id&quot;:&quot;b8dd63c3-319b-4d9c-800b-4d43b436a756&quot;,&quot;relativeTransform&quot;:{&quot;translate&quot;:{&quot;x&quot;:-65.31752099363365,&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2&quot;}},&quot;188937f5-dd07-4038-a3bf-090b49248240&quot;:{&quot;type&quot;:&quot;FIGURE_OBJECT&quot;,&quot;id&quot;:&quot;188937f5-dd07-4038-a3bf-090b49248240&quot;,&quot;relativeTransform&quot;:{&quot;translate&quot;:{&quot;x&quot;:2.492317462854211,&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1&quot;}},&quot;ae15bf9d-f425-4535-b955-4f2a185a747b&quot;:{&quot;type&quot;:&quot;FIGURE_OBJECT&quot;,&quot;id&quot;:&quot;ae15bf9d-f425-4535-b955-4f2a185a747b&quot;,&quot;relativeTransform&quot;:{&quot;translate&quot;:{&quot;x&quot;:-0.3323280123869301,&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2&quot;}},&quot;533987dd-d62c-472a-a717-5151f09c9eed&quot;:{&quot;type&quot;:&quot;FIGURE_OBJECT&quot;,&quot;id&quot;:&quot;533987dd-d62c-472a-a717-5151f09c9eed&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b8dd63c3-319b-4d9c-800b-4d43b436a756&quot;,&quot;order&quot;:&quot;3&quot;}},&quot;208ce7c6-5466-47a2-b5e4-ed6c865591de&quot;:{&quot;type&quot;:&quot;FIGURE_OBJECT&quot;,&quot;id&quot;:&quot;208ce7c6-5466-47a2-b5e4-ed6c865591de&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5&quot;}},&quot;8d21a44c-ee8f-4015-933b-80e6576e1023&quot;:{&quot;type&quot;:&quot;FIGURE_OBJECT&quot;,&quot;id&quot;:&quot;8d21a44c-ee8f-4015-933b-80e6576e1023&quot;,&quot;name&quot;:&quot;Tumor (round) [2020-07]&quot;,&quot;relativeTransform&quot;:{&quot;translate&quot;:{&quot;x&quot;:-0.3323423572495292,&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6&quot;}},&quot;13e73ec7-f599-4044-b6c9-aa0851bea315&quot;:{&quot;type&quot;:&quot;FIGURE_OBJECT&quot;,&quot;id&quot;:&quot;13e73ec7-f599-4044-b6c9-aa0851bea315&quot;,&quot;name&quot;:&quot;Tumor (round) [2020-07]&quot;,&quot;relativeTransform&quot;:{&quot;translate&quot;:{&quot;x&quot;:-2.492273377618715,&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b8dd63c3-319b-4d9c-800b-4d43b436a756&quot;,&quot;order&quot;:&quot;7&quot;}},&quot;0cff8749-62f8-442b-b03f-406028336562&quot;:{&quot;type&quot;:&quot;FIGURE_OBJECT&quot;,&quot;id&quot;:&quot;0cff8749-62f8-442b-b03f-406028336562&quot;,&quot;relativeTransform&quot;:{&quot;translate&quot;:{&quot;x&quot;:130.05647900636643,&quot;y&quot;:-45.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65&quot;}},&quot;af78fbcc-667c-4b98-b420-d06effdec676&quot;:{&quot;type&quot;:&quot;FIGURE_OBJECT&quot;,&quot;id&quot;:&quot;af78fbcc-667c-4b98-b420-d06effdec67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1&quot;}},&quot;e0d9f979-4d27-41fe-b894-76ecb78a5e36&quot;:{&quot;type&quot;:&quot;FIGURE_OBJECT&quot;,&quot;id&quot;:&quot;e0d9f979-4d27-41fe-b894-76ecb78a5e36&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2&quot;}},&quot;82d48007-200b-4e93-a490-31e26488d4d7&quot;:{&quot;type&quot;:&quot;FIGURE_OBJECT&quot;,&quot;id&quot;:&quot;82d48007-200b-4e93-a490-31e26488d4d7&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0cff8749-62f8-442b-b03f-406028336562&quot;,&quot;order&quot;:&quot;3&quot;}},&quot;cd56fb5a-de21-42ed-93b8-7c5ab631c609&quot;:{&quot;type&quot;:&quot;FIGURE_OBJECT&quot;,&quot;id&quot;:&quot;cd56fb5a-de21-42ed-93b8-7c5ab631c609&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5&quot;}},&quot;198cb60a-498c-4da7-a42e-b3b822e71a52&quot;:{&quot;type&quot;:&quot;FIGURE_OBJECT&quot;,&quot;id&quot;:&quot;198cb60a-498c-4da7-a42e-b3b822e71a52&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6&quot;}},&quot;7a6b5659-a20e-4c61-8720-9c81b9425232&quot;:{&quot;type&quot;:&quot;FIGURE_OBJECT&quot;,&quot;id&quot;:&quot;7a6b5659-a20e-4c61-8720-9c81b9425232&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0cff8749-62f8-442b-b03f-406028336562&quot;,&quot;order&quot;:&quot;7&quot;}},&quot;e282c7e7-c848-4f9e-a5b2-7eb7b0314399&quot;:{&quot;type&quot;:&quot;FIGURE_OBJECT&quot;,&quot;id&quot;:&quot;e282c7e7-c848-4f9e-a5b2-7eb7b0314399&quot;,&quot;relativeTransform&quot;:{&quot;translate&quot;:{&quot;x&quot;:323.37847900636655,&quot;y&quot;:-43.965417745886214},&quot;rotate&quot;:0},&quot;opacity&quot;:1,&quot;source&quot;:{&quot;type&quot;:&quot;ASSETS&quot;},&quot;pathStyles&quot;:[{&quot;type&quot;:&quot;FILL&quot;,&quot;fillStyle&quot;:&quot;rgb(0,0,0)&quot;}],&quot;isLocked&quot;:false,&quot;parent&quot;:{&quot;type&quot;:&quot;CHILD&quot;,&quot;parentId&quot;:&quot;8c422181-7d8b-4032-be11-73a48a4afd29&quot;,&quot;order&quot;:&quot;7&quot;}},&quot;5114ce53-5de0-41d8-9099-3bb142a86246&quot;:{&quot;type&quot;:&quot;FIGURE_OBJECT&quot;,&quot;id&quot;:&quot;5114ce53-5de0-41d8-9099-3bb142a86246&quot;,&quot;relativeTransform&quot;:{&quot;translate&quot;:{&quot;x&quot;:2.4923174628543245,&quot;y&quot;:-0.35733581417752536},&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1&quot;}},&quot;fb1337c2-6978-44af-b25a-c38badabac4e&quot;:{&quot;type&quot;:&quot;FIGURE_OBJECT&quot;,&quot;id&quot;:&quot;fb1337c2-6978-44af-b25a-c38badabac4e&quot;,&quot;relativeTransform&quot;:{&quot;translate&quot;:{&quot;x&quot;:-0.3323280123868164,&quot;y&quot;:-1.4704207106016094},&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2&quot;}},&quot;4945c3d6-9bd3-4c66-9b32-a7c4038ccf75&quot;:{&quot;type&quot;:&quot;FIGURE_OBJECT&quot;,&quot;id&quot;:&quot;4945c3d6-9bd3-4c66-9b32-a7c4038ccf75&quot;,&quot;relativeTransform&quot;:{&quot;translate&quot;:{&quot;x&quot;:-2.492317462854081,&quot;y&quot;:1.470420710601508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e282c7e7-c848-4f9e-a5b2-7eb7b0314399&quot;,&quot;order&quot;:&quot;3&quot;}},&quot;549a19e1-cb44-4306-8490-d3344ec7bb4c&quot;:{&quot;type&quot;:&quot;FIGURE_OBJECT&quot;,&quot;id&quot;:&quot;549a19e1-cb44-4306-8490-d3344ec7bb4c&quot;,&quot;name&quot;:&quot;Tumor (round) [2020-07]&quot;,&quot;relativeTransform&quot;:{&quot;translate&quot;:{&quot;x&quot;:2.4922972813651834,&quot;y&quot;:-0.3573105097917002},&quot;rotate&quot;:-0.5576666984771783,&quot;skewX&quot;:1.2769525115703863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5&quot;}},&quot;565a0940-515d-45f7-8c9c-33fbdf928d4a&quot;:{&quot;type&quot;:&quot;FIGURE_OBJECT&quot;,&quot;id&quot;:&quot;565a0940-515d-45f7-8c9c-33fbdf928d4a&quot;,&quot;name&quot;:&quot;Tumor (round) [2020-07]&quot;,&quot;relativeTransform&quot;:{&quot;translate&quot;:{&quot;x&quot;:-0.3323423572494155,&quot;y&quot;:-1.4704328706796286},&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6&quot;}},&quot;960010a2-30d5-4265-8ae9-335b044c8339&quot;:{&quot;type&quot;:&quot;FIGURE_OBJECT&quot;,&quot;id&quot;:&quot;960010a2-30d5-4265-8ae9-335b044c8339&quot;,&quot;name&quot;:&quot;Tumor (round) [2020-07]&quot;,&quot;relativeTransform&quot;:{&quot;translate&quot;:{&quot;x&quot;:-2.4922733776186012,&quot;y&quot;:1.4704651220954066},&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e282c7e7-c848-4f9e-a5b2-7eb7b0314399&quot;,&quot;order&quot;:&quot;7&quot;}},&quot;33e513eb-b732-4e41-8da1-bc5771c079d8&quot;:{&quot;type&quot;:&quot;FIGURE_OBJECT&quot;,&quot;id&quot;:&quot;33e513eb-b732-4e41-8da1-bc5771c079d8&quot;,&quot;relativeTransform&quot;:{&quot;translate&quot;:{&quot;x&quot;:-22.935838456487772,&quot;y&quot;:-39.78633845648778},&quot;rotate&quot;:0},&quot;opacity&quot;:1,&quot;source&quot;:{&quot;type&quot;:&quot;ASSETS&quot;},&quot;pathStyles&quot;:[{&quot;type&quot;:&quot;FILL&quot;,&quot;fillStyle&quot;:&quot;rgb(0,0,0)&quot;}],&quot;isLocked&quot;:false,&quot;parent&quot;:{&quot;type&quot;:&quot;CHILD&quot;,&quot;parentId&quot;:&quot;8c422181-7d8b-4032-be11-73a48a4afd29&quot;,&quot;order&quot;:&quot;72&quot;}},&quot;73466802-522f-4dc5-b5f2-c95ef3749189&quot;:{&quot;type&quot;:&quot;FIGURE_OBJECT&quot;,&quot;id&quot;:&quot;73466802-522f-4dc5-b5f2-c95ef3749189&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1&quot;}},&quot;0708be84-3c8b-4451-85af-2f8413cc9910&quot;:{&quot;type&quot;:&quot;FIGURE_OBJECT&quot;,&quot;id&quot;:&quot;0708be84-3c8b-4451-85af-2f8413cc9910&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2&quot;}},&quot;5c72cee0-37d3-47c6-bb3b-9f5dac09fc72&quot;:{&quot;type&quot;:&quot;FIGURE_OBJECT&quot;,&quot;id&quot;:&quot;5c72cee0-37d3-47c6-bb3b-9f5dac09fc72&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33e513eb-b732-4e41-8da1-bc5771c079d8&quot;,&quot;order&quot;:&quot;3&quot;}},&quot;37342503-7cc7-4727-9da3-7196dc3b12cd&quot;:{&quot;type&quot;:&quot;FIGURE_OBJECT&quot;,&quot;id&quot;:&quot;37342503-7cc7-4727-9da3-7196dc3b12cd&quot;,&quot;name&quot;:&quot;Tumor (round) [2020-07]&quot;,&quot;relativeTransform&quot;:{&quot;translate&quot;:{&quot;x&quot;:-2.4999559147646258,&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5&quot;}},&quot;92af543c-5570-47b2-bf1d-04714e7d314d&quot;:{&quot;type&quot;:&quot;FIGURE_OBJECT&quot;,&quot;id&quot;:&quot;92af543c-5570-47b2-bf1d-04714e7d314d&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6&quot;}},&quot;3e7b18c2-61d5-46ee-88fa-78f286b4d9a4&quot;:{&quot;type&quot;:&quot;FIGURE_OBJECT&quot;,&quot;id&quot;:&quot;3e7b18c2-61d5-46ee-88fa-78f286b4d9a4&quot;,&quot;name&quot;:&quot;Tumor (round) [2020-07]&quot;,&quot;relativeTransform&quot;:{&quot;translate&quot;:{&quot;x&quot;:1.3259798185110028,&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33e513eb-b732-4e41-8da1-bc5771c079d8&quot;,&quot;order&quot;:&quot;7&quot;}},&quot;d8436709-d220-4d2c-b48c-8d8f5f633aff&quot;:{&quot;type&quot;:&quot;FIGURE_OBJECT&quot;,&quot;id&quot;:&quot;d8436709-d220-4d2c-b48c-8d8f5f633aff&quot;,&quot;relativeTransform&quot;:{&quot;translate&quot;:{&quot;x&quot;:172.06416154351223,&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5&quot;}},&quot;6dd1820f-3eb3-4076-954f-54e5c9c6e014&quot;:{&quot;type&quot;:&quot;FIGURE_OBJECT&quot;,&quot;id&quot;:&quot;6dd1820f-3eb3-4076-954f-54e5c9c6e014&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1&quot;}},&quot;8617c913-5f2e-46c0-8d16-d890fba81a8a&quot;:{&quot;type&quot;:&quot;FIGURE_OBJECT&quot;,&quot;id&quot;:&quot;8617c913-5f2e-46c0-8d16-d890fba81a8a&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2&quot;}},&quot;fc0fb30f-05b8-4ac8-bd9e-368eeb153919&quot;:{&quot;type&quot;:&quot;FIGURE_OBJECT&quot;,&quot;id&quot;:&quot;fc0fb30f-05b8-4ac8-bd9e-368eeb153919&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8436709-d220-4d2c-b48c-8d8f5f633aff&quot;,&quot;order&quot;:&quot;3&quot;}},&quot;d29a1994-edcd-4b35-a246-9cf5f2a61ef9&quot;:{&quot;type&quot;:&quot;FIGURE_OBJECT&quot;,&quot;id&quot;:&quot;d29a1994-edcd-4b35-a246-9cf5f2a61ef9&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5&quot;}},&quot;e9970886-c969-4dbc-91a3-1817f2135f82&quot;:{&quot;type&quot;:&quot;FIGURE_OBJECT&quot;,&quot;id&quot;:&quot;e9970886-c969-4dbc-91a3-1817f2135f82&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6&quot;}},&quot;f8bde7f0-0dcd-45d9-9e3f-ef27a1e3d7ac&quot;:{&quot;type&quot;:&quot;FIGURE_OBJECT&quot;,&quot;id&quot;:&quot;f8bde7f0-0dcd-45d9-9e3f-ef27a1e3d7ac&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8436709-d220-4d2c-b48c-8d8f5f633aff&quot;,&quot;order&quot;:&quot;7&quot;}},&quot;c33a79fb-24cb-4d57-8867-2403e1b5bab0&quot;:{&quot;type&quot;:&quot;FIGURE_OBJECT&quot;,&quot;id&quot;:&quot;c33a79fb-24cb-4d57-8867-2403e1b5bab0&quot;,&quot;relativeTransform&quot;:{&quot;translate&quot;:{&quot;x&quot;:367.9681615435122,&quot;y&quot;:-37.08533845648776},&quot;rotate&quot;:0},&quot;opacity&quot;:1,&quot;source&quot;:{&quot;type&quot;:&quot;ASSETS&quot;},&quot;pathStyles&quot;:[{&quot;type&quot;:&quot;FILL&quot;,&quot;fillStyle&quot;:&quot;rgb(0,0,0)&quot;}],&quot;isLocked&quot;:false,&quot;parent&quot;:{&quot;type&quot;:&quot;CHILD&quot;,&quot;parentId&quot;:&quot;8c422181-7d8b-4032-be11-73a48a4afd29&quot;,&quot;order&quot;:&quot;77&quot;}},&quot;834f1dc1-8332-420e-aa0d-d8ce6a3dbe0e&quot;:{&quot;type&quot;:&quot;FIGURE_OBJECT&quot;,&quot;id&quot;:&quot;834f1dc1-8332-420e-aa0d-d8ce6a3dbe0e&quot;,&quot;relativeTransform&quot;:{&quot;translate&quot;:{&quot;x&quot;:2.500000000000008,&quot;y&quot;:1.3505000000000171},&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1&quot;}},&quot;b7b71a73-c79b-4919-bb9e-8f8c4e21780f&quot;:{&quot;type&quot;:&quot;FIGURE_OBJECT&quot;,&quot;id&quot;:&quot;b7b71a73-c79b-4919-bb9e-8f8c4e21780f&quot;,&quot;relativeTransform&quot;:{&quot;translate&quot;:{&quot;x&quot;:-2.499999999999992,&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2&quot;}},&quot;13500132-d976-45d3-841e-5614313cdc76&quot;:{&quot;type&quot;:&quot;FIGURE_OBJECT&quot;,&quot;id&quot;:&quot;13500132-d976-45d3-841e-5614313cdc76&quot;,&quot;relativeTransform&quot;:{&quot;translate&quot;:{&quot;x&quot;:1.3260000000000298,&quot;y&quot;:-1.3505000000000047},&quot;rotate&quot;:0},&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33a79fb-24cb-4d57-8867-2403e1b5bab0&quot;,&quot;order&quot;:&quot;3&quot;}},&quot;dceb9043-9d1c-420c-846f-481460a3bc26&quot;:{&quot;type&quot;:&quot;FIGURE_OBJECT&quot;,&quot;id&quot;:&quot;dceb9043-9d1c-420c-846f-481460a3bc26&quot;,&quot;name&quot;:&quot;Tumor (round) [2020-07]&quot;,&quot;relativeTransform&quot;:{&quot;translate&quot;:{&quot;x&quot;:-2.499955914764512,&quot;y&quot;:-1.3504555885053104},&quot;rotate&quot;:-0.5576666984771783,&quot;skewX&quot;:1.57741192605753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5&quot;}},&quot;38d90000-8754-4045-aaaf-0692b5ac08ac&quot;:{&quot;type&quot;:&quot;FIGURE_OBJECT&quot;,&quot;id&quot;:&quot;38d90000-8754-4045-aaaf-0692b5ac08ac&quot;,&quot;name&quot;:&quot;Tumor (round) [2020-07]&quot;,&quot;relativeTransform&quot;:{&quot;translate&quot;:{&quot;x&quot;:2.499985655137409,&quot;y&quot;:1.3504878399225664},&quot;rotate&quot;:-0.5576666984771783,&quot;skewX&quot;:1.5022970724357486e-15,&quot;scale&quot;:{&quot;x&quot;:0.0067161012496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6&quot;}},&quot;af209d92-df16-4409-be76-2f95eeba979b&quot;:{&quot;type&quot;:&quot;FIGURE_OBJECT&quot;,&quot;id&quot;:&quot;af209d92-df16-4409-be76-2f95eeba979b&quot;,&quot;name&quot;:&quot;Tumor (round) [2020-07]&quot;,&quot;relativeTransform&quot;:{&quot;translate&quot;:{&quot;x&quot;:1.3259798185111165,&quot;y&quot;:-1.350474695613384},&quot;rotate&quot;:-0.5576666984771783,&quot;skewX&quot;:1.8027564869228985e-15,&quot;scale&quot;:{&quot;x&quot;:0.006716101249699,&quot;y&quot;:0.0067161012496990006}},&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33a79fb-24cb-4d57-8867-2403e1b5bab0&quot;,&quot;order&quot;:&quot;7&quot;}},&quot;f3d8afbb-5301-4473-b19a-fe5bed4bccf4&quot;:{&quot;type&quot;:&quot;FIGURE_OBJECT&quot;,&quot;id&quot;:&quot;f3d8afbb-5301-4473-b19a-fe5bed4bccf4&quot;,&quot;relativeTransform&quot;:{&quot;translate&quot;:{&quot;x&quot;:154.54536204311478,&quot;y&quot;:-4.322137073926399},&quot;rotate&quot;:0},&quot;opacity&quot;:1,&quot;source&quot;:{&quot;type&quot;:&quot;ASSETS&quot;},&quot;pathStyles&quot;:[{&quot;type&quot;:&quot;FILL&quot;,&quot;fillStyle&quot;:&quot;rgb(0,0,0)&quot;}],&quot;isLocked&quot;:false,&quot;parent&quot;:{&quot;type&quot;:&quot;CHILD&quot;,&quot;parentId&quot;:&quot;8c422181-7d8b-4032-be11-73a48a4afd29&quot;,&quot;order&quot;:&quot;8&quot;}},&quot;69288d66-63a2-4f2c-9544-f4a64a881d52&quot;:{&quot;type&quot;:&quot;FIGURE_OBJECT&quot;,&quot;id&quot;:&quot;69288d66-63a2-4f2c-9544-f4a64a881d52&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1&quot;}},&quot;d8d5a25d-949f-4b36-a5de-4f7a3193cab3&quot;:{&quot;type&quot;:&quot;FIGURE_OBJECT&quot;,&quot;id&quot;:&quot;d8d5a25d-949f-4b36-a5de-4f7a3193cab3&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2&quot;}},&quot;f1c4f580-f6a4-4da8-adbe-e97aa7c8c542&quot;:{&quot;type&quot;:&quot;FIGURE_OBJECT&quot;,&quot;id&quot;:&quot;f1c4f580-f6a4-4da8-adbe-e97aa7c8c542&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f3d8afbb-5301-4473-b19a-fe5bed4bccf4&quot;,&quot;order&quot;:&quot;3&quot;}},&quot;c128af64-3108-4e86-b715-dbf2903d5f76&quot;:{&quot;type&quot;:&quot;FIGURE_OBJECT&quot;,&quot;id&quot;:&quot;c128af64-3108-4e86-b715-dbf2903d5f76&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5&quot;}},&quot;e321342b-f5b1-4260-84d6-52a63e7a27c8&quot;:{&quot;type&quot;:&quot;FIGURE_OBJECT&quot;,&quot;id&quot;:&quot;e321342b-f5b1-4260-84d6-52a63e7a27c8&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6&quot;}},&quot;6d6adeef-745a-4a7d-8ec9-e13bb2bac175&quot;:{&quot;type&quot;:&quot;FIGURE_OBJECT&quot;,&quot;id&quot;:&quot;6d6adeef-745a-4a7d-8ec9-e13bb2bac175&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f3d8afbb-5301-4473-b19a-fe5bed4bccf4&quot;,&quot;order&quot;:&quot;7&quot;}},&quot;d1dfcb55-0f7a-45b2-a804-f5cf82aadc18&quot;:{&quot;type&quot;:&quot;FIGURE_OBJECT&quot;,&quot;id&quot;:&quot;d1dfcb55-0f7a-45b2-a804-f5cf82aadc18&quot;,&quot;relativeTransform&quot;:{&quot;translate&quot;:{&quot;x&quot;:349.5963620431147,&quot;y&quot;:-2.2101370739265462},&quot;rotate&quot;:0},&quot;opacity&quot;:1,&quot;source&quot;:{&quot;type&quot;:&quot;ASSETS&quot;},&quot;pathStyles&quot;:[{&quot;type&quot;:&quot;FILL&quot;,&quot;fillStyle&quot;:&quot;rgb(0,0,0)&quot;}],&quot;isLocked&quot;:false,&quot;parent&quot;:{&quot;type&quot;:&quot;CHILD&quot;,&quot;parentId&quot;:&quot;8c422181-7d8b-4032-be11-73a48a4afd29&quot;,&quot;order&quot;:&quot;85&quot;}},&quot;8e5cf802-51bd-4a0b-ab9d-daf94a749054&quot;:{&quot;type&quot;:&quot;FIGURE_OBJECT&quot;,&quot;id&quot;:&quot;8e5cf802-51bd-4a0b-ab9d-daf94a749054&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1&quot;}},&quot;777a1a37-ab05-49ee-bc87-8f3b4dece61b&quot;:{&quot;type&quot;:&quot;FIGURE_OBJECT&quot;,&quot;id&quot;:&quot;777a1a37-ab05-49ee-bc87-8f3b4dece61b&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2&quot;}},&quot;6442d0ac-c796-48d7-af35-64dd9a059033&quot;:{&quot;type&quot;:&quot;FIGURE_OBJECT&quot;,&quot;id&quot;:&quot;6442d0ac-c796-48d7-af35-64dd9a05903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d1dfcb55-0f7a-45b2-a804-f5cf82aadc18&quot;,&quot;order&quot;:&quot;3&quot;}},&quot;2a46e212-43b1-4933-8218-e4fbd4615a45&quot;:{&quot;type&quot;:&quot;FIGURE_OBJECT&quot;,&quot;id&quot;:&quot;2a46e212-43b1-4933-8218-e4fbd4615a45&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5&quot;}},&quot;9b37d14c-4a22-45a4-8591-685a59458bba&quot;:{&quot;type&quot;:&quot;FIGURE_OBJECT&quot;,&quot;id&quot;:&quot;9b37d14c-4a22-45a4-8591-685a59458bba&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6&quot;}},&quot;a55938ac-2941-4091-97fa-a140c16514c3&quot;:{&quot;type&quot;:&quot;FIGURE_OBJECT&quot;,&quot;id&quot;:&quot;a55938ac-2941-4091-97fa-a140c16514c3&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d1dfcb55-0f7a-45b2-a804-f5cf82aadc18&quot;,&quot;order&quot;:&quot;7&quot;}},&quot;cce1b72d-4175-4f61-a213-c4b0a64e694f&quot;:{&quot;type&quot;:&quot;FIGURE_OBJECT&quot;,&quot;id&quot;:&quot;cce1b72d-4175-4f61-a213-c4b0a64e694f&quot;,&quot;relativeTransform&quot;:{&quot;translate&quot;:{&quot;x&quot;:319.8672455219101,&quot;y&quot;:16.698786739517914},&quot;rotate&quot;:1.5707963267948966},&quot;opacity&quot;:1,&quot;source&quot;:{&quot;type&quot;:&quot;ASSETS&quot;},&quot;pathStyles&quot;:[{&quot;type&quot;:&quot;FILL&quot;,&quot;fillStyle&quot;:&quot;rgb(0,0,0)&quot;}],&quot;isLocked&quot;:false,&quot;parent&quot;:{&quot;type&quot;:&quot;CHILD&quot;,&quot;parentId&quot;:&quot;8c422181-7d8b-4032-be11-73a48a4afd29&quot;,&quot;order&quot;:&quot;9&quot;}},&quot;0b82ba3a-ad15-403b-8391-5d1e23c45d61&quot;:{&quot;type&quot;:&quot;FIGURE_OBJECT&quot;,&quot;id&quot;:&quot;0b82ba3a-ad15-403b-8391-5d1e23c45d61&quot;,&quot;relativeTransform&quot;:{&quot;translate&quot;:{&quot;x&quot;:1.4476529804262555,&quot;y&quot;:-2.2791941980360915},&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1&quot;}},&quot;814e9937-4fc0-4416-a864-01c3726c1959&quot;:{&quot;type&quot;:&quot;FIGURE_OBJECT&quot;,&quot;id&quot;:&quot;814e9937-4fc0-4416-a864-01c3726c1959&quot;,&quot;relativeTransform&quot;:{&quot;translate&quot;:{&quot;x&quot;:-1.4476529804264828,&quot;y&quot;:-1.365529357682274},&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2&quot;}},&quot;15e1269e-2192-4dd6-8a8f-87825871a793&quot;:{&quot;type&quot;:&quot;FIGURE_OBJECT&quot;,&quot;id&quot;:&quot;15e1269e-2192-4dd6-8a8f-87825871a793&quot;,&quot;relativeTransform&quot;:{&quot;translate&quot;:{&quot;x&quot;:-1.274179947403809,&quot;y&quot;:2.279194198035927},&quot;rotate&quot;:-0.6810539170966516},&quot;opacity&quot;:1,&quot;path&quot;:{&quot;type&quot;:&quot;ELLIPSE&quot;,&quot;size&quot;:{&quot;x&quot;:9.128323087024471,&quot;y&quot;:9.128323087024468}},&quot;pathStyles&quot;:[{&quot;type&quot;:&quot;FILL&quot;,&quot;fillStyle&quot;:{&quot;type&quot;:&quot;radial&quot;,&quot;colorStops&quot;:{&quot;0&quot;:&quot;rgba(255, 255, 255, 0)&quot;,&quot;0.785&quot;:&quot;rgba(255, 185, 184, 0.18)&quot;,&quot;0.245&quot;:&quot;rgba(241, 117, 117, 0.55)&quot;}}},{&quot;type&quot;:&quot;STROKE&quot;,&quot;strokeStyle&quot;:&quot;#95AAD3&quot;,&quot;lineWidth&quot;:0,&quot;lineJoin&quot;:&quot;round&quot;}],&quot;isLocked&quot;:false,&quot;parent&quot;:{&quot;type&quot;:&quot;CHILD&quot;,&quot;parentId&quot;:&quot;cce1b72d-4175-4f61-a213-c4b0a64e694f&quot;,&quot;order&quot;:&quot;3&quot;}},&quot;1e4621c6-fbe8-437d-a63d-bd3a58e8288e&quot;:{&quot;type&quot;:&quot;FIGURE_OBJECT&quot;,&quot;id&quot;:&quot;1e4621c6-fbe8-437d-a63d-bd3a58e8288e&quot;,&quot;name&quot;:&quot;Tumor (round) [2020-07]&quot;,&quot;relativeTransform&quot;:{&quot;translate&quot;:{&quot;x&quot;:1.4476532331830025,&quot;y&quot;:-2.2791618323049816},&quot;rotate&quot;:-1.2387206155738302,&quot;skewX&quot;:1.2769525115703865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5&quot;}},&quot;0b6bbddd-9f9e-45ed-a22c-a65f36164216&quot;:{&quot;type&quot;:&quot;FIGURE_OBJECT&quot;,&quot;id&quot;:&quot;0b6bbddd-9f9e-45ed-a22c-a65f36164216&quot;,&quot;name&quot;:&quot;Tumor (round) [2020-07]&quot;,&quot;relativeTransform&quot;:{&quot;translate&quot;:{&quot;x&quot;:-1.4476717812210769,&quot;y&quot;:-1.3655297732635345},&quot;rotate&quot;:-1.2387206155738302,&quot;skewX&quot;:1.577411926057536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6&quot;}},&quot;fd4bcc1e-2a0b-4c48-9df3-752227e46096&quot;:{&quot;type&quot;:&quot;FIGURE_OBJECT&quot;,&quot;id&quot;:&quot;fd4bcc1e-2a0b-4c48-9df3-752227e46096&quot;,&quot;name&quot;:&quot;Tumor (round) [2020-07]&quot;,&quot;relativeTransform&quot;:{&quot;translate&quot;:{&quot;x&quot;:-1.2741177351445163,&quot;y&quot;:2.279200945150632},&quot;rotate&quot;:-1.2387206155738302,&quot;skewX&quot;:1.61496935286843e-15,&quot;scale&quot;:{&quot;x&quot;:0.006716101249698999,&quot;y&quot;:0.006716101249699}},&quot;opacity&quot;:1,&quot;image&quot;:{&quot;url&quot;:&quot;https://icons.biorender.com/biorender/5d4c36ee4c65360004f9d438/tumor-round.png&quot;,&quot;fallbackUrl&quot;:&quot;https://res.cloudinary.com/dlcjuc3ej/image/upload/v1565275880/fxto5vnfbkmsxqykzzxf.svg#/keystone/api/icons/5d4c36ee4c65360004f9d438/tumor-round.svg&quot;,&quot;size&quot;:{&quot;x&quot;:423,&quot;y&quot;:390},&quot;isPremium&quot;:false},&quot;source&quot;:{&quot;id&quot;:&quot;5d4473e2bf0af6000460174c&quot;,&quot;type&quot;:&quot;ASSETS&quot;},&quot;pathStyles&quot;:[{&quot;type&quot;:&quot;FILL&quot;,&quot;fillStyle&quot;:&quot;rgb(0,0,0)&quot;}],&quot;isLocked&quot;:false,&quot;parent&quot;:{&quot;type&quot;:&quot;CHILD&quot;,&quot;parentId&quot;:&quot;cce1b72d-4175-4f61-a213-c4b0a64e694f&quot;,&quot;order&quot;:&quot;7&quot;}},&quot;6d42269b-c744-4d64-8bc8-ac6f7353f2bf&quot;:{&quot;type&quot;:&quot;FIGURE_OBJECT&quot;,&quot;id&quot;:&quot;6d42269b-c744-4d64-8bc8-ac6f7353f2bf&quot;,&quot;relativeTransform&quot;:{&quot;translate&quot;:{&quot;x&quot;:0,&quot;y&quot;:0},&quot;rotate&quot;:0},&quot;isLocked&quot;:false,&quot;parent&quot;:{&quot;type&quot;:&quot;CHILD&quot;,&quot;parentId&quot;:&quot;85fd13b9-1d21-4d96-be96-68d527312fca&quot;,&quot;order&quot;:&quot;5&quot;}},&quot;134bad35-6318-4ee4-bf0b-c03f4595051c&quot;:{&quot;type&quot;:&quot;FIGURE_OBJECT&quot;,&quot;id&quot;:&quot;134bad35-6318-4ee4-bf0b-c03f4595051c&quot;,&quot;name&quot;:&quot;dsDNA brush 3 (straight)&quot;,&quot;relativeTransform&quot;:{&quot;translate&quot;:{&quot;x&quot;:6.331956730296911,&quot;y&quot;:-161.3351428571427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61e958c7-6bb9-4bff-b644-4e185dae3420&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01&quot;},&quot;isPremium&quot;:true},&quot;61e958c7-6bb9-4bff-b644-4e185dae3420&quot;:{&quot;type&quot;:&quot;FIGURE_OBJECT&quot;,&quot;id&quot;:&quot;61e958c7-6bb9-4bff-b644-4e185dae3420&quot;,&quot;relativeTransform&quot;:{&quot;translate&quot;:{&quot;x&quot;:0,&quot;y&quot;:0},&quot;rotate&quot;:0,&quot;skewX&quot;:0,&quot;scale&quot;:{&quot;x&quot;:1,&quot;y&quot;:1}},&quot;source&quot;:{&quot;type&quot;:&quot;ASSETS&quot;,&quot;id&quot;:&quot;5e71324176df310028d1ed5d&quot;},&quot;name&quot;:&quot;dsDNA (simplified)&quot;},&quot;10a51f3a-76e9-4f5a-82ba-06f28505318e&quot;:{&quot;type&quot;:&quot;FIGURE_OBJECT&quot;,&quot;id&quot;:&quot;10a51f3a-76e9-4f5a-82ba-06f28505318e&quot;,&quot;parent&quot;:{&quot;type&quot;:&quot;CHILD&quot;,&quot;parentId&quot;:&quot;61e958c7-6bb9-4bff-b644-4e185dae3420&quot;,&quot;order&quot;:&quot;5&quot;},&quot;relativeTransform&quot;:{&quot;translate&quot;:{&quot;x&quot;:0,&quot;y&quot;:0},&quot;rotate&quot;:0,&quot;skewX&quot;:0,&quot;scale&quot;:{&quot;x&quot;:1,&quot;y&quot;:1}}},&quot;199094b6-9098-438a-8938-9c69c5c5a78d&quot;:{&quot;type&quot;:&quot;FIGURE_OBJECT&quot;,&quot;id&quot;:&quot;199094b6-9098-438a-8938-9c69c5c5a78d&quot;,&quot;parent&quot;:{&quot;type&quot;:&quot;CHILD&quot;,&quot;parentId&quot;:&quot;10a51f3a-76e9-4f5a-82ba-06f28505318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d1a4bef-fd34-48e3-86a3-3e501c134d8a&quot;:{&quot;type&quot;:&quot;FIGURE_OBJECT&quot;,&quot;id&quot;:&quot;ed1a4bef-fd34-48e3-86a3-3e501c134d8a&quot;,&quot;parent&quot;:{&quot;type&quot;:&quot;CHILD&quot;,&quot;parentId&quot;:&quot;10a51f3a-76e9-4f5a-82ba-06f28505318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5eef777-37ce-4e1f-ab5e-73c9a6af129b&quot;:{&quot;type&quot;:&quot;FIGURE_OBJECT&quot;,&quot;id&quot;:&quot;b5eef777-37ce-4e1f-ab5e-73c9a6af129b&quot;,&quot;parent&quot;:{&quot;type&quot;:&quot;CHILD&quot;,&quot;parentId&quot;:&quot;10a51f3a-76e9-4f5a-82ba-06f28505318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857b7d3a-0cda-41cd-ad3d-799eee9abaa3&quot;:{&quot;type&quot;:&quot;FIGURE_OBJECT&quot;,&quot;id&quot;:&quot;857b7d3a-0cda-41cd-ad3d-799eee9abaa3&quot;,&quot;relativeTransform&quot;:{&quot;translate&quot;:{&quot;x&quot;:6.33195673029694,&quot;y&quot;:-161.33514285714276},&quot;rotate&quot;:0},&quot;layout&quot;:{&quot;sizeRatio&quot;:{&quot;x&quot;:0.88,&quot;y&quot;:0.88},&quot;keepAspectRatio&quot;:false},&quot;opacity&quot;:1,&quot;path&quot;:{&quot;type&quot;:&quot;RECT&quot;,&quot;size&quot;:{&quot;x&quot;:93.28814935064935,&quot;y&quot;:19.714285714285715},&quot;cornerRounding&quot;:{&quot;type&quot;:&quot;ARC_LENGTH&quot;,&quot;global&quot;:0}},&quot;pathStyles&quot;:[{&quot;type&quot;:&quot;FILL&quot;,&quot;fillStyle&quot;:&quot;rgba(235, 210, 208, 1)&quot;},{&quot;type&quot;:&quot;STROKE&quot;,&quot;strokeStyle&quot;:&quot;rgba(103, 54, 48, 1)&quot;,&quot;lineWidth&quot;:1.6428571428571428,&quot;lineJoin&quot;:&quot;round&quot;}],&quot;isLocked&quot;:false,&quot;parent&quot;:{&quot;type&quot;:&quot;CHILD&quot;,&quot;parentId&quot;:&quot;6d42269b-c744-4d64-8bc8-ac6f7353f2bf&quot;,&quot;order&quot;:&quot;02&quot;}},&quot;eddd8e37-07bd-473c-bd50-c86e981fded4&quot;:{&quot;type&quot;:&quot;FIGURE_OBJECT&quot;,&quot;id&quot;:&quot;eddd8e37-07bd-473c-bd50-c86e981fded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0,0,0)&quot;,&quot;fontWeight&quot;:&quot;normal&quot;,&quot;fontStyle&quot;:&quot;normal&quot;,&quot;decoration&quot;:&quot;none&quot;,&quot;script&quot;:&quot;none&quot;},&quot;range&quot;:[0,13]}],&quot;text&quot;:&quot;Proto-oncogene&quot;,&quot;baseStyle&quot;:{&quot;fontFamily&quot;:&quot;Roboto&quot;,&quot;fontSize&quot;:10.95238095238095,&quot;color&quot;:&quot;rgb(0,0,0)&quot;,&quot;fontWeight&quot;:&quot;normal&quot;,&quot;fontStyle&quot;:&quot;normal&quot;,&quot;decoration&quot;:&quot;none&quot;,&quot;script&quot;:&quot;none&quot;}}],&quot;verticalAlign&quot;:&quot;TOP&quot;},&quot;size&quot;:{&quot;x&quot;:82.09357142857144,&quot;y&quot;:12.321428571428571},&quot;targetSize&quot;:{&quot;x&quot;:67.43400510204081,&quot;y&quot;:2},&quot;format&quot;:&quot;BETTER_TEXT&quot;,&quot;verticalAlign&quot;:&quot;TOP&quot;},&quot;parent&quot;:{&quot;type&quot;:&quot;CHILD&quot;,&quot;parentId&quot;:&quot;857b7d3a-0cda-41cd-ad3d-799eee9abaa3&quot;,&quot;order&quot;:&quot;5&quot;}},&quot;b918d1a1-fa20-4e15-92aa-a51ac17f6981&quot;:{&quot;type&quot;:&quot;FIGURE_OBJECT&quot;,&quot;id&quot;:&quot;b918d1a1-fa20-4e15-92aa-a51ac17f6981&quot;,&quot;relativeTransform&quot;:{&quot;translate&quot;:{&quot;x&quot;:-333.6012518566153,&quot;y&quot;:-34.217976190476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6]}],&quot;text&quot;:&quot;I.  Translo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4.99332623172434,&quot;y&quot;:16.428571428571427},&quot;targetSize&quot;:{&quot;x&quot;:86.24451797605927,&quot;y&quot;:13.494897959183671},&quot;format&quot;:&quot;BETTER_TEXT&quot;,&quot;verticalAlign&quot;:&quot;TOP&quot;},&quot;isLocked&quot;:false,&quot;parent&quot;:{&quot;type&quot;:&quot;CHILD&quot;,&quot;parentId&quot;:&quot;6d42269b-c744-4d64-8bc8-ac6f7353f2bf&quot;,&quot;order&quot;:&quot;05&quot;}},&quot;e0b36b94-5634-4963-8963-df4694163d81&quot;:{&quot;type&quot;:&quot;FIGURE_OBJECT&quot;,&quot;id&quot;:&quot;e0b36b94-5634-4963-8963-df4694163d81&quot;,&quot;relativeTransform&quot;:{&quot;translate&quot;:{&quot;x&quot;:-104.58381203305413,&quot;y&quot;:-33.8606547619047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22]}],&quot;text&quot;:&quot;II.  Gene amplificatio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40.50466164817718,&quot;y&quot;:16.428571428571427},&quot;targetSize&quot;:{&quot;x&quot;:115.41454349671696,&quot;y&quot;:13.494897959183671},&quot;format&quot;:&quot;BETTER_TEXT&quot;,&quot;verticalAlign&quot;:&quot;TOP&quot;},&quot;isLocked&quot;:false,&quot;parent&quot;:{&quot;type&quot;:&quot;CHILD&quot;,&quot;parentId&quot;:&quot;6d42269b-c744-4d64-8bc8-ac6f7353f2bf&quot;,&quot;order&quot;:&quot;06&quot;}},&quot;a71d2e2a-4706-487d-bf6a-9186cef196f9&quot;:{&quot;type&quot;:&quot;FIGURE_OBJECT&quot;,&quot;id&quot;:&quot;a71d2e2a-4706-487d-bf6a-9186cef196f9&quot;,&quot;relativeTransform&quot;:{&quot;translate&quot;:{&quot;x&quot;:125.44562281869129,&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9]}],&quot;text&quot;:&quot;III.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21]}],&quot;text&quot;:&quot;Within control element&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50.52417420881144,&quot;y&quot;:34.75234285714285},&quot;targetSize&quot;:{&quot;x&quot;:123.6448573858094,&quot;y&quot;:28.54656734693877},&quot;format&quot;:&quot;BETTER_TEXT&quot;,&quot;verticalAlign&quot;:&quot;TOP&quot;},&quot;isLocked&quot;:false,&quot;parent&quot;:{&quot;type&quot;:&quot;CHILD&quot;,&quot;parentId&quot;:&quot;6d42269b-c744-4d64-8bc8-ac6f7353f2bf&quot;,&quot;order&quot;:&quot;07&quot;}},&quot;1d96bc6f-8b12-4c4f-a183-2964db87a61b&quot;:{&quot;type&quot;:&quot;FIGURE_OBJECT&quot;,&quot;id&quot;:&quot;1d96bc6f-8b12-4c4f-a183-2964db87a61b&quot;,&quot;relativeTransform&quot;:{&quot;translate&quot;:{&quot;x&quot;:-103.0137955729166,&quot;y&quot;:-161.3077619047614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quot;text&quot;:&quot;DNA&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22.230980282738095,&quot;y&quot;:12.376190476190475},&quot;targetSize&quot;:{&quot;x&quot;:18.26116237510629,&quot;y&quot;:10.166156462585032},&quot;format&quot;:&quot;BETTER_TEXT&quot;,&quot;verticalAlign&quot;:&quot;TOP&quot;},&quot;isLocked&quot;:false,&quot;parent&quot;:{&quot;type&quot;:&quot;CHILD&quot;,&quot;parentId&quot;:&quot;6d42269b-c744-4d64-8bc8-ac6f7353f2bf&quot;,&quot;order&quot;:&quot;1&quot;}},&quot;5399a49e-b455-4197-9eac-2835cedb8824&quot;:{&quot;type&quot;:&quot;FIGURE_OBJECT&quot;,&quot;id&quot;:&quot;5399a49e-b455-4197-9eac-2835cedb8824&quot;,&quot;name&quot;:&quot;dsDNA brush 3 (straight)&quot;,&quot;relativeTransform&quot;:{&quot;translate&quot;:{&quot;x&quot;:-330.92607898398876,&quot;y&quot;:40.05367857142817},&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5f4661d4-abaf-4bbd-babb-ddb0a037545b&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11&quot;},&quot;isPremium&quot;:true},&quot;5f4661d4-abaf-4bbd-babb-ddb0a037545b&quot;:{&quot;type&quot;:&quot;FIGURE_OBJECT&quot;,&quot;id&quot;:&quot;5f4661d4-abaf-4bbd-babb-ddb0a037545b&quot;,&quot;relativeTransform&quot;:{&quot;translate&quot;:{&quot;x&quot;:0,&quot;y&quot;:0},&quot;rotate&quot;:0,&quot;skewX&quot;:0,&quot;scale&quot;:{&quot;x&quot;:1,&quot;y&quot;:1}},&quot;source&quot;:{&quot;type&quot;:&quot;ASSETS&quot;,&quot;id&quot;:&quot;5e71324176df310028d1ed5d&quot;},&quot;name&quot;:&quot;dsDNA (simplified)&quot;},&quot;873fa223-e7dc-4783-ad2a-4bee3706e172&quot;:{&quot;type&quot;:&quot;FIGURE_OBJECT&quot;,&quot;id&quot;:&quot;873fa223-e7dc-4783-ad2a-4bee3706e172&quot;,&quot;parent&quot;:{&quot;type&quot;:&quot;CHILD&quot;,&quot;parentId&quot;:&quot;5f4661d4-abaf-4bbd-babb-ddb0a037545b&quot;,&quot;order&quot;:&quot;5&quot;},&quot;relativeTransform&quot;:{&quot;translate&quot;:{&quot;x&quot;:0,&quot;y&quot;:0},&quot;rotate&quot;:0,&quot;skewX&quot;:0,&quot;scale&quot;:{&quot;x&quot;:1,&quot;y&quot;:1}}},&quot;d9a7795c-b83a-4522-80d8-93b7d8624e8e&quot;:{&quot;type&quot;:&quot;FIGURE_OBJECT&quot;,&quot;id&quot;:&quot;d9a7795c-b83a-4522-80d8-93b7d8624e8e&quot;,&quot;parent&quot;:{&quot;type&quot;:&quot;CHILD&quot;,&quot;parentId&quot;:&quot;873fa223-e7dc-4783-ad2a-4bee3706e172&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f23feebf-e2b9-482d-b2dc-53acb036439c&quot;:{&quot;type&quot;:&quot;FIGURE_OBJECT&quot;,&quot;id&quot;:&quot;f23feebf-e2b9-482d-b2dc-53acb036439c&quot;,&quot;parent&quot;:{&quot;type&quot;:&quot;CHILD&quot;,&quot;parentId&quot;:&quot;873fa223-e7dc-4783-ad2a-4bee3706e172&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b8324dc5-19ff-458e-8fd2-8caf8d23485c&quot;:{&quot;type&quot;:&quot;FIGURE_OBJECT&quot;,&quot;id&quot;:&quot;b8324dc5-19ff-458e-8fd2-8caf8d23485c&quot;,&quot;parent&quot;:{&quot;type&quot;:&quot;CHILD&quot;,&quot;parentId&quot;:&quot;873fa223-e7dc-4783-ad2a-4bee3706e172&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d3089d76-d5d8-404a-8b2e-d822ca874411&quot;:{&quot;type&quot;:&quot;FIGURE_OBJECT&quot;,&quot;id&quot;:&quot;d3089d76-d5d8-404a-8b2e-d822ca874411&quot;,&quot;relativeTransform&quot;:{&quot;translate&quot;:{&quot;x&quot;:-323.9638804010853,&quot;y&quot;:39.84832142857102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12&quot;}},&quot;a4092c1e-840f-4d65-8e3e-7e1b0a53c190&quot;:{&quot;type&quot;:&quot;FIGURE_OBJECT&quot;,&quot;id&quot;:&quot;a4092c1e-840f-4d65-8e3e-7e1b0a53c190&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3089d76-d5d8-404a-8b2e-d822ca874411&quot;,&quot;order&quot;:&quot;5&quot;}},&quot;e2e3a17d-443c-4c72-ae0b-d9f763e0a322&quot;:{&quot;type&quot;:&quot;FIGURE_OBJECT&quot;,&quot;id&quot;:&quot;e2e3a17d-443c-4c72-ae0b-d9f763e0a322&quot;,&quot;relativeTransform&quot;:{&quot;translate&quot;:{&quot;x&quot;:-371.2150915334665,&quot;y&quot;:39.8483214285714},&quot;rotate&quot;:0},&quot;opacity&quot;:1,&quot;path&quot;:{&quot;type&quot;:&quot;RECT&quot;,&quot;size&quot;:{&quot;x&quot;:21.724470779220837,&quot;y&quot;:19.714285714285715},&quot;cornerRounding&quot;:{&quot;type&quot;:&quot;ARC_LENGTH&quot;,&quot;global&quot;:0}},&quot;pathStyles&quot;:[{&quot;type&quot;:&quot;FILL&quot;,&quot;fillStyle&quot;:&quot;rgba(240, 226, 182, 1)&quot;},{&quot;type&quot;:&quot;STROKE&quot;,&quot;strokeStyle&quot;:&quot;rgba(150, 103, 41, 1)&quot;,&quot;lineWidth&quot;:1.6428571428571428,&quot;lineJoin&quot;:&quot;round&quot;}],&quot;isLocked&quot;:false,&quot;parent&quot;:{&quot;type&quot;:&quot;CHILD&quot;,&quot;parentId&quot;:&quot;6d42269b-c744-4d64-8bc8-ac6f7353f2bf&quot;,&quot;order&quot;:&quot;15&quot;}},&quot;08af9e15-f8ad-47f6-b318-2d18d6e96fac&quot;:{&quot;type&quot;:&quot;FIGURE_OBJECT&quot;,&quot;id&quot;:&quot;08af9e15-f8ad-47f6-b318-2d18d6e96fac&quot;,&quot;relativeTransform&quot;:{&quot;translate&quot;:{&quot;x&quot;:-371.3099446601913,&quot;y&quot;:68.731392857142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1]}],&quot;text&quot;:&quot;New promoter&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9.398253536760194,&quot;y&quot;:26.732571428571426},&quot;targetSize&quot;:{&quot;x&quot;:40.5771368337673,&quot;y&quot;:21.95889795918367},&quot;format&quot;:&quot;BETTER_TEXT&quot;,&quot;verticalAlign&quot;:&quot;TOP&quot;},&quot;isLocked&quot;:false,&quot;parent&quot;:{&quot;type&quot;:&quot;CHILD&quot;,&quot;parentId&quot;:&quot;6d42269b-c744-4d64-8bc8-ac6f7353f2bf&quot;,&quot;order&quot;:&quot;17&quot;}},&quot;06b62911-908f-4bfe-a3c3-7c55dbacc2c7&quot;:{&quot;type&quot;:&quot;FIGURE_OBJECT&quot;,&quot;id&quot;:&quot;06b62911-908f-4bfe-a3c3-7c55dbacc2c7&quot;,&quot;relativeTransform&quot;:{&quot;translate&quot;:{&quot;x&quot;:-342.90064972527483,&quot;y&quot;:22.078989010988607},&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2&quot;}},&quot;186f1f98-7b4d-4889-82ca-982d039a7024&quot;:{&quot;type&quot;:&quot;FIGURE_OBJECT&quot;,&quot;id&quot;:&quot;186f1f98-7b4d-4889-82ca-982d039a7024&quot;,&quot;relativeTransform&quot;:{&quot;translate&quot;:{&quot;x&quot;:58.66314285714281,&quot;y&quot;:42.47196428571385},&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21&quot;}},&quot;8e327baf-6117-4f31-8c8a-66a8a0d79de4&quot;:{&quot;type&quot;:&quot;FIGURE_OBJECT&quot;,&quot;id&quot;:&quot;8e327baf-6117-4f31-8c8a-66a8a0d79de4&quot;,&quot;name&quot;:&quot;dsDNA brush 3 (straight)&quot;,&quot;relativeTransform&quot;:{&quot;translate&quot;:{&quot;x&quot;:127.82970020627998,&quot;y&quot;:41.926535714285286},&quot;rotate&quot;:0},&quot;opacity&quot;:1,&quot;source&quot;:{&quot;id&quot;:&quot;5e75575f52bb9000abea6260&quot;,&quot;type&quot;:&quot;ASSETS&quot;},&quot;path&quot;:{&quot;type&quot;:&quot;POLY_LINE&quot;,&quot;points&quot;:[{&quot;x&quot;:-90.25465693657726,&quot;y&quot;:0},{&quot;x&quot;:90.25465693657726,&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23cd1b9e-46e7-4d50-b702-2c72aa2105c3&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22&quot;},&quot;isPremium&quot;:true},&quot;23cd1b9e-46e7-4d50-b702-2c72aa2105c3&quot;:{&quot;type&quot;:&quot;FIGURE_OBJECT&quot;,&quot;id&quot;:&quot;23cd1b9e-46e7-4d50-b702-2c72aa2105c3&quot;,&quot;relativeTransform&quot;:{&quot;translate&quot;:{&quot;x&quot;:0,&quot;y&quot;:0},&quot;rotate&quot;:0,&quot;skewX&quot;:0,&quot;scale&quot;:{&quot;x&quot;:1,&quot;y&quot;:1}},&quot;source&quot;:{&quot;type&quot;:&quot;ASSETS&quot;,&quot;id&quot;:&quot;5e71324176df310028d1ed5d&quot;},&quot;name&quot;:&quot;dsDNA (simplified)&quot;},&quot;5bc5cbad-25c4-46f7-9a32-a35b472142f4&quot;:{&quot;type&quot;:&quot;FIGURE_OBJECT&quot;,&quot;id&quot;:&quot;5bc5cbad-25c4-46f7-9a32-a35b472142f4&quot;,&quot;parent&quot;:{&quot;type&quot;:&quot;CHILD&quot;,&quot;parentId&quot;:&quot;23cd1b9e-46e7-4d50-b702-2c72aa2105c3&quot;,&quot;order&quot;:&quot;5&quot;},&quot;relativeTransform&quot;:{&quot;translate&quot;:{&quot;x&quot;:0,&quot;y&quot;:0},&quot;rotate&quot;:0,&quot;skewX&quot;:0,&quot;scale&quot;:{&quot;x&quot;:1,&quot;y&quot;:1}}},&quot;63c00353-d3a5-45c2-ab64-488e935e8319&quot;:{&quot;type&quot;:&quot;FIGURE_OBJECT&quot;,&quot;id&quot;:&quot;63c00353-d3a5-45c2-ab64-488e935e8319&quot;,&quot;parent&quot;:{&quot;type&quot;:&quot;CHILD&quot;,&quot;parentId&quot;:&quot;5bc5cbad-25c4-46f7-9a32-a35b472142f4&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e603d744-c03f-4059-88d0-3149676b1386&quot;:{&quot;type&quot;:&quot;FIGURE_OBJECT&quot;,&quot;id&quot;:&quot;e603d744-c03f-4059-88d0-3149676b1386&quot;,&quot;parent&quot;:{&quot;type&quot;:&quot;CHILD&quot;,&quot;parentId&quot;:&quot;5bc5cbad-25c4-46f7-9a32-a35b472142f4&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9a245134-78e4-495b-84b4-f1a01f24a371&quot;:{&quot;type&quot;:&quot;FIGURE_OBJECT&quot;,&quot;id&quot;:&quot;9a245134-78e4-495b-84b4-f1a01f24a371&quot;,&quot;parent&quot;:{&quot;type&quot;:&quot;CHILD&quot;,&quot;parentId&quot;:&quot;5bc5cbad-25c4-46f7-9a32-a35b472142f4&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f0d9a557-789a-4a4e-8a84-964abf93c6a4&quot;:{&quot;type&quot;:&quot;FIGURE_OBJECT&quot;,&quot;id&quot;:&quot;f0d9a557-789a-4a4e-8a84-964abf93c6a4&quot;,&quot;name&quot;:&quot;dsDNA (simplified) (distorted)&quot;,&quot;relativeTransform&quot;:{&quot;translate&quot;:{&quot;x&quot;:58.78770739325906,&quot;y&quot;:41.926535714285286},&quot;rotate&quot;:0,&quot;skewX&quot;:0,&quot;scale&quot;:{&quot;x&quot;:0.8214285714285714,&quot;y&quot;:0.8214285714285714}},&quot;opacity&quot;:1,&quot;source&quot;:{&quot;type&quot;:&quot;ASSETS&quot;},&quot;path&quot;:{&quot;type&quot;:&quot;SPLINE&quot;,&quot;spline&quot;:{&quot;points&quot;:[{&quot;x&quot;:-14.010152284263938,&quot;y&quot;:0,&quot;isEndPoint&quot;:true},{&quot;x&quot;:14.010152284263938,&quot;y&quot;:0,&quot;isEndPoint&quot;:true}],&quot;closed&quot;:false}},&quot;pathStyles&quot;:[{&quot;type&quot;:&quot;FILL&quot;,&quot;fillStyle&quot;:&quot;rgba(0,0,0,0)&quot;},{&quot;type&quot;:&quot;STROKE&quot;,&quot;strokeStyle&quot;:&quot;rgba(0,0,0,0)&quot;,&quot;lineWidth&quot;:15,&quot;lineJoin&quot;:&quot;round&quot;}],&quot;pathPattern&quot;:{&quot;type&quot;:&quot;ROW&quot;,&quot;patternId&quot;:&quot;0022fe11-a4da-4cb9-85cb-5911ed89c7cd&quot;,&quot;patternTransform&quot;:{&quot;translate&quot;:{&quot;x&quot;:0,&quot;y&quot;:-0.5},&quot;rotate&quot;:0,&quot;skewX&quot;:0,&quot;scale&quot;:{&quot;x&quot;:0.002717391304347826,&quot;y&quot;:0.005076142131979695}},&quot;xUnits&quot;:&quot;PATH_LENGTH&quot;,&quot;yUnits&quot;:&quot;STROKE_WIDTH&quot;,&quot;bending&quot;:true,&quot;isPremium&quot;:false},&quot;isFrozen&quot;:true,&quot;isLocked&quot;:false,&quot;parent&quot;:{&quot;type&quot;:&quot;CHILD&quot;,&quot;parentId&quot;:&quot;6d42269b-c744-4d64-8bc8-ac6f7353f2bf&quot;,&quot;order&quot;:&quot;23&quot;}},&quot;0022fe11-a4da-4cb9-85cb-5911ed89c7cd&quot;:{&quot;type&quot;:&quot;FIGURE_OBJECT&quot;,&quot;id&quot;:&quot;0022fe11-a4da-4cb9-85cb-5911ed89c7cd&quot;,&quot;relativeTransform&quot;:{&quot;translate&quot;:{&quot;x&quot;:0,&quot;y&quot;:0},&quot;rotate&quot;:0,&quot;skewX&quot;:0,&quot;scale&quot;:{&quot;x&quot;:1,&quot;y&quot;:1}},&quot;source&quot;:{&quot;type&quot;:&quot;ASSETS&quot;,&quot;id&quot;:&quot;5e71324176df310028d1ed5d&quot;},&quot;name&quot;:&quot;dsDNA (simplified) (distorted)&quot;},&quot;8e76eea1-ffd1-46f4-9756-14840c9d01de&quot;:{&quot;type&quot;:&quot;FIGURE_OBJECT&quot;,&quot;id&quot;:&quot;8e76eea1-ffd1-46f4-9756-14840c9d01de&quot;,&quot;parent&quot;:{&quot;type&quot;:&quot;CHILD&quot;,&quot;parentId&quot;:&quot;0022fe11-a4da-4cb9-85cb-5911ed89c7cd&quot;,&quot;order&quot;:&quot;5&quot;},&quot;relativeTransform&quot;:{&quot;translate&quot;:{&quot;x&quot;:0,&quot;y&quot;:0},&quot;rotate&quot;:0,&quot;skewX&quot;:0,&quot;scale&quot;:{&quot;x&quot;:1,&quot;y&quot;:1}}},&quot;9e5ff266-a7fb-4da6-9206-93e13d5891d7&quot;:{&quot;type&quot;:&quot;FIGURE_OBJECT&quot;,&quot;id&quot;:&quot;9e5ff266-a7fb-4da6-9206-93e13d5891d7&quot;,&quot;parent&quot;:{&quot;type&quot;:&quot;CHILD&quot;,&quot;parentId&quot;:&quot;8e76eea1-ffd1-46f4-9756-14840c9d01de&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eb7d00&quot;}],&quot;opacity&quot;:1},&quot;111e4b18-5433-4e3f-8739-5dca776cc051&quot;:{&quot;type&quot;:&quot;FIGURE_OBJECT&quot;,&quot;id&quot;:&quot;111e4b18-5433-4e3f-8739-5dca776cc051&quot;,&quot;parent&quot;:{&quot;type&quot;:&quot;CHILD&quot;,&quot;parentId&quot;:&quot;8e76eea1-ffd1-46f4-9756-14840c9d01de&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f5a212&quot;}],&quot;opacity&quot;:1},&quot;26863b49-db26-4bde-905e-ff1f179ab9b1&quot;:{&quot;type&quot;:&quot;FIGURE_OBJECT&quot;,&quot;id&quot;:&quot;26863b49-db26-4bde-905e-ff1f179ab9b1&quot;,&quot;parent&quot;:{&quot;type&quot;:&quot;CHILD&quot;,&quot;parentId&quot;:&quot;8e76eea1-ffd1-46f4-9756-14840c9d01de&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eb7d00&quot;}],&quot;opacity&quot;:1},&quot;062d0889-6a8e-464f-8820-c1cb4c46e024&quot;:{&quot;type&quot;:&quot;FIGURE_OBJECT&quot;,&quot;id&quot;:&quot;062d0889-6a8e-464f-8820-c1cb4c46e024&quot;,&quot;relativeTransform&quot;:{&quot;translate&quot;:{&quot;x&quot;:-0.1513104497648783,&quot;y&quot;:0},&quot;rotate&quot;:0,&quot;skewX&quot;:0,&quot;scale&quot;:{&quot;x&quot;:0.1969256205371562,&quot;y&quot;:1}},&quot;opacity&quot;:1,&quot;path&quot;:{&quot;type&quot;:&quot;RECT&quot;,&quot;size&quot;:{&quot;x&quot;:28.020304568527877,&quot;y&quot;:15}},&quot;pathStyles&quot;:[{&quot;type&quot;:&quot;FILL&quot;,&quot;fillStyle&quot;:&quot;#fff&quot;}],&quot;isFrozen&quot;:true,&quot;isLocked&quot;:false,&quot;parent&quot;:{&quot;type&quot;:&quot;CROP&quot;,&quot;parentId&quot;:&quot;f0d9a557-789a-4a4e-8a84-964abf93c6a4&quot;,&quot;order&quot;:&quot;5&quot;}},&quot;ddba70f7-ec91-40df-8af8-f29992232ebe&quot;:{&quot;type&quot;:&quot;FIGURE_OBJECT&quot;,&quot;id&quot;:&quot;ddba70f7-ec91-40df-8af8-f29992232ebe&quot;,&quot;relativeTransform&quot;:{&quot;translate&quot;:{&quot;x&quot;:139.2114518296566,&quot;y&quot;:41.92653571428528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25&quot;}},&quot;57724acd-4e0a-4b60-8148-816ac3e55f0a&quot;:{&quot;type&quot;:&quot;FIGURE_OBJECT&quot;,&quot;id&quot;:&quot;57724acd-4e0a-4b60-8148-816ac3e55f0a&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ddba70f7-ec91-40df-8af8-f29992232ebe&quot;,&quot;order&quot;:&quot;5&quot;}},&quot;83fe2d69-cb53-41a9-bd27-c19093ba64ad&quot;:{&quot;type&quot;:&quot;FIGURE_OBJECT&quot;,&quot;id&quot;:&quot;83fe2d69-cb53-41a9-bd27-c19093ba64ad&quot;,&quot;relativeTransform&quot;:{&quot;translate&quot;:{&quot;x&quot;:60.73067860241384,&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17]}],&quot;text&quot;:&quot;In control element&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48.53821434768495,&quot;y&quot;:26.732571428571426},&quot;targetSize&quot;:{&quot;x&quot;:39.87067607131264,&quot;y&quot;:21.95889795918367},&quot;format&quot;:&quot;BETTER_TEXT&quot;,&quot;verticalAlign&quot;:&quot;TOP&quot;},&quot;isLocked&quot;:false,&quot;parent&quot;:{&quot;type&quot;:&quot;CHILD&quot;,&quot;parentId&quot;:&quot;6d42269b-c744-4d64-8bc8-ac6f7353f2bf&quot;,&quot;order&quot;:&quot;27&quot;}},&quot;ecaaaf2c-6df4-4855-819a-536c766d624f&quot;:{&quot;type&quot;:&quot;FIGURE_OBJECT&quot;,&quot;id&quot;:&quot;ecaaaf2c-6df4-4855-819a-536c766d624f&quot;,&quot;relativeTransform&quot;:{&quot;translate&quot;:{&quot;x&quot;:369.5089642857143,&quot;y&quot;:40.02657142857111},&quot;rotate&quot;:0},&quot;opacity&quot;:1,&quot;path&quot;:{&quot;type&quot;:&quot;ELLIPSE&quot;,&quot;size&quot;:{&quot;x&quot;:47.64285714285714,&quot;y&quot;:47.64285714285714}},&quot;pathStyles&quot;:[{&quot;type&quot;:&quot;FILL&quot;,&quot;fillStyle&quot;:{&quot;type&quot;:&quot;radial&quot;,&quot;colorStops&quot;:{&quot;0&quot;:&quot;rgba(244, 230, 170, 1)&quot;,&quot;0.753&quot;:&quot;rgba(244, 230, 170, 0)&quot;,&quot;0.806&quot;:&quot;rgba(244, 230, 170, 0)&quot;}}},{&quot;type&quot;:&quot;STROKE&quot;,&quot;strokeStyle&quot;:&quot;#95AAD3&quot;,&quot;lineWidth&quot;:0,&quot;lineJoin&quot;:&quot;round&quot;}],&quot;isLocked&quot;:false,&quot;parent&quot;:{&quot;type&quot;:&quot;CHILD&quot;,&quot;parentId&quot;:&quot;6d42269b-c744-4d64-8bc8-ac6f7353f2bf&quot;,&quot;order&quot;:&quot;3&quot;}},&quot;088ecdb0-795b-4b2d-a634-977c40be7526&quot;:{&quot;type&quot;:&quot;FIGURE_OBJECT&quot;,&quot;id&quot;:&quot;088ecdb0-795b-4b2d-a634-977c40be7526&quot;,&quot;name&quot;:&quot;dsDNA brush 3 (straight)&quot;,&quot;relativeTransform&quot;:{&quot;translate&quot;:{&quot;x&quot;:338.28430168257415,&quot;y&quot;:40.02657142857073},&quot;rotate&quot;:0},&quot;opacity&quot;:1,&quot;source&quot;:{&quot;id&quot;:&quot;5e75575f52bb9000abea6260&quot;,&quot;type&quot;:&quot;ASSETS&quot;},&quot;path&quot;:{&quot;type&quot;:&quot;POLY_LINE&quot;,&quot;points&quot;:[{&quot;x&quot;:-86.3998016825743,&quot;y&quot;:0},{&quot;x&quot;:86.39980168257412,&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9efc0062-225a-4a61-9e9f-ec98593ea3e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32&quot;},&quot;isPremium&quot;:true},&quot;9efc0062-225a-4a61-9e9f-ec98593ea3e4&quot;:{&quot;type&quot;:&quot;FIGURE_OBJECT&quot;,&quot;id&quot;:&quot;9efc0062-225a-4a61-9e9f-ec98593ea3e4&quot;,&quot;relativeTransform&quot;:{&quot;translate&quot;:{&quot;x&quot;:0,&quot;y&quot;:0},&quot;rotate&quot;:0,&quot;skewX&quot;:0,&quot;scale&quot;:{&quot;x&quot;:1,&quot;y&quot;:1}},&quot;source&quot;:{&quot;type&quot;:&quot;ASSETS&quot;,&quot;id&quot;:&quot;5e71324176df310028d1ed5d&quot;},&quot;name&quot;:&quot;dsDNA (simplified)&quot;},&quot;7b462e83-f2a5-4ab7-ba3b-940123434e15&quot;:{&quot;type&quot;:&quot;FIGURE_OBJECT&quot;,&quot;id&quot;:&quot;7b462e83-f2a5-4ab7-ba3b-940123434e15&quot;,&quot;parent&quot;:{&quot;type&quot;:&quot;CHILD&quot;,&quot;parentId&quot;:&quot;9efc0062-225a-4a61-9e9f-ec98593ea3e4&quot;,&quot;order&quot;:&quot;5&quot;},&quot;relativeTransform&quot;:{&quot;translate&quot;:{&quot;x&quot;:0,&quot;y&quot;:0},&quot;rotate&quot;:0,&quot;skewX&quot;:0,&quot;scale&quot;:{&quot;x&quot;:1,&quot;y&quot;:1}}},&quot;bb1d03c1-c2c2-48c6-9361-795b9c98bd24&quot;:{&quot;type&quot;:&quot;FIGURE_OBJECT&quot;,&quot;id&quot;:&quot;bb1d03c1-c2c2-48c6-9361-795b9c98bd24&quot;,&quot;parent&quot;:{&quot;type&quot;:&quot;CHILD&quot;,&quot;parentId&quot;:&quot;7b462e83-f2a5-4ab7-ba3b-940123434e15&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3e8efb2-443c-4016-a463-ede072f56a27&quot;:{&quot;type&quot;:&quot;FIGURE_OBJECT&quot;,&quot;id&quot;:&quot;c3e8efb2-443c-4016-a463-ede072f56a27&quot;,&quot;parent&quot;:{&quot;type&quot;:&quot;CHILD&quot;,&quot;parentId&quot;:&quot;7b462e83-f2a5-4ab7-ba3b-940123434e15&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ca2b6b9b-8e52-4611-b271-cf3b23dfbf46&quot;:{&quot;type&quot;:&quot;FIGURE_OBJECT&quot;,&quot;id&quot;:&quot;ca2b6b9b-8e52-4611-b271-cf3b23dfbf46&quot;,&quot;parent&quot;:{&quot;type&quot;:&quot;CHILD&quot;,&quot;parentId&quot;:&quot;7b462e83-f2a5-4ab7-ba3b-940123434e15&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a3b3c8d9-febf-43fd-a949-4aa80e099096&quot;:{&quot;type&quot;:&quot;FIGURE_OBJECT&quot;,&quot;id&quot;:&quot;a3b3c8d9-febf-43fd-a949-4aa80e099096&quot;,&quot;relativeTransform&quot;:{&quot;translate&quot;:{&quot;x&quot;:339.9322337662336,&quot;y&quot;:40.02657142857092},&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35&quot;}},&quot;9a80827d-a892-4f2e-9493-d3422236c96b&quot;:{&quot;type&quot;:&quot;FIGURE_OBJECT&quot;,&quot;id&quot;:&quot;9a80827d-a892-4f2e-9493-d3422236c96b&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3b3c8d9-febf-43fd-a949-4aa80e099096&quot;,&quot;order&quot;:&quot;5&quot;}},&quot;fbb5e58a-39c0-4a2b-91be-0ab83917efb3&quot;:{&quot;type&quot;:&quot;FIGURE_OBJECT&quot;,&quot;id&quot;:&quot;fbb5e58a-39c0-4a2b-91be-0ab83917efb3&quot;,&quot;relativeTransform&quot;:{&quot;translate&quot;:{&quot;x&quot;:369.5088388363323,&quot;y&quot;:40.231928571428064},&quot;rotate&quot;:0},&quot;opacity&quot;:1,&quot;path&quot;:{&quot;type&quot;:&quot;POLY_LINE&quot;,&quot;points&quot;:[{&quot;x&quot;:0,&quot;y&quot;:-9.035714285714285},{&quot;x&quot;:0,&quot;y&quot;:9.035714285714285}],&quot;closed&quot;:false},&quot;pathStyles&quot;:[{&quot;type&quot;:&quot;FILL&quot;,&quot;fillStyle&quot;:&quot;rgba(0,0,0,0)&quot;},{&quot;type&quot;:&quot;STROKE&quot;,&quot;strokeStyle&quot;:&quot;rgba(245, 162, 18, 1)&quot;,&quot;lineWidth&quot;:2.4642857142857144,&quot;lineJoin&quot;:&quot;round&quot;}],&quot;isLocked&quot;:false,&quot;parent&quot;:{&quot;type&quot;:&quot;CHILD&quot;,&quot;parentId&quot;:&quot;6d42269b-c744-4d64-8bc8-ac6f7353f2bf&quot;,&quot;order&quot;:&quot;4&quot;}},&quot;04d47dcd-e0b3-4387-8040-3da66bc979e1&quot;:{&quot;type&quot;:&quot;FIGURE_OBJECT&quot;,&quot;id&quot;:&quot;04d47dcd-e0b3-4387-8040-3da66bc979e1&quot;,&quot;relativeTransform&quot;:{&quot;translate&quot;:{&quot;x&quot;:369.09836841637343,&quot;y&quot;:68.731392857142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7]}],&quot;text&quot;:&quot;In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30.01359397560409,&quot;y&quot;:26.732571428571426},&quot;targetSize&quot;:{&quot;x&quot;:24.654023622817643,&quot;y&quot;:21.95889795918367},&quot;format&quot;:&quot;BETTER_TEXT&quot;,&quot;verticalAlign&quot;:&quot;TOP&quot;},&quot;isLocked&quot;:false,&quot;parent&quot;:{&quot;type&quot;:&quot;CHILD&quot;,&quot;parentId&quot;:&quot;6d42269b-c744-4d64-8bc8-ac6f7353f2bf&quot;,&quot;order&quot;:&quot;45&quot;}},&quot;12d28bb9-54f3-4658-8a9b-0bd143b8ec23&quot;:{&quot;type&quot;:&quot;FIGURE_OBJECT&quot;,&quot;id&quot;:&quot;12d28bb9-54f3-4658-8a9b-0bd143b8ec23&quot;,&quot;relativeTransform&quot;:{&quot;translate&quot;:{&quot;x&quot;:334.95598214285707,&quot;y&quot;:215.15432142857117},&quot;rotate&quot;:0},&quot;opacity&quot;:1,&quot;source&quot;:{&quot;type&quot;:&quot;ASSETS&quot;},&quot;pathStyles&quot;:[{&quot;type&quot;:&quot;FILL&quot;,&quot;fillStyle&quot;:&quot;rgb(0,0,0)&quot;}],&quot;isLocked&quot;:false,&quot;parent&quot;:{&quot;type&quot;:&quot;CHILD&quot;,&quot;parentId&quot;:&quot;6d42269b-c744-4d64-8bc8-ac6f7353f2bf&quot;,&quot;order&quot;:&quot;5&quot;}},&quot;d9c103ce-0acf-41d9-953a-802198dd5223&quot;:{&quot;type&quot;:&quot;FIGURE_OBJECT&quot;,&quot;id&quot;:&quot;d9c103ce-0acf-41d9-953a-802198dd5223&quot;,&quot;relativeTransform&quot;:{&quot;translate&quot;:{&quot;x&quot;:-7.978124999999888,&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1&quot;}},&quot;fbee6fee-0f22-48fe-b65c-e3912134fd5b&quot;:{&quot;type&quot;:&quot;FIGURE_OBJECT&quot;,&quot;id&quot;:&quot;fbee6fee-0f22-48fe-b65c-e3912134fd5b&quot;,&quot;relativeTransform&quot;:{&quot;translate&quot;:{&quot;x&quot;:-6.49626785714286,&quot;y&quot;:9.137571428571448},&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2&quot;}},&quot;21ee5aa2-7275-4330-b1e9-6442d3f55bcf&quot;:{&quot;type&quot;:&quot;FIGURE_OBJECT&quot;,&quot;id&quot;:&quot;21ee5aa2-7275-4330-b1e9-6442d3f55bcf&quot;,&quot;relativeTransform&quot;:{&quot;translate&quot;:{&quot;x&quot;:7.978125000000074,&quot;y&quot;:-1.018571428571436},&quot;rotate&quot;:0},&quot;opacity&quot;:1,&quot;path&quot;:{&quot;type&quot;:&quot;ELLIPSE&quot;,&quot;size&quot;:{&quot;x&quot;:39.42857142857143,&quot;y&quot;:39.42857142857143}},&quot;pathStyles&quot;:[{&quot;type&quot;:&quot;FILL&quot;,&quot;fillStyle&quot;:{&quot;type&quot;:&quot;radial&quot;,&quot;colorStops&quot;:{&quot;0&quot;:&quot;rgba(244, 230, 170, 1)&quot;,&quot;0.78&quot;:&quot;rgba(244, 230, 170, 0)&quot;,&quot;0.753&quot;:&quot;rgba(244, 230, 170, 0)&quot;}}},{&quot;type&quot;:&quot;STROKE&quot;,&quot;strokeStyle&quot;:&quot;#95AAD3&quot;,&quot;lineWidth&quot;:0,&quot;lineJoin&quot;:&quot;round&quot;}],&quot;isLocked&quot;:false,&quot;parent&quot;:{&quot;type&quot;:&quot;CHILD&quot;,&quot;parentId&quot;:&quot;12d28bb9-54f3-4658-8a9b-0bd143b8ec23&quot;,&quot;order&quot;:&quot;3&quot;}},&quot;4d35d907-d6c7-4c22-8728-7a555282e034&quot;:{&quot;type&quot;:&quot;FIGURE_OBJECT&quot;,&quot;id&quot;:&quot;4d35d907-d6c7-4c22-8728-7a555282e034&quot;,&quot;name&quot;:&quot;Generic protein (ball)&quot;,&quot;relativeTransform&quot;:{&quot;translate&quot;:{&quot;x&quot;:7.977728493298241,&quot;y&quot;:-0.5670115848239203},&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5&quot;}},&quot;fa08944e-e301-4ca9-8959-6e313a824cf5&quot;:{&quot;type&quot;:&quot;FIGURE_OBJECT&quot;,&quot;id&quot;:&quot;fa08944e-e301-4ca9-8959-6e313a824cf5&quot;,&quot;name&quot;:&quot;Generic protein (ball)&quot;,&quot;relativeTransform&quot;:{&quot;translate&quot;:{&quot;x&quot;:-7.978503046177167,&quot;y&quot;:6.982188122987695},&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6&quot;}},&quot;146edca0-2a74-4aa4-b434-7c804d4e9f4a&quot;:{&quot;type&quot;:&quot;FIGURE_OBJECT&quot;,&quot;id&quot;:&quot;146edca0-2a74-4aa4-b434-7c804d4e9f4a&quot;,&quot;name&quot;:&quot;Generic protein (ball)&quot;,&quot;relativeTransform&quot;:{&quot;translate&quot;:{&quot;x&quot;:-7.978503046177167,&quot;y&quot;:-9.863270903323357},&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12d28bb9-54f3-4658-8a9b-0bd143b8ec23&quot;,&quot;order&quot;:&quot;7&quot;}},&quot;487c5ebb-2c59-459f-96a5-7ff5ce15a37b&quot;:{&quot;type&quot;:&quot;FIGURE_OBJECT&quot;,&quot;id&quot;:&quot;487c5ebb-2c59-459f-96a5-7ff5ce15a37b&quot;,&quot;relativeTransform&quot;:{&quot;translate&quot;:{&quot;x&quot;:-98.92255774115087,&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2]}],&quot;text&quot;:&quot;Excess of normal growth-stimulating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73.25552933702141,&quot;y&quot;:34.75234285714285},&quot;targetSize&quot;:{&quot;x&quot;:142.31704195541045,&quot;y&quot;:28.54656734693877},&quot;format&quot;:&quot;BETTER_TEXT&quot;,&quot;verticalAlign&quot;:&quot;TOP&quot;},&quot;isLocked&quot;:false,&quot;parent&quot;:{&quot;type&quot;:&quot;CHILD&quot;,&quot;parentId&quot;:&quot;6d42269b-c744-4d64-8bc8-ac6f7353f2bf&quot;,&quot;order&quot;:&quot;51&quot;}},&quot;7fb75e7c-498c-4912-b64d-166b4a0e30bd&quot;:{&quot;type&quot;:&quot;FIGURE_OBJECT&quot;,&quot;id&quot;:&quot;7fb75e7c-498c-4912-b64d-166b4a0e30bd&quot;,&quot;relativeTransform&quot;:{&quot;translate&quot;:{&quot;x&quot;:336.19360602366925,&quot;y&quot;:165.893742857142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44]}],&quot;text&quot;:&quot;Hyper-active or degradation-resistant protein&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90.25464061876716,&quot;y&quot;:34.75234285714285},&quot;targetSize&quot;:{&quot;x&quot;:156.28059765113017,&quot;y&quot;:28.54656734693877},&quot;format&quot;:&quot;BETTER_TEXT&quot;,&quot;verticalAlign&quot;:&quot;TOP&quot;},&quot;isLocked&quot;:false,&quot;parent&quot;:{&quot;type&quot;:&quot;CHILD&quot;,&quot;parentId&quot;:&quot;6d42269b-c744-4d64-8bc8-ac6f7353f2bf&quot;,&quot;order&quot;:&quot;52&quot;}},&quot;06934138-77e5-4a90-967a-c2cde3c48451&quot;:{&quot;type&quot;:&quot;FIGURE_OBJECT&quot;,&quot;id&quot;:&quot;06934138-77e5-4a90-967a-c2cde3c48451&quot;,&quot;name&quot;:&quot;dsDNA brush 3 (straight)&quot;,&quot;relativeTransform&quot;:{&quot;translate&quot;:{&quot;x&quot;:-99.45079326970317,&quot;y&quot;:40.05367857142836},&quot;rotate&quot;:0},&quot;opacity&quot;:1,&quot;source&quot;:{&quot;id&quot;:&quot;5e75575f52bb9000abea6260&quot;,&quot;type&quot;:&quot;ASSETS&quot;},&quot;path&quot;:{&quot;type&quot;:&quot;POLY_LINE&quot;,&quot;points&quot;:[{&quot;x&quot;:-101.63656387315407,&quot;y&quot;:0},{&quot;x&quot;:101.63656387315407,&quot;y&quot;:0}],&quot;closed&quot;:false},&quot;pathStyles&quot;:[{&quot;type&quot;:&quot;FILL&quot;,&quot;fillStyle&quot;:&quot;rgba(0,0,0,0)&quot;},{&quot;type&quot;:&quot;STROKE&quot;,&quot;strokeStyle&quot;:&quot;rgba(0,0,0,0)&quot;,&quot;lineWidth&quot;:12.321428571428571,&quot;lineJoin&quot;:&quot;round&quot;}],&quot;pathSmoothing&quot;:{&quot;type&quot;:&quot;CATMULL_SMOOTHING&quot;,&quot;smoothing&quot;:0.2},&quot;pathPattern&quot;:{&quot;type&quot;:&quot;ROW&quot;,&quot;patternId&quot;:&quot;8dd338fb-90d7-46d9-a775-38b069419755&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6d42269b-c744-4d64-8bc8-ac6f7353f2bf&quot;,&quot;order&quot;:&quot;55&quot;},&quot;isPremium&quot;:true},&quot;8dd338fb-90d7-46d9-a775-38b069419755&quot;:{&quot;type&quot;:&quot;FIGURE_OBJECT&quot;,&quot;id&quot;:&quot;8dd338fb-90d7-46d9-a775-38b069419755&quot;,&quot;relativeTransform&quot;:{&quot;translate&quot;:{&quot;x&quot;:0,&quot;y&quot;:0},&quot;rotate&quot;:0,&quot;skewX&quot;:0,&quot;scale&quot;:{&quot;x&quot;:1,&quot;y&quot;:1}},&quot;source&quot;:{&quot;type&quot;:&quot;ASSETS&quot;,&quot;id&quot;:&quot;5e71324176df310028d1ed5d&quot;},&quot;name&quot;:&quot;dsDNA (simplified)&quot;},&quot;ef479a1b-5722-406c-849c-019a66ffc129&quot;:{&quot;type&quot;:&quot;FIGURE_OBJECT&quot;,&quot;id&quot;:&quot;ef479a1b-5722-406c-849c-019a66ffc129&quot;,&quot;parent&quot;:{&quot;type&quot;:&quot;CHILD&quot;,&quot;parentId&quot;:&quot;8dd338fb-90d7-46d9-a775-38b069419755&quot;,&quot;order&quot;:&quot;5&quot;},&quot;relativeTransform&quot;:{&quot;translate&quot;:{&quot;x&quot;:0,&quot;y&quot;:0},&quot;rotate&quot;:0,&quot;skewX&quot;:0,&quot;scale&quot;:{&quot;x&quot;:1,&quot;y&quot;:1}}},&quot;e6be23c5-30ca-4d4f-a5d7-06a4b41c61ac&quot;:{&quot;type&quot;:&quot;FIGURE_OBJECT&quot;,&quot;id&quot;:&quot;e6be23c5-30ca-4d4f-a5d7-06a4b41c61ac&quot;,&quot;parent&quot;:{&quot;type&quot;:&quot;CHILD&quot;,&quot;parentId&quot;:&quot;ef479a1b-5722-406c-849c-019a66ffc129&quot;,&quot;order&quot;:&quot;2&quot;},&quot;relativeTransform&quot;:{&quot;translate&quot;:{&quot;x&quot;:0,&quot;y&quot;:0},&quot;rotate&quot;:0,&quot;skewX&quot;:0,&quot;scale&quot;:{&quot;x&quot;:1,&quot;y&quot;:1}},&quot;path&quot;:{&quot;type&quot;:&quot;SPLINE&quot;,&quot;spline&quot;:{&quot;points&quot;:[{&quot;x&quot;:367.63,&quot;y&quot;:14.14,&quot;isEndPoint&quot;:true},{&quot;x&quot;:353.18,&quot;y&quot;:7.140000000000001,&quot;isEndPoint&quot;:false},{&quot;x&quot;:332.5,&quot;y&quot;:7.140000000000001,&quot;isEndPoint&quot;:false},{&quot;x&quot;:332.5,&quot;y&quot;:7.140000000000001,&quot;isEndPoint&quot;:true},{&quot;x&quot;:282,&quot;y&quot;:7.42,&quot;isEndPoint&quot;:false},{&quot;x&quot;:251.44,&quot;y&quot;:51,&quot;isEndPoint&quot;:false},{&quot;x&quot;:224.49,&quot;y&quot;:89.43,&quot;isEndPoint&quot;:true},{&quot;x&quot;:201.26000000000002,&quot;y&quot;:122.59,&quot;isEndPoint&quot;:false},{&quot;x&quot;:179.31,&quot;y&quot;:153.9,&quot;isEndPoint&quot;:false},{&quot;x&quot;:149.9,&quot;y&quot;:153.9,&quot;isEndPoint&quot;:true},{&quot;x&quot;:149.32,&quot;y&quot;:153.9,&quot;isEndPoint&quot;:true},{&quot;x&quot;:149.32,&quot;y&quot;:189.9,&quot;isEndPoint&quot;:true},{&quot;x&quot;:149.91,&quot;y&quot;:189.9,&quot;isEndPoint&quot;:true},{&quot;x&quot;:198.06,&quot;y&quot;:189.9,&quot;isEndPoint&quot;:false},{&quot;x&quot;:226.5,&quot;y&quot;:149.31,&quot;isEndPoint&quot;:false},{&quot;x&quot;:254.01999999999998,&quot;y&quot;:110.05000000000001,&quot;isEndPoint&quot;:true},{&quot;x&quot;:278.15,&quot;y&quot;:75.61000000000001,&quot;isEndPoint&quot;:false},{&quot;x&quot;:300.95,&quot;y&quot;:43.05000000000001,&quot;isEndPoint&quot;:false},{&quot;x&quot;:333.02,&quot;y&quot;:43.05000000000001,&quot;isEndPoint&quot;:true},{&quot;x&quot;:333.02,&quot;y&quot;:43.05000000000001,&quot;isEndPoint&quot;:true},{&quot;x&quot;:344.54999999999995,&quot;y&quot;:43.05000000000001,&quot;isEndPoint&quot;:false},{&quot;x&quot;:356.46999999999997,&quot;y&quot;:47.16000000000001,&quot;isEndPoint&quot;:false},{&quot;x&quot;:367.56,&quot;y&quot;:55.750000000000014,&quot;isEndPoint&quot;:true}],&quot;closed&quot;:true}},&quot;pathStyles&quot;:[{&quot;type&quot;:&quot;FILL&quot;,&quot;fillStyle&quot;:&quot;#935f5f&quot;}],&quot;opacity&quot;:1},&quot;c615e650-c167-4767-aa8e-84d4862c2150&quot;:{&quot;type&quot;:&quot;FIGURE_OBJECT&quot;,&quot;id&quot;:&quot;c615e650-c167-4767-aa8e-84d4862c2150&quot;,&quot;parent&quot;:{&quot;type&quot;:&quot;CHILD&quot;,&quot;parentId&quot;:&quot;ef479a1b-5722-406c-849c-019a66ffc129&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f8181&quot;}],&quot;opacity&quot;:1},&quot;dcd65812-730e-49a2-bac2-e808ff6b2864&quot;:{&quot;type&quot;:&quot;FIGURE_OBJECT&quot;,&quot;id&quot;:&quot;dcd65812-730e-49a2-bac2-e808ff6b2864&quot;,&quot;parent&quot;:{&quot;type&quot;:&quot;CHILD&quot;,&quot;parentId&quot;:&quot;ef479a1b-5722-406c-849c-019a66ffc129&quot;,&quot;order&quot;:&quot;7&quot;},&quot;relativeTransform&quot;:{&quot;translate&quot;:{&quot;x&quot;:0,&quot;y&quot;:0},&quot;rotate&quot;:0,&quot;skewX&quot;:0,&quot;scale&quot;:{&quot;x&quot;:1,&quot;y&quot;:1}},&quot;path&quot;:{&quot;type&quot;:&quot;SPLINE&quot;,&quot;spline&quot;:{&quot;points&quot;:[{&quot;x&quot;:149.9,&quot;y&quot;:153.9,&quot;isEndPoint&quot;:true},{&quot;x&quot;:120.5,&quot;y&quot;:153.9,&quot;isEndPoint&quot;:false},{&quot;x&quot;:98.56,&quot;y&quot;:122.59,&quot;isEndPoint&quot;:false},{&quot;x&quot;:75.33000000000001,&quot;y&quot;:89.43,&quot;isEndPoint&quot;:true},{&quot;x&quot;:75.33000000000001,&quot;y&quot;:89.43,&quot;isEndPoint&quot;:true},{&quot;x&quot;:55.25,&quot;y&quot;:60.79,&quot;isEndPoint&quot;:false},{&quot;x&quot;:31.69,&quot;y&quot;:28.16,&quot;isEndPoint&quot;:false},{&quot;x&quot;:0,&quot;y&quot;:14.14,&quot;isEndPoint&quot;:true},{&quot;x&quot;:0,&quot;y&quot;:55.83,&quot;isEndPoint&quot;:true},{&quot;x&quot;:16.4,&quot;y&quot;:68.49,&quot;isEndPoint&quot;:false},{&quot;x&quot;:30.8,&quot;y&quot;:88.71000000000001,&quot;isEndPoint&quot;:false},{&quot;x&quot;:45.79,&quot;y&quot;:110.11,&quot;isEndPoint&quot;:true},{&quot;x&quot;:73.3,&quot;y&quot;:149.36,&quot;isEndPoint&quot;:false},{&quot;x&quot;:101.74,&quot;y&quot;:190,&quot;isEndPoint&quot;:false},{&quot;x&quot;:149.9,&quot;y&quot;:190,&quot;isEndPoint&quot;:true}],&quot;closed&quot;:true}},&quot;pathStyles&quot;:[{&quot;type&quot;:&quot;FILL&quot;,&quot;fillStyle&quot;:&quot;#935f5f&quot;}],&quot;opacity&quot;:1},&quot;210a072d-57ac-465b-98f2-671bd1f907f2&quot;:{&quot;type&quot;:&quot;FIGURE_OBJECT&quot;,&quot;id&quot;:&quot;210a072d-57ac-465b-98f2-671bd1f907f2&quot;,&quot;relativeTransform&quot;:{&quot;translate&quot;:{&quot;x&quot;:-137.01608388462907,&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57&quot;}},&quot;6603458b-62b6-46dc-b13d-e2bb05d1260d&quot;:{&quot;type&quot;:&quot;FIGURE_OBJECT&quot;,&quot;id&quot;:&quot;6603458b-62b6-46dc-b13d-e2bb05d1260d&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210a072d-57ac-465b-98f2-671bd1f907f2&quot;,&quot;order&quot;:&quot;5&quot;}},&quot;ada98a0f-42cf-4205-9f44-516c6ccff38c&quot;:{&quot;type&quot;:&quot;FIGURE_OBJECT&quot;,&quot;id&quot;:&quot;ada98a0f-42cf-4205-9f44-516c6ccff38c&quot;,&quot;relativeTransform&quot;:{&quot;translate&quot;:{&quot;x&quot;:-57.56997674177193,&quot;y&quot;:40.05367857142836},&quot;rotate&quot;:0},&quot;layout&quot;:{&quot;sizeRatio&quot;:{&quot;x&quot;:0.88,&quot;y&quot;:0.88},&quot;keepAspectRatio&quot;:false},&quot;opacity&quot;:1,&quot;path&quot;:{&quot;type&quot;:&quot;RECT&quot;,&quot;size&quot;:{&quot;x&quot;:70.50290365931328,&quot;y&quot;:19.714285714285715},&quot;cornerRounding&quot;:{&quot;type&quot;:&quot;ARC_LENGTH&quot;,&quot;global&quot;:0}},&quot;pathStyles&quot;:[{&quot;type&quot;:&quot;FILL&quot;,&quot;fillStyle&quot;:&quot;rgba(128, 42, 42, 1)&quot;},{&quot;type&quot;:&quot;STROKE&quot;,&quot;strokeStyle&quot;:&quot;rgba(69, 12, 13, 1)&quot;,&quot;lineWidth&quot;:1.6428571428571428,&quot;lineJoin&quot;:&quot;round&quot;}],&quot;isLocked&quot;:false,&quot;parent&quot;:{&quot;type&quot;:&quot;CHILD&quot;,&quot;parentId&quot;:&quot;6d42269b-c744-4d64-8bc8-ac6f7353f2bf&quot;,&quot;order&quot;:&quot;6&quot;}},&quot;ee852814-7ede-4d57-9595-16058811b854&quot;:{&quot;type&quot;:&quot;FIGURE_OBJECT&quot;,&quot;id&quot;:&quot;ee852814-7ede-4d57-9595-16058811b854&quot;,&quot;relativeTransform&quot;:{&quot;translate&quot;:{&quot;x&quot;:0,&quot;y&quot;:0},&quot;rotate&quot;:0},&quot;text&quot;:{&quot;textData&quot;:{&quot;lineSpacing&quot;:&quot;normal&quot;,&quot;alignment&quot;:&quot;center&quot;,&quot;lines&quot;:[{&quot;runs&quot;:[{&quot;style&quot;:{&quot;fontFamily&quot;:&quot;Roboto&quot;,&quot;fontSize&quot;:10.95238095238095,&quot;color&quot;:&quot;rgba(255,255,255,1)&quot;,&quot;fontWeight&quot;:&quot;normal&quot;,&quot;fontStyle&quot;:&quot;normal&quot;,&quot;decoration&quot;:&quot;none&quot;,&quot;script&quot;:&quot;none&quot;},&quot;range&quot;:[0,7]}],&quot;text&quot;:&quot;Oncogene&quot;,&quot;baseStyle&quot;:{&quot;fontFamily&quot;:&quot;Roboto&quot;,&quot;fontSize&quot;:10.95238095238095,&quot;color&quot;:&quot;rgba(255,255,255,1)&quot;,&quot;fontWeight&quot;:&quot;normal&quot;,&quot;fontStyle&quot;:&quot;normal&quot;,&quot;decoration&quot;:&quot;none&quot;,&quot;script&quot;:&quot;none&quot;}}],&quot;verticalAlign&quot;:&quot;TOP&quot;},&quot;size&quot;:{&quot;x&quot;:62.042555220195695,&quot;y&quot;:12.321428571428571},&quot;targetSize&quot;:{&quot;x&quot;:50.963527502303606,&quot;y&quot;:2},&quot;format&quot;:&quot;BETTER_TEXT&quot;,&quot;verticalAlign&quot;:&quot;TOP&quot;},&quot;parent&quot;:{&quot;type&quot;:&quot;CHILD&quot;,&quot;parentId&quot;:&quot;ada98a0f-42cf-4205-9f44-516c6ccff38c&quot;,&quot;order&quot;:&quot;5&quot;}},&quot;f99bdfcd-a99f-42ee-9ccb-87c32e5c3ffc&quot;:{&quot;type&quot;:&quot;FIGURE_OBJECT&quot;,&quot;id&quot;:&quot;f99bdfcd-a99f-42ee-9ccb-87c32e5c3ffc&quot;,&quot;relativeTransform&quot;:{&quot;translate&quot;:{&quot;x&quot;:-159.6811964285714,&quot;y&quot;:23.696571428571204},&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61&quot;}},&quot;78b0d7a7-db47-49c2-957d-1bc30e4bbede&quot;:{&quot;type&quot;:&quot;FIGURE_OBJECT&quot;,&quot;id&quot;:&quot;78b0d7a7-db47-49c2-957d-1bc30e4bbede&quot;,&quot;relativeTransform&quot;:{&quot;translate&quot;:{&quot;x&quot;:-98.45788023383467,&quot;y&quot;:61.5532023809524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95238095238095,&quot;color&quot;:&quot;#232323&quot;,&quot;fontWeight&quot;:&quot;normal&quot;,&quot;fontStyle&quot;:&quot;normal&quot;,&quot;decoration&quot;:&quot;none&quot;,&quot;script&quot;:&quot;none&quot;},&quot;range&quot;:[0,22]}],&quot;text&quot;:&quot;Multiple copies of gene&quot;,&quot;baseStyle&quot;:{&quot;fontFamily&quot;:&quot;Roboto&quot;,&quot;fontSize&quot;:10.95238095238095,&quot;color&quot;:&quot;#232323&quot;,&quot;fontWeight&quot;:&quot;normal&quot;,&quot;fontStyle&quot;:&quot;normal&quot;,&quot;decoration&quot;:&quot;none&quot;,&quot;script&quot;:&quot;none&quot;}}],&quot;verticalAlign&quot;:&quot;TOP&quot;},&quot;size&quot;:{&quot;x&quot;:116.21989844115006,&quot;y&quot;:12.376190476190475},&quot;targetSize&quot;:{&quot;x&quot;:95.46634514808756,&quot;y&quot;:10.166156462585032},&quot;format&quot;:&quot;BETTER_TEXT&quot;,&quot;verticalAlign&quot;:&quot;TOP&quot;},&quot;isLocked&quot;:false,&quot;parent&quot;:{&quot;type&quot;:&quot;CHILD&quot;,&quot;parentId&quot;:&quot;6d42269b-c744-4d64-8bc8-ac6f7353f2bf&quot;,&quot;order&quot;:&quot;62&quot;}},&quot;2a4e688f-c41b-4991-8f6a-3b01909217cb&quot;:{&quot;type&quot;:&quot;FIGURE_OBJECT&quot;,&quot;id&quot;:&quot;2a4e688f-c41b-4991-8f6a-3b01909217cb&quot;,&quot;relativeTransform&quot;:{&quot;translate&quot;:{&quot;x&quot;:336.3939779701164,&quot;y&quot;:-24.8863285714286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238095238095237,&quot;color&quot;:&quot;#232323&quot;,&quot;fontWeight&quot;:&quot;bold&quot;,&quot;fontStyle&quot;:&quot;normal&quot;,&quot;decoration&quot;:&quot;none&quot;,&quot;script&quot;:&quot;none&quot;},&quot;range&quot;:[0,18]}],&quot;text&quot;:&quot;IV.  Point mutation&quot;,&quot;baseStyle&quot;:{&quot;fontFamily&quot;:&quot;Roboto&quot;,&quot;fontSize&quot;:14.238095238095237,&quot;color&quot;:&quot;#232323&quot;,&quot;fontWeight&quot;:&quot;bold&quot;,&quot;fontStyle&quot;:&quot;normal&quot;,&quot;decoration&quot;:&quot;none&quot;,&quot;script&quot;:&quot;none&quot;}},{&quot;runs&quot;:[{&quot;style&quot;:{&quot;fontFamily&quot;:&quot;Roboto&quot;,&quot;fontSize&quot;:14.238095238095237,&quot;color&quot;:&quot;#232323&quot;,&quot;fontWeight&quot;:&quot;normal&quot;,&quot;fontStyle&quot;:&quot;normal&quot;,&quot;decoration&quot;:&quot;none&quot;,&quot;script&quot;:&quot;none&quot;},&quot;range&quot;:[0,10]}],&quot;text&quot;:&quot;Within gene&quot;,&quot;baseStyle&quot;:{&quot;fontFamily&quot;:&quot;Roboto&quot;,&quot;fontSize&quot;:14.238095238095237,&quot;color&quot;:&quot;#232323&quot;,&quot;fontWeight&quot;:&quot;normal&quot;,&quot;fontStyle&quot;:&quot;normal&quot;,&quot;decoration&quot;:&quot;none&quot;,&quot;script&quot;:&quot;none&quot;}}],&quot;verticalAlign&quot;:&quot;TOP&quot;},&quot;size&quot;:{&quot;x&quot;:119.27340303395916,&quot;y&quot;:34.75234285714285},&quot;targetSize&quot;:{&quot;x&quot;:97.9745810636093,&quot;y&quot;:28.54656734693877},&quot;format&quot;:&quot;BETTER_TEXT&quot;,&quot;verticalAlign&quot;:&quot;TOP&quot;},&quot;isLocked&quot;:false,&quot;parent&quot;:{&quot;type&quot;:&quot;CHILD&quot;,&quot;parentId&quot;:&quot;6d42269b-c744-4d64-8bc8-ac6f7353f2bf&quot;,&quot;order&quot;:&quot;65&quot;}},&quot;b147b9c9-b926-495e-88db-5b6dec1b2127&quot;:{&quot;type&quot;:&quot;FIGURE_OBJECT&quot;,&quot;id&quot;:&quot;b147b9c9-b926-495e-88db-5b6dec1b2127&quot;,&quot;relativeTransform&quot;:{&quot;translate&quot;:{&quot;x&quot;:60.730811197916694,&quot;y&quot;:-116.0271142857142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4.238095238095237,&quot;color&quot;:&quot;#232323&quot;,&quot;fontWeight&quot;:&quot;bold&quot;,&quot;fontStyle&quot;:&quot;normal&quot;,&quot;decoration&quot;:&quot;none&quot;,&quot;script&quot;:&quot;none&quot;},&quot;range&quot;:[0,25]}],&quot;text&quot;:&quot;Transformation to oncogene&quot;,&quot;baseStyle&quot;:{&quot;fontFamily&quot;:&quot;Roboto&quot;,&quot;fontSize&quot;:14.238095238095237,&quot;color&quot;:&quot;#232323&quot;,&quot;fontWeight&quot;:&quot;bold&quot;,&quot;fontStyle&quot;:&quot;normal&quot;,&quot;decoration&quot;:&quot;none&quot;,&quot;script&quot;:&quot;none&quot;}}],&quot;verticalAlign&quot;:&quot;TOP&quot;},&quot;size&quot;:{&quot;x&quot;:105.15462239583331,&quot;y&quot;:34.75234285714285},&quot;targetSize&quot;:{&quot;x&quot;:86.37701125372021,&quot;y&quot;:28.54656734693877},&quot;format&quot;:&quot;BETTER_TEXT&quot;,&quot;verticalAlign&quot;:&quot;TOP&quot;},&quot;isLocked&quot;:false,&quot;parent&quot;:{&quot;type&quot;:&quot;CHILD&quot;,&quot;parentId&quot;:&quot;6d42269b-c744-4d64-8bc8-ac6f7353f2bf&quot;,&quot;order&quot;:&quot;67&quot;}},&quot;9642c9a1-a7ce-4ae3-aad9-594811c22e74&quot;:{&quot;type&quot;:&quot;FIGURE_OBJECT&quot;,&quot;id&quot;:&quot;9642c9a1-a7ce-4ae3-aad9-594811c22e74&quot;,&quot;relativeTransform&quot;:{&quot;translate&quot;:{&quot;x&quot;:1.9628035714285699,&quot;y&quot;:-94.02368095419811},&quot;rotate&quot;:0},&quot;opacity&quot;:1,&quot;source&quot;:{&quot;type&quot;:&quot;ASSETS&quot;},&quot;pathStyles&quot;:[{&quot;type&quot;:&quot;FILL&quot;,&quot;fillStyle&quot;:&quot;rgb(0,0,0)&quot;}],&quot;isLocked&quot;:false,&quot;parent&quot;:{&quot;type&quot;:&quot;CHILD&quot;,&quot;parentId&quot;:&quot;6d42269b-c744-4d64-8bc8-ac6f7353f2bf&quot;,&quot;order&quot;:&quot;71&quot;}},&quot;f550b7f7-56d3-45d6-b3b9-42bfb757169b&quot;:{&quot;type&quot;:&quot;FIGURE_OBJECT&quot;,&quot;id&quot;:&quot;f550b7f7-56d3-45d6-b3b9-42bfb757169b&quot;,&quot;relativeTransform&quot;:{&quot;translate&quot;:{&quot;x&quot;:-162.14137499999998,&quot;y&quot;:23.658399013387903},&quot;rotate&quot;:0},&quot;opacity&quot;:1,&quot;path&quot;:{&quot;type&quot;:&quot;POLY_LINE&quot;,&quot;points&quot;:[{&quot;x&quot;:-172.5,&quot;y&quot;:17.999210512238825},{&quot;x&quot;:-172.5,&quot;y&quot;:-17.999210512238825},{&quot;x&quot;:172.5,&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1&quot;}},&quot;d994f1aa-c4b3-4ff3-a23f-bf5cf19cfea0&quot;:{&quot;type&quot;:&quot;FIGURE_OBJECT&quot;,&quot;id&quot;:&quot;d994f1aa-c4b3-4ff3-a23f-bf5cf19cfea0&quot;,&quot;relativeTransform&quot;:{&quot;translate&quot;:{&quot;x&quot;:171.67857142857142,&quot;y&quot;:23.658399013387903},&quot;rotate&quot;:0},&quot;opacity&quot;:1,&quot;path&quot;:{&quot;type&quot;:&quot;POLY_LINE&quot;,&quot;points&quot;:[{&quot;x&quot;:162.96280357142857,&quot;y&quot;:17.999210512238825},{&quot;x&quot;:162.96280357142857,&quot;y&quot;:-17.999210512238825},{&quot;x&quot;:-162.96280357142857,&quot;y&quot;:-17.999210512238825}],&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2&quot;}},&quot;43d940fa-3a94-42d7-bf19-0b49e6b49a23&quot;:{&quot;type&quot;:&quot;FIGURE_OBJECT&quot;,&quot;id&quot;:&quot;43d940fa-3a94-42d7-bf19-0b49e6b49a23&quot;,&quot;relativeTransform&quot;:{&quot;translate&quot;:{&quot;x&quot;:-107.5694691666613,&quot;y&quot;:24.202846434023016},&quot;rotate&quot;:0},&quot;opacity&quot;:1,&quot;path&quot;:{&quot;type&quot;:&quot;POLY_LINE&quot;,&quot;points&quot;:[{&quot;x&quot;:0,&quot;y&quot;:18.276191663032282},{&quot;x&quot;:0,&quot;y&quot;:-18.276191663032375}],&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5&quot;}},&quot;86c9c9ab-56bf-4b98-a24b-0da35bb4e064&quot;:{&quot;type&quot;:&quot;FIGURE_OBJECT&quot;,&quot;id&quot;:&quot;86c9c9ab-56bf-4b98-a24b-0da35bb4e064&quot;,&quot;relativeTransform&quot;:{&quot;translate&quot;:{&quot;x&quot;:123.89296910471607,&quot;y&quot;:23.79213214830873},&quot;rotate&quot;:0},&quot;opacity&quot;:1,&quot;path&quot;:{&quot;type&quot;:&quot;POLY_LINE&quot;,&quot;points&quot;:[{&quot;x&quot;:0,&quot;y&quot;:17.865477377317998},{&quot;x&quot;:0,&quot;y&quot;:-17.86547737731809}],&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42c9a1-a7ce-4ae3-aad9-594811c22e74&quot;,&quot;order&quot;:&quot;6&quot;}},&quot;011eb52b-de86-4ca8-ba8f-31e4f9762994&quot;:{&quot;type&quot;:&quot;FIGURE_OBJECT&quot;,&quot;id&quot;:&quot;011eb52b-de86-4ca8-ba8f-31e4f9762994&quot;,&quot;relativeTransform&quot;:{&quot;translate&quot;:{&quot;x&quot;:-1.9628035714285699,&quot;y&quot;:-21.59239047437327},&quot;rotate&quot;:0},&quot;opacity&quot;:1,&quot;path&quot;:{&quot;type&quot;:&quot;POLY_LINE&quot;,&quot;points&quot;:[{&quot;x&quot;:0,&quot;y&quot;:-27.0884333369678},{&quot;x&quot;:0,&quot;y&quot;:27.088433336967707}],&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9642c9a1-a7ce-4ae3-aad9-594811c22e74&quot;,&quot;order&quot;:&quot;7&quot;}},&quot;e7354bbd-4902-4ae1-b82c-91bb2455235f&quot;:{&quot;type&quot;:&quot;FIGURE_OBJECT&quot;,&quot;id&quot;:&quot;e7354bbd-4902-4ae1-b82c-91bb2455235f&quot;,&quot;relativeTransform&quot;:{&quot;translate&quot;:{&quot;x&quot;:-100.45801240769252,&quot;y&quot;:209.95644575102392},&quot;rotate&quot;:0},&quot;opacity&quot;:1,&quot;source&quot;:{&quot;type&quot;:&quot;ASSETS&quot;},&quot;pathStyles&quot;:[{&quot;type&quot;:&quot;FILL&quot;,&quot;fillStyle&quot;:&quot;rgb(0,0,0)&quot;}],&quot;isLocked&quot;:false,&quot;parent&quot;:{&quot;type&quot;:&quot;CHILD&quot;,&quot;parentId&quot;:&quot;6d42269b-c744-4d64-8bc8-ac6f7353f2bf&quot;,&quot;order&quot;:&quot;72&quot;}},&quot;f09cbbca-6125-4476-a580-c686b664e47c&quot;:{&quot;type&quot;:&quot;FIGURE_OBJECT&quot;,&quot;id&quot;:&quot;f09cbbca-6125-4476-a580-c686b664e47c&quot;,&quot;name&quot;:&quot;Generic protein (ball)&quot;,&quot;relativeTransform&quot;:{&quot;translate&quot;:{&quot;x&quot;:-45.64537186082175,&quot;y&quot;:-4.830332254657019},&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05&quot;}},&quot;338f2f5f-5fc1-41a7-82ef-64f736c7ba47&quot;:{&quot;type&quot;:&quot;FIGURE_OBJECT&quot;,&quot;id&quot;:&quot;338f2f5f-5fc1-41a7-82ef-64f736c7ba47&quot;,&quot;name&quot;:&quot;Generic protein (ball)&quot;,&quot;relativeTransform&quot;:{&quot;translate&quot;:{&quot;x&quot;:-31.582557727115756,&quot;y&quot;:-9.705847447274444},&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quot;}},&quot;27c909d1-4cce-4780-b7b3-81a1c0b8b58d&quot;:{&quot;type&quot;:&quot;FIGURE_OBJECT&quot;,&quot;id&quot;:&quot;27c909d1-4cce-4780-b7b3-81a1c0b8b58d&quot;,&quot;name&quot;:&quot;Generic protein (ball)&quot;,&quot;relativeTransform&quot;:{&quot;translate&quot;:{&quot;x&quot;:-33.220656960392986,&quot;y&quot;:7.594382645771833},&quot;rotate&quot;:0,&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15&quot;}},&quot;bae4b021-071f-4fa7-adea-0e4816a1a099&quot;:{&quot;type&quot;:&quot;FIGURE_OBJECT&quot;,&quot;id&quot;:&quot;bae4b021-071f-4fa7-adea-0e4816a1a099&quot;,&quot;name&quot;:&quot;Generic protein (ball)&quot;,&quot;relativeTransform&quot;:{&quot;translate&quot;:{&quot;x&quot;:1.0064557900880597,&quot;y&quot;:9.804252368631449},&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quot;}},&quot;e28c38c0-901b-4a79-8011-8960c88ef1be&quot;:{&quot;type&quot;:&quot;FIGURE_OBJECT&quot;,&quot;id&quot;:&quot;e28c38c0-901b-4a79-8011-8960c88ef1be&quot;,&quot;name&quot;:&quot;Generic protein (ball)&quot;,&quot;relativeTransform&quot;:{&quot;translate&quot;:{&quot;x&quot;:-15.83877014806218,&quot;y&quot;:7.041206657679782},&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25&quot;}},&quot;d372979b-a73f-4bf7-8c4e-9e709595dc44&quot;:{&quot;type&quot;:&quot;FIGURE_OBJECT&quot;,&quot;id&quot;:&quot;d372979b-a73f-4bf7-8c4e-9e709595dc44&quot;,&quot;name&quot;:&quot;Generic protein (ball)&quot;,&quot;relativeTransform&quot;:{&quot;translate&quot;:{&quot;x&quot;:-15.83877014806218,&quot;y&quot;:-9.804252368631646},&quot;rotate&quot;:2.6447394644681737,&quot;skewX&quot;:8.80091435927356e-17,&quot;scale&quot;:{&quot;x&quot;:0.03509871680419696,&quot;y&quot;:0.03509871680419696}},&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3&quot;}},&quot;95b51b6f-1235-4f31-b6ae-20f913312d84&quot;:{&quot;type&quot;:&quot;FIGURE_OBJECT&quot;,&quot;id&quot;:&quot;95b51b6f-1235-4f31-b6ae-20f913312d84&quot;,&quot;name&quot;:&quot;Generic protein (ball)&quot;,&quot;relativeTransform&quot;:{&quot;translate&quot;:{&quot;x&quot;:43.75072647388878,&quot;y&quot;:7.357226036700171},&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quot;}},&quot;a8a4559e-9067-4eba-a825-adcbfb499c89&quot;:{&quot;type&quot;:&quot;FIGURE_OBJECT&quot;,&quot;id&quot;:&quot;a8a4559e-9067-4eba-a825-adcbfb499c89&quot;,&quot;name&quot;:&quot;Generic protein (ball)&quot;,&quot;relativeTransform&quot;:{&quot;translate&quot;:{&quot;x&quot;:27.53656868366905,&quot;y&quot;:10.08755409818653},&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55&quot;}},&quot;52964fd9-049d-49c4-ad41-c2e00147ae1a&quot;:{&quot;type&quot;:&quot;FIGURE_OBJECT&quot;,&quot;id&quot;:&quot;52964fd9-049d-49c4-ad41-c2e00147ae1a&quot;,&quot;name&quot;:&quot;Generic protein (ball)&quot;,&quot;relativeTransform&quot;:{&quot;translate&quot;:{&quot;x&quot;:36.89508361674592,&quot;y&quot;:-9.804059677586146},&quot;rotate&quot;:-2.7518184749950865,&quot;skewX&quot;:0,&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6&quot;}},&quot;95d3a299-c36e-4f42-a8c0-a2854773053a&quot;:{&quot;type&quot;:&quot;FIGURE_OBJECT&quot;,&quot;id&quot;:&quot;95d3a299-c36e-4f42-a8c0-a2854773053a&quot;,&quot;name&quot;:&quot;Generic protein (ball)&quot;,&quot;relativeTransform&quot;:{&quot;translate&quot;:{&quot;x&quot;:1.7092094493819452,&quot;y&quot;:-10.46577294657857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quot;}},&quot;de85cc11-fb3a-4647-97d7-eca8c855c17a&quot;:{&quot;type&quot;:&quot;FIGURE_OBJECT&quot;,&quot;id&quot;:&quot;de85cc11-fb3a-4647-97d7-eca8c855c17a&quot;,&quot;name&quot;:&quot;Generic protein (ball)&quot;,&quot;relativeTransform&quot;:{&quot;translate&quot;:{&quot;x&quot;:19.337183543458448,&quot;y&quot;:-11.385702567978907},&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75&quot;}},&quot;ef96e8dd-0cc8-47c8-b33f-297238ac57a3&quot;:{&quot;type&quot;:&quot;FIGURE_OBJECT&quot;,&quot;id&quot;:&quot;ef96e8dd-0cc8-47c8-b33f-297238ac57a3&quot;,&quot;name&quot;:&quot;Generic protein (ball)&quot;,&quot;relativeTransform&quot;:{&quot;translate&quot;:{&quot;x&quot;:12.936253751887424,&quot;y&quot;:4.196260967162681},&quot;rotate&quot;:-0.10707901052691307,&quot;skewX&quot;:1.7601828718547126e-16,&quot;scale&quot;:{&quot;x&quot;:0.035098716804196954,&quot;y&quot;:0.035098716804196954}},&quot;opacity&quot;:1,&quot;image&quot;:{&quot;url&quot;:&quot;https://icons.biorender.com/biorender/5e2b01714f2cc000281aa3ff/generic-protein-ball.png&quot;,&quot;fallbackUrl&quot;:&quot;https://res.cloudinary.com/dlcjuc3ej/image/upload/v1579876711/zx0qwgzoofy7lzcnolo1.svg#/keystone/api/icons/5e2b01714f2cc000281aa3ff/generic-protein-ball.svg&quot;,&quot;size&quot;:{&quot;x&quot;:354,&quot;y&quot;:354},&quot;isPremium&quot;:false,&quot;isPacked&quot;:true},&quot;source&quot;:{&quot;id&quot;:&quot;5b33d1441b9d67001413a55e&quot;,&quot;type&quot;:&quot;ASSETS&quot;},&quot;pathStyles&quot;:[{&quot;type&quot;:&quot;FILL&quot;,&quot;fillStyle&quot;:&quot;rgb(0,0,0)&quot;}],&quot;isLocked&quot;:false,&quot;parent&quot;:{&quot;type&quot;:&quot;CHILD&quot;,&quot;parentId&quot;:&quot;e7354bbd-4902-4ae1-b82c-91bb2455235f&quot;,&quot;order&quot;:&quot;8&quot;}},&quot;072a875d-d9cf-4e38-b607-8215b4966cb6&quot;:{&quot;type&quot;:&quot;FIGURE_OBJECT&quot;,&quot;id&quot;:&quot;072a875d-d9cf-4e38-b607-8215b4966cb6&quot;,&quot;relativeTransform&quot;:{&quot;translate&quot;:{&quot;x&quot;:120.09203571428577,&quot;y&quot;:24.0358214285714},&quot;rotate&quot;:0},&quot;opacity&quot;:1,&quot;path&quot;:{&quot;type&quot;:&quot;POLY_LINE&quot;,&quot;points&quot;:[{&quot;x&quot;:-14.139660714285675,&quot;y&quot;:7.803571428571428},{&quot;x&quot;:-14.139660714285675,&quot;y&quot;:-7.803571428571428},{&quot;x&quot;:14.13966071428577,&quot;y&quot;:-7.803571428571428}],&quot;closed&quot;:false},&quot;pathStyles&quot;:[{&quot;type&quot;:&quot;FILL&quot;,&quot;fillStyle&quot;:&quot;rgba(0,0,0,0)&quot;},{&quot;type&quot;:&quot;STROKE&quot;,&quot;strokeStyle&quot;:&quot;rgba(91,29,29,1)&quot;,&quot;lineWidth&quot;:4.928571428571429,&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5&quot;}},&quot;8352c32e-3ca8-40ed-85de-1299f1d48e86&quot;:{&quot;type&quot;:&quot;FIGURE_OBJECT&quot;,&quot;id&quot;:&quot;8352c32e-3ca8-40ed-85de-1299f1d48e86&quot;,&quot;relativeTransform&quot;:{&quot;translate&quot;:{&quot;x&quot;:-80.45482142857138,&quot;y&quot;:22.71085714285707},&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77&quot;}},&quot;4155d03e-31da-4d61-88be-48c75ad19665&quot;:{&quot;type&quot;:&quot;FIGURE_OBJECT&quot;,&quot;id&quot;:&quot;4155d03e-31da-4d61-88be-48c75ad19665&quot;,&quot;relativeTransform&quot;:{&quot;translate&quot;:{&quot;x&quot;:317.3531785714286,&quot;y&quot;:22.00196428571435},&quot;rotate&quot;:0},&quot;opacity&quot;:1,&quot;path&quot;:{&quot;type&quot;:&quot;POLY_LINE&quot;,&quot;points&quot;:[{&quot;x&quot;:-12.645482142857137,&quot;y&quot;:7.803571428571428},{&quot;x&quot;:-12.645482142857137,&quot;y&quot;:-7.803571428571428},{&quot;x&quot;:12.645482142857137,&quot;y&quot;:-7.803571428571428}],&quot;closed&quot;:false},&quot;pathStyles&quot;:[{&quot;type&quot;:&quot;FILL&quot;,&quot;fillStyle&quot;:&quot;rgba(0,0,0,0)&quot;},{&quot;type&quot;:&quot;STROKE&quot;,&quot;strokeStyle&quot;:&quot;rgba(91,29,29,1)&quot;,&quot;lineWidth&quot;:1.2321428571428572,&quot;lineJoin&quot;:&quot;round&quot;}],&quot;pathMarkers&quot;:{&quot;markerEnd&quot;:{&quot;type&quot;:&quot;PATH&quot;,&quot;units&quot;:{&quot;type&quot;:&quot;STROKE_WIDTH&quot;,&quot;scale&quot;:1.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d42269b-c744-4d64-8bc8-ac6f7353f2bf&quot;,&quot;order&quot;:&quot;8&quot;}},&quot;24590e6d-c95d-41d2-8e99-5d01669f2285&quot;:{&quot;type&quot;:&quot;FIGURE_OBJECT&quot;,&quot;id&quot;:&quot;24590e6d-c95d-41d2-8e99-5d01669f2285&quot;,&quot;relativeTransform&quot;:{&quot;translate&quot;:{&quot;x&quot;:-104.17274999999997,&quot;y&quot;:123.23030771367543},&quot;rotate&quot;:0},&quot;opacity&quot;:1,&quot;source&quot;:{&quot;type&quot;:&quot;ASSETS&quot;},&quot;pathStyles&quot;:[{&quot;type&quot;:&quot;FILL&quot;,&quot;fillStyle&quot;:&quot;rgb(0,0,0)&quot;}],&quot;isLocked&quot;:false,&quot;parent&quot;:{&quot;type&quot;:&quot;CHILD&quot;,&quot;parentId&quot;:&quot;6d42269b-c744-4d64-8bc8-ac6f7353f2bf&quot;,&quot;order&quot;:&quot;82&quot;}},&quot;1b6d1e01-474c-4038-b6d3-d8bf2ef74fad&quot;:{&quot;type&quot;:&quot;FIGURE_OBJECT&quot;,&quot;id&quot;:&quot;1b6d1e01-474c-4038-b6d3-d8bf2ef74fad&quot;,&quot;relativeTransform&quot;:{&quot;translate&quot;:{&quot;x&quot;:0,&quot;y&quot;:-18.4579148565326},&quot;rotate&quot;:1.5707963267948966},&quot;opacity&quot;:1,&quot;path&quot;:{&quot;type&quot;:&quot;BRACKET&quot;,&quot;size&quot;:{&quot;x&quot;:-15.294983431012321,&quot;y&quot;:651.8938623287579},&quot;handleWidth&quot;:0,&quot;cornerRounding&quot;:{&quot;type&quot;:&quot;ARC_LENGTH&quot;,&quot;global&quot;:14.171630512660492,&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24590e6d-c95d-41d2-8e99-5d01669f2285&quot;,&quot;order&quot;:&quot;2&quot;}},&quot;b8031d23-3bbf-4b71-8b07-79b6c5c30db2&quot;:{&quot;type&quot;:&quot;FIGURE_OBJECT&quot;,&quot;id&quot;:&quot;b8031d23-3bbf-4b71-8b07-79b6c5c30db2&quot;,&quot;relativeTransform&quot;:{&quot;translate&quot;:{&quot;x&quot;:5.728642857142802,&quot;y&quot;:4.554097335405515},&quot;rotate&quot;:0},&quot;opacity&quot;:1,&quot;path&quot;:{&quot;type&quot;:&quot;POLY_LINE&quot;,&quot;points&quot;:[{&quot;x&quot;:0,&quot;y&quot;:15.144166379490473},{&quot;x&quot;:0,&quot;y&quot;:-15.144166379490287}],&quot;closed&quot;:false,&quot;cornerRounding&quot;:{&quot;type&quot;:&quot;ARC_LENGTH&quot;,&quot;global&quot;:0.9677227370433065}},&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4590e6d-c95d-41d2-8e99-5d01669f2285&quot;,&quot;order&quot;:&quot;5&quot;}},&quot;78b75240-3d96-49ac-9630-bd92db130f93&quot;:{&quot;type&quot;:&quot;FIGURE_OBJECT&quot;,&quot;id&quot;:&quot;78b75240-3d96-49ac-9630-bd92db130f93&quot;,&quot;relativeTransform&quot;:{&quot;translate&quot;:{&quot;x&quot;:336.6041785714286,&quot;y&quot;:122.81943889773595},&quot;rotate&quot;:0},&quot;opacity&quot;:1,&quot;source&quot;:{&quot;type&quot;:&quot;ASSETS&quot;},&quot;pathStyles&quot;:[{&quot;type&quot;:&quot;FILL&quot;,&quot;fillStyle&quot;:&quot;rgb(0,0,0)&quot;}],&quot;isLocked&quot;:false,&quot;parent&quot;:{&quot;type&quot;:&quot;CHILD&quot;,&quot;parentId&quot;:&quot;6d42269b-c744-4d64-8bc8-ac6f7353f2bf&quot;,&quot;order&quot;:&quot;85&quot;}},&quot;4c33bad2-9c26-499b-a88d-e0a2aaa37ce8&quot;:{&quot;type&quot;:&quot;FIGURE_OBJECT&quot;,&quot;id&quot;:&quot;4c33bad2-9c26-499b-a88d-e0a2aaa37ce8&quot;,&quot;relativeTransform&quot;:{&quot;translate&quot;:{&quot;x&quot;:0,&quot;y&quot;:-18.197367469164533},&quot;rotate&quot;:1.5707963267948966},&quot;opacity&quot;:1,&quot;path&quot;:{&quot;type&quot;:&quot;BRACKET&quot;,&quot;size&quot;:{&quot;x&quot;:-14.99495869477039,&quot;y&quot;:181.04297355289418},&quot;handleWidth&quot;:0,&quot;cornerRounding&quot;:{&quot;type&quot;:&quot;ARC_LENGTH&quot;,&quot;global&quot;:13.540355933165955,&quot;perNode&quot;:{&quot;3&quot;:0}}},&quot;pathStyles&quot;:[{&quot;type&quot;:&quot;FILL&quot;,&quot;fillStyle&quot;:&quot;rgba(0,0,0,0)&quot;},{&quot;type&quot;:&quot;STROKE&quot;,&quot;strokeStyle&quot;:&quot;rgba(23,23,23,1)&quot;,&quot;lineWidth&quot;:1.2321428571428572,&quot;lineJoin&quot;:&quot;round&quot;}],&quot;isLocked&quot;:false,&quot;parent&quot;:{&quot;type&quot;:&quot;CHILD&quot;,&quot;parentId&quot;:&quot;78b75240-3d96-49ac-9630-bd92db130f93&quot;,&quot;order&quot;:&quot;2&quot;}},&quot;bf230475-6dbe-4d5a-a4eb-77cc0dae3537&quot;:{&quot;type&quot;:&quot;FIGURE_OBJECT&quot;,&quot;id&quot;:&quot;bf230475-6dbe-4d5a-a4eb-77cc0dae3537&quot;,&quot;relativeTransform&quot;:{&quot;translate&quot;:{&quot;x&quot;:0,&quot;y&quot;:4.554230249089569},&quot;rotate&quot;:0},&quot;opacity&quot;:1,&quot;path&quot;:{&quot;type&quot;:&quot;POLY_LINE&quot;,&quot;points&quot;:[{&quot;x&quot;:0,&quot;y&quot;:14.73347371031734},{&quot;x&quot;:0,&quot;y&quot;:-14.73347371031734}],&quot;closed&quot;:false,&quot;cornerRounding&quot;:{&quot;type&quot;:&quot;ARC_LENGTH&quot;,&quot;global&quot;:12.902969827243792}},&quot;pathStyles&quot;:[{&quot;type&quot;:&quot;FILL&quot;,&quot;fillStyle&quot;:&quot;rgba(0,0,0,0)&quot;},{&quot;type&quot;:&quot;STROKE&quot;,&quot;strokeStyle&quot;:&quot;#232323&quot;,&quot;lineWidth&quot;:1.2321428571428572,&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8b75240-3d96-49ac-9630-bd92db130f93&quot;,&quot;order&quot;:&quot;5&quot;}},&quot;15fa7942-37c9-4e1b-bf33-626b8eb6de49&quot;:{&quot;type&quot;:&quot;FIGURE_OBJECT&quot;,&quot;id&quot;:&quot;15fa7942-37c9-4e1b-bf33-626b8eb6de49&quot;,&quot;relativeTransform&quot;:{&quot;translate&quot;:{&quot;x&quot;:369.22873370919234,&quot;y&quot;:16.463896398397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quot;}},&quot;b9ad257c-ea2f-4414-a348-e9bab317f84e&quot;:{&quot;type&quot;:&quot;FIGURE_OBJECT&quot;,&quot;id&quot;:&quot;b9ad257c-ea2f-4414-a348-e9bab317f84e&quot;,&quot;relativeTransform&quot;:{&quot;translate&quot;:{&quot;x&quot;:59.48470194474464,&quot;y&quot;:23.253216338949112},&quot;rotate&quot;:3.141592653589793},&quot;opacity&quot;:1,&quot;path&quot;:{&quot;type&quot;:&quot;TRIANGLE&quot;,&quot;size&quot;:{&quot;x&quot;:5.87623896765347,&quot;y&quot;:19.071921488920115},&quot;cornerRounding&quot;:{&quot;type&quot;:&quot;ARC_LENGTH&quot;,&quot;global&quot;:0}},&quot;pathStyles&quot;:[{&quot;type&quot;:&quot;FILL&quot;,&quot;fillStyle&quot;:&quot;rgba(23,23,23,1)&quot;},{&quot;type&quot;:&quot;STROKE&quot;,&quot;strokeStyle&quot;:&quot;rgba(23,23,23,1)&quot;,&quot;lineWidth&quot;:0,&quot;lineJoin&quot;:&quot;round&quot;}],&quot;isLocked&quot;:false,&quot;parent&quot;:{&quot;type&quot;:&quot;CHILD&quot;,&quot;parentId&quot;:&quot;6d42269b-c744-4d64-8bc8-ac6f7353f2bf&quot;,&quot;order&quot;:&quot;95&quot;}},&quot;964c5d4b-e6f4-453b-a6d5-ff5a7c9f703c&quot;:{&quot;id&quot;:&quot;964c5d4b-e6f4-453b-a6d5-ff5a7c9f703c&quot;,&quot;type&quot;:&quot;FIGURE_OBJECT&quot;,&quot;document&quot;:{&quot;type&quot;:&quot;FIGURE&quot;,&quot;canvasType&quot;:&quot;FIGURE&quot;,&quot;units&quot;:&quot;in&quot;,&quot;aspectRatio&quot;:0},&quot;parent&quot;:{&quot;type&quot;:&quot;DOCUMENT&quot;,&quot;parentId&quot;:&quot;03ec32cc-1a8f-4b9a-aa29-2e3107475642&quot;,&quot;order&quot;:&quot;1198&quot;}},&quot;2ffe2f60-849f-436e-b067-958c549818a9&quot;:{&quot;id&quot;:&quot;2ffe2f60-849f-436e-b067-958c549818a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4c5d4b-e6f4-453b-a6d5-ff5a7c9f703c&quot;,&quot;type&quot;:&quot;FRAME&quot;,&quot;order&quot;:&quot;5&quot;}},&quot;e701eee5-b1de-491c-a587-d59181cb5842&quot;:{&quot;type&quot;:&quot;FIGURE_OBJECT&quot;,&quot;id&quot;:&quot;e701eee5-b1de-491c-a587-d59181cb5842&quot;,&quot;relativeTransform&quot;:{&quot;translate&quot;:{&quot;x&quot;:0,&quot;y&quot;:0},&quot;rotate&quot;:0},&quot;isLocked&quot;:false,&quot;parent&quot;:{&quot;type&quot;:&quot;CHILD&quot;,&quot;parentId&quot;:&quot;964c5d4b-e6f4-453b-a6d5-ff5a7c9f703c&quot;,&quot;order&quot;:&quot;5&quot;},&quot;source&quot;:{&quot;id&quot;:&quot;5ed6b0f2cc82d300ae329495&quot;,&quot;type&quot;:&quot;TEMPLATES&quot;}},&quot;a34375eb-0c74-4416-9054-c0980ed17cb9&quot;:{&quot;type&quot;:&quot;FIGURE_OBJECT&quot;,&quot;id&quot;:&quot;a34375eb-0c74-4416-9054-c0980ed17cb9&quot;,&quot;relativeTransform&quot;:{&quot;translate&quot;:{&quot;x&quot;:-276.48843640268404,&quot;y&quot;:-135.2202697219543},&quot;rotate&quot;:0},&quot;opacity&quot;:1,&quot;source&quot;:{&quot;type&quot;:&quot;ASSETS&quot;},&quot;pathStyles&quot;:[{&quot;type&quot;:&quot;FILL&quot;,&quot;fillStyle&quot;:&quot;rgb(0,0,0)&quot;}],&quot;isLocked&quot;:false,&quot;parent&quot;:{&quot;type&quot;:&quot;CHILD&quot;,&quot;parentId&quot;:&quot;e701eee5-b1de-491c-a587-d59181cb5842&quot;,&quot;order&quot;:&quot;02&quot;}},&quot;f66b7333-cdac-4215-a078-1380c22c05c3&quot;:{&quot;type&quot;:&quot;FIGURE_OBJECT&quot;,&quot;id&quot;:&quot;f66b7333-cdac-4215-a078-1380c22c05c3&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a34375eb-0c74-4416-9054-c0980ed17cb9&quot;,&quot;order&quot;:&quot;2&quot;}},&quot;64aff31b-0740-48a2-9f00-73e93072077b&quot;:{&quot;type&quot;:&quot;FIGURE_OBJECT&quot;,&quot;id&quot;:&quot;64aff31b-0740-48a2-9f00-73e93072077b&quot;,&quot;relativeTransform&quot;:{&quot;translate&quot;:{&quot;x&quot;:0.2308672417184134,&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219,244,1)&quot;},{&quot;type&quot;:&quot;STROKE&quot;,&quot;strokeStyle&quot;:&quot;rgba(49,126,194,1)&quot;,&quot;lineWidth&quot;:1.1148587100838194,&quot;lineJoin&quot;:&quot;round&quot;}],&quot;isLocked&quot;:false,&quot;parent&quot;:{&quot;type&quot;:&quot;CHILD&quot;,&quot;parentId&quot;:&quot;a34375eb-0c74-4416-9054-c0980ed17cb9&quot;,&quot;order&quot;:&quot;5&quot;}},&quot;f9778c97-3228-4b98-bf19-45750224eab8&quot;:{&quot;type&quot;:&quot;FIGURE_OBJECT&quot;,&quot;id&quot;:&quot;f9778c97-3228-4b98-bf19-45750224eab8&quot;,&quot;relativeTransform&quot;:{&quot;translate&quot;:{&quot;x&quot;:-276.30417618478526,&quot;y&quot;:-169.5941946006175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27.97891744054596,&quot;y&quot;:32.622619072446604},&quot;targetSize&quot;:{&quot;x&quot;:95.1963486433967,&quot;y&quot;:24.266139150021097},&quot;format&quot;:&quot;BETTER_TEXT&quot;,&quot;verticalAlign&quot;:&quot;TOP&quot;},&quot;isLocked&quot;:false,&quot;parent&quot;:{&quot;type&quot;:&quot;CHILD&quot;,&quot;parentId&quot;:&quot;e701eee5-b1de-491c-a587-d59181cb5842&quot;,&quot;order&quot;:&quot;05&quot;}},&quot;75155cf6-91cb-4576-93ef-978ca13deeef&quot;:{&quot;type&quot;:&quot;FIGURE_OBJECT&quot;,&quot;id&quot;:&quot;75155cf6-91cb-4576-93ef-978ca13deeef&quot;,&quot;name&quot;:&quot;Tetraspanin&quot;,&quot;relativeTransform&quot;:{&quot;translate&quot;:{&quot;x&quot;:-268.3416151317788,&quot;y&quot;:-32.3809046761853},&quot;rotate&quot;:-2.4434609527920615e-16,&quot;skewX&quot;:0,&quot;scale&quot;:{&quot;x&quot;:0.1694314149063555,&quot;y&quot;:0.1694314149063555}},&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07&quot;}},&quot;0da0ddd4-1915-4665-bac0-ce892b8bbdff&quot;:{&quot;type&quot;:&quot;FIGURE_OBJECT&quot;,&quot;id&quot;:&quot;0da0ddd4-1915-4665-bac0-ce892b8bbdff&quot;,&quot;relativeTransform&quot;:{&quot;translate&quot;:{&quot;x&quot;:-194.38543744536466,&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19]}],&quot;text&quot;:&quot;Normal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183.79854245553904,&quot;y&quot;:23.803007694637515},&quot;targetSize&quot;:{&quot;x&quot;:136.71744126038612,&quot;y&quot;:17.705724228467897},&quot;format&quot;:&quot;BETTER_TEXT&quot;,&quot;verticalAlign&quot;:&quot;TOP&quot;},&quot;isLocked&quot;:false,&quot;parent&quot;:{&quot;type&quot;:&quot;CHILD&quot;,&quot;parentId&quot;:&quot;e701eee5-b1de-491c-a587-d59181cb5842&quot;,&quot;order&quot;:&quot;15&quot;}},&quot;eef30351-e613-4380-a339-71d4dc1a8053&quot;:{&quot;type&quot;:&quot;FIGURE_OBJECT&quot;,&quot;id&quot;:&quot;eef30351-e613-4380-a339-71d4dc1a8053&quot;,&quot;relativeTransform&quot;:{&quot;translate&quot;:{&quot;x&quot;:-127.0208212660997,&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rgba(23,23,23,1)&quot;,&quot;fontWeight&quot;:&quot;bold&quot;,&quot;fontStyle&quot;:&quot;normal&quot;,&quot;decoration&quot;:&quot;none&quot;,&quot;script&quot;:&quot;none&quot;},&quot;range&quot;:[0,5]}],&quot;text&quot;:&quot;Normal&quot;,&quot;baseStyle&quot;:{&quot;fontFamily&quot;:&quot;Roboto&quot;,&quot;fontSize&quot;:11.901503847318757,&quot;color&quot;:&quot;rgba(23,23,23,1)&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17&quot;}},&quot;73e166a0-c792-4fda-a14c-335ade4a188e&quot;:{&quot;type&quot;:&quot;FIGURE_OBJECT&quot;,&quot;id&quot;:&quot;73e166a0-c792-4fda-a14c-335ade4a188e&quot;,&quot;relativeTransform&quot;:{&quot;translate&quot;:{&quot;x&quot;:-125.13329275637906,&quot;y&quot;:-135.27128137107192},&quot;rotate&quot;:0},&quot;opacity&quot;:1,&quot;source&quot;:{&quot;type&quot;:&quot;ASSETS&quot;},&quot;pathStyles&quot;:[{&quot;type&quot;:&quot;FILL&quot;,&quot;fillStyle&quot;:&quot;rgb(0,0,0)&quot;}],&quot;isLocked&quot;:false,&quot;parent&quot;:{&quot;type&quot;:&quot;CHILD&quot;,&quot;parentId&quot;:&quot;e701eee5-b1de-491c-a587-d59181cb5842&quot;,&quot;order&quot;:&quot;2&quot;}},&quot;b8498a7f-f89a-4d3e-89bc-afde13c78b52&quot;:{&quot;type&quot;:&quot;FIGURE_OBJECT&quot;,&quot;id&quot;:&quot;b8498a7f-f89a-4d3e-89bc-afde13c78b52&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73e166a0-c792-4fda-a14c-335ade4a188e&quot;,&quot;order&quot;:&quot;2&quot;}},&quot;8591424f-0149-4e6f-9856-ab6878493d46&quot;:{&quot;type&quot;:&quot;FIGURE_OBJECT&quot;,&quot;id&quot;:&quot;8591424f-0149-4e6f-9856-ab6878493d46&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10, 163, 115, 1)&quot;},{&quot;type&quot;:&quot;STROKE&quot;,&quot;strokeStyle&quot;:&quot;rgba(96,139,99,1)&quot;,&quot;lineWidth&quot;:1.1148587100838194,&quot;lineJoin&quot;:&quot;round&quot;}],&quot;isLocked&quot;:false,&quot;parent&quot;:{&quot;type&quot;:&quot;CHILD&quot;,&quot;parentId&quot;:&quot;73e166a0-c792-4fda-a14c-335ade4a188e&quot;,&quot;order&quot;:&quot;5&quot;}},&quot;53084359-0a6d-4870-a0eb-4bb2b4b9adab&quot;:{&quot;type&quot;:&quot;FIGURE_OBJECT&quot;,&quot;id&quot;:&quot;53084359-0a6d-4870-a0eb-4bb2b4b9adab&quot;,&quot;name&quot;:&quot;Tetraspanin&quot;,&quot;relativeTransform&quot;:{&quot;translate&quot;:{&quot;x&quot;:-124.69343811603787,&quot;y&quot;:-33.55669037332567},&quot;rotate&quot;:-2.4434609527920615e-16,&quot;skewX&quot;:0,&quot;scale&quot;:{&quot;x&quot;:0.1694314149063555,&quot;y&quot;:0.1694314149063555}},&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22&quot;}},&quot;cd4b7233-1c78-4538-ba4f-b929da55a029&quot;:{&quot;type&quot;:&quot;FIGURE_OBJECT&quot;,&quot;id&quot;:&quot;cd4b7233-1c78-4538-ba4f-b929da55a029&quot;,&quot;relativeTransform&quot;:{&quot;translate&quot;:{&quot;x&quot;:-196.54051086691345,&quot;y&quot;:-26.6778087492569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12]}],&quot;text&quot;:&quot;under control&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8.04453101949589,&quot;y&quot;:36.28894873892838},&quot;targetSize&quot;:{&quot;x&quot;:65.49139529149413,&quot;y&quot;:26.993316439469332},&quot;format&quot;:&quot;BETTER_TEXT&quot;,&quot;verticalAlign&quot;:&quot;TOP&quot;},&quot;isLocked&quot;:false,&quot;parent&quot;:{&quot;type&quot;:&quot;CHILD&quot;,&quot;parentId&quot;:&quot;e701eee5-b1de-491c-a587-d59181cb5842&quot;,&quot;order&quot;:&quot;25&quot;}},&quot;76026b78-dbfb-4a37-82e1-d883b42e0fb3&quot;:{&quot;type&quot;:&quot;FIGURE_OBJECT&quot;,&quot;id&quot;:&quot;76026b78-dbfb-4a37-82e1-d883b42e0fb3&quot;,&quot;relativeTransform&quot;:{&quot;translate&quot;:{&quot;x&quot;:-276.67863594794363,&quot;y&quot;:-93.09845874805626},&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27&quot;}},&quot;aec8677b-63b1-43f7-a2df-b325f7e493d3&quot;:{&quot;type&quot;:&quot;FIGURE_OBJECT&quot;,&quot;id&quot;:&quot;aec8677b-63b1-43f7-a2df-b325f7e493d3&quot;,&quot;relativeTransform&quot;:{&quot;translate&quot;:{&quot;x&quot;:-124.69352787414435,&quot;y&quot;:-94.751645284775},&quot;rotate&quot;:0},&quot;opacity&quot;:1,&quot;path&quot;:{&quot;type&quot;:&quot;POLY_LINE&quot;,&quot;points&quot;:[{&quot;x&quot;:0,&quot;y&quot;:-26.140348438386756},{&quot;x&quot;:0,&quot;y&quot;:26.140348438386756}],&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3&quot;}},&quot;ed70937f-0065-46db-a7bb-c78b6696b032&quot;:{&quot;type&quot;:&quot;FIGURE_OBJECT&quot;,&quot;id&quot;:&quot;ed70937f-0065-46db-a7bb-c78b6696b032&quot;,&quot;relativeTransform&quot;:{&quot;translate&quot;:{&quot;x&quot;:76.97495075106235,&quot;y&quot;:-171.3809088415730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rgba(23,23,23,1)&quot;,&quot;fontWeight&quot;:&quot;bold&quot;,&quot;fontStyle&quot;:&quot;normal&quot;,&quot;decoration&quot;:&quot;none&quot;,&quot;script&quot;:&quot;none&quot;},&quot;range&quot;:[0,20]}],&quot;text&quot;:&quot;tumor-suppressor gene&quot;,&quot;baseStyle&quot;:{&quot;fontFamily&quot;:&quot;Roboto&quot;,&quot;fontSize&quot;:11.901503847318757,&quot;color&quot;:&quot;rgba(23,23,23,1)&quot;,&quot;fontWeight&quot;:&quot;bold&quot;,&quot;fontStyle&quot;:&quot;normal&quot;,&quot;decoration&quot;:&quot;none&quot;,&quot;script&quot;:&quot;none&quot;}}],&quot;verticalAlign&quot;:&quot;TOP&quot;},&quot;size&quot;:{&quot;x&quot;:131.47850964197866,&quot;y&quot;:29.049190590535616},&quot;targetSize&quot;:{&quot;x&quot;:97.79949927148408,&quot;y&quot;:21.608065848422218},&quot;format&quot;:&quot;BETTER_TEXT&quot;,&quot;verticalAlign&quot;:&quot;TOP&quot;},&quot;isLocked&quot;:false,&quot;parent&quot;:{&quot;type&quot;:&quot;CHILD&quot;,&quot;parentId&quot;:&quot;e701eee5-b1de-491c-a587-d59181cb5842&quot;,&quot;order&quot;:&quot;35&quot;}},&quot;5ab00b35-1682-4eb5-8dd2-38d22f1a34bd&quot;:{&quot;type&quot;:&quot;FIGURE_OBJECT&quot;,&quot;id&quot;:&quot;5ab00b35-1682-4eb5-8dd2-38d22f1a34bd&quot;,&quot;name&quot;:&quot;Tetraspanin&quot;,&quot;relativeTransform&quot;:{&quot;translate&quot;:{&quot;x&quot;:89.92610601587018,&quot;y&quot;:-32.51289601963522},&quot;rotate&quot;:-2.443460952792061e-16,&quot;skewX&quot;:0,&quot;scale&quot;:{&quot;x&quot;:0.1341021603328933,&quot;y&quot;:0.1341021603328933}},&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4&quot;}},&quot;fc089fa3-7688-427c-8b10-98d048d9cdd4&quot;:{&quot;type&quot;:&quot;FIGURE_OBJECT&quot;,&quot;id&quot;:&quot;fc089fa3-7688-427c-8b10-98d048d9cdd4&quot;,&quot;relativeTransform&quot;:{&quot;translate&quot;:{&quot;x&quot;:159.95114835449047,&quot;y&quot;:-218.9473559371294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9.83583974553126,&quot;color&quot;:&quot;#232323&quot;,&quot;fontWeight&quot;:&quot;bold&quot;,&quot;fontStyle&quot;:&quot;normal&quot;,&quot;decoration&quot;:&quot;none&quot;,&quot;script&quot;:&quot;none&quot;},&quot;range&quot;:[0,22]}],&quot;text&quot;:&quot;Malignant Cell Division&quot;,&quot;baseStyle&quot;:{&quot;fontFamily&quot;:&quot;Roboto&quot;,&quot;fontSize&quot;:19.83583974553126,&quot;color&quot;:&quot;#232323&quot;,&quot;fontWeight&quot;:&quot;bold&quot;,&quot;fontStyle&quot;:&quot;normal&quot;,&quot;decoration&quot;:&quot;none&quot;,&quot;script&quot;:&quot;none&quot;}}],&quot;verticalAlign&quot;:&quot;TOP&quot;},&quot;size&quot;:{&quot;x&quot;:212.28787122731796,&quot;y&quot;:23.803007694637515},&quot;targetSize&quot;:{&quot;x&quot;:157.9090572594396,&quot;y&quot;:17.705724228467897},&quot;format&quot;:&quot;BETTER_TEXT&quot;,&quot;verticalAlign&quot;:&quot;TOP&quot;},&quot;isLocked&quot;:false,&quot;parent&quot;:{&quot;type&quot;:&quot;CHILD&quot;,&quot;parentId&quot;:&quot;e701eee5-b1de-491c-a587-d59181cb5842&quot;,&quot;order&quot;:&quot;45&quot;}},&quot;77708c39-1754-4c56-9f33-6c925cba6b39&quot;:{&quot;type&quot;:&quot;FIGURE_OBJECT&quot;,&quot;id&quot;:&quot;77708c39-1754-4c56-9f33-6c925cba6b39&quot;,&quot;relativeTransform&quot;:{&quot;translate&quot;:{&quot;x&quot;:231.45699579191495,&quot;y&quot;:-171.380908841573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01503847318757,&quot;color&quot;:&quot;#232323&quot;,&quot;fontWeight&quot;:&quot;bold&quot;,&quot;fontStyle&quot;:&quot;normal&quot;,&quot;decoration&quot;:&quot;none&quot;,&quot;script&quot;:&quot;none&quot;},&quot;range&quot;:[0,6]}],&quot;text&quot;:&quot;Mutated&quot;,&quot;baseStyle&quot;:{&quot;fontFamily&quot;:&quot;Roboto&quot;,&quot;fontSize&quot;:11.901503847318757,&quot;color&quot;:&quot;#232323&quot;,&quot;fontWeight&quot;:&quot;bold&quot;,&quot;fontStyle&quot;:&quot;normal&quot;,&quot;decoration&quot;:&quot;none&quot;,&quot;script&quot;:&quot;none&quot;}},{&quot;runs&quot;:[{&quot;style&quot;:{&quot;fontFamily&quot;:&quot;Roboto&quot;,&quot;fontSize&quot;:11.901503847318757,&quot;color&quot;:&quot;#232323&quot;,&quot;fontWeight&quot;:&quot;bold&quot;,&quot;fontStyle&quot;:&quot;normal&quot;,&quot;decoration&quot;:&quot;none&quot;,&quot;script&quot;:&quot;none&quot;},&quot;range&quot;:[0,13]}],&quot;text&quot;:&quot;proto-oncogene&quot;,&quot;baseStyle&quot;:{&quot;fontFamily&quot;:&quot;Roboto&quot;,&quot;fontSize&quot;:11.901503847318757,&quot;color&quot;:&quot;#232323&quot;,&quot;fontWeight&quot;:&quot;bold&quot;,&quot;fontStyle&quot;:&quot;normal&quot;,&quot;decoration&quot;:&quot;none&quot;,&quot;script&quot;:&quot;none&quot;}}],&quot;verticalAlign&quot;:&quot;TOP&quot;},&quot;size&quot;:{&quot;x&quot;:115.75441532739427,&quot;y&quot;:29.049190590535616},&quot;targetSize&quot;:{&quot;x&quot;:86.10322621019476,&quot;y&quot;:21.608065848422218},&quot;format&quot;:&quot;BETTER_TEXT&quot;,&quot;verticalAlign&quot;:&quot;TOP&quot;},&quot;isLocked&quot;:false,&quot;parent&quot;:{&quot;type&quot;:&quot;CHILD&quot;,&quot;parentId&quot;:&quot;e701eee5-b1de-491c-a587-d59181cb5842&quot;,&quot;order&quot;:&quot;5&quot;}},&quot;4e4148c4-37cb-4dc9-b1a7-f10dce557383&quot;:{&quot;type&quot;:&quot;FIGURE_OBJECT&quot;,&quot;id&quot;:&quot;4e4148c4-37cb-4dc9-b1a7-f10dce557383&quot;,&quot;name&quot;:&quot;Tetraspanin&quot;,&quot;relativeTransform&quot;:{&quot;translate&quot;:{&quot;x&quot;:226.16244079516582,&quot;y&quot;:-30.389456813768337},&quot;rotate&quot;:-2.443460952792061e-16,&quot;skewX&quot;:0,&quot;scale&quot;:{&quot;x&quot;:0.18226810939171773,&quot;y&quot;:0.1822681093917177}},&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e701eee5-b1de-491c-a587-d59181cb5842&quot;,&quot;order&quot;:&quot;52&quot;}},&quot;5fb28b4a-6f39-4377-9302-5619ab2522a1&quot;:{&quot;type&quot;:&quot;FIGURE_OBJECT&quot;,&quot;id&quot;:&quot;5fb28b4a-6f39-4377-9302-5619ab2522a1&quot;,&quot;relativeTransform&quot;:{&quot;translate&quot;:{&quot;x&quot;:154.54057184395745,&quot;y&quot;:-25.5496350562057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885087821871881,&quot;color&quot;:&quot;#232323&quot;,&quot;fontWeight&quot;:&quot;normal&quot;,&quot;fontStyle&quot;:&quot;normal&quot;,&quot;decoration&quot;:&quot;none&quot;,&quot;script&quot;:&quot;none&quot;},&quot;range&quot;:[0,8]}],&quot;text&quot;:&quot;Abnormal &quot;,&quot;baseStyle&quot;:{&quot;fontFamily&quot;:&quot;Roboto&quot;,&quot;fontSize&quot;:13.885087821871881,&quot;color&quot;:&quot;#232323&quot;,&quot;fontWeight&quot;:&quot;normal&quot;,&quot;fontStyle&quot;:&quot;normal&quot;,&quot;decoration&quot;:&quot;none&quot;,&quot;script&quot;:&quot;none&quot;}},{&quot;runs&quot;:[{&quot;style&quot;:{&quot;fontFamily&quot;:&quot;Roboto&quot;,&quot;fontSize&quot;:13.885087821871881,&quot;color&quot;:&quot;#232323&quot;,&quot;fontWeight&quot;:&quot;normal&quot;,&quot;fontStyle&quot;:&quot;normal&quot;,&quot;decoration&quot;:&quot;none&quot;,&quot;script&quot;:&quot;none&quot;},&quot;range&quot;:[0,9]}],&quot;text&quot;:&quot;cell cycle&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49946706790804,&quot;y&quot;:37.742893165137644},&quot;targetSize&quot;:{&quot;x&quot;:59.879044813488576,&quot;y&quot;:28.074824263364157},&quot;format&quot;:&quot;BETTER_TEXT&quot;,&quot;verticalAlign&quot;:&quot;TOP&quot;},&quot;isLocked&quot;:false,&quot;parent&quot;:{&quot;type&quot;:&quot;CHILD&quot;,&quot;parentId&quot;:&quot;e701eee5-b1de-491c-a587-d59181cb5842&quot;,&quot;order&quot;:&quot;55&quot;}},&quot;84465c4e-bd3a-45d4-94a5-c52b3f44b918&quot;:{&quot;type&quot;:&quot;FIGURE_OBJECT&quot;,&quot;id&quot;:&quot;84465c4e-bd3a-45d4-94a5-c52b3f44b918&quot;,&quot;relativeTransform&quot;:{&quot;translate&quot;:{&quot;x&quot;:78.35028708862043,&quot;y&quot;:-97.1054333808153},&quot;rotate&quot;:0},&quot;opacity&quot;:1,&quot;path&quot;:{&quot;type&quot;:&quot;POLY_LINE&quot;,&quot;points&quot;:[{&quot;x&quot;:0,&quot;y&quot;:-25.935637386670507},{&quot;x&quot;:0,&quot;y&quot;:25.93563738667050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57&quot;}},&quot;3fe334f1-d1d3-4eeb-852d-5e7890b2f83d&quot;:{&quot;type&quot;:&quot;FIGURE_OBJECT&quot;,&quot;id&quot;:&quot;3fe334f1-d1d3-4eeb-852d-5e7890b2f83d&quot;,&quot;relativeTransform&quot;:{&quot;translate&quot;:{&quot;x&quot;:230.3353951624197,&quot;y&quot;:-97.47735537604402},&quot;rotate&quot;:0},&quot;opacity&quot;:1,&quot;path&quot;:{&quot;type&quot;:&quot;POLY_LINE&quot;,&quot;points&quot;:[{&quot;x&quot;:0,&quot;y&quot;:-26.307559381899217},{&quot;x&quot;:0,&quot;y&quot;:26.307559381899217}],&quot;closed&quot;:false},&quot;pathStyles&quot;:[{&quot;type&quot;:&quot;FILL&quot;,&quot;fillStyle&quot;:&quot;rgba(0,0,0,0)&quot;},{&quot;type&quot;:&quot;STROKE&quot;,&quot;strokeStyle&quot;:{&quot;units&quot;:&quot;PATH_LENGTH&quot;,&quot;stops&quot;:{&quot;0&quot;:&quot;#23232300&quot;,&quot;1&quot;:&quot;#232323&quot;,&quot;0.45&quot;:&quot;#232323&quot;}},&quot;lineWidth&quot;:1.487687980914844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701eee5-b1de-491c-a587-d59181cb5842&quot;,&quot;order&quot;:&quot;6&quot;}},&quot;c1577d7e-4ec5-46ca-9bd1-91461b7e912f&quot;:{&quot;type&quot;:&quot;FIGURE_OBJECT&quot;,&quot;id&quot;:&quot;c1577d7e-4ec5-46ca-9bd1-91461b7e912f&quot;,&quot;relativeTransform&quot;:{&quot;translate&quot;:{&quot;x&quot;:232.70725646460332,&quot;y&quot;:-135.0816549496785},&quot;rotate&quot;:0},&quot;opacity&quot;:1,&quot;source&quot;:{&quot;type&quot;:&quot;ASSETS&quot;},&quot;pathStyles&quot;:[{&quot;type&quot;:&quot;FILL&quot;,&quot;fillStyle&quot;:&quot;rgb(0,0,0)&quot;}],&quot;isLocked&quot;:false,&quot;parent&quot;:{&quot;type&quot;:&quot;CHILD&quot;,&quot;parentId&quot;:&quot;e701eee5-b1de-491c-a587-d59181cb5842&quot;,&quot;order&quot;:&quot;62&quot;}},&quot;066487ed-d929-4dd9-84f2-8dda8055f1a6&quot;:{&quot;type&quot;:&quot;FIGURE_OBJECT&quot;,&quot;id&quot;:&quot;066487ed-d929-4dd9-84f2-8dda8055f1a6&quot;,&quot;relativeTransform&quot;:{&quot;translate&quot;:{&quot;x&quot;:0,&quot;y&quot;:-0.00007228751467655633},&quot;rotate&quot;:0},&quot;opacity&quot;:1,&quot;path&quot;:{&quot;type&quot;:&quot;POLY_LINE&quot;,&quot;points&quot;:[{&quot;x&quot;:-57.27598726522152,&quot;y&quot;:0},{&quot;x&quot;:57.27598726522152,&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c1577d7e-4ec5-46ca-9bd1-91461b7e912f&quot;,&quot;order&quot;:&quot;2&quot;}},&quot;0d65ded5-e21b-47af-8bad-f48f32d683e6&quot;:{&quot;type&quot;:&quot;FIGURE_OBJECT&quot;,&quot;id&quot;:&quot;0d65ded5-e21b-47af-8bad-f48f32d683e6&quot;,&quot;relativeTransform&quot;:{&quot;translate&quot;:{&quot;x&quot;:-1.972882854415547,&quot;y&quot;:0},&quot;rotate&quot;:0},&quot;opacity&quot;:1,&quot;source&quot;:{&quot;type&quot;:&quot;ASSETS&quot;},&quot;pathStyles&quot;:[{&quot;type&quot;:&quot;FILL&quot;,&quot;fillStyle&quot;:&quot;rgb(0,0,0)&quot;}],&quot;isLocked&quot;:false,&quot;parent&quot;:{&quot;type&quot;:&quot;CHILD&quot;,&quot;parentId&quot;:&quot;c1577d7e-4ec5-46ca-9bd1-91461b7e912f&quot;,&quot;order&quot;:&quot;5&quot;}},&quot;ae19be85-642b-45d8-aa92-55ae0b52001d&quot;:{&quot;type&quot;:&quot;FIGURE_OBJECT&quot;,&quot;id&quot;:&quot;ae19be85-642b-45d8-aa92-55ae0b52001d&quot;,&quot;relativeTransform&quot;:{&quot;translate&quot;:{&quot;x&quot;:-2.114131775833307e-14,&quot;y&quot;:2.3783982478124704e-14},&quot;rotate&quot;:0},&quot;opacity&quot;:1,&quot;path&quot;:{&quot;type&quot;:&quot;RECT&quot;,&quot;size&quot;:{&quot;x&quot;:60.806767036262585,&quot;y&quot;:16.84465517054976},&quot;cornerRounding&quot;:{&quot;type&quot;:&quot;ARC_LENGTH&quot;,&quot;global&quot;:0}},&quot;pathStyles&quot;:[{&quot;type&quot;:&quot;FILL&quot;,&quot;fillStyle&quot;:&quot;rgba(255, 222, 223, 1)&quot;},{&quot;type&quot;:&quot;STROKE&quot;,&quot;strokeStyle&quot;:&quot;rgba(224,127,128,1)&quot;,&quot;lineWidth&quot;:1.1148587100838194,&quot;lineJoin&quot;:&quot;round&quot;}],&quot;isLocked&quot;:false,&quot;parent&quot;:{&quot;type&quot;:&quot;CHILD&quot;,&quot;parentId&quot;:&quot;0d65ded5-e21b-47af-8bad-f48f32d683e6&quot;,&quot;order&quot;:&quot;2&quot;}},&quot;841486db-d6e6-4eec-96ea-a42e0329df8a&quot;:{&quot;type&quot;:&quot;FIGURE_OBJECT&quot;,&quot;id&quot;:&quot;841486db-d6e6-4eec-96ea-a42e0329df8a&quot;,&quot;relativeTransform&quot;:{&quot;translate&quot;:{&quot;x&quot;:14.079965976558078,&quot;y&quot;:0.10195451630363761},&quot;rotate&quot;:0},&quot;opacity&quot;:1,&quot;path&quot;:{&quot;type&quot;:&quot;RECT&quot;,&quot;size&quot;:{&quot;x&quot;:10.49768306024982,&quot;y&quot;:17.364534467489484},&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0d65ded5-e21b-47af-8bad-f48f32d683e6&quot;,&quot;order&quot;:&quot;5&quot;}},&quot;8afac78c-c518-4357-ace6-a19bab8442e4&quot;:{&quot;type&quot;:&quot;FIGURE_OBJECT&quot;,&quot;id&quot;:&quot;8afac78c-c518-4357-ace6-a19bab8442e4&quot;,&quot;relativeTransform&quot;:{&quot;translate&quot;:{&quot;x&quot;:299.24334091109785,&quot;y&quot;:-24.83408662595279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Gain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9.23119249836745,&quot;y&quot;:17.870347137717655},&quot;targetSize&quot;:{&quot;x&quot;:66.37408630126005,&quot;y&quot;:13.292750325779275},&quot;format&quot;:&quot;BETTER_TEXT&quot;,&quot;verticalAlign&quot;:&quot;TOP&quot;},&quot;isLocked&quot;:false,&quot;parent&quot;:{&quot;type&quot;:&quot;CHILD&quot;,&quot;parentId&quot;:&quot;e701eee5-b1de-491c-a587-d59181cb5842&quot;,&quot;order&quot;:&quot;65&quot;}},&quot;30f76eef-0418-4555-872c-768c6b751fe7&quot;:{&quot;type&quot;:&quot;FIGURE_OBJECT&quot;,&quot;id&quot;:&quot;30f76eef-0418-4555-872c-768c6b751fe7&quot;,&quot;relativeTransform&quot;:{&quot;translate&quot;:{&quot;x&quot;:23.392246697203383,&quot;y&quot;:-24.8340866259527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01503847318757,&quot;color&quot;:&quot;#232323&quot;,&quot;fontWeight&quot;:&quot;normal&quot;,&quot;fontStyle&quot;:&quot;normal&quot;,&quot;decoration&quot;:&quot;none&quot;,&quot;script&quot;:&quot;none&quot;},&quot;range&quot;:[0,15]}],&quot;text&quot;:&quot;Loss of function&quot;,&quot;baseStyle&quot;:{&quot;fontFamily&quot;:&quot;Roboto&quot;,&quot;fontSize&quot;:11.901503847318757,&quot;color&quot;:&quot;#232323&quot;,&quot;fontWeight&quot;:&quot;normal&quot;,&quot;fontStyle&quot;:&quot;normal&quot;,&quot;decoration&quot;:&quot;none&quot;,&quot;script&quot;:&quot;none&quot;}}],&quot;verticalAlign&quot;:&quot;TOP&quot;},&quot;size&quot;:{&quot;x&quot;:86.1661566576937,&quot;y&quot;:18.6121490755997},&quot;targetSize&quot;:{&quot;x&quot;:64.09417781063827,&quot;y&quot;:13.844535239382505},&quot;format&quot;:&quot;BETTER_TEXT&quot;,&quot;verticalAlign&quot;:&quot;TOP&quot;},&quot;isLocked&quot;:false,&quot;parent&quot;:{&quot;type&quot;:&quot;CHILD&quot;,&quot;parentId&quot;:&quot;e701eee5-b1de-491c-a587-d59181cb5842&quot;,&quot;order&quot;:&quot;67&quot;}},&quot;13c3a5ad-ee17-4d81-b6e2-47a25e9a9b53&quot;:{&quot;type&quot;:&quot;FIGURE_OBJECT&quot;,&quot;id&quot;:&quot;13c3a5ad-ee17-4d81-b6e2-47a25e9a9b53&quot;,&quot;relativeTransform&quot;:{&quot;translate&quot;:{&quot;x&quot;:-195.71315811129944,&quot;y&quot;:-9.615761735319916},&quot;rotate&quot;:0},&quot;opacity&quot;:1,&quot;source&quot;:{&quot;type&quot;:&quot;ASSETS&quot;},&quot;pathStyles&quot;:[{&quot;type&quot;:&quot;FILL&quot;,&quot;fillStyle&quot;:&quot;rgb(0,0,0)&quot;}],&quot;isLocked&quot;:false,&quot;parent&quot;:{&quot;type&quot;:&quot;CHILD&quot;,&quot;parentId&quot;:&quot;e701eee5-b1de-491c-a587-d59181cb5842&quot;,&quot;order&quot;:&quot;7&quot;}},&quot;43c00340-4a22-4d05-8931-c094798c0a65&quot;:{&quot;type&quot;:&quot;FIGURE_OBJECT&quot;,&quot;id&quot;:&quot;43c00340-4a22-4d05-8931-c094798c0a65&quot;,&quot;relativeTransform&quot;:{&quot;translate&quot;:{&quot;x&quot;:0,&quot;y&quot;:-17.782062476338474},&quot;rotate&quot;:0},&quot;opacity&quot;:1,&quot;source&quot;:{&quot;type&quot;:&quot;ASSETS&quot;},&quot;pathStyles&quot;:[{&quot;type&quot;:&quot;FILL&quot;,&quot;fillStyle&quot;:&quot;rgb(0,0,0)&quot;}],&quot;isLocked&quot;:false,&quot;parent&quot;:{&quot;type&quot;:&quot;CHILD&quot;,&quot;parentId&quot;:&quot;13c3a5ad-ee17-4d81-b6e2-47a25e9a9b53&quot;,&quot;order&quot;:&quot;2&quot;}},&quot;ee9348dc-584c-43b6-aa4f-48860a5624d3&quot;:{&quot;type&quot;:&quot;FIGURE_OBJECT&quot;,&quot;id&quot;:&quot;ee9348dc-584c-43b6-aa4f-48860a5624d3&quot;,&quot;relativeTransform&quot;:{&quot;translate&quot;:{&quot;x&quot;:-1.1914970922809598,&quot;y&quot;:2.7536021096102963},&quot;rotate&quot;:0},&quot;opacity&quot;:0.8,&quot;path&quot;:{&quot;type&quot;:&quot;ARC&quot;,&quot;size&quot;:{&quot;x&quot;:117.35610896037466,&quot;y&quot;:117.35610896037466},&quot;startAngle&quot;:-2.4704355372283016,&quot;sweepAngle&quot;:1.872372111143531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2&quot;}},&quot;90a39f29-15fd-4ea0-a827-96f90d41445f&quot;:{&quot;type&quot;:&quot;FIGURE_OBJECT&quot;,&quot;id&quot;:&quot;90a39f29-15fd-4ea0-a827-96f90d41445f&quot;,&quot;relativeTransform&quot;:{&quot;translate&quot;:{&quot;x&quot;:0.13716592022074336,&quot;y&quot;:-1.6992709375500796},&quot;rotate&quot;:0},&quot;opacity&quot;:0.8,&quot;path&quot;:{&quot;type&quot;:&quot;ARC&quot;,&quot;size&quot;:{&quot;x&quot;:119.46477130449496,&quot;y&quot;:119.46477130449496},&quot;startAngle&quot;:0.5564393334755543,&quot;sweepAngle&quot;:1.9807788257127954},&quot;pathStyles&quot;:[{&quot;type&quot;:&quot;FILL&quot;,&quot;fillStyle&quot;:&quot;rgba(0,0,0,0)&quot;},{&quot;type&quot;:&quot;STROKE&quot;,&quot;strokeStyle&quot;:&quot;#232323&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43c00340-4a22-4d05-8931-c094798c0a65&quot;,&quot;order&quot;:&quot;5&quot;}},&quot;2da590fc-8cf2-4d25-8053-b854df0071aa&quot;:{&quot;type&quot;:&quot;FIGURE_OBJECT&quot;,&quot;id&quot;:&quot;2da590fc-8cf2-4d25-8053-b854df0071aa&quot;,&quot;relativeTransform&quot;:{&quot;translate&quot;:{&quot;x&quot;:8.30403462824375,&quot;y&quot;:57.8961493419250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23232300&quot;,&quot;1&quot;:&quot;#232323&quot;,&quot;0.45&quot;:&quot;#232323&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c3a5ad-ee17-4d81-b6e2-47a25e9a9b53&quot;,&quot;order&quot;:&quot;5&quot;}},&quot;95e54b07-ffbd-40c0-a44a-6f7a6b4b9986&quot;:{&quot;type&quot;:&quot;FIGURE_OBJECT&quot;,&quot;id&quot;:&quot;95e54b07-ffbd-40c0-a44a-6f7a6b4b9986&quot;,&quot;relativeTransform&quot;:{&quot;translate&quot;:{&quot;x&quot;:152.58772974604796,&quot;y&quot;:-11.41232792590336},&quot;rotate&quot;:0},&quot;opacity&quot;:1,&quot;source&quot;:{&quot;type&quot;:&quot;ASSETS&quot;},&quot;pathStyles&quot;:[{&quot;type&quot;:&quot;FILL&quot;,&quot;fillStyle&quot;:&quot;rgb(0,0,0)&quot;}],&quot;isLocked&quot;:false,&quot;parent&quot;:{&quot;type&quot;:&quot;CHILD&quot;,&quot;parentId&quot;:&quot;e701eee5-b1de-491c-a587-d59181cb5842&quot;,&quot;order&quot;:&quot;72&quot;}},&quot;13e1c072-ee8f-4a68-bd93-6dcf730cf8bb&quot;:{&quot;type&quot;:&quot;FIGURE_OBJECT&quot;,&quot;id&quot;:&quot;13e1c072-ee8f-4a68-bd93-6dcf730cf8bb&quot;,&quot;relativeTransform&quot;:{&quot;translate&quot;:{&quot;x&quot;:0,&quot;y&quot;:-16.661434336750272},&quot;rotate&quot;:0},&quot;opacity&quot;:1,&quot;source&quot;:{&quot;type&quot;:&quot;ASSETS&quot;},&quot;pathStyles&quot;:[{&quot;type&quot;:&quot;FILL&quot;,&quot;fillStyle&quot;:&quot;rgb(0,0,0)&quot;}],&quot;isLocked&quot;:false,&quot;parent&quot;:{&quot;type&quot;:&quot;CHILD&quot;,&quot;parentId&quot;:&quot;95e54b07-ffbd-40c0-a44a-6f7a6b4b9986&quot;,&quot;order&quot;:&quot;2&quot;}},&quot;c2eb45ff-55de-4e81-81ec-faf986f7da06&quot;:{&quot;type&quot;:&quot;FIGURE_OBJECT&quot;,&quot;id&quot;:&quot;c2eb45ff-55de-4e81-81ec-faf986f7da06&quot;,&quot;relativeTransform&quot;:{&quot;translate&quot;:{&quot;x&quot;:-1.1914970922808752,&quot;y&quot;:2.7536021096102963},&quot;rotate&quot;:0},&quot;opacity&quot;:0.8,&quot;path&quot;:{&quot;type&quot;:&quot;ARC&quot;,&quot;size&quot;:{&quot;x&quot;:117.35610896037466,&quot;y&quot;:117.35610896037466},&quot;startAngle&quot;:-2.5394201491869275,&quot;sweepAngle&quot;:2.005669918099118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2&quot;}},&quot;b848fd93-bc83-4368-9fc6-3e5470df7805&quot;:{&quot;type&quot;:&quot;FIGURE_OBJECT&quot;,&quot;id&quot;:&quot;b848fd93-bc83-4368-9fc6-3e5470df7805&quot;,&quot;relativeTransform&quot;:{&quot;translate&quot;:{&quot;x&quot;:0.1371659202208279,&quot;y&quot;:-1.6992709375500796},&quot;rotate&quot;:0},&quot;opacity&quot;:0.8,&quot;path&quot;:{&quot;type&quot;:&quot;ARC&quot;,&quot;size&quot;:{&quot;x&quot;:119.46477130449496,&quot;y&quot;:119.46477130449496},&quot;startAngle&quot;:0.6906183870784486,&quot;sweepAngle&quot;:1.9947432677584507},&quot;pathStyles&quot;:[{&quot;type&quot;:&quot;FILL&quot;,&quot;fillStyle&quot;:&quot;rgba(0,0,0,0)&quot;},{&quot;type&quot;:&quot;STROKE&quot;,&quot;strokeStyle&quot;:&quot;rgba(192,56,48,1)&quot;,&quot;lineWidth&quot;:5.950751923659379,&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e1c072-ee8f-4a68-bd93-6dcf730cf8bb&quot;,&quot;order&quot;:&quot;5&quot;}},&quot;d983c90f-15a1-43eb-95a1-fc508dec87c8&quot;:{&quot;type&quot;:&quot;FIGURE_OBJECT&quot;,&quot;id&quot;:&quot;d983c90f-15a1-43eb-95a1-fc508dec87c8&quot;,&quot;relativeTransform&quot;:{&quot;translate&quot;:{&quot;x&quot;:13.287020989000668,&quot;y&quot;:56.77552120233688},&quot;rotate&quot;:0},&quot;opacity&quot;:1,&quot;path&quot;:{&quot;type&quot;:&quot;POLY_LINE&quot;,&quot;points&quot;:[{&quot;x&quot;:21.174982345034195,&quot;y&quot;:-22.165551873332593},{&quot;x&quot;:-11.55415323509239,&quot;y&quot;:-5.886663592588513},{&quot;x&quot;:-20.462401294135372,&quot;y&quot;:22.165551873332593}],&quot;closed&quot;:false},&quot;pathStyles&quot;:[{&quot;type&quot;:&quot;FILL&quot;,&quot;fillStyle&quot;:&quot;rgba(0,0,0,0)&quot;},{&quot;type&quot;:&quot;STROKE&quot;,&quot;strokeStyle&quot;:{&quot;units&quot;:&quot;PATH_LENGTH&quot;,&quot;stops&quot;:{&quot;0&quot;:&quot;#C0383000&quot;,&quot;1&quot;:&quot;#C03830&quot;,&quot;0.45&quot;:&quot;#C03830&quot;}},&quot;lineWidth&quot;:3.7192199522871117,&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5e54b07-ffbd-40c0-a44a-6f7a6b4b9986&quot;,&quot;order&quot;:&quot;5&quot;}},&quot;0808e746-77a5-48a2-b664-fdcd0c1dbd96&quot;:{&quot;type&quot;:&quot;FIGURE_OBJECT&quot;,&quot;id&quot;:&quot;0808e746-77a5-48a2-b664-fdcd0c1dbd96&quot;,&quot;relativeTransform&quot;:{&quot;translate&quot;:{&quot;x&quot;:160.61924227349908,&quot;y&quot;:-134.1446779610405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9.91791987276563,&quot;color&quot;:&quot;#232323&quot;,&quot;fontWeight&quot;:&quot;normal&quot;,&quot;fontStyle&quot;:&quot;normal&quot;,&quot;decoration&quot;:&quot;none&quot;,&quot;script&quot;:&quot;none&quot;},&quot;range&quot;:[0,5]}],&quot;text&quot;:&quot;and/or&quot;,&quot;baseStyle&quot;:{&quot;fontFamily&quot;:&quot;Roboto&quot;,&quot;fontSize&quot;:9.91791987276563,&quot;color&quot;:&quot;#232323&quot;,&quot;fontWeight&quot;:&quot;normal&quot;,&quot;fontStyle&quot;:&quot;normal&quot;,&quot;decoration&quot;:&quot;none&quot;,&quot;script&quot;:&quot;none&quot;}}],&quot;verticalAlign&quot;:&quot;TOP&quot;},&quot;size&quot;:{&quot;x&quot;:41.38407034409471,&quot;y&quot;:15.690149238715223},&quot;targetSize&quot;:{&quot;x&quot;:30.78329202612208,&quot;y&quot;:11.67102322059842},&quot;format&quot;:&quot;BETTER_TEXT&quot;,&quot;verticalAlign&quot;:&quot;TOP&quot;},&quot;isLocked&quot;:false,&quot;parent&quot;:{&quot;type&quot;:&quot;CHILD&quot;,&quot;parentId&quot;:&quot;e701eee5-b1de-491c-a587-d59181cb5842&quot;,&quot;order&quot;:&quot;75&quot;}},&quot;b1f3f794-b93d-4356-b95e-1d514dd52a27&quot;:{&quot;type&quot;:&quot;FIGURE_OBJECT&quot;,&quot;id&quot;:&quot;b1f3f794-b93d-4356-b95e-1d514dd52a27&quot;,&quot;relativeTransform&quot;:{&quot;translate&quot;:{&quot;x&quot;:77.46306548121557,&quot;y&quot;:-135.22026972195414},&quot;rotate&quot;:0},&quot;opacity&quot;:1,&quot;source&quot;:{&quot;type&quot;:&quot;ASSETS&quot;},&quot;pathStyles&quot;:[{&quot;type&quot;:&quot;FILL&quot;,&quot;fillStyle&quot;:&quot;rgb(0,0,0)&quot;}],&quot;isLocked&quot;:false,&quot;parent&quot;:{&quot;type&quot;:&quot;CHILD&quot;,&quot;parentId&quot;:&quot;e701eee5-b1de-491c-a587-d59181cb5842&quot;,&quot;order&quot;:&quot;77&quot;}},&quot;f0742901-724c-4392-8843-501aa05175bf&quot;:{&quot;type&quot;:&quot;FIGURE_OBJECT&quot;,&quot;id&quot;:&quot;f0742901-724c-4392-8843-501aa05175bf&quot;,&quot;relativeTransform&quot;:{&quot;translate&quot;:{&quot;x&quot;:0,&quot;y&quot;:-0.0001274599466843247},&quot;rotate&quot;:0},&quot;opacity&quot;:1,&quot;path&quot;:{&quot;type&quot;:&quot;POLY_LINE&quot;,&quot;points&quot;:[{&quot;x&quot;:-54.021896625870866,&quot;y&quot;:0},{&quot;x&quot;:54.021896625870866,&quot;y&quot;:0}],&quot;closed&quot;:false},&quot;pathStyles&quot;:[{&quot;type&quot;:&quot;FILL&quot;,&quot;fillStyle&quot;:&quot;rgba(0,0,0,0)&quot;},{&quot;type&quot;:&quot;STROKE&quot;,&quot;strokeStyle&quot;:&quot;rgba(70,69,70,1)&quot;,&quot;lineWidth&quot;:1.1148587100838194,&quot;lineJoin&quot;:&quot;round&quot;}],&quot;isLocked&quot;:false,&quot;parent&quot;:{&quot;type&quot;:&quot;CHILD&quot;,&quot;parentId&quot;:&quot;b1f3f794-b93d-4356-b95e-1d514dd52a27&quot;,&quot;order&quot;:&quot;2&quot;}},&quot;3458b8ee-22ab-4867-83f9-ed4b0e8a211a&quot;:{&quot;type&quot;:&quot;FIGURE_OBJECT&quot;,&quot;id&quot;:&quot;3458b8ee-22ab-4867-83f9-ed4b0e8a211a&quot;,&quot;relativeTransform&quot;:{&quot;translate&quot;:{&quot;x&quot;:0.2308672417182443,&quot;y&quot;:2.3783982478124704e-14},&quot;rotate&quot;:0},&quot;opacity&quot;:1,&quot;path&quot;:{&quot;type&quot;:&quot;RECT&quot;,&quot;size&quot;:{&quot;x&quot;:62.79632062174194,&quot;y&quot;:16.84465517054976},&quot;cornerRounding&quot;:{&quot;type&quot;:&quot;ARC_LENGTH&quot;,&quot;global&quot;:0}},&quot;pathStyles&quot;:[{&quot;type&quot;:&quot;FILL&quot;,&quot;fillStyle&quot;:&quot;rgba(185,182,182,1)&quot;},{&quot;type&quot;:&quot;STROKE&quot;,&quot;strokeStyle&quot;:&quot;rgba(70,69,70,1)&quot;,&quot;lineWidth&quot;:1.1148587100838194,&quot;lineJoin&quot;:&quot;round&quot;}],&quot;isLocked&quot;:false,&quot;parent&quot;:{&quot;type&quot;:&quot;CHILD&quot;,&quot;parentId&quot;:&quot;b1f3f794-b93d-4356-b95e-1d514dd52a27&quot;,&quot;order&quot;:&quot;5&quot;}},&quot;830832be-4270-4027-814b-ce48ee5a91d2&quot;:{&quot;type&quot;:&quot;FIGURE_OBJECT&quot;,&quot;id&quot;:&quot;830832be-4270-4027-814b-ce48ee5a91d2&quot;,&quot;relativeTransform&quot;:{&quot;translate&quot;:{&quot;x&quot;:10.244078972155414,&quot;y&quot;:0.06726145716672188},&quot;rotate&quot;:0},&quot;opacity&quot;:1,&quot;path&quot;:{&quot;type&quot;:&quot;RECT&quot;,&quot;size&quot;:{&quot;x&quot;:10.49768306024982,&quot;y&quot;:15.6104583823730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b1f3f794-b93d-4356-b95e-1d514dd52a27&quot;,&quot;order&quot;:&quot;7&quot;}},&quot;1d638fc9-25c6-4fbb-84de-2da32205886e&quot;:{&quot;type&quot;:&quot;FIGURE_OBJECT&quot;,&quot;id&quot;:&quot;1d638fc9-25c6-4fbb-84de-2da32205886e&quot;,&quot;relativeTransform&quot;:{&quot;translate&quot;:{&quot;x&quot;:-209.12011883292303,&quot;y&quot;:83.594880556420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Normal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79.13262411924846,&quot;y&quot;:16.36456779006329},&quot;targetSize&quot;:{&quot;x&quot;:58.86232690022904,&quot;y&quot;:12.172685407071679},&quot;format&quot;:&quot;BETTER_TEXT&quot;,&quot;verticalAlign&quot;:&quot;TOP&quot;},&quot;isLocked&quot;:false,&quot;parent&quot;:{&quot;type&quot;:&quot;CHILD&quot;,&quot;parentId&quot;:&quot;e701eee5-b1de-491c-a587-d59181cb5842&quot;,&quot;order&quot;:&quot;8&quot;}},&quot;82b7cb82-42c7-412c-9e0d-adfb7724fb73&quot;:{&quot;type&quot;:&quot;FIGURE_OBJECT&quot;,&quot;id&quot;:&quot;82b7cb82-42c7-412c-9e0d-adfb7724fb73&quot;,&quot;relativeTransform&quot;:{&quot;translate&quot;:{&quot;x&quot;:146.69075568136975,&quot;y&quot;:83.3315597837985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3.885087821871881,&quot;color&quot;:&quot;#232323&quot;,&quot;fontWeight&quot;:&quot;normal&quot;,&quot;fontStyle&quot;:&quot;normal&quot;,&quot;decoration&quot;:&quot;none&quot;,&quot;script&quot;:&quot;none&quot;},&quot;range&quot;:[0,11]}],&quot;text&quot;:&quot;Cancer cells&quot;,&quot;baseStyle&quot;:{&quot;fontFamily&quot;:&quot;Roboto&quot;,&quot;fontSize&quot;:13.885087821871881,&quot;color&quot;:&quot;#232323&quot;,&quot;fontWeight&quot;:&quot;normal&quot;,&quot;fontStyle&quot;:&quot;normal&quot;,&quot;decoration&quot;:&quot;none&quot;,&quot;script&quot;:&quot;none&quot;}}],&quot;verticalAlign&quot;:&quot;TOP&quot;},&quot;size&quot;:{&quot;x&quot;:80.6640324441396,&quot;y&quot;:16.36456779006329},&quot;targetSize&quot;:{&quot;x&quot;:60.001455779635776,&quot;y&quot;:12.172685407071679},&quot;format&quot;:&quot;BETTER_TEXT&quot;,&quot;verticalAlign&quot;:&quot;TOP&quot;},&quot;isLocked&quot;:false,&quot;parent&quot;:{&quot;type&quot;:&quot;CHILD&quot;,&quot;parentId&quot;:&quot;e701eee5-b1de-491c-a587-d59181cb5842&quot;,&quot;order&quot;:&quot;85&quot;}},&quot;e86bbc52-771f-4866-a5b9-51af964e6fdd&quot;:{&quot;id&quot;:&quot;e86bbc52-771f-4866-a5b9-51af964e6fdd&quot;,&quot;name&quot;:&quot;Spheroidal cell&quot;,&quot;type&quot;:&quot;FIGURE_OBJECT&quot;,&quot;relativeTransform&quot;:{&quot;translate&quot;:{&quot;x&quot;:-229.59191017173083,&quot;y&quot;:133.704556820362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05&quot;}},&quot;a744057f-7a4b-4094-accf-f7fcb80d9caf&quot;:{&quot;id&quot;:&quot;a744057f-7a4b-4094-accf-f7fcb80d9caf&quot;,&quot;name&quot;:&quot;Spheroidal cell&quot;,&quot;type&quot;:&quot;FIGURE_OBJECT&quot;,&quot;relativeTransform&quot;:{&quot;translate&quot;:{&quot;x&quot;:-203.0432604368294,&quot;y&quot;:168.32214951562395},&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5&quot;}},&quot;12c2e1f5-1980-4363-b59c-7c7833910c7d&quot;:{&quot;id&quot;:&quot;12c2e1f5-1980-4363-b59c-7c7833910c7d&quot;,&quot;name&quot;:&quot;Spheroidal cell&quot;,&quot;type&quot;:&quot;FIGURE_OBJECT&quot;,&quot;relativeTransform&quot;:{&quot;translate&quot;:{&quot;x&quot;:-187.4270091252813,&quot;y&quot;:126.63778289570088},&quot;rotate&quot;:0,&quot;skewX&quot;:0,&quot;scale&quot;:{&quot;x&quot;:0.5633312373038615,&quot;y&quot;:0.5633312373038615}},&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e701eee5-b1de-491c-a587-d59181cb5842&quot;,&quot;order&quot;:&quot;1&quot;}},&quot;65e4d108-5602-4dcc-b980-73a45e876b21&quot;:{&quot;relativeTransform&quot;:{&quot;translate&quot;:{&quot;x&quot;:148.9729205891815,&quot;y&quot;:166.53168608870462},&quot;rotate&quot;:1.5707963267948966},&quot;type&quot;:&quot;FIGURE_OBJECT&quot;,&quot;id&quot;:&quot;65e4d108-5602-4dcc-b980-73a45e876b21&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e701eee5-b1de-491c-a587-d59181cb5842&quot;,&quot;order&quot;:&quot;97&quot;},&quot;isPremium&quot;:true},&quot;9914c141-e7b0-440b-8e26-be06e818bb02&quot;:{&quot;id&quot;:&quot;9914c141-e7b0-440b-8e26-be06e818bb02&quot;,&quot;name&quot;:&quot;Cancer cell&quot;,&quot;type&quot;:&quot;FIGURE_OBJECT&quot;,&quot;relativeTransform&quot;:{&quot;translate&quot;:{&quot;x&quot;:-14.816128622294213,&quot;y&quot;:-24.212463544939602},&quot;rotate&quot;:0,&quot;skewX&quot;:0,&quot;scale&quot;:{&quot;x&quot;:0.46618950540420095,&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5&quot;}},&quot;dbcf9697-fa1e-4b95-b32c-28c00a105363&quot;:{&quot;id&quot;:&quot;dbcf9697-fa1e-4b95-b32c-28c00a105363&quot;,&quot;name&quot;:&quot;Cancer cell&quot;,&quot;type&quot;:&quot;FIGURE_OBJECT&quot;,&quot;relativeTransform&quot;:{&quot;translate&quot;:{&quot;x&quot;:20.862265656954655,&quot;y&quot;:-24.50776767341871},&quot;rotate&quot;:-0.6590175543038372,&quot;skewX&quot;:6.385505119361921e-17,&quot;scale&quot;:{&quot;x&quot;:0.4661895054042013,&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quot;}},&quot;58e7c0ac-9fc3-4622-a780-329d66c5230f&quot;:{&quot;id&quot;:&quot;58e7c0ac-9fc3-4622-a780-329d66c5230f&quot;,&quot;name&quot;:&quot;Cancer cell&quot;,&quot;type&quot;:&quot;FIGURE_OBJECT&quot;,&quot;relativeTransform&quot;:{&quot;translate&quot;:{&quot;x&quot;:2.8242107978449558,&quot;y&quot;:0.991409160853224},&quot;rotate&quot;:1.2242084338272924e-16,&quot;skewX&quot;:-6.121042169136477e-17,&quot;scale&quot;:{&quot;x&quot;:0.4661895054042011,&quot;y&quot;:0.4661895054042009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95&quot;}},&quot;bc000e00-c9cb-4311-9d69-f04ab0e7f375&quot;:{&quot;id&quot;:&quot;bc000e00-c9cb-4311-9d69-f04ab0e7f375&quot;,&quot;name&quot;:&quot;Cancer cell&quot;,&quot;type&quot;:&quot;FIGURE_OBJECT&quot;,&quot;relativeTransform&quot;:{&quot;translate&quot;:{&quot;x&quot;:-8.733249058541295,&quot;y&quot;:-40.206330783398094},&quot;rotate&quot;:0.3660135791738499,&quot;skewX&quot;:7.27985896981149e-17,&quot;scale&quot;:{&quot;x&quot;:-0.43661498645006314,&quot;y&quot;:0.436614986450063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7&quot;},&quot;opacity&quot;:0.75},&quot;aaefc3db-ede7-4478-aad9-7165a6c3cef5&quot;:{&quot;id&quot;:&quot;aaefc3db-ede7-4478-aad9-7165a6c3cef5&quot;,&quot;name&quot;:&quot;Cancer cell&quot;,&quot;type&quot;:&quot;FIGURE_OBJECT&quot;,&quot;relativeTransform&quot;:{&quot;translate&quot;:{&quot;x&quot;:-34.49575119663377,&quot;y&quot;:7.435411968842393},&quot;rotate&quot;:5.76291900546817,&quot;skewX&quot;:0,&quot;scale&quot;:{&quot;x&quot;:-0.4366149864500633,&quot;y&quot;:0.4366149864500634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5&quot;},&quot;opacity&quot;:1},&quot;a48c4185-de36-4331-b2fe-00df7d156f9d&quot;:{&quot;id&quot;:&quot;a48c4185-de36-4331-b2fe-00df7d156f9d&quot;,&quot;name&quot;:&quot;Cancer cell&quot;,&quot;type&quot;:&quot;FIGURE_OBJECT&quot;,&quot;relativeTransform&quot;:{&quot;translate&quot;:{&quot;x&quot;:15.537234305591902,&quot;y&quot;:2.087867743890834},&quot;rotate&quot;:0.35576541617156676,&quot;skewX&quot;:-3.639929484905741e-17,&quot;scale&quot;:{&quot;x&quot;:0.4366149864500634,&quot;y&quot;:0.4366149864500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6&quot;},&quot;opacity&quot;:0.75},&quot;4428364e-5146-4af5-a35a-f727733bcd9c&quot;:{&quot;id&quot;:&quot;4428364e-5146-4af5-a35a-f727733bcd9c&quot;,&quot;name&quot;:&quot;Cancer cell&quot;,&quot;type&quot;:&quot;FIGURE_OBJECT&quot;,&quot;relativeTransform&quot;:{&quot;translate&quot;:{&quot;x&quot;:32.17447408374312,&quot;y&quot;:-24.507160836780628},&quot;rotate&quot;:-0.46094016589674575,&quot;skewX&quot;:-2.386106435520011e-16,&quot;scale&quot;:{&quot;x&quot;:0.41771093326189634,&quot;y&quot;:0.417710933261896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33},&quot;e7c754d8-9b69-409f-8d2b-bc589cd53253&quot;:{&quot;id&quot;:&quot;e7c754d8-9b69-409f-8d2b-bc589cd53253&quot;,&quot;name&quot;:&quot;Cancer cell&quot;,&quot;type&quot;:&quot;FIGURE_OBJECT&quot;,&quot;relativeTransform&quot;:{&quot;translate&quot;:{&quot;x&quot;:-33.144787520544234,&quot;y&quot;:-17.44946169222689},&quot;rotate&quot;:-2.657675854596578,&quot;skewX&quot;:-2.38610643552001e-16,&quot;scale&quot;:{&quot;x&quot;:0.41771093326189646,&quot;y&quot;:0.4177109332618964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3&quot;},&quot;opacity&quot;:0.75},&quot;98e1b7c9-c9f7-423a-85f3-b86418f31334&quot;:{&quot;id&quot;:&quot;98e1b7c9-c9f7-423a-85f3-b86418f31334&quot;,&quot;name&quot;:&quot;Cancer cell&quot;,&quot;type&quot;:&quot;FIGURE_OBJECT&quot;,&quot;relativeTransform&quot;:{&quot;translate&quot;:{&quot;x&quot;:-41.14991579964716,&quot;y&quot;:-24.21230971352682},&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quot;},&quot;opacity&quot;:0.33},&quot;7b8282c2-d4b7-4fcc-8035-5fdfd2e14db3&quot;:{&quot;id&quot;:&quot;7b8282c2-d4b7-4fcc-8035-5fdfd2e14db3&quot;,&quot;name&quot;:&quot;Cancer cell&quot;,&quot;type&quot;:&quot;FIGURE_OBJECT&quot;,&quot;relativeTransform&quot;:{&quot;translate&quot;:{&quot;x&quot;:7.23097158708529,&quot;y&quot;:-46.365625286590316},&quot;rotate&quot;:2.074478189675535,&quot;skewX&quot;:0,&quot;scale&quot;:{&quot;x&quot;:0.3262199016976142,&quot;y&quot;:0.3262199016976145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05&quot;},&quot;opacity&quot;:0.33},&quot;6f015eb0-6d43-4a32-9aee-a30e7b06a246&quot;:{&quot;id&quot;:&quot;6f015eb0-6d43-4a32-9aee-a30e7b06a246&quot;,&quot;name&quot;:&quot;Cancer cell&quot;,&quot;type&quot;:&quot;FIGURE_OBJECT&quot;,&quot;relativeTransform&quot;:{&quot;translate&quot;:{&quot;x&quot;:30.92763014078431,&quot;y&quot;:11.71423916311927},&quot;rotate&quot;:2.5459788714337668,&quot;skewX&quot;:0,&quot;scale&quot;:{&quot;x&quot;:0.46618950540420095,&quot;y&quot;:0.46618950540420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85&quot;}},&quot;a8c23fad-298e-41e5-b269-c8cee23f34cd&quot;:{&quot;id&quot;:&quot;a8c23fad-298e-41e5-b269-c8cee23f34cd&quot;,&quot;name&quot;:&quot;Cancer cell&quot;,&quot;type&quot;:&quot;FIGURE_OBJECT&quot;,&quot;relativeTransform&quot;:{&quot;translate&quot;:{&quot;x&quot;:-0.08821702983650936,&quot;y&quot;:29.808586984503656},&quot;rotate&quot;:1.8869613171299295,&quot;skewX&quot;:0,&quot;scale&quot;:{&quot;x&quot;:0.4661895054042011,&quot;y&quot;:0.4661895054042010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4&quot;}},&quot;6fb7cc79-5f9a-426e-bac9-3459472abee4&quot;:{&quot;id&quot;:&quot;6fb7cc79-5f9a-426e-bac9-3459472abee4&quot;,&quot;name&quot;:&quot;Cancer cell&quot;,&quot;type&quot;:&quot;FIGURE_OBJECT&quot;,&quot;relativeTransform&quot;:{&quot;translate&quot;:{&quot;x&quot;:48.07751452452831,&quot;y&quot;:2.051134605609973},&quot;rotate&quot;:5.687775170272651,&quot;skewX&quot;:2.1839576909434442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2&quot;},&quot;opacity&quot;:0.75},&quot;06fc6b4b-2274-439e-8b19-24b02c0c1cd5&quot;:{&quot;id&quot;:&quot;06fc6b4b-2274-439e-8b19-24b02c0c1cd5&quot;,&quot;name&quot;:&quot;Cancer cell&quot;,&quot;type&quot;:&quot;FIGURE_OBJECT&quot;,&quot;relativeTransform&quot;:{&quot;translate&quot;:{&quot;x&quot;:36.63702677757585,&quot;y&quot;:34.69070166820095},&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3&quot;},&quot;opacity&quot;:0.33},&quot;cf96685d-e273-4f83-80db-ab38df791d0a&quot;:{&quot;id&quot;:&quot;cf96685d-e273-4f83-80db-ab38df791d0a&quot;,&quot;name&quot;:&quot;Cancer cell&quot;,&quot;type&quot;:&quot;FIGURE_OBJECT&quot;,&quot;relativeTransform&quot;:{&quot;translate&quot;:{&quot;x&quot;:7.658044191286238,&quot;y&quot;:54.9671715613172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25&quot;},&quot;opacity&quot;:0.33},&quot;47df39ac-de19-43a0-adcf-dddfd986a940&quot;:{&quot;id&quot;:&quot;47df39ac-de19-43a0-adcf-dddfd986a940&quot;,&quot;name&quot;:&quot;Cancer cell&quot;,&quot;type&quot;:&quot;FIGURE_OBJECT&quot;,&quot;relativeTransform&quot;:{&quot;translate&quot;:{&quot;x&quot;:-29.71259504897045,&quot;y&quot;:39.071588960980414},&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73&quot;},&quot;opacity&quot;:0.33},&quot;ba79a30c-3450-431d-850c-fa88ffde88a2&quot;:{&quot;id&quot;:&quot;ba79a30c-3450-431d-850c-fa88ffde88a2&quot;,&quot;name&quot;:&quot;Cancer cell&quot;,&quot;type&quot;:&quot;FIGURE_OBJECT&quot;,&quot;relativeTransform&quot;:{&quot;translate&quot;:{&quot;x&quot;:-17.073282666643166,&quot;y&quot;:30.82758043488958},&quot;rotate&quot;:5.687775170272651,&quot;skewX&quot;:8.735830763773777e-16,&quot;scale&quot;:{&quot;x&quot;:-0.4366149864500634,&quot;y&quot;:0.436614986450063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15&quot;},&quot;opacity&quot;:0.75},&quot;a384b3cd-8525-4265-9af2-ed1266a6da5f&quot;:{&quot;id&quot;:&quot;a384b3cd-8525-4265-9af2-ed1266a6da5f&quot;,&quot;name&quot;:&quot;Cancer cell&quot;,&quot;type&quot;:&quot;FIGURE_OBJECT&quot;,&quot;relativeTransform&quot;:{&quot;translate&quot;:{&quot;x&quot;:20.862100723821737,&quot;y&quot;:-50.402062953473276},&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d429a0c7-e7bb-40e0-b35e-90863649d4bc&quot;:{&quot;id&quot;:&quot;d429a0c7-e7bb-40e0-b35e-90863649d4bc&quot;,&quot;name&quot;:&quot;Cancer cell&quot;,&quot;type&quot;:&quot;FIGURE_OBJECT&quot;,&quot;relativeTransform&quot;:{&quot;translate&quot;:{&quot;x&quot;:41.504154129088725,&quot;y&quot;:-29.75378713684943},&quot;rotate&quot;:1.11305447359475,&quot;skewX&quot;:0,&quot;scale&quot;:{&quot;x&quot;:0.41771093326189657,&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2&quot;},&quot;opacity&quot;:0.33},&quot;15b7bfb5-68c1-43cf-a8a2-daebe87dfbaf&quot;:{&quot;id&quot;:&quot;15b7bfb5-68c1-43cf-a8a2-daebe87dfbaf&quot;,&quot;name&quot;:&quot;Cancer cell&quot;,&quot;type&quot;:&quot;FIGURE_OBJECT&quot;,&quot;relativeTransform&quot;:{&quot;translate&quot;:{&quot;x&quot;:-45.2159649620023,&quot;y&quot;:11.714025597563998},&quot;rotate&quot;:2.0744781896755344,&quot;skewX&quot;:0,&quot;scale&quot;:{&quot;x&quot;:0.41771093326189623,&quot;y&quot;:0.417710933261896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1&quot;},&quot;opacity&quot;:0.33},&quot;941b399f-2848-49b7-b7c2-4989f4e7a890&quot;:{&quot;id&quot;:&quot;941b399f-2848-49b7-b7c2-4989f4e7a890&quot;,&quot;name&quot;:&quot;Cancer cell&quot;,&quot;type&quot;:&quot;FIGURE_OBJECT&quot;,&quot;relativeTransform&quot;:{&quot;translate&quot;:{&quot;x&quot;:25.836442836205975,&quot;y&quot;:28.78908538360926},&quot;rotate&quot;:5.687775170272651,&quot;skewX&quot;:7.27985896981148e-16,&quot;scale&quot;:{&quot;x&quot;:-0.4366149864500634,&quot;y&quot;:0.4366149864500636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92&quot;},&quot;opacity&quot;:0.75},&quot;5c4e7148-5108-4bfe-a776-7f4a0b11af6e&quot;:{&quot;id&quot;:&quot;5c4e7148-5108-4bfe-a776-7f4a0b11af6e&quot;,&quot;name&quot;:&quot;Cancer cell&quot;,&quot;type&quot;:&quot;FIGURE_OBJECT&quot;,&quot;relativeTransform&quot;:{&quot;translate&quot;:{&quot;x&quot;:-20.053017824835752,&quot;y&quot;:-49.98697954318547},&quot;rotate&quot;:-1.5707963267948972,&quot;skewX&quot;:-2.0494308820967805e-16,&quot;scale&quot;:{&quot;x&quot;:0.41771093326189634,&quot;y&quot;:0.41771093326189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65e4d108-5602-4dcc-b980-73a45e876b21&quot;,&quot;order&quot;:&quot;005&quot;},&quot;opacity&quot;:0.33},&quot;989f2fe7-b7e6-4459-b6b9-21c3eea9f679&quot;:{&quot;id&quot;:&quot;989f2fe7-b7e6-4459-b6b9-21c3eea9f679&quot;,&quot;type&quot;:&quot;FIGURE_OBJECT&quot;,&quot;document&quot;:{&quot;type&quot;:&quot;FIGURE&quot;,&quot;canvasType&quot;:&quot;FIGURE&quot;,&quot;units&quot;:&quot;in&quot;,&quot;aspectRatio&quot;:0},&quot;parent&quot;:{&quot;type&quot;:&quot;DOCUMENT&quot;,&quot;parentId&quot;:&quot;03ec32cc-1a8f-4b9a-aa29-2e3107475642&quot;,&quot;order&quot;:&quot;1075&quot;}},&quot;54197163-723b-4a44-aec7-dc0a475daaf1&quot;:{&quot;id&quot;:&quot;54197163-723b-4a44-aec7-dc0a475daaf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89f2fe7-b7e6-4459-b6b9-21c3eea9f679&quot;,&quot;type&quot;:&quot;FRAME&quot;,&quot;order&quot;:&quot;5&quot;}},&quot;2bb0d117-9d40-4a3f-84f3-a3622200e223&quot;:{&quot;type&quot;:&quot;FIGURE_OBJECT&quot;,&quot;id&quot;:&quot;2bb0d117-9d40-4a3f-84f3-a3622200e223&quot;,&quot;parent&quot;:{&quot;type&quot;:&quot;CHILD&quot;,&quot;parentId&quot;:&quot;3835795e-a46b-49bd-93ea-3adae92a29a6&quot;,&quot;order&quot;:&quot;9997&quot;},&quot;relativeTransform&quot;:{&quot;translate&quot;:{&quot;x&quot;:162.9824124250987,&quot;y&quot;:122.77055641654762},&quot;rotate&quot;:-0.3903091006894377,&quot;skewX&quot;:0,&quot;scale&quot;:{&quot;x&quot;:1,&quot;y&quot;:1.0000000000000002}}},&quot;32b1ba83-0478-43ef-acda-ac07e8426f41&quot;:{&quot;type&quot;:&quot;FIGURE_OBJECT&quot;,&quot;id&quot;:&quot;32b1ba83-0478-43ef-acda-ac07e8426f41&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2&quot;}},&quot;6a547231-ce58-4523-8f34-80ff0b622349&quot;:{&quot;type&quot;:&quot;FIGURE_OBJECT&quot;,&quot;id&quot;:&quot;6a547231-ce58-4523-8f34-80ff0b622349&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2bb0d117-9d40-4a3f-84f3-a3622200e223&quot;,&quot;order&quot;:&quot;5&quot;}},&quot;061c53d1-c801-4c67-9a2d-abdb55632517&quot;:{&quot;type&quot;:&quot;FIGURE_OBJECT&quot;,&quot;id&quot;:&quot;061c53d1-c801-4c67-9a2d-abdb55632517&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bb0d117-9d40-4a3f-84f3-a3622200e223&quot;,&quot;order&quot;:&quot;7&quot;}},&quot;5b24c5f4-b563-459a-912b-0d48e66052ec&quot;:{&quot;id&quot;:&quot;5b24c5f4-b563-459a-912b-0d48e66052ec&quot;,&quot;type&quot;:&quot;FIGURE_OBJECT&quot;,&quot;document&quot;:{&quot;type&quot;:&quot;FIGURE&quot;,&quot;canvasType&quot;:&quot;FIGURE&quot;,&quot;units&quot;:&quot;in&quot;,&quot;aspectRatio&quot;:0,&quot;title&quot;:&quot;cell div, diff, death&quot;},&quot;parent&quot;:{&quot;type&quot;:&quot;DOCUMENT&quot;,&quot;parentId&quot;:&quot;03ec32cc-1a8f-4b9a-aa29-2e3107475642&quot;,&quot;order&quot;:&quot;107&quot;}},&quot;12765ffa-5828-4b36-8a22-26308ab68ea5&quot;:{&quot;id&quot;:&quot;12765ffa-5828-4b36-8a22-26308ab68ea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b24c5f4-b563-459a-912b-0d48e66052ec&quot;,&quot;type&quot;:&quot;FRAME&quot;,&quot;order&quot;:&quot;5&quot;}},&quot;829a9023-bd67-4cca-b41a-8dd001309e28&quot;:{&quot;relativeTransform&quot;:{&quot;translate&quot;:{&quot;x&quot;:-197.39449925012255,&quot;y&quot;:-262.32840037500864},&quot;rotate&quot;:0,&quot;skewX&quot;:0,&quot;scale&quot;:{&quot;x&quot;:1,&quot;y&quot;:1}},&quot;type&quot;:&quot;FIGURE_OBJECT&quot;,&quot;id&quot;:&quot;829a9023-bd67-4cca-b41a-8dd001309e28&quot;,&quot;parent&quot;:{&quot;type&quot;:&quot;CHILD&quot;,&quot;parentId&quot;:&quot;5b24c5f4-b563-459a-912b-0d48e66052ec&quot;,&quot;order&quot;:&quot;5&quot;},&quot;name&quot;:&quot;Cell division 2&quot;,&quot;displayName&quot;:&quot;Cell division 2&quot;,&quot;source&quot;:{&quot;id&quot;:&quot;640f3c4b7591a6351ae3eb9f&quot;,&quot;type&quot;:&quot;ASSETS&quot;},&quot;isPremium&quot;:true},&quot;3d73f0cc-821a-40cb-8864-ed8b9ba50e45&quot;:{&quot;type&quot;:&quot;FIGURE_OBJECT&quot;,&quot;id&quot;:&quot;3d73f0cc-821a-40cb-8864-ed8b9ba50e45&quot;,&quot;name&quot;:&quot;Spheroidal cell&quot;,&quot;relativeTransform&quot;:{&quot;translate&quot;:{&quot;x&quot;:-211.42772671409406,&quot;y&quot;:102.80766584110825},&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2&quot;}},&quot;219a4538-e197-4fe4-b566-5a503dce40b9&quot;:{&quot;type&quot;:&quot;FIGURE_OBJECT&quot;,&quot;id&quot;:&quot;219a4538-e197-4fe4-b566-5a503dce40b9&quot;,&quot;name&quot;:&quot;Spheroidal cell&quot;,&quot;relativeTransform&quot;:{&quot;translate&quot;:{&quot;x&quot;:-247.28983242803164,&quot;y&quot;:237.8993647860791},&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3&quot;}},&quot;4c6e927e-0b16-4a4d-86e1-42a0b712156f&quot;:{&quot;type&quot;:&quot;FIGURE_OBJECT&quot;,&quot;id&quot;:&quot;4c6e927e-0b16-4a4d-86e1-42a0b712156f&quot;,&quot;name&quot;:&quot;Spheroidal cell&quot;,&quot;relativeTransform&quot;:{&quot;translate&quot;:{&quot;x&quot;:-172.69232120237587,&quot;y&quot;:237.60106477235178},&quot;rotate&quot;:6.283185307179586,&quot;skewX&quot;:-5.809646319535243e-32,&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6&quot;}},&quot;7737b333-668e-4aad-ad24-6d42bcfb96b8&quot;:{&quot;type&quot;:&quot;FIGURE_OBJECT&quot;,&quot;id&quot;:&quot;7737b333-668e-4aad-ad24-6d42bcfb96b8&quot;,&quot;relativeTransform&quot;:{&quot;translate&quot;:{&quot;x&quot;:-230.3234060577985,&quot;y&quot;:175.41263266905605},&quot;rotate&quot;:0,&quot;skewX&quot;:0,&quot;scale&quot;:{&quot;x&quot;:1,&quot;y&quot;:1}},&quot;opacity&quot;:1,&quot;path&quot;:{&quot;type&quot;:&quot;POLY_LINE&quot;,&quot;points&quot;:[{&quot;x&quot;:18.858227714521686,&quot;y&quot;:-36.49202402904394},{&quot;x&quot;:18.858227714521686,&quot;y&quot;:2.8648525999495122},{&quot;x&quot;:-1.723116647018505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7&quot;},&quot;connectorInfo&quot;:{&quot;connectedObjects&quot;:[],&quot;type&quot;:&quot;ELBOW&quot;,&quot;offset&quot;:{&quot;x&quot;:0,&quot;y&quot;:0},&quot;bending&quot;:0.1,&quot;firstElementIsHead&quot;:true,&quot;customized&quot;:true}},&quot;6a676314-cbc3-4cbc-9456-f8dccbb26043&quot;:{&quot;type&quot;:&quot;FIGURE_OBJECT&quot;,&quot;id&quot;:&quot;6a676314-cbc3-4cbc-9456-f8dccbb26043&quot;,&quot;relativeTransform&quot;:{&quot;translate&quot;:{&quot;x&quot;:-192.53123540838783,&quot;y&quot;:175.41424680165784},&quot;rotate&quot;:-4.2771629021265644e-16,&quot;skewX&quot;:0,&quot;scale&quot;:{&quot;x&quot;:1,&quot;y&quot;:1}},&quot;opacity&quot;:1,&quot;path&quot;:{&quot;type&quot;:&quot;POLY_LINE&quot;,&quot;points&quot;:[{&quot;x&quot;:-18.858227714521675,&quot;y&quot;:-36.49202402904394},{&quot;x&quot;:-18.858227714521686,&quot;y&quot;:2.8648525999495122},{&quot;x&quot;:1.723116647018495,&quot;y&quot;:37.01290631994383}],&quot;closed&quot;:false,&quot;cornerRounding&quot;:{&quot;type&quot;:&quot;ARC_LENGTH&quot;,&quot;global&quot;:21.08238489906534}},&quot;pathStyles&quot;:[{&quot;type&quot;:&quot;FILL&quot;,&quot;fillStyle&quot;:&quot;rgba(0,0,0,0)&quot;},{&quot;type&quot;:&quot;STROKE&quot;,&quot;strokeStyle&quot;:&quot;rgba(3, 3, 3,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8&quot;},&quot;connectorInfo&quot;:{&quot;connectedObjects&quot;:[],&quot;type&quot;:&quot;ELBOW&quot;,&quot;offset&quot;:{&quot;x&quot;:0,&quot;y&quot;:0},&quot;bending&quot;:0.1,&quot;firstElementIsHead&quot;:true,&quot;customized&quot;:true}},&quot;8565eace-d296-4ad0-b237-122475b8abf6&quot;:{&quot;type&quot;:&quot;FIGURE_OBJECT&quot;,&quot;id&quot;:&quot;8565eace-d296-4ad0-b237-122475b8abf6&quot;,&quot;name&quot;:&quot;Spheroidal cell&quot;,&quot;relativeTransform&quot;:{&quot;translate&quot;:{&quot;x&quot;:0.9410374387913976,&quot;y&quot;:102.8076180815529},&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quot;}},&quot;4c7c45ad-2ce5-4958-8d16-f43b820341d8&quot;:{&quot;id&quot;:&quot;4c7c45ad-2ce5-4958-8d16-f43b820341d8&quot;,&quot;type&quot;:&quot;FIGURE_OBJECT&quot;,&quot;document&quot;:{&quot;type&quot;:&quot;FIGURE&quot;,&quot;canvasType&quot;:&quot;FIGURE&quot;,&quot;units&quot;:&quot;in&quot;,&quot;aspectRatio&quot;:0},&quot;parent&quot;:{&quot;type&quot;:&quot;DOCUMENT&quot;,&quot;parentId&quot;:&quot;03ec32cc-1a8f-4b9a-aa29-2e3107475642&quot;,&quot;order&quot;:&quot;108&quot;}},&quot;1f95c279-fdc9-4327-91ee-a2ed4cd306b5&quot;:{&quot;id&quot;:&quot;1f95c279-fdc9-4327-91ee-a2ed4cd306b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c7c45ad-2ce5-4958-8d16-f43b820341d8&quot;,&quot;type&quot;:&quot;FRAME&quot;,&quot;order&quot;:&quot;5&quot;}},&quot;dd367ad9-cc82-4842-ab5e-d6bc32fcd47d&quot;:{&quot;type&quot;:&quot;FIGURE_OBJECT&quot;,&quot;id&quot;:&quot;dd367ad9-cc82-4842-ab5e-d6bc32fcd47d&quot;,&quot;name&quot;:&quot;Spheroidal cell&quot;,&quot;relativeTransform&quot;:{&quot;translate&quot;:{&quot;x&quot;:227.5388553211767,&quot;y&quot;:102.80758226188644},&quot;rotate&quot;:0,&quot;skewX&quot;:0,&quot;scale&quot;:{&quot;x&quot;:0.32570196963092346,&quot;y&quot;:0.32570196963092335}},&quot;opacity&quot;:1,&quot;image&quot;:{&quot;url&quot;:&quot;https://icons.biorender.com/biorender/5f32bc680be41f0028c4b1b3/20200811154432/image/spheroidal-cell.png&quot;,&quot;fallbackUrl&quot;:&quot;https://res.cloudinary.com/dlcjuc3ej/image/upload/v1597160672/xdzhhqchl0aw7rxptj2g.svg#/keystone/api/icons/5f32bc680be41f0028c4b1b3/20200811154432/image/spheroidal-cell.svg&quot;,&quot;size&quot;:{&quot;x&quot;:157,&quot;y&quot;:154},&quot;isPremium&quot;:false},&quot;source&quot;:{&quot;id&quot;:&quot;5f32bc680be41f0028c4b1b3&quot;,&quot;type&quot;:&quot;ASSETS&quot;},&quot;pathStyles&quot;:[{&quot;type&quot;:&quot;FILL&quot;,&quot;fillStyle&quot;:&quot;rgb(0,0,0)&quot;}],&quot;isLocked&quot;:false,&quot;parent&quot;:{&quot;type&quot;:&quot;CHILD&quot;,&quot;parentId&quot;:&quot;829a9023-bd67-4cca-b41a-8dd001309e28&quot;,&quot;order&quot;:&quot;97&quot;}},&quot;50a27c20-af99-4a3c-800b-42fbd65014b4&quot;:{&quot;type&quot;:&quot;FIGURE_OBJECT&quot;,&quot;id&quot;:&quot;50a27c20-af99-4a3c-800b-42fbd65014b4&quot;,&quot;relativeTransform&quot;:{&quot;translate&quot;:{&quot;x&quot;:208.68064668431236,&quot;y&quot;:169.9779714425305},&quot;rotate&quot;:0},&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8&quot;}},&quot;8915d78b-4330-4993-ac1d-72dc14a3b4b9&quot;:{&quot;id&quot;:&quot;8915d78b-4330-4993-ac1d-72dc14a3b4b9&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2&quot;}},&quot;db9cb7ef-6390-4842-b98e-7aa72ccd9294&quot;:{&quot;id&quot;:&quot;db9cb7ef-6390-4842-b98e-7aa72ccd929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8915d78b-4330-4993-ac1d-72dc14a3b4b9&quot;,&quot;type&quot;:&quot;FRAME&quot;,&quot;order&quot;:&quot;5&quot;}},&quot;3904902f-438e-4410-92e5-e1d972216ea4&quot;:{&quot;relativeTransform&quot;:{&quot;translate&quot;:{&quot;x&quot;:-324.54268311094785,&quot;y&quot;:-42.15366504394981},&quot;rotate&quot;:0,&quot;skewX&quot;:0,&quot;scale&quot;:{&quot;x&quot;:1,&quot;y&quot;:1}},&quot;type&quot;:&quot;FIGURE_OBJECT&quot;,&quot;id&quot;:&quot;3904902f-438e-4410-92e5-e1d972216ea4&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8915d78b-4330-4993-ac1d-72dc14a3b4b9&quot;,&quot;order&quot;:&quot;98&quot;},&quot;isPremium&quot;:true},&quot;57ac53ba-79cf-48b5-aa64-e72c1a784f63&quot;:{&quot;type&quot;:&quot;FIGURE_OBJECT&quot;,&quot;id&quot;:&quot;57ac53ba-79cf-48b5-aa64-e72c1a784f63&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3904902f-438e-4410-92e5-e1d972216ea4&quot;,&quot;order&quot;:&quot;05&quot;}},&quot;c1517ef4-b9dd-4e3f-8955-69534a3f534c&quot;:{&quot;type&quot;:&quot;FIGURE_OBJECT&quot;,&quot;id&quot;:&quot;c1517ef4-b9dd-4e3f-8955-69534a3f534c&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3904902f-438e-4410-92e5-e1d972216ea4&quot;,&quot;order&quot;:&quot;1&quot;}},&quot;83eb91f7-907c-455f-b8c5-23013e49ddc2&quot;:{&quot;type&quot;:&quot;FIGURE_OBJECT&quot;,&quot;id&quot;:&quot;83eb91f7-907c-455f-b8c5-23013e49ddc2&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15&quot;}},&quot;76d6dd22-7bdd-4a60-8e09-4bd16bb90d7b&quot;:{&quot;type&quot;:&quot;FIGURE_OBJECT&quot;,&quot;id&quot;:&quot;76d6dd22-7bdd-4a60-8e09-4bd16bb90d7b&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quot;}},&quot;bd88311e-56f6-4832-a76e-d027ca836b08&quot;:{&quot;type&quot;:&quot;FIGURE_OBJECT&quot;,&quot;id&quot;:&quot;bd88311e-56f6-4832-a76e-d027ca836b08&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25&quot;}},&quot;aae0f2f4-ae17-4592-8e21-3ba1e4e2164d&quot;:{&quot;type&quot;:&quot;FIGURE_OBJECT&quot;,&quot;id&quot;:&quot;aae0f2f4-ae17-4592-8e21-3ba1e4e2164d&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3904902f-438e-4410-92e5-e1d972216ea4&quot;,&quot;order&quot;:&quot;3&quot;}},&quot;ae1a3e0d-506b-4180-96b1-050f750c959c&quot;:{&quot;type&quot;:&quot;FIGURE_OBJECT&quot;,&quot;id&quot;:&quot;ae1a3e0d-506b-4180-96b1-050f750c959c&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3904902f-438e-4410-92e5-e1d972216ea4&quot;,&quot;order&quot;:&quot;5&quot;}},&quot;25620df7-51b6-40fd-9130-5b11c13f4438&quot;:{&quot;type&quot;:&quot;FIGURE_OBJECT&quot;,&quot;id&quot;:&quot;25620df7-51b6-40fd-9130-5b11c13f4438&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05&quot;}},&quot;594cf047-5d45-4405-aa83-02ffa3589d4b&quot;:{&quot;type&quot;:&quot;FIGURE_OBJECT&quot;,&quot;id&quot;:&quot;594cf047-5d45-4405-aa83-02ffa3589d4b&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1&quot;}},&quot;664d64d4-c137-4f33-ac1f-814e678f7cce&quot;:{&quot;type&quot;:&quot;FIGURE_OBJECT&quot;,&quot;id&quot;:&quot;664d64d4-c137-4f33-ac1f-814e678f7cce&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quot;}},&quot;976aa128-d72e-4065-b5d7-cc222c0fe742&quot;:{&quot;type&quot;:&quot;FIGURE_OBJECT&quot;,&quot;id&quot;:&quot;976aa128-d72e-4065-b5d7-cc222c0fe742&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25&quot;}},&quot;116c04be-5dec-4cb4-b5e9-8fded8400674&quot;:{&quot;type&quot;:&quot;FIGURE_OBJECT&quot;,&quot;id&quot;:&quot;116c04be-5dec-4cb4-b5e9-8fded8400674&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3&quot;}},&quot;50febdcb-d4dc-4f7b-b903-c1ceada3b567&quot;:{&quot;type&quot;:&quot;FIGURE_OBJECT&quot;,&quot;id&quot;:&quot;50febdcb-d4dc-4f7b-b903-c1ceada3b567&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quot;}},&quot;9b9cb935-c25b-43d7-a77a-50905d888054&quot;:{&quot;type&quot;:&quot;FIGURE_OBJECT&quot;,&quot;id&quot;:&quot;9b9cb935-c25b-43d7-a77a-50905d888054&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55&quot;}},&quot;e4456f3c-618a-4768-baed-4ef96f6e023d&quot;:{&quot;type&quot;:&quot;FIGURE_OBJECT&quot;,&quot;id&quot;:&quot;e4456f3c-618a-4768-baed-4ef96f6e023d&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6&quot;}},&quot;3538f775-cfe1-45cc-a120-b4a8bd985dfc&quot;:{&quot;type&quot;:&quot;FIGURE_OBJECT&quot;,&quot;id&quot;:&quot;3538f775-cfe1-45cc-a120-b4a8bd985dfc&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7&quot;}},&quot;b997ff97-c0c8-47ce-a549-240948ed28b8&quot;:{&quot;type&quot;:&quot;FIGURE_OBJECT&quot;,&quot;id&quot;:&quot;b997ff97-c0c8-47ce-a549-240948ed28b8&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ae1a3e0d-506b-4180-96b1-050f750c959c&quot;,&quot;order&quot;:&quot;8&quot;}},&quot;7e105b60-3e7f-4d95-89b6-981c0bd37301&quot;:{&quot;type&quot;:&quot;FIGURE_OBJECT&quot;,&quot;id&quot;:&quot;7e105b60-3e7f-4d95-89b6-981c0bd37301&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3904902f-438e-4410-92e5-e1d972216ea4&quot;,&quot;order&quot;:&quot;55&quot;}},&quot;16ae295a-f727-493e-b798-26ead599ddc2&quot;:{&quot;type&quot;:&quot;FIGURE_OBJECT&quot;,&quot;id&quot;:&quot;16ae295a-f727-493e-b798-26ead599ddc2&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6&quot;}},&quot;8aea6c1f-abda-4dce-bebb-15142778edff&quot;:{&quot;type&quot;:&quot;FIGURE_OBJECT&quot;,&quot;id&quot;:&quot;8aea6c1f-abda-4dce-bebb-15142778edff&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3904902f-438e-4410-92e5-e1d972216ea4&quot;,&quot;order&quot;:&quot;7&quot;}},&quot;23d0985b-01ff-4b62-94ec-4ebd4b6059d8&quot;:{&quot;type&quot;:&quot;FIGURE_OBJECT&quot;,&quot;id&quot;:&quot;23d0985b-01ff-4b62-94ec-4ebd4b6059d8&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05&quot;}},&quot;28ea72bb-8131-49f2-b3b2-597db6cadb59&quot;:{&quot;type&quot;:&quot;FIGURE_OBJECT&quot;,&quot;id&quot;:&quot;28ea72bb-8131-49f2-b3b2-597db6cadb59&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1&quot;}},&quot;3db7b0e5-a1d9-411b-81c5-f99169c60ef1&quot;:{&quot;type&quot;:&quot;FIGURE_OBJECT&quot;,&quot;id&quot;:&quot;3db7b0e5-a1d9-411b-81c5-f99169c60ef1&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quot;}},&quot;6f152dac-82fa-462d-b5fa-958d05f135c1&quot;:{&quot;type&quot;:&quot;FIGURE_OBJECT&quot;,&quot;id&quot;:&quot;6f152dac-82fa-462d-b5fa-958d05f135c1&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25&quot;}},&quot;a59e6da4-d242-425b-91a0-e639ceac3023&quot;:{&quot;type&quot;:&quot;FIGURE_OBJECT&quot;,&quot;id&quot;:&quot;a59e6da4-d242-425b-91a0-e639ceac3023&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3&quot;}},&quot;8dd51aef-ba1c-4f9a-ac85-10ab68c46673&quot;:{&quot;type&quot;:&quot;FIGURE_OBJECT&quot;,&quot;id&quot;:&quot;8dd51aef-ba1c-4f9a-ac85-10ab68c46673&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quot;}},&quot;71593bdf-a4fb-45d2-8e3d-5cafa1505e18&quot;:{&quot;type&quot;:&quot;FIGURE_OBJECT&quot;,&quot;id&quot;:&quot;71593bdf-a4fb-45d2-8e3d-5cafa1505e18&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55&quot;}},&quot;229abb36-3f04-4650-877c-c47128359ff0&quot;:{&quot;type&quot;:&quot;FIGURE_OBJECT&quot;,&quot;id&quot;:&quot;229abb36-3f04-4650-877c-c47128359ff0&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6&quot;}},&quot;c86a2b9f-8dd2-490e-bca2-6cad5e54b4bd&quot;:{&quot;type&quot;:&quot;FIGURE_OBJECT&quot;,&quot;id&quot;:&quot;c86a2b9f-8dd2-490e-bca2-6cad5e54b4bd&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7&quot;}},&quot;7a82e100-e8a5-43b6-a16b-950009cae5f5&quot;:{&quot;type&quot;:&quot;FIGURE_OBJECT&quot;,&quot;id&quot;:&quot;7a82e100-e8a5-43b6-a16b-950009cae5f5&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aea6c1f-abda-4dce-bebb-15142778edff&quot;,&quot;order&quot;:&quot;8&quot;}},&quot;62395933-4af9-4680-b067-20f40e24b12e&quot;:{&quot;type&quot;:&quot;FIGURE_OBJECT&quot;,&quot;id&quot;:&quot;62395933-4af9-4680-b067-20f40e24b12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3904902f-438e-4410-92e5-e1d972216ea4&quot;,&quot;order&quot;:&quot;75&quot;}},&quot;01b35576-7287-41c9-a1bc-dd3cee231e78&quot;:{&quot;type&quot;:&quot;FIGURE_OBJECT&quot;,&quot;id&quot;:&quot;01b35576-7287-41c9-a1bc-dd3cee231e78&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3904902f-438e-4410-92e5-e1d972216ea4&quot;,&quot;order&quot;:&quot;8&quot;}},&quot;ef62aba8-6615-4977-9392-766fad6da4ec&quot;:{&quot;relativeTransform&quot;:{&quot;translate&quot;:{&quot;x&quot;:-295.55878472741006,&quot;y&quot;:-94.02656557695998},&quot;rotate&quot;:0,&quot;skewX&quot;:0,&quot;scale&quot;:{&quot;x&quot;:1,&quot;y&quot;:1}},&quot;type&quot;:&quot;FIGURE_OBJECT&quot;,&quot;id&quot;:&quot;ef62aba8-6615-4977-9392-766fad6da4ec&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8915d78b-4330-4993-ac1d-72dc14a3b4b9&quot;,&quot;order&quot;:&quot;995&quot;},&quot;isPremium&quot;:true},&quot;3566d333-b1b0-48c8-9ad1-859d95ebfe44&quot;:{&quot;type&quot;:&quot;FIGURE_OBJECT&quot;,&quot;id&quot;:&quot;3566d333-b1b0-48c8-9ad1-859d95ebfe44&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f62aba8-6615-4977-9392-766fad6da4ec&quot;,&quot;order&quot;:&quot;05&quot;}},&quot;299316d3-cc26-40b1-92df-2c309be6633b&quot;:{&quot;type&quot;:&quot;FIGURE_OBJECT&quot;,&quot;id&quot;:&quot;299316d3-cc26-40b1-92df-2c309be6633b&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f62aba8-6615-4977-9392-766fad6da4ec&quot;,&quot;order&quot;:&quot;1&quot;}},&quot;daee378e-8159-49f7-8cd9-6d86f6637dee&quot;:{&quot;type&quot;:&quot;FIGURE_OBJECT&quot;,&quot;id&quot;:&quot;daee378e-8159-49f7-8cd9-6d86f6637dee&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05&quot;}},&quot;22c8061b-8bac-49ba-9df3-e1bf2c6421ba&quot;:{&quot;type&quot;:&quot;FIGURE_OBJECT&quot;,&quot;id&quot;:&quot;22c8061b-8bac-49ba-9df3-e1bf2c6421ba&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quot;}},&quot;4dc647ef-35b8-449b-bb5e-893062950abd&quot;:{&quot;type&quot;:&quot;FIGURE_OBJECT&quot;,&quot;id&quot;:&quot;4dc647ef-35b8-449b-bb5e-893062950abd&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15&quot;}},&quot;4fdd1227-9032-4d76-8ddd-697e84b468e2&quot;:{&quot;type&quot;:&quot;FIGURE_OBJECT&quot;,&quot;id&quot;:&quot;4fdd1227-9032-4d76-8ddd-697e84b468e2&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quot;}},&quot;36f9044b-81f9-4622-8b46-4cad1832bd35&quot;:{&quot;type&quot;:&quot;FIGURE_OBJECT&quot;,&quot;id&quot;:&quot;36f9044b-81f9-4622-8b46-4cad1832bd35&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25&quot;}},&quot;e77db038-ac77-458e-8f8b-cd5ca875f8c3&quot;:{&quot;type&quot;:&quot;FIGURE_OBJECT&quot;,&quot;id&quot;:&quot;e77db038-ac77-458e-8f8b-cd5ca875f8c3&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3&quot;}},&quot;88511699-7bde-416f-a1a4-89b683b4a08f&quot;:{&quot;type&quot;:&quot;FIGURE_OBJECT&quot;,&quot;id&quot;:&quot;88511699-7bde-416f-a1a4-89b683b4a08f&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4&quot;}},&quot;e0d8d982-1712-4bd6-aed6-e587b3fdb3b5&quot;:{&quot;type&quot;:&quot;FIGURE_OBJECT&quot;,&quot;id&quot;:&quot;e0d8d982-1712-4bd6-aed6-e587b3fdb3b5&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quot;}},&quot;5f66714b-3e1b-479c-a8fc-ee089d6b68e3&quot;:{&quot;type&quot;:&quot;FIGURE_OBJECT&quot;,&quot;id&quot;:&quot;5f66714b-3e1b-479c-a8fc-ee089d6b68e3&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55&quot;}},&quot;0562ea71-3a07-4b9c-a1c9-34e2d76f2496&quot;:{&quot;type&quot;:&quot;FIGURE_OBJECT&quot;,&quot;id&quot;:&quot;0562ea71-3a07-4b9c-a1c9-34e2d76f2496&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quot;}},&quot;a12e987b-ce03-4e31-bb14-496aa74a0ad4&quot;:{&quot;type&quot;:&quot;FIGURE_OBJECT&quot;,&quot;id&quot;:&quot;a12e987b-ce03-4e31-bb14-496aa74a0ad4&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65&quot;}},&quot;87b9845b-68de-4409-b48d-12ebec8225b8&quot;:{&quot;type&quot;:&quot;FIGURE_OBJECT&quot;,&quot;id&quot;:&quot;87b9845b-68de-4409-b48d-12ebec8225b8&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quot;}},&quot;984f3473-1304-4c0e-a8d0-23f9d19a913f&quot;:{&quot;type&quot;:&quot;FIGURE_OBJECT&quot;,&quot;id&quot;:&quot;984f3473-1304-4c0e-a8d0-23f9d19a913f&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75&quot;}},&quot;54676121-c945-426d-b797-8e5d390028d0&quot;:{&quot;type&quot;:&quot;FIGURE_OBJECT&quot;,&quot;id&quot;:&quot;54676121-c945-426d-b797-8e5d390028d0&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8&quot;}},&quot;6edc75da-a5de-4780-b067-74a825e8bf1e&quot;:{&quot;type&quot;:&quot;FIGURE_OBJECT&quot;,&quot;id&quot;:&quot;6edc75da-a5de-4780-b067-74a825e8bf1e&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99316d3-cc26-40b1-92df-2c309be6633b&quot;,&quot;order&quot;:&quot;9&quot;}},&quot;2d1741df-f2fe-4936-a7d0-bcda0f07b674&quot;:{&quot;type&quot;:&quot;FIGURE_OBJECT&quot;,&quot;id&quot;:&quot;2d1741df-f2fe-4936-a7d0-bcda0f07b674&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f62aba8-6615-4977-9392-766fad6da4ec&quot;,&quot;order&quot;:&quot;2&quot;}},&quot;bca8de98-2373-4e20-bbf6-7084e7553842&quot;:{&quot;type&quot;:&quot;FIGURE_OBJECT&quot;,&quot;id&quot;:&quot;bca8de98-2373-4e20-bbf6-7084e7553842&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05&quot;}},&quot;008c7b1b-e723-4d38-9e86-458c4cbbfb42&quot;:{&quot;type&quot;:&quot;FIGURE_OBJECT&quot;,&quot;id&quot;:&quot;008c7b1b-e723-4d38-9e86-458c4cbbfb42&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quot;}},&quot;bed31f15-5bae-49ca-aea7-3df530975967&quot;:{&quot;type&quot;:&quot;FIGURE_OBJECT&quot;,&quot;id&quot;:&quot;bed31f15-5bae-49ca-aea7-3df53097596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15&quot;}},&quot;5358de8e-9cdd-4238-bb5d-b7cb2dec0c91&quot;:{&quot;type&quot;:&quot;FIGURE_OBJECT&quot;,&quot;id&quot;:&quot;5358de8e-9cdd-4238-bb5d-b7cb2dec0c91&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quot;}},&quot;00b68209-a177-474f-bf3d-e4840370a5c8&quot;:{&quot;type&quot;:&quot;FIGURE_OBJECT&quot;,&quot;id&quot;:&quot;00b68209-a177-474f-bf3d-e4840370a5c8&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25&quot;}},&quot;ec42d9f2-3924-4d23-8f57-5ffa0c149ab9&quot;:{&quot;type&quot;:&quot;FIGURE_OBJECT&quot;,&quot;id&quot;:&quot;ec42d9f2-3924-4d23-8f57-5ffa0c149ab9&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3&quot;}},&quot;d9d566cd-1402-44a4-93a9-b8ea98c3dd62&quot;:{&quot;type&quot;:&quot;FIGURE_OBJECT&quot;,&quot;id&quot;:&quot;d9d566cd-1402-44a4-93a9-b8ea98c3dd62&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4&quot;}},&quot;b106b4ea-5e0c-4168-be17-4f0d413388d1&quot;:{&quot;type&quot;:&quot;FIGURE_OBJECT&quot;,&quot;id&quot;:&quot;b106b4ea-5e0c-4168-be17-4f0d413388d1&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quot;}},&quot;b6e03499-76d5-4bf8-9a58-4b2128c48c2d&quot;:{&quot;type&quot;:&quot;FIGURE_OBJECT&quot;,&quot;id&quot;:&quot;b6e03499-76d5-4bf8-9a58-4b2128c48c2d&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55&quot;}},&quot;6088ebde-2df8-4e7a-a124-a2d5a9591ab4&quot;:{&quot;type&quot;:&quot;FIGURE_OBJECT&quot;,&quot;id&quot;:&quot;6088ebde-2df8-4e7a-a124-a2d5a9591ab4&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quot;}},&quot;a212abc2-8fc0-4ad1-98d4-d092a130f18e&quot;:{&quot;type&quot;:&quot;FIGURE_OBJECT&quot;,&quot;id&quot;:&quot;a212abc2-8fc0-4ad1-98d4-d092a130f18e&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65&quot;}},&quot;c756ef89-1f68-4a0b-8c2c-034e5df9cc25&quot;:{&quot;type&quot;:&quot;FIGURE_OBJECT&quot;,&quot;id&quot;:&quot;c756ef89-1f68-4a0b-8c2c-034e5df9cc25&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quot;}},&quot;67eb0d41-dea7-4aa1-a420-d9dfddecfc6f&quot;:{&quot;type&quot;:&quot;FIGURE_OBJECT&quot;,&quot;id&quot;:&quot;67eb0d41-dea7-4aa1-a420-d9dfddecfc6f&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75&quot;}},&quot;522a240c-5225-4a2d-8b59-42f91d2e606c&quot;:{&quot;type&quot;:&quot;FIGURE_OBJECT&quot;,&quot;id&quot;:&quot;522a240c-5225-4a2d-8b59-42f91d2e606c&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8&quot;}},&quot;d15b3674-cbe9-42e4-a5b5-ce61ce524e1e&quot;:{&quot;type&quot;:&quot;FIGURE_OBJECT&quot;,&quot;id&quot;:&quot;d15b3674-cbe9-42e4-a5b5-ce61ce524e1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2d1741df-f2fe-4936-a7d0-bcda0f07b674&quot;,&quot;order&quot;:&quot;9&quot;}},&quot;3f234051-0cf5-49c0-8d54-d428b33a55b8&quot;:{&quot;type&quot;:&quot;FIGURE_OBJECT&quot;,&quot;id&quot;:&quot;3f234051-0cf5-49c0-8d54-d428b33a55b8&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25&quot;}},&quot;2247a360-d7e0-4d33-84b2-db1e91f8ece8&quot;:{&quot;type&quot;:&quot;FIGURE_OBJECT&quot;,&quot;id&quot;:&quot;2247a360-d7e0-4d33-84b2-db1e91f8ece8&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3&quot;}},&quot;bfb95f20-33a1-4b9e-b29d-9d57a78478e6&quot;:{&quot;type&quot;:&quot;FIGURE_OBJECT&quot;,&quot;id&quot;:&quot;bfb95f20-33a1-4b9e-b29d-9d57a78478e6&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quot;}},&quot;9f7796fc-c2f7-4b9a-a3e5-2a712014e7ad&quot;:{&quot;type&quot;:&quot;FIGURE_OBJECT&quot;,&quot;id&quot;:&quot;9f7796fc-c2f7-4b9a-a3e5-2a712014e7ad&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f62aba8-6615-4977-9392-766fad6da4ec&quot;,&quot;order&quot;:&quot;55&quot;}},&quot;426af932-8d01-48c7-9a21-bd66f193e00a&quot;:{&quot;type&quot;:&quot;FIGURE_OBJECT&quot;,&quot;id&quot;:&quot;426af932-8d01-48c7-9a21-bd66f193e00a&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6&quot;}},&quot;5d45e54b-2954-49fe-99fc-26475a3c36f3&quot;:{&quot;type&quot;:&quot;FIGURE_OBJECT&quot;,&quot;id&quot;:&quot;5d45e54b-2954-49fe-99fc-26475a3c36f3&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7&quot;}},&quot;9512a1b6-1ac0-4ca4-8ac4-b9a80008bb80&quot;:{&quot;type&quot;:&quot;FIGURE_OBJECT&quot;,&quot;id&quot;:&quot;9512a1b6-1ac0-4ca4-8ac4-b9a80008bb80&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f62aba8-6615-4977-9392-766fad6da4ec&quot;,&quot;order&quot;:&quot;75&quot;}},&quot;e5a49f9b-a865-4827-86c9-72db39e90caf&quot;:{&quot;type&quot;:&quot;FIGURE_OBJECT&quot;,&quot;id&quot;:&quot;e5a49f9b-a865-4827-86c9-72db39e90caf&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f62aba8-6615-4977-9392-766fad6da4ec&quot;,&quot;order&quot;:&quot;8&quot;}},&quot;eb292830-c402-4e46-91b2-95c4e4433ccf&quot;:{&quot;relativeTransform&quot;:{&quot;translate&quot;:{&quot;x&quot;:-172.34459174308,&quot;y&quot;:-159.4106866384507},&quot;rotate&quot;:0,&quot;skewX&quot;:0,&quot;scale&quot;:{&quot;x&quot;:1,&quot;y&quot;:1}},&quot;type&quot;:&quot;FIGURE_OBJECT&quot;,&quot;id&quot;:&quot;eb292830-c402-4e46-91b2-95c4e4433ccf&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8915d78b-4330-4993-ac1d-72dc14a3b4b9&quot;,&quot;order&quot;:&quot;997&quot;},&quot;isPremium&quot;:true},&quot;a9cc8f70-cc70-48cc-b9c4-9f5818c18b1c&quot;:{&quot;type&quot;:&quot;FIGURE_OBJECT&quot;,&quot;id&quot;:&quot;a9cc8f70-cc70-48cc-b9c4-9f5818c18b1c&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eb292830-c402-4e46-91b2-95c4e4433ccf&quot;,&quot;order&quot;:&quot;05&quot;}},&quot;fbcfe817-c681-4492-942c-dac99abd4cd4&quot;:{&quot;type&quot;:&quot;FIGURE_OBJECT&quot;,&quot;id&quot;:&quot;fbcfe817-c681-4492-942c-dac99abd4cd4&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a9cc8f70-cc70-48cc-b9c4-9f5818c18b1c&quot;,&quot;order&quot;:&quot;2&quot;}},&quot;2389994e-cd6b-4a12-a1f5-0f5f904d2a3c&quot;:{&quot;type&quot;:&quot;FIGURE_OBJECT&quot;,&quot;id&quot;:&quot;2389994e-cd6b-4a12-a1f5-0f5f904d2a3c&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a9cc8f70-cc70-48cc-b9c4-9f5818c18b1c&quot;,&quot;order&quot;:&quot;5&quot;}},&quot;abc6f449-51a1-4974-8e2e-19550f4c9aa8&quot;:{&quot;type&quot;:&quot;FIGURE_OBJECT&quot;,&quot;id&quot;:&quot;abc6f449-51a1-4974-8e2e-19550f4c9aa8&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eb292830-c402-4e46-91b2-95c4e4433ccf&quot;,&quot;order&quot;:&quot;1&quot;}},&quot;174e0423-d0fd-48f3-b3fe-d14968d151b7&quot;:{&quot;type&quot;:&quot;FIGURE_OBJECT&quot;,&quot;id&quot;:&quot;174e0423-d0fd-48f3-b3fe-d14968d151b7&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eb292830-c402-4e46-91b2-95c4e4433ccf&quot;,&quot;order&quot;:&quot;15&quot;}},&quot;b2bd701d-e9a1-4de9-9511-f9b1b8b4bc6d&quot;:{&quot;type&quot;:&quot;FIGURE_OBJECT&quot;,&quot;id&quot;:&quot;b2bd701d-e9a1-4de9-9511-f9b1b8b4bc6d&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eb292830-c402-4e46-91b2-95c4e4433ccf&quot;,&quot;order&quot;:&quot;2&quot;}},&quot;2d0eb122-c727-4e96-a161-2b443b82348f&quot;:{&quot;type&quot;:&quot;FIGURE_OBJECT&quot;,&quot;id&quot;:&quot;2d0eb122-c727-4e96-a161-2b443b82348f&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2&quot;}},&quot;9335751f-e362-41d1-ba3c-0a4f2925b525&quot;:{&quot;type&quot;:&quot;FIGURE_OBJECT&quot;,&quot;id&quot;:&quot;9335751f-e362-41d1-ba3c-0a4f2925b525&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05&quot;}},&quot;1fa0fcd8-e16c-4ff8-a3c4-12f8ae885f5f&quot;:{&quot;type&quot;:&quot;FIGURE_OBJECT&quot;,&quot;id&quot;:&quot;1fa0fcd8-e16c-4ff8-a3c4-12f8ae885f5f&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quot;}},&quot;1bbb902c-621f-44e8-bf9a-495d019b9576&quot;:{&quot;type&quot;:&quot;FIGURE_OBJECT&quot;,&quot;id&quot;:&quot;1bbb902c-621f-44e8-bf9a-495d019b9576&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15&quot;}},&quot;6215e474-e4d4-4b25-93ab-d0fd15f599e9&quot;:{&quot;type&quot;:&quot;FIGURE_OBJECT&quot;,&quot;id&quot;:&quot;6215e474-e4d4-4b25-93ab-d0fd15f599e9&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quot;}},&quot;de5f8bac-8094-4b13-94bd-ddf2468203ce&quot;:{&quot;type&quot;:&quot;FIGURE_OBJECT&quot;,&quot;id&quot;:&quot;de5f8bac-8094-4b13-94bd-ddf2468203ce&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2&quot;}},&quot;a95d3a9b-3b73-487a-b0b3-e057f8622f3b&quot;:{&quot;type&quot;:&quot;FIGURE_OBJECT&quot;,&quot;id&quot;:&quot;a95d3a9b-3b73-487a-b0b3-e057f8622f3b&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25&quot;}},&quot;7fa7f06c-6a90-44c1-91e1-5bce35824dcd&quot;:{&quot;type&quot;:&quot;FIGURE_OBJECT&quot;,&quot;id&quot;:&quot;7fa7f06c-6a90-44c1-91e1-5bce35824dcd&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3&quot;}},&quot;34371e57-df76-40dc-9c2c-85688c0b1146&quot;:{&quot;type&quot;:&quot;FIGURE_OBJECT&quot;,&quot;id&quot;:&quot;34371e57-df76-40dc-9c2c-85688c0b1146&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4&quot;}},&quot;325b9326-1eba-4d07-887a-8488f4c4022d&quot;:{&quot;type&quot;:&quot;FIGURE_OBJECT&quot;,&quot;id&quot;:&quot;325b9326-1eba-4d07-887a-8488f4c4022d&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quot;}},&quot;0375bb90-aab9-4bf4-aa9d-9f332312b8c6&quot;:{&quot;type&quot;:&quot;FIGURE_OBJECT&quot;,&quot;id&quot;:&quot;0375bb90-aab9-4bf4-aa9d-9f332312b8c6&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2&quot;}},&quot;aec628e8-f92d-4e72-bb10-e3f6fd3f93f2&quot;:{&quot;type&quot;:&quot;FIGURE_OBJECT&quot;,&quot;id&quot;:&quot;aec628e8-f92d-4e72-bb10-e3f6fd3f93f2&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55&quot;}},&quot;6a2d236f-0e98-412a-a89f-92dcadc7581a&quot;:{&quot;type&quot;:&quot;FIGURE_OBJECT&quot;,&quot;id&quot;:&quot;6a2d236f-0e98-412a-a89f-92dcadc7581a&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quot;}},&quot;15786ed3-1ede-476a-b606-f53ee175eec9&quot;:{&quot;type&quot;:&quot;FIGURE_OBJECT&quot;,&quot;id&quot;:&quot;15786ed3-1ede-476a-b606-f53ee175eec9&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65&quot;}},&quot;df179814-8453-49de-9983-8ac53aba068e&quot;:{&quot;type&quot;:&quot;FIGURE_OBJECT&quot;,&quot;id&quot;:&quot;df179814-8453-49de-9983-8ac53aba068e&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quot;}},&quot;d8ffebd8-8a02-4ad1-891a-31cbf2c699fc&quot;:{&quot;type&quot;:&quot;FIGURE_OBJECT&quot;,&quot;id&quot;:&quot;d8ffebd8-8a02-4ad1-891a-31cbf2c699fc&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75&quot;}},&quot;512ea925-67c5-449a-a7b8-779380eb979e&quot;:{&quot;type&quot;:&quot;FIGURE_OBJECT&quot;,&quot;id&quot;:&quot;512ea925-67c5-449a-a7b8-779380eb979e&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8&quot;}},&quot;4c3b5619-06a2-4426-acb6-78b516cca95d&quot;:{&quot;type&quot;:&quot;FIGURE_OBJECT&quot;,&quot;id&quot;:&quot;4c3b5619-06a2-4426-acb6-78b516cca95d&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b2bd701d-e9a1-4de9-9511-f9b1b8b4bc6d&quot;,&quot;order&quot;:&quot;9&quot;}},&quot;a8e4a7bf-6d37-4046-aa12-cb641ae05113&quot;:{&quot;type&quot;:&quot;FIGURE_OBJECT&quot;,&quot;id&quot;:&quot;a8e4a7bf-6d37-4046-aa12-cb641ae05113&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eb292830-c402-4e46-91b2-95c4e4433ccf&quot;,&quot;order&quot;:&quot;25&quot;}},&quot;b42fb01b-cecb-4610-9248-1d2c10d2aa7b&quot;:{&quot;type&quot;:&quot;FIGURE_OBJECT&quot;,&quot;id&quot;:&quot;b42fb01b-cecb-4610-9248-1d2c10d2aa7b&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05&quot;}},&quot;589a3db7-53ec-46a3-ac8c-d810973f9ae8&quot;:{&quot;type&quot;:&quot;FIGURE_OBJECT&quot;,&quot;id&quot;:&quot;589a3db7-53ec-46a3-ac8c-d810973f9ae8&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quot;}},&quot;01e7fb91-3d78-4e22-80e0-97ca0c845ac9&quot;:{&quot;type&quot;:&quot;FIGURE_OBJECT&quot;,&quot;id&quot;:&quot;01e7fb91-3d78-4e22-80e0-97ca0c845ac9&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15&quot;}},&quot;c1ab2524-dfd7-47d2-990d-00bab111fe82&quot;:{&quot;type&quot;:&quot;FIGURE_OBJECT&quot;,&quot;id&quot;:&quot;c1ab2524-dfd7-47d2-990d-00bab111fe82&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quot;}},&quot;e551fb6a-b351-4cad-97df-36c3bc64702b&quot;:{&quot;type&quot;:&quot;FIGURE_OBJECT&quot;,&quot;id&quot;:&quot;e551fb6a-b351-4cad-97df-36c3bc64702b&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25&quot;}},&quot;3b69f01a-420b-4049-85ee-dc8e88456f8d&quot;:{&quot;type&quot;:&quot;FIGURE_OBJECT&quot;,&quot;id&quot;:&quot;3b69f01a-420b-4049-85ee-dc8e88456f8d&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3&quot;}},&quot;15fec0fc-f459-4927-8cd8-9c9209e0b406&quot;:{&quot;type&quot;:&quot;FIGURE_OBJECT&quot;,&quot;id&quot;:&quot;15fec0fc-f459-4927-8cd8-9c9209e0b40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quot;}},&quot;65cb358d-7beb-478d-b3e4-e741020588a0&quot;:{&quot;type&quot;:&quot;FIGURE_OBJECT&quot;,&quot;id&quot;:&quot;65cb358d-7beb-478d-b3e4-e741020588a0&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55&quot;}},&quot;c75b90ce-892a-4bd4-92e0-874079cd335e&quot;:{&quot;type&quot;:&quot;FIGURE_OBJECT&quot;,&quot;id&quot;:&quot;c75b90ce-892a-4bd4-92e0-874079cd335e&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6&quot;}},&quot;2ee524a6-baeb-42e6-8535-51249503b61a&quot;:{&quot;type&quot;:&quot;FIGURE_OBJECT&quot;,&quot;id&quot;:&quot;2ee524a6-baeb-42e6-8535-51249503b61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quot;}},&quot;c94b8e66-1d45-4898-97ed-10715d284f52&quot;:{&quot;type&quot;:&quot;FIGURE_OBJECT&quot;,&quot;id&quot;:&quot;c94b8e66-1d45-4898-97ed-10715d284f52&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75&quot;}},&quot;0efa3497-67d3-4510-ac99-a07ada8bdcbe&quot;:{&quot;type&quot;:&quot;FIGURE_OBJECT&quot;,&quot;id&quot;:&quot;0efa3497-67d3-4510-ac99-a07ada8bdcb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a8e4a7bf-6d37-4046-aa12-cb641ae05113&quot;,&quot;order&quot;:&quot;8&quot;}},&quot;5a2e75b6-c95d-44af-afe9-28837edf9f00&quot;:{&quot;type&quot;:&quot;FIGURE_OBJECT&quot;,&quot;id&quot;:&quot;5a2e75b6-c95d-44af-afe9-28837edf9f00&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b292830-c402-4e46-91b2-95c4e4433ccf&quot;,&quot;order&quot;:&quot;3&quot;}},&quot;4194635f-591f-4e90-a79b-9a84870bac35&quot;:{&quot;type&quot;:&quot;FIGURE_OBJECT&quot;,&quot;id&quot;:&quot;4194635f-591f-4e90-a79b-9a84870bac35&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b292830-c402-4e46-91b2-95c4e4433ccf&quot;,&quot;order&quot;:&quot;5&quot;}},&quot;d2c6a5cd-f7e5-485b-8de2-fbd26ef4f6da&quot;:{&quot;type&quot;:&quot;FIGURE_OBJECT&quot;,&quot;id&quot;:&quot;d2c6a5cd-f7e5-485b-8de2-fbd26ef4f6da&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eb292830-c402-4e46-91b2-95c4e4433ccf&quot;,&quot;order&quot;:&quot;55&quot;}},&quot;5f1b64ef-c75d-4014-9fce-3b248490f7af&quot;:{&quot;type&quot;:&quot;FIGURE_OBJECT&quot;,&quot;id&quot;:&quot;5f1b64ef-c75d-4014-9fce-3b248490f7af&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eb292830-c402-4e46-91b2-95c4e4433ccf&quot;,&quot;order&quot;:&quot;6&quot;}},&quot;6d2c6ced-2f3e-4835-8b85-0efecc1c6afe&quot;:{&quot;type&quot;:&quot;FIGURE_OBJECT&quot;,&quot;id&quot;:&quot;6d2c6ced-2f3e-4835-8b85-0efecc1c6afe&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05&quot;}},&quot;d9f60975-9be6-442f-9731-0975c7ec4681&quot;:{&quot;type&quot;:&quot;FIGURE_OBJECT&quot;,&quot;id&quot;:&quot;d9f60975-9be6-442f-9731-0975c7ec4681&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quot;}},&quot;79015b6d-f469-42c8-be46-aa9d34886471&quot;:{&quot;type&quot;:&quot;FIGURE_OBJECT&quot;,&quot;id&quot;:&quot;79015b6d-f469-42c8-be46-aa9d34886471&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15&quot;}},&quot;a0242cc1-7a4e-4885-bd06-61f0dc0b0ab3&quot;:{&quot;type&quot;:&quot;FIGURE_OBJECT&quot;,&quot;id&quot;:&quot;a0242cc1-7a4e-4885-bd06-61f0dc0b0ab3&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quot;}},&quot;eb9bc2e6-f266-4846-878c-6846aff64e93&quot;:{&quot;type&quot;:&quot;FIGURE_OBJECT&quot;,&quot;id&quot;:&quot;eb9bc2e6-f266-4846-878c-6846aff64e9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25&quot;}},&quot;139f33fc-fc22-4ab7-9fc8-9d3bd18ab0a0&quot;:{&quot;type&quot;:&quot;FIGURE_OBJECT&quot;,&quot;id&quot;:&quot;139f33fc-fc22-4ab7-9fc8-9d3bd18ab0a0&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3&quot;}},&quot;84d99176-a5a8-4254-bf07-9a51b4f5e7dd&quot;:{&quot;type&quot;:&quot;FIGURE_OBJECT&quot;,&quot;id&quot;:&quot;84d99176-a5a8-4254-bf07-9a51b4f5e7dd&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quot;}},&quot;03e07cae-25da-4034-ba37-8421e4a0cf23&quot;:{&quot;type&quot;:&quot;FIGURE_OBJECT&quot;,&quot;id&quot;:&quot;03e07cae-25da-4034-ba37-8421e4a0cf23&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55&quot;}},&quot;5520fdde-01ca-4825-88a6-4c0903b42192&quot;:{&quot;type&quot;:&quot;FIGURE_OBJECT&quot;,&quot;id&quot;:&quot;5520fdde-01ca-4825-88a6-4c0903b42192&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6&quot;}},&quot;4e602a49-bc68-47c2-b225-5f8762b86a7d&quot;:{&quot;type&quot;:&quot;FIGURE_OBJECT&quot;,&quot;id&quot;:&quot;4e602a49-bc68-47c2-b225-5f8762b86a7d&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quot;}},&quot;1d42586b-4e6c-4872-9e72-ebff3a05abee&quot;:{&quot;type&quot;:&quot;FIGURE_OBJECT&quot;,&quot;id&quot;:&quot;1d42586b-4e6c-4872-9e72-ebff3a05abee&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75&quot;}},&quot;cd963241-6564-4c7e-b139-f93e0fd89af3&quot;:{&quot;type&quot;:&quot;FIGURE_OBJECT&quot;,&quot;id&quot;:&quot;cd963241-6564-4c7e-b139-f93e0fd89af3&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5f1b64ef-c75d-4014-9fce-3b248490f7af&quot;,&quot;order&quot;:&quot;8&quot;}},&quot;df3a594c-f958-4949-8799-9ae5cc27f86d&quot;:{&quot;type&quot;:&quot;FIGURE_OBJECT&quot;,&quot;id&quot;:&quot;df3a594c-f958-4949-8799-9ae5cc27f86d&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eb292830-c402-4e46-91b2-95c4e4433ccf&quot;,&quot;order&quot;:&quot;7&quot;}},&quot;1a719db2-6c43-4788-ba73-3639f7174298&quot;:{&quot;type&quot;:&quot;FIGURE_OBJECT&quot;,&quot;id&quot;:&quot;1a719db2-6c43-4788-ba73-3639f717429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1&quot;}},&quot;0d277754-3226-4802-8348-4871e5556ad8&quot;:{&quot;type&quot;:&quot;FIGURE_OBJECT&quot;,&quot;id&quot;:&quot;0d277754-3226-4802-8348-4871e5556ad8&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2&quot;}},&quot;1f80f033-9ae2-47ce-aee8-ad99eea49d2a&quot;:{&quot;type&quot;:&quot;FIGURE_OBJECT&quot;,&quot;id&quot;:&quot;1f80f033-9ae2-47ce-aee8-ad99eea49d2a&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5&quot;}},&quot;d38b39f7-0e13-41a0-9ea3-168ed3a8ef56&quot;:{&quot;type&quot;:&quot;FIGURE_OBJECT&quot;,&quot;id&quot;:&quot;d38b39f7-0e13-41a0-9ea3-168ed3a8ef56&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f3a594c-f958-4949-8799-9ae5cc27f86d&quot;,&quot;order&quot;:&quot;7&quot;}},&quot;b0955296-fd42-420c-9cf5-5563d3033fb2&quot;:{&quot;type&quot;:&quot;FIGURE_OBJECT&quot;,&quot;id&quot;:&quot;b0955296-fd42-420c-9cf5-5563d3033fb2&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eb292830-c402-4e46-91b2-95c4e4433ccf&quot;,&quot;order&quot;:&quot;75&quot;}},&quot;10a866a1-01d0-4b44-b2d2-a0c8f1444f2f&quot;:{&quot;type&quot;:&quot;FIGURE_OBJECT&quot;,&quot;id&quot;:&quot;10a866a1-01d0-4b44-b2d2-a0c8f1444f2f&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1&quot;}},&quot;00856042-055e-4fb3-b086-61d811696a6e&quot;:{&quot;type&quot;:&quot;FIGURE_OBJECT&quot;,&quot;id&quot;:&quot;00856042-055e-4fb3-b086-61d811696a6e&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2&quot;}},&quot;07aacc5b-15ad-41b9-bff7-279f8d6394c5&quot;:{&quot;type&quot;:&quot;FIGURE_OBJECT&quot;,&quot;id&quot;:&quot;07aacc5b-15ad-41b9-bff7-279f8d6394c5&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5&quot;}},&quot;662580a8-fa53-45b7-a168-c759d110ad4d&quot;:{&quot;type&quot;:&quot;FIGURE_OBJECT&quot;,&quot;id&quot;:&quot;662580a8-fa53-45b7-a168-c759d110ad4d&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0955296-fd42-420c-9cf5-5563d3033fb2&quot;,&quot;order&quot;:&quot;7&quot;}},&quot;2dd9ea6e-5e36-4328-aca1-89b8012d2647&quot;:{&quot;type&quot;:&quot;FIGURE_OBJECT&quot;,&quot;id&quot;:&quot;2dd9ea6e-5e36-4328-aca1-89b8012d2647&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eb292830-c402-4e46-91b2-95c4e4433ccf&quot;,&quot;order&quot;:&quot;8&quot;}},&quot;bd1819b0-feb3-45e1-891a-36b6d56c93d8&quot;:{&quot;type&quot;:&quot;FIGURE_OBJECT&quot;,&quot;id&quot;:&quot;bd1819b0-feb3-45e1-891a-36b6d56c93d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2dd9ea6e-5e36-4328-aca1-89b8012d2647&quot;,&quot;order&quot;:&quot;2&quot;}},&quot;369944c1-cdee-4fb9-9cd8-63bdf58db8ad&quot;:{&quot;type&quot;:&quot;FIGURE_OBJECT&quot;,&quot;id&quot;:&quot;369944c1-cdee-4fb9-9cd8-63bdf58db8ad&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2dd9ea6e-5e36-4328-aca1-89b8012d2647&quot;,&quot;order&quot;:&quot;5&quot;}},&quot;26587a08-b531-4cbe-87ac-3cea8faf557c&quot;:{&quot;relativeTransform&quot;:{&quot;translate&quot;:{&quot;x&quot;:-253.79786660250306,&quot;y&quot;:-135.21816655860437},&quot;rotate&quot;:0,&quot;skewX&quot;:0,&quot;scale&quot;:{&quot;x&quot;:1,&quot;y&quot;:1}},&quot;type&quot;:&quot;FIGURE_OBJECT&quot;,&quot;id&quot;:&quot;26587a08-b531-4cbe-87ac-3cea8faf557c&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8915d78b-4330-4993-ac1d-72dc14a3b4b9&quot;,&quot;order&quot;:&quot;998&quot;},&quot;isPremium&quot;:true},&quot;87947d68-2ab9-4c8f-a9b0-e855a919101e&quot;:{&quot;type&quot;:&quot;FIGURE_OBJECT&quot;,&quot;id&quot;:&quot;87947d68-2ab9-4c8f-a9b0-e855a919101e&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26587a08-b531-4cbe-87ac-3cea8faf557c&quot;,&quot;order&quot;:&quot;05&quot;}},&quot;6ae4d8b9-0b07-49fd-8130-f6697fe01567&quot;:{&quot;type&quot;:&quot;FIGURE_OBJECT&quot;,&quot;id&quot;:&quot;6ae4d8b9-0b07-49fd-8130-f6697fe0156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26587a08-b531-4cbe-87ac-3cea8faf557c&quot;,&quot;order&quot;:&quot;1&quot;}},&quot;534666e3-11c9-4b38-81a9-f9ec9984d42e&quot;:{&quot;type&quot;:&quot;FIGURE_OBJECT&quot;,&quot;id&quot;:&quot;534666e3-11c9-4b38-81a9-f9ec9984d42e&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05&quot;}},&quot;4b8a2cb3-559c-42cc-8f3d-946614ba539c&quot;:{&quot;type&quot;:&quot;FIGURE_OBJECT&quot;,&quot;id&quot;:&quot;4b8a2cb3-559c-42cc-8f3d-946614ba539c&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quot;}},&quot;06460678-3936-4c72-a415-ae05c6deeb88&quot;:{&quot;type&quot;:&quot;FIGURE_OBJECT&quot;,&quot;id&quot;:&quot;06460678-3936-4c72-a415-ae05c6deeb88&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15&quot;}},&quot;858bb013-35c3-4fa7-aa52-e350b7890a2c&quot;:{&quot;type&quot;:&quot;FIGURE_OBJECT&quot;,&quot;id&quot;:&quot;858bb013-35c3-4fa7-aa52-e350b7890a2c&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quot;}},&quot;7c2555d9-aef9-4051-a059-cd63b3170e68&quot;:{&quot;type&quot;:&quot;FIGURE_OBJECT&quot;,&quot;id&quot;:&quot;7c2555d9-aef9-4051-a059-cd63b3170e68&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25&quot;}},&quot;95868fef-ef76-4021-8fed-1873bad6f3ac&quot;:{&quot;type&quot;:&quot;FIGURE_OBJECT&quot;,&quot;id&quot;:&quot;95868fef-ef76-4021-8fed-1873bad6f3ac&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3&quot;}},&quot;f1f0c81c-3104-40fe-b9c3-d653cb2adce2&quot;:{&quot;type&quot;:&quot;FIGURE_OBJECT&quot;,&quot;id&quot;:&quot;f1f0c81c-3104-40fe-b9c3-d653cb2adce2&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4&quot;}},&quot;0b10ac97-f75f-4ce5-80d6-960a69f73a9a&quot;:{&quot;type&quot;:&quot;FIGURE_OBJECT&quot;,&quot;id&quot;:&quot;0b10ac97-f75f-4ce5-80d6-960a69f73a9a&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quot;}},&quot;c498ce5a-2eea-4b74-99ae-f8d3363bd27a&quot;:{&quot;type&quot;:&quot;FIGURE_OBJECT&quot;,&quot;id&quot;:&quot;c498ce5a-2eea-4b74-99ae-f8d3363bd27a&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55&quot;}},&quot;a0dfd1f9-e151-43a4-809e-59ef2930b65d&quot;:{&quot;type&quot;:&quot;FIGURE_OBJECT&quot;,&quot;id&quot;:&quot;a0dfd1f9-e151-43a4-809e-59ef2930b65d&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quot;}},&quot;acf9f52b-a449-4573-b6c5-33881e357558&quot;:{&quot;type&quot;:&quot;FIGURE_OBJECT&quot;,&quot;id&quot;:&quot;acf9f52b-a449-4573-b6c5-33881e357558&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65&quot;}},&quot;ab348a7c-1e8d-4313-bed6-c203825da900&quot;:{&quot;type&quot;:&quot;FIGURE_OBJECT&quot;,&quot;id&quot;:&quot;ab348a7c-1e8d-4313-bed6-c203825da900&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quot;}},&quot;2667cdb1-de79-48c0-8fb0-45bb53f96ef1&quot;:{&quot;type&quot;:&quot;FIGURE_OBJECT&quot;,&quot;id&quot;:&quot;2667cdb1-de79-48c0-8fb0-45bb53f96ef1&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75&quot;}},&quot;608858f6-19f5-4a43-9280-56d0695a3ffe&quot;:{&quot;type&quot;:&quot;FIGURE_OBJECT&quot;,&quot;id&quot;:&quot;608858f6-19f5-4a43-9280-56d0695a3ffe&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8&quot;}},&quot;6db0f1b8-7fda-456d-ab5b-f77f062d51e8&quot;:{&quot;type&quot;:&quot;FIGURE_OBJECT&quot;,&quot;id&quot;:&quot;6db0f1b8-7fda-456d-ab5b-f77f062d51e8&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ae4d8b9-0b07-49fd-8130-f6697fe01567&quot;,&quot;order&quot;:&quot;9&quot;}},&quot;d633c4e7-8ea6-48c5-a3ac-398be63ffee3&quot;:{&quot;type&quot;:&quot;FIGURE_OBJECT&quot;,&quot;id&quot;:&quot;d633c4e7-8ea6-48c5-a3ac-398be63ffee3&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26587a08-b531-4cbe-87ac-3cea8faf557c&quot;,&quot;order&quot;:&quot;15&quot;}},&quot;1452e7a3-a7dc-4119-b837-d7393560d3fc&quot;:{&quot;type&quot;:&quot;FIGURE_OBJECT&quot;,&quot;id&quot;:&quot;1452e7a3-a7dc-4119-b837-d7393560d3fc&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d633c4e7-8ea6-48c5-a3ac-398be63ffee3&quot;,&quot;order&quot;:&quot;2&quot;}},&quot;27de1cb6-8e3d-4728-bb58-f07dbb517463&quot;:{&quot;type&quot;:&quot;FIGURE_OBJECT&quot;,&quot;id&quot;:&quot;27de1cb6-8e3d-4728-bb58-f07dbb517463&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633c4e7-8ea6-48c5-a3ac-398be63ffee3&quot;,&quot;order&quot;:&quot;5&quot;}},&quot;792ecc2a-39f7-4844-afac-569753d41e5b&quot;:{&quot;type&quot;:&quot;FIGURE_OBJECT&quot;,&quot;id&quot;:&quot;792ecc2a-39f7-4844-afac-569753d41e5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26587a08-b531-4cbe-87ac-3cea8faf557c&quot;,&quot;order&quot;:&quot;2&quot;}},&quot;d0de6bf7-adce-4183-9aed-a6f6fe6602c5&quot;:{&quot;type&quot;:&quot;FIGURE_OBJECT&quot;,&quot;id&quot;:&quot;d0de6bf7-adce-4183-9aed-a6f6fe6602c5&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05&quot;}},&quot;474b2de9-c06b-4c8c-9a6e-762077ea92f4&quot;:{&quot;type&quot;:&quot;FIGURE_OBJECT&quot;,&quot;id&quot;:&quot;474b2de9-c06b-4c8c-9a6e-762077ea92f4&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quot;}},&quot;ffe3727c-e469-47a3-b24e-dd32dfd6ccd3&quot;:{&quot;type&quot;:&quot;FIGURE_OBJECT&quot;,&quot;id&quot;:&quot;ffe3727c-e469-47a3-b24e-dd32dfd6ccd3&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15&quot;}},&quot;dce9a2af-fa9f-4aa7-800c-7073cca7fab8&quot;:{&quot;type&quot;:&quot;FIGURE_OBJECT&quot;,&quot;id&quot;:&quot;dce9a2af-fa9f-4aa7-800c-7073cca7fab8&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quot;}},&quot;9476f535-c17f-40bb-9e60-baaa47f6e80a&quot;:{&quot;type&quot;:&quot;FIGURE_OBJECT&quot;,&quot;id&quot;:&quot;9476f535-c17f-40bb-9e60-baaa47f6e80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25&quot;}},&quot;d7c63aec-1b52-402c-8859-3a46b4375059&quot;:{&quot;type&quot;:&quot;FIGURE_OBJECT&quot;,&quot;id&quot;:&quot;d7c63aec-1b52-402c-8859-3a46b4375059&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3&quot;}},&quot;cce5be7b-b2f5-4429-b16b-54969cf40770&quot;:{&quot;type&quot;:&quot;FIGURE_OBJECT&quot;,&quot;id&quot;:&quot;cce5be7b-b2f5-4429-b16b-54969cf40770&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4&quot;}},&quot;0ffe4331-4779-4bd7-af67-2ffaea420602&quot;:{&quot;type&quot;:&quot;FIGURE_OBJECT&quot;,&quot;id&quot;:&quot;0ffe4331-4779-4bd7-af67-2ffaea420602&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quot;}},&quot;2c06db61-778b-4ec5-8c72-72a203cec8df&quot;:{&quot;type&quot;:&quot;FIGURE_OBJECT&quot;,&quot;id&quot;:&quot;2c06db61-778b-4ec5-8c72-72a203cec8df&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55&quot;}},&quot;65714e15-28a8-4111-9335-c34ef52a3509&quot;:{&quot;type&quot;:&quot;FIGURE_OBJECT&quot;,&quot;id&quot;:&quot;65714e15-28a8-4111-9335-c34ef52a3509&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quot;}},&quot;b1153e3a-2eda-4b7b-8b99-0b1922530cd9&quot;:{&quot;type&quot;:&quot;FIGURE_OBJECT&quot;,&quot;id&quot;:&quot;b1153e3a-2eda-4b7b-8b99-0b1922530cd9&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65&quot;}},&quot;cb69e92d-210a-4aef-9cfe-859e84cc7b49&quot;:{&quot;type&quot;:&quot;FIGURE_OBJECT&quot;,&quot;id&quot;:&quot;cb69e92d-210a-4aef-9cfe-859e84cc7b49&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quot;}},&quot;a5472d49-8af8-4a76-9701-63e194d6a6d4&quot;:{&quot;type&quot;:&quot;FIGURE_OBJECT&quot;,&quot;id&quot;:&quot;a5472d49-8af8-4a76-9701-63e194d6a6d4&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75&quot;}},&quot;723c066c-6463-4457-a8d2-8af240647507&quot;:{&quot;type&quot;:&quot;FIGURE_OBJECT&quot;,&quot;id&quot;:&quot;723c066c-6463-4457-a8d2-8af240647507&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8&quot;}},&quot;cdaac6b7-06e0-451a-b43a-1a8a4d24e032&quot;:{&quot;type&quot;:&quot;FIGURE_OBJECT&quot;,&quot;id&quot;:&quot;cdaac6b7-06e0-451a-b43a-1a8a4d24e032&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92ecc2a-39f7-4844-afac-569753d41e5b&quot;,&quot;order&quot;:&quot;9&quot;}},&quot;47edfdec-45d8-4a3d-991c-8b6a318836cd&quot;:{&quot;type&quot;:&quot;FIGURE_OBJECT&quot;,&quot;id&quot;:&quot;47edfdec-45d8-4a3d-991c-8b6a318836cd&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26587a08-b531-4cbe-87ac-3cea8faf557c&quot;,&quot;order&quot;:&quot;25&quot;}},&quot;80f4981b-92b7-4d3e-9c96-f552c23a9a65&quot;:{&quot;type&quot;:&quot;FIGURE_OBJECT&quot;,&quot;id&quot;:&quot;80f4981b-92b7-4d3e-9c96-f552c23a9a65&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47edfdec-45d8-4a3d-991c-8b6a318836cd&quot;,&quot;order&quot;:&quot;2&quot;}},&quot;30583ab7-397a-4411-bd39-bd8ba44b5d3d&quot;:{&quot;type&quot;:&quot;FIGURE_OBJECT&quot;,&quot;id&quot;:&quot;30583ab7-397a-4411-bd39-bd8ba44b5d3d&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7edfdec-45d8-4a3d-991c-8b6a318836cd&quot;,&quot;order&quot;:&quot;5&quot;}},&quot;640a9841-b4e2-4713-8f23-04423d0c8cc0&quot;:{&quot;type&quot;:&quot;FIGURE_OBJECT&quot;,&quot;id&quot;:&quot;640a9841-b4e2-4713-8f23-04423d0c8cc0&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3&quot;}},&quot;d5f9c96c-8c95-4d9a-8678-58592c150ea9&quot;:{&quot;type&quot;:&quot;FIGURE_OBJECT&quot;,&quot;id&quot;:&quot;d5f9c96c-8c95-4d9a-8678-58592c150ea9&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quot;}},&quot;72d08220-eacf-4826-844d-fafcf2ef0935&quot;:{&quot;type&quot;:&quot;FIGURE_OBJECT&quot;,&quot;id&quot;:&quot;72d08220-eacf-4826-844d-fafcf2ef0935&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55&quot;}},&quot;e7b74de8-105f-4844-b909-5b94895c2f12&quot;:{&quot;type&quot;:&quot;FIGURE_OBJECT&quot;,&quot;id&quot;:&quot;e7b74de8-105f-4844-b909-5b94895c2f12&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quot;}},&quot;21725b72-8917-467e-8c58-d8c1cd0b43cd&quot;:{&quot;type&quot;:&quot;FIGURE_OBJECT&quot;,&quot;id&quot;:&quot;21725b72-8917-467e-8c58-d8c1cd0b43cd&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65&quot;}},&quot;47c5e2ab-ec03-4c80-b937-71522978ce1a&quot;:{&quot;type&quot;:&quot;FIGURE_OBJECT&quot;,&quot;id&quot;:&quot;47c5e2ab-ec03-4c80-b937-71522978ce1a&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quot;}},&quot;74859ead-bbb6-422c-9131-706e61a2f20d&quot;:{&quot;type&quot;:&quot;FIGURE_OBJECT&quot;,&quot;id&quot;:&quot;74859ead-bbb6-422c-9131-706e61a2f20d&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75&quot;}},&quot;1cf26bb8-ce8a-4742-8283-bb93972e1055&quot;:{&quot;type&quot;:&quot;FIGURE_OBJECT&quot;,&quot;id&quot;:&quot;1cf26bb8-ce8a-4742-8283-bb93972e1055&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26587a08-b531-4cbe-87ac-3cea8faf557c&quot;,&quot;order&quot;:&quot;8&quot;}},&quot;46fbf2a6-7203-4ab1-bee3-df3a8ead64ce&quot;:{&quot;relativeTransform&quot;:{&quot;translate&quot;:{&quot;x&quot;:53.520674186832736,&quot;y&quot;:-100.33835533110594},&quot;rotate&quot;:0,&quot;skewX&quot;:0,&quot;scale&quot;:{&quot;x&quot;:1,&quot;y&quot;:1}},&quot;type&quot;:&quot;FIGURE_OBJECT&quot;,&quot;id&quot;:&quot;46fbf2a6-7203-4ab1-bee3-df3a8ead64ce&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8915d78b-4330-4993-ac1d-72dc14a3b4b9&quot;,&quot;order&quot;:&quot;999&quot;},&quot;isPremium&quot;:true},&quot;c1d6827c-8cf8-4975-acb2-5d7512e39ab3&quot;:{&quot;type&quot;:&quot;FIGURE_OBJECT&quot;,&quot;id&quot;:&quot;c1d6827c-8cf8-4975-acb2-5d7512e39ab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46fbf2a6-7203-4ab1-bee3-df3a8ead64ce&quot;,&quot;order&quot;:&quot;1&quot;}},&quot;1258e1f2-3c88-4945-b3f7-e69589f05abe&quot;:{&quot;type&quot;:&quot;FIGURE_OBJECT&quot;,&quot;id&quot;:&quot;1258e1f2-3c88-4945-b3f7-e69589f05abe&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46fbf2a6-7203-4ab1-bee3-df3a8ead64ce&quot;,&quot;order&quot;:&quot;2&quot;}},&quot;da1bc441-e7dc-4166-aed4-5f29c4cdebb8&quot;:{&quot;type&quot;:&quot;FIGURE_OBJECT&quot;,&quot;id&quot;:&quot;da1bc441-e7dc-4166-aed4-5f29c4cdebb8&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46fbf2a6-7203-4ab1-bee3-df3a8ead64ce&quot;,&quot;order&quot;:&quot;3&quot;}},&quot;f1b22f5d-dc9a-45d2-82b8-3c992ea19ee9&quot;:{&quot;type&quot;:&quot;FIGURE_OBJECT&quot;,&quot;id&quot;:&quot;f1b22f5d-dc9a-45d2-82b8-3c992ea19ee9&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05&quot;}},&quot;55fee10a-42fe-44b5-abfc-1e7ddc6dfa9a&quot;:{&quot;type&quot;:&quot;FIGURE_OBJECT&quot;,&quot;id&quot;:&quot;55fee10a-42fe-44b5-abfc-1e7ddc6dfa9a&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1&quot;}},&quot;7387dc09-0026-49a5-b33a-f9d54f113186&quot;:{&quot;type&quot;:&quot;FIGURE_OBJECT&quot;,&quot;id&quot;:&quot;7387dc09-0026-49a5-b33a-f9d54f113186&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2&quot;}},&quot;fcc36117-b2b5-4399-a984-34cfe77b2ae4&quot;:{&quot;type&quot;:&quot;FIGURE_OBJECT&quot;,&quot;id&quot;:&quot;fcc36117-b2b5-4399-a984-34cfe77b2ae4&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3&quot;}},&quot;14dfae12-a7d6-4f69-8e21-a7033210bb9b&quot;:{&quot;type&quot;:&quot;FIGURE_OBJECT&quot;,&quot;id&quot;:&quot;14dfae12-a7d6-4f69-8e21-a7033210bb9b&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5&quot;}},&quot;d344e36e-a425-46ca-8c1b-8162faad9247&quot;:{&quot;type&quot;:&quot;FIGURE_OBJECT&quot;,&quot;id&quot;:&quot;d344e36e-a425-46ca-8c1b-8162faad9247&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6&quot;}},&quot;585ebf02-985f-4660-970d-bcb3daf9ff92&quot;:{&quot;type&quot;:&quot;FIGURE_OBJECT&quot;,&quot;id&quot;:&quot;585ebf02-985f-4660-970d-bcb3daf9ff92&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7&quot;}},&quot;eb30ac25-3f7e-48bc-aece-f0dfac4ecedd&quot;:{&quot;type&quot;:&quot;FIGURE_OBJECT&quot;,&quot;id&quot;:&quot;eb30ac25-3f7e-48bc-aece-f0dfac4ecedd&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a1bc441-e7dc-4166-aed4-5f29c4cdebb8&quot;,&quot;order&quot;:&quot;8&quot;}},&quot;843682a7-02c5-40f2-9f5a-c4b6ce3a027f&quot;:{&quot;type&quot;:&quot;FIGURE_OBJECT&quot;,&quot;id&quot;:&quot;843682a7-02c5-40f2-9f5a-c4b6ce3a027f&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5&quot;}},&quot;58b7d582-da00-4f57-84bd-334bb0d3c8e5&quot;:{&quot;type&quot;:&quot;FIGURE_OBJECT&quot;,&quot;id&quot;:&quot;58b7d582-da00-4f57-84bd-334bb0d3c8e5&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6&quot;}},&quot;b5a1c83e-7f54-4480-a13f-b896b4c218cc&quot;:{&quot;type&quot;:&quot;FIGURE_OBJECT&quot;,&quot;id&quot;:&quot;b5a1c83e-7f54-4480-a13f-b896b4c218cc&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46fbf2a6-7203-4ab1-bee3-df3a8ead64ce&quot;,&quot;order&quot;:&quot;7&quot;}},&quot;5da6881a-2767-4a0f-a3c5-74ad35a0ceda&quot;:{&quot;type&quot;:&quot;FIGURE_OBJECT&quot;,&quot;id&quot;:&quot;5da6881a-2767-4a0f-a3c5-74ad35a0ceda&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46fbf2a6-7203-4ab1-bee3-df3a8ead64ce&quot;,&quot;order&quot;:&quot;8&quot;}},&quot;77a5f1d3-d935-4129-9be0-379c1521daf3&quot;:{&quot;type&quot;:&quot;FIGURE_OBJECT&quot;,&quot;id&quot;:&quot;77a5f1d3-d935-4129-9be0-379c1521daf3&quot;,&quot;parent&quot;:{&quot;type&quot;:&quot;CHILD&quot;,&quot;parentId&quot;:&quot;8915d78b-4330-4993-ac1d-72dc14a3b4b9&quot;,&quot;order&quot;:&quot;9995&quot;},&quot;relativeTransform&quot;:{&quot;translate&quot;:{&quot;x&quot;:69.8191228070175,&quot;y&quot;:35.50907017543854},&quot;rotate&quot;:0,&quot;skewX&quot;:0,&quot;scale&quot;:{&quot;x&quot;:1,&quot;y&quot;:1}}},&quot;91fc043c-1b84-4058-a2cb-031240dddf45&quot;:{&quot;type&quot;:&quot;FIGURE_OBJECT&quot;,&quot;id&quot;:&quot;91fc043c-1b84-4058-a2cb-031240dddf45&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77a5f1d3-d935-4129-9be0-379c1521daf3&quot;,&quot;order&quot;:&quot;05&quot;}},&quot;0265d134-7262-406f-bdbb-d24fd3aa972c&quot;:{&quot;type&quot;:&quot;FIGURE_OBJECT&quot;,&quot;id&quot;:&quot;0265d134-7262-406f-bdbb-d24fd3aa972c&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91fc043c-1b84-4058-a2cb-031240dddf45&quot;,&quot;order&quot;:&quot;1&quot;}},&quot;a6546bf4-9795-4c87-b542-b8afcc159ac6&quot;:{&quot;type&quot;:&quot;FIGURE_OBJECT&quot;,&quot;id&quot;:&quot;a6546bf4-9795-4c87-b542-b8afcc159ac6&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91fc043c-1b84-4058-a2cb-031240dddf45&quot;,&quot;order&quot;:&quot;2&quot;}},&quot;72cee00c-db17-429b-b98f-2ea591b5cb6a&quot;:{&quot;type&quot;:&quot;FIGURE_OBJECT&quot;,&quot;id&quot;:&quot;72cee00c-db17-429b-b98f-2ea591b5cb6a&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91fc043c-1b84-4058-a2cb-031240dddf45&quot;,&quot;order&quot;:&quot;3&quot;}},&quot;a7f371c7-8a8e-4124-a801-d7daf239caba&quot;:{&quot;type&quot;:&quot;FIGURE_OBJECT&quot;,&quot;id&quot;:&quot;a7f371c7-8a8e-4124-a801-d7daf239caba&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91fc043c-1b84-4058-a2cb-031240dddf45&quot;,&quot;order&quot;:&quot;5&quot;}},&quot;450a001d-0038-4fa5-b0ce-41721365664a&quot;:{&quot;type&quot;:&quot;FIGURE_OBJECT&quot;,&quot;id&quot;:&quot;450a001d-0038-4fa5-b0ce-41721365664a&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91fc043c-1b84-4058-a2cb-031240dddf45&quot;,&quot;order&quot;:&quot;6&quot;}},&quot;41146f2f-36b1-44f2-a422-a13bd1730ba8&quot;:{&quot;type&quot;:&quot;FIGURE_OBJECT&quot;,&quot;id&quot;:&quot;41146f2f-36b1-44f2-a422-a13bd1730ba8&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91fc043c-1b84-4058-a2cb-031240dddf45&quot;,&quot;order&quot;:&quot;7&quot;}},&quot;a91ec419-456a-4269-9560-357868522d28&quot;:{&quot;type&quot;:&quot;FIGURE_OBJECT&quot;,&quot;id&quot;:&quot;a91ec419-456a-4269-9560-357868522d28&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91fc043c-1b84-4058-a2cb-031240dddf45&quot;,&quot;order&quot;:&quot;8&quot;}},&quot;2edf1629-52be-463f-8c50-e3fef85b94e1&quot;:{&quot;type&quot;:&quot;FIGURE_OBJECT&quot;,&quot;id&quot;:&quot;2edf1629-52be-463f-8c50-e3fef85b94e1&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77a5f1d3-d935-4129-9be0-379c1521daf3&quot;,&quot;order&quot;:&quot;1&quot;}},&quot;1b223c3c-897d-4767-a0bd-94bf03946fce&quot;:{&quot;type&quot;:&quot;FIGURE_OBJECT&quot;,&quot;id&quot;:&quot;1b223c3c-897d-4767-a0bd-94bf03946fce&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15&quot;}},&quot;18bfc6c3-56c8-4239-86ff-4101da22cf1f&quot;:{&quot;type&quot;:&quot;FIGURE_OBJECT&quot;,&quot;id&quot;:&quot;18bfc6c3-56c8-4239-86ff-4101da22cf1f&quot;,&quot;parent&quot;:{&quot;type&quot;:&quot;CHILD&quot;,&quot;parentId&quot;:&quot;77a5f1d3-d935-4129-9be0-379c1521daf3&quot;,&quot;order&quot;:&quot;5&quot;},&quot;relativeTransform&quot;:{&quot;translate&quot;:{&quot;x&quot;:-225.96491228070175,&quot;y&quot;:12.047160021265235},&quot;rotate&quot;:0,&quot;skewX&quot;:0,&quot;scale&quot;:{&quot;x&quot;:1,&quot;y&quot;:1}}},&quot;440e8767-e0b0-423f-b198-1fcfd179ec85&quot;:{&quot;type&quot;:&quot;FIGURE_OBJECT&quot;,&quot;id&quot;:&quot;440e8767-e0b0-423f-b198-1fcfd179ec8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18bfc6c3-56c8-4239-86ff-4101da22cf1f&quot;,&quot;order&quot;:&quot;7&quot;}},&quot;585d53db-3908-4ae1-bc95-bd6954659afd&quot;:{&quot;type&quot;:&quot;FIGURE_OBJECT&quot;,&quot;id&quot;:&quot;585d53db-3908-4ae1-bc95-bd6954659af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18bfc6c3-56c8-4239-86ff-4101da22cf1f&quot;,&quot;order&quot;:&quot;5&quot;}},&quot;410065c5-99ba-4e4f-83af-fbafb141b0a7&quot;:{&quot;type&quot;:&quot;FIGURE_OBJECT&quot;,&quot;id&quot;:&quot;410065c5-99ba-4e4f-83af-fbafb141b0a7&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quot;}},&quot;c0ee1dd2-1707-4d43-89da-19ee57339a37&quot;:{&quot;type&quot;:&quot;FIGURE_OBJECT&quot;,&quot;id&quot;:&quot;c0ee1dd2-1707-4d43-89da-19ee57339a37&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25&quot;}},&quot;6ca63e6d-c30a-4c33-8181-ee7f01b11e6f&quot;:{&quot;type&quot;:&quot;FIGURE_OBJECT&quot;,&quot;id&quot;:&quot;6ca63e6d-c30a-4c33-8181-ee7f01b11e6f&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3&quot;}},&quot;aaa42956-751d-43cc-8fc3-d12a95c2d9c4&quot;:{&quot;type&quot;:&quot;FIGURE_OBJECT&quot;,&quot;id&quot;:&quot;aaa42956-751d-43cc-8fc3-d12a95c2d9c4&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55&quot;}},&quot;ba98e4b3-de13-40cc-bebb-5f5fa9b5d09d&quot;:{&quot;type&quot;:&quot;FIGURE_OBJECT&quot;,&quot;id&quot;:&quot;ba98e4b3-de13-40cc-bebb-5f5fa9b5d09d&quot;,&quot;parent&quot;:{&quot;type&quot;:&quot;CHILD&quot;,&quot;parentId&quot;:&quot;77a5f1d3-d935-4129-9be0-379c1521daf3&quot;,&quot;order&quot;:&quot;6&quot;},&quot;relativeTransform&quot;:{&quot;translate&quot;:{&quot;x&quot;:-227.34078182440985,&quot;y&quot;:11.371703589947153},&quot;rotate&quot;:0.08354094949667655,&quot;skewX&quot;:0,&quot;scale&quot;:{&quot;x&quot;:1,&quot;y&quot;:1}}},&quot;8ab7a98c-65b0-4f94-b25b-91f0f41dd468&quot;:{&quot;type&quot;:&quot;FIGURE_OBJECT&quot;,&quot;id&quot;:&quot;8ab7a98c-65b0-4f94-b25b-91f0f41dd46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55de712-b6de-4139-a9be-6c684a0ef0e0&quot;:{&quot;type&quot;:&quot;FIGURE_OBJECT&quot;,&quot;id&quot;:&quot;a55de712-b6de-4139-a9be-6c684a0ef0e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90be01-81aa-48d1-aee8-bedc542da0a5&quot;:{&quot;type&quot;:&quot;FIGURE_OBJECT&quot;,&quot;id&quot;:&quot;af90be01-81aa-48d1-aee8-bedc542da0a5&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fda57d1-d3d9-4ccf-87d3-6504c9f4d7a0&quot;:{&quot;type&quot;:&quot;FIGURE_OBJECT&quot;,&quot;id&quot;:&quot;afda57d1-d3d9-4ccf-87d3-6504c9f4d7a0&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ba98e4b3-de13-40cc-bebb-5f5fa9b5d09d&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faa63ad-3a55-43f9-850b-7b49e0d2f386&quot;:{&quot;type&quot;:&quot;FIGURE_OBJECT&quot;,&quot;id&quot;:&quot;8faa63ad-3a55-43f9-850b-7b49e0d2f386&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77a5f1d3-d935-4129-9be0-379c1521daf3&quot;,&quot;order&quot;:&quot;7&quot;}},&quot;456313de-ed6f-44ca-bac8-87a216c462c6&quot;:{&quot;type&quot;:&quot;FIGURE_OBJECT&quot;,&quot;id&quot;:&quot;456313de-ed6f-44ca-bac8-87a216c462c6&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77a5f1d3-d935-4129-9be0-379c1521daf3&quot;,&quot;order&quot;:&quot;75&quot;}},&quot;3546670c-2f80-4029-bf8e-2268e852cf63&quot;:{&quot;type&quot;:&quot;FIGURE_OBJECT&quot;,&quot;id&quot;:&quot;3546670c-2f80-4029-bf8e-2268e852cf63&quot;,&quot;parent&quot;:{&quot;type&quot;:&quot;CHILD&quot;,&quot;parentId&quot;:&quot;77a5f1d3-d935-4129-9be0-379c1521daf3&quot;,&quot;order&quot;:&quot;8&quot;},&quot;relativeTransform&quot;:{&quot;translate&quot;:{&quot;x&quot;:93.1632896180812,&quot;y&quot;:87.26148624110908},&quot;rotate&quot;:-0.3903091006894377,&quot;skewX&quot;:0,&quot;scale&quot;:{&quot;x&quot;:1,&quot;y&quot;:1.0000000000000002}}},&quot;6d5d3795-ea2f-4c96-a027-775a413e62c6&quot;:{&quot;type&quot;:&quot;FIGURE_OBJECT&quot;,&quot;id&quot;:&quot;6d5d3795-ea2f-4c96-a027-775a413e62c6&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2&quot;}},&quot;a174beb5-ec4c-4a2a-a8c9-9a4521d43e6c&quot;:{&quot;type&quot;:&quot;FIGURE_OBJECT&quot;,&quot;id&quot;:&quot;a174beb5-ec4c-4a2a-a8c9-9a4521d43e6c&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3546670c-2f80-4029-bf8e-2268e852cf63&quot;,&quot;order&quot;:&quot;5&quot;}},&quot;59bd8446-130d-462f-9b6a-a88e434f5fab&quot;:{&quot;type&quot;:&quot;FIGURE_OBJECT&quot;,&quot;id&quot;:&quot;59bd8446-130d-462f-9b6a-a88e434f5fab&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546670c-2f80-4029-bf8e-2268e852cf63&quot;,&quot;order&quot;:&quot;7&quot;}},&quot;d4995cca-69f8-4590-b3d6-e3444be62d89&quot;:{&quot;id&quot;:&quot;d4995cca-69f8-4590-b3d6-e3444be62d89&quot;,&quot;type&quot;:&quot;FIGURE_OBJECT&quot;,&quot;document&quot;:{&quot;type&quot;:&quot;FIGURE&quot;,&quot;canvasType&quot;:&quot;FIGURE&quot;,&quot;units&quot;:&quot;in&quot;,&quot;aspectRatio&quot;:0},&quot;parent&quot;:{&quot;type&quot;:&quot;DOCUMENT&quot;,&quot;parentId&quot;:&quot;03ec32cc-1a8f-4b9a-aa29-2e3107475642&quot;,&quot;order&quot;:&quot;1187&quot;}},&quot;289fae5f-8ae0-4b5e-ac14-a9e70bd8893b&quot;:{&quot;id&quot;:&quot;289fae5f-8ae0-4b5e-ac14-a9e70bd8893b&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d4995cca-69f8-4590-b3d6-e3444be62d89&quot;,&quot;type&quot;:&quot;FRAME&quot;,&quot;order&quot;:&quot;5&quot;}},&quot;a88fd43c-b579-4f86-8ac9-53a1df829b12&quot;:{&quot;id&quot;:&quot;a88fd43c-b579-4f86-8ac9-53a1df829b12&quot;,&quot;type&quot;:&quot;FIGURE_OBJECT&quot;,&quot;document&quot;:{&quot;type&quot;:&quot;FIGURE&quot;,&quot;canvasType&quot;:&quot;FIGURE&quot;,&quot;units&quot;:&quot;in&quot;,&quot;aspectRatio&quot;:0},&quot;parent&quot;:{&quot;type&quot;:&quot;DOCUMENT&quot;,&quot;parentId&quot;:&quot;03ec32cc-1a8f-4b9a-aa29-2e3107475642&quot;,&quot;order&quot;:&quot;11985&quot;}},&quot;1bc803e2-6127-4c02-a16b-e841ebb739bc&quot;:{&quot;id&quot;:&quot;1bc803e2-6127-4c02-a16b-e841ebb739b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88fd43c-b579-4f86-8ac9-53a1df829b12&quot;,&quot;type&quot;:&quot;FRAME&quot;,&quot;order&quot;:&quot;5&quot;}},&quot;512a449f-31ef-48a2-8357-7b0286b161c3&quot;:{&quot;id&quot;:&quot;512a449f-31ef-48a2-8357-7b0286b161c3&quot;,&quot;type&quot;:&quot;FIGURE_OBJECT&quot;,&quot;document&quot;:{&quot;type&quot;:&quot;FIGURE&quot;,&quot;canvasType&quot;:&quot;FIGURE&quot;,&quot;units&quot;:&quot;in&quot;,&quot;aspectRatio&quot;:0},&quot;parent&quot;:{&quot;type&quot;:&quot;DOCUMENT&quot;,&quot;parentId&quot;:&quot;03ec32cc-1a8f-4b9a-aa29-2e3107475642&quot;,&quot;order&quot;:&quot;11987&quot;}},&quot;4f1ab082-972f-4e15-ab0a-6182d17510d3&quot;:{&quot;id&quot;:&quot;4f1ab082-972f-4e15-ab0a-6182d17510d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512a449f-31ef-48a2-8357-7b0286b161c3&quot;,&quot;type&quot;:&quot;FRAME&quot;,&quot;order&quot;:&quot;5&quot;}},&quot;01801e74-aaf0-4b40-8888-dde3f797ef8e&quot;:{&quot;id&quot;:&quot;01801e74-aaf0-4b40-8888-dde3f797ef8e&quot;,&quot;type&quot;:&quot;FIGURE_OBJECT&quot;,&quot;document&quot;:{&quot;type&quot;:&quot;FIGURE&quot;,&quot;canvasType&quot;:&quot;FIGURE&quot;,&quot;units&quot;:&quot;in&quot;,&quot;aspectRatio&quot;:0},&quot;parent&quot;:{&quot;type&quot;:&quot;DOCUMENT&quot;,&quot;parentId&quot;:&quot;03ec32cc-1a8f-4b9a-aa29-2e3107475642&quot;,&quot;order&quot;:&quot;66&quot;}},&quot;5464681a-a930-4976-af3a-9656cbbfa080&quot;:{&quot;id&quot;:&quot;5464681a-a930-4976-af3a-9656cbbfa08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01801e74-aaf0-4b40-8888-dde3f797ef8e&quot;,&quot;type&quot;:&quot;FRAME&quot;,&quot;order&quot;:&quot;5&quot;}},&quot;cb2cf50a-d27b-4efe-bf40-b0eb341feda8&quot;:{&quot;type&quot;:&quot;FIGURE_OBJECT&quot;,&quot;id&quot;:&quot;cb2cf50a-d27b-4efe-bf40-b0eb341feda8&quot;,&quot;relativeTransform&quot;:{&quot;translate&quot;:{&quot;x&quot;:0,&quot;y&quot;:0},&quot;rotate&quot;:0},&quot;isLocked&quot;:false,&quot;parent&quot;:{&quot;type&quot;:&quot;CHILD&quot;,&quot;parentId&quot;:&quot;01801e74-aaf0-4b40-8888-dde3f797ef8e&quot;,&quot;order&quot;:&quot;5&quot;},&quot;source&quot;:{&quot;id&quot;:&quot;5f9834cd023b8300a2284c9b&quot;,&quot;type&quot;:&quot;TEMPLATES&quot;}},&quot;3750eff0-cff1-4107-83ad-87facca792d9&quot;:{&quot;type&quot;:&quot;FIGURE_OBJECT&quot;,&quot;id&quot;:&quot;3750eff0-cff1-4107-83ad-87facca792d9&quot;,&quot;relativeTransform&quot;:{&quot;translate&quot;:{&quot;x&quot;:-214.5040574512482,&quot;y&quot;:89.01260483923282},&quot;rotate&quot;:-2.166890067946399},&quot;opacity&quot;:1,&quot;source&quot;:{&quot;type&quot;:&quot;ASSETS&quot;},&quot;pathStyles&quot;:[{&quot;type&quot;:&quot;FILL&quot;,&quot;fillStyle&quot;:&quot;rgb(0,0,0)&quot;}],&quot;isLocked&quot;:false,&quot;parent&quot;:{&quot;type&quot;:&quot;CHILD&quot;,&quot;parentId&quot;:&quot;cb2cf50a-d27b-4efe-bf40-b0eb341feda8&quot;,&quot;order&quot;:&quot;99502&quot;}},&quot;ad8d1ca4-c94e-4e77-a851-12687775c03b&quot;:{&quot;type&quot;:&quot;FIGURE_OBJECT&quot;,&quot;id&quot;:&quot;ad8d1ca4-c94e-4e77-a851-12687775c03b&quot;,&quot;name&quot;:&quot;Sphere&quot;,&quot;relativeTransform&quot;:{&quot;translate&quot;:{&quot;x&quot;:-19.7262238600577,&quot;y&quot;:-3.847487970740279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1&quot;}},&quot;97f73089-904a-47e8-9117-fd0a2c1d9978&quot;:{&quot;type&quot;:&quot;FIGURE_OBJECT&quot;,&quot;id&quot;:&quot;97f73089-904a-47e8-9117-fd0a2c1d9978&quot;,&quot;name&quot;:&quot;Sphere&quot;,&quot;relativeTransform&quot;:{&quot;translate&quot;:{&quot;x&quot;:-23.920660782878294,&quot;y&quot;:1.4368601818925455},&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2&quot;}},&quot;0eed1d89-bfa7-432c-b6d0-c2f4dd0ac6d6&quot;:{&quot;type&quot;:&quot;FIGURE_OBJECT&quot;,&quot;id&quot;:&quot;0eed1d89-bfa7-432c-b6d0-c2f4dd0ac6d6&quot;,&quot;name&quot;:&quot;Sphere&quot;,&quot;relativeTransform&quot;:{&quot;translate&quot;:{&quot;x&quot;:-3.9591311984202613,&quot;y&quot;:-7.69523762815913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5&quot;}},&quot;bd8e7ac0-239b-490e-b0f1-5222cb779a93&quot;:{&quot;type&quot;:&quot;FIGURE_OBJECT&quot;,&quot;id&quot;:&quot;bd8e7ac0-239b-490e-b0f1-5222cb779a93&quot;,&quot;name&quot;:&quot;Sphere&quot;,&quot;relativeTransform&quot;:{&quot;translate&quot;:{&quot;x&quot;:-1.608273451287379,&quot;y&quot;:0.844505548117517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07&quot;}},&quot;12852206-3b13-4d1f-b38c-6c51e7459442&quot;:{&quot;type&quot;:&quot;FIGURE_OBJECT&quot;,&quot;id&quot;:&quot;12852206-3b13-4d1f-b38c-6c51e7459442&quot;,&quot;name&quot;:&quot;Sphere&quot;,&quot;relativeTransform&quot;:{&quot;translate&quot;:{&quot;x&quot;:25.535234520222488,&quot;y&quot;:-10.6537230803335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quot;}},&quot;3f135920-4b34-4e6c-94bc-7d85704d8d23&quot;:{&quot;type&quot;:&quot;FIGURE_OBJECT&quot;,&quot;id&quot;:&quot;3f135920-4b34-4e6c-94bc-7d85704d8d23&quot;,&quot;name&quot;:&quot;Sphere&quot;,&quot;relativeTransform&quot;:{&quot;translate&quot;:{&quot;x&quot;:32.978457983055385,&quot;y&quot;:-26.0784325869431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1&quot;}},&quot;688adff6-33ec-45fd-8a93-ba3d20d9d8ac&quot;:{&quot;type&quot;:&quot;FIGURE_OBJECT&quot;,&quot;id&quot;:&quot;688adff6-33ec-45fd-8a93-ba3d20d9d8ac&quot;,&quot;name&quot;:&quot;Sphere&quot;,&quot;relativeTransform&quot;:{&quot;translate&quot;:{&quot;x&quot;:13.38242984548282,&quot;y&quot;:-17.654260372904574},&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2&quot;}},&quot;b1522952-32e3-4888-ae8b-59fb40021e7a&quot;:{&quot;type&quot;:&quot;FIGURE_OBJECT&quot;,&quot;id&quot;:&quot;b1522952-32e3-4888-ae8b-59fb40021e7a&quot;,&quot;name&quot;:&quot;Sphere&quot;,&quot;relativeTransform&quot;:{&quot;translate&quot;:{&quot;x&quot;:4.95981437733251,&quot;y&quot;:-21.57174640597452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5&quot;}},&quot;a9fc8b29-5736-4aec-84b8-a39f289586c7&quot;:{&quot;type&quot;:&quot;FIGURE_OBJECT&quot;,&quot;id&quot;:&quot;a9fc8b29-5736-4aec-84b8-a39f289586c7&quot;,&quot;name&quot;:&quot;Sphere&quot;,&quot;relativeTransform&quot;:{&quot;translate&quot;:{&quot;x&quot;:17.700262454082594,&quot;y&quot;:5.65320428092343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17&quot;}},&quot;74efb8df-70c0-4545-8025-c07bda5cb578&quot;:{&quot;type&quot;:&quot;FIGURE_OBJECT&quot;,&quot;id&quot;:&quot;74efb8df-70c0-4545-8025-c07bda5cb578&quot;,&quot;name&quot;:&quot;Sphere&quot;,&quot;relativeTransform&quot;:{&quot;translate&quot;:{&quot;x&quot;:24.155495939375225,&quot;y&quot;:18.19231407262362},&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quot;}},&quot;735cc0f1-2d5a-4df4-ad20-625bd1cdceb8&quot;:{&quot;type&quot;:&quot;FIGURE_OBJECT&quot;,&quot;id&quot;:&quot;735cc0f1-2d5a-4df4-ad20-625bd1cdceb8&quot;,&quot;name&quot;:&quot;Sphere&quot;,&quot;relativeTransform&quot;:{&quot;translate&quot;:{&quot;x&quot;:30.316149847768457,&quot;y&quot;:26.807628859501147},&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1&quot;}},&quot;57f6c8e6-01d7-4086-82a5-a71d5a268f63&quot;:{&quot;type&quot;:&quot;FIGURE_OBJECT&quot;,&quot;id&quot;:&quot;57f6c8e6-01d7-4086-82a5-a71d5a268f63&quot;,&quot;name&quot;:&quot;Sphere&quot;,&quot;relativeTransform&quot;:{&quot;translate&quot;:{&quot;x&quot;:-5.804653744337072,&quot;y&quot;:10.354187520607368},&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2&quot;}},&quot;7cabfb0e-d19f-45b7-bf32-be0f57b21edb&quot;:{&quot;type&quot;:&quot;FIGURE_OBJECT&quot;,&quot;id&quot;:&quot;7cabfb0e-d19f-45b7-bf32-be0f57b21edb&quot;,&quot;name&quot;:&quot;Sphere&quot;,&quot;relativeTransform&quot;:{&quot;translate&quot;:{&quot;x&quot;:-14.83680954218315,&quot;y&quot;:8.458124280601503},&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5&quot;}},&quot;adf99742-ddc8-4e9d-b487-d8ce41c9c06a&quot;:{&quot;type&quot;:&quot;FIGURE_OBJECT&quot;,&quot;id&quot;:&quot;adf99742-ddc8-4e9d-b487-d8ce41c9c06a&quot;,&quot;name&quot;:&quot;Sphere&quot;,&quot;relativeTransform&quot;:{&quot;translate&quot;:{&quot;x&quot;:-34.59975333033934,&quot;y&quot;:6.034757172019476},&quot;rotate&quot;:0,&quot;skewX&quot;:-2.603970646523156e-16,&quot;scale&quot;:{&quot;x&quot;:0.019724233778255995,&quot;y&quot;:0.019724233778256012}},&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27&quot;}},&quot;bbf4bbbd-a9ca-4a7b-8f20-93c18c7b794e&quot;:{&quot;type&quot;:&quot;FIGURE_OBJECT&quot;,&quot;id&quot;:&quot;bbf4bbbd-a9ca-4a7b-8f20-93c18c7b794e&quot;,&quot;name&quot;:&quot;Sphere&quot;,&quot;relativeTransform&quot;:{&quot;translate&quot;:{&quot;x&quot;:-30.71049903094558,&quot;y&quot;:6.796316243922599},&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quot;}},&quot;871690fb-7d9e-4e90-ad14-f5e89e5b1d8b&quot;:{&quot;type&quot;:&quot;FIGURE_OBJECT&quot;,&quot;id&quot;:&quot;871690fb-7d9e-4e90-ad14-f5e89e5b1d8b&quot;,&quot;name&quot;:&quot;Sphere&quot;,&quot;relativeTransform&quot;:{&quot;translate&quot;:{&quot;x&quot;:-19.013231366439758,&quot;y&quot;:8.655570488005024},&quot;rotate&quot;:0,&quot;skewX&quot;:-2.6039706465231556e-16,&quot;scale&quot;:{&quot;x&quot;:0.01416655576349832,&quot;y&quot;:0.01416655576349833}},&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2&quot;}},&quot;b43910c8-712b-4df1-8a03-893cd4805748&quot;:{&quot;type&quot;:&quot;FIGURE_OBJECT&quot;,&quot;id&quot;:&quot;b43910c8-712b-4df1-8a03-893cd4805748&quot;,&quot;name&quot;:&quot;Sphere&quot;,&quot;relativeTransform&quot;:{&quot;translate&quot;:{&quot;x&quot;:-13.037193773112516,&quot;y&quot;:-2.7424271025455185},&quot;rotate&quot;:0,&quot;skewX&quot;:-2.603970646523156e-16,&quot;scale&quot;:{&quot;x&quot;:0.017310031521595378,&quot;y&quot;:0.017310031521595392}},&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35&quot;}},&quot;7f8de4c7-57fe-466e-8fd8-896984e27163&quot;:{&quot;type&quot;:&quot;FIGURE_OBJECT&quot;,&quot;id&quot;:&quot;7f8de4c7-57fe-466e-8fd8-896984e27163&quot;,&quot;name&quot;:&quot;Sphere&quot;,&quot;relativeTransform&quot;:{&quot;translate&quot;:{&quot;x&quot;:-3.1128292776149005,&quot;y&quot;:-14.59538022064846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quot;}},&quot;edeaf788-a745-4f74-91dc-6fce72f00a0c&quot;:{&quot;type&quot;:&quot;FIGURE_OBJECT&quot;,&quot;id&quot;:&quot;edeaf788-a745-4f74-91dc-6fce72f00a0c&quot;,&quot;name&quot;:&quot;Sphere&quot;,&quot;relativeTransform&quot;:{&quot;translate&quot;:{&quot;x&quot;:1.0835817610096135,&quot;y&quot;:9.79371508267486},&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45&quot;}},&quot;202fd7c1-2e40-4beb-9c1f-007ea7a38712&quot;:{&quot;type&quot;:&quot;FIGURE_OBJECT&quot;,&quot;id&quot;:&quot;202fd7c1-2e40-4beb-9c1f-007ea7a38712&quot;,&quot;name&quot;:&quot;Sphere&quot;,&quot;relativeTransform&quot;:{&quot;translate&quot;:{&quot;x&quot;:8.9130693467032,&quot;y&quot;:8.21144247391791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quot;}},&quot;251e7419-5f2e-4372-a25e-ba50115b0887&quot;:{&quot;type&quot;:&quot;FIGURE_OBJECT&quot;,&quot;id&quot;:&quot;251e7419-5f2e-4372-a25e-ba50115b0887&quot;,&quot;name&quot;:&quot;Sphere&quot;,&quot;relativeTransform&quot;:{&quot;translate&quot;:{&quot;x&quot;:9.011006497529946,&quot;y&quot;:17.63182113764122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1&quot;}},&quot;5ba15c00-963b-46a6-a9e3-0dc3c4639995&quot;:{&quot;type&quot;:&quot;FIGURE_OBJECT&quot;,&quot;id&quot;:&quot;5ba15c00-963b-46a6-a9e3-0dc3c4639995&quot;,&quot;name&quot;:&quot;Sphere&quot;,&quot;relativeTransform&quot;:{&quot;translate&quot;:{&quot;x&quot;:19.58821878681879,&quot;y&quot;:26.34509357239538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2&quot;}},&quot;55b3e38d-2659-4b4f-b5fa-78a7fb58a7ce&quot;:{&quot;type&quot;:&quot;FIGURE_OBJECT&quot;,&quot;id&quot;:&quot;55b3e38d-2659-4b4f-b5fa-78a7fb58a7ce&quot;,&quot;name&quot;:&quot;Sphere&quot;,&quot;relativeTransform&quot;:{&quot;translate&quot;:{&quot;x&quot;:34.86641431579157,&quot;y&quot;:34.96356284514927},&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5&quot;}},&quot;42570367-9503-46ec-8e76-daed8f02d431&quot;:{&quot;type&quot;:&quot;FIGURE_OBJECT&quot;,&quot;id&quot;:&quot;42570367-9503-46ec-8e76-daed8f02d431&quot;,&quot;name&quot;:&quot;Sphere&quot;,&quot;relativeTransform&quot;:{&quot;translate&quot;:{&quot;x&quot;:34.86641431579158,&quot;y&quot;:10.930569529471773},&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57&quot;}},&quot;7d72de44-b9f9-48e1-8a90-6c41f565b1de&quot;:{&quot;type&quot;:&quot;FIGURE_OBJECT&quot;,&quot;id&quot;:&quot;7d72de44-b9f9-48e1-8a90-6c41f565b1de&quot;,&quot;name&quot;:&quot;Sphere&quot;,&quot;relativeTransform&quot;:{&quot;translate&quot;:{&quot;x&quot;:10.494558458253508,&quot;y&quot;:0.6757663407045651},&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quot;}},&quot;8256b79e-382d-4ea5-bb55-d579b476d14d&quot;:{&quot;type&quot;:&quot;FIGURE_OBJECT&quot;,&quot;id&quot;:&quot;8256b79e-382d-4ea5-bb55-d579b476d14d&quot;,&quot;name&quot;:&quot;Sphere&quot;,&quot;relativeTransform&quot;:{&quot;translate&quot;:{&quot;x&quot;:27.04319470775089,&quot;y&quot;:-1.4510368266491434},&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1&quot;}},&quot;baf9d8b6-6e8e-4914-9a25-346d43387c24&quot;:{&quot;type&quot;:&quot;FIGURE_OBJECT&quot;,&quot;id&quot;:&quot;baf9d8b6-6e8e-4914-9a25-346d43387c24&quot;,&quot;name&quot;:&quot;Sphere&quot;,&quot;relativeTransform&quot;:{&quot;translate&quot;:{&quot;x&quot;:16.323385926858286,&quot;y&quot;:-10.871023741769115},&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2&quot;}},&quot;1770627e-4c99-4b05-9e6c-fcc62d0c05c6&quot;:{&quot;type&quot;:&quot;FIGURE_OBJECT&quot;,&quot;id&quot;:&quot;1770627e-4c99-4b05-9e6c-fcc62d0c05c6&quot;,&quot;name&quot;:&quot;Sphere&quot;,&quot;relativeTransform&quot;:{&quot;translate&quot;:{&quot;x&quot;:30.049473489528772,&quot;y&quot;:-34.96356284514929},&quot;rotate&quot;:0,&quot;skewX&quot;:-2.6039706465231556e-16,&quot;scale&quot;:{&quot;x&quot;:0.016168753972225804,&quot;y&quot;:0.016168753972225818}},&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5&quot;}},&quot;914bfe6c-8397-4fe5-b080-9c81a41b1285&quot;:{&quot;type&quot;:&quot;FIGURE_OBJECT&quot;,&quot;id&quot;:&quot;914bfe6c-8397-4fe5-b080-9c81a41b1285&quot;,&quot;name&quot;:&quot;Sphere&quot;,&quot;relativeTransform&quot;:{&quot;translate&quot;:{&quot;x&quot;:-12.282991432924723,&quot;y&quot;:-9.83535128372510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67&quot;}},&quot;e9c19260-d839-4a8f-a351-2fc810372f36&quot;:{&quot;type&quot;:&quot;FIGURE_OBJECT&quot;,&quot;id&quot;:&quot;e9c19260-d839-4a8f-a351-2fc810372f36&quot;,&quot;name&quot;:&quot;Sphere&quot;,&quot;relativeTransform&quot;:{&quot;translate&quot;:{&quot;x&quot;:4.562198509276036,&quot;y&quot;:-8.26835687049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quot;}},&quot;52edc257-14b5-4bef-bb25-06039b122eea&quot;:{&quot;type&quot;:&quot;FIGURE_OBJECT&quot;,&quot;id&quot;:&quot;52edc257-14b5-4bef-bb25-06039b122eea&quot;,&quot;name&quot;:&quot;Sphere&quot;,&quot;relativeTransform&quot;:{&quot;translate&quot;:{&quot;x&quot;:20.62389124486281,&quot;y&quot;:-28.63928424246085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1&quot;}},&quot;22d34975-ce89-4bd3-bb62-2cf62b34197c&quot;:{&quot;type&quot;:&quot;FIGURE_OBJECT&quot;,&quot;id&quot;:&quot;22d34975-ce89-4bd3-bb62-2cf62b34197c&quot;,&quot;name&quot;:&quot;Sphere&quot;,&quot;relativeTransform&quot;:{&quot;translate&quot;:{&quot;x&quot;:-11.107745623003742,&quot;y&quot;:3.484101228712713},&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2&quot;}},&quot;f1ff5cce-e648-4cbb-93de-f5043dbaa296&quot;:{&quot;type&quot;:&quot;FIGURE_OBJECT&quot;,&quot;id&quot;:&quot;f1ff5cce-e648-4cbb-93de-f5043dbaa296&quot;,&quot;name&quot;:&quot;Sphere&quot;,&quot;relativeTransform&quot;:{&quot;translate&quot;:{&quot;x&quot;:-19.72621489575762,&quot;y&quot;:2.79932979439456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5&quot;}},&quot;12162eef-6660-40d2-9490-3437d52eb1f1&quot;:{&quot;type&quot;:&quot;FIGURE_OBJECT&quot;,&quot;id&quot;:&quot;12162eef-6660-40d2-9490-3437d52eb1f1&quot;,&quot;name&quot;:&quot;Sphere&quot;,&quot;relativeTransform&quot;:{&quot;translate&quot;:{&quot;x&quot;:-29.128181375125486,&quot;y&quot;:2.7006040220987235},&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77&quot;}},&quot;bee69042-2c31-4111-bbec-d333841727ae&quot;:{&quot;type&quot;:&quot;FIGURE_OBJECT&quot;,&quot;id&quot;:&quot;bee69042-2c31-4111-bbec-d333841727ae&quot;,&quot;name&quot;:&quot;Sphere&quot;,&quot;relativeTransform&quot;:{&quot;translate&quot;:{&quot;x&quot;:-25.503718173066698,&quot;y&quot;:7.885020411050898},&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quot;}},&quot;a371a4c7-f081-4a73-b746-182c508eecd8&quot;:{&quot;type&quot;:&quot;FIGURE_OBJECT&quot;,&quot;id&quot;:&quot;a371a4c7-f081-4a73-b746-182c508eecd8&quot;,&quot;name&quot;:&quot;Sphere&quot;,&quot;relativeTransform&quot;:{&quot;translate&quot;:{&quot;x&quot;:-11.305197167595425,&quot;y&quot;:14.943536496911397},&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85&quot;}},&quot;19bb8dba-f48c-4650-a687-9e234c65866d&quot;:{&quot;type&quot;:&quot;FIGURE_OBJECT&quot;,&quot;id&quot;:&quot;19bb8dba-f48c-4650-a687-9e234c65866d&quot;,&quot;name&quot;:&quot;Sphere&quot;,&quot;relativeTransform&quot;:{&quot;translate&quot;:{&quot;x&quot;:1.4282096828200737,&quot;y&quot;:20.329291170913486},&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quot;}},&quot;441717a9-aa49-4582-a56a-b6b48fd47200&quot;:{&quot;type&quot;:&quot;FIGURE_OBJECT&quot;,&quot;id&quot;:&quot;441717a9-aa49-4582-a56a-b6b48fd47200&quot;,&quot;name&quot;:&quot;Sphere&quot;,&quot;relativeTransform&quot;:{&quot;translate&quot;:{&quot;x&quot;:16.51914937941213,&quot;y&quot;:16.224549305462812},&quot;rotate&quot;:0,&quot;skewX&quot;:-2.6039706465231556e-16,&quot;scale&quot;:{&quot;x&quot;:0.02736606272409924,&quot;y&quot;:0.02736606272409926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3750eff0-cff1-4107-83ad-87facca792d9&quot;,&quot;order&quot;:&quot;95&quot;}},&quot;69b10654-da16-4d62-8ed9-240c9fb6bf43&quot;:{&quot;type&quot;:&quot;FIGURE_OBJECT&quot;,&quot;id&quot;:&quot;69b10654-da16-4d62-8ed9-240c9fb6bf43&quot;,&quot;relativeTransform&quot;:{&quot;translate&quot;:{&quot;x&quot;:-109.13833817358508,&quot;y&quot;:92.31314822383793},&quot;rotate&quot;:-0.6379317030682219},&quot;opacity&quot;:1,&quot;source&quot;:{&quot;type&quot;:&quot;ASSETS&quot;},&quot;pathStyles&quot;:[{&quot;type&quot;:&quot;FILL&quot;,&quot;fillStyle&quot;:&quot;rgb(0,0,0)&quot;}],&quot;isLocked&quot;:false,&quot;parent&quot;:{&quot;type&quot;:&quot;CHILD&quot;,&quot;parentId&quot;:&quot;cb2cf50a-d27b-4efe-bf40-b0eb341feda8&quot;,&quot;order&quot;:&quot;99505&quot;}},&quot;dd661124-fc63-4fd9-98e7-ee7a29c1b25f&quot;:{&quot;type&quot;:&quot;FIGURE_OBJECT&quot;,&quot;id&quot;:&quot;dd661124-fc63-4fd9-98e7-ee7a29c1b25f&quot;,&quot;name&quot;:&quot;Sphere&quot;,&quot;relativeTransform&quot;:{&quot;translate&quot;:{&quot;x&quot;:-20.008231848367956,&quot;y&quot;:-3.902492027795174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1&quot;}},&quot;88394c84-192c-4317-a7dc-9884be73f3a3&quot;:{&quot;type&quot;:&quot;FIGURE_OBJECT&quot;,&quot;id&quot;:&quot;88394c84-192c-4317-a7dc-9884be73f3a3&quot;,&quot;name&quot;:&quot;Sphere&quot;,&quot;relativeTransform&quot;:{&quot;translate&quot;:{&quot;x&quot;:-24.26263284373941,&quot;y&quot;:1.45740167286685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2&quot;}},&quot;74143128-a051-4b6d-a979-6cb7670adecb&quot;:{&quot;type&quot;:&quot;FIGURE_OBJECT&quot;,&quot;id&quot;:&quot;74143128-a051-4b6d-a979-6cb7670adecb&quot;,&quot;name&quot;:&quot;Sphere&quot;,&quot;relativeTransform&quot;:{&quot;translate&quot;:{&quot;x&quot;:-4.015731317766143,&quot;y&quot;:-7.805249483366781},&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5&quot;}},&quot;3c65f925-6e36-43a2-bbd0-4451ad995a8d&quot;:{&quot;type&quot;:&quot;FIGURE_OBJECT&quot;,&quot;id&quot;:&quot;3c65f925-6e36-43a2-bbd0-4451ad995a8d&quot;,&quot;name&quot;:&quot;Sphere&quot;,&quot;relativeTransform&quot;:{&quot;translate&quot;:{&quot;x&quot;:-1.631265482801769,&quot;y&quot;:0.856578680432703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07&quot;}},&quot;3c0a5fb9-008f-495a-8c82-1ba58b184981&quot;:{&quot;type&quot;:&quot;FIGURE_OBJECT&quot;,&quot;id&quot;:&quot;3c0a5fb9-008f-495a-8c82-1ba58b184981&quot;,&quot;name&quot;:&quot;Sphere&quot;,&quot;relativeTransform&quot;:{&quot;translate&quot;:{&quot;x&quot;:25.900288682091745,&quot;y&quot;:-10.806029727323498},&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quot;}},&quot;430ca00e-de16-4b5b-bf2a-778301a3c992&quot;:{&quot;type&quot;:&quot;FIGURE_OBJECT&quot;,&quot;id&quot;:&quot;430ca00e-de16-4b5b-bf2a-778301a3c992&quot;,&quot;name&quot;:&quot;Sphere&quot;,&quot;relativeTransform&quot;:{&quot;translate&quot;:{&quot;x&quot;:33.4499211814533,&quot;y&quot;:-26.45125236047409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1&quot;}},&quot;d7dd9c2a-71cf-47c2-b5ea-62bea8abdc5d&quot;:{&quot;type&quot;:&quot;FIGURE_OBJECT&quot;,&quot;id&quot;:&quot;d7dd9c2a-71cf-47c2-b5ea-62bea8abdc5d&quot;,&quot;name&quot;:&quot;Sphere&quot;,&quot;relativeTransform&quot;:{&quot;translate&quot;:{&quot;x&quot;:13.573746346106617,&quot;y&quot;:-17.90664737247364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2&quot;}},&quot;fc36a44a-f7ab-46b2-a896-4515bc4efb0c&quot;:{&quot;type&quot;:&quot;FIGURE_OBJECT&quot;,&quot;id&quot;:&quot;fc36a44a-f7ab-46b2-a896-4515bc4efb0c&quot;,&quot;name&quot;:&quot;Sphere&quot;,&quot;relativeTransform&quot;:{&quot;translate&quot;:{&quot;x&quot;:5.030720359382938,&quot;y&quot;:-21.88013816161129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5&quot;}},&quot;6d6fb57d-ebc8-464c-8857-4616155ed84e&quot;:{&quot;type&quot;:&quot;FIGURE_OBJECT&quot;,&quot;id&quot;:&quot;6d6fb57d-ebc8-464c-8857-4616155ed84e&quot;,&quot;name&quot;:&quot;Sphere&quot;,&quot;relativeTransform&quot;:{&quot;translate&quot;:{&quot;x&quot;:17.953307103816424,&quot;y&quot;:5.7340230315408816},&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17&quot;}},&quot;1754cd0b-72cf-4d25-bd62-c24ab5b2a8f8&quot;:{&quot;type&quot;:&quot;FIGURE_OBJECT&quot;,&quot;id&quot;:&quot;1754cd0b-72cf-4d25-bd62-c24ab5b2a8f8&quot;,&quot;name&quot;:&quot;Sphere&quot;,&quot;relativeTransform&quot;:{&quot;translate&quot;:{&quot;x&quot;:24.500825226157424,&quot;y&quot;:18.4523931394903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quot;}},&quot;ee7c70e0-db74-4389-8e98-ab0cb4158308&quot;:{&quot;type&quot;:&quot;FIGURE_OBJECT&quot;,&quot;id&quot;:&quot;ee7c70e0-db74-4389-8e98-ab0cb4158308&quot;,&quot;name&quot;:&quot;Sphere&quot;,&quot;relativeTransform&quot;:{&quot;translate&quot;:{&quot;x&quot;:30.74955243371358,&quot;y&quot;:27.1908732928842},&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1&quot;}},&quot;ef22f3a6-8635-4f8a-ad90-288ddb6b128f&quot;:{&quot;type&quot;:&quot;FIGURE_OBJECT&quot;,&quot;id&quot;:&quot;ef22f3a6-8635-4f8a-ad90-288ddb6b128f&quot;,&quot;name&quot;:&quot;Sphere&quot;,&quot;relativeTransform&quot;:{&quot;translate&quot;:{&quot;x&quot;:-5.887637631009511,&quot;y&quot;:10.50221197850606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2&quot;}},&quot;a7c233e0-70c0-4db3-8988-b69eb6a38747&quot;:{&quot;type&quot;:&quot;FIGURE_OBJECT&quot;,&quot;id&quot;:&quot;a7c233e0-70c0-4db3-8988-b69eb6a38747&quot;,&quot;name&quot;:&quot;Sphere&quot;,&quot;relativeTransform&quot;:{&quot;translate&quot;:{&quot;x&quot;:-15.048917994445304,&quot;y&quot;:8.579042436563427},&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5&quot;}},&quot;a8ffae8d-f939-4ff9-a465-c01cc79a09e0&quot;:{&quot;type&quot;:&quot;FIGURE_OBJECT&quot;,&quot;id&quot;:&quot;a8ffae8d-f939-4ff9-a465-c01cc79a09e0&quot;,&quot;name&quot;:&quot;Sphere&quot;,&quot;relativeTransform&quot;:{&quot;translate&quot;:{&quot;x&quot;:-35.09439472252578,&quot;y&quot;:6.121030639364023},&quot;rotate&quot;:0,&quot;skewX&quot;:-5.905862912686307e-16,&quot;scale&quot;:{&quot;x&quot;:0.020006213316165943,&quot;y&quot;:0.020006213316165925}},&quot;opacity&quot;:0.75,&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27&quot;}},&quot;24725a18-26ff-48b2-8575-0f06ab9f65cb&quot;:{&quot;type&quot;:&quot;FIGURE_OBJECT&quot;,&quot;id&quot;:&quot;24725a18-26ff-48b2-8575-0f06ab9f65cb&quot;,&quot;name&quot;:&quot;Sphere&quot;,&quot;relativeTransform&quot;:{&quot;translate&quot;:{&quot;x&quot;:-31.149539270636744,&quot;y&quot;:6.893477032802702},&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quot;}},&quot;3894a780-8565-4bae-95df-734e29aab12c&quot;:{&quot;type&quot;:&quot;FIGURE_OBJECT&quot;,&quot;id&quot;:&quot;3894a780-8565-4bae-95df-734e29aab12c&quot;,&quot;name&quot;:&quot;Sphere&quot;,&quot;relativeTransform&quot;:{&quot;translate&quot;:{&quot;x&quot;:-19.28504634567581,&quot;y&quot;:8.779311353885705},&quot;rotate&quot;:0,&quot;skewX&quot;:-5.905862912686305e-16,&quot;scale&quot;:{&quot;x&quot;:0.014369082203454151,&quot;y&quot;:0.01436908220345413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2&quot;}},&quot;65df9bb2-c5b4-41a2-9682-34802f0f2d1f&quot;:{&quot;type&quot;:&quot;FIGURE_OBJECT&quot;,&quot;id&quot;:&quot;65df9bb2-c5b4-41a2-9682-34802f0f2d1f&quot;,&quot;name&quot;:&quot;Sphere&quot;,&quot;relativeTransform&quot;:{&quot;translate&quot;:{&quot;x&quot;:-13.223574745732977,&quot;y&quot;:-2.781633103438689},&quot;rotate&quot;:0,&quot;skewX&quot;:-5.905862912686306e-16,&quot;scale&quot;:{&quot;x&quot;:0.017557497392490042,&quot;y&quot;:0.017557497392490025}},&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35&quot;}},&quot;e9e2ecb6-740d-4e5f-a6a0-bae151724748&quot;:{&quot;type&quot;:&quot;FIGURE_OBJECT&quot;,&quot;id&quot;:&quot;e9e2ecb6-740d-4e5f-a6a0-bae151724748&quot;,&quot;name&quot;:&quot;Sphere&quot;,&quot;relativeTransform&quot;:{&quot;translate&quot;:{&quot;x&quot;:-3.1573305835293506,&quot;y&quot;:-14.8040371761736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quot;}},&quot;5e26d89a-43c7-4344-96a0-7c1f1d82c342&quot;:{&quot;type&quot;:&quot;FIGURE_OBJECT&quot;,&quot;id&quot;:&quot;5e26d89a-43c7-4344-96a0-7c1f1d82c342&quot;,&quot;name&quot;:&quot;Sphere&quot;,&quot;relativeTransform&quot;:{&quot;translate&quot;:{&quot;x&quot;:1.099072749794887,&quot;y&quot;:9.93372697284412},&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45&quot;}},&quot;3b55bec8-f2c2-427d-945e-23be4c0c8b57&quot;:{&quot;type&quot;:&quot;FIGURE_OBJECT&quot;,&quot;id&quot;:&quot;3b55bec8-f2c2-427d-945e-23be4c0c8b57&quot;,&quot;name&quot;:&quot;Sphere&quot;,&quot;relativeTransform&quot;:{&quot;translate&quot;:{&quot;x&quot;:9.040491440965402,&quot;y&quot;:8.328834043111426},&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quot;}},&quot;26963790-8e74-41f7-a99a-464734bbf946&quot;:{&quot;type&quot;:&quot;FIGURE_OBJECT&quot;,&quot;id&quot;:&quot;26963790-8e74-41f7-a99a-464734bbf946&quot;,&quot;name&quot;:&quot;Sphere&quot;,&quot;relativeTransform&quot;:{&quot;translate&quot;:{&quot;x&quot;:9.139828710693838,&quot;y&quot;:17.88388734375074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1&quot;}},&quot;081646d5-4974-48c5-a429-310b4f0b7fc0&quot;:{&quot;type&quot;:&quot;FIGURE_OBJECT&quot;,&quot;id&quot;:&quot;081646d5-4974-48c5-a429-310b4f0b7fc0&quot;,&quot;name&quot;:&quot;Sphere&quot;,&quot;relativeTransform&quot;:{&quot;translate&quot;:{&quot;x&quot;:19.8682538413655,&quot;y&quot;:26.72172555695069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2&quot;}},&quot;6bc3ee92-5f95-4189-826d-2f6b851b68c1&quot;:{&quot;type&quot;:&quot;FIGURE_OBJECT&quot;,&quot;id&quot;:&quot;6bc3ee92-5f95-4189-826d-2f6b851b68c1&quot;,&quot;name&quot;:&quot;Sphere&quot;,&quot;relativeTransform&quot;:{&quot;translate&quot;:{&quot;x&quot;:35.36486791900235,&quot;y&quot;:35.4634052930535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5&quot;}},&quot;6cf44cff-1275-4062-b881-10ee79d080f0&quot;:{&quot;type&quot;:&quot;FIGURE_OBJECT&quot;,&quot;id&quot;:&quot;6cf44cff-1275-4062-b881-10ee79d080f0&quot;,&quot;name&quot;:&quot;Sphere&quot;,&quot;relativeTransform&quot;:{&quot;translate&quot;:{&quot;x&quot;:35.364867919002364,&quot;y&quot;:11.08683399985188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57&quot;}},&quot;cd8e4294-27f1-4805-989e-316905dd6e61&quot;:{&quot;type&quot;:&quot;FIGURE_OBJECT&quot;,&quot;id&quot;:&quot;cd8e4294-27f1-4805-989e-316905dd6e61&quot;,&quot;name&quot;:&quot;Sphere&quot;,&quot;relativeTransform&quot;:{&quot;translate&quot;:{&quot;x&quot;:10.644589672540247,&quot;y&quot;:0.685427161126244},&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quot;}},&quot;cc320ca6-75ad-43b9-916c-bd33e5d67ff0&quot;:{&quot;type&quot;:&quot;FIGURE_OBJECT&quot;,&quot;id&quot;:&quot;cc320ca6-75ad-43b9-916c-bd33e5d67ff0&quot;,&quot;name&quot;:&quot;Sphere&quot;,&quot;relativeTransform&quot;:{&quot;translate&quot;:{&quot;x&quot;:27.429806813094462,&quot;y&quot;:-1.4717809882966217},&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1&quot;}},&quot;7a6e3d55-ea58-4cc0-809f-771db262eaa9&quot;:{&quot;type&quot;:&quot;FIGURE_OBJECT&quot;,&quot;id&quot;:&quot;7a6e3d55-ea58-4cc0-809f-771db262eaa9&quot;,&quot;name&quot;:&quot;Sphere&quot;,&quot;relativeTransform&quot;:{&quot;translate&quot;:{&quot;x&quot;:16.556746617698177,&quot;y&quot;:-11.026436939856993},&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2&quot;}},&quot;be11f94b-8f0b-4ae4-a4d2-6e1c5c0338bd&quot;:{&quot;type&quot;:&quot;FIGURE_OBJECT&quot;,&quot;id&quot;:&quot;be11f94b-8f0b-4ae4-a4d2-6e1c5c0338bd&quot;,&quot;name&quot;:&quot;Sphere&quot;,&quot;relativeTransform&quot;:{&quot;translate&quot;:{&quot;x&quot;:30.47906364467871,&quot;y&quot;:-35.46340529305355},&quot;rotate&quot;:0,&quot;skewX&quot;:-5.905862912686304e-16,&quot;scale&quot;:{&quot;x&quot;:0.016399904029811008,&quot;y&quot;:0.01639990402981099}},&quot;opacity&quot;:0.48,&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5&quot;}},&quot;e2be0f40-cfde-4f2d-b9ea-dfd5e6af6131&quot;:{&quot;type&quot;:&quot;FIGURE_OBJECT&quot;,&quot;id&quot;:&quot;e2be0f40-cfde-4f2d-b9ea-dfd5e6af6131&quot;,&quot;name&quot;:&quot;Sphere&quot;,&quot;relativeTransform&quot;:{&quot;translate&quot;:{&quot;x&quot;:-12.458590256551837,&quot;y&quot;:-9.97595840901804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67&quot;}},&quot;76b7d08e-b7af-4fc0-a8a5-fc1e022bc8cc&quot;:{&quot;type&quot;:&quot;FIGURE_OBJECT&quot;,&quot;id&quot;:&quot;76b7d08e-b7af-4fc0-a8a5-fc1e022bc8cc&quot;,&quot;name&quot;:&quot;Sphere&quot;,&quot;relativeTransform&quot;:{&quot;translate&quot;:{&quot;x&quot;:4.627420136740082,&quot;y&quot;:-8.38656209336298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quot;}},&quot;1ffaa4a4-2c19-49a3-b271-036a67b87fd2&quot;:{&quot;type&quot;:&quot;FIGURE_OBJECT&quot;,&quot;id&quot;:&quot;1ffaa4a4-2c19-49a3-b271-036a67b87fd2&quot;,&quot;name&quot;:&quot;Sphere&quot;,&quot;relativeTransform&quot;:{&quot;translate&quot;:{&quot;x&quot;:20.91873237220448,&quot;y&quot;:-29.0487141968787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1&quot;}},&quot;ea6188f0-96cf-484d-9ddc-310fa7789706&quot;:{&quot;type&quot;:&quot;FIGURE_OBJECT&quot;,&quot;id&quot;:&quot;ea6188f0-96cf-484d-9ddc-310fa7789706&quot;,&quot;name&quot;:&quot;Sphere&quot;,&quot;relativeTransform&quot;:{&quot;translate&quot;:{&quot;x&quot;:-11.266543019810547,&quot;y&quot;:3.533910274049968},&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2&quot;}},&quot;09f8c724-c054-401e-be02-03df23d94142&quot;:{&quot;type&quot;:&quot;FIGURE_OBJECT&quot;,&quot;id&quot;:&quot;09f8c724-c054-401e-be02-03df23d94142&quot;,&quot;name&quot;:&quot;Sphere&quot;,&quot;relativeTransform&quot;:{&quot;translate&quot;:{&quot;x&quot;:-20.00822275591339,&quot;y&quot;:2.8393492816281296},&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5&quot;}},&quot;ff693deb-8831-4d4d-83d5-2d7d8288acba&quot;:{&quot;type&quot;:&quot;FIGURE_OBJECT&quot;,&quot;id&quot;:&quot;ff693deb-8831-4d4d-83d5-2d7d8288acba&quot;,&quot;name&quot;:&quot;Sphere&quot;,&quot;relativeTransform&quot;:{&quot;translate&quot;:{&quot;x&quot;:-29.54460064984376,&quot;y&quot;:2.739212116222437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77&quot;}},&quot;1003cbf1-7bee-42d1-bc52-c440c7146173&quot;:{&quot;type&quot;:&quot;FIGURE_OBJECT&quot;,&quot;id&quot;:&quot;1003cbf1-7bee-42d1-bc52-c440c7146173&quot;,&quot;name&quot;:&quot;Sphere&quot;,&quot;relativeTransform&quot;:{&quot;translate&quot;:{&quot;x&quot;:-25.868321774214184,&quot;y&quot;:7.997745419125455},&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quot;}},&quot;0e9b1bc0-7295-4dca-bc5c-7efcb1070759&quot;:{&quot;type&quot;:&quot;FIGURE_OBJECT&quot;,&quot;id&quot;:&quot;0e9b1bc0-7295-4dca-bc5c-7efcb1070759&quot;,&quot;name&quot;:&quot;Sphere&quot;,&quot;relativeTransform&quot;:{&quot;translate&quot;:{&quot;x&quot;:-11.466817350621938,&quot;y&quot;:15.15717072795484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85&quot;}},&quot;15a8768f-afb9-4582-8318-51cbf4c103d4&quot;:{&quot;type&quot;:&quot;FIGURE_OBJECT&quot;,&quot;id&quot;:&quot;15a8768f-afb9-4582-8318-51cbf4c103d4&quot;,&quot;name&quot;:&quot;Sphere&quot;,&quot;relativeTransform&quot;:{&quot;translate&quot;:{&quot;x&quot;:1.4486275054299405,&quot;y&quot;:20.6199206673418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quot;}},&quot;94e95920-9af3-488f-be16-6800d40b647e&quot;:{&quot;type&quot;:&quot;FIGURE_OBJECT&quot;,&quot;id&quot;:&quot;94e95920-9af3-488f-be16-6800d40b647e&quot;,&quot;name&quot;:&quot;Sphere&quot;,&quot;relativeTransform&quot;:{&quot;translate&quot;:{&quot;x&quot;:16.755308723346037,&quot;y&quot;:16.456497018483457},&quot;rotate&quot;:0,&quot;skewX&quot;:-5.905862912686305e-16,&quot;scale&quot;:{&quot;x&quot;:0.02775729058157186,&quot;y&quot;:0.02775729058157183}},&quot;opacity&quot;:1,&quot;image&quot;:{&quot;url&quot;:&quot;https://icons.biorender.com/biorender/5f4529c2929bce0028c9f861/sphere.png&quot;,&quot;fallbackUrl&quot;:&quot;https://res.cloudinary.com/dlcjuc3ej/image/upload/v1598368171/klxx0htftluqjlhe5jbw.svg#/keystone/api/icons/5f4529c2929bce0028c9f86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9b10654-da16-4d62-8ed9-240c9fb6bf43&quot;,&quot;order&quot;:&quot;95&quot;}},&quot;6e499e1e-e1da-4035-949f-89b17309e0cb&quot;:{&quot;type&quot;:&quot;FIGURE_OBJECT&quot;,&quot;id&quot;:&quot;6e499e1e-e1da-4035-949f-89b17309e0cb&quot;,&quot;relativeTransform&quot;:{&quot;translate&quot;:{&quot;x&quot;:-175.83056971015796,&quot;y&quot;:134.72629365819424},&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12&quot;}},&quot;d356f19a-7e4c-4d2d-88a5-b6ff8556c738&quot;:{&quot;id&quot;:&quot;d356f19a-7e4c-4d2d-88a5-b6ff8556c738&quot;,&quot;name&quot;:&quot;Cancer cell&quot;,&quot;type&quot;:&quot;FIGURE_OBJECT&quot;,&quot;relativeTransform&quot;:{&quot;translate&quot;:{&quot;x&quot;:42.80934401915984,&quot;y&quot;:39.45419401331037},&quot;rotate&quot;:0.9282510723059708,&quot;skewX&quot;:-6.326746291262013e-17,&quot;scale&quot;:{&quot;x&quot;:0.23417466960376546,&quot;y&quot;:0.2341746696037656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695d67ea-fb9f-4383-833a-3ac8dd00fd5a&quot;:{&quot;id&quot;:&quot;695d67ea-fb9f-4383-833a-3ac8dd00fd5a&quot;,&quot;name&quot;:&quot;Cancer cell&quot;,&quot;type&quot;:&quot;FIGURE_OBJECT&quot;,&quot;relativeTransform&quot;:{&quot;translate&quot;:{&quot;x&quot;:23.36591103331078,&quot;y&quot;:32.16283003395578},&quot;rotate&quot;:-0.4630544227672558,&quot;skewX&quot;:-6.959420920388214e-16,&quot;scale&quot;:{&quot;x&quot;:0.23417466960376546,&quot;y&quot;:0.2341746696037656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85&quot;},&quot;opacity&quot;:0.68},&quot;7e8ed35e-cffb-4c1a-97a6-0c2157b81b68&quot;:{&quot;id&quot;:&quot;7e8ed35e-cffb-4c1a-97a6-0c2157b81b68&quot;,&quot;name&quot;:&quot;Cancer cell&quot;,&quot;type&quot;:&quot;FIGURE_OBJECT&quot;,&quot;relativeTransform&quot;:{&quot;translate&quot;:{&quot;x&quot;:1.0766245370660543,&quot;y&quot;:49.35104814729432},&quot;rotate&quot;:-0.4630544227672558,&quot;skewX&quot;:-6.959420920388214e-16,&quot;scale&quot;:{&quot;x&quot;:0.23417466960376546,&quot;y&quot;:0.234174669603765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dcbf457b-80f4-44e1-9d94-0df7dd30aa6f&quot;:{&quot;id&quot;:&quot;dcbf457b-80f4-44e1-9d94-0df7dd30aa6f&quot;,&quot;name&quot;:&quot;Cancer cell&quot;,&quot;type&quot;:&quot;FIGURE_OBJECT&quot;,&quot;relativeTransform&quot;:{&quot;translate&quot;:{&quot;x&quot;:4.11365939394159,&quot;y&quot;:33.388814122654594},&quot;rotate&quot;:1.0075233211804309,&quot;skewX&quot;:-6.32674629126201e-16,&quot;scale&quot;:{&quot;x&quot;:0.2341746696037655,&quot;y&quot;:0.234174669603765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d68e7eb-656b-4cea-9cfc-d421deb1d9e7&quot;:{&quot;id&quot;:&quot;ed68e7eb-656b-4cea-9cfc-d421deb1d9e7&quot;,&quot;name&quot;:&quot;Cancer cell&quot;,&quot;type&quot;:&quot;FIGURE_OBJECT&quot;,&quot;relativeTransform&quot;:{&quot;translate&quot;:{&quot;x&quot;:-9.225397314663255,&quot;y&quot;:25.202216906969277},&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03460f0f-4719-4e97-81c3-383d93624e27&quot;:{&quot;id&quot;:&quot;03460f0f-4719-4e97-81c3-383d93624e27&quot;,&quot;name&quot;:&quot;Cancer cell&quot;,&quot;type&quot;:&quot;FIGURE_OBJECT&quot;,&quot;relativeTransform&quot;:{&quot;translate&quot;:{&quot;x&quot;:15.662747512038997,&quot;y&quot;:8.588283339366033},&quot;rotate&quot;:-0.4630544227672558,&quot;skewX&quot;:-6.959420920388214e-16,&quot;scale&quot;:{&quot;x&quot;:0.23417466960376546,&quot;y&quot;:0.234174669603765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3f87c195-6621-4164-bb78-23e1ef348f19&quot;:{&quot;id&quot;:&quot;3f87c195-6621-4164-bb78-23e1ef348f19&quot;,&quot;name&quot;:&quot;Cancer cell&quot;,&quot;type&quot;:&quot;FIGURE_OBJECT&quot;,&quot;relativeTransform&quot;:{&quot;translate&quot;:{&quot;x&quot;:40.88725735740966,&quot;y&quot;:12.016981220735346},&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quot;},&quot;opacity&quot;:0.68},&quot;5158c53f-c143-43a5-be53-0b50fdc48256&quot;:{&quot;id&quot;:&quot;5158c53f-c143-43a5-be53-0b50fdc48256&quot;,&quot;name&quot;:&quot;Cancer cell&quot;,&quot;type&quot;:&quot;FIGURE_OBJECT&quot;,&quot;relativeTransform&quot;:{&quot;translate&quot;:{&quot;x&quot;:56.0070097458696,&quot;y&quot;:-12.01618309015338},&quot;rotate&quot;:-3.2844304207934447e-16,&quot;skewX&quot;:-6.568860841586893e-16,&quot;scale&quot;:{&quot;x&quot;:0.2341746696037655,&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535a6b22-e993-4fbe-a55d-0fa47ba61a60&quot;:{&quot;id&quot;:&quot;535a6b22-e993-4fbe-a55d-0fa47ba61a60&quot;,&quot;name&quot;:&quot;Cancer cell&quot;,&quot;type&quot;:&quot;FIGURE_OBJECT&quot;,&quot;relativeTransform&quot;:{&quot;translate&quot;:{&quot;x&quot;:29.72224078199397,&quot;y&quot;:-12.01628092942699},&quot;rotate&quot;:0.8387397614398537,&quot;skewX&quot;:-6.326746291262006e-16,&quot;scale&quot;:{&quot;x&quot;:0.23417466960376557,&quot;y&quot;:0.23417466960376582}},&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5&quot;},&quot;opacity&quot;:0.68},&quot;3b8a7c98-c203-48e8-8541-79a00fbe1e91&quot;:{&quot;id&quot;:&quot;3b8a7c98-c203-48e8-8541-79a00fbe1e91&quot;,&quot;name&quot;:&quot;Cancer cell&quot;,&quot;type&quot;:&quot;FIGURE_OBJECT&quot;,&quot;relativeTransform&quot;:{&quot;translate&quot;:{&quot;x&quot;:37.73512781972822,&quot;y&quot;:-28.24963580988582},&quot;rotate&quot;:0.8387397614398537,&quot;skewX&quot;:-6.326746291262006e-17,&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97&quot;},&quot;opacity&quot;:0.68},&quot;49c39fc1-dce1-473b-b076-cbeb9d3dd71e&quot;:{&quot;id&quot;:&quot;49c39fc1-dce1-473b-b076-cbeb9d3dd71e&quot;,&quot;name&quot;:&quot;Cancer cell&quot;,&quot;type&quot;:&quot;FIGURE_OBJECT&quot;,&quot;relativeTransform&quot;:{&quot;translate&quot;:{&quot;x&quot;:8.8162208833899,&quot;y&quot;:-17.350640172388047},&quot;rotate&quot;:-0.33029137999667274,&quot;skewX&quot;:-2.5306985165048014e-16,&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e9732d42-ac49-446e-8664-8f9b7326fe98&quot;:{&quot;id&quot;:&quot;e9732d42-ac49-446e-8664-8f9b7326fe98&quot;,&quot;name&quot;:&quot;Cancer cell&quot;,&quot;type&quot;:&quot;FIGURE_OBJECT&quot;,&quot;relativeTransform&quot;:{&quot;translate&quot;:{&quot;x&quot;:9.373036629447213,&quot;y&quot;:-31.390830532787497},&quot;rotate&quot;:0.8387397614398537,&quot;skewX&quot;:0,&quot;scale&quot;:{&quot;x&quot;:0.23417466960376557,&quot;y&quot;:0.234174669603765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7d31ade9-7761-47f1-999e-c156bb3289c8&quot;:{&quot;id&quot;:&quot;7d31ade9-7761-47f1-999e-c156bb3289c8&quot;,&quot;name&quot;:&quot;Cancer cell&quot;,&quot;type&quot;:&quot;FIGURE_OBJECT&quot;,&quot;relativeTransform&quot;:{&quot;translate&quot;:{&quot;x&quot;:12.719789475466802,&quot;y&quot;:-49.8473864517754},&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3&quot;},&quot;opacity&quot;:0.68},&quot;f474560e-880a-4add-b348-7eab52657efa&quot;:{&quot;id&quot;:&quot;f474560e-880a-4add-b348-7eab52657efa&quot;,&quot;name&quot;:&quot;Cancer cell&quot;,&quot;type&quot;:&quot;FIGURE_OBJECT&quot;,&quot;relativeTransform&quot;:{&quot;translate&quot;:{&quot;x&quot;:-13.56995256692081,&quot;y&quot;:-1.2872325693194184},&quot;rotate&quot;:1.466485037375582,&quot;skewX&quot;:3.1633731456309993e-17,&quot;scale&quot;:{&quot;x&quot;:0.23417466960376573,&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1&quot;},&quot;opacity&quot;:0.68},&quot;f9cafa44-0991-4b1b-9324-7e83ce655f32&quot;:{&quot;id&quot;:&quot;f9cafa44-0991-4b1b-9324-7e83ce655f32&quot;,&quot;name&quot;:&quot;Cancer cell&quot;,&quot;type&quot;:&quot;FIGURE_OBJECT&quot;,&quot;relativeTransform&quot;:{&quot;translate&quot;:{&quot;x&quot;:-37.1180534378518,&quot;y&quot;:21.891178273269304},&quot;rotate&quot;:0.5515627568090294,&quot;skewX&quot;:-6.326746291262002e-17,&quot;scale&quot;:{&quot;x&quot;:0.23417466960376565,&quot;y&quot;:0.234174669603765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02&quot;},&quot;opacity&quot;:0.68},&quot;e430d106-885b-4a12-ae5d-325fcd76ddc5&quot;:{&quot;id&quot;:&quot;e430d106-885b-4a12-ae5d-325fcd76ddc5&quot;,&quot;name&quot;:&quot;Cancer cell&quot;,&quot;type&quot;:&quot;FIGURE_OBJECT&quot;,&quot;relativeTransform&quot;:{&quot;translate&quot;:{&quot;x&quot;:-27.31613478407006,&quot;y&quot;:12.0168177007713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aac9936a-a2c4-4dd2-bab8-aed802df0f41&quot;:{&quot;id&quot;:&quot;aac9936a-a2c4-4dd2-bab8-aed802df0f41&quot;,&quot;name&quot;:&quot;Cancer cell&quot;,&quot;type&quot;:&quot;FIGURE_OBJECT&quot;,&quot;relativeTransform&quot;:{&quot;translate&quot;:{&quot;x&quot;:-50.904861787133704,&quot;y&quot;:30.78012484601875},&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2&quot;},&quot;opacity&quot;:0.68},&quot;4249f010-f8a3-405e-967f-b46228d8c7df&quot;:{&quot;id&quot;:&quot;4249f010-f8a3-405e-967f-b46228d8c7df&quot;,&quot;name&quot;:&quot;Cancer cell&quot;,&quot;type&quot;:&quot;FIGURE_OBJECT&quot;,&quot;relativeTransform&quot;:{&quot;translate&quot;:{&quot;x&quot;:-54.587433244839296,&quot;y&quot;:-12.016320768469388},&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1&quot;},&quot;opacity&quot;:0.68},&quot;ab8dc7a8-869d-4ed9-83fd-3c0c88b7bf29&quot;:{&quot;id&quot;:&quot;ab8dc7a8-869d-4ed9-83fd-3c0c88b7bf29&quot;,&quot;name&quot;:&quot;Cancer cell&quot;,&quot;type&quot;:&quot;FIGURE_OBJECT&quot;,&quot;relativeTransform&quot;:{&quot;translate&quot;:{&quot;x&quot;:-38.79740017506034,&quot;y&quot;:-23.075863933315894},&quot;rotate&quot;:0.22363365929739104,&quot;skewX&quot;:-3.163373145631e-17,&quot;scale&quot;:{&quot;x&quot;:0.2341746696037657,&quot;y&quot;:0.23417466960376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51e53aad-0422-4242-ab2d-389d4a3086ae&quot;:{&quot;id&quot;:&quot;51e53aad-0422-4242-ab2d-389d4a3086ae&quot;,&quot;name&quot;:&quot;Cancer cell&quot;,&quot;type&quot;:&quot;FIGURE_OBJECT&quot;,&quot;relativeTransform&quot;:{&quot;translate&quot;:{&quot;x&quot;:-35.833873419600955,&quot;y&quot;:-7.71918383401261},&quot;rotate&quot;:-0.2587697065941956,&quot;skewX&quot;:-3.163373145631002e-17,&quot;scale&quot;:{&quot;x&quot;:0.23417466960376562,&quot;y&quot;:0.234174669603765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871d49a6-efea-432d-be13-cef9bd315cbd&quot;:{&quot;id&quot;:&quot;871d49a6-efea-432d-be13-cef9bd315cbd&quot;,&quot;name&quot;:&quot;Cancer cell&quot;,&quot;type&quot;:&quot;FIGURE_OBJECT&quot;,&quot;relativeTransform&quot;:{&quot;translate&quot;:{&quot;x&quot;:-20.3807744586532,&quot;y&quot;:-31.39104336719679},&quot;rotate&quot;:0.6317917124590161,&quot;skewX&quot;:6.326746291262001e-17,&quot;scale&quot;:{&quot;x&quot;:0.23417466960376565,&quot;y&quot;:0.2341746696037660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6e499e1e-e1da-4035-949f-89b17309e0cb&quot;,&quot;order&quot;:&quot;7&quot;},&quot;opacity&quot;:0.68},&quot;9420109d-1958-440a-b1c3-42c4f0544bb9&quot;:{&quot;type&quot;:&quot;FIGURE_OBJECT&quot;,&quot;id&quot;:&quot;9420109d-1958-440a-b1c3-42c4f0544bb9&quot;,&quot;name&quot;:&quot;Vessel (branching 2)&quot;,&quot;relativeTransform&quot;:{&quot;translate&quot;:{&quot;x&quot;:-212.6930355115585,&quot;y&quot;:152.21351280407472},&quot;rotate&quot;:-2.8274333882308143e-16,&quot;skewX&quot;:-2.212827000142393e-31,&quot;scale&quot;:{&quot;x&quot;:0.3337732262875629,&quot;y&quot;:0.33377322628756284}},&quot;opacity&quot;:1,&quot;image&quot;:{&quot;url&quot;:&quot;https://res.cloudinary.com/dlcjuc3ej/image/upload/v1524750561/h1n2l9gkmfnpzat6kl2a.svg&quot;,&quot;size&quot;:{&quot;x&quot;:941,&quot;y&quot;:414},&quot;isPremium&quot;:false},&quot;source&quot;:{&quot;id&quot;:&quot;5ae1d8b38af57d0014b63c27&quot;,&quot;type&quot;:&quot;ASSETS&quot;},&quot;pathStyles&quot;:[{&quot;type&quot;:&quot;FILL&quot;,&quot;fillStyle&quot;:&quot;rgb(0,0,0)&quot;}],&quot;isLocked&quot;:false,&quot;parent&quot;:{&quot;type&quot;:&quot;CHILD&quot;,&quot;parentId&quot;:&quot;cb2cf50a-d27b-4efe-bf40-b0eb341feda8&quot;,&quot;order&quot;:&quot;99515&quot;}},&quot;8dbc015f-694b-4987-b59d-39950b950090&quot;:{&quot;type&quot;:&quot;FIGURE_OBJECT&quot;,&quot;id&quot;:&quot;8dbc015f-694b-4987-b59d-39950b950090&quot;,&quot;relativeTransform&quot;:{&quot;translate&quot;:{&quot;x&quot;:-172.611740962274,&quot;y&quot;:118.91206064590422},&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quot;}},&quot;5e8c9f8f-cedb-416d-a426-b61b2298ab60&quot;:{&quot;type&quot;:&quot;FIGURE_OBJECT&quot;,&quot;id&quot;:&quot;5e8c9f8f-cedb-416d-a426-b61b2298ab60&quot;,&quot;name&quot;:&quot;Actin (simplified 3)&quot;,&quot;relativeTransform&quot;:{&quot;translate&quot;:{&quot;x&quot;:71.43962018205336,&quot;y&quot;:31.99638455463767},&quot;rotate&quot;:1.9668115340724097,&quot;skewX&quot;:1.038484854039462e-16,&quot;scale&quot;:{&quot;x&quot;:0.09139028815016605,&quot;y&quot;:0.09139028815016606}},&quot;opacity&quot;:0.53,&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1&quot;}},&quot;83727f54-47d6-42d6-a17c-76bab675add0&quot;:{&quot;type&quot;:&quot;FIGURE_OBJECT&quot;,&quot;id&quot;:&quot;83727f54-47d6-42d6-a17c-76bab675add0&quot;,&quot;name&quot;:&quot;Actin (simplified 5)&quot;,&quot;relativeTransform&quot;:{&quot;translate&quot;:{&quot;x&quot;:-17.67500329534786,&quot;y&quot;:-42.68429406931601},&quot;rotate&quot;:-0.25394540616517486,&quot;skewX&quot;:-1.3184603706884996e-16,&quot;scale&quot;:{&quot;x&quot;:0.09933726972844141,&quot;y&quot;:0.0993372697284413}},&quot;opacity&quot;:0.64,&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2&quot;}},&quot;3f577ae8-bfd1-4f57-b1b5-d4b87444f106&quot;:{&quot;type&quot;:&quot;FIGURE_OBJECT&quot;,&quot;id&quot;:&quot;3f577ae8-bfd1-4f57-b1b5-d4b87444f106&quot;,&quot;name&quot;:&quot;Actin (simplified 6)&quot;,&quot;relativeTransform&quot;:{&quot;translate&quot;:{&quot;x&quot;:-40.500294743692955,&quot;y&quot;:-37.15684902031372},&quot;rotate&quot;:2.6796040005868944,&quot;skewX&quot;:5.688623394242793e-16,&quot;scale&quot;:{&quot;x&quot;:0.10331076051757901,&quot;y&quot;:0.10331076051757893}},&quot;opacity&quot;:1,&quot;image&quot;:{&quot;url&quot;:&quot;https://icons.biorender.com/biorender/5c8bb0e9b79f433300ae15d0/actin-simplified-6.png&quot;,&quot;fallbackUrl&quot;:&quot;https://res.cloudinary.com/dlcjuc3ej/image/upload/v1552658661/qf8krl9rd1dly3h9cy5m.svg#/keystone/api/icons/5c8bb0e9b79f433300ae15d0/actin-simplified-6.svg&quot;,&quot;size&quot;:{&quot;x&quot;:986,&quot;y&quot;:173},&quot;isPremium&quot;:false,&quot;isPacked&quot;:true},&quot;source&quot;:{&quot;id&quot;:&quot;5c8bb037b79f433300ae15cd&quot;,&quot;type&quot;:&quot;ASSETS&quot;},&quot;pathStyles&quot;:[{&quot;type&quot;:&quot;FILL&quot;,&quot;fillStyle&quot;:&quot;rgb(0,0,0)&quot;}],&quot;isLocked&quot;:false,&quot;parent&quot;:{&quot;type&quot;:&quot;CHILD&quot;,&quot;parentId&quot;:&quot;8dbc015f-694b-4987-b59d-39950b950090&quot;,&quot;order&quot;:&quot;3&quot;}},&quot;0670d89c-ee07-4b13-a42c-cdd1898bf1b4&quot;:{&quot;type&quot;:&quot;FIGURE_OBJECT&quot;,&quot;id&quot;:&quot;0670d89c-ee07-4b13-a42c-cdd1898bf1b4&quot;,&quot;name&quot;:&quot;Actin (simplified 4)&quot;,&quot;relativeTransform&quot;:{&quot;translate&quot;:{&quot;x&quot;:-69.89995935767627,&quot;y&quot;:28.391716913705544},&quot;rotate&quot;:1.4028956527530418,&quot;skewX&quot;:5.150235823001956e-16,&quot;scale&quot;:{&quot;x&quot;:0.0794698157827531,&quot;y&quot;:0.07946981578275326}},&quot;opacity&quot;:1,&quot;image&quot;:{&quot;url&quot;:&quot;https://icons.biorender.com/biorender/5c8baeaeb79f433300ae15a6/actin-simplified-4.png&quot;,&quot;fallbackUrl&quot;:&quot;https://res.cloudinary.com/dlcjuc3ej/image/upload/v1552658090/trwmydoltwcwb0xpdc1c.svg#/keystone/api/icons/5c8baeaeb79f433300ae15a6/actin-simplified-4.svg&quot;,&quot;size&quot;:{&quot;x&quot;:1049,&quot;y&quot;:173},&quot;isPremium&quot;:false,&quot;isPacked&quot;:true},&quot;source&quot;:{&quot;id&quot;:&quot;5c8bae62b79f433300ae15a5&quot;,&quot;type&quot;:&quot;ASSETS&quot;},&quot;pathStyles&quot;:[{&quot;type&quot;:&quot;FILL&quot;,&quot;fillStyle&quot;:&quot;rgb(0,0,0)&quot;}],&quot;isLocked&quot;:false,&quot;parent&quot;:{&quot;type&quot;:&quot;CHILD&quot;,&quot;parentId&quot;:&quot;8dbc015f-694b-4987-b59d-39950b950090&quot;,&quot;order&quot;:&quot;5&quot;}},&quot;1991d12d-388f-4e66-97b0-99f19da02666&quot;:{&quot;type&quot;:&quot;FIGURE_OBJECT&quot;,&quot;id&quot;:&quot;1991d12d-388f-4e66-97b0-99f19da02666&quot;,&quot;name&quot;:&quot;Actin (simplified 3)&quot;,&quot;relativeTransform&quot;:{&quot;translate&quot;:{&quot;x&quot;:-74.07084697006172,&quot;y&quot;:9.153997937806936},&quot;rotate&quot;:4.710469118207496,&quot;skewX&quot;:4.0565814610916504e-19,&quot;scale&quot;:{&quot;x&quot;:-0.09139028815016602,&quot;y&quot;:0.09139028815016598}},&quot;opacity&quot;:0.54,&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8dbc015f-694b-4987-b59d-39950b950090&quot;,&quot;order&quot;:&quot;6&quot;}},&quot;b239dada-ba52-4386-a275-cf14b55c5d27&quot;:{&quot;type&quot;:&quot;FIGURE_OBJECT&quot;,&quot;id&quot;:&quot;b239dada-ba52-4386-a275-cf14b55c5d27&quot;,&quot;name&quot;:&quot;Actin (simplified 5)&quot;,&quot;relativeTransform&quot;:{&quot;translate&quot;:{&quot;x&quot;:67.32926661534806,&quot;y&quot;:3.5864153168131083},&quot;rotate&quot;:1.403244718603441,&quot;skewX&quot;:-1.2457108566595815e-16,&quot;scale&quot;:{&quot;x&quot;:0.08344330657189074,&quot;y&quot;:0.08741679736102834}},&quot;opacity&quot;:0.91,&quot;image&quot;:{&quot;url&quot;:&quot;https://icons.biorender.com/biorender/5c8bafd8b79f433300ae15c1/actin-simplified-5.png&quot;,&quot;fallbackUrl&quot;:&quot;https://res.cloudinary.com/dlcjuc3ej/image/upload/v1552658387/oie0j3romoxwae89c2pq.svg#/keystone/api/icons/5c8bafd8b79f433300ae15c1/actin-simplified-5.svg&quot;,&quot;size&quot;:{&quot;x&quot;:1554,&quot;y&quot;:354},&quot;isPremium&quot;:false,&quot;isPacked&quot;:true},&quot;source&quot;:{&quot;id&quot;:&quot;5c8baeaeb79f433300ae15b2&quot;,&quot;type&quot;:&quot;ASSETS&quot;},&quot;pathStyles&quot;:[{&quot;type&quot;:&quot;FILL&quot;,&quot;fillStyle&quot;:&quot;rgb(0,0,0)&quot;}],&quot;isLocked&quot;:false,&quot;parent&quot;:{&quot;type&quot;:&quot;CHILD&quot;,&quot;parentId&quot;:&quot;8dbc015f-694b-4987-b59d-39950b950090&quot;,&quot;order&quot;:&quot;7&quot;}},&quot;5639365e-d476-4f05-b7bd-f23704898202&quot;:{&quot;type&quot;:&quot;FIGURE_OBJECT&quot;,&quot;id&quot;:&quot;5639365e-d476-4f05-b7bd-f23704898202&quot;,&quot;name&quot;:&quot;Actin (simplified 3)&quot;,&quot;relativeTransform&quot;:{&quot;translate&quot;:{&quot;x&quot;:-139.57234159495275,&quot;y&quot;:73.63733200254583},&quot;rotate&quot;:0.40264745843509137,&quot;skewX&quot;:-3.0435373284591494e-16,&quot;scale&quot;:{&quot;x&quot;:0.07549632499361536,&quot;y&quot;:0.0754963249936155}},&quot;opacity&quot;:1,&quot;image&quot;:{&quot;url&quot;:&quot;https://icons.biorender.com/biorender/5c8bae35b79f433300ae1599/actin-simplified-3.png&quot;,&quot;fallbackUrl&quot;:&quot;https://res.cloudinary.com/dlcjuc3ej/image/upload/v1552657969/lzrqpauiixudwuwrj8q0.svg#/keystone/api/icons/5c8bae35b79f433300ae1599/actin-simplified-3.svg&quot;,&quot;size&quot;:{&quot;x&quot;:1049,&quot;y&quot;:163},&quot;isPremium&quot;:false,&quot;isPacked&quot;:true},&quot;source&quot;:{&quot;id&quot;:&quot;5c8bada7b79f433300ae1598&quot;,&quot;type&quot;:&quot;ASSETS&quot;},&quot;pathStyles&quot;:[{&quot;type&quot;:&quot;FILL&quot;,&quot;fillStyle&quot;:&quot;rgb(0,0,0)&quot;}],&quot;isLocked&quot;:false,&quot;parent&quot;:{&quot;type&quot;:&quot;CHILD&quot;,&quot;parentId&quot;:&quot;cb2cf50a-d27b-4efe-bf40-b0eb341feda8&quot;,&quot;order&quot;:&quot;99522&quot;}},&quot;ff4c378c-ad4a-4242-97c5-610e50b26c33&quot;:{&quot;type&quot;:&quot;FIGURE_OBJECT&quot;,&quot;id&quot;:&quot;ff4c378c-ad4a-4242-97c5-610e50b26c33&quot;,&quot;relativeTransform&quot;:{&quot;translate&quot;:{&quot;x&quot;:-176.27398024434757,&quot;y&quot;:131.81530905361157},&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25&quot;}},&quot;3f3d6080-dee1-443b-8ea4-d5fd0f451698&quot;:{&quot;id&quot;:&quot;3f3d6080-dee1-443b-8ea4-d5fd0f451698&quot;,&quot;name&quot;:&quot;Macrophage (activated)&quot;,&quot;type&quot;:&quot;FIGURE_OBJECT&quot;,&quot;relativeTransform&quot;:{&quot;translate&quot;:{&quot;x&quot;:34.29312694935057,&quot;y&quot;:26.219430715562773},&quot;rotate&quot;:0.989241155211898,&quot;skewX&quot;:0,&quot;scale&quot;:{&quot;x&quot;:0.20883498646606632,&quot;y&quot;:0.20883498646606632}},&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2&quot;}},&quot;720e355c-afd9-42f1-8f8b-0a8b99e20c39&quot;:{&quot;id&quot;:&quot;720e355c-afd9-42f1-8f8b-0a8b99e20c39&quot;,&quot;name&quot;:&quot;Macrophage (activated)&quot;,&quot;type&quot;:&quot;FIGURE_OBJECT&quot;,&quot;relativeTransform&quot;:{&quot;translate&quot;:{&quot;x&quot;:-33.40937280348751,&quot;y&quot;:32.93959304962782},&quot;rotate&quot;:0.6850350912369702,&quot;skewX&quot;:-7.955248209783004e-17,&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3&quot;}},&quot;caef6def-ee4d-4651-b1fb-55b685afab2d&quot;:{&quot;id&quot;:&quot;caef6def-ee4d-4651-b1fb-55b685afab2d&quot;,&quot;name&quot;:&quot;Macrophage (activated)&quot;,&quot;type&quot;:&quot;FIGURE_OBJECT&quot;,&quot;relativeTransform&quot;:{&quot;translate&quot;:{&quot;x&quot;:-8.730339040124605,&quot;y&quot;:-36.32924264995428},&quot;rotate&quot;:-0.19378662675647146,&quot;skewX&quot;:1.591049641956601e-16,&quot;scale&quot;:{&quot;x&quot;:0.20883498646606638,&quot;y&quot;:0.208834986466066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ff4c378c-ad4a-4242-97c5-610e50b26c33&quot;,&quot;order&quot;:&quot;1&quot;}},&quot;dd100462-2702-4c0a-89fe-cf14ebb1c7de&quot;:{&quot;type&quot;:&quot;FIGURE_OBJECT&quot;,&quot;id&quot;:&quot;dd100462-2702-4c0a-89fe-cf14ebb1c7de&quot;,&quot;relativeTransform&quot;:{&quot;translate&quot;:{&quot;x&quot;:-181.5791816840477,&quot;y&quot;:134.75752195602243},&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4&quot;}},&quot;38c22d1a-d1bf-4424-8b7e-48cd509929c7&quot;:{&quot;id&quot;:&quot;38c22d1a-d1bf-4424-8b7e-48cd509929c7&quot;,&quot;name&quot;:&quot;Fibroblast (activated 2)&quot;,&quot;type&quot;:&quot;FIGURE_OBJECT&quot;,&quot;relativeTransform&quot;:{&quot;translate&quot;:{&quot;x&quot;:15.806426625564535,&quot;y&quot;:-59.41647343660153},&quot;rotate&quot;:0.40228235742799084,&quot;skewX&quot;:6.707302094806022e-17,&quot;scale&quot;:{&quot;x&quot;:0.2274344202691613,&quot;y&quot;:0.22743442026916139}},&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f31c7a03-8abf-4e10-befb-9fa45b4ad112&quot;:{&quot;id&quot;:&quot;f31c7a03-8abf-4e10-befb-9fa45b4ad112&quot;,&quot;name&quot;:&quot;Fibroblast (activated 2)&quot;,&quot;type&quot;:&quot;FIGURE_OBJECT&quot;,&quot;relativeTransform&quot;:{&quot;translate&quot;:{&quot;x&quot;:71.7285799109189,&quot;y&quot;:0.8912910161065624},&quot;rotate&quot;:1.4278771838649158,&quot;skewX&quot;:1.676825523701506e-17,&quot;scale&quot;:{&quot;x&quot;:0.22743442026916127,&quot;y&quot;:0.22743442026916144}},&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1&quot;}},&quot;21ac6246-509d-44ac-8eaf-4be8be7896ba&quot;:{&quot;id&quot;:&quot;21ac6246-509d-44ac-8eaf-4be8be7896ba&quot;,&quot;name&quot;:&quot;Fibroblast (activated 2)&quot;,&quot;type&quot;:&quot;FIGURE_OBJECT&quot;,&quot;relativeTransform&quot;:{&quot;translate&quot;:{&quot;x&quot;:3.0491580344224656,&quot;y&quot;:43.8798752226405},&quot;rotate&quot;:1.7510671540558638,&quot;skewX&quot;:3.3536510474030116e-17,&quot;scale&quot;:{&quot;x&quot;:0.22743442026916127,&quot;y&quot;:0.22743442026916147}},&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8&quot;}},&quot;ac44e69d-c6e5-40eb-9579-e4e3ee75e1e1&quot;:{&quot;id&quot;:&quot;ac44e69d-c6e5-40eb-9579-e4e3ee75e1e1&quot;,&quot;name&quot;:&quot;Fibroblast (activated 2)&quot;,&quot;type&quot;:&quot;FIGURE_OBJECT&quot;,&quot;relativeTransform&quot;:{&quot;translate&quot;:{&quot;x&quot;:-64.22211406228374,&quot;y&quot;:7.749361579883092},&quot;rotate&quot;:-1.5707963267948966,&quot;skewX&quot;:-2.1136049012381703e-17,&quot;scale&quot;:{&quot;x&quot;:0.22743442026916133,&quot;y&quot;:0.22743442026916158}},&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dd100462-2702-4c0a-89fe-cf14ebb1c7de&quot;,&quot;order&quot;:&quot;2&quot;}},&quot;edc48f1e-c5bb-4d57-8cee-4620411f2cc2&quot;:{&quot;id&quot;:&quot;edc48f1e-c5bb-4d57-8cee-4620411f2cc2&quot;,&quot;name&quot;:&quot;Fibroblast (resting)&quot;,&quot;type&quot;:&quot;FIGURE_OBJECT&quot;,&quot;relativeTransform&quot;:{&quot;translate&quot;:{&quot;x&quot;:-18.65316495876184,&quot;y&quot;:-30.005850039284326},&quot;rotate&quot;:1.432851946558302,&quot;skewX&quot;:0,&quot;scale&quot;:{&quot;x&quot;:0.24418878399766128,&quot;y&quot;:0.24418878399766125}},&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05&quot;}},&quot;f49c2d08-905b-4124-986d-89fdd967af56&quot;:{&quot;id&quot;:&quot;f49c2d08-905b-4124-986d-89fdd967af56&quot;,&quot;name&quot;:&quot;Fibroblast (resting)&quot;,&quot;type&quot;:&quot;FIGURE_OBJECT&quot;,&quot;relativeTransform&quot;:{&quot;translate&quot;:{&quot;x&quot;:-65.65239808981471,&quot;y&quot;:74.09062394879261},&quot;rotate&quot;:-0.08683655440519673,&quot;skewX&quot;:0,&quot;scale&quot;:{&quot;x&quot;:0.2026225189374203,&quot;y&quot;:0.2026225189374203}},&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dd100462-2702-4c0a-89fe-cf14ebb1c7de&quot;,&quot;order&quot;:&quot;3&quot;}},&quot;5b73c79a-e34e-4e4e-a5a1-7258cf386bb5&quot;:{&quot;type&quot;:&quot;FIGURE_OBJECT&quot;,&quot;id&quot;:&quot;5b73c79a-e34e-4e4e-a5a1-7258cf386bb5&quot;,&quot;relativeTransform&quot;:{&quot;translate&quot;:{&quot;x&quot;:-198.47774101010822,&quot;y&quot;:169.1108280177277},&quot;rotate&quot;:-1.5707963267948966},&quot;opacity&quot;:1,&quot;source&quot;:{&quot;type&quot;:&quot;ASSETS&quot;},&quot;pathStyles&quot;:[{&quot;type&quot;:&quot;FILL&quot;,&quot;fillStyle&quot;:&quot;rgb(0,0,0)&quot;}],&quot;isLocked&quot;:false,&quot;parent&quot;:{&quot;type&quot;:&quot;CHILD&quot;,&quot;parentId&quot;:&quot;cb2cf50a-d27b-4efe-bf40-b0eb341feda8&quot;,&quot;order&quot;:&quot;99565&quot;}},&quot;35980e7a-d5c4-476c-9ce6-ff0bbf23188e&quot;:{&quot;id&quot;:&quot;35980e7a-d5c4-476c-9ce6-ff0bbf23188e&quot;,&quot;name&quot;:&quot;Red blood cell 1&quot;,&quot;type&quot;:&quot;FIGURE_OBJECT&quot;,&quot;relativeTransform&quot;:{&quot;translate&quot;:{&quot;x&quot;:-38.6151356938481,&quot;y&quot;:-110.35376494306168},&quot;rotate&quot;:1.570796326794897,&quot;skewX&quot;:0,&quot;scale&quot;:{&quot;x&quot;:0.12054216867469843,&quot;y&quot;:0.12054216867469843}},&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4&quot;}},&quot;599a1516-b3ec-4b47-b224-b4bb657a1030&quot;:{&quot;id&quot;:&quot;599a1516-b3ec-4b47-b224-b4bb657a1030&quot;,&quot;name&quot;:&quot;Red blood cell 1&quot;,&quot;type&quot;:&quot;FIGURE_OBJECT&quot;,&quot;relativeTransform&quot;:{&quot;translate&quot;:{&quot;x&quot;:-35.536460995052884,&quot;y&quot;:-16.71743964185685},&quot;rotate&quot;:1.9309774042867545,&quot;skewX&quot;:0,&quot;scale&quot;:{&quot;x&quot;:0.12054216867469845,&quot;y&quot;:0.12054216867469844}},&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2&quot;}},&quot;1727e8cc-0a72-4948-a081-fe7f945afd20&quot;:{&quot;id&quot;:&quot;1727e8cc-0a72-4948-a081-fe7f945afd20&quot;,&quot;name&quot;:&quot;Red blood cell 1&quot;,&quot;type&quot;:&quot;FIGURE_OBJECT&quot;,&quot;relativeTransform&quot;:{&quot;translate&quot;:{&quot;x&quot;:-39.20399111553476,&quot;y&quot;:38.49918686416725},&quot;rotate&quot;:1.174894488134251,&quot;skewX&quot;:0,&quot;scale&quot;:{&quot;x&quot;:0.12054216867469845,&quot;y&quot;:0.1205421686746983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1&quot;}},&quot;bfa43223-9e47-43b8-9696-66820620c879&quot;:{&quot;id&quot;:&quot;bfa43223-9e47-43b8-9696-66820620c879&quot;,&quot;name&quot;:&quot;Red blood cell 1&quot;,&quot;type&quot;:&quot;FIGURE_OBJECT&quot;,&quot;relativeTransform&quot;:{&quot;translate&quot;:{&quot;x&quot;:-9.531117848955214,&quot;y&quot;:-0.7679425352953937},&quot;rotate&quot;:1.0459259693223157,&quot;skewX&quot;:-1.2643276558637842e-16,&quot;scale&quot;:{&quot;x&quot;:0.11713462972062198,&quot;y&quot;:0.11713462972062182}},&quot;image&quot;:{&quot;url&quot;:&quot;https://icons.biorender.com/biorender/618156f4a1b5510029bfbe37/red-blood-cell-1-01.png&quot;,&quot;fallbackUrl&quot;:&quot;https://res.cloudinary.com/dlcjuc3ej/image/upload/v1635866351/kxe3sdhnkc7nbjawp2t2.svg#/keystone/api/icons/618156f4a1b5510029bfbe37/red-blood-cell-1-01.svg&quot;,&quot;isPremium&quot;:false,&quot;isPacked&quot;:true,&quot;size&quot;:{&quot;x&quot;:100,&quot;y&quot;:75.93582887700535}},&quot;source&quot;:{&quot;id&quot;:&quot;6181567ea1b5510029bfbe29&quot;,&quot;type&quot;:&quot;ASSETS&quot;},&quot;isPremium&quot;:false,&quot;parent&quot;:{&quot;type&quot;:&quot;CHILD&quot;,&quot;parentId&quot;:&quot;5b73c79a-e34e-4e4e-a5a1-7258cf386bb5&quot;,&quot;order&quot;:&quot;01&quot;}},&quot;f8f805cd-49ec-4e08-8e38-9898c32bbd17&quot;:{&quot;id&quot;:&quot;f8f805cd-49ec-4e08-8e38-9898c32bbd17&quot;,&quot;name&quot;:&quot;Red blood cell 2&quot;,&quot;type&quot;:&quot;FIGURE_OBJECT&quot;,&quot;relativeTransform&quot;:{&quot;translate&quot;:{&quot;x&quot;:13.934387048647764,&quot;y&quot;:6.208609365315075},&quot;rotate&quot;:2.2846277922876417,&quot;skewX&quot;:-2.1112854448418642e-16,&quot;scale&quot;:{&quot;x&quot;:0.09064454035453806,&quot;y&quot;:0.09064454035453803}},&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1&quot;}},&quot;bcb99bb6-6084-46af-94ce-eaeee35644a0&quot;:{&quot;id&quot;:&quot;bcb99bb6-6084-46af-94ce-eaeee35644a0&quot;,&quot;name&quot;:&quot;Red blood cell 2&quot;,&quot;type&quot;:&quot;FIGURE_OBJECT&quot;,&quot;relativeTransform&quot;:{&quot;translate&quot;:{&quot;x&quot;:40.75432680768391,&quot;y&quot;:-3.912776176853558},&quot;rotate&quot;:-0.37118885836421517,&quot;skewX&quot;:-3.1669281672627937e-16,&quot;scale&quot;:{&quot;x&quot;:0.0906445403545381,&quot;y&quot;:0.090644540354538}},&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1599aeab-5e91-48e5-97f3-c836465d3d8e&quot;:{&quot;id&quot;:&quot;1599aeab-5e91-48e5-97f3-c836465d3d8e&quot;,&quot;name&quot;:&quot;Red blood cell 2&quot;,&quot;type&quot;:&quot;FIGURE_OBJECT&quot;,&quot;relativeTransform&quot;:{&quot;translate&quot;:{&quot;x&quot;:41.076465361900794,&quot;y&quot;:35.76083828097778},&quot;rotate&quot;:0.8958354319828051,&quot;skewX&quot;:-4.222570889683723e-16,&quot;scale&quot;:{&quot;x&quot;:0.09064454035453813,&quot;y&quot;:0.09064454035453796}},&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2&quot;}},&quot;bfa8ffc3-4173-4b7b-ad94-6e47b0b2038c&quot;:{&quot;id&quot;:&quot;bfa8ffc3-4173-4b7b-ad94-6e47b0b2038c&quot;,&quot;name&quot;:&quot;Red blood cell 2&quot;,&quot;type&quot;:&quot;FIGURE_OBJECT&quot;,&quot;relativeTransform&quot;:{&quot;translate&quot;:{&quot;x&quot;:-38.87272628381672,&quot;y&quot;:110.12689041295386},&quot;rotate&quot;:2.120316147971966,&quot;skewX&quot;:-2.323898509283906e-16,&quot;scale&quot;:{&quot;x&quot;:0.10581620423358634,&quot;y&quot;:0.10581620423358612}},&quot;image&quot;:{&quot;url&quot;:&quot;https://icons.biorender.com/biorender/6181579ea1b5510029bfbe48/red-blood-cell-2-01.png&quot;,&quot;fallbackUrl&quot;:&quot;https://res.cloudinary.com/dlcjuc3ej/image/upload/v1635866521/xaffgsncjwyctqq4tejn.svg#/keystone/api/icons/6181579ea1b5510029bfbe48/red-blood-cell-2-01.svg&quot;,&quot;isPremium&quot;:false,&quot;isPacked&quot;:true,&quot;size&quot;:{&quot;x&quot;:110,&quot;y&quot;:52.40837696335079}},&quot;source&quot;:{&quot;id&quot;:&quot;61815712a1b5510029bfbe3a&quot;,&quot;type&quot;:&quot;ASSETS&quot;},&quot;isPremium&quot;:false,&quot;parent&quot;:{&quot;type&quot;:&quot;CHILD&quot;,&quot;parentId&quot;:&quot;5b73c79a-e34e-4e4e-a5a1-7258cf386bb5&quot;,&quot;order&quot;:&quot;3&quot;}},&quot;67886bef-a483-4704-84de-f643f43011d0&quot;:{&quot;type&quot;:&quot;FIGURE_OBJECT&quot;,&quot;id&quot;:&quot;67886bef-a483-4704-84de-f643f43011d0&quot;,&quot;name&quot;:&quot;Sphere (cluster 2)&quot;,&quot;relativeTransform&quot;:{&quot;translate&quot;:{&quot;x&quot;:-163.44550715455566,&quot;y&quot;:-114.33325149473075},&quot;rotate&quot;:1.0399111581056422},&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2&quot;}},&quot;e0046fb7-8d08-4916-aa76-30aafda85151&quot;:{&quot;type&quot;:&quot;FIGURE_OBJECT&quot;,&quot;id&quot;:&quot;e0046fb7-8d08-4916-aa76-30aafda85151&quot;,&quot;name&quot;:&quot;Sphere&quot;,&quot;relativeTransform&quot;:{&quot;translate&quot;:{&quot;x&quot;:-7.145256783105356,&quot;y&quot;:18.86307079837689},&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05&quot;}},&quot;b380cd7d-b9a2-4bce-afbb-1247cda52992&quot;:{&quot;type&quot;:&quot;FIGURE_OBJECT&quot;,&quot;id&quot;:&quot;b380cd7d-b9a2-4bce-afbb-1247cda52992&quot;,&quot;name&quot;:&quot;Sphere&quot;,&quot;relativeTransform&quot;:{&quot;translate&quot;:{&quot;x&quot;:-14.20957791822074,&quot;y&quot;:-12.158180187590395},&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quot;}},&quot;72b9aa44-ba26-438b-aec0-fcdb9e84830a&quot;:{&quot;type&quot;:&quot;FIGURE_OBJECT&quot;,&quot;id&quot;:&quot;72b9aa44-ba26-438b-aec0-fcdb9e84830a&quot;,&quot;name&quot;:&quot;Sphere&quot;,&quot;relativeTransform&quot;:{&quot;translate&quot;:{&quot;x&quot;:11.90105307473011,&quot;y&quot;:-6.605064177010352},&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15&quot;}},&quot;cec83d99-4f13-4964-8347-f854b79bc79c&quot;:{&quot;type&quot;:&quot;FIGURE_OBJECT&quot;,&quot;id&quot;:&quot;cec83d99-4f13-4964-8347-f854b79bc79c&quot;,&quot;name&quot;:&quot;Sphere&quot;,&quot;relativeTransform&quot;:{&quot;translate&quot;:{&quot;x&quot;:-24.60857107833782,&quot;y&quot;:-5.08174153357562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quot;}},&quot;59f3af8a-dc6c-4107-b39d-475c71485d91&quot;:{&quot;type&quot;:&quot;FIGURE_OBJECT&quot;,&quot;id&quot;:&quot;59f3af8a-dc6c-4107-b39d-475c71485d91&quot;,&quot;name&quot;:&quot;Sphere&quot;,&quot;relativeTransform&quot;:{&quot;translate&quot;:{&quot;x&quot;:-3.4470933463433573,&quot;y&quot;:-19.2351250970533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25&quot;}},&quot;8f78561c-118e-46cf-8429-389d5b2439a0&quot;:{&quot;type&quot;:&quot;FIGURE_OBJECT&quot;,&quot;id&quot;:&quot;8f78561c-118e-46cf-8429-389d5b2439a0&quot;,&quot;name&quot;:&quot;Sphere&quot;,&quot;relativeTransform&quot;:{&quot;translate&quot;:{&quot;x&quot;:17.531626168874574,&quot;y&quot;:-15.019535980442871},&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3&quot;}},&quot;9fa8134e-f434-4b09-8d6c-a3a1d29832b5&quot;:{&quot;type&quot;:&quot;FIGURE_OBJECT&quot;,&quot;id&quot;:&quot;9fa8134e-f434-4b09-8d6c-a3a1d29832b5&quot;,&quot;name&quot;:&quot;Sphere&quot;,&quot;relativeTransform&quot;:{&quot;translate&quot;:{&quot;x&quot;:17.531626168874592,&quot;y&quot;:16.368301803855115},&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4&quot;}},&quot;3e82a380-761b-48cc-bf15-198ef770ed41&quot;:{&quot;type&quot;:&quot;FIGURE_OBJECT&quot;,&quot;id&quot;:&quot;3e82a380-761b-48cc-bf15-198ef770ed41&quot;,&quot;name&quot;:&quot;Sphere&quot;,&quot;relativeTransform&quot;:{&quot;translate&quot;:{&quot;x&quot;:-21.286522827683555,&quot;y&quot;:13.978776088663384},&quot;rotate&quot;:0,&quot;skewX&quot;:5.717195040980534e-16,&quot;scale&quot;:{&quot;x&quot;:0.04717846768973005,&quot;y&quot;:0.04717846768973008}},&quot;opacity&quot;:0.1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quot;}},&quot;079f581c-67e1-4768-9365-1d90dbb61a33&quot;:{&quot;type&quot;:&quot;FIGURE_OBJECT&quot;,&quot;id&quot;:&quot;079f581c-67e1-4768-9365-1d90dbb61a33&quot;,&quot;name&quot;:&quot;Sphere&quot;,&quot;relativeTransform&quot;:{&quot;translate&quot;:{&quot;x&quot;:24.608571078337647,&quot;y&quot;:5.036279852827266},&quot;rotate&quot;:0,&quot;skewX&quot;:5.717195040980534e-16,&quot;scale&quot;:{&quot;x&quot;:0.04717846768973005,&quot;y&quot;:0.04717846768973008}},&quot;opacity&quot;:0.4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55&quot;}},&quot;0055370c-2f33-4605-831f-675b7c7ced31&quot;:{&quot;type&quot;:&quot;FIGURE_OBJECT&quot;,&quot;id&quot;:&quot;0055370c-2f33-4605-831f-675b7c7ced31&quot;,&quot;name&quot;:&quot;Sphere&quot;,&quot;relativeTransform&quot;:{&quot;translate&quot;:{&quot;x&quot;:-0.03189409323254491,&quot;y&quot;:-6.177784578785425},&quot;rotate&quot;:0,&quot;skewX&quot;:5.717195040980534e-16,&quot;scale&quot;:{&quot;x&quot;:0.04717846768973005,&quot;y&quot;:0.04717846768973008}},&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quot;}},&quot;2bf78702-8e2b-4f31-bb11-16aec95cf7a3&quot;:{&quot;type&quot;:&quot;FIGURE_OBJECT&quot;,&quot;id&quot;:&quot;2bf78702-8e2b-4f31-bb11-16aec95cf7a3&quot;,&quot;name&quot;:&quot;Sphere&quot;,&quot;relativeTransform&quot;:{&quot;translate&quot;:{&quot;x&quot;:-10.557706662852448,&quot;y&quot;:0.4830474389824609},&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65&quot;}},&quot;d2063314-5bc0-43d5-ad30-367b02d7f848&quot;:{&quot;type&quot;:&quot;FIGURE_OBJECT&quot;,&quot;id&quot;:&quot;d2063314-5bc0-43d5-ad30-367b02d7f848&quot;,&quot;name&quot;:&quot;Sphere&quot;,&quot;relativeTransform&quot;:{&quot;translate&quot;:{&quot;x&quot;:-3.45821838363258,&quot;y&quot;:6.890832214298457},&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quot;}},&quot;2a7cf025-2961-4ada-9238-0874871a4fd3&quot;:{&quot;type&quot;:&quot;FIGURE_OBJECT&quot;,&quot;id&quot;:&quot;2a7cf025-2961-4ada-9238-0874871a4fd3&quot;,&quot;name&quot;:&quot;Sphere&quot;,&quot;relativeTransform&quot;:{&quot;translate&quot;:{&quot;x&quot;:7.042454603958898,&quot;y&quot;:5.0474137099891},&quot;rotate&quot;:0,&quot;skewX&quot;:5.717195040980534e-16,&quot;scale&quot;:{&quot;x&quot;:0.04732954370644098,&quot;y&quot;:0.047329543706441005}},&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75&quot;}},&quot;3dcc25bd-6361-48fe-8ba7-3349a07f887b&quot;:{&quot;type&quot;:&quot;FIGURE_OBJECT&quot;,&quot;id&quot;:&quot;3dcc25bd-6361-48fe-8ba7-3349a07f887b&quot;,&quot;name&quot;:&quot;Sphere&quot;,&quot;relativeTransform&quot;:{&quot;translate&quot;:{&quot;x&quot;:3.6412698955872913,&quot;y&quot;:19.223794395800113},&quot;rotate&quot;:0,&quot;skewX&quot;:5.717195040980534e-16,&quot;scale&quot;:{&quot;x&quot;:0.04732954370644098,&quot;y&quot;:0.047329543706441005}},&quot;opacity&quot;:0.7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67886bef-a483-4704-84de-f643f43011d0&quot;,&quot;order&quot;:&quot;8&quot;}},&quot;2532b3e1-60f5-48ca-becc-14c419e2f890&quot;:{&quot;type&quot;:&quot;FIGURE_OBJECT&quot;,&quot;id&quot;:&quot;2532b3e1-60f5-48ca-becc-14c419e2f890&quot;,&quot;name&quot;:&quot;Sphere (cluster 2)&quot;,&quot;relativeTransform&quot;:{&quot;translate&quot;:{&quot;x&quot;:-263.91463366057974,&quot;y&quot;:-48.06691250732978},&quot;rotate&quot;:0.760089622486047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75&quot;}},&quot;876bba85-bcbb-4b9d-9d6c-4ad6cf50ef96&quot;:{&quot;type&quot;:&quot;FIGURE_OBJECT&quot;,&quot;id&quot;:&quot;876bba85-bcbb-4b9d-9d6c-4ad6cf50ef96&quot;,&quot;name&quot;:&quot;Sphere&quot;,&quot;relativeTransform&quot;:{&quot;translate&quot;:{&quot;x&quot;:-7.145256783105364,&quot;y&quot;:18.86307079837687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05&quot;}},&quot;20691659-3315-4562-af88-7aa7b48fc414&quot;:{&quot;type&quot;:&quot;FIGURE_OBJECT&quot;,&quot;id&quot;:&quot;20691659-3315-4562-af88-7aa7b48fc414&quot;,&quot;name&quot;:&quot;Sphere&quot;,&quot;relativeTransform&quot;:{&quot;translate&quot;:{&quot;x&quot;:-14.209577918220727,&quot;y&quot;:-12.158180187590384},&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quot;}},&quot;b6fb2173-b57b-4d39-a255-25483913dde3&quot;:{&quot;type&quot;:&quot;FIGURE_OBJECT&quot;,&quot;id&quot;:&quot;b6fb2173-b57b-4d39-a255-25483913dde3&quot;,&quot;name&quot;:&quot;Sphere&quot;,&quot;relativeTransform&quot;:{&quot;translate&quot;:{&quot;x&quot;:11.90105307473011,&quot;y&quot;:-6.6050641770103455},&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15&quot;}},&quot;b124bbf4-4230-4107-8bea-969e0e8b3c9d&quot;:{&quot;type&quot;:&quot;FIGURE_OBJECT&quot;,&quot;id&quot;:&quot;b124bbf4-4230-4107-8bea-969e0e8b3c9d&quot;,&quot;name&quot;:&quot;Sphere&quot;,&quot;relativeTransform&quot;:{&quot;translate&quot;:{&quot;x&quot;:-24.608571078337807,&quot;y&quot;:-5.08174153357561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quot;}},&quot;0151d654-a7e3-464a-a92e-df0a3249e4bd&quot;:{&quot;type&quot;:&quot;FIGURE_OBJECT&quot;,&quot;id&quot;:&quot;0151d654-a7e3-464a-a92e-df0a3249e4bd&quot;,&quot;name&quot;:&quot;Sphere&quot;,&quot;relativeTransform&quot;:{&quot;translate&quot;:{&quot;x&quot;:-3.447093346343345,&quot;y&quot;:-19.235125097053327},&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25&quot;}},&quot;7c39a81f-6f68-482c-ab73-1fef0a38fea1&quot;:{&quot;type&quot;:&quot;FIGURE_OBJECT&quot;,&quot;id&quot;:&quot;7c39a81f-6f68-482c-ab73-1fef0a38fea1&quot;,&quot;name&quot;:&quot;Sphere&quot;,&quot;relativeTransform&quot;:{&quot;translate&quot;:{&quot;x&quot;:17.531626168874574,&quot;y&quot;:-15.019535980442859},&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3&quot;}},&quot;733f25e5-277e-4527-bea7-b072138891bd&quot;:{&quot;type&quot;:&quot;FIGURE_OBJECT&quot;,&quot;id&quot;:&quot;733f25e5-277e-4527-bea7-b072138891bd&quot;,&quot;name&quot;:&quot;Sphere&quot;,&quot;relativeTransform&quot;:{&quot;translate&quot;:{&quot;x&quot;:17.531626168874574,&quot;y&quot;:16.3683018038551},&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4&quot;}},&quot;65022801-6722-4693-acbc-061e10ffb0b7&quot;:{&quot;type&quot;:&quot;FIGURE_OBJECT&quot;,&quot;id&quot;:&quot;65022801-6722-4693-acbc-061e10ffb0b7&quot;,&quot;name&quot;:&quot;Sphere&quot;,&quot;relativeTransform&quot;:{&quot;translate&quot;:{&quot;x&quot;:-21.28652282768355,&quot;y&quot;:13.978776088663368},&quot;rotate&quot;:0,&quot;skewX&quot;:0,&quot;scale&quot;:{&quot;x&quot;:0.04717846768973004,&quot;y&quot;:0.04717846768973004}},&quot;opacity&quot;:0.19,&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quot;}},&quot;c7f9bc15-f8a2-4da3-bb6b-ad2508b70152&quot;:{&quot;type&quot;:&quot;FIGURE_OBJECT&quot;,&quot;id&quot;:&quot;c7f9bc15-f8a2-4da3-bb6b-ad2508b70152&quot;,&quot;name&quot;:&quot;Sphere&quot;,&quot;relativeTransform&quot;:{&quot;translate&quot;:{&quot;x&quot;:24.608571078337633,&quot;y&quot;:5.036279852827262},&quot;rotate&quot;:0,&quot;skewX&quot;:0,&quot;scale&quot;:{&quot;x&quot;:0.04717846768973004,&quot;y&quot;:0.04717846768973004}},&quot;opacity&quot;:0.4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55&quot;}},&quot;f8c1fbb9-0b29-4317-a32e-57639a15dc77&quot;:{&quot;type&quot;:&quot;FIGURE_OBJECT&quot;,&quot;id&quot;:&quot;f8c1fbb9-0b29-4317-a32e-57639a15dc77&quot;,&quot;name&quot;:&quot;Sphere&quot;,&quot;relativeTransform&quot;:{&quot;translate&quot;:{&quot;x&quot;:-0.03189409323254136,&quot;y&quot;:-6.177784578785418},&quot;rotate&quot;:0,&quot;skewX&quot;:0,&quot;scale&quot;:{&quot;x&quot;:0.04717846768973004,&quot;y&quot;:0.04717846768973004}},&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quot;}},&quot;a3806239-eb16-4f93-a6c2-a371c4ab0772&quot;:{&quot;type&quot;:&quot;FIGURE_OBJECT&quot;,&quot;id&quot;:&quot;a3806239-eb16-4f93-a6c2-a371c4ab0772&quot;,&quot;name&quot;:&quot;Sphere&quot;,&quot;relativeTransform&quot;:{&quot;translate&quot;:{&quot;x&quot;:-10.557706662852445,&quot;y&quot;:0.48304743898246055},&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65&quot;}},&quot;dc80a45e-e79a-4422-9529-caaa5d467c2a&quot;:{&quot;type&quot;:&quot;FIGURE_OBJECT&quot;,&quot;id&quot;:&quot;dc80a45e-e79a-4422-9529-caaa5d467c2a&quot;,&quot;name&quot;:&quot;Sphere&quot;,&quot;relativeTransform&quot;:{&quot;translate&quot;:{&quot;x&quot;:-3.458218383632582,&quot;y&quot;:6.890832214298451},&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quot;}},&quot;03f95cd9-b0d6-4e90-8296-c91ac54e02e3&quot;:{&quot;type&quot;:&quot;FIGURE_OBJECT&quot;,&quot;id&quot;:&quot;03f95cd9-b0d6-4e90-8296-c91ac54e02e3&quot;,&quot;name&quot;:&quot;Sphere&quot;,&quot;relativeTransform&quot;:{&quot;translate&quot;:{&quot;x&quot;:7.042454603958892,&quot;y&quot;:5.047413709989096},&quot;rotate&quot;:0,&quot;skewX&quot;:0,&quot;scale&quot;:{&quot;x&quot;:0.047329543706440956,&quot;y&quot;:0.04732954370644097}},&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75&quot;}},&quot;ea6a652e-bd19-4862-a9e7-c3ad1c237e95&quot;:{&quot;type&quot;:&quot;FIGURE_OBJECT&quot;,&quot;id&quot;:&quot;ea6a652e-bd19-4862-a9e7-c3ad1c237e95&quot;,&quot;name&quot;:&quot;Sphere&quot;,&quot;relativeTransform&quot;:{&quot;translate&quot;:{&quot;x&quot;:3.6412698955872793,&quot;y&quot;:19.22379439580009},&quot;rotate&quot;:0,&quot;skewX&quot;:0,&quot;scale&quot;:{&quot;x&quot;:0.047329543706440956,&quot;y&quot;:0.04732954370644097}},&quot;opacity&quot;:0.7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32b3e1-60f5-48ca-becc-14c419e2f890&quot;,&quot;order&quot;:&quot;8&quot;}},&quot;cf0e6d61-9010-4308-8570-4a86f677d594&quot;:{&quot;type&quot;:&quot;FIGURE_OBJECT&quot;,&quot;id&quot;:&quot;cf0e6d61-9010-4308-8570-4a86f677d594&quot;,&quot;name&quot;:&quot;Sphere (cluster 2)&quot;,&quot;relativeTransform&quot;:{&quot;translate&quot;:{&quot;x&quot;:-163.3381276364834,&quot;y&quot;:-48.118191253766945},&quot;rotate&quot;:2.110202641158991},&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8&quot;}},&quot;7db3b079-7e28-4f4a-894a-8b5859abfeb8&quot;:{&quot;type&quot;:&quot;FIGURE_OBJECT&quot;,&quot;id&quot;:&quot;7db3b079-7e28-4f4a-894a-8b5859abfeb8&quot;,&quot;name&quot;:&quot;Sphere&quot;,&quot;relativeTransform&quot;:{&quot;translate&quot;:{&quot;x&quot;:-7.145256783105238,&quot;y&quot;:18.863070798376917},&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05&quot;}},&quot;1daf8855-85b2-4262-a3e1-1bb9e86a6250&quot;:{&quot;type&quot;:&quot;FIGURE_OBJECT&quot;,&quot;id&quot;:&quot;1daf8855-85b2-4262-a3e1-1bb9e86a6250&quot;,&quot;name&quot;:&quot;Sphere&quot;,&quot;relativeTransform&quot;:{&quot;translate&quot;:{&quot;x&quot;:-14.209577918220715,&quot;y&quot;:-12.15818018759042},&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quot;}},&quot;6f39da0e-3a42-48c4-8650-cc6dca955416&quot;:{&quot;type&quot;:&quot;FIGURE_OBJECT&quot;,&quot;id&quot;:&quot;6f39da0e-3a42-48c4-8650-cc6dca955416&quot;,&quot;name&quot;:&quot;Sphere&quot;,&quot;relativeTransform&quot;:{&quot;translate&quot;:{&quot;x&quot;:11.901053074730166,&quot;y&quot;:-6.605064177010361},&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15&quot;}},&quot;fda36db4-97d4-4dc9-9765-59c360e30b7e&quot;:{&quot;type&quot;:&quot;FIGURE_OBJECT&quot;,&quot;id&quot;:&quot;fda36db4-97d4-4dc9-9765-59c360e30b7e&quot;,&quot;name&quot;:&quot;Sphere&quot;,&quot;relativeTransform&quot;:{&quot;translate&quot;:{&quot;x&quot;:-24.608571078337732,&quot;y&quot;:-5.081741533575629},&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quot;}},&quot;5e720bd4-d94f-489c-877f-b4cc3370a49e&quot;:{&quot;type&quot;:&quot;FIGURE_OBJECT&quot;,&quot;id&quot;:&quot;5e720bd4-d94f-489c-877f-b4cc3370a49e&quot;,&quot;name&quot;:&quot;Sphere&quot;,&quot;relativeTransform&quot;:{&quot;translate&quot;:{&quot;x&quot;:-3.447093346343364,&quot;y&quot;:-19.2351250970533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25&quot;}},&quot;6691c419-dba3-44a6-b751-b5eb061bd7c0&quot;:{&quot;type&quot;:&quot;FIGURE_OBJECT&quot;,&quot;id&quot;:&quot;6691c419-dba3-44a6-b751-b5eb061bd7c0&quot;,&quot;name&quot;:&quot;Sphere&quot;,&quot;relativeTransform&quot;:{&quot;translate&quot;:{&quot;x&quot;:17.531626168874563,&quot;y&quot;:-15.01953598044292},&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3&quot;}},&quot;7ea099b9-c9d9-4823-bfb4-30606f220de3&quot;:{&quot;type&quot;:&quot;FIGURE_OBJECT&quot;,&quot;id&quot;:&quot;7ea099b9-c9d9-4823-bfb4-30606f220de3&quot;,&quot;name&quot;:&quot;Sphere&quot;,&quot;relativeTransform&quot;:{&quot;translate&quot;:{&quot;x&quot;:17.531626168874563,&quot;y&quot;:16.36830180385512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4&quot;}},&quot;a58c0d54-54cf-4d7c-9516-a13eaded0e70&quot;:{&quot;type&quot;:&quot;FIGURE_OBJECT&quot;,&quot;id&quot;:&quot;a58c0d54-54cf-4d7c-9516-a13eaded0e70&quot;,&quot;name&quot;:&quot;Sphere&quot;,&quot;relativeTransform&quot;:{&quot;translate&quot;:{&quot;x&quot;:-21.2865228276836,&quot;y&quot;:13.978776088663405},&quot;rotate&quot;:0,&quot;skewX&quot;:2.0420352248333655e-16,&quot;scale&quot;:{&quot;x&quot;:0.047178467689730025,&quot;y&quot;:0.04717846768973005}},&quot;opacity&quot;:0.19,&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quot;}},&quot;a746ba24-7ea5-4027-9891-97410a93d434&quot;:{&quot;type&quot;:&quot;FIGURE_OBJECT&quot;,&quot;id&quot;:&quot;a746ba24-7ea5-4027-9891-97410a93d434&quot;,&quot;name&quot;:&quot;Sphere&quot;,&quot;relativeTransform&quot;:{&quot;translate&quot;:{&quot;x&quot;:24.608571078337604,&quot;y&quot;:5.036279852827268},&quot;rotate&quot;:0,&quot;skewX&quot;:2.0420352248333655e-16,&quot;scale&quot;:{&quot;x&quot;:0.047178467689730025,&quot;y&quot;:0.04717846768973005}},&quot;opacity&quot;:0.4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55&quot;}},&quot;28ff4d1a-9138-419b-90f6-797b75e3c5c6&quot;:{&quot;type&quot;:&quot;FIGURE_OBJECT&quot;,&quot;id&quot;:&quot;28ff4d1a-9138-419b-90f6-797b75e3c5c6&quot;,&quot;name&quot;:&quot;Sphere&quot;,&quot;relativeTransform&quot;:{&quot;translate&quot;:{&quot;x&quot;:-0.031894093232516435,&quot;y&quot;:-6.177784578785471},&quot;rotate&quot;:0,&quot;skewX&quot;:2.0420352248333655e-16,&quot;scale&quot;:{&quot;x&quot;:0.047178467689730025,&quot;y&quot;:0.04717846768973005}},&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quot;}},&quot;5194ed6d-4846-4fa7-bbf2-1a1f1f5d938f&quot;:{&quot;type&quot;:&quot;FIGURE_OBJECT&quot;,&quot;id&quot;:&quot;5194ed6d-4846-4fa7-bbf2-1a1f1f5d938f&quot;,&quot;name&quot;:&quot;Sphere&quot;,&quot;relativeTransform&quot;:{&quot;translate&quot;:{&quot;x&quot;:-10.557706662852521,&quot;y&quot;:0.4830474389823848},&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65&quot;}},&quot;a44fa762-4ab1-4c53-93be-67011a5e672e&quot;:{&quot;type&quot;:&quot;FIGURE_OBJECT&quot;,&quot;id&quot;:&quot;a44fa762-4ab1-4c53-93be-67011a5e672e&quot;,&quot;name&quot;:&quot;Sphere&quot;,&quot;relativeTransform&quot;:{&quot;translate&quot;:{&quot;x&quot;:-3.458218383632553,&quot;y&quot;:6.890832214298372},&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quot;}},&quot;b1a49244-f2f2-45af-a9b6-809bd57723f5&quot;:{&quot;type&quot;:&quot;FIGURE_OBJECT&quot;,&quot;id&quot;:&quot;b1a49244-f2f2-45af-a9b6-809bd57723f5&quot;,&quot;name&quot;:&quot;Sphere&quot;,&quot;relativeTransform&quot;:{&quot;translate&quot;:{&quot;x&quot;:7.0424546039588725,&quot;y&quot;:5.047413709989014},&quot;rotate&quot;:0,&quot;skewX&quot;:2.024581932313422e-16,&quot;scale&quot;:{&quot;x&quot;:0.047329543706440956,&quot;y&quot;:0.04732954370644099}},&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75&quot;}},&quot;a585c573-3df5-4f71-a876-99e5db3daa85&quot;:{&quot;type&quot;:&quot;FIGURE_OBJECT&quot;,&quot;id&quot;:&quot;a585c573-3df5-4f71-a876-99e5db3daa85&quot;,&quot;name&quot;:&quot;Sphere&quot;,&quot;relativeTransform&quot;:{&quot;translate&quot;:{&quot;x&quot;:3.641269895587258,&quot;y&quot;:19.223794395800024},&quot;rotate&quot;:0,&quot;skewX&quot;:2.024581932313422e-16,&quot;scale&quot;:{&quot;x&quot;:0.047329543706440956,&quot;y&quot;:0.04732954370644099}},&quot;opacity&quot;:0.7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cf0e6d61-9010-4308-8570-4a86f677d594&quot;,&quot;order&quot;:&quot;8&quot;}},&quot;b82e10cd-a782-4629-a696-79999246072c&quot;:{&quot;type&quot;:&quot;FIGURE_OBJECT&quot;,&quot;id&quot;:&quot;b82e10cd-a782-4629-a696-79999246072c&quot;,&quot;name&quot;:&quot;Sphere (cluster 2)&quot;,&quot;relativeTransform&quot;:{&quot;translate&quot;:{&quot;x&quot;:-251.35192281720617,&quot;y&quot;:-121.6170329892575},&quot;rotate&quot;:2.4183698258620328},&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59&quot;}},&quot;6a0cb4ec-5c2b-48aa-8087-800deebf593c&quot;:{&quot;type&quot;:&quot;FIGURE_OBJECT&quot;,&quot;id&quot;:&quot;6a0cb4ec-5c2b-48aa-8087-800deebf593c&quot;,&quot;name&quot;:&quot;Sphere&quot;,&quot;relativeTransform&quot;:{&quot;translate&quot;:{&quot;x&quot;:-7.145256783105366,&quot;y&quot;:18.863070798376878},&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05&quot;}},&quot;f7790ed0-9f02-4353-91ae-7eeaff9f678c&quot;:{&quot;type&quot;:&quot;FIGURE_OBJECT&quot;,&quot;id&quot;:&quot;f7790ed0-9f02-4353-91ae-7eeaff9f678c&quot;,&quot;name&quot;:&quot;Sphere&quot;,&quot;relativeTransform&quot;:{&quot;translate&quot;:{&quot;x&quot;:-14.209577918220733,&quot;y&quot;:-12.158180187590386},&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quot;}},&quot;ae71274e-d5f6-444e-a82d-6bf8744d5dee&quot;:{&quot;type&quot;:&quot;FIGURE_OBJECT&quot;,&quot;id&quot;:&quot;ae71274e-d5f6-444e-a82d-6bf8744d5dee&quot;,&quot;name&quot;:&quot;Sphere&quot;,&quot;relativeTransform&quot;:{&quot;translate&quot;:{&quot;x&quot;:11.901053074730111,&quot;y&quot;:-6.60506417701034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15&quot;}},&quot;0621c8c1-cc89-4e24-8c83-6aa481b24599&quot;:{&quot;type&quot;:&quot;FIGURE_OBJECT&quot;,&quot;id&quot;:&quot;0621c8c1-cc89-4e24-8c83-6aa481b24599&quot;,&quot;name&quot;:&quot;Sphere&quot;,&quot;relativeTransform&quot;:{&quot;translate&quot;:{&quot;x&quot;:-24.60857107833781,&quot;y&quot;:-5.08174153357562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quot;}},&quot;bbdba6b3-22fd-4808-9a8d-ee187b5fa22e&quot;:{&quot;type&quot;:&quot;FIGURE_OBJECT&quot;,&quot;id&quot;:&quot;bbdba6b3-22fd-4808-9a8d-ee187b5fa22e&quot;,&quot;name&quot;:&quot;Sphere&quot;,&quot;relativeTransform&quot;:{&quot;translate&quot;:{&quot;x&quot;:-3.4470933463433457,&quot;y&quot;:-19.235125097053327},&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25&quot;}},&quot;c10eeb31-f240-471d-a26f-a9700e7372a4&quot;:{&quot;type&quot;:&quot;FIGURE_OBJECT&quot;,&quot;id&quot;:&quot;c10eeb31-f240-471d-a26f-a9700e7372a4&quot;,&quot;name&quot;:&quot;Sphere&quot;,&quot;relativeTransform&quot;:{&quot;translate&quot;:{&quot;x&quot;:17.53162616887458,&quot;y&quot;:-15.01953598044286},&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3&quot;}},&quot;e31ec580-e919-46a0-b8e4-f99784061d8c&quot;:{&quot;type&quot;:&quot;FIGURE_OBJECT&quot;,&quot;id&quot;:&quot;e31ec580-e919-46a0-b8e4-f99784061d8c&quot;,&quot;name&quot;:&quot;Sphere&quot;,&quot;relativeTransform&quot;:{&quot;translate&quot;:{&quot;x&quot;:17.53162616887458,&quot;y&quot;:16.3683018038551},&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4&quot;}},&quot;a9b269b4-d32b-4e24-b3f5-364b18aab384&quot;:{&quot;type&quot;:&quot;FIGURE_OBJECT&quot;,&quot;id&quot;:&quot;a9b269b4-d32b-4e24-b3f5-364b18aab384&quot;,&quot;name&quot;:&quot;Sphere&quot;,&quot;relativeTransform&quot;:{&quot;translate&quot;:{&quot;x&quot;:-21.28652282768356,&quot;y&quot;:13.978776088663372},&quot;rotate&quot;:0,&quot;skewX&quot;:0,&quot;scale&quot;:{&quot;x&quot;:0.04717846768973005,&quot;y&quot;:0.04717846768973005}},&quot;opacity&quot;:0.19,&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quot;}},&quot;2e9eb79f-fe64-4953-8715-fc0ff892de3d&quot;:{&quot;type&quot;:&quot;FIGURE_OBJECT&quot;,&quot;id&quot;:&quot;2e9eb79f-fe64-4953-8715-fc0ff892de3d&quot;,&quot;name&quot;:&quot;Sphere&quot;,&quot;relativeTransform&quot;:{&quot;translate&quot;:{&quot;x&quot;:24.60857107833764,&quot;y&quot;:5.036279852827262},&quot;rotate&quot;:0,&quot;skewX&quot;:0,&quot;scale&quot;:{&quot;x&quot;:0.04717846768973005,&quot;y&quot;:0.04717846768973005}},&quot;opacity&quot;:0.4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55&quot;}},&quot;e2a703f1-ce17-42d6-9c3c-ebdb6d632ddb&quot;:{&quot;type&quot;:&quot;FIGURE_OBJECT&quot;,&quot;id&quot;:&quot;e2a703f1-ce17-42d6-9c3c-ebdb6d632ddb&quot;,&quot;name&quot;:&quot;Sphere&quot;,&quot;relativeTransform&quot;:{&quot;translate&quot;:{&quot;x&quot;:-0.03189409323254137,&quot;y&quot;:-6.1777845787854195},&quot;rotate&quot;:0,&quot;skewX&quot;:0,&quot;scale&quot;:{&quot;x&quot;:0.04717846768973005,&quot;y&quot;:0.0471784676897300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quot;}},&quot;7a3652b4-74f1-44a4-8d11-265410c56983&quot;:{&quot;type&quot;:&quot;FIGURE_OBJECT&quot;,&quot;id&quot;:&quot;7a3652b4-74f1-44a4-8d11-265410c56983&quot;,&quot;name&quot;:&quot;Sphere&quot;,&quot;relativeTransform&quot;:{&quot;translate&quot;:{&quot;x&quot;:-10.557706662852448,&quot;y&quot;:0.48304743898246055},&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65&quot;}},&quot;d97d0135-1435-4ff4-b2e3-983204d273b4&quot;:{&quot;type&quot;:&quot;FIGURE_OBJECT&quot;,&quot;id&quot;:&quot;d97d0135-1435-4ff4-b2e3-983204d273b4&quot;,&quot;name&quot;:&quot;Sphere&quot;,&quot;relativeTransform&quot;:{&quot;translate&quot;:{&quot;x&quot;:-3.458218383632583,&quot;y&quot;:6.8908322142984515},&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quot;}},&quot;a8aa7d33-3d95-4813-9c2c-9834b2e6990e&quot;:{&quot;type&quot;:&quot;FIGURE_OBJECT&quot;,&quot;id&quot;:&quot;a8aa7d33-3d95-4813-9c2c-9834b2e6990e&quot;,&quot;name&quot;:&quot;Sphere&quot;,&quot;relativeTransform&quot;:{&quot;translate&quot;:{&quot;x&quot;:7.042454603958895,&quot;y&quot;:5.0474137099890966},&quot;rotate&quot;:0,&quot;skewX&quot;:0,&quot;scale&quot;:{&quot;x&quot;:0.04732954370644098,&quot;y&quot;:0.04732954370644098}},&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75&quot;}},&quot;5ce31921-18fb-481b-8335-1fefe14cd285&quot;:{&quot;type&quot;:&quot;FIGURE_OBJECT&quot;,&quot;id&quot;:&quot;5ce31921-18fb-481b-8335-1fefe14cd285&quot;,&quot;name&quot;:&quot;Sphere&quot;,&quot;relativeTransform&quot;:{&quot;translate&quot;:{&quot;x&quot;:3.64126989558728,&quot;y&quot;:19.2237943958001},&quot;rotate&quot;:0,&quot;skewX&quot;:0,&quot;scale&quot;:{&quot;x&quot;:0.04732954370644098,&quot;y&quot;:0.04732954370644098}},&quot;opacity&quot;:0.7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b82e10cd-a782-4629-a696-79999246072c&quot;,&quot;order&quot;:&quot;8&quot;}},&quot;3ceab393-50ff-4f41-bbf4-310d3bda4437&quot;:{&quot;type&quot;:&quot;FIGURE_OBJECT&quot;,&quot;id&quot;:&quot;3ceab393-50ff-4f41-bbf4-310d3bda4437&quot;,&quot;name&quot;:&quot;Number label (01)&quot;,&quot;relativeTransform&quot;:{&quot;translate&quot;:{&quot;x&quot;:-327.15285655214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quot;}},&quot;7576c46e-c5c4-4999-8686-7a5f0ca45c6b&quot;:{&quot;type&quot;:&quot;FIGURE_OBJECT&quot;,&quot;id&quot;:&quot;7576c46e-c5c4-4999-8686-7a5f0ca45c6b&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3ceab393-50ff-4f41-bbf4-310d3bda4437&quot;,&quot;order&quot;:&quot;5&quot;}},&quot;6bfba6fc-2cf9-4760-b164-139712797b25&quot;:{&quot;type&quot;:&quot;FIGURE_OBJECT&quot;,&quot;id&quot;:&quot;6bfba6fc-2cf9-4760-b164-139712797b25&quot;,&quot;name&quot;:&quot;Number label (02)&quot;,&quot;relativeTransform&quot;:{&quot;translate&quot;:{&quot;x&quot;:-327.152856552146,&quot;y&quot;:-66.29856913383581},&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2&quot;}},&quot;a0601273-ecb8-4a85-a516-96a478d85207&quot;:{&quot;type&quot;:&quot;FIGURE_OBJECT&quot;,&quot;id&quot;:&quot;a0601273-ecb8-4a85-a516-96a478d8520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6bfba6fc-2cf9-4760-b164-139712797b25&quot;,&quot;order&quot;:&quot;5&quot;}},&quot;2e55947a-e6c5-456e-9d28-7734421b04ce&quot;:{&quot;type&quot;:&quot;FIGURE_OBJECT&quot;,&quot;id&quot;:&quot;2e55947a-e6c5-456e-9d28-7734421b04ce&quot;,&quot;name&quot;:&quot;Number label (03)&quot;,&quot;relativeTransform&quot;:{&quot;translate&quot;:{&quot;x&quot;:-109.49457341961586,&quot;y&quot;:-133.74745467600448},&quot;rotate&quot;:0},&quot;layout&quot;:{&quot;sizeRatio&quot;:{&quot;x&quot;:0.9030936611795115,&quot;y&quot;:0.5962235882479646},&quot;keepAspectRatio&quot;:true},&quot;opacity&quot;:1,&quot;path&quot;:{&quot;type&quot;:&quot;ELLIPSE&quot;,&quot;size&quot;:{&quot;x&quot;:20.914770505332918,&quot;y&quot;:20.914770505332918}},&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05&quot;}},&quot;15703a34-4147-44fb-942a-de69cc653172&quot;:{&quot;type&quot;:&quot;FIGURE_OBJECT&quot;,&quot;id&quot;:&quot;15703a34-4147-44fb-942a-de69cc653172&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820498583,&quot;y&quot;:12.469879518072288},&quot;targetSize&quot;:{&quot;x&quot;:11.930791953959861,&quot;y&quot;:2},&quot;format&quot;:&quot;BETTER_TEXT&quot;,&quot;verticalAlign&quot;:&quot;TOP&quot;},&quot;parent&quot;:{&quot;type&quot;:&quot;CHILD&quot;,&quot;parentId&quot;:&quot;2e55947a-e6c5-456e-9d28-7734421b04ce&quot;,&quot;order&quot;:&quot;5&quot;}},&quot;bf93481f-16b7-40c3-9dd7-1079cbaf2321&quot;:{&quot;type&quot;:&quot;FIGURE_OBJECT&quot;,&quot;id&quot;:&quot;bf93481f-16b7-40c3-9dd7-1079cbaf2321&quot;,&quot;name&quot;:&quot;Number label (04)&quot;,&quot;relativeTransform&quot;:{&quot;translate&quot;:{&quot;x&quot;:-109.51743486539901,&quot;y&quot;:-66.29856913383581},&quot;rotate&quot;:0},&quot;layout&quot;:{&quot;sizeRatio&quot;:{&quot;x&quot;:0.9030936578514337,&quot;y&quot;:0.5962235743809736},&quot;keepAspectRatio&quot;:true},&quot;opacity&quot;:1,&quot;path&quot;:{&quot;type&quot;:&quot;ELLIPSE&quot;,&quot;size&quot;:{&quot;x&quot;:20.914770991769462,&quot;y&quot;:20.914770991769462}},&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1&quot;}},&quot;a636a74f-cdce-450e-bb31-dc76f98b71b3&quot;:{&quot;type&quot;:&quot;FIGURE_OBJECT&quot;,&quot;id&quot;:&quot;a636a74f-cdce-450e-bb31-dc76f98b71b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21838757032717,&quot;y&quot;:12.469879518072288},&quot;targetSize&quot;:{&quot;x&quot;:11.930791909992545,&quot;y&quot;:2},&quot;format&quot;:&quot;BETTER_TEXT&quot;,&quot;verticalAlign&quot;:&quot;TOP&quot;},&quot;parent&quot;:{&quot;type&quot;:&quot;CHILD&quot;,&quot;parentId&quot;:&quot;bf93481f-16b7-40c3-9dd7-1079cbaf2321&quot;,&quot;order&quot;:&quot;5&quot;}},&quot;9b78c0c6-74e6-4e0b-9105-7332bc8f1fd5&quot;:{&quot;type&quot;:&quot;FIGURE_OBJECT&quot;,&quot;id&quot;:&quot;9b78c0c6-74e6-4e0b-9105-7332bc8f1fd5&quot;,&quot;name&quot;:&quot;Number label (01)&quot;,&quot;relativeTransform&quot;:{&quot;translate&quot;:{&quot;x&quot;:-16.307659898867755,&quot;y&quot;:-142.210012855437},&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15&quot;}},&quot;93285698-e409-4ed2-a2a6-5b7409904a3d&quot;:{&quot;type&quot;:&quot;FIGURE_OBJECT&quot;,&quot;id&quot;:&quot;93285698-e409-4ed2-a2a6-5b7409904a3d&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1&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9b78c0c6-74e6-4e0b-9105-7332bc8f1fd5&quot;,&quot;order&quot;:&quot;5&quot;}},&quot;b5f2c7b6-7a53-4786-a055-af8de0f43c1f&quot;:{&quot;type&quot;:&quot;FIGURE_OBJECT&quot;,&quot;id&quot;:&quot;b5f2c7b6-7a53-4786-a055-af8de0f43c1f&quot;,&quot;name&quot;:&quot;Number label (02)&quot;,&quot;relativeTransform&quot;:{&quot;translate&quot;:{&quot;x&quot;:-15.418834597662928,&quot;y&quot;:-61.27961425360843},&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quot;}},&quot;ce697f3f-b48c-4102-9ede-7067e2e9b663&quot;:{&quot;type&quot;:&quot;FIGURE_OBJECT&quot;,&quot;id&quot;:&quot;ce697f3f-b48c-4102-9ede-7067e2e9b663&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2&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b5f2c7b6-7a53-4786-a055-af8de0f43c1f&quot;,&quot;order&quot;:&quot;5&quot;}},&quot;d3b067d8-3f9d-483f-a66b-6e40bc96654b&quot;:{&quot;type&quot;:&quot;FIGURE_OBJECT&quot;,&quot;id&quot;:&quot;d3b067d8-3f9d-483f-a66b-6e40bc96654b&quot;,&quot;name&quot;:&quot;Number label (03)&quot;,&quot;relativeTransform&quot;:{&quot;translate&quot;:{&quot;x&quot;:-16.307659898867755,&quot;y&quot;:24.57912802334149},&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1795897362121,&quot;lineJoin&quot;:&quot;round&quot;}],&quot;isLocked&quot;:false,&quot;parent&quot;:{&quot;type&quot;:&quot;CHILD&quot;,&quot;parentId&quot;:&quot;cb2cf50a-d27b-4efe-bf40-b0eb341feda8&quot;,&quot;order&quot;:&quot;99622&quot;}},&quot;dd6551a2-e24f-46b1-a6e5-989330f30687&quot;:{&quot;type&quot;:&quot;FIGURE_OBJECT&quot;,&quot;id&quot;:&quot;dd6551a2-e24f-46b1-a6e5-989330f30687&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3&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161354224213,&quot;y&quot;:12.469879518072288},&quot;targetSize&quot;:{&quot;x&quot;:11.926840804689453,&quot;y&quot;:2},&quot;format&quot;:&quot;BETTER_TEXT&quot;,&quot;verticalAlign&quot;:&quot;TOP&quot;},&quot;parent&quot;:{&quot;type&quot;:&quot;CHILD&quot;,&quot;parentId&quot;:&quot;d3b067d8-3f9d-483f-a66b-6e40bc96654b&quot;,&quot;order&quot;:&quot;5&quot;}},&quot;d758b406-6d22-406b-aa67-2a0f54e6114f&quot;:{&quot;type&quot;:&quot;FIGURE_OBJECT&quot;,&quot;id&quot;:&quot;d758b406-6d22-406b-aa67-2a0f54e6114f&quot;,&quot;name&quot;:&quot;Number label (04)&quot;,&quot;relativeTransform&quot;:{&quot;translate&quot;:{&quot;x&quot;:-16.33329242898818,&quot;y&quot;:135.43114551553344},&quot;rotate&quot;:0},&quot;layout&quot;:{&quot;sizeRatio&quot;:{&quot;x&quot;:0.9050797275379672,&quot;y&quot;:0.6044988647415298},&quot;keepAspectRatio&quot;:true},&quot;opacity&quot;:1,&quot;path&quot;:{&quot;type&quot;:&quot;ELLIPSE&quot;,&quot;size&quot;:{&quot;x&quot;:20.628458125234246,&quot;y&quot;:20.628458125234246}},&quot;pathStyles&quot;:[{&quot;type&quot;:&quot;FILL&quot;,&quot;fillStyle&quot;:&quot;rgba(255, 255, 255, 1)&quot;},{&quot;type&quot;:&quot;STROKE&quot;,&quot;strokeStyle&quot;:&quot;rgba(0, 0, 0, 1)&quot;,&quot;lineWidth&quot;:1.0205356228385842,&quot;lineJoin&quot;:&quot;round&quot;}],&quot;isLocked&quot;:false,&quot;parent&quot;:{&quot;type&quot;:&quot;CHILD&quot;,&quot;parentId&quot;:&quot;cb2cf50a-d27b-4efe-bf40-b0eb341feda8&quot;,&quot;order&quot;:&quot;99625&quot;}},&quot;b00c00a5-6b75-466c-b2a0-518eb91c4080&quot;:{&quot;type&quot;:&quot;FIGURE_OBJECT&quot;,&quot;id&quot;:&quot;b00c00a5-6b75-466c-b2a0-518eb91c4080&quot;,&quot;relativeTransform&quot;:{&quot;translate&quot;:{&quot;x&quot;:0,&quot;y&quot;:0},&quot;rotate&quot;:0},&quot;text&quot;:{&quot;textData&quot;:{&quot;lineSpacing&quot;:&quot;normal&quot;,&quot;alignment&quot;:&quot;center&quot;,&quot;lines&quot;:[{&quot;runs&quot;:[{&quot;style&quot;:{&quot;fontFamily&quot;:&quot;Roboto&quot;,&quot;fontSize&quot;:10.160642570281123,&quot;color&quot;:&quot;rgba(0, 0, 0, 1)&quot;,&quot;fontWeight&quot;:&quot;normal&quot;,&quot;fontStyle&quot;:&quot;normal&quot;,&quot;decoration&quot;:&quot;none&quot;,&quot;script&quot;:&quot;none&quot;},&quot;range&quot;:[0,0]}],&quot;text&quot;:&quot;4&quot;,&quot;baseStyle&quot;:{&quot;fontFamily&quot;:&quot;Roboto&quot;,&quot;fontSize&quot;:10.160642570281123,&quot;color&quot;:&quot;rgba(0, 0, 0, 1)&quot;,&quot;fontWeight&quot;:&quot;normal&quot;,&quot;fontStyle&quot;:&quot;normal&quot;,&quot;decoration&quot;:&quot;none&quot;,&quot;script&quot;:&quot;none&quot;}}],&quot;verticalAlign&quot;:&quot;TOP&quot;},&quot;size&quot;:{&quot;x&quot;:17.259712760027142,&quot;y&quot;:12.469879518072288},&quot;targetSize&quot;:{&quot;x&quot;:11.957029924115188,&quot;y&quot;:2},&quot;format&quot;:&quot;BETTER_TEXT&quot;,&quot;verticalAlign&quot;:&quot;TOP&quot;},&quot;parent&quot;:{&quot;type&quot;:&quot;CHILD&quot;,&quot;parentId&quot;:&quot;d758b406-6d22-406b-aa67-2a0f54e6114f&quot;,&quot;order&quot;:&quot;5&quot;}},&quot;dcd31983-c364-416a-b4d8-b9f726662ccf&quot;:{&quot;type&quot;:&quot;FIGURE_OBJECT&quot;,&quot;id&quot;:&quot;dcd31983-c364-416a-b4d8-b9f726662ccf&quot;,&quot;relativeTransform&quot;:{&quot;translate&quot;:{&quot;x&quot;:232.29362437154882,&quot;y&quot;:-147.43939607304392},&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3&quot;}},&quot;5a51a737-fb5d-47cb-b11b-6e184907c48c&quot;:{&quot;type&quot;:&quot;FIGURE_OBJECT&quot;,&quot;id&quot;:&quot;5a51a737-fb5d-47cb-b11b-6e184907c48c&quot;,&quot;relativeTransform&quot;:{&quot;translate&quot;:{&quot;x&quot;:232.29362437154882,&quot;y&quot;:-62.48305860561368},&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4&quot;}},&quot;92aa9df8-0acd-491b-95d7-a251a0fd2145&quot;:{&quot;type&quot;:&quot;FIGURE_OBJECT&quot;,&quot;id&quot;:&quot;92aa9df8-0acd-491b-95d7-a251a0fd2145&quot;,&quot;name&quot;:&quot;Sphere (cluster 2)&quot;,&quot;relativeTransform&quot;:{&quot;translate&quot;:{&quot;x&quot;:232.29362437154887,&quot;y&quot;:-74.70466715738121},&quot;rotate&quot;:-2.6655907748882885},&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65&quot;}},&quot;f9a5a281-082e-41e3-97c8-cd9db1d2eb93&quot;:{&quot;type&quot;:&quot;FIGURE_OBJECT&quot;,&quot;id&quot;:&quot;f9a5a281-082e-41e3-97c8-cd9db1d2eb93&quot;,&quot;name&quot;:&quot;Sphere&quot;,&quot;relativeTransform&quot;:{&quot;translate&quot;:{&quot;x&quot;:8.019568789154652,&quot;y&quot;:-4.820725448987019},&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1&quot;}},&quot;52eedf2b-2940-4282-9ef9-04f19d4326d6&quot;:{&quot;type&quot;:&quot;FIGURE_OBJECT&quot;,&quot;id&quot;:&quot;52eedf2b-2940-4282-9ef9-04f19d4326d6&quot;,&quot;name&quot;:&quot;Sphere&quot;,&quot;relativeTransform&quot;:{&quot;translate&quot;:{&quot;x&quot;:-0.49816200781881015,&quot;y&quot;:-4.515733518536718},&quot;rotate&quot;:0,&quot;skewX&quot;:-4.922312541515919e-16,&quot;scale&quot;:{&quot;x&quot;:0.033675962990409584,&quot;y&quot;:0.03367596299040959}},&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2&quot;}},&quot;a23a5d90-dac7-41aa-a7d6-dcdac5f8e2ac&quot;:{&quot;type&quot;:&quot;FIGURE_OBJECT&quot;,&quot;id&quot;:&quot;a23a5d90-dac7-41aa-a7d6-dcdac5f8e2ac&quot;,&quot;name&quot;:&quot;Sphere&quot;,&quot;relativeTransform&quot;:{&quot;translate&quot;:{&quot;x&quot;:-8.011480941143615,&quot;y&quot;:0.23876452898106135},&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5&quot;}},&quot;aa5554d1-c774-416f-b492-40fce7935748&quot;:{&quot;type&quot;:&quot;FIGURE_OBJECT&quot;,&quot;id&quot;:&quot;aa5554d1-c774-416f-b492-40fce7935748&quot;,&quot;name&quot;:&quot;Sphere&quot;,&quot;relativeTransform&quot;:{&quot;translate&quot;:{&quot;x&quot;:-2.9438703075347434,&quot;y&quot;:4.812637600976116},&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6&quot;}},&quot;c007294f-dd53-4f96-b017-2e57436d9ac3&quot;:{&quot;type&quot;:&quot;FIGURE_OBJECT&quot;,&quot;id&quot;:&quot;c007294f-dd53-4f96-b017-2e57436d9ac3&quot;,&quot;name&quot;:&quot;Sphere&quot;,&quot;relativeTransform&quot;:{&quot;translate&quot;:{&quot;x&quot;:4.551504006656855,&quot;y&quot;:3.496806537211789},&quot;rotate&quot;:-7.155849933176752e-17,&quot;skewX&quot;:-5.620444242313651e-16,&quot;scale&quot;:{&quot;x&quot;:0.0337838009638884,&quot;y&quot;:0.03378380096388841}},&quot;opacity&quot;:1,&quot;image&quot;:{&quot;url&quot;:&quot;https://icons.biorender.com/biorender/5f4529c2929bce0028c9f866/sphere.png&quot;,&quot;fallbackUrl&quot;:&quot;https://res.cloudinary.com/dlcjuc3ej/image/upload/v1598368171/ltakikcdjummgy8cn78s.svg#/keystone/api/icons/5f4529c2929bce0028c9f86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92aa9df8-0acd-491b-95d7-a251a0fd2145&quot;,&quot;order&quot;:&quot;7&quot;}},&quot;b0b14661-655c-4338-a4b4-884ccd4c8103&quot;:{&quot;type&quot;:&quot;FIGURE_OBJECT&quot;,&quot;id&quot;:&quot;b0b14661-655c-4338-a4b4-884ccd4c8103&quot;,&quot;name&quot;:&quot;Vessel growth (abnormal)&quot;,&quot;relativeTransform&quot;:{&quot;translate&quot;:{&quot;x&quot;:310.43200863778054,&quot;y&quot;:11.01969503104266},&quot;rotate&quot;:-2.443460952792061e-16,&quot;skewX&quot;:0,&quot;scale&quot;:{&quot;x&quot;:0.09253935622837638,&quot;y&quot;:0.09253935622837638}},&quot;opacity&quot;:1,&quot;image&quot;:{&quot;url&quot;:&quot;https://icons.biorender.com/biorender/5d8e102f9d241f00047084c2/20190927133643/image/vessel-growth-normal-abnormal.png&quot;,&quot;fallbackUrl&quot;:&quot;https://res.cloudinary.com/dlcjuc3ej/image/upload/v1569591403/nmy7ainc567goi6c8top.svg#/keystone/api/icons/5d8e102f9d241f00047084c2/20190927133643/image/vessel-growth-normal-abnormal.svg&quot;,&quot;size&quot;:{&quot;x&quot;:600,&quot;y&quot;:385},&quot;isPremium&quot;:false,&quot;isPacked&quot;:true},&quot;source&quot;:{&quot;id&quot;:&quot;5d8e102f9d241f00047084c2&quot;,&quot;type&quot;:&quot;ASSETS&quot;},&quot;pathStyles&quot;:[{&quot;type&quot;:&quot;FILL&quot;,&quot;fillStyle&quot;:&quot;rgb(0,0,0)&quot;}],&quot;isLocked&quot;:false,&quot;parent&quot;:{&quot;type&quot;:&quot;CHILD&quot;,&quot;parentId&quot;:&quot;cb2cf50a-d27b-4efe-bf40-b0eb341feda8&quot;,&quot;order&quot;:&quot;99652&quot;}},&quot;656697dd-1ff6-4ca3-a90d-9cb70830c733&quot;:{&quot;type&quot;:&quot;FIGURE_OBJECT&quot;,&quot;id&quot;:&quot;656697dd-1ff6-4ca3-a90d-9cb70830c733&quot;,&quot;name&quot;:&quot;Vessel growth (normal)&quot;,&quot;relativeTransform&quot;:{&quot;translate&quot;:{&quot;x&quot;:163.30271553189053,&quot;y&quot;:9.00991336631213},&quot;rotate&quot;:0,&quot;skewX&quot;:0,&quot;scale&quot;:{&quot;x&quot;:0.08848682121522684,&quot;y&quot;:0.08848682121522683}},&quot;opacity&quot;:1,&quot;image&quot;:{&quot;url&quot;:&quot;https://icons.biorender.com/biorender/5d8e0e4f9d241f000470848e/20190927133135/image/vessel-growth-normal.png&quot;,&quot;fallbackUrl&quot;:&quot;https://res.cloudinary.com/dlcjuc3ej/image/upload/v1569591095/uqobleupzirmqjevjqeg.svg#/keystone/api/icons/5d8e0e4f9d241f000470848e/20190927133135/image/vessel-growth-normal.svg&quot;,&quot;size&quot;:{&quot;x&quot;:600,&quot;y&quot;:385},&quot;isPremium&quot;:false,&quot;isPacked&quot;:true},&quot;source&quot;:{&quot;id&quot;:&quot;5d8e0e4f9d241f000470848e&quot;,&quot;type&quot;:&quot;ASSETS&quot;},&quot;pathStyles&quot;:[{&quot;type&quot;:&quot;FILL&quot;,&quot;fillStyle&quot;:&quot;rgb(0,0,0)&quot;}],&quot;isLocked&quot;:false,&quot;parent&quot;:{&quot;type&quot;:&quot;CHILD&quot;,&quot;parentId&quot;:&quot;cb2cf50a-d27b-4efe-bf40-b0eb341feda8&quot;,&quot;order&quot;:&quot;99655&quot;}},&quot;4f748a3e-b499-40c5-8e2b-96ca06cea668&quot;:{&quot;type&quot;:&quot;FIGURE_OBJECT&quot;,&quot;id&quot;:&quot;4f748a3e-b499-40c5-8e2b-96ca06cea668&quot;,&quot;relativeTransform&quot;:{&quot;translate&quot;:{&quot;x&quot;:231.0522812214839,&quot;y&quot;:23.21394124623694},&quot;rotate&quot;:0},&quot;opacity&quot;:1,&quot;path&quot;:{&quot;type&quot;:&quot;POLY_LINE&quot;,&quot;points&quot;:[{&quot;x&quot;:-31.704309383111152,&quot;y&quot;:0},{&quot;x&quot;:31.704309383111152,&quot;y&quot;:0}],&quot;closed&quot;:false},&quot;pathStyles&quot;:[{&quot;type&quot;:&quot;FILL&quot;,&quot;fillStyle&quot;:&quot;rgba(0,0,0,0)&quot;},{&quot;type&quot;:&quot;STROKE&quot;,&quot;strokeStyle&quot;:&quot;#232323&quot;,&quot;lineWidth&quot;:1.3855421686746987,&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665&quot;}},&quot;b392a95c-08a7-4c85-a2c1-2be50c8de4b4&quot;:{&quot;type&quot;:&quot;FIGURE_OBJECT&quot;,&quot;id&quot;:&quot;b392a95c-08a7-4c85-a2c1-2be50c8de4b4&quot;,&quot;relativeTransform&quot;:{&quot;translate&quot;:{&quot;x&quot;:296.0109093712221,&quot;y&quot;:212.20882531394983},&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7&quot;}},&quot;4bb6e0f0-0be2-45bf-9c23-fda3cf4c46a0&quot;:{&quot;type&quot;:&quot;FIGURE_OBJECT&quot;,&quot;id&quot;:&quot;4bb6e0f0-0be2-45bf-9c23-fda3cf4c46a0&quot;,&quot;name&quot;:&quot;CD8 (dimer)&quot;,&quot;relativeTransform&quot;:{&quot;translate&quot;:{&quot;x&quot;:0.19107915335543071,&quot;y&quot;:-15.60670845836997},&quot;rotate&quot;:0,&quot;skewX&quot;:0,&quot;scale&quot;:{&quot;x&quot;:0.05540788500767572,&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1&quot;}},&quot;87c460bb-50b8-4504-b0c8-8de64d7add17&quot;:{&quot;type&quot;:&quot;FIGURE_OBJECT&quot;,&quot;id&quot;:&quot;87c460bb-50b8-4504-b0c8-8de64d7add17&quot;,&quot;name&quot;:&quot;CD8 (dimer)&quot;,&quot;relativeTransform&quot;:{&quot;translate&quot;:{&quot;x&quot;:0.19126939105614058,&quot;y&quot;:15.606708458369981},&quot;rotate&quot;:-3.141592653589793,&quot;skewX&quot;:0,&quot;scale&quot;:{&quot;x&quot;:0.05540788500767572,&quot;y&quot;:0.05540788500767572}},&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2&quot;}},&quot;de2a6c18-dc27-4918-9316-99e290495d7f&quot;:{&quot;type&quot;:&quot;FIGURE_OBJECT&quot;,&quot;id&quot;:&quot;de2a6c18-dc27-4918-9316-99e290495d7f&quot;,&quot;name&quot;:&quot;CD8 (dimer)&quot;,&quot;relativeTransform&quot;:{&quot;translate&quot;:{&quot;x&quot;:-12.397558187346144,&quot;y&quot;:-8.830364603049656},&quot;rotate&quot;:-0.9384056685237154,&quot;skewX&quot;:2.1189386261020032e-16,&quot;scale&quot;:{&quot;x&quot;:0.05540788500767573,&quot;y&quot;:0.0554078850076757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3&quot;}},&quot;a8e02865-775f-43b1-88d3-13ce98f3b9a5&quot;:{&quot;type&quot;:&quot;FIGURE_OBJECT&quot;,&quot;id&quot;:&quot;a8e02865-775f-43b1-88d3-13ce98f3b9a5&quot;,&quot;name&quot;:&quot;CD8 (dimer)&quot;,&quot;relativeTransform&quot;:{&quot;translate&quot;:{&quot;x&quot;:12.779819380263117,&quot;y&quot;:9.618945803371313},&quot;rotate&quot;:2.2031869850660777,&quot;skewX&quot;:1.4126257507346687e-16,&quot;scale&quot;:{&quot;x&quot;:0.05540788500767573,&quot;y&quot;:0.05540788500767579}},&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5&quot;}},&quot;c32ca1be-c344-4a9e-b30c-c0dc12ba2f75&quot;:{&quot;type&quot;:&quot;FIGURE_OBJECT&quot;,&quot;id&quot;:&quot;c32ca1be-c344-4a9e-b30c-c0dc12ba2f75&quot;,&quot;name&quot;:&quot;CD8 (dimer)&quot;,&quot;relativeTransform&quot;:{&quot;translate&quot;:{&quot;x&quot;:-12.794241414655959,&quot;y&quot;:9.136565553413533},&quot;rotate&quot;:-2.20849613497815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6&quot;}},&quot;df90f47a-e976-4041-b2be-a1d37309a758&quot;:{&quot;type&quot;:&quot;FIGURE_OBJECT&quot;,&quot;id&quot;:&quot;df90f47a-e976-4041-b2be-a1d37309a758&quot;,&quot;name&quot;:&quot;CD8 (dimer)&quot;,&quot;relativeTransform&quot;:{&quot;translate&quot;:{&quot;x&quot;:12.284605105324193,&quot;y&quot;:-9.446460381070557},&quot;rotate&quot;:0.9330965186116403,&quot;skewX&quot;:0,&quot;scale&quot;:{&quot;x&quot;:0.05540788500767572,&quot;y&quot;:0.05540788500767563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392a95c-08a7-4c85-a2c1-2be50c8de4b4&quot;,&quot;order&quot;:&quot;7&quot;}},&quot;1a3965ef-b762-4162-bf2e-8385933cf2da&quot;:{&quot;id&quot;:&quot;1a3965ef-b762-4162-bf2e-8385933cf2da&quot;,&quot;name&quot;:&quot;Lymphocyte (T-cell)&quot;,&quot;type&quot;:&quot;FIGURE_OBJECT&quot;,&quot;relativeTransform&quot;:{&quot;translate&quot;:{&quot;x&quot;:0.2904908600568986,&quot;y&quot;:-0.39570993620669637},&quot;rotate&quot;:0,&quot;skewX&quot;:0,&quot;scale&quot;:{&quot;x&quot;:0.3438151225592023,&quot;y&quot;:0.3438151225592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392a95c-08a7-4c85-a2c1-2be50c8de4b4&quot;,&quot;order&quot;:&quot;8&quot;}},&quot;3b825030-bfff-4f7f-a65e-13d16d2dc0e0&quot;:{&quot;type&quot;:&quot;FIGURE_OBJECT&quot;,&quot;id&quot;:&quot;3b825030-bfff-4f7f-a65e-13d16d2dc0e0&quot;,&quot;relativeTransform&quot;:{&quot;translate&quot;:{&quot;x&quot;:231.05228122148398,&quot;y&quot;:212.5864229330091},&quot;rotate&quot;:0},&quot;opacity&quot;:1,&quot;path&quot;:{&quot;type&quot;:&quot;POLY_LINE&quot;,&quot;points&quot;:[{&quot;x&quot;:-35.15430070306292,&quot;y&quot;:0},{&quot;x&quot;:35.15430070306276,&quot;y&quot;:0}],&quot;closed&quot;:false},&quot;pathStyles&quot;:[{&quot;type&quot;:&quot;FILL&quot;,&quot;fillStyle&quot;:&quot;rgba(0,0,0,0)&quot;},{&quot;type&quot;:&quot;STROKE&quot;,&quot;strokeStyle&quot;:&quot;rgba(192,56,48,1)&quot;,&quot;lineWidth&quot;:1.3855421686746987,&quot;lineJoin&quot;:&quot;round&quot;}],&quot;pathMarkers&quot;:{&quot;markerEnd&quot;:{&quot;type&quot;:&quot;PATH&quot;,&quot;units&quot;:{&quot;type&quot;:&quot;STROKE_WIDTH&quot;,&quot;scale&quot;:1.2},&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cb2cf50a-d27b-4efe-bf40-b0eb341feda8&quot;,&quot;order&quot;:&quot;9969&quot;}},&quot;40c13218-cdb2-48bd-921c-80aca4830b6c&quot;:{&quot;type&quot;:&quot;FIGURE_OBJECT&quot;,&quot;id&quot;:&quot;40c13218-cdb2-48bd-921c-80aca4830b6c&quot;,&quot;name&quot;:&quot;MHC1-TCR complex&quot;,&quot;relativeTransform&quot;:{&quot;translate&quot;:{&quot;x&quot;:323.2559687490588,&quot;y&quot;:210.91753739084018},&quot;rotate&quot;:1.5707963267948966},&quot;opacity&quot;:1,&quot;source&quot;:{&quot;id&quot;:&quot;5d9b453994e11e007fbdbb11&quot;,&quot;type&quot;:&quot;ASSETS&quot;},&quot;pathStyles&quot;:[{&quot;type&quot;:&quot;FILL&quot;,&quot;fillStyle&quot;:&quot;rgb(0,0,0)&quot;}],&quot;isLocked&quot;:false,&quot;parent&quot;:{&quot;type&quot;:&quot;CHILD&quot;,&quot;parentId&quot;:&quot;cb2cf50a-d27b-4efe-bf40-b0eb341feda8&quot;,&quot;order&quot;:&quot;997&quot;}},&quot;0a456e86-fa45-4ef4-a8de-ccc95314150b&quot;:{&quot;type&quot;:&quot;FIGURE_OBJECT&quot;,&quot;id&quot;:&quot;0a456e86-fa45-4ef4-a8de-ccc95314150b&quot;,&quot;name&quot;:&quot;MHC class I&quot;,&quot;relativeTransform&quot;:{&quot;translate&quot;:{&quot;x&quot;:-2.768869471053101e-15,&quot;y&quot;:-6.75979097740489},&quot;rotate&quot;:3.141592653589793,&quot;skewX&quot;:0,&quot;scale&quot;:{&quot;x&quot;:0.0598286998507071,&quot;y&quot;:0.0598286998507071}},&quot;opacity&quot;:1,&quot;image&quot;:{&quot;url&quot;:&quot;https://icons.biorender.com/biorender/5d9b3c97dd52690004bb5465/20191007133051/image/mhc-class-i.png&quot;,&quot;fallbackUrl&quot;:&quot;https://res.cloudinary.com/dlcjuc3ej/image/upload/v1570455051/g7omm03ko1q7x86suztk.svg#/keystone/api/icons/5d9b3c97dd52690004bb5465/20191007133051/image/mhc-class-i.svg&quot;,&quot;size&quot;:{&quot;x&quot;:86,&quot;y&quot;:202},&quot;isPremium&quot;:false,&quot;isPacked&quot;:true},&quot;source&quot;:{&quot;id&quot;:&quot;5d9b3c97dd52690004bb5465&quot;,&quot;type&quot;:&quot;ASSETS&quot;},&quot;pathStyles&quot;:[{&quot;type&quot;:&quot;FILL&quot;,&quot;fillStyle&quot;:&quot;rgb(0,0,0)&quot;}],&quot;isLocked&quot;:false,&quot;parent&quot;:{&quot;type&quot;:&quot;CHILD&quot;,&quot;parentId&quot;:&quot;40c13218-cdb2-48bd-921c-80aca4830b6c&quot;,&quot;order&quot;:&quot;2&quot;}},&quot;167db8c8-b440-4670-8f7f-f10b98e232b3&quot;:{&quot;type&quot;:&quot;FIGURE_OBJECT&quot;,&quot;id&quot;:&quot;167db8c8-b440-4670-8f7f-f10b98e232b3&quot;,&quot;name&quot;:&quot;T cell receptor (TCR)&quot;,&quot;relativeTransform&quot;:{&quot;translate&quot;:{&quot;x&quot;:2.4612173076027565e-15,&quot;y&quot;:5.493870078290863},&quot;rotate&quot;:0,&quot;skewX&quot;:0,&quot;scale&quot;:{&quot;x&quot;:0.05846895667228194,&quot;y&quot;:0.05846895667228194}},&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40c13218-cdb2-48bd-921c-80aca4830b6c&quot;,&quot;order&quot;:&quot;5&quot;}},&quot;89a0b30a-f0d1-42a3-88da-7a7cecdad7eb&quot;:{&quot;type&quot;:&quot;FIGURE_OBJECT&quot;,&quot;id&quot;:&quot;89a0b30a-f0d1-42a3-88da-7a7cecdad7eb&quot;,&quot;relativeTransform&quot;:{&quot;translate&quot;:{&quot;x&quot;:-0.006221884828090244,&quot;y&quot;:-2.1393037148916827},&quot;rotate&quot;:0},&quot;opacity&quot;:1,&quot;path&quot;:{&quot;type&quot;:&quot;ELLIPSE&quot;,&quot;size&quot;:{&quot;x&quot;:1.3922457033219866,&quot;y&quot;:1.3953492850873275}},&quot;pathStyles&quot;:[{&quot;type&quot;:&quot;FILL&quot;,&quot;fillStyle&quot;:&quot;rgba(189,28,99,1)&quot;},{&quot;type&quot;:&quot;STROKE&quot;,&quot;strokeStyle&quot;:&quot;rgba(104,6,8,1)&quot;,&quot;lineWidth&quot;:0.17319277108433734,&quot;lineJoin&quot;:&quot;round&quot;}],&quot;isLocked&quot;:false,&quot;parent&quot;:{&quot;type&quot;:&quot;CHILD&quot;,&quot;parentId&quot;:&quot;40c13218-cdb2-48bd-921c-80aca4830b6c&quot;,&quot;order&quot;:&quot;7&quot;}},&quot;aaac0f53-534b-4adb-be90-80e2d7788696&quot;:{&quot;type&quot;:&quot;FIGURE_OBJECT&quot;,&quot;id&quot;:&quot;aaac0f53-534b-4adb-be90-80e2d7788696&quot;,&quot;relativeTransform&quot;:{&quot;translate&quot;:{&quot;x&quot;:-328.31070546146657,&quot;y&quot;:-113.6633281699803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702&quot;}},&quot;85005eb8-8b6f-4dfe-9ec1-8584520f0bed&quot;:{&quot;type&quot;:&quot;FIGURE_OBJECT&quot;,&quot;id&quot;:&quot;85005eb8-8b6f-4dfe-9ec1-8584520f0bed&quot;,&quot;relativeTransform&quot;:{&quot;translate&quot;:{&quot;x&quot;:163.30271553189053,&quot;y&quot;:-134.1263211277997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9]}],&quot;text&quot;:&quot;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5.146642937717665,&quot;y&quot;:12.469879518072288},&quot;targetSize&quot;:{&quot;x&quot;:31.276288782153802,&quot;y&quot;:8.638771955291043},&quot;format&quot;:&quot;BETTER_TEXT&quot;,&quot;verticalAlign&quot;:&quot;TOP&quot;},&quot;isLocked&quot;:false,&quot;parent&quot;:{&quot;type&quot;:&quot;CHILD&quot;,&quot;parentId&quot;:&quot;cb2cf50a-d27b-4efe-bf40-b0eb341feda8&quot;,&quot;order&quot;:&quot;99705&quot;}},&quot;f4f7352a-6c40-43c4-9920-e926224b597b&quot;:{&quot;type&quot;:&quot;FIGURE_OBJECT&quot;,&quot;id&quot;:&quot;f4f7352a-6c40-43c4-9920-e926224b597b&quot;,&quot;relativeTransform&quot;:{&quot;translate&quot;:{&quot;x&quot;:310.43200863778054,&quot;y&quot;:-128.3855580755909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3]}],&quot;text&quot;:&quot;Cancer-associated fibroblast (CA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90.47505565325591,&quot;y&quot;:23.951405622489958},&quot;targetSize&quot;:{&quot;x&quot;:62.67850241038813,&quot;y&quot;:16.592841244496054},&quot;format&quot;:&quot;BETTER_TEXT&quot;,&quot;verticalAlign&quot;:&quot;TOP&quot;},&quot;isLocked&quot;:false,&quot;parent&quot;:{&quot;type&quot;:&quot;CHILD&quot;,&quot;parentId&quot;:&quot;cb2cf50a-d27b-4efe-bf40-b0eb341feda8&quot;,&quot;order&quot;:&quot;9971&quot;}},&quot;58c29d84-ce1d-46d0-876e-b52c4afa4071&quot;:{&quot;type&quot;:&quot;FIGURE_OBJECT&quot;,&quot;id&quot;:&quot;58c29d84-ce1d-46d0-876e-b52c4afa4071&quot;,&quot;name&quot;:&quot;Sphere (cluster 2)&quot;,&quot;relativeTransform&quot;:{&quot;translate&quot;:{&quot;x&quot;:232.2936243715489,&quot;y&quot;:9.010055704067685},&quot;rotate&quot;:3.141592653589793},&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12&quot;}},&quot;1056da8b-4a57-4cf8-9540-aaea99309f65&quot;:{&quot;type&quot;:&quot;FIGURE_OBJECT&quot;,&quot;id&quot;:&quot;1056da8b-4a57-4cf8-9540-aaea99309f65&quot;,&quot;name&quot;:&quot;Sphere&quot;,&quot;relativeTransform&quot;:{&quot;translate&quot;:{&quot;x&quot;:8.019568789154656,&quot;y&quot;:-4.820725448986863},&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1&quot;}},&quot;2e75412a-2715-4ac8-85de-3c5e9c8b36d1&quot;:{&quot;type&quot;:&quot;FIGURE_OBJECT&quot;,&quot;id&quot;:&quot;2e75412a-2715-4ac8-85de-3c5e9c8b36d1&quot;,&quot;name&quot;:&quot;Sphere&quot;,&quot;relativeTransform&quot;:{&quot;translate&quot;:{&quot;x&quot;:-0.4981620078186551,&quot;y&quot;:-4.51573351853664},&quot;rotate&quot;:2.443460952792061e-16,&quot;skewX&quot;:0,&quot;scale&quot;:{&quot;x&quot;:0.033675962990409605,&quot;y&quot;:0.033675962990409605}},&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2&quot;}},&quot;89903e97-f92a-4e89-9992-d03d8b3a5c8e&quot;:{&quot;type&quot;:&quot;FIGURE_OBJECT&quot;,&quot;id&quot;:&quot;89903e97-f92a-4e89-9992-d03d8b3a5c8e&quot;,&quot;name&quot;:&quot;Sphere&quot;,&quot;relativeTransform&quot;:{&quot;translate&quot;:{&quot;x&quot;:-8.01148094114362,&quot;y&quot;:0.23876452898078668},&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5&quot;}},&quot;1dc6939c-2e99-4964-bc2f-357b1bb97225&quot;:{&quot;type&quot;:&quot;FIGURE_OBJECT&quot;,&quot;id&quot;:&quot;1dc6939c-2e99-4964-bc2f-357b1bb97225&quot;,&quot;name&quot;:&quot;Sphere&quot;,&quot;relativeTransform&quot;:{&quot;translate&quot;:{&quot;x&quot;:-2.9438703075345876,&quot;y&quot;:4.81263760097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6&quot;}},&quot;6bd45579-0400-4b5d-bf3d-25ca22a9e34d&quot;:{&quot;type&quot;:&quot;FIGURE_OBJECT&quot;,&quot;id&quot;:&quot;6bd45579-0400-4b5d-bf3d-25ca22a9e34d&quot;,&quot;name&quot;:&quot;Sphere&quot;,&quot;relativeTransform&quot;:{&quot;translate&quot;:{&quot;x&quot;:4.551504006657015,&quot;y&quot;:3.4968065372115946},&quot;rotate&quot;:2.443460952792061e-16,&quot;skewX&quot;:0,&quot;scale&quot;:{&quot;x&quot;:0.03378380096388842,&quot;y&quot;:0.03378380096388842}},&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c29d84-ce1d-46d0-876e-b52c4afa4071&quot;,&quot;order&quot;:&quot;7&quot;}},&quot;f33ee050-ab65-4319-9e81-73b5361f812d&quot;:{&quot;type&quot;:&quot;FIGURE_OBJECT&quot;,&quot;id&quot;:&quot;f33ee050-ab65-4319-9e81-73b5361f812d&quot;,&quot;relativeTransform&quot;:{&quot;translate&quot;:{&quot;x&quot;:163.30271553189053,&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3]}],&quot;text&quot;:&quot;Cancer cell (epithelial)&quot;}],&quot;verticalAlign&quot;:&quot;TOP&quot;,&quot;_lastCaretLocation&quot;:{&quot;lineIndex&quot;:0,&quot;runIndex&quot;:0,&quot;charIndex&quot;:14}},&quot;size&quot;:{&quot;x&quot;:56.54691276045845,&quot;y&quot;:23.951405622489958},&quot;targetSize&quot;:{&quot;x&quot;:39.174066068992296,&quot;y&quot;:16.592841244496054},&quot;format&quot;:&quot;BETTER_TEXT&quot;,&quot;verticalAlign&quot;:&quot;TOP&quot;},&quot;isLocked&quot;:false,&quot;parent&quot;:{&quot;type&quot;:&quot;CHILD&quot;,&quot;parentId&quot;:&quot;cb2cf50a-d27b-4efe-bf40-b0eb341feda8&quot;,&quot;order&quot;:&quot;99715&quot;}},&quot;bd10f011-2205-4245-9eb1-cd6cdb2b129d&quot;:{&quot;type&quot;:&quot;FIGURE_OBJECT&quot;,&quot;id&quot;:&quot;bd10f011-2205-4245-9eb1-cd6cdb2b129d&quot;,&quot;relativeTransform&quot;:{&quot;translate&quot;:{&quot;x&quot;:310.43200863778054,&quot;y&quot;:-43.1830186533556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4]}],&quot;text&quot;:&quot;Migratory cancer cell (mesenchymal)&quot;}],&quot;verticalAlign&quot;:&quot;TOP&quot;,&quot;_lastCaretLocation&quot;:{&quot;lineIndex&quot;:0,&quot;runIndex&quot;:0,&quot;charIndex&quot;:24}},&quot;size&quot;:{&quot;x&quot;:94.27478692654553,&quot;y&quot;:23.951405622489958},&quot;targetSize&quot;:{&quot;x&quot;:65.31084636477551,&quot;y&quot;:16.592841244496054},&quot;format&quot;:&quot;BETTER_TEXT&quot;,&quot;verticalAlign&quot;:&quot;TOP&quot;},&quot;isLocked&quot;:false,&quot;parent&quot;:{&quot;type&quot;:&quot;CHILD&quot;,&quot;parentId&quot;:&quot;cb2cf50a-d27b-4efe-bf40-b0eb341feda8&quot;,&quot;order&quot;:&quot;9972&quot;}},&quot;586fa93c-4cab-48a2-a047-f21d919ef552&quot;:{&quot;type&quot;:&quot;FIGURE_OBJECT&quot;,&quot;id&quot;:&quot;586fa93c-4cab-48a2-a047-f21d919ef552&quot;,&quot;name&quot;:&quot;Sphere (cluster 2)&quot;,&quot;relativeTransform&quot;:{&quot;translate&quot;:{&quot;x&quot;:232.29362437154876,&quot;y&quot;:-160.39352257906813},&quot;rotate&quot;:0.23462595225122856},&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722&quot;}},&quot;63af27dc-0bdb-468c-9d41-594180787f5c&quot;:{&quot;type&quot;:&quot;FIGURE_OBJECT&quot;,&quot;id&quot;:&quot;63af27dc-0bdb-468c-9d41-594180787f5c&quot;,&quot;name&quot;:&quot;Sphere&quot;,&quot;relativeTransform&quot;:{&quot;translate&quot;:{&quot;x&quot;:8.019568789154658,&quot;y&quot;:-4.820725448986851},&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1&quot;}},&quot;5429fd16-2a69-444d-a636-ca9089a01816&quot;:{&quot;type&quot;:&quot;FIGURE_OBJECT&quot;,&quot;id&quot;:&quot;5429fd16-2a69-444d-a636-ca9089a01816&quot;,&quot;name&quot;:&quot;Sphere&quot;,&quot;relativeTransform&quot;:{&quot;translate&quot;:{&quot;x&quot;:-0.4981620078186532,&quot;y&quot;:-4.515733518536747},&quot;rotate&quot;:2.8623399732707e-16,&quot;skewX&quot;:-7.853981633974485e-16,&quot;scale&quot;:{&quot;x&quot;:0.033675962990409605,&quot;y&quot;:0.03367596299040974}},&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2&quot;}},&quot;5c0a4ffb-2334-4f1c-90cf-a9856af7109b&quot;:{&quot;type&quot;:&quot;FIGURE_OBJECT&quot;,&quot;id&quot;:&quot;5c0a4ffb-2334-4f1c-90cf-a9856af7109b&quot;,&quot;name&quot;:&quot;Sphere&quot;,&quot;relativeTransform&quot;:{&quot;translate&quot;:{&quot;x&quot;:-8.011480941143624,&quot;y&quot;:0.23876452898075773},&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5&quot;}},&quot;952f3145-dd0f-4d87-a43a-80b7ce487156&quot;:{&quot;type&quot;:&quot;FIGURE_OBJECT&quot;,&quot;id&quot;:&quot;952f3145-dd0f-4d87-a43a-80b7ce487156&quot;,&quot;name&quot;:&quot;Sphere&quot;,&quot;relativeTransform&quot;:{&quot;translate&quot;:{&quot;x&quot;:-2.943870307534434,&quot;y&quot;:4.812637600975931},&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6&quot;}},&quot;9089a67a-213f-491a-84f2-caad2a91646e&quot;:{&quot;type&quot;:&quot;FIGURE_OBJECT&quot;,&quot;id&quot;:&quot;9089a67a-213f-491a-84f2-caad2a91646e&quot;,&quot;name&quot;:&quot;Sphere&quot;,&quot;relativeTransform&quot;:{&quot;translate&quot;:{&quot;x&quot;:4.551504006657011,&quot;y&quot;:3.4968065372115644},&quot;rotate&quot;:3.1939525311496233e-16,&quot;skewX&quot;:-7.120943348136864e-16,&quot;scale&quot;:{&quot;x&quot;:0.03378380096388835,&quot;y&quot;:0.03378380096388855}},&quot;opacity&quot;:1,&quot;image&quot;:{&quot;url&quot;:&quot;https://icons.biorender.com/biorender/5f4529c2929bce0028c9f87b/sphere.png&quot;,&quot;fallbackUrl&quot;:&quot;https://res.cloudinary.com/dlcjuc3ej/image/upload/v1598368171/k3oilo9isg2arbhsdshc.svg#/keystone/api/icons/5f4529c2929bce0028c9f87b/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86fa93c-4cab-48a2-a047-f21d919ef552&quot;,&quot;order&quot;:&quot;7&quot;}},&quot;66a55804-06fc-4d1f-8e49-ebc57e4bb6e8&quot;:{&quot;type&quot;:&quot;FIGURE_OBJECT&quot;,&quot;id&quot;:&quot;66a55804-06fc-4d1f-8e49-ebc57e4bb6e8&quot;,&quot;relativeTransform&quot;:{&quot;translate&quot;:{&quot;x&quot;:163.30271553189053,&quot;y&quot;:42.9883727924403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9]}],&quot;text&quot;:&quot;Normal blood vessels&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4.6167872990499,&quot;y&quot;:23.951405622489958},&quot;targetSize&quot;:{&quot;x&quot;:44.76464180355867,&quot;y&quot;:16.592841244496054},&quot;format&quot;:&quot;BETTER_TEXT&quot;,&quot;verticalAlign&quot;:&quot;TOP&quot;},&quot;isLocked&quot;:false,&quot;parent&quot;:{&quot;type&quot;:&quot;CHILD&quot;,&quot;parentId&quot;:&quot;cb2cf50a-d27b-4efe-bf40-b0eb341feda8&quot;,&quot;order&quot;:&quot;99725&quot;}},&quot;6f4f3a60-586c-45b8-bf10-f2c3f088b564&quot;:{&quot;type&quot;:&quot;FIGURE_OBJECT&quot;,&quot;id&quot;:&quot;6f4f3a60-586c-45b8-bf10-f2c3f088b564&quot;,&quot;relativeTransform&quot;:{&quot;translate&quot;:{&quot;x&quot;:310.43200863778054,&quot;y&quot;:43.6373836553451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1]}],&quot;text&quot;:&quot;Abnormal vessel growth&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6.58084338135761,&quot;y&quot;:25.249427348299548},&quot;targetSize&quot;:{&quot;x&quot;:46.12528306539834,&quot;y&quot;:17.492073162978603},&quot;format&quot;:&quot;BETTER_TEXT&quot;,&quot;verticalAlign&quot;:&quot;TOP&quot;},&quot;isLocked&quot;:false,&quot;parent&quot;:{&quot;type&quot;:&quot;CHILD&quot;,&quot;parentId&quot;:&quot;cb2cf50a-d27b-4efe-bf40-b0eb341feda8&quot;,&quot;order&quot;:&quot;9973&quot;}},&quot;89c9603b-375f-49c8-abab-f8fefadc9cf0&quot;:{&quot;type&quot;:&quot;FIGURE_OBJECT&quot;,&quot;id&quot;:&quot;89c9603b-375f-49c8-abab-f8fefadc9cf0&quot;,&quot;relativeTransform&quot;:{&quot;translate&quot;:{&quot;x&quot;:163.30271553189053,&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7]}],&quot;text&quot;:&quot;Monocyte&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4.87392563417733,&quot;y&quot;:12.469879518072288},&quot;targetSize&quot;:{&quot;x&quot;:31.087358120062607,&quot;y&quot;:8.638771955291043},&quot;format&quot;:&quot;BETTER_TEXT&quot;,&quot;verticalAlign&quot;:&quot;TOP&quot;},&quot;isLocked&quot;:false,&quot;parent&quot;:{&quot;type&quot;:&quot;CHILD&quot;,&quot;parentId&quot;:&quot;cb2cf50a-d27b-4efe-bf40-b0eb341feda8&quot;,&quot;order&quot;:&quot;9975&quot;}},&quot;f9c2ff8b-9691-4a6e-bbaf-92ced1d2e557&quot;:{&quot;type&quot;:&quot;FIGURE_OBJECT&quot;,&quot;id&quot;:&quot;f9c2ff8b-9691-4a6e-bbaf-92ced1d2e557&quot;,&quot;relativeTransform&quot;:{&quot;translate&quot;:{&quot;x&quot;:342.5841975515201,&quot;y&quot;:104.3811821197401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2&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2&quot;}},&quot;5b87ed6d-8955-4fb8-932a-d9024ff4cc0e&quot;:{&quot;type&quot;:&quot;FIGURE_OBJECT&quot;,&quot;id&quot;:&quot;5b87ed6d-8955-4fb8-932a-d9024ff4cc0e&quot;,&quot;relativeTransform&quot;:{&quot;translate&quot;:{&quot;x&quot;:342.58419755152016,&quot;y&quot;:150.261377310512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quot;text&quot;:&quot;M1&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4.569524742034544,&quot;y&quot;:12.469879518072288},&quot;targetSize&quot;:{&quot;x&quot;:10.093345453819111,&quot;y&quot;:8.638771955291043},&quot;format&quot;:&quot;BETTER_TEXT&quot;,&quot;verticalAlign&quot;:&quot;TOP&quot;},&quot;isLocked&quot;:false,&quot;parent&quot;:{&quot;type&quot;:&quot;CHILD&quot;,&quot;parentId&quot;:&quot;cb2cf50a-d27b-4efe-bf40-b0eb341feda8&quot;,&quot;order&quot;:&quot;99755&quot;}},&quot;00c3b29c-5bf1-4f26-9803-57130be07b06&quot;:{&quot;type&quot;:&quot;FIGURE_OBJECT&quot;,&quot;id&quot;:&quot;00c3b29c-5bf1-4f26-9803-57130be07b06&quot;,&quot;relativeTransform&quot;:{&quot;translate&quot;:{&quot;x&quot;:239.35477483237267,&quot;y&quot;:114.49987808005187},&quot;rotate&quot;:0},&quot;opacity&quot;:1,&quot;path&quot;:{&quot;type&quot;:&quot;POLY_LINE&quot;,&quot;points&quot;:[{&quot;x&quot;:50.663354276084696,&quot;y&quot;:-11.980864635010759},{&quot;x&quot;:26.542355609838246,&quot;y&quot;:-11.980864635010759},{&quot;x&quot;:26.542355609838246,&quot;y&quot;:11.980864635010603},{&quot;x&quot;:-50.663354276084874,&quot;y&quot;:11.980864635010603}],&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quot;}},&quot;d8825fae-1e71-4e86-b696-88dac2dcdade&quot;:{&quot;type&quot;:&quot;FIGURE_OBJECT&quot;,&quot;id&quot;:&quot;d8825fae-1e71-4e86-b696-88dac2dcdade&quot;,&quot;relativeTransform&quot;:{&quot;translate&quot;:{&quot;x&quot;:272.9193465904937,&quot;y&quot;:138.32150458607578},&quot;rotate&quot;:3.141592653589793},&quot;opacity&quot;:1,&quot;path&quot;:{&quot;type&quot;:&quot;POLY_LINE&quot;,&quot;points&quot;:[{&quot;x&quot;:-17.433505829897648,&quot;y&quot;:-11.980864635010603},{&quot;x&quot;:6.687492836348803,&quot;y&quot;:-11.980864635010603},{&quot;x&quot;:6.687492836348803,&quot;y&quot;:11.980864635010759},{&quot;x&quot;:17.433505829897648,&quot;y&quot;:11.980864635010759}],&quot;closed&quot;:false,&quot;cornerRounding&quot;:{&quot;type&quot;:&quot;ARC_LENGTH&quot;,&quot;global&quot;:10.882022745868259}},&quot;pathStyles&quot;:[{&quot;type&quot;:&quot;FILL&quot;,&quot;fillStyle&quot;:&quot;rgba(0,0,0,0)&quot;},{&quot;type&quot;:&quot;STROKE&quot;,&quot;strokeStyle&quot;:&quot;#232323&quot;,&quot;lineWidth&quot;:1.3855421686746987,&quot;lineJoin&quot;:&quot;round&quot;,&quot;dashArray&quot;:[2,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b2cf50a-d27b-4efe-bf40-b0eb341feda8&quot;,&quot;order&quot;:&quot;99765&quot;}},&quot;5b202a48-1bc0-4a7c-97ed-a8c9049e40a3&quot;:{&quot;type&quot;:&quot;FIGURE_OBJECT&quot;,&quot;id&quot;:&quot;5b202a48-1bc0-4a7c-97ed-a8c9049e40a3&quot;,&quot;relativeTransform&quot;:{&quot;translate&quot;:{&quot;x&quot;:159.90991013653877,&quot;y&quot;:240.3660133546892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0]},{&quot;style&quot;:{&quot;fontFamily&quot;:&quot;Roboto&quot;,&quot;fontSize&quot;:10.160642570281123,&quot;color&quot;:&quot;#232323&quot;,&quot;fontWeight&quot;:&quot;normal&quot;,&quot;fontStyle&quot;:&quot;normal&quot;,&quot;decoration&quot;:&quot;none&quot;,&quot;script&quot;:&quot;sub&quot;},&quot;range&quot;:[1,3]}],&quot;text&quot;:&quot;Treg&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5.78594041757039,&quot;y&quot;:12.469879518072288},&quot;targetSize&quot;:{&quot;x&quot;:10.936043060365028,&quot;y&quot;:8.638771955291043},&quot;format&quot;:&quot;BETTER_TEXT&quot;,&quot;verticalAlign&quot;:&quot;TOP&quot;},&quot;isLocked&quot;:false,&quot;parent&quot;:{&quot;type&quot;:&quot;CHILD&quot;,&quot;parentId&quot;:&quot;cb2cf50a-d27b-4efe-bf40-b0eb341feda8&quot;,&quot;order&quot;:&quot;9977&quot;}},&quot;b55c0461-1203-420f-af6b-9dc778b0457a&quot;:{&quot;type&quot;:&quot;FIGURE_OBJECT&quot;,&quot;id&quot;:&quot;b55c0461-1203-420f-af6b-9dc778b0457a&quot;,&quot;relativeTransform&quot;:{&quot;translate&quot;:{&quot;x&quot;:296.8122033899467,&quot;y&quot;:245.334772210130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quot;style&quot;:{&quot;fontFamily&quot;:&quot;Roboto&quot;,&quot;fontSize&quot;:10.160642570281123,&quot;color&quot;:&quot;#232323&quot;,&quot;fontWeight&quot;:&quot;normal&quot;,&quot;fontStyle&quot;:&quot;normal&quot;,&quot;decoration&quot;:&quot;none&quot;,&quot;script&quot;:&quot;super&quot;},&quot;range&quot;:[3,3]},{&quot;style&quot;:{&quot;fontFamily&quot;:&quot;Roboto&quot;,&quot;fontSize&quot;:10.160642570281123,&quot;color&quot;:&quot;#232323&quot;,&quot;fontWeight&quot;:&quot;normal&quot;,&quot;fontStyle&quot;:&quot;normal&quot;,&quot;decoration&quot;:&quot;none&quot;,&quot;script&quot;:&quot;none&quot;},&quot;range&quot;:[4,10]}],&quot;text&quot;:&quot;CD8+ T cell&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1.82500463264193,&quot;y&quot;:12.469879518072288},&quot;targetSize&quot;:{&quot;x&quot;:35.9028646551435,&quot;y&quot;:8.638771955291043},&quot;format&quot;:&quot;BETTER_TEXT&quot;,&quot;verticalAlign&quot;:&quot;TOP&quot;},&quot;isLocked&quot;:false,&quot;parent&quot;:{&quot;type&quot;:&quot;CHILD&quot;,&quot;parentId&quot;:&quot;cb2cf50a-d27b-4efe-bf40-b0eb341feda8&quot;,&quot;order&quot;:&quot;99772&quot;}},&quot;1add6665-db53-4a6a-8029-ac6bbf6925a0&quot;:{&quot;type&quot;:&quot;FIGURE_OBJECT&quot;,&quot;id&quot;:&quot;1add6665-db53-4a6a-8029-ac6bbf6925a0&quot;,&quot;name&quot;:&quot;Endothelial cell 8&quot;,&quot;relativeTransform&quot;:{&quot;translate&quot;:{&quot;x&quot;:-337.87360836324643,&quot;y&quot;:209.6852429677142},&quot;rotate&quot;:-2.974654611322285,&quot;skewX&quot;:0,&quot;scale&quot;:{&quot;x&quot;:0.18454502838049391,&quot;y&quot;:0.18454502838049391}},&quot;opacity&quot;:1,&quot;image&quot;:{&quot;url&quot;:&quot;https://icons.biorender.com/biorender/5e012cd60159e400282743ab/20200106191853/image/endothelial-cell-8.png&quot;,&quot;fallbackUrl&quot;:&quot;https://res.cloudinary.com/dlcjuc3ej/image/upload/v1578338333/ddoyjfrarktzdca6nh5p.svg#/keystone/api/icons/5e012cd60159e400282743ab/20200106191853/image/endothelial-cell-8.svg&quot;,&quot;size&quot;:{&quot;x&quot;:131,&quot;y&quot;:50},&quot;isPremium&quot;:false,&quot;isPacked&quot;:true},&quot;source&quot;:{&quot;id&quot;:&quot;5e012cd60159e400282743ab&quot;,&quot;type&quot;:&quot;ASSETS&quot;},&quot;pathStyles&quot;:[{&quot;type&quot;:&quot;FILL&quot;,&quot;fillStyle&quot;:&quot;rgb(0,0,0)&quot;}],&quot;isLocked&quot;:false,&quot;parent&quot;:{&quot;type&quot;:&quot;CHILD&quot;,&quot;parentId&quot;:&quot;cb2cf50a-d27b-4efe-bf40-b0eb341feda8&quot;,&quot;order&quot;:&quot;99775&quot;}},&quot;76ded066-376e-43c1-862d-03809ff4841d&quot;:{&quot;type&quot;:&quot;FIGURE_OBJECT&quot;,&quot;id&quot;:&quot;76ded066-376e-43c1-862d-03809ff4841d&quot;,&quot;relativeTransform&quot;:{&quot;translate&quot;:{&quot;x&quot;:-303.1528336355897,&quot;y&quot;:233.28035656897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160642570281123,&quot;color&quot;:&quot;#232323&quot;,&quot;fontWeight&quot;:&quot;bold&quot;,&quot;fontStyle&quot;:&quot;normal&quot;,&quot;decoration&quot;:&quot;none&quot;,&quot;script&quot;:&quot;none&quot;},&quot;range&quot;:[0,16]}],&quot;text&quot;:&quot;Cell recruitment:&quot;,&quot;baseStyle&quot;:{&quot;fontFamily&quot;:&quot;Roboto&quot;,&quot;fontSize&quot;:10.160642570281123,&quot;color&quot;:&quot;#232323&quot;,&quot;fontWeight&quot;:&quot;bold&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3]},{&quot;style&quot;:{&quot;fontFamily&quot;:&quot;Roboto&quot;,&quot;fontSize&quot;:10.160642570281123,&quot;color&quot;:&quot;#232323&quot;,&quot;fontWeight&quot;:&quot;normal&quot;,&quot;fontStyle&quot;:&quot;normal&quot;,&quot;decoration&quot;:&quot;none&quot;,&quot;script&quot;:&quot;sub&quot;},&quot;range&quot;:[14,16]},{&quot;style&quot;:{&quot;fontFamily&quot;:&quot;Roboto&quot;,&quot;fontSize&quot;:10.160642570281123,&quot;color&quot;:&quot;#232323&quot;,&quot;fontWeight&quot;:&quot;normal&quot;,&quot;fontStyle&quot;:&quot;normal&quot;,&quot;decoration&quot;:&quot;none&quot;,&quot;script&quot;:&quot;none&quot;},&quot;range&quot;:[17,28]}],&quot;text&quot;:&quot;Endothelial, Treg, fibroblast&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121.38691292776494,&quot;y&quot;:23.951405622489958},&quot;targetSize&quot;:{&quot;x&quot;:84.09334329333113,&quot;y&quot;:16.592841244496054},&quot;format&quot;:&quot;BETTER_TEXT&quot;,&quot;verticalAlign&quot;:&quot;TOP&quot;},&quot;isLocked&quot;:false,&quot;parent&quot;:{&quot;type&quot;:&quot;CHILD&quot;,&quot;parentId&quot;:&quot;cb2cf50a-d27b-4efe-bf40-b0eb341feda8&quot;,&quot;order&quot;:&quot;9978&quot;}},&quot;8eeb7cc2-a2ae-449f-8e88-b7292d6b1972&quot;:{&quot;type&quot;:&quot;FIGURE_OBJECT&quot;,&quot;id&quot;:&quot;8eeb7cc2-a2ae-449f-8e88-b7292d6b1972&quot;,&quot;relativeTransform&quot;:{&quot;translate&quot;:{&quot;x&quot;:-110.76152585556872,&quot;y&quot;:227.53959351676656},&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0.160642570281123,&quot;color&quot;:&quot;#232323&quot;,&quot;fontWeight&quot;:&quot;bold&quot;,&quot;fontStyle&quot;:&quot;normal&quot;,&quot;decoration&quot;:&quot;none&quot;,&quot;script&quot;:&quot;none&quot;},&quot;range&quot;:[0,21]}],&quot;text&quot;:&quot;Cancer cell migration &quot;,&quot;baseStyle&quot;:{&quot;fontFamily&quot;:&quot;Roboto&quot;,&quot;fontSize&quot;:10.160642570281123,&quot;color&quot;:&quot;#232323&quot;,&quot;fontWeight&quot;:&quot;bold&quot;,&quot;fontStyle&quot;:&quot;normal&quot;,&quot;decoration&quot;:&quot;none&quot;,&quot;script&quot;:&quot;none&quot;}}],&quot;verticalAlign&quot;:&quot;TOP&quot;},&quot;size&quot;:{&quot;x&quot;:100.09371398929142,&quot;y&quot;:12.469879518072288},&quot;targetSize&quot;:{&quot;x&quot;:69.34203077571392,&quot;y&quot;:8.638771955291043},&quot;format&quot;:&quot;BETTER_TEXT&quot;,&quot;verticalAlign&quot;:&quot;TOP&quot;},&quot;isLocked&quot;:false,&quot;parent&quot;:{&quot;type&quot;:&quot;CHILD&quot;,&quot;parentId&quot;:&quot;cb2cf50a-d27b-4efe-bf40-b0eb341feda8&quot;,&quot;order&quot;:&quot;9979&quot;}},&quot;f1679b8d-ad9b-4db2-a0fa-6d2973c5cc26&quot;:{&quot;type&quot;:&quot;FIGURE_OBJECT&quot;,&quot;id&quot;:&quot;f1679b8d-ad9b-4db2-a0fa-6d2973c5cc26&quot;,&quot;relativeTransform&quot;:{&quot;translate&quot;:{&quot;x&quot;:-327.27248863867527,&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47.9327239998397,&quot;y&quot;:23.951405622489958},&quot;targetSize&quot;:{&quot;x&quot;:33.20640518061184,&quot;y&quot;:16.592841244496054},&quot;format&quot;:&quot;BETTER_TEXT&quot;,&quot;verticalAlign&quot;:&quot;TOP&quot;},&quot;isLocked&quot;:false,&quot;parent&quot;:{&quot;type&quot;:&quot;CHILD&quot;,&quot;parentId&quot;:&quot;cb2cf50a-d27b-4efe-bf40-b0eb341feda8&quot;,&quot;order&quot;:&quot;998&quot;}},&quot;00d292cf-569f-42a6-8437-68fce6ed30aa&quot;:{&quot;type&quot;:&quot;FIGURE_OBJECT&quot;,&quot;id&quot;:&quot;00d292cf-569f-42a6-8437-68fce6ed30aa&quot;,&quot;relativeTransform&quot;:{&quot;translate&quot;:{&quot;x&quot;:-109.50756287744716,&quot;y&quot;:-111.42567756757074},&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05&quot;}},&quot;2d50bdc1-c8de-4366-abd1-41d412f614ff&quot;:{&quot;type&quot;:&quot;FIGURE_OBJECT&quot;,&quot;id&quot;:&quot;2d50bdc1-c8de-4366-abd1-41d412f614ff&quot;,&quot;name&quot;:&quot;Sphere (cluster 2)&quot;,&quot;relativeTransform&quot;:{&quot;translate&quot;:{&quot;x&quot;:231.05228122148398,&quot;y&quot;:198.89380245108114},&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81&quot;}},&quot;ca4f616f-aff0-4c0b-88b7-482d883fc51e&quot;:{&quot;type&quot;:&quot;FIGURE_OBJECT&quot;,&quot;id&quot;:&quot;ca4f616f-aff0-4c0b-88b7-482d883fc51e&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1&quot;}},&quot;faf28875-73a2-48e5-b866-f5ca2b04927e&quot;:{&quot;type&quot;:&quot;FIGURE_OBJECT&quot;,&quot;id&quot;:&quot;faf28875-73a2-48e5-b866-f5ca2b04927e&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2&quot;}},&quot;267d5936-6b67-4ae7-a596-a3d38a8b64e9&quot;:{&quot;type&quot;:&quot;FIGURE_OBJECT&quot;,&quot;id&quot;:&quot;267d5936-6b67-4ae7-a596-a3d38a8b64e9&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5&quot;}},&quot;ed6862e7-5d23-4719-97ac-c5258334f5a8&quot;:{&quot;type&quot;:&quot;FIGURE_OBJECT&quot;,&quot;id&quot;:&quot;ed6862e7-5d23-4719-97ac-c5258334f5a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6&quot;}},&quot;09670967-af1c-4d6b-8f78-82596601badd&quot;:{&quot;type&quot;:&quot;FIGURE_OBJECT&quot;,&quot;id&quot;:&quot;09670967-af1c-4d6b-8f78-82596601badd&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d50bdc1-c8de-4366-abd1-41d412f614ff&quot;,&quot;order&quot;:&quot;7&quot;}},&quot;a0270cf7-4049-4aed-b4e0-d3621aabbe67&quot;:{&quot;type&quot;:&quot;FIGURE_OBJECT&quot;,&quot;id&quot;:&quot;a0270cf7-4049-4aed-b4e0-d3621aabbe67&quot;,&quot;relativeTransform&quot;:{&quot;translate&quot;:{&quot;x&quot;:-108.70993843267394,&quot;y&quot;:-36.72994463584402},&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60.545545762222936,&quot;y&quot;:23.951405622489958},&quot;targetSize&quot;:{&quot;x&quot;:41.94420338949179,&quot;y&quot;:16.592841244496054},&quot;format&quot;:&quot;BETTER_TEXT&quot;,&quot;verticalAlign&quot;:&quot;TOP&quot;},&quot;isLocked&quot;:false,&quot;parent&quot;:{&quot;type&quot;:&quot;CHILD&quot;,&quot;parentId&quot;:&quot;cb2cf50a-d27b-4efe-bf40-b0eb341feda8&quot;,&quot;order&quot;:&quot;9982&quot;}},&quot;0e7b089b-9e3b-472c-914c-6f4639babb30&quot;:{&quot;type&quot;:&quot;FIGURE_OBJECT&quot;,&quot;id&quot;:&quot;0e7b089b-9e3b-472c-914c-6f4639babb30&quot;,&quot;name&quot;:&quot;Zoomed callout (rectangle, long)&quot;,&quot;relativeTransform&quot;:{&quot;translate&quot;:{&quot;x&quot;:-212.69321799792917,&quot;y&quot;:-42.323479748023736},&quot;rotate&quot;:3.141592653589793},&quot;opacity&quot;:1,&quot;source&quot;:{&quot;id&quot;:&quot;5e1ce4c1a8671d0087453456&quot;,&quot;type&quot;:&quot;ASSETS&quot;},&quot;pathStyles&quot;:[{&quot;type&quot;:&quot;FILL&quot;,&quot;fillStyle&quot;:&quot;rgb(0,0,0)&quot;}],&quot;isLocked&quot;:false,&quot;parent&quot;:{&quot;type&quot;:&quot;CHILD&quot;,&quot;parentId&quot;:&quot;cb2cf50a-d27b-4efe-bf40-b0eb341feda8&quot;,&quot;order&quot;:&quot;9983&quot;}},&quot;c7815726-07c6-4279-b278-d704007a9d8c&quot;:{&quot;type&quot;:&quot;FIGURE_OBJECT&quot;,&quot;id&quot;:&quot;c7815726-07c6-4279-b278-d704007a9d8c&quot;,&quot;relativeTransform&quot;:{&quot;translate&quot;:{&quot;x&quot;:83.5383331424526,&quot;y&quot;:-80.8840094951846},&quot;rotate&quot;:-3.141592653589793},&quot;opacity&quot;:1,&quot;path&quot;:{&quot;type&quot;:&quot;POLY_LINE&quot;,&quot;points&quot;:[{&quot;x&quot;:67.6433933834165,&quot;y&quot;:40.40599148044902},{&quot;x&quot;:-67.64339338341654,&quot;y&quot;:-40.405991480449174}],&quot;closed&quot;:false},&quot;pathStyles&quot;:[{&quot;type&quot;:&quot;FILL&quot;,&quot;fillStyle&quot;:&quot;transparent&quot;},{&quot;type&quot;:&quot;STROKE&quot;,&quot;strokeStyle&quot;:{&quot;units&quot;:&quot;PATH_LENGTH&quot;,&quot;stops&quot;:{&quot;0&quot;:&quot;#17171700&quot;,&quot;1&quot;:&quot;#171717&quot;,&quot;0.45&quot;:&quot;#171717&quot;}},&quot;lineWidth&quot;:0.810625879495277,&quot;lineJoin&quot;:&quot;round&quot;,&quot;dashArray&quot;:[0,0]}],&quot;isLocked&quot;:false,&quot;parent&quot;:{&quot;type&quot;:&quot;CHILD&quot;,&quot;parentId&quot;:&quot;0e7b089b-9e3b-472c-914c-6f4639babb30&quot;,&quot;order&quot;:&quot;2&quot;}},&quot;d338f30a-bdc1-470e-bf2e-1d0fa61ac3b6&quot;:{&quot;type&quot;:&quot;FIGURE_OBJECT&quot;,&quot;id&quot;:&quot;d338f30a-bdc1-470e-bf2e-1d0fa61ac3b6&quot;,&quot;relativeTransform&quot;:{&quot;translate&quot;:{&quot;x&quot;:-83.37447185330174,&quot;y&quot;:-81.57678057952195},&quot;rotate&quot;:-3.141592653589793},&quot;opacity&quot;:1,&quot;path&quot;:{&quot;type&quot;:&quot;POLY_LINE&quot;,&quot;points&quot;:[{&quot;x&quot;:67.4019417328198,&quot;y&quot;:-41.09876256478652},{&quot;x&quot;:-67.4019417328198,&quot;y&quot;:41.09876256478636}],&quot;closed&quot;:false},&quot;pathStyles&quot;:[{&quot;type&quot;:&quot;FILL&quot;,&quot;fillStyle&quot;:&quot;transparent&quot;},{&quot;type&quot;:&quot;STROKE&quot;,&quot;strokeStyle&quot;:{&quot;units&quot;:&quot;PATH_LENGTH&quot;,&quot;stops&quot;:{&quot;0&quot;:&quot;#171717&quot;,&quot;1&quot;:&quot;#17171700&quot;,&quot;0.55&quot;:&quot;#171717&quot;}},&quot;lineWidth&quot;:0.810625879495277,&quot;lineJoin&quot;:&quot;round&quot;,&quot;dashArray&quot;:[0,0]}],&quot;isLocked&quot;:false,&quot;parent&quot;:{&quot;type&quot;:&quot;CHILD&quot;,&quot;parentId&quot;:&quot;0e7b089b-9e3b-472c-914c-6f4639babb30&quot;,&quot;order&quot;:&quot;5&quot;}},&quot;f1376839-5f1f-403d-9381-d983cd0d8e39&quot;:{&quot;type&quot;:&quot;FIGURE_OBJECT&quot;,&quot;id&quot;:&quot;f1376839-5f1f-403d-9381-d983cd0d8e39&quot;,&quot;relativeTransform&quot;:{&quot;translate&quot;:{&quot;x&quot;:3.9379476921644104e-14,&quot;y&quot;:40.99743432984911},&quot;rotate&quot;:-3.141592653589793},&quot;layout&quot;:{&quot;sizeRatio&quot;:{&quot;x&quot;:0.9,&quot;y&quot;:0.9},&quot;keepAspectRatio&quot;:false},&quot;opacity&quot;:1,&quot;path&quot;:{&quot;type&quot;:&quot;RECT&quot;,&quot;size&quot;:{&quot;x&quot;:302.3634530517385,&quot;y&quot;:163.35621762891853},&quot;cornerRounding&quot;:{&quot;type&quot;:&quot;ARC_LENGTH&quot;,&quot;global&quot;:0}},&quot;pathStyles&quot;:[{&quot;type&quot;:&quot;FILL&quot;,&quot;fillStyle&quot;:&quot;transparent&quot;},{&quot;type&quot;:&quot;STROKE&quot;,&quot;strokeStyle&quot;:&quot;rgba(23,23,23,1)&quot;,&quot;lineWidth&quot;:0.810625879495277,&quot;lineJoin&quot;:&quot;round&quot;,&quot;dashArray&quot;:[0,0]}],&quot;isLocked&quot;:false,&quot;parent&quot;:{&quot;type&quot;:&quot;CHILD&quot;,&quot;parentId&quot;:&quot;0e7b089b-9e3b-472c-914c-6f4639babb30&quot;,&quot;order&quot;:&quot;7&quot;}},&quot;bed62b93-b214-41a6-86dd-96cbc864d28e&quot;:{&quot;type&quot;:&quot;FIGURE_OBJECT&quot;,&quot;id&quot;:&quot;bed62b93-b214-41a6-86dd-96cbc864d28e&quot;,&quot;relativeTransform&quot;:{&quot;translate&quot;:{&quot;x&quot;:0,&quot;y&quot;:0},&quot;rotate&quot;:0},&quot;text&quot;:{&quot;textData&quot;:{&quot;lineSpacing&quot;:&quot;normal&quot;,&quot;alignment&quot;:&quot;center&quot;,&quot;lines&quot;:[{&quot;runs&quot;:[{&quot;style&quot;:{&quot;fontFamily&quot;:&quot;Roboto&quot;,&quot;fontSize&quot;:5.67438115646694,&quot;color&quot;:&quot;rgb(0,0,0)&quot;,&quot;fontWeight&quot;:&quot;normal&quot;,&quot;fontStyle&quot;:&quot;normal&quot;,&quot;decoration&quot;:&quot;none&quot;,&quot;script&quot;:&quot;none&quot;},&quot;range&quot;:[0,0]}],&quot;text&quot;:&quot; &quot;,&quot;baseStyle&quot;:{&quot;fontFamily&quot;:&quot;Roboto&quot;,&quot;fontSize&quot;:5.67438115646694,&quot;color&quot;:&quot;rgb(0,0,0)&quot;,&quot;fontWeight&quot;:&quot;normal&quot;,&quot;fontStyle&quot;:&quot;normal&quot;,&quot;decoration&quot;:&quot;none&quot;,&quot;script&quot;:&quot;none&quot;}}],&quot;verticalAlign&quot;:&quot;TOP&quot;},&quot;size&quot;:{&quot;x&quot;:272.1271077465646,&quot;y&quot;:6.927710843373493},&quot;targetSize&quot;:{&quot;x&quot;:188.52179151117426,&quot;y&quot;:2},&quot;format&quot;:&quot;BETTER_TEXT&quot;,&quot;verticalAlign&quot;:&quot;TOP&quot;},&quot;parent&quot;:{&quot;type&quot;:&quot;CHILD&quot;,&quot;parentId&quot;:&quot;f1376839-5f1f-403d-9381-d983cd0d8e39&quot;,&quot;order&quot;:&quot;5&quot;}},&quot;213c7ef4-517d-4fd5-b786-653d2adab16e&quot;:{&quot;type&quot;:&quot;FIGURE_OBJECT&quot;,&quot;id&quot;:&quot;213c7ef4-517d-4fd5-b786-653d2adab16e&quot;,&quot;relativeTransform&quot;:{&quot;translate&quot;:{&quot;x&quot;:-187.73253099541077,&quot;y&quot;:-235.23526626575065},&quot;rotate&quot;:-2.4492935982947064e-16},&quot;opacity&quot;:1,&quot;pathStyles&quot;:[{&quot;type&quot;:&quot;FILL&quot;,&quot;fillStyle&quot;:&quot;#232323&quot;}],&quot;text&quot;:{&quot;textData&quot;:{&quot;lineSpacing&quot;:&quot;normal&quot;,&quot;alignment&quot;:&quot;left&quot;,&quot;lines&quot;:[{&quot;runs&quot;:[{&quot;style&quot;:{&quot;fontFamily&quot;:&quot;Roboto&quot;,&quot;fontSize&quot;:21.244979919678713,&quot;color&quot;:&quot;#232323&quot;,&quot;fontWeight&quot;:&quot;bold&quot;,&quot;fontStyle&quot;:&quot;normal&quot;,&quot;decoration&quot;:&quot;none&quot;,&quot;script&quot;:&quot;none&quot;},&quot;range&quot;:[0,25]}],&quot;text&quot;:&quot;THE TUMOR MICROENVIRONMENT&quot;,&quot;baseStyle&quot;:{&quot;fontFamily&quot;:&quot;Roboto&quot;,&quot;fontSize&quot;:21.244979919678713,&quot;color&quot;:&quot;#232323&quot;,&quot;fontWeight&quot;:&quot;bold&quot;,&quot;fontStyle&quot;:&quot;normal&quot;,&quot;decoration&quot;:&quot;none&quot;,&quot;script&quot;:&quot;none&quot;}}],&quot;verticalAlign&quot;:&quot;TOP&quot;},&quot;size&quot;:{&quot;x&quot;:341.83294027009674,&quot;y&quot;:24.246987951807228},&quot;targetSize&quot;:{&quot;x&quot;:236.8119766931393,&quot;y&quot;:16.797612135288137},&quot;format&quot;:&quot;BETTER_TEXT&quot;,&quot;verticalAlign&quot;:&quot;TOP&quot;},&quot;isLocked&quot;:false,&quot;parent&quot;:{&quot;type&quot;:&quot;CHILD&quot;,&quot;parentId&quot;:&quot;cb2cf50a-d27b-4efe-bf40-b0eb341feda8&quot;,&quot;order&quot;:&quot;9985&quot;}},&quot;734824c5-d63f-43e8-9844-c37c9781f3a2&quot;:{&quot;type&quot;:&quot;FIGURE_OBJECT&quot;,&quot;id&quot;:&quot;734824c5-d63f-43e8-9844-c37c9781f3a2&quot;,&quot;relativeTransform&quot;:{&quot;translate&quot;:{&quot;x&quot;:-206.74172557723836,&quot;y&quot;:-210.013624548407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626506024096386,&quot;color&quot;:&quot;#232323&quot;,&quot;fontWeight&quot;:&quot;normal&quot;,&quot;fontStyle&quot;:&quot;normal&quot;,&quot;decoration&quot;:&quot;none&quot;,&quot;script&quot;:&quot;none&quot;},&quot;range&quot;:[0,36]}],&quot;text&quot;:&quot;Overview of Cancer-Associated Changes&quot;,&quot;baseStyle&quot;:{&quot;fontFamily&quot;:&quot;Roboto&quot;,&quot;fontSize&quot;:16.626506024096386,&quot;color&quot;:&quot;#232323&quot;,&quot;fontWeight&quot;:&quot;normal&quot;,&quot;fontStyle&quot;:&quot;normal&quot;,&quot;decoration&quot;:&quot;none&quot;,&quot;script&quot;:&quot;none&quot;}}],&quot;verticalAlign&quot;:&quot;TOP&quot;},&quot;size&quot;:{&quot;x&quot;:303.8145511064417,&quot;y&quot;:22.861445783132528},&quot;targetSize&quot;:{&quot;x&quot;:210.47393600747463,&quot;y&quot;:15.837748584700243},&quot;format&quot;:&quot;BETTER_TEXT&quot;,&quot;verticalAlign&quot;:&quot;TOP&quot;},&quot;isLocked&quot;:false,&quot;parent&quot;:{&quot;type&quot;:&quot;CHILD&quot;,&quot;parentId&quot;:&quot;cb2cf50a-d27b-4efe-bf40-b0eb341feda8&quot;,&quot;order&quot;:&quot;99855&quot;}},&quot;b33a675e-86d9-4e02-bd18-a388d23c0269&quot;:{&quot;type&quot;:&quot;FIGURE_OBJECT&quot;,&quot;id&quot;:&quot;b33a675e-86d9-4e02-bd18-a388d23c0269&quot;,&quot;relativeTransform&quot;:{&quot;translate&quot;:{&quot;x&quot;:-367.37171939760213,&quot;y&quot;:-224.62491557729044},&quot;rotate&quot;:0},&quot;opacity&quot;:1,&quot;path&quot;:{&quot;type&quot;:&quot;POLY_LINE&quot;,&quot;points&quot;:[{&quot;x&quot;:0,&quot;y&quot;:-23.48052473642427},{&quot;x&quot;:0,&quot;y&quot;:23.48052473642415}],&quot;closed&quot;:false},&quot;pathStyles&quot;:[{&quot;type&quot;:&quot;FILL&quot;,&quot;fillStyle&quot;:&quot;rgba(0,0,0,0)&quot;},{&quot;type&quot;:&quot;STROKE&quot;,&quot;strokeStyle&quot;:&quot;rgba(199, 118, 99, 1)&quot;,&quot;lineWidth&quot;:6.927710843373493,&quot;lineJoin&quot;:&quot;round&quot;}],&quot;isLocked&quot;:false,&quot;parent&quot;:{&quot;type&quot;:&quot;CHILD&quot;,&quot;parentId&quot;:&quot;cb2cf50a-d27b-4efe-bf40-b0eb341feda8&quot;,&quot;order&quot;:&quot;9986&quot;}},&quot;3adcec4b-9fdc-432c-9ac5-bfa8336ae8cc&quot;:{&quot;type&quot;:&quot;FIGURE_OBJECT&quot;,&quot;id&quot;:&quot;3adcec4b-9fdc-432c-9ac5-bfa8336ae8cc&quot;,&quot;relativeTransform&quot;:{&quot;translate&quot;:{&quot;x&quot;:232.29362437154882,&quot;y&quot;:-134.12632112779977},&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TGFβ&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46766497140907,&quot;y&quot;:12.469879518072288},&quot;targetSize&quot;:{&quot;x&quot;:16.950490793446043,&quot;y&quot;:8.638771955291043},&quot;format&quot;:&quot;BETTER_TEXT&quot;,&quot;verticalAlign&quot;:&quot;TOP&quot;},&quot;isLocked&quot;:false,&quot;parent&quot;:{&quot;type&quot;:&quot;CHILD&quot;,&quot;parentId&quot;:&quot;cb2cf50a-d27b-4efe-bf40-b0eb341feda8&quot;,&quot;order&quot;:&quot;9987&quot;}},&quot;80d04f56-a79c-495b-82d4-5a1db2e8e9f3&quot;:{&quot;type&quot;:&quot;FIGURE_OBJECT&quot;,&quot;id&quot;:&quot;80d04f56-a79c-495b-82d4-5a1db2e8e9f3&quot;,&quot;relativeTransform&quot;:{&quot;translate&quot;:{&quot;x&quot;:232.29362437154882,&quot;y&quot;:37.2476097402315},&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3]}],&quot;text&quot;:&quot;VEGF&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24.7652026256883,&quot;y&quot;:12.469879518072288},&quot;targetSize&quot;:{&quot;x&quot;:17.156616276832256,&quot;y&quot;:8.638771955291043},&quot;format&quot;:&quot;BETTER_TEXT&quot;,&quot;verticalAlign&quot;:&quot;TOP&quot;},&quot;isLocked&quot;:false,&quot;parent&quot;:{&quot;type&quot;:&quot;CHILD&quot;,&quot;parentId&quot;:&quot;cb2cf50a-d27b-4efe-bf40-b0eb341feda8&quot;,&quot;order&quot;:&quot;9988&quot;}},&quot;5684423b-f923-495b-89a6-1b791ed85afd&quot;:{&quot;type&quot;:&quot;FIGURE_OBJECT&quot;,&quot;id&quot;:&quot;5684423b-f923-495b-89a6-1b791ed85afd&quot;,&quot;relativeTransform&quot;:{&quot;translate&quot;:{&quot;x&quot;:232.29362437154882,&quot;y&quot;:-43.18301865335563},&quot;rotate&quot;:0,&quot;skewX&quot;:-5.585053606381852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6]}],&quot;text&quot;:&quot;IL-1β, IL-6, TNFα&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3.36320628263764,&quot;y&quot;:23.951405622489958},&quot;targetSize&quot;:{&quot;x&quot;:36.96848628014053,&quot;y&quot;:16.592841244496054},&quot;format&quot;:&quot;BETTER_TEXT&quot;,&quot;verticalAlign&quot;:&quot;TOP&quot;},&quot;isLocked&quot;:false,&quot;parent&quot;:{&quot;type&quot;:&quot;CHILD&quot;,&quot;parentId&quot;:&quot;cb2cf50a-d27b-4efe-bf40-b0eb341feda8&quot;,&quot;order&quot;:&quot;999&quot;}},&quot;0cbf6b9a-7c56-463e-b649-282c68fdff8f&quot;:{&quot;type&quot;:&quot;FIGURE_OBJECT&quot;,&quot;id&quot;:&quot;0cbf6b9a-7c56-463e-b649-282c68fdff8f&quot;,&quot;relativeTransform&quot;:{&quot;translate&quot;:{&quot;x&quot;:231.0522812214839,&quot;y&quot;:144.249179095429},&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24]}],&quot;text&quot;:&quot;IL-10, TGFβ, M-CSF, IL-35&quot;,&quot;baseStyle&quot;:{&quot;fontFamily&quot;:&quot;Roboto&quot;,&quot;fontSize&quot;:10.160642570281123,&quot;color&quot;:&quot;#232323&quot;,&quot;fontWeight&quot;:&quot;normal&quot;,&quot;fontStyle&quot;:&quot;normal&quot;,&quot;decoration&quot;:&quot;none&quot;,&quot;script&quot;:&quot;none&quot;}}],&quot;verticalAlign&quot;:&quot;TOP&quot;},&quot;size&quot;:{&quot;x&quot;:58.05520590797032,&quot;y&quot;:23.951405622489958},&quot;targetSize&quot;:{&quot;x&quot;:40.218967948292686,&quot;y&quot;:16.592841244496054},&quot;format&quot;:&quot;BETTER_TEXT&quot;,&quot;verticalAlign&quot;:&quot;TOP&quot;},&quot;isLocked&quot;:false,&quot;parent&quot;:{&quot;type&quot;:&quot;CHILD&quot;,&quot;parentId&quot;:&quot;cb2cf50a-d27b-4efe-bf40-b0eb341feda8&quot;,&quot;order&quot;:&quot;99905&quot;}},&quot;c16cddd5-0f9e-4f12-bb58-278603f85d2f&quot;:{&quot;type&quot;:&quot;FIGURE_OBJECT&quot;,&quot;id&quot;:&quot;c16cddd5-0f9e-4f12-bb58-278603f85d2f&quot;,&quot;relativeTransform&quot;:{&quot;translate&quot;:{&quot;x&quot;:231.0522812214839,&quot;y&quot;:228.44510767196473},&quot;rotate&quot;:0,&quot;skewX&quot;:-5.585053606381853e-17},&quot;opacity&quot;:1,&quot;pathStyles&quot;:[{&quot;type&quot;:&quot;FILL&quot;,&quot;fillStyle&quot;:&quot;#232323&quot;}],&quot;text&quot;:{&quot;textData&quot;:{&quot;lineSpacing&quot;:&quot;normal&quot;,&quot;alignment&quot;:&quot;center&quot;,&quot;lines&quot;:[{&quot;runs&quot;:[{&quot;style&quot;:{&quot;fontFamily&quot;:&quot;Roboto&quot;,&quot;fontSize&quot;:10.160642570281123,&quot;color&quot;:&quot;#232323&quot;,&quot;fontWeight&quot;:&quot;normal&quot;,&quot;fontStyle&quot;:&quot;normal&quot;,&quot;decoration&quot;:&quot;none&quot;,&quot;script&quot;:&quot;none&quot;},&quot;range&quot;:[0,12]}],&quot;text&quot;:&quot;IL-10, TGFβ, &quot;,&quot;baseStyle&quot;:{&quot;fontFamily&quot;:&quot;Roboto&quot;,&quot;fontSize&quot;:10.160642570281123,&quot;color&quot;:&quot;#232323&quot;,&quot;fontWeight&quot;:&quot;normal&quot;,&quot;fontStyle&quot;:&quot;normal&quot;,&quot;decoration&quot;:&quot;none&quot;,&quot;script&quot;:&quot;none&quot;}},{&quot;runs&quot;:[{&quot;style&quot;:{&quot;fontFamily&quot;:&quot;Roboto&quot;,&quot;fontSize&quot;:10.160642570281123,&quot;color&quot;:&quot;#232323&quot;,&quot;fontWeight&quot;:&quot;normal&quot;,&quot;fontStyle&quot;:&quot;normal&quot;,&quot;decoration&quot;:&quot;none&quot;,&quot;script&quot;:&quot;none&quot;},&quot;range&quot;:[0,11]}],&quot;text&quot;:&quot;M-CSF, IL-35&quot;,&quot;baseStyle&quot;:{&quot;fontFamily&quot;:&quot;Roboto&quot;,&quot;fontSize&quot;:10.160642570281123,&quot;color&quot;:&quot;#232323&quot;,&quot;fontWeight&quot;:&quot;normal&quot;,&quot;fontStyle&quot;:&quot;normal&quot;,&quot;decoration&quot;:&quot;none&quot;,&quot;script&quot;:&quot;none&quot;}}],&quot;verticalAlign&quot;:&quot;TOP&quot;,&quot;_lastCaretLocation&quot;:{&quot;lineIndex&quot;:1,&quot;runIndex&quot;:0,&quot;charIndex&quot;:0}},&quot;size&quot;:{&quot;x&quot;:58.74753054754662,&quot;y&quot;:23.951405622489958},&quot;targetSize&quot;:{&quot;x&quot;:40.69859043956542,&quot;y&quot;:16.592841244496054},&quot;format&quot;:&quot;BETTER_TEXT&quot;,&quot;verticalAlign&quot;:&quot;TOP&quot;},&quot;isLocked&quot;:false,&quot;parent&quot;:{&quot;type&quot;:&quot;CHILD&quot;,&quot;parentId&quot;:&quot;cb2cf50a-d27b-4efe-bf40-b0eb341feda8&quot;,&quot;order&quot;:&quot;9991&quot;}},&quot;25d0cc91-adbc-4510-961f-4e8e10a0623a&quot;:{&quot;type&quot;:&quot;FIGURE_OBJECT&quot;,&quot;id&quot;:&quot;25d0cc91-adbc-4510-961f-4e8e10a0623a&quot;,&quot;name&quot;:&quot;Sphere (cluster 2)&quot;,&quot;relativeTransform&quot;:{&quot;translate&quot;:{&quot;x&quot;:231.05228122148398,&quot;y&quot;:112.77133272214952},&quot;rotate&quot;:0.22756088022423254},&quot;opacity&quot;:1,&quot;source&quot;:{&quot;id&quot;:&quot;5f452d7296774300b2f3fa1c&quot;,&quot;type&quot;:&quot;ASSETS&quot;},&quot;pathStyles&quot;:[{&quot;type&quot;:&quot;FILL&quot;,&quot;fillStyle&quot;:&quot;rgb(0,0,0)&quot;}],&quot;isLocked&quot;:false,&quot;parent&quot;:{&quot;type&quot;:&quot;CHILD&quot;,&quot;parentId&quot;:&quot;cb2cf50a-d27b-4efe-bf40-b0eb341feda8&quot;,&quot;order&quot;:&quot;9992&quot;}},&quot;2f18d33c-2a06-45b3-ac67-a79d46b5b2ac&quot;:{&quot;type&quot;:&quot;FIGURE_OBJECT&quot;,&quot;id&quot;:&quot;2f18d33c-2a06-45b3-ac67-a79d46b5b2ac&quot;,&quot;name&quot;:&quot;Sphere&quot;,&quot;relativeTransform&quot;:{&quot;translate&quot;:{&quot;x&quot;:8.019568789154661,&quot;y&quot;:-4.820725448986705},&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1&quot;}},&quot;58cc768a-f7f8-4631-8b98-ab5c8ce73987&quot;:{&quot;type&quot;:&quot;FIGURE_OBJECT&quot;,&quot;id&quot;:&quot;58cc768a-f7f8-4631-8b98-ab5c8ce73987&quot;,&quot;name&quot;:&quot;Sphere&quot;,&quot;relativeTransform&quot;:{&quot;translate&quot;:{&quot;x&quot;:-0.4981620078189652,&quot;y&quot;:-4.515733518536639},&quot;rotate&quot;:2.4958208303518905e-16,&quot;skewX&quot;:3.490658503988639e-17,&quot;scale&quot;:{&quot;x&quot;:0.033675962990409675,&quot;y&quot;:0.033675962990409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2&quot;}},&quot;36d7ced8-3ebe-4fa4-8411-373c964523e2&quot;:{&quot;type&quot;:&quot;FIGURE_OBJECT&quot;,&quot;id&quot;:&quot;36d7ced8-3ebe-4fa4-8411-373c964523e2&quot;,&quot;name&quot;:&quot;Sphere&quot;,&quot;relativeTransform&quot;:{&quot;translate&quot;:{&quot;x&quot;:-8.011480941143931,&quot;y&quot;:0.23876452898070788},&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5&quot;}},&quot;8ca4769f-0508-4088-9498-e09695bb0928&quot;:{&quot;type&quot;:&quot;FIGURE_OBJECT&quot;,&quot;id&quot;:&quot;8ca4769f-0508-4088-9498-e09695bb0928&quot;,&quot;name&quot;:&quot;Sphere&quot;,&quot;relativeTransform&quot;:{&quot;translate&quot;:{&quot;x&quot;:-2.9438703075347403,&quot;y&quot;:4.812637600975842},&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6&quot;}},&quot;f4021797-84f2-4721-b72a-471ce15c6dc6&quot;:{&quot;type&quot;:&quot;FIGURE_OBJECT&quot;,&quot;id&quot;:&quot;f4021797-84f2-4721-b72a-471ce15c6dc6&quot;,&quot;name&quot;:&quot;Sphere&quot;,&quot;relativeTransform&quot;:{&quot;translate&quot;:{&quot;x&quot;:4.551504006656862,&quot;y&quot;:3.496806537211515},&quot;rotate&quot;:2.495820830351891e-16,&quot;skewX&quot;:-3.4906585039886633e-17,&quot;scale&quot;:{&quot;x&quot;:0.033783800963888486,&quot;y&quot;:0.033783800963888416}},&quot;opacity&quot;:1,&quot;image&quot;:{&quot;url&quot;:&quot;https://icons.biorender.com/biorender/5f4529c2929bce0028c9f875/sphere.png&quot;,&quot;fallbackUrl&quot;:&quot;https://res.cloudinary.com/dlcjuc3ej/image/upload/v1598368171/j2sgnsq93digicmcfz5x.svg#/keystone/api/icons/5f4529c2929bce0028c9f875/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25d0cc91-adbc-4510-961f-4e8e10a0623a&quot;,&quot;order&quot;:&quot;7&quot;}},&quot;52a15cd2-fe8b-4ce5-92d2-4a5ff219049a&quot;:{&quot;id&quot;:&quot;52a15cd2-fe8b-4ce5-92d2-4a5ff219049a&quot;,&quot;name&quot;:&quot;Cancer cell&quot;,&quot;type&quot;:&quot;FIGURE_OBJECT&quot;,&quot;relativeTransform&quot;:{&quot;translate&quot;:{&quot;x&quot;:-211.84700630925667,&quot;y&quot;:-80.40839143637862},&quot;rotate&quot;:-0.07084542423306303,&quot;skewX&quot;:-4.3314176590470476e-17,&quot;scale&quot;:{&quot;x&quot;:0.6932513429153266,&quot;y&quot;:0.69325134291532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57&quot;}},&quot;582fce2a-1c14-43f5-b5d0-8d97aa6cbe0a&quot;:{&quot;id&quot;:&quot;582fce2a-1c14-43f5-b5d0-8d97aa6cbe0a&quot;,&quot;name&quot;:&quot;Cancer cell&quot;,&quot;type&quot;:&quot;FIGURE_OBJECT&quot;,&quot;relativeTransform&quot;:{&quot;translate&quot;:{&quot;x&quot;:163.3027155318905,&quot;y&quot;:-75.72267841759601},&quot;rotate&quot;:-1.0137624102282133e-16,&quot;skewX&quot;:-2.2528053560627027e-17,&quot;scale&quot;:{&quot;x&quot;:0.3383333662436884,&quot;y&quot;:0.338333366243688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cb2cf50a-d27b-4efe-bf40-b0eb341feda8&quot;,&quot;order&quot;:&quot;9966&quot;}},&quot;9679aeed-7d00-4cb0-8163-e2ec32be6892&quot;:{&quot;id&quot;:&quot;9679aeed-7d00-4cb0-8163-e2ec32be6892&quot;,&quot;name&quot;:&quot;Cancer cell (squeezing)&quot;,&quot;type&quot;:&quot;FIGURE_OBJECT&quot;,&quot;relativeTransform&quot;:{&quot;translate&quot;:{&quot;x&quot;:310.43200863778054,&quot;y&quot;:-77.02863825396342},&quot;rotate&quot;:0.6026397226386886,&quot;skewX&quot;:-1.7127267086665877e-16,&quot;scale&quot;:{&quot;x&quot;:0.34862755956358293,&quot;y&quot;:0.34862755956358266}},&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3&quot;}},&quot;d814dba8-d070-44fe-b2f9-688532f0a7ba&quot;:{&quot;id&quot;:&quot;d814dba8-d070-44fe-b2f9-688532f0a7ba&quot;,&quot;name&quot;:&quot;Monocyte&quot;,&quot;type&quot;:&quot;FIGURE_OBJECT&quot;,&quot;relativeTransform&quot;:{&quot;translate&quot;:{&quot;x&quot;:163.30271553189053,&quot;y&quot;:120.27200863453179},&quot;rotate&quot;:0,&quot;skewX&quot;:0,&quot;scale&quot;:{&quot;x&quot;:0.3898939393007497,&quot;y&quot;:0.3898939393007497}},&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cb2cf50a-d27b-4efe-bf40-b0eb341feda8&quot;,&quot;order&quot;:&quot;9956&quot;}},&quot;e51a63d4-9aed-4785-a8f6-e77f6d357897&quot;:{&quot;id&quot;:&quot;e51a63d4-9aed-4785-a8f6-e77f6d357897&quot;,&quot;name&quot;:&quot;Macrophage (activated)&quot;,&quot;type&quot;:&quot;FIGURE_OBJECT&quot;,&quot;relativeTransform&quot;:{&quot;translate&quot;:{&quot;x&quot;:310.43200863778054,&quot;y&quot;:100.96087558029232},&quot;rotate&quot;:0,&quot;skewX&quot;:0,&quot;scale&quot;:{&quot;x&quot;:0.3268702029251573,&quot;y&quot;:0.3268702029251573}},&quot;image&quot;:{&quot;url&quot;:&quot;https://icons.biorender.com/biorender/6154cb465275170029fdb852/macrophage-activated-01.png&quot;,&quot;fallbackUrl&quot;:&quot;https://res.cloudinary.com/dlcjuc3ej/image/upload/v1632946988/x25czm6kclt8h10wmujs.svg#/keystone/api/icons/6154cb465275170029fdb852/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cb2cf50a-d27b-4efe-bf40-b0eb341feda8&quot;,&quot;order&quot;:&quot;99555&quot;}},&quot;fb0789c0-7aa4-4d1c-b380-09a05269a95c&quot;:{&quot;id&quot;:&quot;fb0789c0-7aa4-4d1c-b380-09a05269a95c&quot;,&quot;name&quot;:&quot;Macrophage&quot;,&quot;type&quot;:&quot;FIGURE_OBJECT&quot;,&quot;relativeTransform&quot;:{&quot;translate&quot;:{&quot;x&quot;:310.43200863778054,&quot;y&quot;:147.86373354057415},&quot;rotate&quot;:0,&quot;skewX&quot;:0,&quot;scale&quot;:{&quot;x&quot;:0.3783922755651836,&quot;y&quot;:0.3783922755651836}},&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cb2cf50a-d27b-4efe-bf40-b0eb341feda8&quot;,&quot;order&quot;:&quot;99552&quot;}},&quot;c778c87d-2c2b-45d3-8347-9ef4bd6be036&quot;:{&quot;id&quot;:&quot;c778c87d-2c2b-45d3-8347-9ef4bd6be036&quot;,&quot;name&quot;:&quot;Lymphocyte (T-cell)&quot;,&quot;type&quot;:&quot;FIGURE_OBJECT&quot;,&quot;relativeTransform&quot;:{&quot;translate&quot;:{&quot;x&quot;:161.3763351996173,&quot;y&quot;:209.618879552123},&quot;rotate&quot;:0,&quot;skewX&quot;:0,&quot;scale&quot;:{&quot;x&quot;:0.3731966828935552,&quot;y&quot;:0.373196682893555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cb2cf50a-d27b-4efe-bf40-b0eb341feda8&quot;,&quot;order&quot;:&quot;99612&quot;}},&quot;a3f16ece-0675-4ab8-b6c5-12d0a645672f&quot;:{&quot;id&quot;:&quot;a3f16ece-0675-4ab8-b6c5-12d0a645672f&quot;,&quot;name&quot;:&quot;Cancer cell (apoptosis)&quot;,&quot;type&quot;:&quot;FIGURE_OBJECT&quot;,&quot;relativeTransform&quot;:{&quot;translate&quot;:{&quot;x&quot;:350.5838939198879,&quot;y&quot;:215.79782247697054},&quot;rotate&quot;:6.283185307179586,&quot;skewX&quot;:0,&quot;scale&quot;:{&quot;x&quot;:-0.35220071105429507,&quot;y&quot;:0.35220071105429507}},&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cb2cf50a-d27b-4efe-bf40-b0eb341feda8&quot;,&quot;order&quot;:&quot;9974&quot;}},&quot;5d755b65-bd4c-4c1d-adf6-720953069ea8&quot;:{&quot;type&quot;:&quot;FIGURE_OBJECT&quot;,&quot;id&quot;:&quot;5d755b65-bd4c-4c1d-adf6-720953069ea8&quot;,&quot;relativeTransform&quot;:{&quot;translate&quot;:{&quot;x&quot;:-81.64427071686772,&quot;y&quot;:141.00717834282372},&quot;rotate&quot;:0},&quot;opacity&quot;:1,&quot;source&quot;:{&quot;type&quot;:&quot;ASSETS&quot;},&quot;pathStyles&quot;:[{&quot;type&quot;:&quot;FILL&quot;,&quot;fillStyle&quot;:&quot;rgb(0,0,0)&quot;}],&quot;isLocked&quot;:false,&quot;parent&quot;:{&quot;type&quot;:&quot;CHILD&quot;,&quot;parentId&quot;:&quot;cb2cf50a-d27b-4efe-bf40-b0eb341feda8&quot;,&quot;order&quot;:&quot;9968&quot;}},&quot;1631203a-de5f-48b2-bb7e-10f5a81b7415&quot;:{&quot;type&quot;:&quot;FIGURE_OBJECT&quot;,&quot;id&quot;:&quot;1631203a-de5f-48b2-bb7e-10f5a81b7415&quot;,&quot;name&quot;:&quot;CD8 (dimer)&quot;,&quot;relativeTransform&quot;:{&quot;translate&quot;:{&quot;x&quot;:0.09157300178016027,&quot;y&quot;:-7.479377610504453},&quot;rotate&quot;:0,&quot;skewX&quot;:0,&quot;scale&quot;:{&quot;x&quot;:0.02655374101959091,&quot;y&quot;:0.0265537410195909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1&quot;}},&quot;d9ce7c88-80d8-412b-8019-743c9e750600&quot;:{&quot;type&quot;:&quot;FIGURE_OBJECT&quot;,&quot;id&quot;:&quot;d9ce7c88-80d8-412b-8019-743c9e750600&quot;,&quot;name&quot;:&quot;CD8 (dimer)&quot;,&quot;relativeTransform&quot;:{&quot;translate&quot;:{&quot;x&quot;:0.09166417152316907,&quot;y&quot;:7.479377610504458},&quot;rotate&quot;:-3.141592653589793,&quot;skewX&quot;:0,&quot;scale&quot;:{&quot;x&quot;:0.02655374101959091,&quot;y&quot;:0.02655374101959091}},&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2&quot;}},&quot;751b1e92-33a8-44d7-afca-74ca4ee25a0f&quot;:{&quot;type&quot;:&quot;FIGURE_OBJECT&quot;,&quot;id&quot;:&quot;751b1e92-33a8-44d7-afca-74ca4ee25a0f&quot;,&quot;name&quot;:&quot;CD8 (dimer)&quot;,&quot;relativeTransform&quot;:{&quot;translate&quot;:{&quot;x&quot;:-5.941420599910893,&quot;y&quot;:-4.23187448402805},&quot;rotate&quot;:-0.9384056685237154,&quot;skewX&quot;:0,&quot;scale&quot;:{&quot;x&quot;:0.026553741019590914,&quot;y&quot;:0.02655374101959090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3&quot;}},&quot;5ee12261-2231-4fdf-bacb-2ed154932897&quot;:{&quot;type&quot;:&quot;FIGURE_OBJECT&quot;,&quot;id&quot;:&quot;5ee12261-2231-4fdf-bacb-2ed154932897&quot;,&quot;name&quot;:&quot;CD8 (dimer)&quot;,&quot;relativeTransform&quot;:{&quot;translate&quot;:{&quot;x&quot;:6.124615910779571,&quot;y&quot;:4.609795080769086},&quot;rotate&quot;:2.2031869850660777,&quot;skewX&quot;:0,&quot;scale&quot;:{&quot;x&quot;:0.026553741019590918,&quot;y&quot;:0.02655374101959095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5&quot;}},&quot;635c5c10-d2da-4a36-9b10-10fdb433da7d&quot;:{&quot;type&quot;:&quot;FIGURE_OBJECT&quot;,&quot;id&quot;:&quot;635c5c10-d2da-4a36-9b10-10fdb433da7d&quot;,&quot;name&quot;:&quot;CD8 (dimer)&quot;,&quot;relativeTransform&quot;:{&quot;translate&quot;:{&quot;x&quot;:-6.131527543775311,&quot;y&quot;:4.378618593368962},&quot;rotate&quot;:-2.208496134978153,&quot;skewX&quot;:-3.844136950511595e-16,&quot;scale&quot;:{&quot;x&quot;:0.026553741019590908,&quot;y&quot;:0.0265537410195908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6&quot;}},&quot;b3aafe28-9459-48d0-bc8e-4339de245fcf&quot;:{&quot;type&quot;:&quot;FIGURE_OBJECT&quot;,&quot;id&quot;:&quot;b3aafe28-9459-48d0-bc8e-4339de245fcf&quot;,&quot;name&quot;:&quot;CD8 (dimer)&quot;,&quot;relativeTransform&quot;:{&quot;translate&quot;:{&quot;x&quot;:5.88728882991173,&quot;y&quot;:-4.527132960877764},&quot;rotate&quot;:0.9330965186116402,&quot;skewX&quot;:-2.3064821703069534e-16,&quot;scale&quot;:{&quot;x&quot;:0.02655374101959093,&quot;y&quot;:0.026553741019590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5d755b65-bd4c-4c1d-adf6-720953069ea8&quot;,&quot;order&quot;:&quot;7&quot;}},&quot;ac7a75b2-f880-4033-a292-1e95df1684aa&quot;:{&quot;id&quot;:&quot;ac7a75b2-f880-4033-a292-1e95df1684aa&quot;,&quot;name&quot;:&quot;Lymphocyte (T-cell)&quot;,&quot;type&quot;:&quot;FIGURE_OBJECT&quot;,&quot;relativeTransform&quot;:{&quot;translate&quot;:{&quot;x&quot;:0.13921518688974566,&quot;y&quot;:-0.18964050267314533},&quot;rotate&quot;:0,&quot;skewX&quot;:0,&quot;scale&quot;:{&quot;x&quot;:0.16477037017008023,&quot;y&quot;:0.16477037017008023}},&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5d755b65-bd4c-4c1d-adf6-720953069ea8&quot;,&quot;order&quot;:&quot;8&quot;}},&quot;bfa4c1ab-9f2e-4cc6-b212-b1da413bc9ec&quot;:{&quot;type&quot;:&quot;FIGURE_OBJECT&quot;,&quot;id&quot;:&quot;bfa4c1ab-9f2e-4cc6-b212-b1da413bc9ec&quot;,&quot;relativeTransform&quot;:{&quot;translate&quot;:{&quot;x&quot;:-265.35154185197104,&quot;y&quot;:112.97466947913179},&quot;rotate&quot;:0.5544154313069409},&quot;opacity&quot;:1,&quot;source&quot;:{&quot;type&quot;:&quot;ASSETS&quot;},&quot;pathStyles&quot;:[{&quot;type&quot;:&quot;FILL&quot;,&quot;fillStyle&quot;:&quot;rgb(0,0,0)&quot;}],&quot;isLocked&quot;:false,&quot;parent&quot;:{&quot;type&quot;:&quot;CHILD&quot;,&quot;parentId&quot;:&quot;cb2cf50a-d27b-4efe-bf40-b0eb341feda8&quot;,&quot;order&quot;:&quot;99675&quot;}},&quot;ae197b1a-02e7-47d9-bc89-25e6f749afd4&quot;:{&quot;type&quot;:&quot;FIGURE_OBJECT&quot;,&quot;id&quot;:&quot;ae197b1a-02e7-47d9-bc89-25e6f749afd4&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1&quot;}},&quot;e71cf5be-f637-434d-a69f-88b4fe61e587&quot;:{&quot;type&quot;:&quot;FIGURE_OBJECT&quot;,&quot;id&quot;:&quot;e71cf5be-f637-434d-a69f-88b4fe61e587&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2&quot;}},&quot;d46e557e-fd2e-4c86-9798-1992399bea62&quot;:{&quot;type&quot;:&quot;FIGURE_OBJECT&quot;,&quot;id&quot;:&quot;d46e557e-fd2e-4c86-9798-1992399bea62&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3&quot;}},&quot;afb88b4e-85b4-4ab1-b72c-b429aeba51ef&quot;:{&quot;type&quot;:&quot;FIGURE_OBJECT&quot;,&quot;id&quot;:&quot;afb88b4e-85b4-4ab1-b72c-b429aeba51ef&quot;,&quot;name&quot;:&quot;CD8 (dimer)&quot;,&quot;relativeTransform&quot;:{&quot;translate&quot;:{&quot;x&quot;:6.124615910779573,&quot;y&quot;:4.609795080769087},&quot;rotate&quot;:2.2031869850660777,&quot;skewX&quot;:-7.68827390102318e-17,&quot;scale&quot;:{&quot;x&quot;:0.026553741019590925,&quot;y&quot;:0.0265537410195909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5&quot;}},&quot;e616b960-56c0-40ea-bc3c-a7d0a9c1863b&quot;:{&quot;type&quot;:&quot;FIGURE_OBJECT&quot;,&quot;id&quot;:&quot;e616b960-56c0-40ea-bc3c-a7d0a9c1863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6&quot;}},&quot;d3d63062-5114-463d-931a-67d661e84edd&quot;:{&quot;type&quot;:&quot;FIGURE_OBJECT&quot;,&quot;id&quot;:&quot;d3d63062-5114-463d-931a-67d661e84edd&quot;,&quot;name&quot;:&quot;CD8 (dimer)&quot;,&quot;relativeTransform&quot;:{&quot;translate&quot;:{&quot;x&quot;:5.887288829911732,&quot;y&quot;:-4.527132960877765},&quot;rotate&quot;:0.9330965186116402,&quot;skewX&quot;:-3.8441369505115876e-16,&quot;scale&quot;:{&quot;x&quot;:0.026553741019590935,&quot;y&quot;:0.02655374101959088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bfa4c1ab-9f2e-4cc6-b212-b1da413bc9ec&quot;,&quot;order&quot;:&quot;7&quot;}},&quot;a53af1b8-c434-4021-afcf-063e5fd954d2&quot;:{&quot;id&quot;:&quot;a53af1b8-c434-4021-afcf-063e5fd954d2&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bfa4c1ab-9f2e-4cc6-b212-b1da413bc9ec&quot;,&quot;order&quot;:&quot;8&quot;}},&quot;0a54333a-9b81-4431-85a6-05dda2fc55df&quot;:{&quot;type&quot;:&quot;FIGURE_OBJECT&quot;,&quot;id&quot;:&quot;0a54333a-9b81-4431-85a6-05dda2fc55df&quot;,&quot;relativeTransform&quot;:{&quot;translate&quot;:{&quot;x&quot;:-272.5196442616096,&quot;y&quot;:149.53635622611975},&quot;rotate&quot;:0.333556057530116},&quot;opacity&quot;:1,&quot;source&quot;:{&quot;type&quot;:&quot;ASSETS&quot;},&quot;pathStyles&quot;:[{&quot;type&quot;:&quot;FILL&quot;,&quot;fillStyle&quot;:&quot;rgb(0,0,0)&quot;}],&quot;isLocked&quot;:false,&quot;parent&quot;:{&quot;type&quot;:&quot;CHILD&quot;,&quot;parentId&quot;:&quot;cb2cf50a-d27b-4efe-bf40-b0eb341feda8&quot;,&quot;order&quot;:&quot;99672&quot;}},&quot;57074f0c-0d65-4856-b71a-b397ba0a3509&quot;:{&quot;type&quot;:&quot;FIGURE_OBJECT&quot;,&quot;id&quot;:&quot;57074f0c-0d65-4856-b71a-b397ba0a3509&quot;,&quot;name&quot;:&quot;CD8 (dimer)&quot;,&quot;relativeTransform&quot;:{&quot;translate&quot;:{&quot;x&quot;:0.09157300178016028,&quot;y&quot;:-7.4793776105044545},&quot;rotate&quot;:0,&quot;skewX&quot;:0,&quot;scale&quot;:{&quot;x&quot;:0.026553741019590914,&quot;y&quot;:0.02655374101959095}},&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1&quot;}},&quot;ba1307ce-aaef-4bcc-bdbe-75e97f19af9a&quot;:{&quot;type&quot;:&quot;FIGURE_OBJECT&quot;,&quot;id&quot;:&quot;ba1307ce-aaef-4bcc-bdbe-75e97f19af9a&quot;,&quot;name&quot;:&quot;CD8 (dimer)&quot;,&quot;relativeTransform&quot;:{&quot;translate&quot;:{&quot;x&quot;:0.0916641715231691,&quot;y&quot;:7.479377610504459},&quot;rotate&quot;:-3.141592653589793,&quot;skewX&quot;:0,&quot;scale&quot;:{&quot;x&quot;:0.026553741019590914,&quot;y&quot;:0.026553741019590918}},&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2&quot;}},&quot;31be1de1-79cd-40eb-ac2e-55996e217818&quot;:{&quot;type&quot;:&quot;FIGURE_OBJECT&quot;,&quot;id&quot;:&quot;31be1de1-79cd-40eb-ac2e-55996e217818&quot;,&quot;name&quot;:&quot;CD8 (dimer)&quot;,&quot;relativeTransform&quot;:{&quot;translate&quot;:{&quot;x&quot;:-5.941420599910895,&quot;y&quot;:-4.231874484028052},&quot;rotate&quot;:-0.9384056685237154,&quot;skewX&quot;:0,&quot;scale&quot;:{&quot;x&quot;:0.02655374101959092,&quot;y&quot;:0.026553741019590914}},&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3&quot;}},&quot;7bcfb7a5-f475-4629-979b-64acb04dc3c0&quot;:{&quot;type&quot;:&quot;FIGURE_OBJECT&quot;,&quot;id&quot;:&quot;7bcfb7a5-f475-4629-979b-64acb04dc3c0&quot;,&quot;name&quot;:&quot;CD8 (dimer)&quot;,&quot;relativeTransform&quot;:{&quot;translate&quot;:{&quot;x&quot;:6.124615910779573,&quot;y&quot;:4.609795080769087},&quot;rotate&quot;:2.2031869850660777,&quot;skewX&quot;:0,&quot;scale&quot;:{&quot;x&quot;:0.026553741019590925,&quot;y&quot;:0.026553741019590963}},&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5&quot;}},&quot;66f05b9c-37c8-4ed2-ac3e-b4a17ad2f22b&quot;:{&quot;type&quot;:&quot;FIGURE_OBJECT&quot;,&quot;id&quot;:&quot;66f05b9c-37c8-4ed2-ac3e-b4a17ad2f22b&quot;,&quot;name&quot;:&quot;CD8 (dimer)&quot;,&quot;relativeTransform&quot;:{&quot;translate&quot;:{&quot;x&quot;:-6.131527543775313,&quot;y&quot;:4.378618593368963},&quot;rotate&quot;:-2.208496134978153,&quot;skewX&quot;:-3.844136950511593e-16,&quot;scale&quot;:{&quot;x&quot;:0.026553741019590914,&quot;y&quot;:0.026553741019590866}},&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6&quot;}},&quot;4b408442-0897-4350-89a1-60cb8f471eaa&quot;:{&quot;type&quot;:&quot;FIGURE_OBJECT&quot;,&quot;id&quot;:&quot;4b408442-0897-4350-89a1-60cb8f471eaa&quot;,&quot;name&quot;:&quot;CD8 (dimer)&quot;,&quot;relativeTransform&quot;:{&quot;translate&quot;:{&quot;x&quot;:5.887288829911732,&quot;y&quot;:-4.527132960877765},&quot;rotate&quot;:0.9330965186116402,&quot;skewX&quot;:-3.07530956040927e-16,&quot;scale&quot;:{&quot;x&quot;:0.026553741019590935,&quot;y&quot;:0.026553741019590887}},&quot;opacity&quot;:1,&quot;image&quot;:{&quot;url&quot;:&quot;https://icons.biorender.com/biorender/5d9b490edd52690004bb54cb/cd8-heterodimer.png&quot;,&quot;fallbackUrl&quot;:&quot;https://res.cloudinary.com/dlcjuc3ej/image/upload/v1570457866/a2wpiharmytdgfyejlvv.svg#/keystone/api/icons/5d9b490edd52690004bb54cb/cd8-heterodimer.svg&quot;,&quot;size&quot;:{&quot;x&quot;:100,&quot;y&quot;:301},&quot;isPremium&quot;:false,&quot;isPacked&quot;:true},&quot;source&quot;:{&quot;id&quot;:&quot;5d9b48a6dd52690004bb54c1&quot;,&quot;type&quot;:&quot;ASSETS&quot;},&quot;pathStyles&quot;:[{&quot;type&quot;:&quot;FILL&quot;,&quot;fillStyle&quot;:&quot;rgb(0,0,0)&quot;}],&quot;isLocked&quot;:false,&quot;parent&quot;:{&quot;type&quot;:&quot;CHILD&quot;,&quot;parentId&quot;:&quot;0a54333a-9b81-4431-85a6-05dda2fc55df&quot;,&quot;order&quot;:&quot;7&quot;}},&quot;f0ba5dee-7b5c-4cc9-9ebb-d9a03f40aaf8&quot;:{&quot;id&quot;:&quot;f0ba5dee-7b5c-4cc9-9ebb-d9a03f40aaf8&quot;,&quot;name&quot;:&quot;Lymphocyte (T-cell)&quot;,&quot;type&quot;:&quot;FIGURE_OBJECT&quot;,&quot;relativeTransform&quot;:{&quot;translate&quot;:{&quot;x&quot;:0.13921518688974568,&quot;y&quot;:-0.18964050267314536},&quot;rotate&quot;:0,&quot;skewX&quot;:0,&quot;scale&quot;:{&quot;x&quot;:0.16477037017008025,&quot;y&quot;:0.16477037017008028}},&quot;image&quot;:{&quot;url&quot;:&quot;https://icons.biorender.com/biorender/61533248e75ac20029699c01/t-cell-01.png&quot;,&quot;fallbackUrl&quot;:&quot;https://res.cloudinary.com/dlcjuc3ej/image/upload/v1632842298/hwex9hsulyiac9wvd1ak.svg#/keystone/api/icons/61533248e75ac20029699c01/t-cell-01.svg&quot;,&quot;isPremium&quot;:false,&quot;isPacked&quot;:true,&quot;size&quot;:{&quot;x&quot;:100,&quot;y&quot;:102.83687943262412}},&quot;source&quot;:{&quot;id&quot;:&quot;61532fe8e75ac20029699b8c&quot;,&quot;type&quot;:&quot;ASSETS&quot;},&quot;isPremium&quot;:false,&quot;parent&quot;:{&quot;type&quot;:&quot;CHILD&quot;,&quot;parentId&quot;:&quot;0a54333a-9b81-4431-85a6-05dda2fc55df&quot;,&quot;order&quot;:&quot;8&quot;}},&quot;8ba64521-6c1b-43e9-a443-58419e953964&quot;:{&quot;type&quot;:&quot;FIGURE_OBJECT&quot;,&quot;id&quot;:&quot;8ba64521-6c1b-43e9-a443-58419e953964&quot;,&quot;relativeTransform&quot;:{&quot;translate&quot;:{&quot;x&quot;:-202.55342260808575,&quot;y&quot;:149.8401102833478},&quot;rotate&quot;:-2.827433388230814e-16},&quot;opacity&quot;:1,&quot;source&quot;:{&quot;type&quot;:&quot;ASSETS&quot;},&quot;pathStyles&quot;:[{&quot;type&quot;:&quot;FILL&quot;,&quot;fillStyle&quot;:&quot;rgb(0,0,0)&quot;}],&quot;isLocked&quot;:false,&quot;parent&quot;:{&quot;type&quot;:&quot;CHILD&quot;,&quot;parentId&quot;:&quot;cb2cf50a-d27b-4efe-bf40-b0eb341feda8&quot;,&quot;order&quot;:&quot;9953&quot;}},&quot;10e8ccae-1637-4e02-8263-1c2e4160613c&quot;:{&quot;id&quot;:&quot;10e8ccae-1637-4e02-8263-1c2e4160613c&quot;,&quot;name&quot;:&quot;Lymphocyte (T-cell)&quot;,&quot;type&quot;:&quot;FIGURE_OBJECT&quot;,&quot;relativeTransform&quot;:{&quot;translate&quot;:{&quot;x&quot;:-79.1359019537027,&quot;y&quot;:57.79122892237605},&quot;rotate&quot;:2.827433388230814e-16,&quot;skewX&quot;:0,&quot;scale&quot;:{&quot;x&quot;:0.09165745559886206,&quot;y&quot;:0.09165745559886206}},&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ae0fa55d-93df-4fee-b471-21c5291017ef&quot;:{&quot;id&quot;:&quot;ae0fa55d-93df-4fee-b471-21c5291017ef&quot;,&quot;name&quot;:&quot;Lymphocyte (T-cell)&quot;,&quot;type&quot;:&quot;FIGURE_OBJECT&quot;,&quot;relativeTransform&quot;:{&quot;translate&quot;:{&quot;x&quot;:48.26774727357615,&quot;y&quot;:34.29304310214068},&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3&quot;}},&quot;3262b69a-a0ec-4344-8c33-a758f8481993&quot;:{&quot;id&quot;:&quot;3262b69a-a0ec-4344-8c33-a758f8481993&quot;,&quot;name&quot;:&quot;Lymphocyte (T-cell)&quot;,&quot;type&quot;:&quot;FIGURE_OBJECT&quot;,&quot;relativeTransform&quot;:{&quot;translate&quot;:{&quot;x&quot;:73.99983071023223,&quot;y&quot;:-14.59658070180335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2&quot;}},&quot;ae19024a-4553-494e-bc36-671e45c10e5c&quot;:{&quot;id&quot;:&quot;ae19024a-4553-494e-bc36-671e45c10e5c&quot;,&quot;name&quot;:&quot;Lymphocyte (T-cell)&quot;,&quot;type&quot;:&quot;FIGURE_OBJECT&quot;,&quot;relativeTransform&quot;:{&quot;translate&quot;:{&quot;x&quot;:-13.023577761732856,&quot;y&quot;:-12.911347888187427},&quot;rotate&quot;:0.6458391769330676,&quot;skewX&quot;:0,&quot;scale&quot;:{&quot;x&quot;:0.17585225227555792,&quot;y&quot;:0.17585225227555795}},&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05&quot;}},&quot;38427fde-a41f-427d-a899-305cc30144a7&quot;:{&quot;id&quot;:&quot;38427fde-a41f-427d-a899-305cc30144a7&quot;,&quot;name&quot;:&quot;Lymphocyte (T-cell)&quot;,&quot;type&quot;:&quot;FIGURE_OBJECT&quot;,&quot;relativeTransform&quot;:{&quot;translate&quot;:{&quot;x&quot;:39.26026413705121,&quot;y&quot;:-52.76600262208476},&quot;rotate&quot;:2.827433388230814e-16,&quot;skewX&quot;:0,&quot;scale&quot;:{&quot;x&quot;:0.17585225227555792,&quot;y&quot;:0.17585225227555792}},&quot;image&quot;:{&quot;url&quot;:&quot;https://icons.biorender.com/biorender/61533248e75ac20029699c07/t-cell-01.png&quot;,&quot;fallbackUrl&quot;:&quot;https://res.cloudinary.com/dlcjuc3ej/image/upload/v1632842298/nlmonnbeupwripwrxvhg.svg#/keystone/api/icons/61533248e75ac20029699c07/t-cell-01.svg&quot;,&quot;isPremium&quot;:false,&quot;isPacked&quot;:true,&quot;size&quot;:{&quot;x&quot;:100,&quot;y&quot;:102.83687943262412}},&quot;source&quot;:{&quot;id&quot;:&quot;61532fe8e75ac20029699b8c&quot;,&quot;type&quot;:&quot;ASSETS&quot;},&quot;isPremium&quot;:false,&quot;parent&quot;:{&quot;type&quot;:&quot;CHILD&quot;,&quot;parentId&quot;:&quot;8ba64521-6c1b-43e9-a443-58419e953964&quot;,&quot;order&quot;:&quot;1&quot;}},&quot;4d63df1f-bef6-4ab2-b783-7cb9f07b1661&quot;:{&quot;id&quot;:&quot;4d63df1f-bef6-4ab2-b783-7cb9f07b1661&quot;,&quot;name&quot;:&quot;Cancer cell (squeezing)&quot;,&quot;type&quot;:&quot;FIGURE_OBJECT&quot;,&quot;relativeTransform&quot;:{&quot;translate&quot;:{&quot;x&quot;:-116.89836763707005,&quot;y&quot;:194.21962238900687},&quot;rotate&quot;:2.188354416187145,&quot;skewX&quot;:-3.4890821225898594e-16,&quot;scale&quot;:{&quot;x&quot;:0.1994364456699794,&quot;y&quot;:0.1994364456699792}},&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cb2cf50a-d27b-4efe-bf40-b0eb341feda8&quot;,&quot;order&quot;:&quot;9995&quot;}},&quot;9ab93b8c-a068-4e26-8d16-29bc23f880fa&quot;:{&quot;id&quot;:&quot;9ab93b8c-a068-4e26-8d16-29bc23f880fa&quot;,&quot;name&quot;:&quot;Fibroblast (resting)&quot;,&quot;type&quot;:&quot;FIGURE_OBJECT&quot;,&quot;relativeTransform&quot;:{&quot;translate&quot;:{&quot;x&quot;:163.30271553189053,&quot;y&quot;:-151.54234505006636},&quot;rotate&quot;:0,&quot;skewX&quot;:0,&quot;scale&quot;:{&quot;x&quot;:0.4504031316591515,&quot;y&quot;:0.45040313165915147}},&quot;image&quot;:{&quot;url&quot;:&quot;https://icons.biorender.com/biorender/61798cac4b488100281fae8c/fibroblast-resting.png&quot;,&quot;fallbackUrl&quot;:&quot;https://res.cloudinary.com/dlcjuc3ej/image/upload/v1635355813/goku3dyzqagudquyf9zx.svg#/keystone/api/icons/61798cac4b488100281fae8c/fibroblast-resting.svg&quot;,&quot;isPremium&quot;:false,&quot;isPacked&quot;:true,&quot;size&quot;:{&quot;x&quot;:150,&quot;y&quot;:30.68181818181818}},&quot;source&quot;:{&quot;id&quot;:&quot;6179878d4b488100281fad33&quot;,&quot;type&quot;:&quot;ASSETS&quot;},&quot;isPremium&quot;:false,&quot;parent&quot;:{&quot;type&quot;:&quot;CHILD&quot;,&quot;parentId&quot;:&quot;cb2cf50a-d27b-4efe-bf40-b0eb341feda8&quot;,&quot;order&quot;:&quot;9951&quot;}},&quot;e999663f-ace7-4e95-87bc-f9bbbad63485&quot;:{&quot;id&quot;:&quot;e999663f-ace7-4e95-87bc-f9bbbad63485&quot;,&quot;name&quot;:&quot;Fibroblast (activated 2)&quot;,&quot;type&quot;:&quot;FIGURE_OBJECT&quot;,&quot;relativeTransform&quot;:{&quot;translate&quot;:{&quot;x&quot;:310.43200863778054,&quot;y&quot;:-158.87505119036493},&quot;rotate&quot;:-0.1539352454280752,&quot;skewX&quot;:-5.366778981064067e-17,&quot;scale&quot;:{&quot;x&quot;:0.44038639936002005,&quot;y&quot;:0.44038639936002083}},&quot;image&quot;:{&quot;url&quot;:&quot;https://icons.biorender.com/biorender/61798c6a4b488100281fae58/fibroblast-activated-2.png&quot;,&quot;fallbackUrl&quot;:&quot;https://res.cloudinary.com/dlcjuc3ej/image/upload/v1635355747/mgsliwzhfteg3uhsq5vr.svg#/keystone/api/icons/61798c6a4b488100281fae58/fibroblast-activated-2.svg&quot;,&quot;isPremium&quot;:false,&quot;isPacked&quot;:true,&quot;size&quot;:{&quot;x&quot;:150,&quot;y&quot;:84.54545454545453}},&quot;source&quot;:{&quot;id&quot;:&quot;617987344b488100281fad31&quot;,&quot;type&quot;:&quot;ASSETS&quot;},&quot;isPremium&quot;:false,&quot;parent&quot;:{&quot;type&quot;:&quot;CHILD&quot;,&quot;parentId&quot;:&quot;cb2cf50a-d27b-4efe-bf40-b0eb341feda8&quot;,&quot;order&quot;:&quot;9955&quot;}},&quot;aef7d4fc-dcb5-4b57-bfec-54ab82c040a5&quot;:{&quot;id&quot;:&quot;aef7d4fc-dcb5-4b57-bfec-54ab82c040a5&quot;,&quot;type&quot;:&quot;FIGURE_OBJECT&quot;,&quot;relativeTransform&quot;:{&quot;translate&quot;:{&quot;x&quot;:41.85690173780759,&quot;y&quot;:-142.210012855437},&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36]}],&quot;text&quot;:&quot;Fibroblast recruitment and activation&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55&quot;}},&quot;1241d9ef-3442-4fd8-87ff-45eacb1b92e1&quot;:{&quot;id&quot;:&quot;1241d9ef-3442-4fd8-87ff-45eacb1b92e1&quot;,&quot;type&quot;:&quot;FIGURE_OBJECT&quot;,&quot;relativeTransform&quot;:{&quot;translate&quot;:{&quot;x&quot;:41.85690173780759,&quot;y&quot;:-61.27961425360843},&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42]}],&quot;text&quot;:&quot;Epithelial to mesenchymal transition (EMT) &quot;,&quot;baseStyle&quot;:{&quot;fontFamily&quot;:&quot;Roboto&quot;,&quot;fontSize&quot;:10.160642570281123,&quot;color&quot;:&quot;rgb(0,0,0)&quot;,&quot;fontWeight&quot;:&quot;bold&quot;,&quot;fontStyle&quot;:&quot;normal&quot;,&quot;decoration&quot;:&quot;none&quot;,&quot;script&quot;:&quot;none&quot;}}],&quot;_lastCaretLocation&quot;:{&quot;lineIndex&quot;:0,&quot;runIndex&quot;:-1,&quot;charIndex&quot;:-1,&quot;endOfLine&quot;:true}},&quot;format&quot;:&quot;BETTER_TEXT&quot;,&quot;size&quot;:{&quot;x&quot;:83.13253012048192,&quot;y&quot;:35.432931726907626},&quot;targetSize&quot;:{&quot;x&quot;:57.59181303527361,&quot;y&quot;:24.546910533701066}},&quot;parent&quot;:{&quot;type&quot;:&quot;CHILD&quot;,&quot;parentId&quot;:&quot;cb2cf50a-d27b-4efe-bf40-b0eb341feda8&quot;,&quot;order&quot;:&quot;9996&quot;}},&quot;7e566a2a-eade-476f-a322-8fba4c7ea94d&quot;:{&quot;id&quot;:&quot;7e566a2a-eade-476f-a322-8fba4c7ea94d&quot;,&quot;type&quot;:&quot;FIGURE_OBJECT&quot;,&quot;relativeTransform&quot;:{&quot;translate&quot;:{&quot;x&quot;:31.348797160685628,&quot;y&quot;:24.57912802334149},&quot;rotate&quot;:0},&quot;text&quot;:{&quot;textData&quot;:{&quot;lineSpacing&quot;:&quot;normal&quot;,&quot;alignment&quot;:&quot;left&quot;,&quot;verticalAlign&quot;:&quot;TOP&quot;,&quot;lines&quot;:[{&quot;runs&quot;:[{&quot;style&quot;:{&quot;fontFamily&quot;:&quot;Roboto&quot;,&quot;fontSize&quot;:10.160642570281123,&quot;color&quot;:&quot;black&quot;,&quot;fontWeight&quot;:&quot;bold&quot;,&quot;fontStyle&quot;:&quot;normal&quot;,&quot;decoration&quot;:&quot;none&quot;},&quot;range&quot;:[0,11]}],&quot;text&quot;:&quot;Angiogenesis&quot;}],&quot;_lastCaretLocation&quot;:{&quot;lineIndex&quot;:0,&quot;runIndex&quot;:-1,&quot;charIndex&quot;:-1,&quot;endOfLine&quot;:true}},&quot;format&quot;:&quot;BETTER_TEXT&quot;,&quot;size&quot;:{&quot;x&quot;:62.11632096623799,&quot;y&quot;:12.469879518072288},&quot;targetSize&quot;:{&quot;x&quot;:43.03239103082752,&quot;y&quot;:8.638771955291043}},&quot;parent&quot;:{&quot;type&quot;:&quot;CHILD&quot;,&quot;parentId&quot;:&quot;cb2cf50a-d27b-4efe-bf40-b0eb341feda8&quot;,&quot;order&quot;:&quot;9997&quot;}},&quot;fd574839-86b6-46a2-9300-a1a48ba768d1&quot;:{&quot;id&quot;:&quot;fd574839-86b6-46a2-9300-a1a48ba768d1&quot;,&quot;type&quot;:&quot;FIGURE_OBJECT&quot;,&quot;relativeTransform&quot;:{&quot;translate&quot;:{&quot;x&quot;:64.90366031050512,&quot;y&quot;:165.33473310623614},&quot;rotate&quot;:0},&quot;text&quot;:{&quot;textData&quot;:{&quot;lineSpacing&quot;:&quot;normal&quot;,&quot;alignment&quot;:&quot;left&quot;,&quot;verticalAlign&quot;:&quot;TOP&quot;,&quot;lines&quot;:[{&quot;runs&quot;:[{&quot;style&quot;:{&quot;fontFamily&quot;:&quot;Roboto&quot;,&quot;fontSize&quot;:10.160642570281123,&quot;color&quot;:&quot;rgb(0,0,0)&quot;,&quot;fontWeight&quot;:&quot;bold&quot;,&quot;fontStyle&quot;:&quot;normal&quot;,&quot;decoration&quot;:&quot;none&quot;,&quot;script&quot;:&quot;none&quot;},&quot;range&quot;:[0,13]}],&quot;text&quot;:&quot;Immune evasion&quot;,&quot;baseStyle&quot;:{&quot;fontFamily&quot;:&quot;Roboto&quot;,&quot;fontSize&quot;:10.160642570281123,&quot;color&quot;:&quot;rgb(0,0,0)&quot;,&quot;fontWeight&quot;:&quot;bold&quot;,&quot;fontStyle&quot;:&quot;normal&quot;,&quot;decoration&quot;:&quot;none&quot;,&quot;script&quot;:&quot;none&quot;}},{&quot;runs&quot;:[],&quot;text&quot;:&quot;&quot;,&quot;baseStyle&quot;:{&quot;fontFamily&quot;:&quot;Roboto&quot;,&quot;fontSize&quot;:10.160642570281123,&quot;color&quot;:&quot;rgb(0,0,0)&quot;,&quot;fontWeight&quot;:&quot;bold&quot;,&quot;fontStyle&quot;:&quot;normal&quot;,&quot;decoration&quot;:&quot;none&quot;,&quot;script&quot;:&quot;none&quot;}},{&quot;runs&quot;:[{&quot;style&quot;:{&quot;fontFamily&quot;:&quot;Roboto&quot;,&quot;fontSize&quot;:10.160642570281123,&quot;color&quot;:&quot;rgb(0,0,0)&quot;,&quot;fontWeight&quot;:&quot;normal&quot;,&quot;fontStyle&quot;:&quot;normal&quot;,&quot;decoration&quot;:&quot;none&quot;,&quot;script&quot;:&quot;none&quot;},&quot;range&quot;:[0,38]}],&quot;text&quot;:&quot;Polarization to pro-tumor M2 macrophage&quot;,&quot;baseStyle&quot;:{&quot;fontFamily&quot;:&quot;Roboto&quot;,&quot;fontSize&quot;:10.160642570281123,&quot;color&quot;:&quot;rgb(0,0,0)&quot;,&quot;fontWeight&quot;:&quot;normal&quot;,&quot;fontStyle&quot;:&quot;normal&quot;,&quot;decoration&quot;:&quot;none&quot;,&quot;script&quot;:&quot;none&quot;},&quot;textIndent&quot;:{&quot;type&quot;:&quot;bullet&quot;,&quot;indent&quot;:1,&quot;symbol&quot;:&quot;●&quot;,&quot;unit&quot;:&quot;levels&quot;}},{&quot;runs&quot;:[{&quot;style&quot;:{&quot;fontFamily&quot;:&quot;Roboto&quot;,&quot;fontSize&quot;:10.160642570281123,&quot;color&quot;:&quot;#232323&quot;,&quot;fontWeight&quot;:&quot;normal&quot;,&quot;fontStyle&quot;:&quot;normal&quot;,&quot;decoration&quot;:&quot;none&quot;,&quot;script&quot;:&quot;none&quot;},&quot;range&quot;:[0,33]},{&quot;style&quot;:{&quot;fontFamily&quot;:&quot;Roboto&quot;,&quot;fontSize&quot;:10.160642570281123,&quot;color&quot;:&quot;rgb(0,0,0)&quot;,&quot;fontWeight&quot;:&quot;normal&quot;,&quot;fontStyle&quot;:&quot;normal&quot;,&quot;decoration&quot;:&quot;none&quot;,&quot;script&quot;:&quot;none&quot;},&quot;range&quot;:[34,34]}],&quot;text&quot;:&quot;Recruitment of pro-tumorigenic Treg&quot;,&quot;baseStyle&quot;:{&quot;fontFamily&quot;:&quot;Roboto&quot;,&quot;fontSize&quot;:10.160642570281123,&quot;color&quot;:&quot;#232323&quot;,&quot;fontWeight&quot;:&quot;normal&quot;,&quot;fontStyle&quot;:&quot;normal&quot;,&quot;decoration&quot;:&quot;none&quot;,&quot;script&quot;:&quot;none&quot;},&quot;textIndent&quot;:{&quot;type&quot;:&quot;bullet&quot;,&quot;indent&quot;:1,&quot;symbol&quot;:&quot;●&quot;,&quot;unit&quot;:&quot;levels&quot;}}],&quot;_lastCaretLocation&quot;:{&quot;lineIndex&quot;:3,&quot;runIndex&quot;:0,&quot;charIndex&quot;:0}},&quot;format&quot;:&quot;BETTER_TEXT&quot;,&quot;size&quot;:{&quot;x&quot;:129.22604726587696,&quot;y&quot;:69.87751004016062},&quot;targetSize&quot;:{&quot;x&quot;:89.52406888901113,&quot;y&quot;:48.409118401316086}},&quot;parent&quot;:{&quot;type&quot;:&quot;CHILD&quot;,&quot;parentId&quot;:&quot;cb2cf50a-d27b-4efe-bf40-b0eb341feda8&quot;,&quot;order&quot;:&quot;9998&quot;}},&quot;49ee722c-7177-48e5-ac38-beeb182692fd&quot;:{&quot;id&quot;:&quot;49ee722c-7177-48e5-ac38-beeb182692fd&quot;,&quot;type&quot;:&quot;FIGURE_OBJECT&quot;,&quot;document&quot;:{&quot;type&quot;:&quot;FIGURE&quot;,&quot;canvasType&quot;:&quot;FIGURE&quot;,&quot;units&quot;:&quot;in&quot;,&quot;aspectRatio&quot;:0},&quot;parent&quot;:{&quot;type&quot;:&quot;DOCUMENT&quot;,&quot;parentId&quot;:&quot;03ec32cc-1a8f-4b9a-aa29-2e3107475642&quot;,&quot;order&quot;:&quot;1078&quot;}},&quot;0f8424c6-f4ae-452f-934b-040c9dd03ea6&quot;:{&quot;id&quot;:&quot;0f8424c6-f4ae-452f-934b-040c9dd03ea6&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9ee722c-7177-48e5-ac38-beeb182692fd&quot;,&quot;type&quot;:&quot;FRAME&quot;,&quot;order&quot;:&quot;5&quot;}},&quot;4378a3b9-3102-4f34-8f82-9b8a9913dc0e&quot;:{&quot;id&quot;:&quot;4378a3b9-3102-4f34-8f82-9b8a9913dc0e&quot;,&quot;type&quot;:&quot;FIGURE_OBJECT&quot;,&quot;document&quot;:{&quot;type&quot;:&quot;FIGURE&quot;,&quot;canvasType&quot;:&quot;FIGURE&quot;,&quot;units&quot;:&quot;in&quot;,&quot;aspectRatio&quot;:0},&quot;parent&quot;:{&quot;type&quot;:&quot;DOCUMENT&quot;,&quot;parentId&quot;:&quot;03ec32cc-1a8f-4b9a-aa29-2e3107475642&quot;,&quot;order&quot;:&quot;1076&quot;}},&quot;f7ed6f89-4cbb-4187-b279-9021b48365d0&quot;:{&quot;id&quot;:&quot;f7ed6f89-4cbb-4187-b279-9021b48365d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4378a3b9-3102-4f34-8f82-9b8a9913dc0e&quot;,&quot;type&quot;:&quot;FRAME&quot;,&quot;order&quot;:&quot;5&quot;}},&quot;54338066-9225-4b89-9edd-057032e3a0cb&quot;:{&quot;type&quot;:&quot;FIGURE_OBJECT&quot;,&quot;id&quot;:&quot;54338066-9225-4b89-9edd-057032e3a0cb&quot;,&quot;relativeTransform&quot;:{&quot;translate&quot;:{&quot;x&quot;:0,&quot;y&quot;:0},&quot;rotate&quot;:0},&quot;isLocked&quot;:false,&quot;parent&quot;:{&quot;type&quot;:&quot;CHILD&quot;,&quot;parentId&quot;:&quot;4378a3b9-3102-4f34-8f82-9b8a9913dc0e&quot;,&quot;order&quot;:&quot;5&quot;}},&quot;cfe7ef5e-4bba-4237-a62f-c04b0e4d45dd&quot;:{&quot;type&quot;:&quot;FIGURE_OBJECT&quot;,&quot;id&quot;:&quot;cfe7ef5e-4bba-4237-a62f-c04b0e4d45dd&quot;,&quot;relativeTransform&quot;:{&quot;translate&quot;:{&quot;x&quot;:-160.52696916715382,&quot;y&quot;:97.05158232307178},&quot;rotate&quot;:0},&quot;opacity&quot;:0.42,&quot;path&quot;:{&quot;type&quot;:&quot;RECT&quot;,&quot;size&quot;:{&quot;x&quot;:325.50358006700054,&quot;y&quot;:356.7333059420916},&quot;cornerRounding&quot;:{&quot;type&quot;:&quot;ARC_LENGTH&quot;,&quot;global&quot;:0}},&quot;pathStyles&quot;:[{&quot;type&quot;:&quot;FILL&quot;,&quot;fillStyle&quot;:&quot;rgb(238,247,255)&quot;},{&quot;type&quot;:&quot;STROKE&quot;,&quot;strokeStyle&quot;:&quot;transparent&quot;,&quot;lineWidth&quot;:0,&quot;lineJoin&quot;:&quot;round&quot;,&quot;dashArray&quot;:[0,0]}],&quot;isLocked&quot;:false,&quot;parent&quot;:{&quot;type&quot;:&quot;CHILD&quot;,&quot;parentId&quot;:&quot;54338066-9225-4b89-9edd-057032e3a0cb&quot;,&quot;order&quot;:&quot;002&quot;}},&quot;1f9e6ea8-b6c7-4b08-84b3-cf06101d21ac&quot;:{&quot;type&quot;:&quot;FIGURE_OBJECT&quot;,&quot;id&quot;:&quot;1f9e6ea8-b6c7-4b08-84b3-cf06101d21ac&quot;,&quot;relativeTransform&quot;:{&quot;translate&quot;:{&quot;x&quot;:162.64282663949973,&quot;y&quot;:96.25844698310878},&quot;rotate&quot;:0},&quot;opacity&quot;:0.35,&quot;path&quot;:{&quot;type&quot;:&quot;RECT&quot;,&quot;size&quot;:{&quot;x&quot;:322.57977092605825,&quot;y&quot;:356.4999763488785},&quot;cornerRounding&quot;:{&quot;type&quot;:&quot;ARC_LENGTH&quot;,&quot;global&quot;:0}},&quot;pathStyles&quot;:[{&quot;type&quot;:&quot;FILL&quot;,&quot;fillStyle&quot;:&quot;rgba(255,231,231,1)&quot;},{&quot;type&quot;:&quot;STROKE&quot;,&quot;strokeStyle&quot;:&quot;transparent&quot;,&quot;lineWidth&quot;:0,&quot;lineJoin&quot;:&quot;round&quot;,&quot;dashArray&quot;:[0,0]}],&quot;isLocked&quot;:false,&quot;parent&quot;:{&quot;type&quot;:&quot;CHILD&quot;,&quot;parentId&quot;:&quot;54338066-9225-4b89-9edd-057032e3a0cb&quot;,&quot;order&quot;:&quot;001&quot;}},&quot;8ff238b4-a485-4f9e-9469-2afd68a6af9b&quot;:{&quot;type&quot;:&quot;FIGURE_OBJECT&quot;,&quot;id&quot;:&quot;8ff238b4-a485-4f9e-9469-2afd68a6af9b&quot;,&quot;name&quot;:&quot;Membrane (for brush)&quot;,&quot;relativeTransform&quot;:{&quot;translate&quot;:{&quot;x&quot;:-160.99190794477965,&quot;y&quot;:-87.77946778711494},&quot;rotate&quot;:0},&quot;opacity&quot;:1,&quot;source&quot;:{&quot;id&quot;:&quot;5e7a5b91e8c9ab00a86dd06d&quot;,&quot;type&quot;:&quot;ASSETS&quot;},&quot;path&quot;:{&quot;type&quot;:&quot;POLY_LINE&quot;,&quot;points&quot;:[{&quot;x&quot;:-163.37573911404388,&quot;y&quot;:0},{&quot;x&quot;:163.37573911404388,&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76a2feda-2f4e-4738-b8bd-a9138c02963f&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3&quot;}},&quot;76a2feda-2f4e-4738-b8bd-a9138c02963f&quot;:{&quot;type&quot;:&quot;FIGURE_OBJECT&quot;,&quot;id&quot;:&quot;76a2feda-2f4e-4738-b8bd-a9138c02963f&quot;,&quot;relativeTransform&quot;:{&quot;translate&quot;:{&quot;x&quot;:0,&quot;y&quot;:0},&quot;rotate&quot;:0,&quot;skewX&quot;:0,&quot;scale&quot;:{&quot;x&quot;:1,&quot;y&quot;:1}},&quot;source&quot;:{&quot;type&quot;:&quot;ASSETS&quot;,&quot;id&quot;:&quot;5e7125158bb5940028a8bbf1&quot;},&quot;name&quot;:&quot;Membrane (for brush)&quot;},&quot;cf54f280-4e8f-418a-bf81-120edc115c62&quot;:{&quot;type&quot;:&quot;FIGURE_OBJECT&quot;,&quot;id&quot;:&quot;cf54f280-4e8f-418a-bf81-120edc115c62&quot;,&quot;parent&quot;:{&quot;type&quot;:&quot;CHILD&quot;,&quot;parentId&quot;:&quot;76a2feda-2f4e-4738-b8bd-a9138c02963f&quot;,&quot;order&quot;:&quot;5&quot;},&quot;relativeTransform&quot;:{&quot;translate&quot;:{&quot;x&quot;:0,&quot;y&quot;:0},&quot;rotate&quot;:0,&quot;skewX&quot;:0,&quot;scale&quot;:{&quot;x&quot;:1,&quot;y&quot;:1}}},&quot;3ba04a02-eb09-49e3-b37f-c445ab5e9cfd&quot;:{&quot;type&quot;:&quot;FIGURE_OBJECT&quot;,&quot;id&quot;:&quot;3ba04a02-eb09-49e3-b37f-c445ab5e9cfd&quot;,&quot;parent&quot;:{&quot;type&quot;:&quot;CHILD&quot;,&quot;parentId&quot;:&quot;cf54f280-4e8f-418a-bf81-120edc115c62&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e3f2ff&quot;}],&quot;opacity&quot;:1},&quot;b270f15c-3812-4448-b3c3-622d4e902a97&quot;:{&quot;type&quot;:&quot;FIGURE_OBJECT&quot;,&quot;id&quot;:&quot;b270f15c-3812-4448-b3c3-622d4e902a97&quot;,&quot;parent&quot;:{&quot;type&quot;:&quot;CHILD&quot;,&quot;parentId&quot;:&quot;cf54f280-4e8f-418a-bf81-120edc115c62&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b0beca&quot;}],&quot;opacity&quot;:1},&quot;46024310-136f-4922-b777-288604f5ae88&quot;:{&quot;type&quot;:&quot;FIGURE_OBJECT&quot;,&quot;id&quot;:&quot;46024310-136f-4922-b777-288604f5ae88&quot;,&quot;parent&quot;:{&quot;type&quot;:&quot;CHILD&quot;,&quot;parentId&quot;:&quot;cf54f280-4e8f-418a-bf81-120edc115c62&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b0beca&quot;}],&quot;opacity&quot;:1},&quot;bfd589d1-7688-4d68-a6e5-2803aa16c4fa&quot;:{&quot;type&quot;:&quot;FIGURE_OBJECT&quot;,&quot;id&quot;:&quot;bfd589d1-7688-4d68-a6e5-2803aa16c4fa&quot;,&quot;name&quot;:&quot;Membrane (for brush)&quot;,&quot;relativeTransform&quot;:{&quot;translate&quot;:{&quot;x&quot;:163.59852960264197,&quot;y&quot;:-87.77946778711494},&quot;rotate&quot;:0},&quot;opacity&quot;:1,&quot;source&quot;:{&quot;id&quot;:&quot;5e7a5b91e8c9ab00a86dd06d&quot;,&quot;type&quot;:&quot;ASSETS&quot;},&quot;path&quot;:{&quot;type&quot;:&quot;POLY_LINE&quot;,&quot;points&quot;:[{&quot;x&quot;:-160.9476734785906,&quot;y&quot;:0},{&quot;x&quot;:160.94767347859067,&quot;y&quot;:0}],&quot;closed&quot;:false},&quot;pathStyles&quot;:[{&quot;type&quot;:&quot;FILL&quot;,&quot;fillStyle&quot;:&quot;rgba(0,0,0,0)&quot;},{&quot;type&quot;:&quot;STROKE&quot;,&quot;strokeStyle&quot;:&quot;rgba(0,0,0,0)&quot;,&quot;lineWidth&quot;:15.558823529411766,&quot;lineJoin&quot;:&quot;round&quot;}],&quot;pathSmoothing&quot;:{&quot;type&quot;:&quot;CATMULL_SMOOTHING&quot;,&quot;smoothing&quot;:0.2},&quot;pathPattern&quot;:{&quot;type&quot;:&quot;ROW&quot;,&quot;patternId&quot;:&quot;0cee07f8-8c6f-48b4-9835-e2aa2bba586d&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54338066-9225-4b89-9edd-057032e3a0cb&quot;,&quot;order&quot;:&quot;05&quot;}},&quot;0cee07f8-8c6f-48b4-9835-e2aa2bba586d&quot;:{&quot;type&quot;:&quot;FIGURE_OBJECT&quot;,&quot;id&quot;:&quot;0cee07f8-8c6f-48b4-9835-e2aa2bba586d&quot;,&quot;relativeTransform&quot;:{&quot;translate&quot;:{&quot;x&quot;:0,&quot;y&quot;:0},&quot;rotate&quot;:0,&quot;skewX&quot;:0,&quot;scale&quot;:{&quot;x&quot;:1,&quot;y&quot;:1}},&quot;source&quot;:{&quot;type&quot;:&quot;ASSETS&quot;,&quot;id&quot;:&quot;5e7125158bb5940028a8bbf1&quot;},&quot;name&quot;:&quot;Membrane (for brush)&quot;},&quot;9a646159-2924-4571-b31a-fd04b1b7cb91&quot;:{&quot;type&quot;:&quot;FIGURE_OBJECT&quot;,&quot;id&quot;:&quot;9a646159-2924-4571-b31a-fd04b1b7cb91&quot;,&quot;parent&quot;:{&quot;type&quot;:&quot;CHILD&quot;,&quot;parentId&quot;:&quot;0cee07f8-8c6f-48b4-9835-e2aa2bba586d&quot;,&quot;order&quot;:&quot;5&quot;},&quot;relativeTransform&quot;:{&quot;translate&quot;:{&quot;x&quot;:0,&quot;y&quot;:0},&quot;rotate&quot;:0,&quot;skewX&quot;:0,&quot;scale&quot;:{&quot;x&quot;:1,&quot;y&quot;:1}}},&quot;7a43446c-e294-4e1d-82a4-36f55f4c6b34&quot;:{&quot;type&quot;:&quot;FIGURE_OBJECT&quot;,&quot;id&quot;:&quot;7a43446c-e294-4e1d-82a4-36f55f4c6b34&quot;,&quot;parent&quot;:{&quot;type&quot;:&quot;CHILD&quot;,&quot;parentId&quot;:&quot;9a646159-2924-4571-b31a-fd04b1b7cb91&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dd&quot;}],&quot;opacity&quot;:1},&quot;b117ac03-097c-47d2-b005-40803284a2f1&quot;:{&quot;type&quot;:&quot;FIGURE_OBJECT&quot;,&quot;id&quot;:&quot;b117ac03-097c-47d2-b005-40803284a2f1&quot;,&quot;parent&quot;:{&quot;type&quot;:&quot;CHILD&quot;,&quot;parentId&quot;:&quot;9a646159-2924-4571-b31a-fd04b1b7cb91&quot;,&quot;order&quot;:&quot;5&quot;},&quot;relativeTransform&quot;:{&quot;translate&quot;:{&quot;x&quot;:49.999500000000005,&quot;y&quot;:106.982},&quot;rotate&quot;:0,&quot;skewX&quot;:0,&quot;scale&quot;:{&quot;x&quot;:1,&quot;y&quot;:1}},&quot;path&quot;:{&quot;type&quot;:&quot;RECT&quot;,&quot;size&quot;:{&quot;x&quot;:101.837,&quot;y&quot;:31.482}},&quot;pathStyles&quot;:[{&quot;type&quot;:&quot;FILL&quot;,&quot;fillStyle&quot;:&quot;#caaaaa&quot;}],&quot;opacity&quot;:1},&quot;f0e8b08f-b99e-41de-803c-990a05d520da&quot;:{&quot;type&quot;:&quot;FIGURE_OBJECT&quot;,&quot;id&quot;:&quot;f0e8b08f-b99e-41de-803c-990a05d520da&quot;,&quot;parent&quot;:{&quot;type&quot;:&quot;CHILD&quot;,&quot;parentId&quot;:&quot;9a646159-2924-4571-b31a-fd04b1b7cb91&quot;,&quot;order&quot;:&quot;7&quot;},&quot;relativeTransform&quot;:{&quot;translate&quot;:{&quot;x&quot;:49.999500000000005,&quot;y&quot;:22.338},&quot;rotate&quot;:0,&quot;skewX&quot;:0,&quot;scale&quot;:{&quot;x&quot;:1,&quot;y&quot;:1}},&quot;path&quot;:{&quot;type&quot;:&quot;RECT&quot;,&quot;size&quot;:{&quot;x&quot;:101.837,&quot;y&quot;:31.482}},&quot;pathStyles&quot;:[{&quot;type&quot;:&quot;FILL&quot;,&quot;fillStyle&quot;:&quot;#caaaaa&quot;}],&quot;opacity&quot;:1},&quot;c03a7291-0a49-4981-bb08-7ec367f6593d&quot;:{&quot;type&quot;:&quot;FIGURE_OBJECT&quot;,&quot;id&quot;:&quot;c03a7291-0a49-4981-bb08-7ec367f6593d&quot;,&quot;relativeTransform&quot;:{&quot;translate&quot;:{&quot;x&quot;:254.42088864694762,&quot;y&quot;:-54.2368167465691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6&quot;}},&quot;ec16455f-03b6-4a5e-9f0e-ae6c366f19b0&quot;:{&quot;type&quot;:&quot;FIGURE_OBJECT&quot;,&quot;id&quot;:&quot;ec16455f-03b6-4a5e-9f0e-ae6c366f19b0&quot;,&quot;relativeTransform&quot;:{&quot;translate&quot;:{&quot;x&quot;:134.34572202244362,&quot;y&quot;:-54.00824583173946},&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07&quot;}},&quot;e578cadf-6f3d-4235-bc59-2b284977e9b8&quot;:{&quot;type&quot;:&quot;FIGURE_OBJECT&quot;,&quot;id&quot;:&quot;e578cadf-6f3d-4235-bc59-2b284977e9b8&quot;,&quot;relativeTransform&quot;:{&quot;translate&quot;:{&quot;x&quot;:-66.26515413684706,&quot;y&quot;:-57.85209451589177},&quot;rotate&quot;:0},&quot;opacity&quot;:1,&quot;path&quot;:{&quot;type&quot;:&quot;ELLIPSE&quot;,&quot;size&quot;:{&quot;x&quot;:52.80080180363899,&quot;y&quot;:47.30075061049889}},&quot;pathStyles&quot;:[{&quot;type&quot;:&quot;FILL&quot;,&quot;fillStyle&quot;:{&quot;type&quot;:&quot;radial&quot;,&quot;colorStops&quot;:{&quot;0.253&quot;:&quot;rgba(255, 0, 0, 0.44)&quot;,&quot;0.608&quot;:&quot;rgba(255, 0, 0, 0)&quot;}}},{&quot;type&quot;:&quot;STROKE&quot;,&quot;strokeStyle&quot;:&quot;#95AAD3&quot;,&quot;lineWidth&quot;:0,&quot;lineJoin&quot;:&quot;round&quot;}],&quot;isLocked&quot;:false,&quot;parent&quot;:{&quot;type&quot;:&quot;CHILD&quot;,&quot;parentId&quot;:&quot;54338066-9225-4b89-9edd-057032e3a0cb&quot;,&quot;order&quot;:&quot;1&quot;}},&quot;ba11253a-9057-4744-853a-ad32d9e86916&quot;:{&quot;type&quot;:&quot;FIGURE_OBJECT&quot;,&quot;id&quot;:&quot;ba11253a-9057-4744-853a-ad32d9e86916&quot;,&quot;relativeTransform&quot;:{&quot;translate&quot;:{&quot;x&quot;:-65.04360384250784,&quot;y&quot;:-11.607175146809174},&quot;rotate&quot;:0},&quot;opacity&quot;:1,&quot;path&quot;:{&quot;type&quot;:&quot;POLY_LINE&quot;,&quot;points&quot;:[{&quot;x&quot;:0,&quot;y&quot;:-27.3839050254468},{&quot;x&quot;:0,&quot;y&quot;:27.38390502544688}],&quot;closed&quot;:false},&quot;pathStyles&quot;:[{&quot;type&quot;:&quot;FILL&quot;,&quot;fillStyle&quot;:&quot;transparent&quot;},{&quot;type&quot;:&quot;STROKE&quot;,&quot;strokeStyle&quot;:{&quot;units&quot;:&quot;PATH_LENGTH&quot;,&quot;stops&quot;:{&quot;0&quot;:&quot;#325A7600&quot;,&quot;1&quot;:&quot;#325A76ff&quot;,&quot;0.45&quot;:&quot;#325A76ff&quot;}},&quot;lineWidth&quot;:2.0294117647058822,&quot;lineJoin&quot;:&quot;round&quot;,&quot;dashArray&quot;:[0,0]}],&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12&quot;}},&quot;34096464-ee20-4bba-b530-5c79cae56fd4&quot;:{&quot;type&quot;:&quot;FIGURE_OBJECT&quot;,&quot;id&quot;:&quot;34096464-ee20-4bba-b530-5c79cae56fd4&quot;,&quot;relativeTransform&quot;:{&quot;translate&quot;:{&quot;x&quot;:2.498205882353084,&quot;y&quot;:0.6354572260610145},&quot;rotate&quot;:0},&quot;opacity&quot;:1,&quot;path&quot;:{&quot;type&quot;:&quot;POLY_LINE&quot;,&quot;points&quot;:[{&quot;x&quot;:0,&quot;y&quot;:-274.6880721857038},{&quot;x&quot;:0,&quot;y&quot;:274.68807218570373}],&quot;closed&quot;:false},&quot;pathStyles&quot;:[{&quot;type&quot;:&quot;FILL&quot;,&quot;fillStyle&quot;:&quot;transparent&quot;},{&quot;type&quot;:&quot;STROKE&quot;,&quot;strokeStyle&quot;:&quot;#444444&quot;,&quot;lineWidth&quot;:1.3529411764705883,&quot;lineJoin&quot;:&quot;round&quot;,&quot;dashArray&quot;:[8,8]}],&quot;isLocked&quot;:false,&quot;parent&quot;:{&quot;type&quot;:&quot;CHILD&quot;,&quot;parentId&quot;:&quot;54338066-9225-4b89-9edd-057032e3a0cb&quot;,&quot;order&quot;:&quot;15&quot;}},&quot;22a6abae-b797-46f4-a741-6b165541f2dc&quot;:{&quot;type&quot;:&quot;FIGURE_OBJECT&quot;,&quot;id&quot;:&quot;22a6abae-b797-46f4-a741-6b165541f2dc&quot;,&quot;relativeTransform&quot;:{&quot;translate&quot;:{&quot;x&quot;:209.5455280074728,&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4, 224, 250, 1)&quot;},{&quot;type&quot;:&quot;STROKE&quot;,&quot;strokeStyle&quot;:&quot;rgba(135, 66, 144, 1)&quot;,&quot;lineWidth&quot;:1.3529411764705883,&quot;lineJoin&quot;:&quot;round&quot;}],&quot;isLocked&quot;:false,&quot;parent&quot;:{&quot;type&quot;:&quot;CHILD&quot;,&quot;parentId&quot;:&quot;54338066-9225-4b89-9edd-057032e3a0cb&quot;,&quot;order&quot;:&quot;16&quot;}},&quot;b20ce667-0c33-4324-a7f9-525164074816&quot;:{&quot;type&quot;:&quot;FIGURE_OBJECT&quot;,&quot;id&quot;:&quot;b20ce667-0c33-4324-a7f9-52516407481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3]}],&quot;text&quot;:&quot;Tyk2&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2a6abae-b797-46f4-a741-6b165541f2dc&quot;,&quot;order&quot;:&quot;5&quot;}},&quot;4484992a-6046-4173-aab6-c4f2024273b0&quot;:{&quot;type&quot;:&quot;FIGURE_OBJECT&quot;,&quot;id&quot;:&quot;4484992a-6046-4173-aab6-c4f2024273b0&quot;,&quot;relativeTransform&quot;:{&quot;translate&quot;:{&quot;x&quot;:210.0576581288603,&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41, 235, 252, 1)&quot;},{&quot;type&quot;:&quot;STROKE&quot;,&quot;strokeStyle&quot;:&quot;rgba(103, 68, 141, 1)&quot;,&quot;lineWidth&quot;:1.3529411764705883,&quot;lineJoin&quot;:&quot;round&quot;}],&quot;isLocked&quot;:false,&quot;parent&quot;:{&quot;type&quot;:&quot;CHILD&quot;,&quot;parentId&quot;:&quot;54338066-9225-4b89-9edd-057032e3a0cb&quot;,&quot;order&quot;:&quot;17&quot;}},&quot;94bfaa14-a0a4-4871-bb59-29b559d43964&quot;:{&quot;type&quot;:&quot;FIGURE_OBJECT&quot;,&quot;id&quot;:&quot;94bfaa14-a0a4-4871-bb59-29b559d43964&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4]}],&quot;text&quot;:&quot;STAT5&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4484992a-6046-4173-aab6-c4f2024273b0&quot;,&quot;order&quot;:&quot;5&quot;}},&quot;27a86643-876b-47fa-b9e0-3208dee6a4a2&quot;:{&quot;type&quot;:&quot;FIGURE_OBJECT&quot;,&quot;id&quot;:&quot;27a86643-876b-47fa-b9e0-3208dee6a4a2&quot;,&quot;relativeTransform&quot;:{&quot;translate&quot;:{&quot;x&quot;:59.69041137235452,&quot;y&quot;:32.79346562521284},&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2&quot;}},&quot;a044f7a7-02d7-4647-92a4-0f676398f145&quot;:{&quot;type&quot;:&quot;FIGURE_OBJECT&quot;,&quot;id&quot;:&quot;a044f7a7-02d7-4647-92a4-0f676398f145&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27a86643-876b-47fa-b9e0-3208dee6a4a2&quot;,&quot;order&quot;:&quot;5&quot;}},&quot;5ead83e1-c752-479a-9786-b28292753e2d&quot;:{&quot;type&quot;:&quot;FIGURE_OBJECT&quot;,&quot;id&quot;:&quot;5ead83e1-c752-479a-9786-b28292753e2d&quot;,&quot;name&quot;:&quot;Stem cell factor receptor (c-KIT)&quot;,&quot;relativeTransform&quot;:{&quot;translate&quot;:{&quot;x&quot;:-72.49292476241875,&quot;y&quot;:-97.69858671916957},&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1&quot;}},&quot;7bdfe30b-894f-46ba-a259-702a6fcd158d&quot;:{&quot;type&quot;:&quot;FIGURE_OBJECT&quot;,&quot;id&quot;:&quot;7bdfe30b-894f-46ba-a259-702a6fcd158d&quot;,&quot;name&quot;:&quot;Stem cell factor receptor (c-KIT)&quot;,&quot;relativeTransform&quot;:{&quot;translate&quot;:{&quot;x&quot;:-274.3775358179056,&quot;y&quot;:-97.69858671916941},&quot;rotate&quot;:0,&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2&quot;}},&quot;d9496e11-59d3-44ce-b1d8-b9554dbb38e2&quot;:{&quot;type&quot;:&quot;FIGURE_OBJECT&quot;,&quot;id&quot;:&quot;d9496e11-59d3-44ce-b1d8-b9554dbb38e2&quot;,&quot;name&quot;:&quot;Stem cell factor receptor (c-KIT)&quot;,&quot;relativeTransform&quot;:{&quot;translate&quot;:{&quot;x&quot;:-57.523307115359614,&quot;y&quot;:-97.69858671916961},&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5&quot;}},&quot;4abeebc3-a645-4be0-85c3-203b16d69300&quot;:{&quot;type&quot;:&quot;FIGURE_OBJECT&quot;,&quot;id&quot;:&quot;4abeebc3-a645-4be0-85c3-203b16d69300&quot;,&quot;name&quot;:&quot;Stem cell factor receptor (c-KIT)&quot;,&quot;relativeTransform&quot;:{&quot;translate&quot;:{&quot;x&quot;:-198.30373382119404,&quot;y&quot;:-97.69858675431418},&quot;rotate&quot;:6.283185307179586,&quot;skewX&quot;:0,&quot;scale&quot;:{&quot;x&quot;:-0.16311895772087426,&quot;y&quot;:0.16311895772087426}},&quot;opacity&quot;:1,&quot;image&quot;:{&quot;url&quot;:&quot;https://icons.biorender.com/biorender/5ce6a7ffc06a4c3300fcbe3b/stem-cell-factor-receptor-scfr-c-kit.png&quot;,&quot;fallbackUrl&quot;:&quot;https://res.cloudinary.com/dlcjuc3ej/image/upload/v1558620155/vauju3vc1kieqmvp8c6u.svg#/keystone/api/icons/5ce6a7ffc06a4c3300fcbe3b/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26&quot;}},&quot;e004bded-f996-4097-ac33-34298f46425a&quot;:{&quot;type&quot;:&quot;FIGURE_OBJECT&quot;,&quot;id&quot;:&quot;e004bded-f996-4097-ac33-34298f46425a&quot;,&quot;name&quot;:&quot;Sphere&quot;,&quot;relativeTransform&quot;:{&quot;translate&quot;:{&quot;x&quot;:-72.08559403284669,&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27&quot;}},&quot;5a1144ee-0ba6-4118-b5c0-c1d3ac72f077&quot;:{&quot;type&quot;:&quot;FIGURE_OBJECT&quot;,&quot;id&quot;:&quot;5a1144ee-0ba6-4118-b5c0-c1d3ac72f077&quot;,&quot;name&quot;:&quot;Sphere&quot;,&quot;relativeTransform&quot;:{&quot;translate&quot;:{&quot;x&quot;:-136.9636096431462,&quot;y&quot;:-165.117580636635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quot;}},&quot;c54c95b9-c671-410b-8861-45bf12802f6e&quot;:{&quot;type&quot;:&quot;FIGURE_OBJECT&quot;,&quot;id&quot;:&quot;c54c95b9-c671-410b-8861-45bf12802f6e&quot;,&quot;name&quot;:&quot;Sphere&quot;,&quot;relativeTransform&quot;:{&quot;translate&quot;:{&quot;x&quot;:-60.40159403284666,&quot;y&quot;:-139.9336230531032},&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2&quot;}},&quot;ed99813b-12e6-42d9-9273-66cd3bbd8d11&quot;:{&quot;type&quot;:&quot;FIGURE_OBJECT&quot;,&quot;id&quot;:&quot;ed99813b-12e6-42d9-9273-66cd3bbd8d11&quot;,&quot;name&quot;:&quot;Sphere&quot;,&quot;relativeTransform&quot;:{&quot;translate&quot;:{&quot;x&quot;:-147.94802221835948,&quot;y&quot;:-174.55618256467744},&quot;rotate&quot;:0,&quot;skewX&quot;:0,&quot;scale&quot;:{&quot;x&quot;:0.07867441774263367,&quot;y&quot;:0.07867441774263367}},&quot;opacity&quot;:1,&quot;image&quot;:{&quot;url&quot;:&quot;https://icons.biorender.com/biorender/5f4529c2929bce0028c9f871/sphere.png&quot;,&quot;fallbackUrl&quot;:&quot;https://res.cloudinary.com/dlcjuc3ej/image/upload/v1598368171/xzib3hguhrphelzoejij.svg#/keystone/api/icons/5f4529c2929bce0028c9f871/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338066-9225-4b89-9edd-057032e3a0cb&quot;,&quot;order&quot;:&quot;35&quot;}},&quot;21b29048-c38f-440c-b282-d8d6f4da6463&quot;:{&quot;type&quot;:&quot;FIGURE_OBJECT&quot;,&quot;id&quot;:&quot;21b29048-c38f-440c-b282-d8d6f4da6463&quot;,&quot;relativeTransform&quot;:{&quot;translate&quot;:{&quot;x&quot;:-136.8019533673641,&quot;y&quot;:-130.8104993794109},&quot;rotate&quot;:0},&quot;opacity&quot;:1,&quot;path&quot;:{&quot;type&quot;:&quot;POLY_LINE&quot;,&quot;points&quot;:[{&quot;x&quot;:-50.87040728958339,&quot;y&quot;:0},{&quot;x&quot;:50.87040728958339,&quot;y&quot;:0}],&quot;closed&quot;:false},&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4&quot;}},&quot;52d110be-54cf-4004-a089-32e47ac86d49&quot;:{&quot;type&quot;:&quot;FIGURE_OBJECT&quot;,&quot;id&quot;:&quot;52d110be-54cf-4004-a089-32e47ac86d49&quot;,&quot;relativeTransform&quot;:{&quot;translate&quot;:{&quot;x&quot;:-136.64705882352942,&quot;y&quot;:-148.14705882352942},&quot;rotate&quot;:0},&quot;opacity&quot;:1,&quot;path&quot;:{&quot;type&quot;:&quot;POLY_LINE&quot;,&quot;points&quot;:[{&quot;x&quot;:-11.426060565624482,&quot;y&quot;:-17.25},{&quot;x&quot;:-11.426060565624482,&quot;y&quot;:17.25},{&quot;x&quot;:11.426060565624406,&quot;y&quot;:17.25}],&quot;closed&quot;:false,&quot;cornerRounding&quot;:{&quot;type&quot;:&quot;ARC_LENGTH&quot;,&quot;global&quot;:35.135411246206615}},&quot;pathStyles&quot;:[{&quot;type&quot;:&quot;FILL&quot;,&quot;fillStyle&quot;:&quot;rgba(0,0,0,0)&quot;},{&quot;type&quot;:&quot;STROKE&quot;,&quot;strokeStyle&quot;:{&quot;units&quot;:&quot;PATH_LENGTH&quot;,&quot;stops&quot;:{&quot;0&quot;:&quot;#23232300&quot;,&quot;1&quot;:&quot;#232323ff&quot;,&quot;0.45&quot;:&quot;#232323ff&quot;}},&quot;lineWidth&quot;:1.3529411764705883,&quot;lineJoin&quot;:&quot;round&quot;}],&quot;isLocked&quot;:false,&quot;parent&quot;:{&quot;type&quot;:&quot;CHILD&quot;,&quot;parentId&quot;:&quot;54338066-9225-4b89-9edd-057032e3a0cb&quot;,&quot;order&quot;:&quot;42&quot;}},&quot;507127a7-7438-4ccb-9277-c5b0d755ebde&quot;:{&quot;type&quot;:&quot;FIGURE_OBJECT&quot;,&quot;id&quot;:&quot;507127a7-7438-4ccb-9277-c5b0d755ebde&quot;,&quot;relativeTransform&quot;:{&quot;translate&quot;:{&quot;x&quot;:-65.62384166557648,&quot;y&quot;:32.79346562521284},&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35, 245, 216, 1)&quot;},{&quot;type&quot;:&quot;STROKE&quot;,&quot;strokeStyle&quot;:&quot;rgba(90, 123, 41, 1)&quot;,&quot;lineWidth&quot;:1.3529411764705883,&quot;lineJoin&quot;:&quot;round&quot;}],&quot;isLocked&quot;:false,&quot;parent&quot;:{&quot;type&quot;:&quot;CHILD&quot;,&quot;parentId&quot;:&quot;54338066-9225-4b89-9edd-057032e3a0cb&quot;,&quot;order&quot;:&quot;45&quot;}},&quot;504db359-a057-4557-9a09-a46f9654a0fd&quot;:{&quot;type&quot;:&quot;FIGURE_OBJECT&quot;,&quot;id&quot;:&quot;504db359-a057-4557-9a09-a46f9654a0fd&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s&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507127a7-7438-4ccb-9277-c5b0d755ebde&quot;,&quot;order&quot;:&quot;5&quot;}},&quot;6652ecf0-857e-44ba-a227-10c0a36b78c1&quot;:{&quot;type&quot;:&quot;FIGURE_OBJECT&quot;,&quot;id&quot;:&quot;6652ecf0-857e-44ba-a227-10c0a36b78c1&quot;,&quot;relativeTransform&quot;:{&quot;translate&quot;:{&quot;x&quot;:-65.62384166557648,&quot;y&quot;:113.40912716602732},&quot;rotate&quot;:0},&quot;layout&quot;:{&quot;sizeRatio&quot;:{&quot;x&quot;:0.8438108511311878,&quot;y&quot;:0.7634229832560077},&quot;keepAspectRatio&quot;:false},&quot;opacity&quot;:1,&quot;path&quot;:{&quot;type&quot;:&quot;RECT&quot;,&quot;size&quot;:{&quot;x&quot;:49.536807279092905,&quot;y&quot;:23.845279492267267},&quot;cornerRounding&quot;:{&quot;type&quot;:&quot;ARC_LENGTH&quot;,&quot;global&quot;:18.728038718925525}},&quot;pathStyles&quot;:[{&quot;type&quot;:&quot;FILL&quot;,&quot;fillStyle&quot;:&quot;rgba(224, 244, 218, 1)&quot;},{&quot;type&quot;:&quot;STROKE&quot;,&quot;strokeStyle&quot;:&quot;rgba(53, 105, 32, 1)&quot;,&quot;lineWidth&quot;:1.3529411764705883,&quot;lineJoin&quot;:&quot;round&quot;}],&quot;isLocked&quot;:false,&quot;parent&quot;:{&quot;type&quot;:&quot;CHILD&quot;,&quot;parentId&quot;:&quot;54338066-9225-4b89-9edd-057032e3a0cb&quot;,&quot;order&quot;:&quot;5&quot;}},&quot;9ae3eb03-18cf-4311-a4a1-46232b78d5d8&quot;:{&quot;type&quot;:&quot;FIGURE_OBJECT&quot;,&quot;id&quot;:&quot;9ae3eb03-18cf-4311-a4a1-46232b78d5d8&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302,&quot;y&quot;:12.852941176470589},&quot;targetSize&quot;:{&quot;x&quot;:28.276264611392335,&quot;y&quot;:2},&quot;format&quot;:&quot;BETTER_TEXT&quot;,&quot;verticalAlign&quot;:&quot;TOP&quot;},&quot;parent&quot;:{&quot;type&quot;:&quot;CHILD&quot;,&quot;parentId&quot;:&quot;6652ecf0-857e-44ba-a227-10c0a36b78c1&quot;,&quot;order&quot;:&quot;5&quot;}},&quot;04112a85-4e2b-48c5-ad5e-97a8c6aa0170&quot;:{&quot;type&quot;:&quot;FIGURE_OBJECT&quot;,&quot;id&quot;:&quot;04112a85-4e2b-48c5-ad5e-97a8c6aa0170&quot;,&quot;relativeTransform&quot;:{&quot;translate&quot;:{&quot;x&quot;:59.69041137235452,&quot;y&quot;:113.40912716602732},&quot;rotate&quot;:0},&quot;layout&quot;:{&quot;sizeRatio&quot;:{&quot;x&quot;:0.8438108511311868,&quot;y&quot;:0.7634229832560061},&quot;keepAspectRatio&quot;:false},&quot;opacity&quot;:1,&quot;path&quot;:{&quot;type&quot;:&quot;RECT&quot;,&quot;size&quot;:{&quot;x&quot;:49.536807279092905,&quot;y&quot;:23.845279492267267},&quot;cornerRounding&quot;:{&quot;type&quot;:&quot;ARC_LENGTH&quot;,&quot;global&quot;:18.728038718925646}},&quot;pathStyles&quot;:[{&quot;type&quot;:&quot;FILL&quot;,&quot;fillStyle&quot;:&quot;rgba(228,244,218,1)&quot;},{&quot;type&quot;:&quot;STROKE&quot;,&quot;strokeStyle&quot;:&quot;rgba(53, 105, 32, 1)&quot;,&quot;lineWidth&quot;:1.3529411764705883,&quot;lineJoin&quot;:&quot;round&quot;}],&quot;isLocked&quot;:false,&quot;parent&quot;:{&quot;type&quot;:&quot;CHILD&quot;,&quot;parentId&quot;:&quot;54338066-9225-4b89-9edd-057032e3a0cb&quot;,&quot;order&quot;:&quot;51&quot;}},&quot;ef914196-ae88-458d-bde1-a1a0617cec26&quot;:{&quot;type&quot;:&quot;FIGURE_OBJECT&quot;,&quot;id&quot;:&quot;ef914196-ae88-458d-bde1-a1a0617cec26&quot;,&quot;relativeTransform&quot;:{&quot;translate&quot;:{&quot;x&quot;:0,&quot;y&quot;:0},&quot;rotate&quot;:0},&quot;text&quot;:{&quot;textData&quot;:{&quot;lineSpacing&quot;:&quot;normal&quot;,&quot;alignment&quot;:&quot;center&quot;,&quot;lines&quot;:[{&quot;runs&quot;:[{&quot;style&quot;:{&quot;fontFamily&quot;:&quot;Roboto&quot;,&quot;fontSize&quot;:10.823529411764707,&quot;color&quot;:&quot;rgb(0,0,0)&quot;,&quot;fontWeight&quot;:&quot;normal&quot;,&quot;fontStyle&quot;:&quot;normal&quot;,&quot;decoration&quot;:&quot;none&quot;,&quot;script&quot;:&quot;none&quot;},&quot;range&quot;:[0,2]}],&quot;text&quot;:&quot;Raf&quot;,&quot;baseStyle&quot;:{&quot;fontFamily&quot;:&quot;Roboto&quot;,&quot;fontSize&quot;:10.823529411764707,&quot;color&quot;:&quot;rgb(0,0,0)&quot;,&quot;fontWeight&quot;:&quot;normal&quot;,&quot;fontStyle&quot;:&quot;normal&quot;,&quot;decoration&quot;:&quot;none&quot;,&quot;script&quot;:&quot;none&quot;}}],&quot;verticalAlign&quot;:&quot;TOP&quot;},&quot;size&quot;:{&quot;x&quot;:41.79969551249295,&quot;y&quot;:12.852941176470589},&quot;targetSize&quot;:{&quot;x&quot;:28.276264611392293,&quot;y&quot;:2},&quot;format&quot;:&quot;BETTER_TEXT&quot;,&quot;verticalAlign&quot;:&quot;TOP&quot;},&quot;parent&quot;:{&quot;type&quot;:&quot;CHILD&quot;,&quot;parentId&quot;:&quot;04112a85-4e2b-48c5-ad5e-97a8c6aa0170&quot;,&quot;order&quot;:&quot;5&quot;}},&quot;5c8731a6-af06-422a-bca2-038a20dc1ab3&quot;:{&quot;type&quot;:&quot;FIGURE_OBJECT&quot;,&quot;id&quot;:&quot;5c8731a6-af06-422a-bca2-038a20dc1ab3&quot;,&quot;name&quot;:&quot;Stem cell factor receptor (c-KIT)&quot;,&quot;relativeTransform&quot;:{&quot;translate&quot;:{&quot;x&quot;:127.19518617172498,&quot;y&quot;:-93.33256677590967},&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2&quot;}},&quot;c22a6318-0aa8-47ec-8f40-8ff444f7768b&quot;:{&quot;type&quot;:&quot;FIGURE_OBJECT&quot;,&quot;id&quot;:&quot;c22a6318-0aa8-47ec-8f40-8ff444f7768b&quot;,&quot;name&quot;:&quot;Stem cell factor receptor (c-KIT)&quot;,&quot;relativeTransform&quot;:{&quot;translate&quot;:{&quot;x&quot;:142.10613387836486,&quot;y&quot;:-93.3326455778436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5&quot;}},&quot;82de9dee-9758-4f2f-9c4b-8d58a1e55c8b&quot;:{&quot;type&quot;:&quot;FIGURE_OBJECT&quot;,&quot;id&quot;:&quot;82de9dee-9758-4f2f-9c4b-8d58a1e55c8b&quot;,&quot;name&quot;:&quot;Stem cell factor receptor (c-KIT)&quot;,&quot;relativeTransform&quot;:{&quot;translate&quot;:{&quot;x&quot;:247.62169177759614,&quot;y&quot;:-93.35835292360412},&quot;rotate&quot;:0,&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6&quot;}},&quot;9be5dbf4-dc48-4634-849a-a5848fae86ef&quot;:{&quot;type&quot;:&quot;FIGURE_OBJECT&quot;,&quot;id&quot;:&quot;9be5dbf4-dc48-4634-849a-a5848fae86ef&quot;,&quot;name&quot;:&quot;Stem cell factor receptor (c-KIT)&quot;,&quot;relativeTransform&quot;:{&quot;translate&quot;:{&quot;x&quot;:262.2745318560108,&quot;y&quot;:-93.3326470412512},&quot;rotate&quot;:6.283185307179586,&quot;skewX&quot;:0,&quot;scale&quot;:{&quot;x&quot;:-0.16311895772087426,&quot;y&quot;:0.16311895772087426}},&quot;opacity&quot;:1,&quot;image&quot;:{&quot;url&quot;:&quot;https://icons.biorender.com/biorender/5ce6a7ffc06a4c3300fcbe3c/stem-cell-factor-receptor-scfr-c-kit.png&quot;,&quot;fallbackUrl&quot;:&quot;https://res.cloudinary.com/dlcjuc3ej/image/upload/v1558620155/vrdwzl2ozonvb9lmzdf5.svg#/keystone/api/icons/5ce6a7ffc06a4c3300fcbe3c/stem-cell-factor-receptor-scfr-c-kit.svg&quot;,&quot;size&quot;:{&quot;x&quot;:158,&quot;y&quot;:763},&quot;isPremium&quot;:false,&quot;isPacked&quot;:true},&quot;source&quot;:{&quot;id&quot;:&quot;5ce6a7a6c06a4c3300fcbe31&quot;,&quot;type&quot;:&quot;ASSETS&quot;},&quot;pathStyles&quot;:[{&quot;type&quot;:&quot;FILL&quot;,&quot;fillStyle&quot;:&quot;rgb(0,0,0)&quot;}],&quot;isLocked&quot;:false,&quot;parent&quot;:{&quot;type&quot;:&quot;CHILD&quot;,&quot;parentId&quot;:&quot;54338066-9225-4b89-9edd-057032e3a0cb&quot;,&quot;order&quot;:&quot;57&quot;}},&quot;da688a4e-580d-4103-a3f6-159d0b68c745&quot;:{&quot;type&quot;:&quot;FIGURE_OBJECT&quot;,&quot;id&quot;:&quot;da688a4e-580d-4103-a3f6-159d0b68c745&quot;,&quot;relativeTransform&quot;:{&quot;translate&quot;:{&quot;x&quot;:85.66560014371287,&quot;y&quot;:-12.34951932255199},&quot;rotate&quot;:0},&quot;opacity&quot;:1,&quot;path&quot;:{&quot;type&quot;:&quot;POLY_LINE&quot;,&quot;points&quot;:[{&quot;x&quot;:25.755599468662464,&quot;y&quot;:-29.03244508377627},{&quot;x&quot;:-13.4796946489846,&quot;y&quot;:-10.970796155461011},{&quot;x&quot;:-25.45373622560051,&quot;y&quot;:29.032445083776345}],&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quot;}},&quot;ae901173-a477-4dfc-8135-8d3db091ebed&quot;:{&quot;type&quot;:&quot;FIGURE_OBJECT&quot;,&quot;id&quot;:&quot;ae901173-a477-4dfc-8135-8d3db091ebed&quot;,&quot;relativeTransform&quot;:{&quot;translate&quot;:{&quot;x&quot;:182.65298336478202,&quot;y&quot;:-12.349519322551911},&quot;rotate&quot;:0},&quot;opacity&quot;:1,&quot;path&quot;:{&quot;type&quot;:&quot;POLY_LINE&quot;,&quot;points&quot;:[{&quot;x&quot;:-27.334407189148735,&quot;y&quot;:-29.03244508377627},{&quot;x&quot;:14.305994421486703,&quot;y&quot;:-10.970796155461011},{&quot;x&quot;:27.014039852665807,&quot;y&quot;:29.032445083776192}],&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1&quot;}},&quot;31580b23-2a37-4b63-a4c7-e5b98bece885&quot;:{&quot;type&quot;:&quot;FIGURE_OBJECT&quot;,&quot;id&quot;:&quot;31580b23-2a37-4b63-a4c7-e5b98bece885&quot;,&quot;relativeTransform&quot;:{&quot;translate&quot;:{&quot;x&quot;:-65.04360384250784,&quot;y&quot;:72.68475491521943},&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2&quot;}},&quot;97612902-d0fc-43e4-9029-fcc2600a53b9&quot;:{&quot;type&quot;:&quot;FIGURE_OBJECT&quot;,&quot;id&quot;:&quot;97612902-d0fc-43e4-9029-fcc2600a53b9&quot;,&quot;relativeTransform&quot;:{&quot;translate&quot;:{&quot;x&quot;:-65.04360384250784,&quot;y&quot;:182.3705968774724},&quot;rotate&quot;:0},&quot;opacity&quot;:1,&quot;path&quot;:{&quot;type&quot;:&quot;POLY_LINE&quot;,&quot;points&quot;:[{&quot;x&quot;:0,&quot;y&quot;:-53.60793111153006},{&quot;x&quot;:0,&quot;y&quot;:53.60793111153006}],&quot;closed&quot;:false},&quot;pathStyles&quot;:[{&quot;type&quot;:&quot;FILL&quot;,&quot;fillStyle&quot;:&quot;rgba(0,0,0,0)&quot;},{&quot;type&quot;:&quot;STROKE&quot;,&quot;strokeStyle&quot;:{&quot;units&quot;:&quot;PATH_LENGTH&quot;,&quot;stops&quot;:{&quot;0&quot;:&quot;#325A7600&quot;,&quot;1&quot;:&quot;#325A76ff&quot;,&quot;0.45&quot;:&quot;#325A76ff&quot;}},&quot;lineWidth&quot;:2.029411764705882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5&quot;}},&quot;5e94c410-a1cf-48de-8248-4c66596d0eca&quot;:{&quot;type&quot;:&quot;FIGURE_OBJECT&quot;,&quot;id&quot;:&quot;5e94c410-a1cf-48de-8248-4c66596d0eca&quot;,&quot;relativeTransform&quot;:{&quot;translate&quot;:{&quot;x&quot;:209.51049661803492,&quot;y&quot;:72.68503733381772},&quot;rotate&quot;:0},&quot;opacity&quot;:1,&quot;path&quot;:{&quot;type&quot;:&quot;POLY_LINE&quot;,&quot;points&quot;:[{&quot;x&quot;:0,&quot;y&quot;:-25.491407188000615},{&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6&quot;}},&quot;f605ab2d-ef0e-4c9e-910c-59047f24f1b0&quot;:{&quot;type&quot;:&quot;FIGURE_OBJECT&quot;,&quot;id&quot;:&quot;f605ab2d-ef0e-4c9e-910c-59047f24f1b0&quot;,&quot;relativeTransform&quot;:{&quot;translate&quot;:{&quot;x&quot;:59.690729050605704,&quot;y&quot;:72.68503733381772},&quot;rotate&quot;:0},&quot;opacity&quot;:1,&quot;path&quot;:{&quot;type&quot;:&quot;POLY_LINE&quot;,&quot;points&quot;:[{&quot;x&quot;:0,&quot;y&quot;:-25.49140718800077},{&quot;x&quot;:0,&quot;y&quot;:25.49140718800077}],&quot;closed&quot;:false},&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67&quot;}},&quot;3f3428bf-f830-47aa-b1d9-2b5f19e702c1&quot;:{&quot;type&quot;:&quot;FIGURE_OBJECT&quot;,&quot;id&quot;:&quot;3f3428bf-f830-47aa-b1d9-2b5f19e702c1&quot;,&quot;relativeTransform&quot;:{&quot;translate&quot;:{&quot;x&quot;:162.5913593733912,&quot;y&quot;:-228.78686274509803},&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11.72549019607843,&quot;color&quot;:&quot;rgba(194,87,87,1)&quot;,&quot;fontWeight&quot;:&quot;normal&quot;,&quot;fontStyle&quot;:&quot;normal&quot;,&quot;decoration&quot;:&quot;none&quot;,&quot;script&quot;:&quot;none&quot;},&quot;range&quot;:[0,41]}],&quot;text&quot;:&quot;Internal tandem duplication (ITD) and D835&quot;,&quot;baseStyle&quot;:{&quot;fontFamily&quot;:&quot;Roboto&quot;,&quot;fontSize&quot;:11.72549019607843,&quot;color&quot;:&quot;rgba(194,87,87,1)&quot;,&quot;fontWeight&quot;:&quot;normal&quot;,&quot;fontStyle&quot;:&quot;normal&quot;,&quot;decoration&quot;:&quot;none&quot;,&quot;script&quot;:&quot;none&quot;}}],&quot;verticalAlign&quot;:&quot;TOP&quot;},&quot;size&quot;:{&quot;x&quot;:226.25319632883674,&quot;y&quot;:13.529411764705884},&quot;targetSize&quot;:{&quot;x&quot;:153.0536328106837,&quot;y&quot;:9.152249134948098},&quot;format&quot;:&quot;BETTER_TEXT&quot;,&quot;verticalAlign&quot;:&quot;TOP&quot;},&quot;isLocked&quot;:false,&quot;parent&quot;:{&quot;type&quot;:&quot;CHILD&quot;,&quot;parentId&quot;:&quot;54338066-9225-4b89-9edd-057032e3a0cb&quot;,&quot;order&quot;:&quot;7&quot;}},&quot;99d46e1a-826d-4f60-80c9-27649839486d&quot;:{&quot;type&quot;:&quot;FIGURE_OBJECT&quot;,&quot;id&quot;:&quot;99d46e1a-826d-4f60-80c9-27649839486d&quot;,&quot;relativeTransform&quot;:{&quot;translate&quot;:{&quot;x&quot;:193.51041929309966,&quot;y&quot;:-128.86737647058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bold&quot;,&quot;fontStyle&quot;:&quot;normal&quot;,&quot;decoration&quot;:&quot;none&quot;,&quot;script&quot;:&quot;none&quot;},&quot;range&quot;:[0,21]}],&quot;text&quot;:&quot;Constitutively active &quot;,&quot;baseStyle&quot;:{&quot;fontFamily&quot;:&quot;Roboto&quot;,&quot;fontSize&quot;:10.823529411764707,&quot;color&quot;:&quot;#232323&quot;,&quot;fontWeight&quot;:&quot;bold&quot;,&quot;fontStyle&quot;:&quot;normal&quot;,&quot;decoration&quot;:&quot;none&quot;,&quot;script&quot;:&quot;none&quot;}}],&quot;verticalAlign&quot;:&quot;TOP&quot;},&quot;size&quot;:{&quot;x&quot;:67.15027573529412,&quot;y&quot;:26.418070588235288},&quot;targetSize&quot;:{&quot;x&quot;:45.42518652681661,&quot;y&quot;:17.87104775086505},&quot;format&quot;:&quot;BETTER_TEXT&quot;,&quot;verticalAlign&quot;:&quot;TOP&quot;},&quot;isLocked&quot;:false,&quot;parent&quot;:{&quot;type&quot;:&quot;CHILD&quot;,&quot;parentId&quot;:&quot;54338066-9225-4b89-9edd-057032e3a0cb&quot;,&quot;order&quot;:&quot;71&quot;}},&quot;c976572b-ee1c-47d1-9d56-2e16c6c8b099&quot;:{&quot;type&quot;:&quot;FIGURE_OBJECT&quot;,&quot;id&quot;:&quot;c976572b-ee1c-47d1-9d56-2e16c6c8b099&quot;,&quot;relativeTransform&quot;:{&quot;translate&quot;:{&quot;x&quot;:-134.83432904411765,&quot;y&quot;:-121.7376470588235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9]}],&quot;text&quot;:&quot;Activation&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68.56663602941177,&quot;y&quot;:12.852941176470589},&quot;targetSize&quot;:{&quot;x&quot;:46.38331260813149,&quot;y&quot;:8.694636678200693},&quot;format&quot;:&quot;BETTER_TEXT&quot;,&quot;verticalAlign&quot;:&quot;TOP&quot;},&quot;isLocked&quot;:false,&quot;parent&quot;:{&quot;type&quot;:&quot;CHILD&quot;,&quot;parentId&quot;:&quot;54338066-9225-4b89-9edd-057032e3a0cb&quot;,&quot;order&quot;:&quot;72&quot;}},&quot;ec0d21a3-cda0-4f69-a337-7c57543d4e31&quot;:{&quot;type&quot;:&quot;FIGURE_OBJECT&quot;,&quot;id&quot;:&quot;ec0d21a3-cda0-4f69-a337-7c57543d4e31&quot;,&quot;relativeTransform&quot;:{&quot;translate&quot;:{&quot;x&quot;:-199.78143697714907,&quot;y&quot;:-29.3534102661535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0.823529411764707,&quot;color&quot;:&quot;#232323&quot;,&quot;fontWeight&quot;:&quot;normal&quot;,&quot;fontStyle&quot;:&quot;normal&quot;,&quot;decoration&quot;:&quot;none&quot;,&quot;script&quot;:&quot;none&quot;},&quot;range&quot;:[0,3]}],&quot;text&quot;:&quot;FLT3&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25.380629606913686,&quot;y&quot;:12.852941176470589},&quot;targetSize&quot;:{&quot;x&quot;:17.169249439971026,&quot;y&quot;:8.694636678200693},&quot;format&quot;:&quot;BETTER_TEXT&quot;,&quot;verticalAlign&quot;:&quot;TOP&quot;},&quot;isLocked&quot;:false,&quot;parent&quot;:{&quot;type&quot;:&quot;CHILD&quot;,&quot;parentId&quot;:&quot;54338066-9225-4b89-9edd-057032e3a0cb&quot;,&quot;order&quot;:&quot;75&quot;}},&quot;62581adb-777e-4b28-bc40-752007edcc5f&quot;:{&quot;type&quot;:&quot;FIGURE_OBJECT&quot;,&quot;id&quot;:&quot;62581adb-777e-4b28-bc40-752007edcc5f&quot;,&quot;relativeTransform&quot;:{&quot;translate&quot;:{&quot;x&quot;:254.09539909787378,&quot;y&quot;:-17.893729411764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mutant&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43.18313419117647,&quot;y&quot;:26.418070588235288},&quot;targetSize&quot;:{&quot;x&quot;:29.21212018814879,&quot;y&quot;:17.87104775086505},&quot;format&quot;:&quot;BETTER_TEXT&quot;,&quot;verticalAlign&quot;:&quot;TOP&quot;},&quot;isLocked&quot;:false,&quot;parent&quot;:{&quot;type&quot;:&quot;CHILD&quot;,&quot;parentId&quot;:&quot;54338066-9225-4b89-9edd-057032e3a0cb&quot;,&quot;order&quot;:&quot;76&quot;}},&quot;7c64678a-ca03-404d-9188-65cbad82e587&quot;:{&quot;type&quot;:&quot;FIGURE_OBJECT&quot;,&quot;id&quot;:&quot;7c64678a-ca03-404d-9188-65cbad82e587&quot;,&quot;relativeTransform&quot;:{&quot;translate&quot;:{&quot;x&quot;:-147.94638974923637,&quot;y&quot;:-196.0781701829816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0.823529411764707,&quot;color&quot;:&quot;#232323&quot;,&quot;fontWeight&quot;:&quot;normal&quot;,&quot;fontStyle&quot;:&quot;normal&quot;,&quot;decoration&quot;:&quot;none&quot;,&quot;script&quot;:&quot;none&quot;},&quot;range&quot;:[0,10]}],&quot;text&quot;:&quot;FLT3 ligand&quot;,&quot;baseStyle&quot;:{&quot;fontFamily&quot;:&quot;Roboto&quot;,&quot;fontSize&quot;:10.823529411764707,&quot;color&quot;:&quot;#232323&quot;,&quot;fontWeight&quot;:&quot;normal&quot;,&quot;fontStyle&quot;:&quot;normal&quot;,&quot;decoration&quot;:&quot;none&quot;,&quot;script&quot;:&quot;none&quot;}}],&quot;verticalAlign&quot;:&quot;TOP&quot;},&quot;size&quot;:{&quot;x&quot;:36.15736877611185,&quot;y&quot;:26.418070588235288},&quot;targetSize&quot;:{&quot;x&quot;:24.459396525016842,&quot;y&quot;:17.87104775086505},&quot;format&quot;:&quot;BETTER_TEXT&quot;,&quot;verticalAlign&quot;:&quot;TOP&quot;},&quot;isLocked&quot;:false,&quot;parent&quot;:{&quot;type&quot;:&quot;CHILD&quot;,&quot;parentId&quot;:&quot;54338066-9225-4b89-9edd-057032e3a0cb&quot;,&quot;order&quot;:&quot;77&quot;}},&quot;891c9205-3534-4f14-891f-143870cf8389&quot;:{&quot;type&quot;:&quot;FIGURE_OBJECT&quot;,&quot;id&quot;:&quot;891c9205-3534-4f14-891f-143870cf8389&quot;,&quot;relativeTransform&quot;:{&quot;translate&quot;:{&quot;x&quot;:-159.38225277840547,&quot;y&quot;:-247.63829411764715},&quot;rotate&quot;:0},&quot;opacity&quot;:1,&quot;pathStyles&quot;:[{&quot;type&quot;:&quot;FILL&quot;,&quot;fillStyle&quot;:&quot;rgba(58,104,174,1)&quot;}],&quot;text&quot;:{&quot;textData&quot;:{&quot;lineSpacing&quot;:&quot;normal&quot;,&quot;alignment&quot;:&quot;left&quot;,&quot;lines&quot;:[{&quot;runs&quot;:[{&quot;style&quot;:{&quot;fontFamily&quot;:&quot;Roboto&quot;,&quot;fontSize&quot;:21.647058823529413,&quot;color&quot;:&quot;rgba(58,104,174,1)&quot;,&quot;fontWeight&quot;:&quot;bold&quot;,&quot;fontStyle&quot;:&quot;normal&quot;,&quot;decoration&quot;:&quot;none&quot;,&quot;script&quot;:&quot;none&quot;},&quot;range&quot;:[0,13]}],&quot;text&quot;:&quot;Wild type FLT3&quot;,&quot;baseStyle&quot;:{&quot;fontFamily&quot;:&quot;Roboto&quot;,&quot;fontSize&quot;:21.647058823529413,&quot;color&quot;:&quot;rgba(58,104,174,1)&quot;,&quot;fontWeight&quot;:&quot;bold&quot;,&quot;fontStyle&quot;:&quot;normal&quot;,&quot;decoration&quot;:&quot;none&quot;,&quot;script&quot;:&quot;none&quot;}}],&quot;verticalAlign&quot;:&quot;TOP&quot;},&quot;size&quot;:{&quot;x&quot;:145.73873736552554,&quot;y&quot;:25.705882352941178},&quot;targetSize&quot;:{&quot;x&quot;:98.58796939432611,&quot;y&quot;:17.389273356401386},&quot;format&quot;:&quot;BETTER_TEXT&quot;,&quot;verticalAlign&quot;:&quot;TOP&quot;},&quot;isLocked&quot;:false,&quot;parent&quot;:{&quot;type&quot;:&quot;CHILD&quot;,&quot;parentId&quot;:&quot;54338066-9225-4b89-9edd-057032e3a0cb&quot;,&quot;order&quot;:&quot;8&quot;}},&quot;180138bc-9d09-48e5-b2c6-ffc3285b9af3&quot;:{&quot;type&quot;:&quot;FIGURE_OBJECT&quot;,&quot;id&quot;:&quot;180138bc-9d09-48e5-b2c6-ffc3285b9af3&quot;,&quot;relativeTransform&quot;:{&quot;translate&quot;:{&quot;x&quot;:162.5913593733912,&quot;y&quot;:-247.63829411764715},&quot;rotate&quot;:0},&quot;opacity&quot;:1,&quot;pathStyles&quot;:[{&quot;type&quot;:&quot;FILL&quot;,&quot;fillStyle&quot;:&quot;rgba(194,87,87,1)&quot;}],&quot;text&quot;:{&quot;textData&quot;:{&quot;lineSpacing&quot;:&quot;normal&quot;,&quot;alignment&quot;:&quot;center&quot;,&quot;lines&quot;:[{&quot;runs&quot;:[{&quot;style&quot;:{&quot;fontFamily&quot;:&quot;Roboto&quot;,&quot;fontSize&quot;:21.647058823529413,&quot;color&quot;:&quot;rgba(194,87,87,1)&quot;,&quot;fontWeight&quot;:&quot;bold&quot;,&quot;fontStyle&quot;:&quot;normal&quot;,&quot;decoration&quot;:&quot;none&quot;,&quot;script&quot;:&quot;none&quot;},&quot;range&quot;:[0,20]}],&quot;text&quot;:&quot;FLT3 mutations in AML&quot;,&quot;baseStyle&quot;:{&quot;fontFamily&quot;:&quot;Roboto&quot;,&quot;fontSize&quot;:21.647058823529413,&quot;color&quot;:&quot;rgba(194,87,87,1)&quot;,&quot;fontWeight&quot;:&quot;bold&quot;,&quot;fontStyle&quot;:&quot;normal&quot;,&quot;decoration&quot;:&quot;none&quot;,&quot;script&quot;:&quot;none&quot;}}],&quot;verticalAlign&quot;:&quot;TOP&quot;},&quot;size&quot;:{&quot;x&quot;:224.95954227619424,&quot;y&quot;:25.705882352941178},&quot;targetSize&quot;:{&quot;x&quot;:152.17851389271965,&quot;y&quot;:17.389273356401386},&quot;format&quot;:&quot;BETTER_TEXT&quot;,&quot;verticalAlign&quot;:&quot;TOP&quot;},&quot;isLocked&quot;:false,&quot;parent&quot;:{&quot;type&quot;:&quot;CHILD&quot;,&quot;parentId&quot;:&quot;54338066-9225-4b89-9edd-057032e3a0cb&quot;,&quot;order&quot;:&quot;82&quot;}},&quot;545a4a59-d682-4bb2-91bb-7f6da2810ded&quot;:{&quot;type&quot;:&quot;FIGURE_OBJECT&quot;,&quot;id&quot;:&quot;545a4a59-d682-4bb2-91bb-7f6da2810ded&quot;,&quot;relativeTransform&quot;:{&quot;translate&quot;:{&quot;x&quot;:-71.06471490853893,&quot;y&quot;:247.14138696114892},&quot;rotate&quot;:0},&quot;opacity&quot;:1,&quot;pathStyles&quot;:[{&quot;type&quot;:&quot;FILL&quot;,&quot;fillStyle&quot;:&quot;rgba(23,56,98,1)&quot;}],&quot;text&quot;:{&quot;textData&quot;:{&quot;lineSpacing&quot;:&quot;normal&quot;,&quot;alignment&quot;:&quot;center&quot;,&quot;lines&quot;:[{&quot;runs&quot;:[{&quot;style&quot;:{&quot;fontFamily&quot;:&quot;Roboto&quot;,&quot;fontSize&quot;:12.627450980392156,&quot;color&quot;:&quot;rgba(23,56,98,1)&quot;,&quot;fontWeight&quot;:&quot;bold&quot;,&quot;fontStyle&quot;:&quot;normal&quot;,&quot;decoration&quot;:&quot;none&quot;,&quot;script&quot;:&quot;none&quot;},&quot;range&quot;:[0,17]}],&quot;text&quot;:&quot;Cell proliferation&quot;,&quot;baseStyle&quot;:{&quot;fontFamily&quot;:&quot;Roboto&quot;,&quot;fontSize&quot;:12.627450980392156,&quot;color&quot;:&quot;rgba(23,56,98,1)&quot;,&quot;fontWeight&quot;:&quot;bold&quot;,&quot;fontStyle&quot;:&quot;normal&quot;,&quot;decoration&quot;:&quot;none&quot;,&quot;script&quot;:&quot;none&quot;}}],&quot;verticalAlign&quot;:&quot;TOP&quot;},&quot;size&quot;:{&quot;x&quot;:108.64540477628618,&quot;y&quot;:14.882352941176471},&quot;targetSize&quot;:{&quot;x&quot;:73.49542087807595,&quot;y&quot;:10.067474048442907},&quot;format&quot;:&quot;BETTER_TEXT&quot;,&quot;verticalAlign&quot;:&quot;TOP&quot;},&quot;isLocked&quot;:false,&quot;parent&quot;:{&quot;type&quot;:&quot;CHILD&quot;,&quot;parentId&quot;:&quot;54338066-9225-4b89-9edd-057032e3a0cb&quot;,&quot;order&quot;:&quot;85&quot;}},&quot;7b68bfd0-7737-43ec-8aa0-a0e0c47583fd&quot;:{&quot;type&quot;:&quot;FIGURE_OBJECT&quot;,&quot;id&quot;:&quot;7b68bfd0-7737-43ec-8aa0-a0e0c47583fd&quot;,&quot;relativeTransform&quot;:{&quot;translate&quot;:{&quot;x&quot;:188.44553647000552,&quot;y&quot;:182.93681647117097},&quot;rotate&quot;:0},&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quot;}},&quot;e760001c-74ee-4815-a9e8-c7e4ddadd967&quot;:{&quot;type&quot;:&quot;FIGURE_OBJECT&quot;,&quot;id&quot;:&quot;e760001c-74ee-4815-a9e8-c7e4ddadd967&quot;,&quot;relativeTransform&quot;:{&quot;translate&quot;:{&quot;x&quot;:81.44238267282549,&quot;y&quot;:182.64705882352942},&quot;rotate&quot;:6.283185307179586},&quot;opacity&quot;:1,&quot;path&quot;:{&quot;type&quot;:&quot;POLY_LINE&quot;,&quot;points&quot;:[{&quot;x&quot;:-21.903885504933424,&quot;y&quot;:-53.57260595148904},{&quot;x&quot;:-21.903885504933424,&quot;y&quot;:7.827889411181987},{&quot;x&quot;:21.903885504933424,&quot;y&quot;:53.57260595148888}],&quot;closed&quot;:false,&quot;cornerRounding&quot;:{&quot;type&quot;:&quot;ARC_LENGTH&quot;,&quot;global&quot;:72.30821512855114}},&quot;pathStyles&quot;:[{&quot;type&quot;:&quot;FILL&quot;,&quot;fillStyle&quot;:&quot;rgba(0,0,0,0)&quot;},{&quot;type&quot;:&quot;STROKE&quot;,&quot;strokeStyle&quot;:{&quot;units&quot;:&quot;PATH_LENGTH&quot;,&quot;stops&quot;:{&quot;0&quot;:&quot;#94221F00&quot;,&quot;1&quot;:&quot;#94221Fff&quot;,&quot;0.45&quot;:&quot;#94221Fff&quot;}},&quot;lineWidth&quot;:5.411764705882353,&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4338066-9225-4b89-9edd-057032e3a0cb&quot;,&quot;order&quot;:&quot;92&quot;}},&quot;492f489a-cbaf-4728-b1e4-7309cb334dd2&quot;:{&quot;type&quot;:&quot;FIGURE_OBJECT&quot;,&quot;id&quot;:&quot;492f489a-cbaf-4728-b1e4-7309cb334dd2&quot;,&quot;relativeTransform&quot;:{&quot;translate&quot;:{&quot;x&quot;:128.90197556913182,&quot;y&quot;:247.6937647058825},&quot;rotate&quot;:0},&quot;opacity&quot;:1,&quot;pathStyles&quot;:[{&quot;type&quot;:&quot;FILL&quot;,&quot;fillStyle&quot;:&quot;rgba(148,34,31,1)&quot;}],&quot;text&quot;:{&quot;textData&quot;:{&quot;lineSpacing&quot;:&quot;normal&quot;,&quot;alignment&quot;:&quot;center&quot;,&quot;lines&quot;:[{&quot;runs&quot;:[{&quot;style&quot;:{&quot;fontFamily&quot;:&quot;DejaVu Sans&quot;,&quot;fontSize&quot;:12.627450980392156,&quot;color&quot;:&quot;rgba(148,34,31,1)&quot;,&quot;fontWeight&quot;:&quot;bold&quot;,&quot;fontStyle&quot;:&quot;normal&quot;,&quot;decoration&quot;:&quot;none&quot;,&quot;script&quot;:&quot;none&quot;},&quot;range&quot;:[0,0]},{&quot;style&quot;:{&quot;fontFamily&quot;:&quot;Roboto&quot;,&quot;fontSize&quot;:12.627450980392156,&quot;color&quot;:&quot;rgba(148,34,31,1)&quot;,&quot;fontWeight&quot;:&quot;bold&quot;,&quot;fontStyle&quot;:&quot;normal&quot;,&quot;decoration&quot;:&quot;none&quot;,&quot;script&quot;:&quot;none&quot;},&quot;range&quot;:[1,18]}],&quot;text&quot;:&quot;↑Cell proliferation&quot;,&quot;baseStyle&quot;:{&quot;fontFamily&quot;:&quot;DejaVu Sans&quot;,&quot;fontSize&quot;:12.627450980392156,&quot;color&quot;:&quot;rgba(148,34,31,1)&quot;,&quot;fontWeight&quot;:&quot;bold&quot;,&quot;fontStyle&quot;:&quot;normal&quot;,&quot;decoration&quot;:&quot;none&quot;,&quot;script&quot;:&quot;none&quot;}}],&quot;verticalAlign&quot;:&quot;TOP&quot;},&quot;size&quot;:{&quot;x&quot;:137.36025059304842,&quot;y&quot;:14.882352941176471},&quot;targetSize&quot;:{&quot;x&quot;:92.92016951882688,&quot;y&quot;:10.067474048442907},&quot;format&quot;:&quot;BETTER_TEXT&quot;,&quot;verticalAlign&quot;:&quot;TOP&quot;},&quot;isLocked&quot;:false,&quot;parent&quot;:{&quot;type&quot;:&quot;CHILD&quot;,&quot;parentId&quot;:&quot;54338066-9225-4b89-9edd-057032e3a0cb&quot;,&quot;order&quot;:&quot;95&quot;}},&quot;d2186279-2fc8-45d7-bcce-aeda3882e123&quot;:{&quot;relativeTransform&quot;:{&quot;translate&quot;:{&quot;x&quot;:4.574839159981906,&quot;y&quot;:432.18132812395265},&quot;rotate&quot;:-1.942890293094024e-16,&quot;skewX&quot;:-8.326672684688674e-17},&quot;type&quot;:&quot;FIGURE_OBJECT&quot;,&quot;id&quot;:&quot;d2186279-2fc8-45d7-bcce-aeda3882e123&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40,223,223,1)&quot;},{&quot;type&quot;:&quot;STROKE&quot;,&quot;strokeStyle&quot;:&quot;rgba(0,0,0,0)&quot;,&quot;lineWidth&quot;:15.558823529411766,&quot;lineJoin&quot;:&quot;round&quot;}],&quot;pathPattern&quot;:{&quot;type&quot;:&quot;ROW&quot;,&quot;patternId&quot;:&quot;d8599b31-d11d-41d7-a2ec-ee6ee31e45c8&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d8599b31-d11d-41d7-a2ec-ee6ee31e45c8&quot;:{&quot;type&quot;:&quot;FIGURE_OBJECT&quot;,&quot;id&quot;:&quot;d8599b31-d11d-41d7-a2ec-ee6ee31e45c8&quot;,&quot;relativeTransform&quot;:{&quot;translate&quot;:{&quot;x&quot;:0,&quot;y&quot;:0},&quot;rotate&quot;:0,&quot;skewX&quot;:0,&quot;scale&quot;:{&quot;x&quot;:1,&quot;y&quot;:1}},&quot;source&quot;:{&quot;type&quot;:&quot;ASSETS&quot;,&quot;id&quot;:&quot;5e712b4e8bb5940028a8bc8f&quot;},&quot;name&quot;:&quot;Nuclear membrane (for brush)&quot;},&quot;397cdacb-a0ab-429e-b7ef-04cc07ab522e&quot;:{&quot;type&quot;:&quot;FIGURE_OBJECT&quot;,&quot;id&quot;:&quot;397cdacb-a0ab-429e-b7ef-04cc07ab522e&quot;,&quot;parent&quot;:{&quot;type&quot;:&quot;CHILD&quot;,&quot;parentId&quot;:&quot;d8599b31-d11d-41d7-a2ec-ee6ee31e45c8&quot;,&quot;order&quot;:&quot;5&quot;},&quot;relativeTransform&quot;:{&quot;translate&quot;:{&quot;x&quot;:0,&quot;y&quot;:0},&quot;rotate&quot;:0,&quot;skewX&quot;:0,&quot;scale&quot;:{&quot;x&quot;:1,&quot;y&quot;:1}}},&quot;27e7d037-1922-46b0-af57-3f71dd189129&quot;:{&quot;type&quot;:&quot;FIGURE_OBJECT&quot;,&quot;id&quot;:&quot;27e7d037-1922-46b0-af57-3f71dd189129&quot;,&quot;parent&quot;:{&quot;type&quot;:&quot;CHILD&quot;,&quot;parentId&quot;:&quot;397cdacb-a0ab-429e-b7ef-04cc07ab522e&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dbb2b2&quot;}],&quot;opacity&quot;:1},&quot;963144ba-0026-4872-92b0-5e2f920df833&quot;:{&quot;type&quot;:&quot;FIGURE_OBJECT&quot;,&quot;id&quot;:&quot;963144ba-0026-4872-92b0-5e2f920df833&quot;,&quot;parent&quot;:{&quot;type&quot;:&quot;CHILD&quot;,&quot;parentId&quot;:&quot;397cdacb-a0ab-429e-b7ef-04cc07ab522e&quot;,&quot;order&quot;:&quot;5&quot;},&quot;relativeTransform&quot;:{&quot;translate&quot;:{&quot;x&quot;:0,&quot;y&quot;:0},&quot;rotate&quot;:0,&quot;skewX&quot;:0,&quot;scale&quot;:{&quot;x&quot;:1,&quot;y&quot;:1}},&quot;path&quot;:{&quot;type&quot;:&quot;MULTI_SPLINE&quot;,&quot;splines&quot;:[{&quot;points&quot;:[{&quot;x&quot;:736.863,&quot;y&quot;:119.762,&quot;isEndPoint&quot;:true},{&quot;x&quot;:69.774,&quot;y&quot;:119.762,&quot;isEndPoint&quot;:true},{&quot;x&quot;:37.84569675435345,&quot;y&quot;:119.62940350244776,&quot;isEndPoint&quot;:false},{&quot;x&quot;:12.032793999095091,&quot;y&quot;:93.70907857746224,&quot;isEndPoint&quot;:false},{&quot;x&quot;:12.032793999094636,&quot;y&quot;:61.780500000000835,&quot;isEndPoint&quot;:true},{&quot;x&quot;:12.032793999094174,&quot;y&quot;:29.85192142253943,&quot;isEndPoint&quot;:false},{&quot;x&quot;:37.845696754351806,&quot;y&quot;:3.9315964975531656,&quot;isEndPoint&quot;:false},{&quot;x&quot;:69.77399999999835,&quot;y&quot;:3.7990000000000066,&quot;isEndPoint&quot;:true},{&quot;x&quot;:736.863,&quot;y&quot;:3.7990000000000066,&quot;isEndPoint&quot;:true},{&quot;x&quot;:768.7913032456466,&quot;y&quot;:3.931596497552249,&quot;isEndPoint&quot;:false},{&quot;x&quot;:794.6042060009049,&quot;y&quot;:29.85192142253779,&quot;isEndPoint&quot;:false},{&quot;x&quot;:794.6042060009054,&quot;y&quot;:61.78049999999919,&quot;isEndPoint&quot;:true},{&quot;x&quot;:794.6042060009058,&quot;y&quot;:93.7090785774606,&quot;isEndPoint&quot;:false},{&quot;x&quot;:768.7913032456482,&quot;y&quot;:119.62940350244685,&quot;isEndPoint&quot;:false},{&quot;x&quot;:736.8630000000016,&quot;y&quot;:119.762,&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3,&quot;y&quot;:88.49799999999999,&quot;isEndPoint&quot;:true},{&quot;x&quot;:751.6189439459791,&quot;y&quot;:88.49799999999999,&quot;isEndPoint&quot;:false},{&quot;x&quot;:763.581,&quot;y&quot;:76.53594394597913,&quot;isEndPoint&quot;:false},{&quot;x&quot;:763.581,&quot;y&quot;:61.77999999999999,&quot;isEndPoint&quot;:true},{&quot;x&quot;:763.581,&quot;y&quot;:47.024056054020846,&quot;isEndPoint&quot;:false},{&quot;x&quot;:751.6189439459791,&quot;y&quot;:35.06199999999998,&quot;isEndPoint&quot;:false},{&quot;x&quot;:736.863,&quot;y&quot;:35.06199999999998,&quot;isEndPoint&quot;:true}],&quot;closed&quot;:true}]},&quot;pathStyles&quot;:[{&quot;type&quot;:&quot;FILL&quot;,&quot;fillStyle&quot;:&quot;#a88181&quot;}],&quot;opacity&quot;:1},&quot;11b21656-ce77-4c08-b2bf-171f717697fa&quot;:{&quot;type&quot;:&quot;FIGURE_OBJECT&quot;,&quot;id&quot;:&quot;11b21656-ce77-4c08-b2bf-171f717697fa&quot;,&quot;parent&quot;:{&quot;type&quot;:&quot;CROP&quot;,&quot;parentId&quot;:&quot;d2186279-2fc8-45d7-bcce-aeda3882e123&quot;,&quot;order&quot;:&quot;5&quot;},&quot;relativeTransform&quot;:{&quot;translate&quot;:{&quot;x&quot;:148.2220305972345,&quot;y&quot;:-222.36772419945166},&quot;rotate&quot;:0,&quot;skewX&quot;:-3.6568589861029243e-17,&quot;scale&quot;:{&quot;x&quot;:149.26749305103704,&quot;y&quot;:65.55441698824858}},&quot;path&quot;:{&quot;type&quot;:&quot;RECT&quot;,&quot;size&quot;:{&quot;x&quot;:2,&quot;y&quot;:2}},&quot;pathStyles&quot;:[{&quot;type&quot;:&quot;FILL&quot;,&quot;fillStyle&quot;:&quot;#fff&quot;}],&quot;isFrozen&quot;:true},&quot;aaf2bd67-9355-4d11-a9bb-0bb370ade06f&quot;:{&quot;relativeTransform&quot;:{&quot;translate&quot;:{&quot;x&quot;:4.574643707776394,&quot;y&quot;:432.181495338567},&quot;rotate&quot;:-1.942890293094024e-16,&quot;skewX&quot;:-8.326672684688674e-17},&quot;type&quot;:&quot;FIGURE_OBJECT&quot;,&quot;id&quot;:&quot;aaf2bd67-9355-4d11-a9bb-0bb370ade06f&quot;,&quot;name&quot;:&quot;28. Nuclear membrane brush&quot;,&quot;opacity&quot;:1,&quot;source&quot;:{&quot;id&quot;:&quot;5f46649715f3e500aa4ac2d9&quot;,&quot;type&quot;:&quot;ASSETS&quot;},&quot;path&quot;:{&quot;type&quot;:&quot;ARC&quot;,&quot;size&quot;:{&quot;x&quot;:579.4202237671312,&quot;y&quot;:560.2854588459888},&quot;startAngle&quot;:3.141592653589793,&quot;sweepAngle&quot;:6.283185307179586,&quot;selectedObjectIds&quot;:[&quot;aac13aee-80d9-49eb-9203-a6860080732c&quot;]},&quot;pathStyles&quot;:[{&quot;type&quot;:&quot;FILL&quot;,&quot;fillStyle&quot;:&quot;rgba(205,222,243,1)&quot;},{&quot;type&quot;:&quot;STROKE&quot;,&quot;strokeStyle&quot;:&quot;rgba(0,0,0,0)&quot;,&quot;lineWidth&quot;:15.558823529411766,&quot;lineJoin&quot;:&quot;round&quot;}],&quot;pathPattern&quot;:{&quot;type&quot;:&quot;ROW&quot;,&quot;patternId&quot;:&quot;669711c3-2565-4715-849b-0871a060dce0&quot;,&quot;patternTransform&quot;:{&quot;translate&quot;:{&quot;x&quot;:0.8103184853830645,&quot;y&quot;:-0.5},&quot;rotate&quot;:0,&quot;skewX&quot;:0,&quot;scale&quot;:{&quot;x&quot;:0.008064516129032258,&quot;y&quot;:0.008064516129032258}},&quot;xUnits&quot;:&quot;STROKE_WIDTH&quot;,&quot;yUnits&quot;:&quot;STROKE_WIDTH&quot;,&quot;bending&quot;:true,&quot;repeat&quot;:{&quot;distance&quot;:8.11491935483871,&quot;align&quot;:&quot;STRETCH&quot;},&quot;isPremium&quot;:false},&quot;isLocked&quot;:false,&quot;parent&quot;:{&quot;type&quot;:&quot;CHILD&quot;,&quot;parentId&quot;:&quot;54338066-9225-4b89-9edd-057032e3a0cb&quot;,&quot;order&quot;:&quot;005&quot;}},&quot;669711c3-2565-4715-849b-0871a060dce0&quot;:{&quot;type&quot;:&quot;FIGURE_OBJECT&quot;,&quot;id&quot;:&quot;669711c3-2565-4715-849b-0871a060dce0&quot;,&quot;relativeTransform&quot;:{&quot;translate&quot;:{&quot;x&quot;:0,&quot;y&quot;:0},&quot;rotate&quot;:0,&quot;skewX&quot;:0,&quot;scale&quot;:{&quot;x&quot;:1,&quot;y&quot;:1}},&quot;source&quot;:{&quot;type&quot;:&quot;ASSETS&quot;,&quot;id&quot;:&quot;5e712b4e8bb5940028a8bc8f&quot;},&quot;name&quot;:&quot;Nuclear membrane (for brush)&quot;},&quot;6ff46d8c-14ed-4a6f-be5b-8b1101b3dce5&quot;:{&quot;type&quot;:&quot;FIGURE_OBJECT&quot;,&quot;id&quot;:&quot;6ff46d8c-14ed-4a6f-be5b-8b1101b3dce5&quot;,&quot;parent&quot;:{&quot;type&quot;:&quot;CHILD&quot;,&quot;parentId&quot;:&quot;669711c3-2565-4715-849b-0871a060dce0&quot;,&quot;order&quot;:&quot;5&quot;},&quot;relativeTransform&quot;:{&quot;translate&quot;:{&quot;x&quot;:0,&quot;y&quot;:0},&quot;rotate&quot;:0,&quot;skewX&quot;:0,&quot;scale&quot;:{&quot;x&quot;:1,&quot;y&quot;:1}}},&quot;3de6832b-96e7-462a-a2b5-30cb26e955f0&quot;:{&quot;type&quot;:&quot;FIGURE_OBJECT&quot;,&quot;id&quot;:&quot;3de6832b-96e7-462a-a2b5-30cb26e955f0&quot;,&quot;parent&quot;:{&quot;type&quot;:&quot;CHILD&quot;,&quot;parentId&quot;:&quot;6ff46d8c-14ed-4a6f-be5b-8b1101b3dce5&quot;,&quot;order&quot;:&quot;2&quot;},&quot;relativeTransform&quot;:{&quot;translate&quot;:{&quot;x&quot;:403.318,&quot;y&quot;:61.7805},&quot;rotate&quot;:0,&quot;skewX&quot;:0,&quot;scale&quot;:{&quot;x&quot;:1,&quot;y&quot;:1}},&quot;path&quot;:{&quot;type&quot;:&quot;RECT&quot;,&quot;size&quot;:{&quot;x&quot;:751.788,&quot;y&quot;:84.699},&quot;cornerRounding&quot;:{&quot;type&quot;:&quot;ARC_LENGTH&quot;,&quot;global&quot;:66.52322443976387}},&quot;pathStyles&quot;:[{&quot;type&quot;:&quot;FILL&quot;,&quot;fillStyle&quot;:&quot;#e3f2ff&quot;}],&quot;opacity&quot;:1},&quot;782429ce-3a1f-4d62-b16e-15b83c1c6b86&quot;:{&quot;type&quot;:&quot;FIGURE_OBJECT&quot;,&quot;id&quot;:&quot;782429ce-3a1f-4d62-b16e-15b83c1c6b86&quot;,&quot;parent&quot;:{&quot;type&quot;:&quot;CHILD&quot;,&quot;parentId&quot;:&quot;6ff46d8c-14ed-4a6f-be5b-8b1101b3dce5&quot;,&quot;order&quot;:&quot;5&quot;},&quot;relativeTransform&quot;:{&quot;translate&quot;:{&quot;x&quot;:0,&quot;y&quot;:0},&quot;rotate&quot;:0,&quot;skewX&quot;:0,&quot;scale&quot;:{&quot;x&quot;:1,&quot;y&quot;:1}},&quot;path&quot;:{&quot;type&quot;:&quot;MULTI_SPLINE&quot;,&quot;splines&quot;:[{&quot;points&quot;:[{&quot;x&quot;:736.862,&quot;y&quot;:119.761,&quot;isEndPoint&quot;:true},{&quot;x&quot;:69.774,&quot;y&quot;:119.761,&quot;isEndPoint&quot;:true},{&quot;x&quot;:37.751977920060774,&quot;y&quot;:119.761,&quot;isEndPoint&quot;:false},{&quot;x&quot;:11.793000000000006,&quot;y&quot;:93.80202207993923,&quot;isEndPoint&quot;:false},{&quot;x&quot;:11.793,&quot;y&quot;:61.78,&quot;isEndPoint&quot;:true},{&quot;x&quot;:11.793,&quot;y&quot;:29.757977920060767,&quot;isEndPoint&quot;:false},{&quot;x&quot;:37.75197792006076,&quot;y&quot;:3.7989999999999995,&quot;isEndPoint&quot;:false},{&quot;x&quot;:69.77399999999999,&quot;y&quot;:3.7989999999999924,&quot;isEndPoint&quot;:true},{&quot;x&quot;:736.862,&quot;y&quot;:3.7989999999999924,&quot;isEndPoint&quot;:true},{&quot;x&quot;:768.8840220799392,&quot;y&quot;:3.7989999999999924,&quot;isEndPoint&quot;:false},{&quot;x&quot;:794.843,&quot;y&quot;:29.757977920060767,&quot;isEndPoint&quot;:false},{&quot;x&quot;:794.843,&quot;y&quot;:61.779999999999994,&quot;isEndPoint&quot;:true},{&quot;x&quot;:794.843,&quot;y&quot;:93.80202207993922,&quot;isEndPoint&quot;:false},{&quot;x&quot;:768.8840220799392,&quot;y&quot;:119.761,&quot;isEndPoint&quot;:false},{&quot;x&quot;:736.862,&quot;y&quot;:119.761,&quot;isEndPoint&quot;:true}],&quot;closed&quot;:true},{&quot;points&quot;:[{&quot;x&quot;:69.774,&quot;y&quot;:35.062,&quot;isEndPoint&quot;:true},{&quot;x&quot;:60.22857786281584,&quot;y&quot;:35.06199982329943,&quot;isEndPoint&quot;:false},{&quot;x&quot;:51.40824399582268,&quot;y&quot;:40.154421803355916,&quot;isEndPoint&quot;:false},{&quot;x&quot;:46.63553286601757,&quot;y&quot;:48.42099982866239,&quot;isEndPoint&quot;:true},{&quot;x&quot;:41.86282173621245,&quot;y&quot;:56.68757785396886,&quot;isEndPoint&quot;:false},{&quot;x&quot;:41.862821717354734,&quot;y&quot;:66.87242204267343,&quot;isEndPoint&quot;:false},{&quot;x&quot;:46.63553281654794,&quot;y&quot;:75.1390000856537,&quot;isEndPoint&quot;:true},{&quot;x&quot;:51.408243915741146,&quot;y&quot;:83.40557812863398,&quot;isEndPoint&quot;:false},{&quot;x&quot;:60.22857776387661,&quot;y&quot;:88.49800014135297,&quot;isEndPoint&quot;:false},{&quot;x&quot;:69.77399990106078,&quot;y&quot;:88.49799999999999,&quot;isEndPoint&quot;:true},{&quot;x&quot;:736.862,&quot;y&quot;:88.49799999999999,&quot;isEndPoint&quot;:true},{&quot;x&quot;:751.617943945979,&quot;y&quot;:88.49799999999999,&quot;isEndPoint&quot;:false},{&quot;x&quot;:763.5799999999999,&quot;y&quot;:76.53594394597913,&quot;isEndPoint&quot;:false},{&quot;x&quot;:763.5799999999999,&quot;y&quot;:61.77999999999999,&quot;isEndPoint&quot;:true},{&quot;x&quot;:763.5799999999999,&quot;y&quot;:47.024056054020846,&quot;isEndPoint&quot;:false},{&quot;x&quot;:751.617943945979,&quot;y&quot;:35.06199999999998,&quot;isEndPoint&quot;:false},{&quot;x&quot;:736.862,&quot;y&quot;:35.06199999999998,&quot;isEndPoint&quot;:true}],&quot;closed&quot;:true}]},&quot;pathStyles&quot;:[{&quot;type&quot;:&quot;FILL&quot;,&quot;fillStyle&quot;:&quot;#b0beca&quot;}],&quot;opacity&quot;:1},&quot;6948eaac-2049-490b-935f-3b296926b757&quot;:{&quot;type&quot;:&quot;FIGURE_OBJECT&quot;,&quot;id&quot;:&quot;6948eaac-2049-490b-935f-3b296926b757&quot;,&quot;parent&quot;:{&quot;type&quot;:&quot;CROP&quot;,&quot;parentId&quot;:&quot;aaf2bd67-9355-4d11-a9bb-0bb370ade06f&quot;,&quot;order&quot;:&quot;5&quot;},&quot;relativeTransform&quot;:{&quot;translate&quot;:{&quot;x&quot;:-149.5944568064681,&quot;y&quot;:-222.36772419945174},&quot;rotate&quot;:0,&quot;skewX&quot;:-3.6907936481790236e-17,&quot;scale&quot;:{&quot;x&quot;:147.89506684180338,&quot;y&quot;:65.55441698824852}},&quot;path&quot;:{&quot;type&quot;:&quot;RECT&quot;,&quot;size&quot;:{&quot;x&quot;:2,&quot;y&quot;:2}},&quot;pathStyles&quot;:[{&quot;type&quot;:&quot;FILL&quot;,&quot;fillStyle&quot;:&quot;#fff&quot;}],&quot;isFrozen&quot;:true},&quot;651e642d-27ee-4957-8615-f2e8870c031a&quot;:{&quot;id&quot;:&quot;651e642d-27ee-4957-8615-f2e8870c031a&quot;,&quot;type&quot;:&quot;FIGURE_OBJECT&quot;,&quot;document&quot;:{&quot;type&quot;:&quot;FIGURE&quot;,&quot;canvasType&quot;:&quot;FIGURE&quot;,&quot;units&quot;:&quot;in&quot;,&quot;aspectRatio&quot;:0},&quot;parent&quot;:{&quot;type&quot;:&quot;DOCUMENT&quot;,&quot;parentId&quot;:&quot;03ec32cc-1a8f-4b9a-aa29-2e3107475642&quot;,&quot;order&quot;:&quot;1073&quot;}},&quot;07f1afa9-b1d4-4821-b852-98bba7405c74&quot;:{&quot;id&quot;:&quot;07f1afa9-b1d4-4821-b852-98bba7405c7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651e642d-27ee-4957-8615-f2e8870c031a&quot;,&quot;type&quot;:&quot;FRAME&quot;,&quot;order&quot;:&quot;5&quot;}},&quot;b1dec3fe-b309-45c4-88ac-891905c7b0f1&quot;:{&quot;id&quot;:&quot;b1dec3fe-b309-45c4-88ac-891905c7b0f1&quot;,&quot;type&quot;:&quot;FIGURE_OBJECT&quot;,&quot;parent&quot;:{&quot;type&quot;:&quot;CHILD&quot;,&quot;parentId&quot;:&quot;651e642d-27ee-4957-8615-f2e8870c031a&quot;,&quot;order&quot;:&quot;5&quot;},&quot;layout&quot;:{&quot;sizeRatio&quot;:{&quot;x&quot;:0.88,&quot;y&quot;:0.88},&quot;keepAspectRatio&quot;:false},&quot;source&quot;:{&quot;id&quot;:&quot;62cc8cd490428ea200a69419&quot;,&quot;type&quot;:&quot;TEMPLATES&quot;},&quot;relativeTransform&quot;:{&quot;translate&quot;:{&quot;x&quot;:-25.55555555555555,&quot;y&quot;:-25.027528611054084},&quot;rotate&quot;:0}},&quot;3b5a54dc-f43d-4b08-8d37-4b13637b309e&quot;:{&quot;id&quot;:&quot;3b5a54dc-f43d-4b08-8d37-4b13637b309e&quot;,&quot;name&quot;:&quot;Stem cell (hematopoietic)&quot;,&quot;displayName&quot;:&quot;&quot;,&quot;type&quot;:&quot;FIGURE_OBJECT&quot;,&quot;relativeTransform&quot;:{&quot;translate&quot;:{&quot;x&quot;:-22.478650804289956,&quot;y&quot;:-198.18584892237547},&quot;rotate&quot;:0,&quot;skewX&quot;:8.137511077875497e-33,&quot;scale&quot;:{&quot;x&quot;:0.4032208310287234,&quot;y&quot;:0.4032208310287234}},&quot;image&quot;:{&quot;url&quot;:&quot;https://icons.biorender.com/biorender/61798e6b4b488100281faf10/stem-cell-hematopoietic-01.png&quot;,&quot;fallbackUrl&quot;:&quot;https://res.cloudinary.com/dlcjuc3ej/image/upload/v1635356241/ymn4o7l22h2mm5at5ofe.svg#/keystone/api/icons/61798e6b4b488100281faf10/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7&quot;}},&quot;cadc3093-02f4-4f0e-bb80-4a210d422888&quot;:{&quot;id&quot;:&quot;cadc3093-02f4-4f0e-bb80-4a210d422888&quot;,&quot;name&quot;:&quot;Stem cell (hematopoietic)&quot;,&quot;displayName&quot;:&quot;&quot;,&quot;type&quot;:&quot;FIGURE_OBJECT&quot;,&quot;relativeTransform&quot;:{&quot;translate&quot;:{&quot;x&quot;:80.82233192061277,&quot;y&quot;:6.109577301272726},&quot;rotate&quot;:2.4492935982947064e-16,&quot;skewX&quot;:0,&quot;scale&quot;:{&quot;x&quot;:0.4032208310287233,&quot;y&quot;:0.40322083102872325}},&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8&quot;},&quot;opacity&quot;:0.79},&quot;bb802c57-4ce3-4d75-b0c2-c1af2b23b71b&quot;:{&quot;id&quot;:&quot;bb802c57-4ce3-4d75-b0c2-c1af2b23b71b&quot;,&quot;name&quot;:&quot;Stem cell (hematopoietic)&quot;,&quot;displayName&quot;:&quot;&quot;,&quot;type&quot;:&quot;FIGURE_OBJECT&quot;,&quot;relativeTransform&quot;:{&quot;translate&quot;:{&quot;x&quot;:-22.478650804289956,&quot;y&quot;:-110.09257210499733},&quot;rotate&quot;:-8.137511077875499e-33,&quot;skewX&quot;:8.137511077875504e-33,&quot;scale&quot;:{&quot;x&quot;:0.4032208310287233,&quot;y&quot;:0.40322083102872325}},&quot;image&quot;:{&quot;url&quot;:&quot;https://icons.biorender.com/biorender/61798ddc4b488100281faedc/20211027173701/image/stem-cell-hematopoietic-01.png&quot;,&quot;fallbackUrl&quot;:&quot;https://res.cloudinary.com/dlcjuc3ej/image/upload/v1635356221/wmsthpxm2ubhcq24k6tf.svg#/keystone/api/icons/61798ddc4b488100281faedc/20211027173701/image/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quot;}},&quot;61f8ee48-1b3f-4a54-b81f-565db18a338a&quot;:{&quot;id&quot;:&quot;61f8ee48-1b3f-4a54-b81f-565db18a338a&quot;,&quot;name&quot;:&quot;Stem cell (hematopoietic)&quot;,&quot;displayName&quot;:&quot;&quot;,&quot;type&quot;:&quot;FIGURE_OBJECT&quot;,&quot;relativeTransform&quot;:{&quot;translate&quot;:{&quot;x&quot;:-125.77194757206942,&quot;y&quot;:6.1095773012727275},&quot;rotate&quot;:-1.6275022155750997e-32,&quot;skewX&quot;:2.1041891524024945e-48,&quot;scale&quot;:{&quot;x&quot;:0.4032208310287234,&quot;y&quot;:0.4032208310287234}},&quot;image&quot;:{&quot;url&quot;:&quot;https://icons.biorender.com/biorender/61798e6b4b488100281faf0f/stem-cell-hematopoietic-01.png&quot;,&quot;fallbackUrl&quot;:&quot;https://res.cloudinary.com/dlcjuc3ej/image/upload/v1635356241/hhzttqjmpym3pes8kxq1.svg#/keystone/api/icons/61798e6b4b488100281faf0f/stem-cell-hematopoietic-01.svg&quot;,&quot;isPremium&quot;:false,&quot;size&quot;:{&quot;x&quot;:100,&quot;y&quot;:100}},&quot;source&quot;:{&quot;id&quot;:&quot;61798ddc4b488100281faedc&quot;,&quot;type&quot;:&quot;ASSETS&quot;},&quot;isPremium&quot;:false,&quot;parent&quot;:{&quot;type&quot;:&quot;CHILD&quot;,&quot;parentId&quot;:&quot;b1dec3fe-b309-45c4-88ac-891905c7b0f1&quot;,&quot;order&quot;:&quot;95&quot;},&quot;opacity&quot;:0.79},&quot;11e0b3fa-8f41-4c3c-8cbb-aaa271dd2749&quot;:{&quot;id&quot;:&quot;11e0b3fa-8f41-4c3c-8cbb-aaa271dd2749&quot;,&quot;name&quot;:&quot;Monocyte&quot;,&quot;displayName&quot;:&quot;&quot;,&quot;type&quot;:&quot;FIGURE_OBJECT&quot;,&quot;relativeTransform&quot;:{&quot;translate&quot;:{&quot;x&quot;:175.6625171065673,&quot;y&quot;:123.6414247536569},&quot;rotate&quot;:0,&quot;skewX&quot;:0,&quot;scale&quot;:{&quot;x&quot;:0.4032208310287233,&quot;y&quot;:0.40322083102872325}},&quot;image&quot;:{&quot;url&quot;:&quot;https://icons.biorender.com/biorender/6182d21990cd7e0029e36cb4/monocyte-01.png&quot;,&quot;fallbackUrl&quot;:&quot;https://res.cloudinary.com/dlcjuc3ej/image/upload/v1635963409/ygipjfvm0d7wkg1g0bvg.svg#/keystone/api/icons/6182d21990cd7e0029e36cb4/monocyte-01.svg&quot;,&quot;isPremium&quot;:false,&quot;size&quot;:{&quot;x&quot;:100,&quot;y&quot;:100}},&quot;source&quot;:{&quot;id&quot;:&quot;6179880a4b488100281fad37&quot;,&quot;type&quot;:&quot;ASSETS&quot;},&quot;isPremium&quot;:false,&quot;parent&quot;:{&quot;type&quot;:&quot;CHILD&quot;,&quot;parentId&quot;:&quot;b1dec3fe-b309-45c4-88ac-891905c7b0f1&quot;,&quot;order&quot;:&quot;97&quot;},&quot;opacity&quot;:0.85},&quot;a360e704-6694-405a-a3f3-db7d8abf87a4&quot;:{&quot;id&quot;:&quot;a360e704-6694-405a-a3f3-db7d8abf87a4&quot;,&quot;name&quot;:&quot;Dendritic cell&quot;,&quot;displayName&quot;:&quot;&quot;,&quot;type&quot;:&quot;FIGURE_OBJECT&quot;,&quot;relativeTransform&quot;:{&quot;translate&quot;:{&quot;x&quot;:211.12316478573203,&quot;y&quot;:237.17123753122823},&quot;rotate&quot;:0,&quot;skewX&quot;:0,&quot;scale&quot;:{&quot;x&quot;:0.46683409994862707,&quot;y&quot;:0.4668340999486270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size&quot;:{&quot;x&quot;:100,&quot;y&quot;:104.54545454545455}},&quot;source&quot;:{&quot;id&quot;:&quot;6154c9445275170029fdb7b6&quot;,&quot;type&quot;:&quot;ASSETS&quot;},&quot;isPremium&quot;:false,&quot;parent&quot;:{&quot;type&quot;:&quot;CHILD&quot;,&quot;parentId&quot;:&quot;b1dec3fe-b309-45c4-88ac-891905c7b0f1&quot;,&quot;order&quot;:&quot;995&quot;}},&quot;857b4124-53f5-458d-a108-92a5f2644804&quot;:{&quot;id&quot;:&quot;857b4124-53f5-458d-a108-92a5f2644804&quot;,&quot;name&quot;:&quot;Macrophage&quot;,&quot;displayName&quot;:&quot;&quot;,&quot;type&quot;:&quot;FIGURE_OBJECT&quot;,&quot;relativeTransform&quot;:{&quot;translate&quot;:{&quot;x&quot;:143.53115274097962,&quot;y&quot;:237.17123753122823},&quot;rotate&quot;:0,&quot;skewX&quot;:0,&quot;scale&quot;:{&quot;x&quot;:0.43828351198774274,&quot;y&quot;:0.4382835119877427}},&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size&quot;:{&quot;x&quot;:100,&quot;y&quot;:100}},&quot;source&quot;:{&quot;id&quot;:&quot;61548665f5ee080029be1488&quot;,&quot;type&quot;:&quot;ASSETS&quot;},&quot;isPremium&quot;:false,&quot;parent&quot;:{&quot;type&quot;:&quot;CHILD&quot;,&quot;parentId&quot;:&quot;b1dec3fe-b309-45c4-88ac-891905c7b0f1&quot;,&quot;order&quot;:&quot;997&quot;}},&quot;81de58e9-96da-4c27-800a-5d4e1ac66490&quot;:{&quot;id&quot;:&quot;81de58e9-96da-4c27-800a-5d4e1ac66490&quot;,&quot;name&quot;:&quot;Neutrophil&quot;,&quot;displayName&quot;:&quot;&quot;,&quot;type&quot;:&quot;FIGURE_OBJECT&quot;,&quot;relativeTransform&quot;:{&quot;translate&quot;:{&quot;x&quot;:116.93941862414182,&quot;y&quot;:123.59659424814761},&quot;rotate&quot;:0,&quot;skewX&quot;:0,&quot;scale&quot;:{&quot;x&quot;:0.3823080905245797,&quot;y&quot;:0.38230809052457976}},&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size&quot;:{&quot;x&quot;:100,&quot;y&quot;:105.23560209424083}},&quot;source&quot;:{&quot;id&quot;:&quot;6166f0aa750572002977b44d&quot;,&quot;type&quot;:&quot;ASSETS&quot;},&quot;isPremium&quot;:false,&quot;parent&quot;:{&quot;type&quot;:&quot;CHILD&quot;,&quot;parentId&quot;:&quot;b1dec3fe-b309-45c4-88ac-891905c7b0f1&quot;,&quot;order&quot;:&quot;998&quot;}},&quot;d1d004db-4913-46c5-9111-2a25450b6c8e&quot;:{&quot;id&quot;:&quot;d1d004db-4913-46c5-9111-2a25450b6c8e&quot;,&quot;name&quot;:&quot;Eosinophil&quot;,&quot;displayName&quot;:&quot;&quot;,&quot;type&quot;:&quot;FIGURE_OBJECT&quot;,&quot;relativeTransform&quot;:{&quot;translate&quot;:{&quot;x&quot;:-12.01052019488806,&quot;y&quot;:123.64142475365693},&quot;rotate&quot;:0,&quot;skewX&quot;:0,&quot;scale&quot;:{&quot;x&quot;:0.4032208310287233,&quot;y&quot;:0.40322083102872325}},&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size&quot;:{&quot;x&quot;:100,&quot;y&quot;:100}},&quot;source&quot;:{&quot;id&quot;:&quot;61814f9ca1b5510029bfbdac&quot;,&quot;type&quot;:&quot;ASSETS&quot;},&quot;isPremium&quot;:false,&quot;parent&quot;:{&quot;type&quot;:&quot;CHILD&quot;,&quot;parentId&quot;:&quot;b1dec3fe-b309-45c4-88ac-891905c7b0f1&quot;,&quot;order&quot;:&quot;999&quot;}},&quot;19aec7dd-3dd5-4224-bb38-365fd2a29d2f&quot;:{&quot;id&quot;:&quot;19aec7dd-3dd5-4224-bb38-365fd2a29d2f&quot;,&quot;name&quot;:&quot;Basophil&quot;,&quot;displayName&quot;:&quot;&quot;,&quot;type&quot;:&quot;FIGURE_OBJECT&quot;,&quot;relativeTransform&quot;:{&quot;translate&quot;:{&quot;x&quot;:49.2832186146524,&quot;y&quot;:123.64142475365693},&quot;rotate&quot;:0,&quot;skewX&quot;:0,&quot;scale&quot;:{&quot;x&quot;:0.4032208310287233,&quot;y&quot;:0.40322083102872325}},&quot;image&quot;:{&quot;url&quot;:&quot;https://icons.biorender.com/biorender/617aeb5f7f281b00291c02e4/basophil-01.png&quot;,&quot;fallbackUrl&quot;:&quot;https://res.cloudinary.com/dlcjuc3ej/image/upload/v1635445589/rrzsjs9dsnxqdls5voj1.svg#/keystone/api/icons/617aeb5f7f281b00291c02e4/basophil-01.svg&quot;,&quot;isPremium&quot;:false,&quot;size&quot;:{&quot;x&quot;:100,&quot;y&quot;:100}},&quot;source&quot;:{&quot;id&quot;:&quot;617aeaaa7f281b00291c028c&quot;,&quot;type&quot;:&quot;ASSETS&quot;},&quot;isPremium&quot;:false,&quot;parent&quot;:{&quot;type&quot;:&quot;CHILD&quot;,&quot;parentId&quot;:&quot;b1dec3fe-b309-45c4-88ac-891905c7b0f1&quot;,&quot;order&quot;:&quot;9995&quot;},&quot;styles&quot;:{&quot;nucleus&quot;:[{&quot;styleName&quot;:&quot;STROKE&quot;,&quot;index&quot;:0,&quot;value&quot;:&quot;rgb(202, 112, 146)&quot;,&quot;color&quot;:&quot;#CA7092&quot;},{&quot;styleName&quot;:&quot;FILL&quot;,&quot;index&quot;:0,&quot;value&quot;:&quot;rgb(234, 128, 168)&quot;,&quot;color&quot;:&quot;#EA80A8&quot;}]}},&quot;8f7a1a78-a447-45c6-9658-826d16cdea99&quot;:{&quot;id&quot;:&quot;8f7a1a78-a447-45c6-9658-826d16cdea99&quot;,&quot;name&quot;:&quot;Megakaryocyte&quot;,&quot;displayName&quot;:&quot;&quot;,&quot;type&quot;:&quot;FIGURE_OBJECT&quot;,&quot;relativeTransform&quot;:{&quot;translate&quot;:{&quot;x&quot;:-94.14179520299703,&quot;y&quot;:125.03601176917195},&quot;rotate&quot;:0,&quot;skewX&quot;:0,&quot;scale&quot;:{&quot;x&quot;:0.2673856204748432,&quot;y&quot;:0.2673856204748432}},&quot;image&quot;:{&quot;url&quot;:&quot;https://icons.biorender.com/biorender/5be1cad5df7f0b120034bb33/megakaryocyte-1.png&quot;,&quot;fallbackUrl&quot;:&quot;https://res.cloudinary.com/dlcjuc3ej/image/upload/v1541524177/qi8hnffrndjvnpo0k7re.svg#/keystone/api/icons/5be1cad5df7f0b120034bb33/megakaryocyte-1.svg&quot;,&quot;isPremium&quot;:false,&quot;size&quot;:{&quot;x&quot;:200,&quot;y&quot;:184.9740932642487}},&quot;source&quot;:{&quot;id&quot;:&quot;5be1ca8ddf7f0b120034bb2e&quot;,&quot;type&quot;:&quot;ASSETS&quot;},&quot;isPremium&quot;:false,&quot;parent&quot;:{&quot;type&quot;:&quot;CHILD&quot;,&quot;parentId&quot;:&quot;b1dec3fe-b309-45c4-88ac-891905c7b0f1&quot;,&quot;order&quot;:&quot;9997&quot;}},&quot;fd2fb47e-64ba-4e22-8105-70a25abe4e2b&quot;:{&quot;id&quot;:&quot;fd2fb47e-64ba-4e22-8105-70a25abe4e2b&quot;,&quot;name&quot;:&quot;Red blood cell 2&quot;,&quot;displayName&quot;:&quot;&quot;,&quot;type&quot;:&quot;FIGURE_OBJECT&quot;,&quot;relativeTransform&quot;:{&quot;translate&quot;:{&quot;x&quot;:-150.59471019375744,&quot;y&quot;:131.5891803665543},&quot;rotate&quot;:-0.22036809887273914,&quot;skewX&quot;:-2.8019976305528136e-17,&quot;scale&quot;:{&quot;x&quot;:0.17594067273690064,&quot;y&quot;:0.1759406727369007}},&quot;image&quot;:{&quot;url&quot;:&quot;https://icons.biorender.com/biorender/61815712a1b5510029bfbe3a/20211102152201/image/red-blood-cell-2-01.png&quot;,&quot;fallbackUrl&quot;:&quot;https://res.cloudinary.com/dlcjuc3ej/image/upload/v1635866521/qm5gf5g6m0z6v0oc9aek.svg#/keystone/api/icons/61815712a1b5510029bfbe3a/20211102152201/image/red-blood-cell-2-01.svg&quot;,&quot;isPremium&quot;:false,&quot;size&quot;:{&quot;x&quot;:110,&quot;y&quot;:52.40837696335079}},&quot;source&quot;:{&quot;id&quot;:&quot;61815712a1b5510029bfbe3a&quot;,&quot;type&quot;:&quot;ASSETS&quot;},&quot;isPremium&quot;:false,&quot;parent&quot;:{&quot;type&quot;:&quot;CHILD&quot;,&quot;parentId&quot;:&quot;b1dec3fe-b309-45c4-88ac-891905c7b0f1&quot;,&quot;order&quot;:&quot;99975&quot;}},&quot;770da16c-8317-4a73-ab71-394c1d06d8fd&quot;:{&quot;id&quot;:&quot;770da16c-8317-4a73-ab71-394c1d06d8fd&quot;,&quot;name&quot;:&quot;Red blood cell 1&quot;,&quot;displayName&quot;:&quot;&quot;,&quot;type&quot;:&quot;FIGURE_OBJECT&quot;,&quot;relativeTransform&quot;:{&quot;translate&quot;:{&quot;x&quot;:-158.1556008216033,&quot;y&quot;:117.02048234377021},&quot;rotate&quot;:0.22445211799333228,&quot;skewX&quot;:0,&quot;scale&quot;:{&quot;x&quot;:0.20833375855917113,&quot;y&quot;:0.20833375855917116}},&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8&quot;}},&quot;c1e81eb2-98e1-47a8-8d95-baea6051c797&quot;:{&quot;id&quot;:&quot;c1e81eb2-98e1-47a8-8d95-baea6051c797&quot;,&quot;name&quot;:&quot;Red blood cell 1&quot;,&quot;displayName&quot;:&quot;&quot;,&quot;type&quot;:&quot;FIGURE_OBJECT&quot;,&quot;relativeTransform&quot;:{&quot;translate&quot;:{&quot;x&quot;:-169.714536649093,&quot;y&quot;:128.07757942056583},&quot;rotate&quot;:0.555633132292847,&quot;skewX&quot;:2.3980719438476956e-16,&quot;scale&quot;:{&quot;x&quot;:0.20833375855917105,&quot;y&quot;:0.20833375855917113}},&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size&quot;:{&quot;x&quot;:100,&quot;y&quot;:75.93582887700535}},&quot;source&quot;:{&quot;id&quot;:&quot;6181567ea1b5510029bfbe29&quot;,&quot;type&quot;:&quot;ASSETS&quot;},&quot;isPremium&quot;:false,&quot;parent&quot;:{&quot;type&quot;:&quot;CHILD&quot;,&quot;parentId&quot;:&quot;b1dec3fe-b309-45c4-88ac-891905c7b0f1&quot;,&quot;order&quot;:&quot;9999&quot;}},&quot;32fb78ae-3712-4f70-9f80-50c172608ddc&quot;:{&quot;type&quot;:&quot;FIGURE_OBJECT&quot;,&quot;id&quot;:&quot;32fb78ae-3712-4f70-9f80-50c172608ddc&quot;,&quot;relativeTransform&quot;:{&quot;translate&quot;:{&quot;x&quot;:-94.14222132332598,&quot;y&quot;:189.68403692177773},&quot;rotate&quot;:0},&quot;opacity&quot;:1,&quot;path&quot;:{&quot;type&quot;:&quot;POLY_LINE&quot;,&quot;points&quot;:[{&quot;x&quot;:0,&quot;y&quot;:-26.80408219725748},{&quot;x&quot;:0,&quot;y&quot;:22.3602704279980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64ed88a-077a-408a-a6e3-82ee30caa03d&quot;:{&quot;type&quot;:&quot;FIGURE_OBJECT&quot;,&quot;id&quot;:&quot;464ed88a-077a-408a-a6e3-82ee30caa03d&quot;,&quot;relativeTransform&quot;:{&quot;translate&quot;:{&quot;x&quot;:-22.478650804289956,&quot;y&quot;:-142.0938959861718},&quot;rotate&quot;:0},&quot;opacity&quot;:1,&quot;path&quot;:{&quot;type&quot;:&quot;POLY_LINE&quot;,&quot;points&quot;:[{&quot;x&quot;:0,&quot;y&quot;:-10.653224735984212},{&quot;x&quot;:0,&quot;y&quot;:8.887041319818735}],&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1dec3fe-b309-45c4-88ac-891905c7b0f1&quot;,&quot;order&quot;:&quot;999999999995&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e175d8d-9f9a-4a94-a2dd-790c1e3a5dc5&quot;:{&quot;id&quot;:&quot;1e175d8d-9f9a-4a94-a2dd-790c1e3a5dc5&quot;,&quot;type&quot;:&quot;FIGURE_OBJECT&quot;,&quot;relativeTransform&quot;:{&quot;translate&quot;:{&quot;x&quot;:-22.47865080428995,&quot;y&quot;:-165.5365333584783},&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28]}],&quot;text&quot;:&quot;Hematopoietic stem cell (HSC)&quot;}],&quot;verticalAlign&quot;:&quot;TOP&quot;,&quot;_lastCaretLocation&quot;:{&quot;lineIndex&quot;:0,&quot;runIndex&quot;:0,&quot;charIndex&quot;:13}},&quot;format&quot;:&quot;BETTER_TEXT&quot;,&quot;size&quot;:{&quot;x&quot;:63.88888888888888,&quot;y&quot;:19.741666666666664},&quot;targetSize&quot;:{&quot;x&quot;:34.014917695473244,&quot;y&quot;:10.51060956790123},&quot;verticalAlign&quot;:&quot;TOP&quot;},&quot;parent&quot;:{&quot;type&quot;:&quot;CHILD&quot;,&quot;parentId&quot;:&quot;b1dec3fe-b309-45c4-88ac-891905c7b0f1&quot;,&quot;order&quot;:&quot;999999999997&quot;}},&quot;eacf12b7-7da4-4644-88cd-61c5a9f06eda&quot;:{&quot;id&quot;:&quot;eacf12b7-7da4-4644-88cd-61c5a9f06eda&quot;,&quot;type&quot;:&quot;FIGURE_OBJECT&quot;,&quot;relativeTransform&quot;:{&quot;translate&quot;:{&quot;x&quot;:-22.478650804289956,&quot;y&quot;:-77.463822033002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0]}],&quot;text&quot;:&quot;Common myeloid progenitor (CM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74.41783188368571,&quot;y&quot;:19.741666666666664},&quot;targetSize&quot;:{&quot;x&quot;:39.620604938073406,&quot;y&quot;:10.51060956790123},&quot;verticalAlign&quot;:&quot;TOP&quot;},&quot;parent&quot;:{&quot;type&quot;:&quot;CHILD&quot;,&quot;parentId&quot;:&quot;b1dec3fe-b309-45c4-88ac-891905c7b0f1&quot;,&quot;order&quot;:&quot;999999999998&quot;}},&quot;f35e67d0-5afc-4662-9069-573cc65e03aa&quot;:{&quot;id&quot;:&quot;f35e67d0-5afc-4662-9069-573cc65e03aa&quot;,&quot;type&quot;:&quot;FIGURE_OBJECT&quot;,&quot;relativeTransform&quot;:{&quot;translate&quot;:{&quot;x&quot;:80.82233192061277,&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8]}],&quot;text&quot;:&quot;Granulocyte-macrophage progenitor (GMP)&quot;}],&quot;verticalAlign&quot;:&quot;TOP&quot;,&quot;_lastCaretLocation&quot;:{&quot;lineIndex&quot;:0,&quot;runIndex&quot;:0,&quot;charIndex&quot;:12}},&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quot;}},&quot;94997ae7-f945-449b-b80c-177f013fb499&quot;:{&quot;id&quot;:&quot;94997ae7-f945-449b-b80c-177f013fb499&quot;,&quot;type&quot;:&quot;FIGURE_OBJECT&quot;,&quot;relativeTransform&quot;:{&quot;translate&quot;:{&quot;x&quot;:-125.77194757206941,&quot;y&quot;:39.01293545076702},&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39]}],&quot;text&quot;:&quot;Megakaryocyte-erythroid progenitor (MEP)&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103.40076012442644,&quot;y&quot;:19.741666666666664},&quot;targetSize&quot;:{&quot;x&quot;:55.05133062180111,&quot;y&quot;:10.51060956790123},&quot;verticalAlign&quot;:&quot;TOP&quot;},&quot;parent&quot;:{&quot;type&quot;:&quot;CHILD&quot;,&quot;parentId&quot;:&quot;b1dec3fe-b309-45c4-88ac-891905c7b0f1&quot;,&quot;order&quot;:&quot;9999999999995&quot;}},&quot;657c31bf-83be-42ec-9744-281e3c98b289&quot;:{&quot;id&quot;:&quot;657c31bf-83be-42ec-9744-281e3c98b289&quot;,&quot;type&quot;:&quot;FIGURE_OBJECT&quot;,&quot;relativeTransform&quot;:{&quot;translate&quot;:{&quot;x&quot;:-159.1667402689562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1]}],&quot;text&quot;:&quot;Erythrocyte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7.1388527199074,&quot;y&quot;:10.115740740740739},&quot;targetSize&quot;:{&quot;x&quot;:25.097074364765508,&quot;y&quot;:5.3856953017832625},&quot;verticalAlign&quot;:&quot;TOP&quot;},&quot;parent&quot;:{&quot;type&quot;:&quot;CHILD&quot;,&quot;parentId&quot;:&quot;b1dec3fe-b309-45c4-88ac-891905c7b0f1&quot;,&quot;order&quot;:&quot;9999999999997&quot;}},&quot;9af73524-af9b-4d91-ab19-e3641be20fe5&quot;:{&quot;id&quot;:&quot;9af73524-af9b-4d91-ab19-e3641be20fe5&quot;,&quot;type&quot;:&quot;FIGURE_OBJECT&quot;,&quot;relativeTransform&quot;:{&quot;translate&quot;:{&quot;x&quot;:-94.141358828443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2]}],&quot;text&quot;:&quot;Megakary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62.275028935185176,&quot;y&quot;:10.115740740740739},&quot;targetSize&quot;:{&quot;x&quot;:33.155686701603216,&quot;y&quot;:5.3856953017832625},&quot;verticalAlign&quot;:&quot;TOP&quot;},&quot;parent&quot;:{&quot;type&quot;:&quot;CHILD&quot;,&quot;parentId&quot;:&quot;b1dec3fe-b309-45c4-88ac-891905c7b0f1&quot;,&quot;order&quot;:&quot;9999999999998&quot;}},&quot;e5f69887-a4e4-42b3-8b8b-082a1c26fbac&quot;:{&quot;id&quot;:&quot;e5f69887-a4e4-42b3-8b8b-082a1c26fbac&quot;,&quot;type&quot;:&quot;FIGURE_OBJECT&quot;,&quot;relativeTransform&quot;:{&quot;translate&quot;:{&quot;x&quot;:-13.062976709608279,&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Eosin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4.63694543390766,&quot;y&quot;:10.115740740740739},&quot;targetSize&quot;:{&quot;x&quot;:23.765040393052686,&quot;y&quot;:5.3856953017832625},&quot;verticalAlign&quot;:&quot;TOP&quot;},&quot;parent&quot;:{&quot;type&quot;:&quot;CHILD&quot;,&quot;parentId&quot;:&quot;b1dec3fe-b309-45c4-88ac-891905c7b0f1&quot;,&quot;order&quot;:&quot;9999999999999&quot;}},&quot;05f22da8-f340-4a30-9d15-34c0c8004236&quot;:{&quot;id&quot;:&quot;05f22da8-f340-4a30-9d15-34c0c8004236&quot;,&quot;type&quot;:&quot;FIGURE_OBJECT&quot;,&quot;relativeTransform&quot;:{&quot;translate&quot;:{&quot;x&quot;:50.10482188069095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Basophil/&quot;,&quot;baseStyle&quot;:{&quot;fontFamily&quot;:&quot;Roboto&quot;,&quot;fontSize&quot;:8.518518518518517,&quot;color&quot;:&quot;black&quot;,&quot;fontWeight&quot;:&quot;normal&quot;,&quot;fontStyle&quot;:&quot;normal&quot;,&quot;decoration&quot;:&quot;none&quot;,&quot;script&quot;:&quot;none&quot;}},{&quot;runs&quot;:[{&quot;style&quot;:{&quot;fontFamily&quot;:&quot;Roboto&quot;,&quot;fontSize&quot;:8.518518518518517,&quot;color&quot;:&quot;black&quot;,&quot;fontWeight&quot;:&quot;normal&quot;,&quot;fontStyle&quot;:&quot;normal&quot;,&quot;decoration&quot;:&quot;none&quot;,&quot;script&quot;:&quot;none&quot;},&quot;range&quot;:[0,8]}],&quot;text&quot;:&quot;mast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5.7393256527375,&quot;y&quot;:19.741666666666664},&quot;targetSize&quot;:{&quot;x&quot;:24.35195578733709,&quot;y&quot;:10.51060956790123},&quot;verticalAlign&quot;:&quot;TOP&quot;},&quot;parent&quot;:{&quot;type&quot;:&quot;CHILD&quot;,&quot;parentId&quot;:&quot;b1dec3fe-b309-45c4-88ac-891905c7b0f1&quot;,&quot;order&quot;:&quot;99999999999995&quot;}},&quot;56836035-31fd-4d3a-bd0f-a20fd7c4f2e1&quot;:{&quot;id&quot;:&quot;56836035-31fd-4d3a-bd0f-a20fd7c4f2e1&quot;,&quot;type&quot;:&quot;FIGURE_OBJECT&quot;,&quot;relativeTransform&quot;:{&quot;translate&quot;:{&quot;x&quot;:116.93954469799773,&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Neutrophi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3.534565215077706,&quot;y&quot;:10.115740740740739},&quot;targetSize&quot;:{&quot;x&quot;:23.17812499876822,&quot;y&quot;:5.3856953017832625},&quot;verticalAlign&quot;:&quot;TOP&quot;},&quot;parent&quot;:{&quot;type&quot;:&quot;CHILD&quot;,&quot;parentId&quot;:&quot;b1dec3fe-b309-45c4-88ac-891905c7b0f1&quot;,&quot;order&quot;:&quot;99999999999997&quot;}},&quot;e14b1ac1-5150-460d-ba1a-c52377baee8a&quot;:{&quot;id&quot;:&quot;e14b1ac1-5150-460d-ba1a-c52377baee8a&quot;,&quot;type&quot;:&quot;FIGURE_OBJECT&quot;,&quot;relativeTransform&quot;:{&quot;translate&quot;:{&quot;x&quot;:175.66203943165976,&quot;y&quot;:155.94370542644776},&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7]}],&quot;text&quot;:&quot;Monocyt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41.329804777418275,&quot;y&quot;:10.115740740740739},&quot;targetSize&quot;:{&quot;x&quot;:22.004294210199543,&quot;y&quot;:5.3856953017832625},&quot;verticalAlign&quot;:&quot;TOP&quot;},&quot;parent&quot;:{&quot;type&quot;:&quot;CHILD&quot;,&quot;parentId&quot;:&quot;b1dec3fe-b309-45c4-88ac-891905c7b0f1&quot;,&quot;order&quot;:&quot;99999999999998&quot;}},&quot;3d9bab5c-c644-4ce2-82f6-7f16288f36d5&quot;:{&quot;id&quot;:&quot;3d9bab5c-c644-4ce2-82f6-7f16288f36d5&quot;,&quot;type&quot;:&quot;FIGURE_OBJECT&quot;,&quot;relativeTransform&quot;:{&quot;translate&quot;:{&quot;x&quot;:-92.9590895772475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8]}],&quot;text&quot;:&quot;Platelets&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38.02266412092864,&quot;y&quot;:10.115740740740739},&quot;targetSize&quot;:{&quot;x&quot;:20.243548027346264,&quot;y&quot;:5.3856953017832625},&quot;verticalAlign&quot;:&quot;TOP&quot;},&quot;parent&quot;:{&quot;type&quot;:&quot;CHILD&quot;,&quot;parentId&quot;:&quot;b1dec3fe-b309-45c4-88ac-891905c7b0f1&quot;,&quot;order&quot;:&quot;99999999999999&quot;}},&quot;8f5f1b00-de71-4e60-9baf-53b43d0495dc&quot;:{&quot;id&quot;:&quot;8f5f1b00-de71-4e60-9baf-53b43d0495dc&quot;,&quot;type&quot;:&quot;FIGURE_OBJECT&quot;,&quot;relativeTransform&quot;:{&quot;translate&quot;:{&quot;x&quot;:143.5308705189749,&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9]}],&quot;text&quot;:&quot;Macrophage&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1.25122674688681,&quot;y&quot;:10.115740740740739},&quot;targetSize&quot;:{&quot;x&quot;:27.286532758759176,&quot;y&quot;:5.3856953017832625},&quot;verticalAlign&quot;:&quot;TOP&quot;},&quot;parent&quot;:{&quot;type&quot;:&quot;CHILD&quot;,&quot;parentId&quot;:&quot;b1dec3fe-b309-45c4-88ac-891905c7b0f1&quot;,&quot;order&quot;:&quot;999999999999995&quot;}},&quot;ff9c9383-e856-4408-9795-a062597e89af&quot;:{&quot;id&quot;:&quot;ff9c9383-e856-4408-9795-a062597e89af&quot;,&quot;type&quot;:&quot;FIGURE_OBJECT&quot;,&quot;relativeTransform&quot;:{&quot;translate&quot;:{&quot;x&quot;:206.8520024426075,&quot;y&quot;:268.46020753196285},&quot;rotate&quot;:0},&quot;text&quot;:{&quot;textData&quot;:{&quot;lineSpacing&quot;:&quot;normal&quot;,&quot;alignment&quot;:&quot;center&quot;,&quot;lines&quot;:[{&quot;runs&quot;:[{&quot;style&quot;:{&quot;fontFamily&quot;:&quot;Roboto&quot;,&quot;fontSize&quot;:8.518518518518517,&quot;color&quot;:&quot;black&quot;,&quot;fontWeight&quot;:&quot;normal&quot;,&quot;fontStyle&quot;:&quot;normal&quot;,&quot;decoration&quot;:&quot;none&quot;,&quot;script&quot;:&quot;none&quot;},&quot;range&quot;:[0,13]}],&quot;text&quot;:&quot;Dendritic cell&quot;,&quot;baseStyle&quot;:{&quot;fontFamily&quot;:&quot;Roboto&quot;,&quot;fontSize&quot;:8.518518518518517,&quot;color&quot;:&quot;black&quot;,&quot;fontWeight&quot;:&quot;normal&quot;,&quot;fontStyle&quot;:&quot;normal&quot;,&quot;decoration&quot;:&quot;none&quot;,&quot;script&quot;:&quot;none&quot;}}],&quot;verticalAlign&quot;:&quot;TOP&quot;},&quot;format&quot;:&quot;BETTER_TEXT&quot;,&quot;size&quot;:{&quot;x&quot;:54.558367403376316,&quot;y&quot;:10.115740740740739},&quot;targetSize&quot;:{&quot;x&quot;:29.047278941612387,&quot;y&quot;:5.3856953017832625},&quot;verticalAlign&quot;:&quot;TOP&quot;},&quot;parent&quot;:{&quot;type&quot;:&quot;CHILD&quot;,&quot;parentId&quot;:&quot;b1dec3fe-b309-45c4-88ac-891905c7b0f1&quot;,&quot;order&quot;:&quot;999999999999997&quot;}},&quot;9916d966-b250-4014-8f82-88b86577bc54&quot;:{&quot;id&quot;:&quot;9916d966-b250-4014-8f82-88b86577bc54&quot;,&quot;type&quot;:&quot;FIGURE_OBJECT&quot;,&quot;relativeTransform&quot;:{&quot;translate&quot;:{&quot;x&quot;:143.39007831873312,&quot;y&quot;:-200.36193271261195},&quot;rotate&quot;:0},&quot;text&quot;:{&quot;textData&quot;:{&quot;lineSpacing&quot;:&quot;normal&quot;,&quot;alignment&quot;:&quot;right&quot;,&quot;lines&quot;:[{&quot;runs&quot;:[{&quot;style&quot;:{&quot;fontFamily&quot;:&quot;Roboto&quot;,&quot;fontSize&quot;:14.097531021137478,&quot;color&quot;:&quot;black&quot;,&quot;fontWeight&quot;:&quot;bold&quot;,&quot;fontStyle&quot;:&quot;normal&quot;,&quot;decoration&quot;:&quot;none&quot;,&quot;script&quot;:&quot;none&quot;},&quot;range&quot;:[0,42]},{&quot;style&quot;:{&quot;fontFamily&quot;:&quot;Roboto&quot;,&quot;fontSize&quot;:14.097531021137478,&quot;color&quot;:&quot;black&quot;,&quot;fontWeight&quot;:&quot;normal&quot;,&quot;fontStyle&quot;:&quot;normal&quot;,&quot;decoration&quot;:&quot;none&quot;,&quot;script&quot;:&quot;none&quot;},&quot;range&quot;:[43,43]},{&quot;style&quot;:{&quot;fontFamily&quot;:&quot;Roboto&quot;,&quot;fontSize&quot;:11.358024691358022,&quot;color&quot;:&quot;black&quot;,&quot;fontWeight&quot;:&quot;normal&quot;,&quot;fontStyle&quot;:&quot;normal&quot;,&quot;decoration&quot;:&quot;none&quot;,&quot;script&quot;:&quot;none&quot;},&quot;range&quot;:[44,58]}],&quot;text&quot;:&quot;Differentiation of Hematopoietic Stem Cells Myeloid Lineage&quot;,&quot;baseStyle&quot;:{&quot;fontFamily&quot;:&quot;Roboto&quot;,&quot;fontSize&quot;:14.097531021137478,&quot;color&quot;:&quot;black&quot;,&quot;fontWeight&quot;:&quot;bold&quot;,&quot;fontStyle&quot;:&quot;normal&quot;,&quot;decoration&quot;:&quot;none&quot;,&quot;script&quot;:&quot;none&quot;}}],&quot;verticalAlign&quot;:&quot;TOP&quot;},&quot;format&quot;:&quot;BETTER_TEXT&quot;,&quot;size&quot;:{&quot;x&quot;:169.00257997065052,&quot;y&quot;:45.4242327352306},&quot;targetSize&quot;:{&quot;x&quot;:89.97822544733707,&quot;y&quot;:24.18419798403481},&quot;verticalAlign&quot;:&quot;TOP&quot;},&quot;parent&quot;:{&quot;type&quot;:&quot;CHILD&quot;,&quot;parentId&quot;:&quot;b1dec3fe-b309-45c4-88ac-891905c7b0f1&quot;,&quot;order&quot;:&quot;999999999999998&quot;}},&quot;09472d78-ff6f-4cbe-9bc6-162fe42d4e7b&quot;:{&quot;type&quot;:&quot;FIGURE_OBJECT&quot;,&quot;id&quot;:&quot;09472d78-ff6f-4cbe-9bc6-162fe42d4e7b&quot;,&quot;relativeTransform&quot;:{&quot;translate&quot;:{&quot;x&quot;:234.09500462893155,&quot;y&quot;:-199.57320184290154},&quot;rotate&quot;:0},&quot;opacity&quot;:1,&quot;path&quot;:{&quot;type&quot;:&quot;POLY_LINE&quot;,&quot;points&quot;:[{&quot;x&quot;:0,&quot;y&quot;:-22.66123761320354},{&quot;x&quot;:0,&quot;y&quot;:22.66123761320354}],&quot;closed&quot;:false},&quot;pathStyles&quot;:[{&quot;type&quot;:&quot;FILL&quot;,&quot;fillStyle&quot;:&quot;rgba(0,0,0,0)&quot;},{&quot;type&quot;:&quot;STROKE&quot;,&quot;strokeStyle&quot;:&quot;rgba(208, 179, 210, 1)&quot;,&quot;lineWidth&quot;:3.726851851851851,&quot;lineJoin&quot;:&quot;round&quot;}],&quot;isLocked&quot;:false,&quot;parent&quot;:{&quot;type&quot;:&quot;CHILD&quot;,&quot;parentId&quot;:&quot;b1dec3fe-b309-45c4-88ac-891905c7b0f1&quot;,&quot;order&quot;:&quot;999999999999999&quot;},&quot;connectorInfo&quot;:{&quot;connectedObjects&quot;:[],&quot;type&quot;:&quot;LINE&quot;,&quot;offset&quot;:{&quot;x&quot;:0,&quot;y&quot;:0},&quot;bending&quot;:0.1,&quot;firstElementIsHead&quot;:true,&quot;customized&quot;:false}},&quot;0a74f59e-ac68-4b52-b9f6-581d97cb57eb&quot;:{&quot;type&quot;:&quot;FIGURE_OBJECT&quot;,&quot;id&quot;:&quot;0a74f59e-ac68-4b52-b9f6-581d97cb57eb&quot;,&quot;parent&quot;:{&quot;type&quot;:&quot;CHILD&quot;,&quot;parentId&quot;:&quot;b1dec3fe-b309-45c4-88ac-891905c7b0f1&quot;,&quot;order&quot;:&quot;9999997&quot;},&quot;relativeTransform&quot;:{&quot;translate&quot;:{&quot;x&quot;:0,&quot;y&quot;:0},&quot;rotate&quot;:0}},&quot;f1149f1c-8553-49fb-bcb2-0a7c606e931d&quot;:{&quot;type&quot;:&quot;FIGURE_OBJECT&quot;,&quot;id&quot;:&quot;f1149f1c-8553-49fb-bcb2-0a7c606e931d&quot;,&quot;relativeTransform&quot;:{&quot;translate&quot;:{&quot;x&quot;:0.30184619278885694,&quot;y&quot;:-65.2430565683559},&quot;rotate&quot;:1.5707963267948966},&quot;opacity&quot;:1,&quot;path&quot;:{&quot;type&quot;:&quot;POLY_LINE&quot;,&quot;points&quot;:[{&quot;x&quot;:48.48964506996259,&quot;y&quot;:125.91700608281256},{&quot;x&quot;:27.24565851954972,&quot;y&quot;:125.91700608281256},{&quot;x&quot;:27.13917703806824,&quot;y&quot;:-80.3565280050695},{&quot;x&quot;:48.35933389964693,&quot;y&quot;:-80.356528005069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2&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bbccfe9-5238-442f-a0e8-10c8affa1117&quot;:{&quot;type&quot;:&quot;FIGURE_OBJECT&quot;,&quot;id&quot;:&quot;ebbccfe9-5238-442f-a0e8-10c8affa1117&quot;,&quot;relativeTransform&quot;:{&quot;translate&quot;:{&quot;x&quot;:-41.77011679198595,&quot;y&quot;:-65.24305656728492},&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0a74f59e-ac68-4b52-b9f6-581d97cb57eb&quot;,&quot;order&quot;:&quot;5&quot;},&quot;connectorInfo&quot;:{&quot;connectedObjects&quot;:[],&quot;type&quot;:&quot;LINE&quot;,&quot;offset&quot;:{&quot;x&quot;:0,&quot;y&quot;:0},&quot;bending&quot;:0.1,&quot;firstElementIsHead&quot;:true,&quot;customized&quot;:true},&quot;pathMarkers&quot;:{}},&quot;68c794c5-d27b-4539-83b9-966e0000afa5&quot;:{&quot;type&quot;:&quot;FIGURE_OBJECT&quot;,&quot;id&quot;:&quot;68c794c5-d27b-4539-83b9-966e0000afa5&quot;,&quot;parent&quot;:{&quot;type&quot;:&quot;CHILD&quot;,&quot;parentId&quot;:&quot;b1dec3fe-b309-45c4-88ac-891905c7b0f1&quot;,&quot;order&quot;:&quot;9999999999999997&quot;},&quot;relativeTransform&quot;:{&quot;translate&quot;:{&quot;x&quot;:0,&quot;y&quot;:0},&quot;rotate&quot;:0}},&quot;a4039056-c443-4ace-9482-5fc77372705d&quot;:{&quot;type&quot;:&quot;FIGURE_OBJECT&quot;,&quot;id&quot;:&quot;a4039056-c443-4ace-9482-5fc77372705d&quot;,&quot;relativeTransform&quot;:{&quot;translate&quot;:{&quot;x&quot;:48.87990928192524,&quot;y&quot;:90.26252478409577},&quot;rotate&quot;:0},&quot;opacity&quot;:1,&quot;path&quot;:{&quot;type&quot;:&quot;POLY_LINE&quot;,&quot;points&quot;:[{&quot;x&quot;:0,&quot;y&quot;:-11.889651916100316},{&quot;x&quot;:0,&quot;y&quot;:9.918482945331728}],&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1&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350334d1-914f-4eb2-abc3-e85433fcb926&quot;:{&quot;type&quot;:&quot;FIGURE_OBJECT&quot;,&quot;id&quot;:&quot;350334d1-914f-4eb2-abc3-e85433fcb926&quot;,&quot;relativeTransform&quot;:{&quot;translate&quot;:{&quot;x&quot;:116.93928138995587,&quot;y&quot;:89.54724691949824},&quot;rotate&quot;:0},&quot;opacity&quot;:1,&quot;path&quot;:{&quot;type&quot;:&quot;POLY_LINE&quot;,&quot;points&quot;:[{&quot;x&quot;:0,&quot;y&quot;:-10.599398445705091},{&quot;x&quot;:0,&quot;y&quot;:10.599398445705091}],&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2&quot;},&quot;connectorInfo&quot;:{&quot;connectedObjects&quot;:[],&quot;type&quot;:&quot;LINE&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b21cde-a5af-4832-bc95-d3722f612b0f&quot;:{&quot;type&quot;:&quot;FIGURE_OBJECT&quot;,&quot;id&quot;:&quot;48b21cde-a5af-4832-bc95-d3722f612b0f&quot;,&quot;relativeTransform&quot;:{&quot;translate&quot;:{&quot;x&quot;:101.25868697945745,&quot;y&quot;:51.58248551455182},&quot;rotate&quot;:1.5707963267948966},&quot;opacity&quot;:1,&quot;path&quot;:{&quot;type&quot;:&quot;POLY_LINE&quot;,&quot;points&quot;:[{&quot;x&quot;:48.48964506996259,&quot;y&quot;:114.74146356222184},{&quot;x&quot;:27.24565851954972,&quot;y&quot;:114.74146356222184},{&quot;x&quot;:27.13917703806824,&quot;y&quot;:-73.22462562377335},{&quot;x&quot;:48.35933389964693,&quot;y&quot;:-73.22462562377335}],&quot;closed&quot;:false,&quot;cornerRounding&quot;:{&quot;type&quot;:&quot;ARC_LENGTH&quot;,&quot;global&quot;:6.394062001001883},&quot;selectedObjectIds&quot;:[&quot;c65b9977-da4d-4e68-9e66-889ca5a6b6e4&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481cec0b-d50a-4203-9b61-34b667b2c637&quot;:{&quot;type&quot;:&quot;FIGURE_OBJECT&quot;,&quot;id&quot;:&quot;481cec0b-d50a-4203-9b61-34b667b2c637&quot;,&quot;relativeTransform&quot;:{&quot;translate&quot;:{&quot;x&quot;:61.208544064329935,&quot;y&quot;:51.439435963865684},&quot;rotate&quot;:-1.5707963267948974},&quot;opacity&quot;:1,&quot;path&quot;:{&quot;type&quot;:&quot;POLY_LINE&quot;,&quot;points&quot;:[{&quot;x&quot;:-0.7796731361305357,&quot;y&quot;:19.4067773972905},{&quot;x&quot;:-27.13917703806824,&quot;y&quot;:19.176670494516063}],&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68c794c5-d27b-4539-83b9-966e0000afa5&quot;,&quot;order&quot;:&quot;7&quot;},&quot;connectorInfo&quot;:{&quot;connectedObjects&quot;:[],&quot;type&quot;:&quot;LINE&quot;,&quot;offset&quot;:{&quot;x&quot;:0,&quot;y&quot;:0},&quot;bending&quot;:0.1,&quot;firstElementIsHead&quot;:true,&quot;customized&quot;:true},&quot;pathMarkers&quot;:{}},&quot;bb863fe4-cbf3-4162-b13a-7f0d416fd60c&quot;:{&quot;type&quot;:&quot;FIGURE_OBJECT&quot;,&quot;id&quot;:&quot;bb863fe4-cbf3-4162-b13a-7f0d416fd60c&quot;,&quot;parent&quot;:{&quot;type&quot;:&quot;CHILD&quot;,&quot;parentId&quot;:&quot;b1dec3fe-b309-45c4-88ac-891905c7b0f1&quot;,&quot;order&quot;:&quot;99999999995&quot;},&quot;relativeTransform&quot;:{&quot;translate&quot;:{&quot;x&quot;:0,&quot;y&quot;:0},&quot;rotate&quot;:0}},&quot;91ceb747-a73a-4804-bf62-b9a8d8bb250a&quot;:{&quot;type&quot;:&quot;FIGURE_OBJECT&quot;,&quot;id&quot;:&quot;91ceb747-a73a-4804-bf62-b9a8d8bb250a&quot;,&quot;relativeTransform&quot;:{&quot;translate&quot;:{&quot;x&quot;:-132.43886273066627,&quot;y&quot;:50.88124994355432},&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2&quot;},&quot;connectorInfo&quot;:{&quot;connectedObjects&quot;:[],&quot;type&quot;:&quot;LINE&quot;,&quot;offset&quot;:{&quot;x&quot;:0,&quot;y&quot;:0},&quot;bending&quot;:0.1,&quot;firstElementIsHead&quot;:true,&quot;customized&quot;:true},&quot;pathMarkers&quot;:{}},&quot;0ac9cf39-7e02-45fc-a0b8-2925d8a86e90&quot;:{&quot;type&quot;:&quot;FIGURE_OBJECT&quot;,&quot;id&quot;:&quot;0ac9cf39-7e02-45fc-a0b8-2925d8a86e90&quot;,&quot;relativeTransform&quot;:{&quot;translate&quot;:{&quot;x&quot;:-121.2736195044545,&quot;y&quot;:52.43872558876152},&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bb863fe4-cbf3-4162-b13a-7f0d416fd60c&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2df0a2bb-07ae-4895-a478-dd2fa04aeee8&quot;:{&quot;type&quot;:&quot;FIGURE_OBJECT&quot;,&quot;id&quot;:&quot;2df0a2bb-07ae-4895-a478-dd2fa04aeee8&quot;,&quot;parent&quot;:{&quot;type&quot;:&quot;CHILD&quot;,&quot;parentId&quot;:&quot;b1dec3fe-b309-45c4-88ac-891905c7b0f1&quot;,&quot;order&quot;:&quot;4&quot;},&quot;relativeTransform&quot;:{&quot;translate&quot;:{&quot;x&quot;:0,&quot;y&quot;:0},&quot;rotate&quot;:0}},&quot;80b45199-3d24-4751-a24d-38c34ef5e5a0&quot;:{&quot;type&quot;:&quot;FIGURE_OBJECT&quot;,&quot;id&quot;:&quot;80b45199-3d24-4751-a24d-38c34ef5e5a0&quot;,&quot;relativeTransform&quot;:{&quot;translate&quot;:{&quot;x&quot;:170.09822944646058,&quot;y&quot;:162.17955420810944},&quot;rotate&quot;:-1.5707963267948994},&quot;opacity&quot;:1,&quot;path&quot;:{&quot;type&quot;:&quot;POLY_LINE&quot;,&quot;points&quot;:[{&quot;x&quot;:-1.4282767458298224,&quot;y&quot;:5.676510991454421},{&quot;x&quot;:-27.840836864116614,&quot;y&quot;:5.676510991454342}],&quot;closed&quot;:false},&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2&quot;},&quot;connectorInfo&quot;:{&quot;connectedObjects&quot;:[],&quot;type&quot;:&quot;LINE&quot;,&quot;offset&quot;:{&quot;x&quot;:0,&quot;y&quot;:0},&quot;bending&quot;:0.1,&quot;firstElementIsHead&quot;:true,&quot;customized&quot;:true},&quot;pathMarkers&quot;:{}},&quot;c092c1f2-0af8-41aa-9524-adddff5320bd&quot;:{&quot;type&quot;:&quot;FIGURE_OBJECT&quot;,&quot;id&quot;:&quot;c092c1f2-0af8-41aa-9524-adddff5320bd&quot;,&quot;relativeTransform&quot;:{&quot;translate&quot;:{&quot;x&quot;:181.26347267267232,&quot;y&quot;:163.7370298533166},&quot;rotate&quot;:1.570796326794899},&quot;opacity&quot;:1,&quot;path&quot;:{&quot;type&quot;:&quot;POLY_LINE&quot;,&quot;points&quot;:[{&quot;x&quot;:47.847750693871745,&quot;y&quot;:37.67323053246451},{&quot;x&quot;:26.28336121890949,&quot;y&quot;:37.67323053246453},{&quot;x&quot;:26.364733372938385,&quot;y&quot;:-26.490200873019873},{&quot;x&quot;:47.90384023852934,&quot;y&quot;:-26.490200873019916}],&quot;closed&quot;:false,&quot;cornerRounding&quot;:{&quot;type&quot;:&quot;ARC_LENGTH&quot;,&quot;global&quot;:6.406972907388423},&quot;selectedObjectIds&quot;:[&quot;512c592e-9efa-4852-91e5-9b8175b227f6&quot;]},&quot;pathStyles&quot;:[{&quot;type&quot;:&quot;FILL&quot;,&quot;fillStyle&quot;:&quot;rgba(0,0,0,0)&quot;},{&quot;type&quot;:&quot;STROKE&quot;,&quot;strokeStyle&quot;:&quot;#232323&quot;,&quot;lineWidth&quot;:1.0648148148148147,&quot;lineJoin&quot;:&quot;round&quot;}],&quot;isLocked&quot;:false,&quot;parent&quot;:{&quot;type&quot;:&quot;CHILD&quot;,&quot;parentId&quot;:&quot;2df0a2bb-07ae-4895-a478-dd2fa04aeee8&quot;,&quot;order&quot;:&quot;5&quot;},&quot;connectorInfo&quot;:{&quot;connectedObjects&quot;:[],&quot;type&quot;:&quot;ELBOW&quot;,&quot;offset&quot;:{&quot;x&quot;:0,&quot;y&quot;:0},&quot;bending&quot;:0.1,&quot;firstElementIsHead&quot;:true,&quot;customized&quot;:false},&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Start&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87f94f85-6bfd-4989-886a-c817c6cce7b7&quot;:{&quot;type&quot;:&quot;FIGURE_OBJECT&quot;,&quot;id&quot;:&quot;87f94f85-6bfd-4989-886a-c817c6cce7b7&quot;,&quot;parent&quot;:{&quot;type&quot;:&quot;CHILD&quot;,&quot;parentId&quot;:&quot;b1dec3fe-b309-45c4-88ac-891905c7b0f1&quot;,&quot;order&quot;:&quot;999998&quot;},&quot;relativeTransform&quot;:{&quot;translate&quot;:{&quot;x&quot;:0,&quot;y&quot;:0},&quot;rotate&quot;:0}},&quot;947c707d-8e85-4e90-bebe-6d21515e6211&quot;:{&quot;id&quot;:&quot;947c707d-8e85-4e90-bebe-6d21515e6211&quot;,&quot;name&quot;:&quot;Platelet&quot;,&quot;displayName&quot;:&quot;&quot;,&quot;type&quot;:&quot;FIGURE_OBJECT&quot;,&quot;relativeTransform&quot;:{&quot;translate&quot;:{&quot;x&quot;:-86.01888350208921,&quot;y&quot;:225.53325061556126},&quot;rotate&quot;:0.9057771906228038,&quot;skewX&quot;:-6.329701882684293e-16,&quot;scale&quot;:{&quot;x&quot;:0.33109566571997845,&quot;y&quot;:0.3310956657199784}},&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1&quot;}},&quot;8669d474-13d6-4891-993c-e0a92735ef11&quot;:{&quot;id&quot;:&quot;8669d474-13d6-4891-993c-e0a92735ef11&quot;,&quot;name&quot;:&quot;Platelet&quot;,&quot;displayName&quot;:&quot;&quot;,&quot;type&quot;:&quot;FIGURE_OBJECT&quot;,&quot;relativeTransform&quot;:{&quot;translate&quot;:{&quot;x&quot;:-96.82582869771072,&quot;y&quot;:239.95018961687384},&quot;rotate&quot;:-0.5426741152966137,&quot;skewX&quot;:-3.1648509413421444e-16,&quot;scale&quot;:{&quot;x&quot;:0.33109566571997856,&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2&quot;}},&quot;e6b0462b-9845-4599-b919-dc97689f8352&quot;:{&quot;id&quot;:&quot;e6b0462b-9845-4599-b919-dc97689f8352&quot;,&quot;name&quot;:&quot;Platelet&quot;,&quot;displayName&quot;:&quot;&quot;,&quot;type&quot;:&quot;FIGURE_OBJECT&quot;,&quot;relativeTransform&quot;:{&quot;translate&quot;:{&quot;x&quot;:-78.74734444785254,&quot;y&quot;:240.22297438559514},&quot;rotate&quot;:0.6760836703632351,&quot;skewX&quot;:-1.2659403765368587e-16,&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3&quot;}},&quot;8c8b78d0-0464-4fd5-9b65-d2784793d5dd&quot;:{&quot;id&quot;:&quot;8c8b78d0-0464-4fd5-9b65-d2784793d5dd&quot;,&quot;name&quot;:&quot;Platelet&quot;,&quot;displayName&quot;:&quot;&quot;,&quot;type&quot;:&quot;FIGURE_OBJECT&quot;,&quot;relativeTransform&quot;:{&quot;translate&quot;:{&quot;x&quot;:-90.0525676636855,&quot;y&quot;:252.15311823624882},&quot;rotate&quot;:2.6778859860609004e-16,&quot;skewX&quot;:-8.926286620203002e-17,&quot;scale&quot;:{&quot;x&quot;:0.3310956657199784,&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5&quot;}},&quot;81645e8c-740e-4af4-8916-e1d263245cd7&quot;:{&quot;id&quot;:&quot;81645e8c-740e-4af4-8916-e1d263245cd7&quot;,&quot;name&quot;:&quot;Platelet&quot;,&quot;displayName&quot;:&quot;&quot;,&quot;type&quot;:&quot;FIGURE_OBJECT&quot;,&quot;relativeTransform&quot;:{&quot;translate&quot;:{&quot;x&quot;:-101.77895129563987,&quot;y&quot;:225.75924267925294},&quot;rotate&quot;:2.125222278518053,&quot;skewX&quot;:-4.4307913178790044e-16,&quot;scale&quot;:{&quot;x&quot;:0.33109566571997845,&quot;y&quot;:0.3310956657199783}},&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6&quot;}},&quot;3468c15a-b532-4072-9cda-fa781268c932&quot;:{&quot;id&quot;:&quot;3468c15a-b532-4072-9cda-fa781268c932&quot;,&quot;name&quot;:&quot;Platelet&quot;,&quot;displayName&quot;:&quot;&quot;,&quot;type&quot;:&quot;FIGURE_OBJECT&quot;,&quot;relativeTransform&quot;:{&quot;translate&quot;:{&quot;x&quot;:-107.17238954576868,&quot;y&quot;:242.41041448499803},&quot;rotate&quot;:2.2453544132439536,&quot;skewX&quot;:-3.7978211296105744e-16,&quot;scale&quot;:{&quot;x&quot;:0.3310956657199785,&quot;y&quot;:0.33109566571997845}},&quot;image&quot;:{&quot;url&quot;:&quot;https://icons.biorender.com/biorender/5cc0717491c8f735000d3e3a/platelet-1.png&quot;,&quot;fallbackUrl&quot;:&quot;https://res.cloudinary.com/dlcjuc3ej/image/upload/v1556115825/wrvrxbphbj0mf46qdng4.svg#/keystone/api/icons/5cc0717491c8f735000d3e3a/platelet-1.svg&quot;,&quot;isPremium&quot;:false,&quot;size&quot;:{&quot;x&quot;:50,&quot;y&quot;:49.99999999999999}},&quot;source&quot;:{&quot;id&quot;:&quot;5be1ce3edf7f0b120034bba1&quot;,&quot;type&quot;:&quot;ASSETS&quot;},&quot;isPremium&quot;:false,&quot;parent&quot;:{&quot;type&quot;:&quot;CHILD&quot;,&quot;parentId&quot;:&quot;87f94f85-6bfd-4989-886a-c817c6cce7b7&quot;,&quot;order&quot;:&quot;7&quot;}},&quot;37441142-53ed-4a2d-8fee-71187be49fb7&quot;:{&quot;id&quot;:&quot;37441142-53ed-4a2d-8fee-71187be49fb7&quot;,&quot;type&quot;:&quot;FIGURE_OBJECT&quot;,&quot;document&quot;:{&quot;type&quot;:&quot;FIGURE&quot;,&quot;canvasType&quot;:&quot;FIGURE&quot;,&quot;units&quot;:&quot;in&quot;,&quot;aspectRatio&quot;:0},&quot;parent&quot;:{&quot;type&quot;:&quot;DOCUMENT&quot;,&quot;parentId&quot;:&quot;03ec32cc-1a8f-4b9a-aa29-2e3107475642&quot;,&quot;order&quot;:&quot;1071&quot;}},&quot;def7c963-380b-42b2-b044-ba177d545385&quot;:{&quot;id&quot;:&quot;def7c963-380b-42b2-b044-ba177d545385&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7441142-53ed-4a2d-8fee-71187be49fb7&quot;,&quot;type&quot;:&quot;FRAME&quot;,&quot;order&quot;:&quot;5&quot;}},&quot;05972188-135f-4217-9cb0-ac9882f4d4d2&quot;:{&quot;type&quot;:&quot;FIGURE_OBJECT&quot;,&quot;id&quot;:&quot;05972188-135f-4217-9cb0-ac9882f4d4d2&quot;,&quot;relativeTransform&quot;:{&quot;translate&quot;:{&quot;x&quot;:0,&quot;y&quot;:0},&quot;rotate&quot;:0},&quot;isLocked&quot;:false,&quot;parent&quot;:{&quot;type&quot;:&quot;CHILD&quot;,&quot;parentId&quot;:&quot;37441142-53ed-4a2d-8fee-71187be49fb7&quot;,&quot;order&quot;:&quot;5&quot;},&quot;source&quot;:{&quot;id&quot;:&quot;5e1dc80e215de00086dd2265&quot;,&quot;type&quot;:&quot;TEMPLATES&quot;}},&quot;115f10e1-3c49-49af-a478-f0254c4c4455&quot;:{&quot;type&quot;:&quot;FIGURE_OBJECT&quot;,&quot;id&quot;:&quot;115f10e1-3c49-49af-a478-f0254c4c4455&quot;,&quot;name&quot;:&quot;Bone marrow (femur, red)&quot;,&quot;relativeTransform&quot;:{&quot;translate&quot;:{&quot;x&quot;:36.84632261208771,&quot;y&quot;:-191.33286733511457},&quot;rotate&quot;:4.560484561634792,&quot;skewX&quot;:3.0591212978611016e-16,&quot;scale&quot;:{&quot;x&quot;:-0.8249115836224344,&quot;y&quot;:0.8249115836224324}},&quot;opacity&quot;:1,&quot;image&quot;:{&quot;url&quot;:&quot;https://icons.biorender.com/biorender/5c0ab80f3fbb901200f2abee/20181207181316/image/bone-marrow-femur-red.png&quot;,&quot;fallbackUrl&quot;:&quot;https://res.cloudinary.com/dlcjuc3ej/image/upload/v1544206396/nuizf0oyuduwrxyxccts.svg#/keystone/api/icons/5c0ab80f3fbb901200f2abee/20181207181316/image/bone-marrow-femur-red.svg&quot;,&quot;size&quot;:{&quot;x&quot;:169,&quot;y&quot;:409},&quot;isPremium&quot;:false,&quot;isPacked&quot;:true},&quot;source&quot;:{&quot;id&quot;:&quot;5c0ab80f3fbb901200f2abee&quot;,&quot;type&quot;:&quot;ASSETS&quot;},&quot;pathStyles&quot;:[{&quot;type&quot;:&quot;FILL&quot;,&quot;fillStyle&quot;:&quot;rgb(0,0,0)&quot;}],&quot;isLocked&quot;:false,&quot;parent&quot;:{&quot;type&quot;:&quot;CHILD&quot;,&quot;parentId&quot;:&quot;05972188-135f-4217-9cb0-ac9882f4d4d2&quot;,&quot;order&quot;:&quot;99999505&quot;}},&quot;f7d26a47-8f6a-4a77-9641-faea47bc5ae8&quot;:{&quot;type&quot;:&quot;FIGURE_OBJECT&quot;,&quot;id&quot;:&quot;f7d26a47-8f6a-4a77-9641-faea47bc5ae8&quot;,&quot;relativeTransform&quot;:{&quot;translate&quot;:{&quot;x&quot;:81.15135260636009,&quot;y&quot;:-50.8003971511456},&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1&quot;}},&quot;870b4829-3056-400a-966a-0e297be0ced4&quot;:{&quot;type&quot;:&quot;FIGURE_OBJECT&quot;,&quot;id&quot;:&quot;870b4829-3056-400a-966a-0e297be0ced4&quot;,&quot;relativeTransform&quot;:{&quot;translate&quot;:{&quot;x&quot;:0,&quot;y&quot;:4.299644189304266},&quot;rotate&quot;:0},&quot;opacity&quot;:1,&quot;path&quot;:{&quot;type&quot;:&quot;POLY_LINE&quot;,&quot;points&quot;:[{&quot;x&quot;:-195.68023060359639,&quot;y&quot;:9.767121340713642},{&quot;x&quot;:-195.68023060359639,&quot;y&quot;:-9.767121340713642},{&quot;x&quot;:195.68023060359639,&quot;y&quot;:-9.767121340713642},{&quot;x&quot;:195.68023060359639,&quot;y&quot;:9.38519491450020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f7d26a47-8f6a-4a77-9641-faea47bc5ae8&quot;,&quot;order&quot;:&quot;2&quot;}},&quot;6a2a33e0-bbd1-460b-a7b6-891b2298b0e4&quot;:{&quot;type&quot;:&quot;FIGURE_OBJECT&quot;,&quot;id&quot;:&quot;6a2a33e0-bbd1-460b-a7b6-891b2298b0e4&quot;,&quot;relativeTransform&quot;:{&quot;translate&quot;:{&quot;x&quot;:-0.00028589226091725,&quot;y&quot;:-12.457525820274226},&quot;rotate&quot;:0},&quot;opacity&quot;:1,&quot;path&quot;:{&quot;type&quot;:&quot;POLY_LINE&quot;,&quot;points&quot;:[{&quot;x&quot;:0,&quot;y&quot;:-7.592544270555592},{&quot;x&quot;:0,&quot;y&quot;:7.59254427055559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f7d26a47-8f6a-4a77-9641-faea47bc5ae8&quot;,&quot;order&quot;:&quot;5&quot;}},&quot;d849d2ee-0016-422e-bd9a-792c2e0940da&quot;:{&quot;type&quot;:&quot;FIGURE_OBJECT&quot;,&quot;id&quot;:&quot;d849d2ee-0016-422e-bd9a-792c2e0940da&quot;,&quot;relativeTransform&quot;:{&quot;translate&quot;:{&quot;x&quot;:275.994895227707,&quot;y&quot;:38.711034657911},&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2&quot;}},&quot;9e76b6af-5016-4342-940f-65e995eef489&quot;:{&quot;type&quot;:&quot;FIGURE_OBJECT&quot;,&quot;id&quot;:&quot;9e76b6af-5016-4342-940f-65e995eef489&quot;,&quot;relativeTransform&quot;:{&quot;translate&quot;:{&quot;x&quot;:0,&quot;y&quot;:6.1268575645725605},&quot;rotate&quot;:0},&quot;opacity&quot;:1,&quot;path&quot;:{&quot;type&quot;:&quot;POLY_LINE&quot;,&quot;points&quot;:[{&quot;x&quot;:-66.2330975294687,&quot;y&quot;:9.767121340713734},{&quot;x&quot;:-66.23309752946851,&quot;y&quot;:-9.767121340713734},{&quot;x&quot;:66.23309752946851,&quot;y&quot;:-9.767121340713548},{&quot;x&quot;:66.23309752946851,&quot;y&quot;:9.767121340713734}],&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2&quot;}},&quot;7a9fb427-47be-42dc-b2e2-7abbf759dc0f&quot;:{&quot;type&quot;:&quot;FIGURE_OBJECT&quot;,&quot;id&quot;:&quot;7a9fb427-47be-42dc-b2e2-7abbf759dc0f&quot;,&quot;relativeTransform&quot;:{&quot;translate&quot;:{&quot;x&quot;:1.8679285714285715e-13,&quot;y&quot;:0},&quot;rotate&quot;:0},&quot;opacity&quot;:1,&quot;path&quot;:{&quot;type&quot;:&quot;POLY_LINE&quot;,&quot;points&quot;:[{&quot;x&quot;:0,&quot;y&quot;:-17.468839335792477},{&quot;x&quot;:0,&quot;y&quot;:17.4688393357924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849d2ee-0016-422e-bd9a-792c2e0940da&quot;,&quot;order&quot;:&quot;5&quot;}},&quot;135a2d8a-0568-48a0-aaf6-b8b4f59e77b9&quot;:{&quot;type&quot;:&quot;FIGURE_OBJECT&quot;,&quot;id&quot;:&quot;135a2d8a-0568-48a0-aaf6-b8b4f59e77b9&quot;,&quot;name&quot;:&quot;Bracket (square, long, lead line)&quot;,&quot;relativeTransform&quot;:{&quot;translate&quot;:{&quot;x&quot;:18.513679811440117,&quot;y&quot;:155.1018283492677},&quot;rotate&quot;:1.5707963267948966},&quot;opacity&quot;:1,&quot;source&quot;:{&quot;type&quot;:&quot;ASSETS&quot;},&quot;pathStyles&quot;:[{&quot;type&quot;:&quot;FILL&quot;,&quot;fillStyle&quot;:&quot;rgb(0,0,0)&quot;}],&quot;isLocked&quot;:false,&quot;parent&quot;:{&quot;type&quot;:&quot;CHILD&quot;,&quot;parentId&quot;:&quot;05972188-135f-4217-9cb0-ac9882f4d4d2&quot;,&quot;order&quot;:&quot;99999525&quot;}},&quot;c1ee353b-fcfc-481d-8dfb-fcab0d757e4c&quot;:{&quot;type&quot;:&quot;FIGURE_OBJECT&quot;,&quot;id&quot;:&quot;c1ee353b-fcfc-481d-8dfb-fcab0d757e4c&quot;,&quot;relativeTransform&quot;:{&quot;translate&quot;:{&quot;x&quot;:4.892620197434391,&quot;y&quot;:0},&quot;rotate&quot;:6.108652381980153e-17},&quot;opacity&quot;:1,&quot;path&quot;:{&quot;type&quot;:&quot;POLY_LINE&quot;,&quot;points&quot;:[{&quot;x&quot;:9.767121340713642,&quot;y&quot;:54.90190956412322},{&quot;x&quot;:-9.767121340713642,&quot;y&quot;:54.90190956412322},{&quot;x&quot;:-9.767121340713642,&quot;y&quot;:-54.90190956412322},{&quot;x&quot;:9.767121340713642,&quot;y&quot;:-54.90190956412322}],&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35a2d8a-0568-48a0-aaf6-b8b4f59e77b9&quot;,&quot;order&quot;:&quot;2&quot;}},&quot;57d43f9c-3e3b-4e69-b202-27aab2e4bc51&quot;:{&quot;type&quot;:&quot;FIGURE_OBJECT&quot;,&quot;id&quot;:&quot;57d43f9c-3e3b-4e69-b202-27aab2e4bc51&quot;,&quot;relativeTransform&quot;:{&quot;translate&quot;:{&quot;x&quot;:-12.418152992200328,&quot;y&quot;:-0.35865899887141134},&quot;rotate&quot;:6.108652381980153e-17},&quot;opacity&quot;:1,&quot;path&quot;:{&quot;type&quot;:&quot;POLY_LINE&quot;,&quot;points&quot;:[{&quot;x&quot;:-8.306936041994927,&quot;y&quot;:0},{&quot;x&quot;:8.306936041994927,&quot;y&quot;:0}],&quot;closed&quot;:false},&quot;pathStyles&quot;:[{&quot;type&quot;:&quot;FILL&quot;,&quot;fillStyle&quot;:&quot;transparent&quot;},{&quot;type&quot;:&quot;STROKE&quot;,&quot;strokeStyle&quot;:&quot;#232323&quot;,&quot;lineWidth&quot;:1.166412980009045,&quot;lineJoin&quot;:&quot;round&quot;}],&quot;isLocked&quot;:false,&quot;parent&quot;:{&quot;type&quot;:&quot;CHILD&quot;,&quot;parentId&quot;:&quot;135a2d8a-0568-48a0-aaf6-b8b4f59e77b9&quot;,&quot;order&quot;:&quot;5&quot;}},&quot;1504a3e4-bb43-47fb-ab86-c26c85c80b73&quot;:{&quot;type&quot;:&quot;FIGURE_OBJECT&quot;,&quot;id&quot;:&quot;1504a3e4-bb43-47fb-ab86-c26c85c80b73&quot;,&quot;relativeTransform&quot;:{&quot;translate&quot;:{&quot;x&quot;:-39.225408559453875,&quot;y&quot;:-8.63700304322431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Myel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48301462311522,&quot;y&quot;:30.367795217131484},&quot;targetSize&quot;:{&quot;x&quot;:67.7539048689875,&quot;y&quot;:24.944974642643718},&quot;format&quot;:&quot;BETTER_TEXT&quot;,&quot;verticalAlign&quot;:&quot;TOP&quot;},&quot;isLocked&quot;:false,&quot;parent&quot;:{&quot;type&quot;:&quot;CHILD&quot;,&quot;parentId&quot;:&quot;05972188-135f-4217-9cb0-ac9882f4d4d2&quot;,&quot;order&quot;:&quot;9999953&quot;}},&quot;af794100-3746-44ca-88c8-56418fff71bf&quot;:{&quot;type&quot;:&quot;FIGURE_OBJECT&quot;,&quot;id&quot;:&quot;af794100-3746-44ca-88c8-56418fff71bf&quot;,&quot;relativeTransform&quot;:{&quot;translate&quot;:{&quot;x&quot;:202.70786353118604,&quot;y&quot;:-8.637003043224318},&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Lymphoid&quot;,&quot;baseStyle&quot;:{&quot;fontFamily&quot;:&quot;Roboto&quot;,&quot;fontSize&quot;:12.441738453429812,&quot;color&quot;:&quot;#232323&quot;,&quot;fontWeight&quot;:&quot;normal&quot;,&quot;fontStyle&quot;:&quot;normal&quot;,&quot;decoration&quot;:&quot;none&quot;,&quot;script&quot;:&quot;none&quot;}},{&quot;runs&quot;:[{&quot;style&quot;:{&quot;fontFamily&quot;:&quot;Roboto&quot;,&quot;fontSize&quot;:12.441738453429812,&quot;color&quot;:&quot;#232323&quot;,&quot;fontWeight&quot;:&quot;normal&quot;,&quot;fontStyle&quot;:&quot;normal&quot;,&quot;decoration&quot;:&quot;none&quot;,&quot;script&quot;:&quot;none&quot;},&quot;range&quot;:[0,14]}],&quot;text&quot;:&quot;progenitor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2.17052983485702,&quot;y&quot;:30.367795217131484},&quot;targetSize&quot;:{&quot;x&quot;:67.4972209357754,&quot;y&quot;:24.944974642643718},&quot;format&quot;:&quot;BETTER_TEXT&quot;,&quot;verticalAlign&quot;:&quot;TOP&quot;},&quot;isLocked&quot;:false,&quot;parent&quot;:{&quot;type&quot;:&quot;CHILD&quot;,&quot;parentId&quot;:&quot;05972188-135f-4217-9cb0-ac9882f4d4d2&quot;,&quot;order&quot;:&quot;9999955&quot;}},&quot;a275e8f0-772d-43a8-8bd2-de4ce7a03422&quot;:{&quot;type&quot;:&quot;FIGURE_OBJECT&quot;,&quot;id&quot;:&quot;a275e8f0-772d-43a8-8bd2-de4ce7a03422&quot;,&quot;relativeTransform&quot;:{&quot;translate&quot;:{&quot;x&quot;:-326.6114669281344,&quot;y&quot;:198.01512195020354},&quot;rotate&quot;:0.10282886466991203},&quot;opacity&quot;:1,&quot;source&quot;:{&quot;type&quot;:&quot;ASSETS&quot;},&quot;pathStyles&quot;:[{&quot;type&quot;:&quot;FILL&quot;,&quot;fillStyle&quot;:&quot;rgb(0,0,0)&quot;}],&quot;isLocked&quot;:false,&quot;parent&quot;:{&quot;type&quot;:&quot;CHILD&quot;,&quot;parentId&quot;:&quot;05972188-135f-4217-9cb0-ac9882f4d4d2&quot;,&quot;order&quot;:&quot;99999555&quot;}},&quot;15436ea4-9721-4e0e-95ee-59938b630098&quot;:{&quot;type&quot;:&quot;FIGURE_OBJECT&quot;,&quot;id&quot;:&quot;15436ea4-9721-4e0e-95ee-59938b630098&quot;,&quot;name&quot;:&quot;Platelet&quot;,&quot;relativeTransform&quot;:{&quot;translate&quot;:{&quot;x&quot;:-15.138711068577132,&quot;y&quot;:-13.370287117616662},&quot;rotate&quot;:6.283185307179586,&quot;skewX&quot;:-2.0567458679255782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2&quot;}},&quot;ee3d0b65-a20c-4bcb-9a01-b08727f89e2b&quot;:{&quot;type&quot;:&quot;FIGURE_OBJECT&quot;,&quot;id&quot;:&quot;ee3d0b65-a20c-4bcb-9a01-b08727f89e2b&quot;,&quot;name&quot;:&quot;Platelet&quot;,&quot;relativeTransform&quot;:{&quot;translate&quot;:{&quot;x&quot;:-6.837209520954448,&quot;y&quot;:13.370287117616666},&quot;rotate&quot;:0,&quot;skewX&quot;:2.0567458679256235e-17,&quot;scale&quot;:{&quot;x&quot;:0.0690973396820677,&quot;y&quot;:0.06909733968206776}},&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5&quot;}},&quot;2fae0fec-0347-4519-9b59-b6d5ff7a1cfe&quot;:{&quot;type&quot;:&quot;FIGURE_OBJECT&quot;,&quot;id&quot;:&quot;2fae0fec-0347-4519-9b59-b6d5ff7a1cfe&quot;,&quot;name&quot;:&quot;Platelet&quot;,&quot;relativeTransform&quot;:{&quot;translate&quot;:{&quot;x&quot;:9.613857897880616,&quot;y&quot;:-4.37157221663389},&quot;rotate&quot;:0.7478593535091043,&quot;skewX&quot;:8.175044400769934e-16,&quot;scale&quot;:{&quot;x&quot;:0.06909733968206774,&quot;y&quot;:0.06909733968206772}},&quot;opacity&quot;:1,&quot;image&quot;:{&quot;url&quot;:&quot;https://icons.biorender.com/biorender/5be1ce3edf7f0b120034bba1/20190424142310/image/platelet-1.png&quot;,&quot;fallbackUrl&quot;:&quot;https://res.cloudinary.com/dlcjuc3ej/image/upload/v1556115790/vurvjgygpzuw1yfipwxk.svg#/keystone/api/icons/5be1ce3edf7f0b120034bba1/20190424142310/image/platelet-1.svg&quot;,&quot;size&quot;:{&quot;x&quot;:387,&quot;y&quot;:387},&quot;isPremium&quot;:false,&quot;isPacked&quot;:true},&quot;source&quot;:{&quot;id&quot;:&quot;5be1ce3edf7f0b120034bba1&quot;,&quot;type&quot;:&quot;ASSETS&quot;},&quot;pathStyles&quot;:[{&quot;type&quot;:&quot;FILL&quot;,&quot;fillStyle&quot;:&quot;rgb(0,0,0)&quot;}],&quot;isLocked&quot;:false,&quot;parent&quot;:{&quot;type&quot;:&quot;CHILD&quot;,&quot;parentId&quot;:&quot;a275e8f0-772d-43a8-8bd2-de4ce7a03422&quot;,&quot;order&quot;:&quot;7&quot;}},&quot;b9956b85-3437-4a14-8789-bdc52654d520&quot;:{&quot;type&quot;:&quot;FIGURE_OBJECT&quot;,&quot;id&quot;:&quot;b9956b85-3437-4a14-8789-bdc52654d520&quot;,&quot;relativeTransform&quot;:{&quot;translate&quot;:{&quot;x&quot;:-326.611466928134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8]}],&quot;text&quot;:&quot;Platelet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8.36113085065569,&quot;y&quot;:14.785714285714285},&quot;targetSize&quot;:{&quot;x&quot;:39.72521462732431,&quot;y&quot;:12.145408163265305},&quot;format&quot;:&quot;BETTER_TEXT&quot;,&quot;verticalAlign&quot;:&quot;TOP&quot;},&quot;isLocked&quot;:false,&quot;parent&quot;:{&quot;type&quot;:&quot;CHILD&quot;,&quot;parentId&quot;:&quot;05972188-135f-4217-9cb0-ac9882f4d4d2&quot;,&quot;order&quot;:&quot;9999956&quot;}},&quot;4c2b1422-30db-4500-a3e9-dfd21271aedb&quot;:{&quot;type&quot;:&quot;FIGURE_OBJECT&quot;,&quot;id&quot;:&quot;4c2b1422-30db-4500-a3e9-dfd21271aedb&quot;,&quot;relativeTransform&quot;:{&quot;translate&quot;:{&quot;x&quot;:233.48132091003862,&quot;y&quot;:-164.5812176762467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Bone marrow&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74.62840994468934,&quot;y&quot;:14.785714285714285},&quot;targetSize&quot;:{&quot;x&quot;:61.30190816885195,&quot;y&quot;:12.145408163265305},&quot;format&quot;:&quot;BETTER_TEXT&quot;,&quot;verticalAlign&quot;:&quot;TOP&quot;},&quot;isLocked&quot;:false,&quot;parent&quot;:{&quot;type&quot;:&quot;CHILD&quot;,&quot;parentId&quot;:&quot;05972188-135f-4217-9cb0-ac9882f4d4d2&quot;,&quot;order&quot;:&quot;9999957&quot;}},&quot;c7787fc9-7f21-46cd-80f2-f4513b0d2bcb&quot;:{&quot;type&quot;:&quot;FIGURE_OBJECT&quot;,&quot;id&quot;:&quot;c7787fc9-7f21-46cd-80f2-f4513b0d2bcb&quot;,&quot;relativeTransform&quot;:{&quot;translate&quot;:{&quot;x&quot;:-113.71760387459679,&quot;y&quot;:40.56077325923757},&quot;rotate&quot;:0},&quot;opacity&quot;:1,&quot;source&quot;:{&quot;type&quot;:&quot;ASSETS&quot;},&quot;pathStyles&quot;:[{&quot;type&quot;:&quot;FILL&quot;,&quot;fillStyle&quot;:&quot;rgb(0,0,0)&quot;}],&quot;isLocked&quot;:false,&quot;parent&quot;:{&quot;type&quot;:&quot;CHILD&quot;,&quot;parentId&quot;:&quot;05972188-135f-4217-9cb0-ac9882f4d4d2&quot;,&quot;order&quot;:&quot;99999575&quot;}},&quot;40c54d16-58c0-43f3-9746-6c7d971ce9b9&quot;:{&quot;type&quot;:&quot;FIGURE_OBJECT&quot;,&quot;id&quot;:&quot;40c54d16-58c0-43f3-9746-6c7d971ce9b9&quot;,&quot;relativeTransform&quot;:{&quot;translate&quot;:{&quot;x&quot;:0,&quot;y&quot;:4.949876290761722},&quot;rotate&quot;:0},&quot;opacity&quot;:1,&quot;path&quot;:{&quot;type&quot;:&quot;POLY_LINE&quot;,&quot;points&quot;:[{&quot;x&quot;:-214.41220905621879,&quot;y&quot;:9.619109916175193},{&quot;x&quot;:-214.41220905621879,&quot;y&quot;:-9.915132765251903},{&quot;x&quot;:214.41220905621879,&quot;y&quot;:-9.915132765251903},{&quot;x&quot;:214.41220905621879,&quot;y&quot;:9.915132765251903}],&quot;closed&quot;:false},&quot;pathStyles&quot;:[{&quot;type&quot;:&quot;FILL&quot;,&quot;fillStyle&quot;:&quot;transparent&quot;},{&quot;type&quot;:&quot;STROKE&quot;,&quot;strokeStyle&quot;:&quot;#232323&quot;,&quot;lineWidth&quot;:1.16641298000904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1&quot;}},&quot;bf5585c7-eb19-4da2-a164-15c9883a8b8a&quot;:{&quot;type&quot;:&quot;FIGURE_OBJECT&quot;,&quot;id&quot;:&quot;bf5585c7-eb19-4da2-a164-15c9883a8b8a&quot;,&quot;relativeTransform&quot;:{&quot;translate&quot;:{&quot;x&quot;:-9.339642857142857e-14,&quot;y&quot;:-13.25576934626985},&quot;rotate&quot;:0},&quot;opacity&quot;:1,&quot;path&quot;:{&quot;type&quot;:&quot;POLY_LINE&quot;,&quot;points&quot;:[{&quot;x&quot;:0,&quot;y&quot;:-7.592544270555452},{&quot;x&quot;:0,&quot;y&quot;:7.592544270555452}],&quot;closed&quot;:false},&quot;pathStyles&quot;:[{&quot;type&quot;:&quot;FILL&quot;,&quot;fillStyle&quot;:&quot;transparent&quot;},{&quot;type&quot;:&quot;STROKE&quot;,&quot;strokeStyle&quot;:&quot;#232323&quot;,&quot;lineWidth&quot;:1.3304988504792634,&quot;lineJoin&quot;:&quot;round&quot;}],&quot;isLocked&quot;:false,&quot;parent&quot;:{&quot;type&quot;:&quot;CHILD&quot;,&quot;parentId&quot;:&quot;c7787fc9-7f21-46cd-80f2-f4513b0d2bcb&quot;,&quot;order&quot;:&quot;2&quot;}},&quot;d58c4901-b3eb-4514-89ee-489421622e28&quot;:{&quot;type&quot;:&quot;FIGURE_OBJECT&quot;,&quot;id&quot;:&quot;d58c4901-b3eb-4514-89ee-489421622e28&quot;,&quot;relativeTransform&quot;:{&quot;translate&quot;:{&quot;x&quot;:-133.6202547719003,&quot;y&quot;:4.903489256097503},&quot;rotate&quot;:0},&quot;opacity&quot;:1,&quot;path&quot;:{&quot;type&quot;:&quot;POLY_LINE&quot;,&quot;points&quot;:[{&quot;x&quot;:0,&quot;y&quot;:-9.820102807345977},{&quot;x&quot;:0,&quot;y&quot;:9.82010280734579}],&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3&quot;}},&quot;07da9157-f331-4b09-807e-a10ba356290a&quot;:{&quot;type&quot;:&quot;FIGURE_OBJECT&quot;,&quot;id&quot;:&quot;07da9157-f331-4b09-807e-a10ba356290a&quot;,&quot;relativeTransform&quot;:{&quot;translate&quot;:{&quot;x&quot;:131.03349353254026,&quot;y&quot;:4.246336773822999},&quot;rotate&quot;:0},&quot;opacity&quot;:1,&quot;path&quot;:{&quot;type&quot;:&quot;POLY_LINE&quot;,&quot;points&quot;:[{&quot;x&quot;:0,&quot;y&quot;:-9.890470289717358},{&quot;x&quot;:0,&quot;y&quot;:9.890470289717358}],&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5&quot;}},&quot;2e702052-aa79-4b0a-b501-2faa0131002c&quot;:{&quot;type&quot;:&quot;FIGURE_OBJECT&quot;,&quot;id&quot;:&quot;2e702052-aa79-4b0a-b501-2faa0131002c&quot;,&quot;relativeTransform&quot;:{&quot;translate&quot;:{&quot;x&quot;:-45.40233867042012,&quot;y&quot;:4.048322388253902},&quot;rotate&quot;:0},&quot;opacity&quot;:1,&quot;path&quot;:{&quot;type&quot;:&quot;POLY_LINE&quot;,&quot;points&quot;:[{&quot;x&quot;:0,&quot;y&quot;:-9.471228354787923},{&quot;x&quot;:0,&quot;y&quot;:9.471228354787923}],&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6&quot;}},&quot;3ab023eb-a820-424d-82ac-8ac04c571c69&quot;:{&quot;type&quot;:&quot;FIGURE_OBJECT&quot;,&quot;id&quot;:&quot;3ab023eb-a820-424d-82ac-8ac04c571c69&quot;,&quot;relativeTransform&quot;:{&quot;translate&quot;:{&quot;x&quot;:42.81557743106007,&quot;y&quot;:4.151830546419303},&quot;rotate&quot;:0},&quot;opacity&quot;:1,&quot;path&quot;:{&quot;type&quot;:&quot;POLY_LINE&quot;,&quot;points&quot;:[{&quot;x&quot;:0,&quot;y&quot;:-9.367720196622802},{&quot;x&quot;:0,&quot;y&quot;:9.367720196622802}],&quot;closed&quot;:false},&quot;pathStyles&quot;:[{&quot;type&quot;:&quot;FILL&quot;,&quot;fillStyle&quot;:&quot;transparent&quot;},{&quot;type&quot;:&quot;STROKE&quot;,&quot;strokeStyle&quot;:&quot;#232323&quot;,&quot;lineWidth&quot;:1.1458603440325594,&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787fc9-7f21-46cd-80f2-f4513b0d2bcb&quot;,&quot;order&quot;:&quot;7&quot;}},&quot;4e3573e5-207f-4888-8380-18d6683fd89c&quot;:{&quot;type&quot;:&quot;FIGURE_OBJECT&quot;,&quot;id&quot;:&quot;4e3573e5-207f-4888-8380-18d6683fd89c&quot;,&quot;relativeTransform&quot;:{&quot;translate&quot;:{&quot;x&quot;:276.25746646673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0]}],&quot;text&quot;:&quot;Plasma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7.67310981466098,&quot;y&quot;:14.785714285714285},&quot;targetSize&quot;:{&quot;x&quot;:55.5886259191858,&quot;y&quot;:12.145408163265305},&quot;format&quot;:&quot;BETTER_TEXT&quot;,&quot;verticalAlign&quot;:&quot;TOP&quot;},&quot;isLocked&quot;:false,&quot;parent&quot;:{&quot;type&quot;:&quot;CHILD&quot;,&quot;parentId&quot;:&quot;05972188-135f-4217-9cb0-ac9882f4d4d2&quot;,&quot;order&quot;:&quot;9999958&quot;}},&quot;caedfac3-ff5c-4002-9c3f-7a6c25fea850&quot;:{&quot;type&quot;:&quot;FIGURE_OBJECT&quot;,&quot;id&quot;:&quot;caedfac3-ff5c-4002-9c3f-7a6c25fea850&quot;,&quot;relativeTransform&quot;:{&quot;translate&quot;:{&quot;x&quot;:-36.346604230128904,&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3]}],&quot;text&quot;:&quot;Dendritic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83261835538814,&quot;y&quot;:14.785714285714285},&quot;targetSize&quot;:{&quot;x&quot;:68.86250793478311,&quot;y&quot;:12.145408163265305},&quot;format&quot;:&quot;BETTER_TEXT&quot;,&quot;verticalAlign&quot;:&quot;TOP&quot;},&quot;isLocked&quot;:false,&quot;parent&quot;:{&quot;type&quot;:&quot;CHILD&quot;,&quot;parentId&quot;:&quot;05972188-135f-4217-9cb0-ac9882f4d4d2&quot;,&quot;order&quot;:&quot;999996&quot;}},&quot;07c16382-d906-4405-b0c1-4f967b25893a&quot;:{&quot;type&quot;:&quot;FIGURE_OBJECT&quot;,&quot;id&quot;:&quot;07c16382-d906-4405-b0c1-4f967b25893a&quot;,&quot;relativeTransform&quot;:{&quot;translate&quot;:{&quot;x&quot;:72.72592357765899,&quot;y&quot;:238.346151248969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Macrophag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9.46903501238141,&quot;y&quot;:14.785714285714285},&quot;targetSize&quot;:{&quot;x&quot;:57.063850188741874,&quot;y&quot;:12.145408163265305},&quot;format&quot;:&quot;BETTER_TEXT&quot;,&quot;verticalAlign&quot;:&quot;TOP&quot;},&quot;isLocked&quot;:false,&quot;parent&quot;:{&quot;type&quot;:&quot;CHILD&quot;,&quot;parentId&quot;:&quot;05972188-135f-4217-9cb0-ac9882f4d4d2&quot;,&quot;order&quot;:&quot;99999605&quot;}},&quot;894e9103-607b-4a12-94f3-cbbb85f4c202&quot;:{&quot;type&quot;:&quot;FIGURE_OBJECT&quot;,&quot;id&quot;:&quot;894e9103-607b-4a12-94f3-cbbb85f4c202&quot;,&quot;relativeTransform&quot;:{&quot;translate&quot;:{&quot;x&quot;:276.2574664667399,&quot;y&quot;:150.6285059553183},&quot;rotate&quot;:0},&quot;opacity&quot;:1,&quot;path&quot;:{&quot;type&quot;:&quot;POLY_LINE&quot;,&quot;points&quot;:[{&quot;x&quot;:0,&quot;y&quot;:-16.775389218653483},{&quot;x&quot;:0,&quot;y&quot;:16.775389218653483}],&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1&quot;}},&quot;6ad259e9-b549-4ff3-9f42-8517e5dce483&quot;:{&quot;type&quot;:&quot;FIGURE_OBJECT&quot;,&quot;id&quot;:&quot;6ad259e9-b549-4ff3-9f42-8517e5dce483&quot;,&quot;relativeTransform&quot;:{&quot;translate&quot;:{&quot;x&quot;:62.285435781119546,&quot;y&quot;:-177.3892825983965},&quot;rotate&quot;:0},&quot;opacity&quot;:1,&quot;path&quot;:{&quot;type&quot;:&quot;POLY_LINE&quot;,&quot;points&quot;:[{&quot;x&quot;:-17.987851519148624,&quot;y&quot;:-18.99903641648654},{&quot;x&quot;:9.660335595886036,&quot;y&quot;:-10.692046190418992},{&quot;x&quot;:17.552757282141695,&quot;y&quot;:19.634691289816097}],&quot;closed&quot;:false},&quot;pathStyles&quot;:[{&quot;type&quot;:&quot;FILL&quot;,&quot;fillStyle&quot;:&quot;transparent&quot;},{&quot;type&quot;:&quot;STROKE&quot;,&quot;strokeStyle&quot;:{&quot;units&quot;:&quot;PATH_LENGTH&quot;,&quot;stops&quot;:{&quot;0&quot;:&quot;#23232300&quot;,&quot;1&quot;:&quot;#232323&quot;}},&quot;lineWidth&quot;:1.9440216333484082,&quot;lineJoin&quot;:&quot;round&quot;}],&quot;pathSmoothing&quot;:{&quot;type&quot;:&quot;CATMULL_SMOOTHING&quot;,&quot;smoothing&quot;:0.2},&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62&quot;}},&quot;83597bf7-f58f-453f-9526-5039baf2f8a0&quot;:{&quot;type&quot;:&quot;FIGURE_OBJECT&quot;,&quot;id&quot;:&quot;83597bf7-f58f-453f-9526-5039baf2f8a0&quot;,&quot;relativeTransform&quot;:{&quot;translate&quot;:{&quot;x&quot;:80.14269063832126,&quot;y&quot;:-90.19330763703519},&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22]}],&quot;text&quot;:&quot;Hematopoietic stem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3.79686818459159,&quot;y&quot;:30.367795217131484},&quot;targetSize&quot;:{&quot;x&quot;:68.83314172305737,&quot;y&quot;:24.944974642643718},&quot;format&quot;:&quot;BETTER_TEXT&quot;,&quot;verticalAlign&quot;:&quot;TOP&quot;},&quot;isLocked&quot;:false,&quot;parent&quot;:{&quot;type&quot;:&quot;CHILD&quot;,&quot;parentId&quot;:&quot;05972188-135f-4217-9cb0-ac9882f4d4d2&quot;,&quot;order&quot;:&quot;99999625&quot;}},&quot;0b948777-73c0-4c58-b2e2-529c19d980ec&quot;:{&quot;type&quot;:&quot;FIGURE_OBJECT&quot;,&quot;id&quot;:&quot;0b948777-73c0-4c58-b2e2-529c19d980ec&quot;,&quot;relativeTransform&quot;:{&quot;translate&quot;:{&quot;x&quot;:145.2338082547562,&quot;y&quot;:-179.63860794502716},&quot;rotate&quot;:0},&quot;opacity&quot;:1,&quot;path&quot;:{&quot;type&quot;:&quot;POLY_LINE&quot;,&quot;points&quot;:[{&quot;x&quot;:42.314591273323316,&quot;y&quot;:14.885538756392377},{&quot;x&quot;:-19.11649234048642,&quot;y&quot;:14.885538756392377},{&quot;x&quot;:-42.314591273323316,&quot;y&quot;:-14.885538756392377}],&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05972188-135f-4217-9cb0-ac9882f4d4d2&quot;,&quot;order&quot;:&quot;9999963&quot;}},&quot;15ae5ea7-029f-4b6f-9968-e6d2f7fb5f57&quot;:{&quot;type&quot;:&quot;FIGURE_OBJECT&quot;,&quot;id&quot;:&quot;15ae5ea7-029f-4b6f-9968-e6d2f7fb5f57&quot;,&quot;relativeTransform&quot;:{&quot;translate&quot;:{&quot;x&quot;:209.064328425314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T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87547779967227,&quot;y&quot;:14.785714285714285},&quot;targetSize&quot;:{&quot;x&quot;:27.826285335445075,&quot;y&quot;:12.145408163265305},&quot;format&quot;:&quot;BETTER_TEXT&quot;,&quot;verticalAlign&quot;:&quot;TOP&quot;},&quot;isLocked&quot;:false,&quot;parent&quot;:{&quot;type&quot;:&quot;CHILD&quot;,&quot;parentId&quot;:&quot;05972188-135f-4217-9cb0-ac9882f4d4d2&quot;,&quot;order&quot;:&quot;9999965&quot;}},&quot;00bc1637-90f9-4ed7-9603-8362acc5e717&quot;:{&quot;type&quot;:&quot;FIGURE_OBJECT&quot;,&quot;id&quot;:&quot;00bc1637-90f9-4ed7-9603-8362acc5e717&quot;,&quot;relativeTransform&quot;:{&quot;translate&quot;:{&quot;x&quot;:276.2574664667399,&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5]}],&quot;text&quot;:&quot;B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33.460100376732,&quot;y&quot;:14.785714285714285},&quot;targetSize&quot;:{&quot;x&quot;:27.48508245231557,&quot;y&quot;:12.145408163265305},&quot;format&quot;:&quot;BETTER_TEXT&quot;,&quot;verticalAlign&quot;:&quot;TOP&quot;},&quot;isLocked&quot;:false,&quot;parent&quot;:{&quot;type&quot;:&quot;CHILD&quot;,&quot;parentId&quot;:&quot;05972188-135f-4217-9cb0-ac9882f4d4d2&quot;,&quot;order&quot;:&quot;99999655&quot;}},&quot;20a16de3-83b0-491a-97d4-b1a4aabaccba&quot;:{&quot;type&quot;:&quot;FIGURE_OBJECT&quot;,&quot;id&quot;:&quot;20a16de3-83b0-491a-97d4-b1a4aabaccba&quot;,&quot;relativeTransform&quot;:{&quot;translate&quot;:{&quot;x&quot;:342.15971424251484,&quot;y&quot;:122.38166386603717},&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6]}],&quot;text&quot;:&quot;NK cel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3.48387542256426,&quot;y&quot;:14.785714285714285},&quot;targetSize&quot;:{&quot;x&quot;:35.71889766853493,&quot;y&quot;:12.145408163265305},&quot;format&quot;:&quot;BETTER_TEXT&quot;,&quot;verticalAlign&quot;:&quot;TOP&quot;},&quot;isLocked&quot;:false,&quot;parent&quot;:{&quot;type&quot;:&quot;CHILD&quot;,&quot;parentId&quot;:&quot;05972188-135f-4217-9cb0-ac9882f4d4d2&quot;,&quot;order&quot;:&quot;9999966&quot;}},&quot;590a221c-2716-4a8c-8d11-73eacc82f3b1&quot;:{&quot;type&quot;:&quot;FIGURE_OBJECT&quot;,&quot;id&quot;:&quot;590a221c-2716-4a8c-8d11-73eacc82f3b1&quot;,&quot;relativeTransform&quot;:{&quot;translate&quot;:{&quot;x&quot;:-157.78511896499916,&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Bas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47.87533787318638,&quot;y&quot;:14.785714285714285},&quot;targetSize&quot;:{&quot;x&quot;:39.32617039583167,&quot;y&quot;:12.145408163265305},&quot;format&quot;:&quot;BETTER_TEXT&quot;,&quot;verticalAlign&quot;:&quot;TOP&quot;},&quot;isLocked&quot;:false,&quot;parent&quot;:{&quot;type&quot;:&quot;CHILD&quot;,&quot;parentId&quot;:&quot;05972188-135f-4217-9cb0-ac9882f4d4d2&quot;,&quot;order&quot;:&quot;9999967&quot;}},&quot;fea0cb54-8602-4ea0-a9aa-4e215bdafd0e&quot;:{&quot;type&quot;:&quot;FIGURE_OBJECT&quot;,&quot;id&quot;:&quot;fea0cb54-8602-4ea0-a9aa-4e215bdafd0e&quot;,&quot;relativeTransform&quot;:{&quot;translate&quot;:{&quot;x&quot;:-246.0203256861929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Eosin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29372787475586,&quot;y&quot;:14.785714285714285},&quot;targetSize&quot;:{&quot;x&quot;:47.06270503997803,&quot;y&quot;:12.145408163265305},&quot;format&quot;:&quot;BETTER_TEXT&quot;,&quot;verticalAlign&quot;:&quot;TOP&quot;},&quot;isLocked&quot;:false,&quot;parent&quot;:{&quot;type&quot;:&quot;CHILD&quot;,&quot;parentId&quot;:&quot;05972188-135f-4217-9cb0-ac9882f4d4d2&quot;,&quot;order&quot;:&quot;9999968&quot;}},&quot;96229b41-ce72-44ff-9cf2-b4503a79c294&quot;:{&quot;type&quot;:&quot;FIGURE_OBJECT&quot;,&quot;id&quot;:&quot;96229b41-ce72-44ff-9cf2-b4503a79c294&quot;,&quot;relativeTransform&quot;:{&quot;translate&quot;:{&quot;x&quot;:-70.56771079755343,&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1]}],&quot;text&quot;:&quot;Erythrocytes&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68.81928471156529,&quot;y&quot;:14.785714285714285},&quot;targetSize&quot;:{&quot;x&quot;:56.5301267273572,&quot;y&quot;:12.145408163265305},&quot;format&quot;:&quot;BETTER_TEXT&quot;,&quot;verticalAlign&quot;:&quot;TOP&quot;},&quot;isLocked&quot;:false,&quot;parent&quot;:{&quot;type&quot;:&quot;CHILD&quot;,&quot;parentId&quot;:&quot;05972188-135f-4217-9cb0-ac9882f4d4d2&quot;,&quot;order&quot;:&quot;999997&quot;}},&quot;90cdfde2-5aab-4b9e-a36c-28fab111691f&quot;:{&quot;type&quot;:&quot;FIGURE_OBJECT&quot;,&quot;id&quot;:&quot;90cdfde2-5aab-4b9e-a36c-28fab111691f&quot;,&quot;relativeTransform&quot;:{&quot;translate&quot;:{&quot;x&quot;:18.513679811440117,&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7]}],&quot;text&quot;:&quot;Mon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4.9497811453683,&quot;y&quot;:14.785714285714285},&quot;targetSize&quot;:{&quot;x&quot;:45.13732022655253,&quot;y&quot;:12.145408163265305},&quot;format&quot;:&quot;BETTER_TEXT&quot;,&quot;verticalAlign&quot;:&quot;TOP&quot;},&quot;isLocked&quot;:false,&quot;parent&quot;:{&quot;type&quot;:&quot;CHILD&quot;,&quot;parentId&quot;:&quot;05972188-135f-4217-9cb0-ac9882f4d4d2&quot;,&quot;order&quot;:&quot;99999705&quot;}},&quot;0d0ff997-bea3-40cb-a46b-286f1fd9b21a&quot;:{&quot;type&quot;:&quot;FIGURE_OBJECT&quot;,&quot;id&quot;:&quot;0d0ff997-bea3-40cb-a46b-286f1fd9b21a&quot;,&quot;relativeTransform&quot;:{&quot;translate&quot;:{&quot;x&quot;:102.08804378146694,&quot;y&quot;:122.3816638660372},&quot;rotate&quot;:-2.4492935982947064e-16},&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9]}],&quot;text&quot;:&quot;Neutrophil&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57.415169852120535,&quot;y&quot;:14.785714285714285},&quot;targetSize&quot;:{&quot;x&quot;:47.16246094995615,&quot;y&quot;:12.145408163265305},&quot;format&quot;:&quot;BETTER_TEXT&quot;,&quot;verticalAlign&quot;:&quot;TOP&quot;},&quot;isLocked&quot;:false,&quot;parent&quot;:{&quot;type&quot;:&quot;CHILD&quot;,&quot;parentId&quot;:&quot;05972188-135f-4217-9cb0-ac9882f4d4d2&quot;,&quot;order&quot;:&quot;9999971&quot;}},&quot;00f2af3a-901f-42c7-9d66-403cd6a541c5&quot;:{&quot;type&quot;:&quot;FIGURE_OBJECT&quot;,&quot;id&quot;:&quot;00f2af3a-901f-42c7-9d66-403cd6a541c5&quot;,&quot;name&quot;:&quot;Megakaryocyte&quot;,&quot;relativeTransform&quot;:{&quot;translate&quot;:{&quot;x&quot;:-326.6114669281344,&quot;y&quot;:84.88447557210537},&quot;rotate&quot;:0,&quot;skewX&quot;:0,&quot;scale&quot;:{&quot;x&quot;:0.1660083723131973,&quot;y&quot;:0.16600837231319723}},&quot;opacity&quot;:1,&quot;image&quot;:{&quot;url&quot;:&quot;https://icons.biorender.com/biorender/5be1cad5df7f0b120034bb33/megakaryocyte-1.png&quot;,&quot;fallbackUrl&quot;:&quot;https://res.cloudinary.com/dlcjuc3ej/image/upload/v1541524177/qi8hnffrndjvnpo0k7re.svg#/keystone/api/icons/5be1cad5df7f0b120034bb33/megakaryocyte-1.svg&quot;,&quot;size&quot;:{&quot;x&quot;:386,&quot;y&quot;:357},&quot;isPremium&quot;:false,&quot;isPacked&quot;:true},&quot;source&quot;:{&quot;id&quot;:&quot;5be1ca8ddf7f0b120034bb2e&quot;,&quot;type&quot;:&quot;ASSETS&quot;},&quot;pathStyles&quot;:[{&quot;type&quot;:&quot;FILL&quot;,&quot;fillStyle&quot;:&quot;rgb(0,0,0)&quot;}],&quot;isLocked&quot;:false,&quot;parent&quot;:{&quot;type&quot;:&quot;CHILD&quot;,&quot;parentId&quot;:&quot;05972188-135f-4217-9cb0-ac9882f4d4d2&quot;,&quot;order&quot;:&quot;9999972&quot;}},&quot;882c6dd4-421e-4b27-9b61-30cd73705e37&quot;:{&quot;type&quot;:&quot;FIGURE_OBJECT&quot;,&quot;id&quot;:&quot;882c6dd4-421e-4b27-9b61-30cd73705e37&quot;,&quot;relativeTransform&quot;:{&quot;translate&quot;:{&quot;x&quot;:-326.6114669281344,&quot;y&quot;:122.381663866037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441738453429812,&quot;color&quot;:&quot;#232323&quot;,&quot;fontWeight&quot;:&quot;normal&quot;,&quot;fontStyle&quot;:&quot;normal&quot;,&quot;decoration&quot;:&quot;none&quot;,&quot;script&quot;:&quot;none&quot;},&quot;range&quot;:[0,12]}],&quot;text&quot;:&quot;Megakaryocyte&quot;,&quot;baseStyle&quot;:{&quot;fontFamily&quot;:&quot;Roboto&quot;,&quot;fontSize&quot;:12.441738453429812,&quot;color&quot;:&quot;#232323&quot;,&quot;fontWeight&quot;:&quot;normal&quot;,&quot;fontStyle&quot;:&quot;normal&quot;,&quot;decoration&quot;:&quot;none&quot;,&quot;script&quot;:&quot;none&quot;}}],&quot;verticalAlign&quot;:&quot;TOP&quot;},&quot;size&quot;:{&quot;x&quot;:84.50448935372488,&quot;y&quot;:14.785714285714285},&quot;targetSize&quot;:{&quot;x&quot;:69.41440196913115,&quot;y&quot;:12.145408163265305},&quot;format&quot;:&quot;BETTER_TEXT&quot;,&quot;verticalAlign&quot;:&quot;TOP&quot;},&quot;isLocked&quot;:false,&quot;parent&quot;:{&quot;type&quot;:&quot;CHILD&quot;,&quot;parentId&quot;:&quot;05972188-135f-4217-9cb0-ac9882f4d4d2&quot;,&quot;order&quot;:&quot;99999725&quot;}},&quot;5ec033cc-7a8a-4925-9638-fa8fdd5bda0a&quot;:{&quot;type&quot;:&quot;FIGURE_OBJECT&quot;,&quot;id&quot;:&quot;5ec033cc-7a8a-4925-9638-fa8fdd5bda0a&quot;,&quot;relativeTransform&quot;:{&quot;translate&quot;:{&quot;x&quot;:-326.6114669281344,&quot;y&quot;:150.7579329198975},&quot;rotate&quot;:0},&quot;opacity&quot;:1,&quot;path&quot;:{&quot;type&quot;:&quot;POLY_LINE&quot;,&quot;points&quot;:[{&quot;x&quot;:0,&quot;y&quot;:-16.775389218653576},{&quot;x&quot;:0,&quot;y&quot;:16.775389218653576}],&quot;closed&quot;:false},&quot;pathStyles&quot;:[{&quot;type&quot;:&quot;FILL&quot;,&quot;fillStyle&quot;:&quot;transparent&quot;},{&quot;type&quot;:&quot;STROKE&quot;,&quot;strokeStyle&quot;:&quot;#232323&quot;,&quot;lineWidth&quot;:1.166412980009045,&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5972188-135f-4217-9cb0-ac9882f4d4d2&quot;,&quot;order&quot;:&quot;9999973&quot;}},&quot;47cb64f1-857c-4e7d-a5c3-244a29316534&quot;:{&quot;id&quot;:&quot;47cb64f1-857c-4e7d-a5c3-244a29316534&quot;,&quot;name&quot;:&quot;Stem cell&quot;,&quot;type&quot;:&quot;FIGURE_OBJECT&quot;,&quot;relativeTransform&quot;:{&quot;translate&quot;:{&quot;x&quot;:-113.71758362437973,&quot;y&quot;:-8.637003043224318},&quot;rotate&quot;:0,&quot;skewX&quot;:0,&quot;scale&quot;:{&quot;x&quot;:0.48543921843652343,&quot;y&quot;:0.48543921843652343}},&quot;image&quot;:{&quot;url&quot;:&quot;https://icons.biorender.com/biorender/61798dcb4b488100281faed7/stem-cell-01.png&quot;,&quot;fallbackUrl&quot;:&quot;https://res.cloudinary.com/dlcjuc3ej/image/upload/v1635356081/ciegitm0my8trp9bhdsr.svg#/keystone/api/icons/61798dcb4b488100281faed7/stem-cell-01.svg#/keystone/api/icons/61798dcb4b488100281faed7/stem-cell-01.svg#/keystone/api/icons/61798dcb4b488100281faed7/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55&quot;}},&quot;5070ea7b-7c14-4747-bf0a-d927110bf127&quot;:{&quot;id&quot;:&quot;5070ea7b-7c14-4747-bf0a-d927110bf127&quot;,&quot;name&quot;:&quot;Stem cell&quot;,&quot;type&quot;:&quot;FIGURE_OBJECT&quot;,&quot;relativeTransform&quot;:{&quot;translate&quot;:{&quot;x&quot;:275.9723141660306,&quot;y&quot;:-8.637003043224318},&quot;rotate&quot;:0,&quot;skewX&quot;:0,&quot;scale&quot;:{&quot;x&quot;:0.48543921843652343,&quot;y&quot;:0.48543921843652343}},&quot;image&quot;:{&quot;url&quot;:&quot;https://icons.biorender.com/biorender/61798dcb4b488100281faec4/stem-cell-01.png&quot;,&quot;fallbackUrl&quot;:&quot;https://res.cloudinary.com/dlcjuc3ej/image/upload/v1635356081/ijres0v4mzetuwe5czhy.svg#/keystone/api/icons/61798dcb4b488100281faec4/stem-cell-01.svg&quot;,&quot;isPremium&quot;:false,&quot;isPacked&quot;:true,&quot;size&quot;:{&quot;x&quot;:100,&quot;y&quot;:100}},&quot;source&quot;:{&quot;id&quot;:&quot;61798cdb4b488100281faea7&quot;,&quot;type&quot;:&quot;ASSETS&quot;},&quot;parent&quot;:{&quot;type&quot;:&quot;CHILD&quot;,&quot;parentId&quot;:&quot;05972188-135f-4217-9cb0-ac9882f4d4d2&quot;,&quot;order&quot;:&quot;9999976&quot;}},&quot;081784bf-7750-4748-ab7c-8cc48216273f&quot;:{&quot;id&quot;:&quot;081784bf-7750-4748-ab7c-8cc48216273f&quot;,&quot;name&quot;:&quot;Eosinophil&quot;,&quot;type&quot;:&quot;FIGURE_OBJECT&quot;,&quot;relativeTransform&quot;:{&quot;translate&quot;:{&quot;x&quot;:-246.02032568619293,&quot;y&quot;:84.88447557210536},&quot;rotate&quot;:0,&quot;skewX&quot;:0,&quot;scale&quot;:{&quot;x&quot;:0.504743703073248,&quot;y&quot;:0.504743703073248}},&quot;image&quot;:{&quot;url&quot;:&quot;https://icons.biorender.com/biorender/61814f9ca1b5510029bfbdac/20211102145022/image/eosinophil-01.png&quot;,&quot;fallbackUrl&quot;:&quot;https://res.cloudinary.com/dlcjuc3ej/image/upload/v1635864622/l2nap1i7tecshoo1rg3x.svg#/keystone/api/icons/61814f9ca1b5510029bfbdac/20211102145022/image/eosinophil-01.svg&quot;,&quot;isPremium&quot;:false,&quot;isPacked&quot;:true,&quot;size&quot;:{&quot;x&quot;:100,&quot;y&quot;:100}},&quot;source&quot;:{&quot;id&quot;:&quot;61814f9ca1b5510029bfbdac&quot;,&quot;type&quot;:&quot;ASSETS&quot;},&quot;isPremium&quot;:false,&quot;parent&quot;:{&quot;type&quot;:&quot;CHILD&quot;,&quot;parentId&quot;:&quot;05972188-135f-4217-9cb0-ac9882f4d4d2&quot;,&quot;order&quot;:&quot;9999977&quot;}},&quot;a42ed005-2df9-44b2-beea-0d76067c3507&quot;:{&quot;id&quot;:&quot;a42ed005-2df9-44b2-beea-0d76067c3507&quot;,&quot;name&quot;:&quot;Basophil&quot;,&quot;type&quot;:&quot;FIGURE_OBJECT&quot;,&quot;relativeTransform&quot;:{&quot;translate&quot;:{&quot;x&quot;:-157.78511896499916,&quot;y&quot;:84.88447557210537},&quot;rotate&quot;:1.3533150435132495,&quot;skewX&quot;:-6.580128199019467e-16,&quot;scale&quot;:{&quot;x&quot;:0.5030759627139452,&quot;y&quot;:0.5030759627139452}},&quot;image&quot;:{&quot;url&quot;:&quot;https://icons.biorender.com/biorender/617aeaaa7f281b00291c028c/20211028182517/image/basophil-01.png&quot;,&quot;fallbackUrl&quot;:&quot;https://res.cloudinary.com/dlcjuc3ej/image/upload/v1635445517/jn4azpifeuny5llfrx1b.svg#/keystone/api/icons/617aeaaa7f281b00291c028c/20211028182517/image/basophil-01.svg&quot;,&quot;isPremium&quot;:false,&quot;isPacked&quot;:true,&quot;size&quot;:{&quot;x&quot;:100,&quot;y&quot;:100}},&quot;source&quot;:{&quot;id&quot;:&quot;617aeaaa7f281b00291c028c&quot;,&quot;type&quot;:&quot;ASSETS&quot;},&quot;isPremium&quot;:false,&quot;parent&quot;:{&quot;type&quot;:&quot;CHILD&quot;,&quot;parentId&quot;:&quot;05972188-135f-4217-9cb0-ac9882f4d4d2&quot;,&quot;order&quot;:&quot;9999978&quot;}},&quot;8f80b942-7e1a-465f-bd22-7bd3492c1e06&quot;:{&quot;id&quot;:&quot;8f80b942-7e1a-465f-bd22-7bd3492c1e06&quot;,&quot;name&quot;:&quot;Monocyte&quot;,&quot;type&quot;:&quot;FIGURE_OBJECT&quot;,&quot;relativeTransform&quot;:{&quot;translate&quot;:{&quot;x&quot;:18.513679811440117,&quot;y&quot;:84.88447557210537},&quot;rotate&quot;:0,&quot;skewX&quot;:0,&quot;scale&quot;:{&quot;x&quot;:0.5316956067630629,&quot;y&quot;:0.5316956067630629}},&quot;image&quot;:{&quot;url&quot;:&quot;https://icons.biorender.com/biorender/6179880a4b488100281fad37/20211027171130/image/monocyte-01.png&quot;,&quot;fallbackUrl&quot;:&quot;https://res.cloudinary.com/dlcjuc3ej/image/upload/v1635354690/c0zlwan51aibkg8zrtbc.svg#/keystone/api/icons/6179880a4b488100281fad37/20211027171130/image/monocyte-01.svg&quot;,&quot;isPremium&quot;:false,&quot;isPacked&quot;:true,&quot;size&quot;:{&quot;x&quot;:100,&quot;y&quot;:100}},&quot;source&quot;:{&quot;id&quot;:&quot;6179880a4b488100281fad37&quot;,&quot;type&quot;:&quot;ASSETS&quot;},&quot;isPremium&quot;:false,&quot;parent&quot;:{&quot;type&quot;:&quot;CHILD&quot;,&quot;parentId&quot;:&quot;05972188-135f-4217-9cb0-ac9882f4d4d2&quot;,&quot;order&quot;:&quot;9999982&quot;}},&quot;07f2891f-f13c-411b-83c3-9f2ef5443209&quot;:{&quot;id&quot;:&quot;07f2891f-f13c-411b-83c3-9f2ef5443209&quot;,&quot;name&quot;:&quot;Neutrophil&quot;,&quot;type&quot;:&quot;FIGURE_OBJECT&quot;,&quot;relativeTransform&quot;:{&quot;translate&quot;:{&quot;x&quot;:102.08804378146692,&quot;y&quot;:84.8844755721053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05972188-135f-4217-9cb0-ac9882f4d4d2&quot;,&quot;order&quot;:&quot;9999985&quot;}},&quot;1f24c147-f2ee-437f-bc92-0d5f11eda05d&quot;:{&quot;id&quot;:&quot;1f24c147-f2ee-437f-bc92-0d5f11eda05d&quot;,&quot;name&quot;:&quot;Dendritic cell&quot;,&quot;type&quot;:&quot;FIGURE_OBJECT&quot;,&quot;relativeTransform&quot;:{&quot;translate&quot;:{&quot;x&quot;:-36.34660423012888,&quot;y&quot;:198.10987030226},&quot;rotate&quot;:0.25958972806642455,&quot;skewX&quot;:1.30758107362047e-16,&quot;scale&quot;:{&quot;x&quot;:0.5642693174737606,&quot;y&quot;:0.564269317473761}},&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05972188-135f-4217-9cb0-ac9882f4d4d2&quot;,&quot;order&quot;:&quot;9999986&quot;}},&quot;902ac32e-ba6c-4354-90a1-28e1cf0f2f8d&quot;:{&quot;id&quot;:&quot;902ac32e-ba6c-4354-90a1-28e1cf0f2f8d&quot;,&quot;name&quot;:&quot;Macrophage&quot;,&quot;type&quot;:&quot;FIGURE_OBJECT&quot;,&quot;relativeTransform&quot;:{&quot;translate&quot;:{&quot;x&quot;:72.72592357765899,&quot;y&quot;:201.4788581260606},&quot;rotate&quot;:0,&quot;skewX&quot;:0,&quot;scale&quot;:{&quot;x&quot;:0.5723734587301512,&quot;y&quot;:0.5723734587301512}},&quot;image&quot;:{&quot;url&quot;:&quot;https://icons.biorender.com/biorender/61548665f5ee080029be1488/20210929202022/image/macrophage-01.png&quot;,&quot;fallbackUrl&quot;:&quot;https://res.cloudinary.com/dlcjuc3ej/image/upload/v1632946822/kg1medepvd9igtkm7wa4.svg#/keystone/api/icons/61548665f5ee080029be1488/20210929202022/image/macrophage-01.svg&quot;,&quot;isPremium&quot;:false,&quot;isPacked&quot;:true,&quot;size&quot;:{&quot;x&quot;:100,&quot;y&quot;:100}},&quot;source&quot;:{&quot;id&quot;:&quot;61548665f5ee080029be1488&quot;,&quot;type&quot;:&quot;ASSETS&quot;},&quot;isPremium&quot;:false,&quot;parent&quot;:{&quot;type&quot;:&quot;CHILD&quot;,&quot;parentId&quot;:&quot;05972188-135f-4217-9cb0-ac9882f4d4d2&quot;,&quot;order&quot;:&quot;9999987&quot;}},&quot;b82e3ff4-a1ed-4269-a8c9-e72db8db057a&quot;:{&quot;id&quot;:&quot;b82e3ff4-a1ed-4269-a8c9-e72db8db057a&quot;,&quot;name&quot;:&quot;Lymphocyte (T-cell)&quot;,&quot;type&quot;:&quot;FIGURE_OBJECT&quot;,&quot;relativeTransform&quot;:{&quot;translate&quot;:{&quot;x&quot;:209.06432842531416,&quot;y&quot;:84.88447557210537},&quot;rotate&quot;:0,&quot;skewX&quot;:0,&quot;scale&quot;:{&quot;x&quot;:0.5003756359235189,&quot;y&quot;:0.5003756359235189}},&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5972188-135f-4217-9cb0-ac9882f4d4d2&quot;,&quot;order&quot;:&quot;999999&quot;}},&quot;1f540a91-496c-425b-bf56-157fffe223e1&quot;:{&quot;id&quot;:&quot;1f540a91-496c-425b-bf56-157fffe223e1&quot;,&quot;name&quot;:&quot;Lymphocyte (B-cell)&quot;,&quot;type&quot;:&quot;FIGURE_OBJECT&quot;,&quot;relativeTransform&quot;:{&quot;translate&quot;:{&quot;x&quot;:276.2574664667399,&quot;y&quot;:84.88447557210537},&quot;rotate&quot;:0,&quot;skewX&quot;:0,&quot;scale&quot;:{&quot;x&quot;:0.5069277366481121,&quot;y&quot;:0.5069277366481121}},&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isPremium&quot;:false,&quot;parent&quot;:{&quot;type&quot;:&quot;CHILD&quot;,&quot;parentId&quot;:&quot;05972188-135f-4217-9cb0-ac9882f4d4d2&quot;,&quot;order&quot;:&quot;9999991&quot;}},&quot;0e7e95a9-97db-4fa7-b46f-7ed90a74cc88&quot;:{&quot;id&quot;:&quot;0e7e95a9-97db-4fa7-b46f-7ed90a74cc88&quot;,&quot;name&quot;:&quot;Natural killer cell&quot;,&quot;type&quot;:&quot;FIGURE_OBJECT&quot;,&quot;relativeTransform&quot;:{&quot;translate&quot;:{&quot;x&quot;:342.15971424251484,&quot;y&quot;:84.88447557210537},&quot;rotate&quot;:-0.7857233019557808,&quot;skewX&quot;:2.0818972341601435e-16,&quot;scale&quot;:{&quot;x&quot;:0.5163693701016122,&quot;y&quot;:0.5163693701016123}},&quot;image&quot;:{&quot;url&quot;:&quot;https://icons.biorender.com/biorender/61798a634b488100281fada1/20211027182033/image/natural-killer-cell-01.png&quot;,&quot;fallbackUrl&quot;:&quot;https://res.cloudinary.com/dlcjuc3ej/image/upload/v1635358833/lpbhvsgvme1ny7odt4fk.svg#/keystone/api/icons/61798a634b488100281fada1/20211027182033/image/natural-killer-cell-01.svg&quot;,&quot;isPremium&quot;:false,&quot;isPacked&quot;:true,&quot;size&quot;:{&quot;x&quot;:100,&quot;y&quot;:100}},&quot;source&quot;:{&quot;id&quot;:&quot;61798a634b488100281fada1&quot;,&quot;type&quot;:&quot;ASSETS&quot;},&quot;isPremium&quot;:false,&quot;parent&quot;:{&quot;type&quot;:&quot;CHILD&quot;,&quot;parentId&quot;:&quot;05972188-135f-4217-9cb0-ac9882f4d4d2&quot;,&quot;order&quot;:&quot;9999992&quot;}},&quot;8c0a0424-05c5-4f3f-ae81-8dbba8e32253&quot;:{&quot;id&quot;:&quot;8c0a0424-05c5-4f3f-ae81-8dbba8e32253&quot;,&quot;name&quot;:&quot;Plasma cell&quot;,&quot;type&quot;:&quot;FIGURE_OBJECT&quot;,&quot;relativeTransform&quot;:{&quot;translate&quot;:{&quot;x&quot;:275.97024374752795,&quot;y&quot;:199.78652448543886},&quot;rotate&quot;:1.5707963267948966,&quot;skewX&quot;:0,&quot;scale&quot;:{&quot;x&quot;:0.4656634427230161,&quot;y&quot;:0.4656634427230161}},&quot;image&quot;:{&quot;url&quot;:&quot;https://icons.biorender.com/biorender/5dd59bd5bfb6ed000470995b/plasma-cell.png&quot;,&quot;fallbackUrl&quot;:&quot;https://res.cloudinary.com/dlcjuc3ej/image/upload/v1574280142/uljkz19rnynhfv2qswdm.svg#/keystone/api/icons/5dd59bd5bfb6ed000470995b/plasma-cell.svg&quot;,&quot;isPremium&quot;:false,&quot;isPacked&quot;:true,&quot;size&quot;:{&quot;x&quot;:125,&quot;y&quot;:86.36363636363636}},&quot;source&quot;:{&quot;id&quot;:&quot;5dd59b3fbfb6ed0004709945&quot;,&quot;type&quot;:&quot;ASSETS&quot;},&quot;isPremium&quot;:false,&quot;parent&quot;:{&quot;type&quot;:&quot;CHILD&quot;,&quot;parentId&quot;:&quot;05972188-135f-4217-9cb0-ac9882f4d4d2&quot;,&quot;order&quot;:&quot;9999995&quot;}},&quot;0644fd07-8904-4db0-aff7-6e334f2227fc&quot;:{&quot;id&quot;:&quot;0644fd07-8904-4db0-aff7-6e334f2227fc&quot;,&quot;name&quot;:&quot;Red blood cell 3&quot;,&quot;type&quot;:&quot;FIGURE_OBJECT&quot;,&quot;relativeTransform&quot;:{&quot;translate&quot;:{&quot;x&quot;:-83.04326635802578,&quot;y&quot;:88.52425223378269},&quot;rotate&quot;:0,&quot;skewX&quot;:0,&quot;scale&quot;:{&quot;x&quot;:0.413724812624932,&quot;y&quot;:0.413724812624932}},&quot;image&quot;:{&quot;url&quot;:&quot;https://icons.biorender.com/biorender/618157b2a1b5510029bfbe4b/20211102152341/image/red-blood-cell-3-01.png&quot;,&quot;fallbackUrl&quot;:&quot;https://res.cloudinary.com/dlcjuc3ej/image/upload/v1635866621/dalaegofcwltng1v4rqg.svg#/keystone/api/icons/618157b2a1b5510029bfbe4b/20211102152341/image/red-blood-cell-3-01.svg&quot;,&quot;isPremium&quot;:false,&quot;isPacked&quot;:true,&quot;size&quot;:{&quot;x&quot;:100,&quot;y&quot;:90.17341040462428}},&quot;source&quot;:{&quot;id&quot;:&quot;618157b2a1b5510029bfbe4b&quot;,&quot;type&quot;:&quot;ASSETS&quot;},&quot;isPremium&quot;:false,&quot;parent&quot;:{&quot;type&quot;:&quot;CHILD&quot;,&quot;parentId&quot;:&quot;05972188-135f-4217-9cb0-ac9882f4d4d2&quot;,&quot;order&quot;:&quot;999998&quot;},&quot;opacity&quot;:0.7},&quot;b97cfdfb-d321-41ac-8021-54e7ac0ffd68&quot;:{&quot;id&quot;:&quot;b97cfdfb-d321-41ac-8021-54e7ac0ffd68&quot;,&quot;name&quot;:&quot;Red blood cell 1&quot;,&quot;type&quot;:&quot;FIGURE_OBJECT&quot;,&quot;relativeTransform&quot;:{&quot;translate&quot;:{&quot;x&quot;:-63.34377298279084,&quot;y&quot;:84.88447557210537},&quot;rotate&quot;:0.5964023466860255,&quot;skewX&quot;:-8.918458424543968e-16,&quot;scale&quot;:{&quot;x&quot;:0.41372481262493177,&quot;y&quot;:0.4137248126249322}},&quot;image&quot;:{&quot;url&quot;:&quot;https://icons.biorender.com/biorender/6181567ea1b5510029bfbe29/20211102151911/image/red-blood-cell-1-01.png&quot;,&quot;fallbackUrl&quot;:&quot;https://res.cloudinary.com/dlcjuc3ej/image/upload/v1635866351/lo2dvo1tgrltrv2ehfa5.svg#/keystone/api/icons/6181567ea1b5510029bfbe29/20211102151911/image/red-blood-cell-1-01.svg&quot;,&quot;isPremium&quot;:false,&quot;isPacked&quot;:true,&quot;size&quot;:{&quot;x&quot;:100,&quot;y&quot;:75.93582887700535}},&quot;source&quot;:{&quot;id&quot;:&quot;6181567ea1b5510029bfbe29&quot;,&quot;type&quot;:&quot;ASSETS&quot;},&quot;isPremium&quot;:false,&quot;parent&quot;:{&quot;type&quot;:&quot;CHILD&quot;,&quot;parentId&quot;:&quot;05972188-135f-4217-9cb0-ac9882f4d4d2&quot;,&quot;order&quot;:&quot;9999981&quot;}},&quot;5526a4a9-4b3b-4919-845e-15cfa4cb00e6&quot;:{&quot;id&quot;:&quot;5526a4a9-4b3b-4919-845e-15cfa4cb00e6&quot;,&quot;name&quot;:&quot;Stem cell (hematopoietic)&quot;,&quot;type&quot;:&quot;FIGURE_OBJECT&quot;,&quot;relativeTransform&quot;:{&quot;translate&quot;:{&quot;x&quot;:80.14269063832126,&quot;y&quot;:-130.33458222432824},&quot;rotate&quot;:6.283185307179586,&quot;skewX&quot;:1.1747611715168948e-31,&quot;scale&quot;:{&quot;x&quot;:-0.4580896038928469,&quot;y&quot;:0.45808960389284686}},&quot;image&quot;:{&quot;url&quot;:&quot;https://icons.biorender.com/biorender/61798e6b4b488100281faf09/stem-cell-hematopoietic-01.png&quot;,&quot;fallbackUrl&quot;:&quot;https://res.cloudinary.com/dlcjuc3ej/image/upload/v1635356241/we5fmgsksdnzvho58rxj.svg#/keystone/api/icons/61798e6b4b488100281faf09/stem-cell-hematopoietic-01.svg#/keystone/api/icons/61798e6b4b488100281faf09/stem-cell-hematopoietic-01.svg#/keystone/api/icons/61798e6b4b488100281faf09/stem-cell-hematopoietic-01.svg&quot;,&quot;isPremium&quot;:false,&quot;isPacked&quot;:true,&quot;size&quot;:{&quot;x&quot;:100,&quot;y&quot;:100}},&quot;source&quot;:{&quot;id&quot;:&quot;61798ddc4b488100281faedc&quot;,&quot;type&quot;:&quot;ASSETS&quot;},&quot;isPremium&quot;:false,&quot;parent&quot;:{&quot;type&quot;:&quot;CHILD&quot;,&quot;parentId&quot;:&quot;05972188-135f-4217-9cb0-ac9882f4d4d2&quot;,&quot;order&quot;:&quot;9999975&quot;}},&quot;18ddafc1-628b-4bcb-b040-b90cc7a450d5&quot;:{&quot;id&quot;:&quot;18ddafc1-628b-4bcb-b040-b90cc7a450d5&quot;,&quot;name&quot;:&quot;Neutrophil&quot;,&quot;type&quot;:&quot;FIGURE_OBJECT&quot;,&quot;relativeTransform&quot;:{&quot;translate&quot;:{&quot;x&quot;:-197.78407259813918,&quot;y&quot;:-27.540936109600477},&quot;rotate&quot;:0,&quot;skewX&quot;:0,&quot;scale&quot;:{&quot;x&quot;:0.4756798964823654,&quot;y&quot;:0.4756798964823654}},&quot;image&quot;:{&quot;url&quot;:&quot;https://icons.biorender.com/biorender/6166f11c750572002977b46f/neutrophil-02.png&quot;,&quot;fallbackUrl&quot;:&quot;https://res.cloudinary.com/dlcjuc3ej/image/upload/v1634136342/oytz9iqq6bi49a4279tm.svg#/keystone/api/icons/6166f11c750572002977b46f/neutrophil-02.svg#/keystone/api/icons/6166f11c750572002977b46f/neutrophil-02.svg#/keystone/api/icons/6166f11c750572002977b46f/neutrophil-02.svg&quot;,&quot;isPremium&quot;:false,&quot;isPacked&quot;:true,&quot;size&quot;:{&quot;x&quot;:100,&quot;y&quot;:105.23560209424083}},&quot;source&quot;:{&quot;id&quot;:&quot;6166f0aa750572002977b44d&quot;,&quot;type&quot;:&quot;ASSETS&quot;},&quot;isPremium&quot;:false,&quot;parent&quot;:{&quot;type&quot;:&quot;CHILD&quot;,&quot;parentId&quot;:&quot;5b24c5f4-b563-459a-912b-0d48e66052ec&quot;,&quot;order&quot;:&quot;99&quot;}},&quot;9e20110c-5d5a-4abc-9c48-220e3b782376&quot;:{&quot;type&quot;:&quot;FIGURE_OBJECT&quot;,&quot;id&quot;:&quot;9e20110c-5d5a-4abc-9c48-220e3b782376&quot;,&quot;relativeTransform&quot;:{&quot;translate&quot;:{&quot;x&quot;:-17.91625477729474,&quot;y&quot;:169.97993562286396},&quot;rotate&quot;:0,&quot;skewX&quot;:0,&quot;scale&quot;:{&quot;x&quot;:1,&quot;y&quot;:1}},&quot;opacity&quot;:1,&quot;path&quot;:{&quot;type&quot;:&quot;POLY_LINE&quot;,&quot;points&quot;:[{&quot;x&quot;:18.858227714521686,&quot;y&quot;:-31.05791643799369},{&quot;x&quot;:18.858227714521686,&quot;y&quot;:31.05791643799369}],&quot;closed&quot;:false},&quot;pathStyles&quot;:[{&quot;type&quot;:&quot;FILL&quot;,&quot;fillStyle&quot;:&quot;rgba(0,0,0,0)&quot;},{&quot;type&quot;:&quot;STROKE&quot;,&quot;strokeStyle&quot;:&quot;rgba(13, 20, 0, 1)&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9a9023-bd67-4cca-b41a-8dd001309e28&quot;,&quot;order&quot;:&quot;99&quot;}},&quot;1db252ff-9c9c-44e2-9977-0390f2cad963&quot;:{&quot;id&quot;:&quot;1db252ff-9c9c-44e2-9977-0390f2cad963&quot;,&quot;name&quot;:&quot;Lymphocyte (apoptosis)&quot;,&quot;displayName&quot;:&quot;&quot;,&quot;type&quot;:&quot;FIGURE_OBJECT&quot;,&quot;relativeTransform&quot;:{&quot;translate&quot;:{&quot;x&quot;:33.71509059636611,&quot;y&quot;:-22.185956478047114},&quot;rotate&quot;:0,&quot;skewX&quot;:0,&quot;scale&quot;:{&quot;x&quot;:0.5600678858032958,&quot;y&quot;:0.5600678858032958}},&quot;image&quot;:{&quot;url&quot;:&quot;https://icons.biorender.com/biorender/615c6dc92c69940029be2c40/lymphocyte-apoptosis.png&quot;,&quot;fallbackUrl&quot;:&quot;https://res.cloudinary.com/dlcjuc3ej/image/upload/v1633447345/df7jlcltjsxzmlnosiwu.svg#/keystone/api/icons/615c6dc92c69940029be2c40/lymphocyte-apoptosis.svg#/keystone/api/icons/615c6dc92c69940029be2c40/lymphocyte-apoptosis.svg#/keystone/api/icons/615c6dc92c69940029be2c40/lymphocyte-apoptosis.svg&quot;,&quot;isPremium&quot;:false,&quot;size&quot;:{&quot;x&quot;:115,&quot;y&quot;:108.50282485875707}},&quot;source&quot;:{&quot;id&quot;:&quot;615b6588fbd68200297651d0&quot;,&quot;type&quot;:&quot;ASSETS&quot;},&quot;isPremium&quot;:false,&quot;parent&quot;:{&quot;type&quot;:&quot;CHILD&quot;,&quot;parentId&quot;:&quot;5b24c5f4-b563-459a-912b-0d48e66052ec&quot;,&quot;order&quot;:&quot;995&quot;}},&quot;b3469c14-dff9-41a3-aeb5-05d48adc5e82&quot;:{&quot;id&quot;:&quot;b3469c14-dff9-41a3-aeb5-05d48adc5e82&quot;,&quot;type&quot;:&quot;FIGURE_OBJECT&quot;,&quot;document&quot;:{&quot;type&quot;:&quot;FIGURE&quot;,&quot;canvasType&quot;:&quot;FIGURE&quot;,&quot;units&quot;:&quot;in&quot;},&quot;parent&quot;:{&quot;type&quot;:&quot;DOCUMENT&quot;,&quot;parentId&quot;:&quot;03ec32cc-1a8f-4b9a-aa29-2e3107475642&quot;,&quot;order&quot;:&quot;10755&quot;}},&quot;218a0b8d-e633-47a9-9d39-a23ec96ab171&quot;:{&quot;id&quot;:&quot;218a0b8d-e633-47a9-9d39-a23ec96ab171&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b3469c14-dff9-41a3-aeb5-05d48adc5e82&quot;,&quot;type&quot;:&quot;FRAME&quot;,&quot;order&quot;:&quot;5&quot;}},&quot;a4f7c8fc-f5d3-4055-a790-41319b311df6&quot;:{&quot;id&quot;:&quot;a4f7c8fc-f5d3-4055-a790-41319b311df6&quot;,&quot;type&quot;:&quot;FIGURE_OBJECT&quot;,&quot;document&quot;:{&quot;type&quot;:&quot;FIGURE&quot;,&quot;canvasType&quot;:&quot;FIGURE&quot;,&quot;units&quot;:&quot;in&quot;},&quot;parent&quot;:{&quot;type&quot;:&quot;DOCUMENT&quot;,&quot;parentId&quot;:&quot;03ec32cc-1a8f-4b9a-aa29-2e3107475642&quot;,&quot;order&quot;:&quot;10716&quot;}},&quot;3928aea4-2a37-4344-9221-660af04b59c7&quot;:{&quot;id&quot;:&quot;3928aea4-2a37-4344-9221-660af04b59c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a4f7c8fc-f5d3-4055-a790-41319b311df6&quot;,&quot;type&quot;:&quot;FRAME&quot;,&quot;order&quot;:&quot;5&quot;}},&quot;96f5ba5b-81e4-4929-9f1d-1ecd7f32089a&quot;:{&quot;id&quot;:&quot;96f5ba5b-81e4-4929-9f1d-1ecd7f32089a&quot;,&quot;type&quot;:&quot;FIGURE_OBJECT&quot;,&quot;document&quot;:{&quot;type&quot;:&quot;FIGURE&quot;,&quot;canvasType&quot;:&quot;FIGURE&quot;,&quot;units&quot;:&quot;in&quot;,&quot;aspectRatio&quot;:0},&quot;parent&quot;:{&quot;type&quot;:&quot;DOCUMENT&quot;,&quot;parentId&quot;:&quot;03ec32cc-1a8f-4b9a-aa29-2e3107475642&quot;,&quot;order&quot;:&quot;1074&quot;}},&quot;b362d558-638c-4a5b-8b13-c69cc5bd26b0&quot;:{&quot;id&quot;:&quot;b362d558-638c-4a5b-8b13-c69cc5bd26b0&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6f5ba5b-81e4-4929-9f1d-1ecd7f32089a&quot;,&quot;type&quot;:&quot;FRAME&quot;,&quot;order&quot;:&quot;5&quot;}},&quot;0c09ce94-71ad-45db-95f5-ab0f84da66bf&quot;:{&quot;type&quot;:&quot;FIGURE_OBJECT&quot;,&quot;id&quot;:&quot;0c09ce94-71ad-45db-95f5-ab0f84da66bf&quot;,&quot;name&quot;:&quot;Antibody (round style)&quot;,&quot;relativeTransform&quot;:{&quot;translate&quot;:{&quot;x&quot;:-292.51825525198086,&quot;y&quot;:-78.70919271532071},&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05&quot;},&quot;styles&quot;:{&quot;domains-hidden&quot;:[{&quot;monochromeTargetColor&quot;:&quot;#A300C8&quot;,&quot;styleName&quot;:&quot;FILL&quot;,&quot;color&quot;:&quot;#871ab1&quot;},{&quot;monochromeTargetColor&quot;:&quot;#A300C8&quot;,&quot;styleName&quot;:&quot;STROKE&quot;}]}},&quot;7b73a0ab-6845-4f7b-87d2-1eb1e6c8a79f&quot;:{&quot;type&quot;:&quot;FIGURE_OBJECT&quot;,&quot;id&quot;:&quot;7b73a0ab-6845-4f7b-87d2-1eb1e6c8a79f&quot;,&quot;relativeTransform&quot;:{&quot;translate&quot;:{&quot;x&quot;:-285.1289404696139,&quot;y&quot;:-4.098245236779946},&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1]}],&quot;text&quot;:&quot;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164.28571428571428,&quot;y&quot;:18.07142857142857},&quot;targetSize&quot;:{&quot;x&quot;:134.94897959183672,&quot;y&quot;:14.844387755102039},&quot;format&quot;:&quot;BETTER_TEXT&quot;,&quot;verticalAlign&quot;:&quot;TOP&quot;},&quot;isLocked&quot;:false,&quot;parent&quot;:{&quot;type&quot;:&quot;CHILD&quot;,&quot;parentId&quot;:&quot;96f5ba5b-81e4-4929-9f1d-1ecd7f32089a&quot;,&quot;order&quot;:&quot;02&quot;}},&quot;0d424457-f997-49aa-8561-690253be6837&quot;:{&quot;type&quot;:&quot;FIGURE_OBJECT&quot;,&quot;id&quot;:&quot;0d424457-f997-49aa-8561-690253be6837&quot;,&quot;relativeTransform&quot;:{&quot;translate&quot;:{&quot;x&quot;:-99.89236070047505,&quot;y&quot;:-4.098602379637061},&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Indirect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5&quot;}},&quot;3d1645f4-179e-4dc9-9e4a-79c30e6481c3&quot;:{&quot;type&quot;:&quot;FIGURE_OBJECT&quot;,&quot;id&quot;:&quot;3d1645f4-179e-4dc9-9e4a-79c30e6481c3&quot;,&quot;relativeTransform&quot;:{&quot;translate&quot;:{&quot;x&quot;:106.29481789068296,&quot;y&quot;:-4.099270238752909},&quot;rotate&quot;:0,&quot;skewX&quot;:0,&quot;scale&quot;:{&quot;x&quot;:1,&quot;y&quot;:1}},&quot;opacity&quot;:1,&quot;pathStyles&quot;:[{&quot;type&quot;:&quot;FILL&quot;,&quot;fillStyle&quot;:&quot;#444444&quot;}],&quot;text&quot;:{&quot;textData&quot;:{&quot;lineSpacing&quot;:&quot;normal&quot;,&quot;alignment&quot;:&quot;center&quot;,&quot;lines&quot;:[{&quot;runs&quot;:[{&quot;style&quot;:{&quot;fontFamily&quot;:&quot;Roboto&quot;,&quot;fontSize&quot;:15.33333333333333,&quot;color&quot;:&quot;#444444&quot;,&quot;fontWeight&quot;:&quot;normal&quot;,&quot;fontStyle&quot;:&quot;normal&quot;,&quot;decoration&quot;:&quot;none&quot;,&quot;script&quot;:&quot;none&quot;},&quot;range&quot;:[0,13]}],&quot;text&quot;:&quot;Sandwich ELISA&quot;,&quot;baseStyle&quot;:{&quot;fontFamily&quot;:&quot;Roboto&quot;,&quot;fontSize&quot;:15.33333333333333,&quot;color&quot;:&quot;#444444&quot;,&quot;fontWeight&quot;:&quot;normal&quot;,&quot;fontStyle&quot;:&quot;normal&quot;,&quot;decoration&quot;:&quot;none&quot;,&quot;script&quot;:&quot;none&quot;}}],&quot;verticalAlign&quot;:&quot;TOP&quot;},&quot;size&quot;:{&quot;x&quot;:206.1867857142857,&quot;y&quot;:18.07142857142857},&quot;targetSize&quot;:{&quot;x&quot;:169.36771683673467,&quot;y&quot;:14.844387755102039},&quot;format&quot;:&quot;BETTER_TEXT&quot;,&quot;verticalAlign&quot;:&quot;TOP&quot;},&quot;isLocked&quot;:false,&quot;parent&quot;:{&quot;type&quot;:&quot;CHILD&quot;,&quot;parentId&quot;:&quot;96f5ba5b-81e4-4929-9f1d-1ecd7f32089a&quot;,&quot;order&quot;:&quot;07&quot;}},&quot;aac8e92d-4196-404f-b3f1-814575165c13&quot;:{&quot;type&quot;:&quot;FIGURE_OBJECT&quot;,&quot;id&quot;:&quot;aac8e92d-4196-404f-b3f1-814575165c13&quot;,&quot;name&quot;:&quot;Antibody (round style)&quot;,&quot;relativeTransform&quot;:{&quot;translate&quot;:{&quot;x&quot;:46.25778454814264,&quot;y&quot;:-63.751071428571414},&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075&quot;}},&quot;c941f64d-fad8-433a-a8fc-6af29ce5c7b6&quot;:{&quot;type&quot;:&quot;FIGURE_OBJECT&quot;,&quot;id&quot;:&quot;c941f64d-fad8-433a-a8fc-6af29ce5c7b6&quot;,&quot;relativeTransform&quot;:{&quot;translate&quot;:{&quot;x&quot;:-253.7162271560866,&quot;y&quot;:-116.3063941363816},&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8&quot;}},&quot;ca1ebbb2-d439-460d-98a9-44dc7b036132&quot;:{&quot;id&quot;:&quot;ca1ebbb2-d439-460d-98a9-44dc7b036132&quot;,&quot;type&quot;:&quot;FIGURE_OBJECT&quot;,&quot;document&quot;:{&quot;type&quot;:&quot;FIGURE&quot;,&quot;canvasType&quot;:&quot;FIGURE&quot;,&quot;units&quot;:&quot;in&quot;,&quot;aspectRatio&quot;:0},&quot;parent&quot;:{&quot;type&quot;:&quot;DOCUMENT&quot;,&quot;parentId&quot;:&quot;03ec32cc-1a8f-4b9a-aa29-2e3107475642&quot;,&quot;order&quot;:&quot;10747&quot;}},&quot;4045e921-a61c-4f9b-9b61-1a24c998f9b3&quot;:{&quot;id&quot;:&quot;4045e921-a61c-4f9b-9b61-1a24c998f9b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a1ebbb2-d439-460d-98a9-44dc7b036132&quot;,&quot;type&quot;:&quot;FRAME&quot;,&quot;order&quot;:&quot;5&quot;}},&quot;9d1f1ae6-2cb7-431a-98a7-515c6c2504a5&quot;:{&quot;id&quot;:&quot;9d1f1ae6-2cb7-431a-98a7-515c6c2504a5&quot;,&quot;type&quot;:&quot;FIGURE_OBJECT&quot;,&quot;document&quot;:{&quot;type&quot;:&quot;FIGURE&quot;,&quot;canvasType&quot;:&quot;FIGURE&quot;,&quot;units&quot;:&quot;in&quot;,&quot;aspectRatio&quot;:0},&quot;parent&quot;:{&quot;type&quot;:&quot;DOCUMENT&quot;,&quot;parentId&quot;:&quot;03ec32cc-1a8f-4b9a-aa29-2e3107475642&quot;,&quot;order&quot;:&quot;10749&quot;}},&quot;9abc9178-62b0-4c0d-a1da-60fab00d1924&quot;:{&quot;id&quot;:&quot;9abc9178-62b0-4c0d-a1da-60fab00d1924&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d1f1ae6-2cb7-431a-98a7-515c6c2504a5&quot;,&quot;type&quot;:&quot;FRAME&quot;,&quot;order&quot;:&quot;5&quot;}},&quot;23d8bf85-e3ac-4cbe-a5fc-0cdbbb03b1cb&quot;:{&quot;id&quot;:&quot;23d8bf85-e3ac-4cbe-a5fc-0cdbbb03b1cb&quot;,&quot;type&quot;:&quot;FIGURE_OBJECT&quot;,&quot;document&quot;:{&quot;type&quot;:&quot;FIGURE&quot;,&quot;canvasType&quot;:&quot;FIGURE&quot;,&quot;units&quot;:&quot;in&quot;,&quot;aspectRatio&quot;:0},&quot;parent&quot;:{&quot;type&quot;:&quot;DOCUMENT&quot;,&quot;parentId&quot;:&quot;03ec32cc-1a8f-4b9a-aa29-2e3107475642&quot;,&quot;order&quot;:&quot;107495&quot;}},&quot;00471501-fc07-4621-b5db-652a0f6fc7bf&quot;:{&quot;id&quot;:&quot;00471501-fc07-4621-b5db-652a0f6fc7bf&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3d8bf85-e3ac-4cbe-a5fc-0cdbbb03b1cb&quot;,&quot;type&quot;:&quot;FRAME&quot;,&quot;order&quot;:&quot;5&quot;}},&quot;6d6d4b6f-42e6-4db4-b01d-87e9a515c15a&quot;:{&quot;id&quot;:&quot;6d6d4b6f-42e6-4db4-b01d-87e9a515c15a&quot;,&quot;name&quot;:&quot;Antibody (round style)&quot;,&quot;type&quot;:&quot;FIGURE_OBJECT&quot;,&quot;relativeTransform&quot;:{&quot;translate&quot;:{&quot;x&quot;:-349.6347709701009,&quot;y&quot;:-73.73236381846358},&quot;rotate&quot;:-2.5941318565723495,&quot;skewX&quot;:1.7575744294174573e-16,&quot;scale&quot;:{&quot;x&quot;:0.6883017660176634,&quot;y&quot;:0.6883017660176636}},&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quot;},&quot;opacity&quot;:0.7},&quot;68d797b1-188b-4ab6-a3cc-ff4cd6d5f39d&quot;:{&quot;id&quot;:&quot;68d797b1-188b-4ab6-a3cc-ff4cd6d5f39d&quot;,&quot;name&quot;:&quot;Antibody (round style)&quot;,&quot;type&quot;:&quot;FIGURE_OBJECT&quot;,&quot;relativeTransform&quot;:{&quot;translate&quot;:{&quot;x&quot;:-352.2305758235712,&quot;y&quot;:3.2868268534865273},&quot;rotate&quot;:-0.5129224096634694,&quot;skewX&quot;:-4.2837686921445516e-16,&quot;scale&quot;:{&quot;x&quot;:0.7199579082427012,&quot;y&quot;:0.719957908242699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2&quot;},&quot;opacity&quot;:0.7},&quot;37e79ee7-8ce1-483c-83ef-776ba773b944&quot;:{&quot;id&quot;:&quot;37e79ee7-8ce1-483c-83ef-776ba773b944&quot;,&quot;name&quot;:&quot;Antibody (round style)&quot;,&quot;type&quot;:&quot;FIGURE_OBJECT&quot;,&quot;relativeTransform&quot;:{&quot;translate&quot;:{&quot;x&quot;:-420.8577818223676,&quot;y&quot;:-41.822678910031},&quot;rotate&quot;:1.5707963267948966,&quot;skewX&quot;:-2.4787879556698235e-16,&quot;scale&quot;:{&quot;x&quot;:0.6998272974535437,&quot;y&quot;:0.6998272974535439}},&quot;image&quot;:{&quot;url&quot;:&quot;https://icons.biorender.com/biorender/605c9969ba36a800266e121b/antibody-round-style.png&quot;,&quot;fallbackUrl&quot;:&quot;https://res.cloudinary.com/dlcjuc3ej/image/upload/v1616681318/hpeq8ktrlfa9ta3cxd7i.svg#/keystone/api/icons/605c9969ba36a800266e121b/antibody-round-style.svg&quot;,&quot;isPremium&quot;:false,&quot;isPacked&quot;:true,&quot;size&quot;:{&quot;x&quot;:50,&quot;y&quot;:52.112676056338024}},&quot;source&quot;:{&quot;id&quot;:&quot;5f4d0886662021002851fe7f&quot;,&quot;type&quot;:&quot;ASSETS&quot;},&quot;parent&quot;:{&quot;type&quot;:&quot;CHILD&quot;,&quot;parentId&quot;:&quot;23d8bf85-e3ac-4cbe-a5fc-0cdbbb03b1cb&quot;,&quot;order&quot;:&quot;75&quot;},&quot;opacity&quot;:0.7},&quot;0cec88c4-a667-4c9f-bd46-20a009ea6095&quot;:{&quot;id&quot;:&quot;0cec88c4-a667-4c9f-bd46-20a009ea6095&quot;,&quot;name&quot;:&quot;Nucleus shape 3&quot;,&quot;type&quot;:&quot;FIGURE_OBJECT&quot;,&quot;relativeTransform&quot;:{&quot;translate&quot;:{&quot;x&quot;:-495.37040848718954,&quot;y&quot;:213.26428926578305},&quot;rotate&quot;:0,&quot;skewX&quot;:0,&quot;scale&quot;:{&quot;x&quot;:3.613057330902814,&quot;y&quot;:3.613057330902814}},&quot;image&quot;:{&quot;url&quot;:&quot;https://icons.biorender.com/biorender/5cf1674148bc020400d6b303/nucleus-shape-3.png&quot;,&quot;fallbackUrl&quot;:&quot;https://res.cloudinary.com/dlcjuc3ej/image/upload/v1559324475/xl3hxdkedfrwwry8m22n.svg#/keystone/api/icons/5cf1674148bc020400d6b303/nucleus-shape-3.svg&quot;,&quot;isPremium&quot;:false,&quot;isPacked&quot;:true,&quot;size&quot;:{&quot;x&quot;:50,&quot;y&quot;:50}},&quot;source&quot;:{&quot;id&quot;:&quot;5cf1670b48bc020400d6b2f0&quot;,&quot;type&quot;:&quot;ASSETS&quot;},&quot;parent&quot;:{&quot;type&quot;:&quot;CHILD&quot;,&quot;parentId&quot;:&quot;23d8bf85-e3ac-4cbe-a5fc-0cdbbb03b1cb&quot;,&quot;order&quot;:&quot;55&quot;},&quot;opacity&quot;:0.2},&quot;611a1b27-1d35-4412-82e6-6f3bb3c7ce38&quot;:{&quot;type&quot;:&quot;FIGURE_OBJECT&quot;,&quot;id&quot;:&quot;611a1b27-1d35-4412-82e6-6f3bb3c7ce38&quot;,&quot;parent&quot;:{&quot;type&quot;:&quot;CROP&quot;,&quot;parentId&quot;:&quot;0cec88c4-a667-4c9f-bd46-20a009ea6095&quot;,&quot;order&quot;:&quot;5&quot;},&quot;relativeTransform&quot;:{&quot;translate&quot;:{&quot;x&quot;:10.328936616102425,&quot;y&quot;:-11.559416560395107},&quot;rotate&quot;:0,&quot;skewX&quot;:0,&quot;scale&quot;:{&quot;x&quot;:14.671063383897575,&quot;y&quot;:13.440583439604893}},&quot;path&quot;:{&quot;type&quot;:&quot;RECT&quot;,&quot;size&quot;:{&quot;x&quot;:2,&quot;y&quot;:2}},&quot;pathStyles&quot;:[{&quot;type&quot;:&quot;FILL&quot;,&quot;fillStyle&quot;:&quot;#fff&quot;}],&quot;isFrozen&quot;:true},&quot;1a20933a-b958-4c5d-88a2-31764235481b&quot;:{&quot;relativeTransform&quot;:{&quot;translate&quot;:{&quot;x&quot;:-389.6992510938492,&quot;y&quot;:37.664802371885315},&quot;rotate&quot;:-2.892011327644542,&quot;skewX&quot;:0,&quot;scale&quot;:{&quot;x&quot;:0.9999999999999998,&quot;y&quot;:1}},&quot;type&quot;:&quot;FIGURE_OBJECT&quot;,&quot;id&quot;:&quot;1a20933a-b958-4c5d-88a2-31764235481b&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quot;}},&quot;48bd9f54-4bf6-404a-a7aa-2822b9c911f4&quot;:{&quot;type&quot;:&quot;FIGURE_OBJECT&quot;,&quot;id&quot;:&quot;48bd9f54-4bf6-404a-a7aa-2822b9c911f4&quot;,&quot;relativeTransform&quot;:{&quot;translate&quot;:{&quot;x&quot;:-0.008245803293042246,&quot;y&quot;:-5.518318965014944},&quot;rotate&quot;:-3.141592653589793},&quot;opacity&quot;:1,&quot;path&quot;:{&quot;type&quot;:&quot;POLY_LINE&quot;,&quot;points&quot;:[{&quot;x&quot;:-3.991680825054059e-15,&quot;y&quot;:12.12984333438814},{&quot;x&quot;:3.99168082505408e-15,&quot;y&quot;:-12.1298433343882}],&quot;closed&quot;:false},&quot;pathStyles&quot;:[{&quot;type&quot;:&quot;FILL&quot;,&quot;fillStyle&quot;:&quot;rgba(0,0,0,0)&quot;},{&quot;type&quot;:&quot;STROKE&quot;,&quot;strokeStyle&quot;:&quot;rgba(66, 59, 100, 1)&quot;,&quot;lineWidth&quot;:1.86051327084018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a20933a-b958-4c5d-88a2-31764235481b&quot;,&quot;order&quot;:&quot;2&quot;}},&quot;9867b328-c902-4b65-a502-232887a57cbc&quot;:{&quot;type&quot;:&quot;FIGURE_OBJECT&quot;,&quot;id&quot;:&quot;9867b328-c902-4b65-a502-232887a57cbc&quot;,&quot;name&quot;:&quot;Receptor domain (open circle-shaped)&quot;,&quot;relativeTransform&quot;:{&quot;translate&quot;:{&quot;x&quot;:-1.7332815332092554e-14,&quot;y&quot;:12.498728885357275},&quot;rotate&quot;:-3.141592653589793,&quot;skewX&quot;:-3.2907933886809956e-16,&quot;scale&quot;:{&quot;x&quot;:0.0709104090950503,&quot;y&quot;:0.07091040909505057}},&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1a20933a-b958-4c5d-88a2-31764235481b&quot;,&quot;order&quot;:&quot;5&quot;}},&quot;e962e604-7d63-4280-a88c-b13fd40bb4ee&quot;:{&quot;relativeTransform&quot;:{&quot;translate&quot;:{&quot;x&quot;:-325.9490131219725,&quot;y&quot;:58.42943289388249},&quot;rotate&quot;:-2.750087627536388,&quot;skewX&quot;:0,&quot;scale&quot;:{&quot;x&quot;:1,&quot;y&quot;:1}},&quot;type&quot;:&quot;FIGURE_OBJECT&quot;,&quot;id&quot;:&quot;e962e604-7d63-4280-a88c-b13fd40bb4ee&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2&quot;}},&quot;d09e4ae1-19c4-4f12-b9dd-de65422a1ea2&quot;:{&quot;type&quot;:&quot;FIGURE_OBJECT&quot;,&quot;id&quot;:&quot;d09e4ae1-19c4-4f12-b9dd-de65422a1ea2&quot;,&quot;relativeTransform&quot;:{&quot;translate&quot;:{&quot;x&quot;:-0.008245803293044075,&quot;y&quot;:-5.518318965014937},&quot;rotate&quot;:-3.141592653589793},&quot;opacity&quot;:1,&quot;path&quot;:{&quot;type&quot;:&quot;POLY_LINE&quot;,&quot;points&quot;:[{&quot;x&quot;:2.5178427790249564e-30,&quot;y&quot;:12.129843334388122},{&quot;x&quot;:-2.517842779024969e-30,&quot;y&quot;:-12.129843334388184}],&quot;closed&quot;:false},&quot;pathStyles&quot;:[{&quot;type&quot;:&quot;FILL&quot;,&quot;fillStyle&quot;:&quot;rgba(0,0,0,0)&quot;},{&quot;type&quot;:&quot;STROKE&quot;,&quot;strokeStyle&quot;:&quot;rgba(66, 59, 100, 1)&quot;,&quot;lineWidth&quot;:1.8605132708401868,&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962e604-7d63-4280-a88c-b13fd40bb4ee&quot;,&quot;order&quot;:&quot;2&quot;}},&quot;87db9897-6cbb-48be-975f-79645bb239a2&quot;:{&quot;type&quot;:&quot;FIGURE_OBJECT&quot;,&quot;id&quot;:&quot;87db9897-6cbb-48be-975f-79645bb239a2&quot;,&quot;name&quot;:&quot;Receptor domain (open circle-shaped)&quot;,&quot;relativeTransform&quot;:{&quot;translate&quot;:{&quot;x&quot;:-1.3219741893807586e-14,&quot;y&quot;:12.49872888535726},&quot;rotate&quot;:-3.141592653589793,&quot;skewX&quot;:2.6811341467576305e-31,&quot;scale&quot;:{&quot;x&quot;:0.0709104090950504,&quot;y&quot;:0.07091040909505048}},&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e962e604-7d63-4280-a88c-b13fd40bb4ee&quot;,&quot;order&quot;:&quot;5&quot;}},&quot;a89875cf-8ce6-4381-85fe-b088075262e4&quot;:{&quot;relativeTransform&quot;:{&quot;translate&quot;:{&quot;x&quot;:-464.41471170171826,&quot;y&quot;:22.660575782042304},&quot;rotate&quot;:-3.057290572508087,&quot;skewX&quot;:1.3877787807814454e-17,&quot;scale&quot;:{&quot;x&quot;:1,&quot;y&quot;:1.0000000000000004}},&quot;type&quot;:&quot;FIGURE_OBJECT&quot;,&quot;id&quot;:&quot;a89875cf-8ce6-4381-85fe-b088075262e4&quot;,&quot;name&quot;:&quot;Generic receptor (circle, open)&quot;,&quot;opacity&quot;:1,&quot;source&quot;:{&quot;id&quot;:&quot;5e3ae449bbdbad00899bf8db&quot;,&quot;type&quot;:&quot;ASSETS&quot;},&quot;pathStyles&quot;:[{&quot;type&quot;:&quot;FILL&quot;,&quot;fillStyle&quot;:&quot;rgb(0,0,0)&quot;}],&quot;isLocked&quot;:false,&quot;parent&quot;:{&quot;type&quot;:&quot;CHILD&quot;,&quot;parentId&quot;:&quot;23d8bf85-e3ac-4cbe-a5fc-0cdbbb03b1cb&quot;,&quot;order&quot;:&quot;65&quot;}},&quot;bf98f2d9-5317-4f9a-8a6d-37624f8e768e&quot;:{&quot;type&quot;:&quot;FIGURE_OBJECT&quot;,&quot;id&quot;:&quot;bf98f2d9-5317-4f9a-8a6d-37624f8e768e&quot;,&quot;relativeTransform&quot;:{&quot;translate&quot;:{&quot;x&quot;:-0.008245803293044468,&quot;y&quot;:-5.518318965014936},&quot;rotate&quot;:-3.141592653589793},&quot;opacity&quot;:1,&quot;path&quot;:{&quot;type&quot;:&quot;POLY_LINE&quot;,&quot;points&quot;:[{&quot;x&quot;:8.731801804805801e-16,&quot;y&quot;:12.129843334388122},{&quot;x&quot;:-8.731801804805845e-16,&quot;y&quot;:-12.129843334388182}],&quot;closed&quot;:false},&quot;pathStyles&quot;:[{&quot;type&quot;:&quot;FILL&quot;,&quot;fillStyle&quot;:&quot;rgba(0,0,0,0)&quot;},{&quot;type&quot;:&quot;STROKE&quot;,&quot;strokeStyle&quot;:&quot;rgba(66, 59, 100, 1)&quot;,&quot;lineWidth&quot;:1.860513270840186,&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a89875cf-8ce6-4381-85fe-b088075262e4&quot;,&quot;order&quot;:&quot;2&quot;}},&quot;16bd0592-7067-4efc-b07f-55a8e827e298&quot;:{&quot;type&quot;:&quot;FIGURE_OBJECT&quot;,&quot;id&quot;:&quot;16bd0592-7067-4efc-b07f-55a8e827e298&quot;,&quot;name&quot;:&quot;Receptor domain (open circle-shaped)&quot;,&quot;relativeTransform&quot;:{&quot;translate&quot;:{&quot;x&quot;:-1.2320007079182739e-14,&quot;y&quot;:12.498728885357258},&quot;rotate&quot;:-3.141592653589793,&quot;skewX&quot;:7.198610537739717e-17,&quot;scale&quot;:{&quot;x&quot;:0.07091040909505038,&quot;y&quot;:0.07091040909505046}},&quot;opacity&quot;:1,&quot;image&quot;:{&quot;url&quot;:&quot;https://icons.biorender.com/biorender/5e349feecf9d2e00289a898b/receptor-domain-circle-open.png&quot;,&quot;fallbackUrl&quot;:&quot;https://res.cloudinary.com/dlcjuc3ej/image/upload/v1580507110/ylom1yxoepzcp4g6hpld.svg#/keystone/api/icons/5e349feecf9d2e00289a898b/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a89875cf-8ce6-4381-85fe-b088075262e4&quot;,&quot;order&quot;:&quot;5&quot;}},&quot;6efc7343-b0af-46d1-a2c8-d71c99e34da0&quot;:{&quot;type&quot;:&quot;FIGURE_OBJECT&quot;,&quot;id&quot;:&quot;6efc7343-b0af-46d1-a2c8-d71c99e34da0&quot;,&quot;parent&quot;:{&quot;type&quot;:&quot;CHILD&quot;,&quot;parentId&quot;:&quot;23d8bf85-e3ac-4cbe-a5fc-0cdbbb03b1cb&quot;,&quot;order&quot;:&quot;8&quot;},&quot;relativeTransform&quot;:{&quot;translate&quot;:{&quot;x&quot;:-465.00278174724855,&quot;y&quot;:-72.06409155251316},&quot;rotate&quot;:-2.416077193867621,&quot;skewX&quot;:0,&quot;scale&quot;:{&quot;x&quot;:1,&quot;y&quot;:1}}},&quot;421caa99-5e03-4352-9848-f29dfef8b15b&quot;:{&quot;relativeTransform&quot;:{&quot;translate&quot;:{&quot;x&quot;:-91.81015681697187,&quot;y&quot;:33.91071470287929},&quot;rotate&quot;:-0.2764698126212158,&quot;skewX&quot;:-6.170237603776864e-16},&quot;type&quot;:&quot;FIGURE_OBJECT&quot;,&quot;id&quot;:&quot;421caa99-5e03-4352-9848-f29dfef8b15b&quot;,&quot;name&quot;:&quot;07. Membrane brush (small circle)&quot;,&quot;opacity&quot;:1,&quot;source&quot;:{&quot;id&quot;:&quot;5f4663db2c321c00b3f53263&quot;,&quot;type&quot;:&quot;ASSETS&quot;},&quot;path&quot;:{&quot;type&quot;:&quot;ARC&quot;,&quot;size&quot;:{&quot;x&quot;:43.56460496151521,&quot;y&quot;:43.56460496151527},&quot;startAngle&quot;:3.141592653589793,&quot;sweepAngle&quot;:6.283185307179586},&quot;pathStyles&quot;:[{&quot;type&quot;:&quot;FILL&quot;,&quot;fillStyle&quot;:&quot;rgba(253,238,237,1)&quot;},{&quot;type&quot;:&quot;STROKE&quot;,&quot;strokeStyle&quot;:&quot;rgba(0,0,0,0)&quot;,&quot;lineWidth&quot;:6.102479557431394,&quot;lineJoin&quot;:&quot;round&quot;}],&quot;pathPattern&quot;:{&quot;type&quot;:&quot;ROW&quot;,&quot;patternId&quot;:&quot;2c2765cb-1611-46b1-a9ea-173948933ad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efc7343-b0af-46d1-a2c8-d71c99e34da0&quot;,&quot;order&quot;:&quot;05&quot;}},&quot;2c2765cb-1611-46b1-a9ea-173948933ad7&quot;:{&quot;type&quot;:&quot;FIGURE_OBJECT&quot;,&quot;id&quot;:&quot;2c2765cb-1611-46b1-a9ea-173948933ad7&quot;,&quot;relativeTransform&quot;:{&quot;translate&quot;:{&quot;x&quot;:0,&quot;y&quot;:0},&quot;rotate&quot;:0,&quot;skewX&quot;:0,&quot;scale&quot;:{&quot;x&quot;:1,&quot;y&quot;:1}},&quot;source&quot;:{&quot;type&quot;:&quot;ASSETS&quot;,&quot;id&quot;:&quot;5e7125158bb5940028a8bbf1&quot;},&quot;name&quot;:&quot;Membrane (for brush)&quot;},&quot;b9b12333-2d45-455b-bb48-651abc4a5577&quot;:{&quot;type&quot;:&quot;FIGURE_OBJECT&quot;,&quot;id&quot;:&quot;b9b12333-2d45-455b-bb48-651abc4a5577&quot;,&quot;parent&quot;:{&quot;type&quot;:&quot;CHILD&quot;,&quot;parentId&quot;:&quot;2c2765cb-1611-46b1-a9ea-173948933ad7&quot;,&quot;order&quot;:&quot;5&quot;},&quot;relativeTransform&quot;:{&quot;translate&quot;:{&quot;x&quot;:0,&quot;y&quot;:0},&quot;rotate&quot;:0,&quot;skewX&quot;:0,&quot;scale&quot;:{&quot;x&quot;:1,&quot;y&quot;:1}}},&quot;a6af523c-01af-40e0-8e19-d527e186255c&quot;:{&quot;type&quot;:&quot;FIGURE_OBJECT&quot;,&quot;id&quot;:&quot;a6af523c-01af-40e0-8e19-d527e186255c&quot;,&quot;parent&quot;:{&quot;type&quot;:&quot;CHILD&quot;,&quot;parentId&quot;:&quot;b9b12333-2d45-455b-bb48-651abc4a5577&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8327cab0-6258-48d7-8091-dd6c5dfe02fe&quot;:{&quot;type&quot;:&quot;FIGURE_OBJECT&quot;,&quot;id&quot;:&quot;8327cab0-6258-48d7-8091-dd6c5dfe02fe&quot;,&quot;parent&quot;:{&quot;type&quot;:&quot;CHILD&quot;,&quot;parentId&quot;:&quot;b9b12333-2d45-455b-bb48-651abc4a5577&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8a098c71-8711-4dc2-ab44-7f2d073b7b4d&quot;:{&quot;type&quot;:&quot;FIGURE_OBJECT&quot;,&quot;id&quot;:&quot;8a098c71-8711-4dc2-ab44-7f2d073b7b4d&quot;,&quot;parent&quot;:{&quot;type&quot;:&quot;CHILD&quot;,&quot;parentId&quot;:&quot;b9b12333-2d45-455b-bb48-651abc4a5577&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6176d2a-9d81-428f-8196-c917ad0a51ba&quot;:{&quot;type&quot;:&quot;FIGURE_OBJECT&quot;,&quot;id&quot;:&quot;d6176d2a-9d81-428f-8196-c917ad0a51ba&quot;,&quot;name&quot;:&quot;RNA (short)&quot;,&quot;relativeTransform&quot;:{&quot;translate&quot;:{&quot;x&quot;:-91.81015539719438,&quot;y&quot;:33.9107053688955},&quot;rotate&quot;:-0.7416021310548683,&quot;skewX&quot;:-2.5807014476357843e-15,&quot;scale&quot;:{&quot;x&quot;:0.1296332023265658,&quot;y&quot;:0.1296332023265658}},&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efc7343-b0af-46d1-a2c8-d71c99e34da0&quot;,&quot;order&quot;:&quot;1&quot;}},&quot;4a1b612d-8317-4039-9595-9fcc5130f878&quot;:{&quot;id&quot;:&quot;4a1b612d-8317-4039-9595-9fcc5130f878&quot;,&quot;name&quot;:&quot;Epstein-Barr virus (envelope protein)&quot;,&quot;type&quot;:&quot;FIGURE_OBJECT&quot;,&quot;relativeTransform&quot;:{&quot;translate&quot;:{&quot;x&quot;:-75.04382380063738,&quot;y&quot;:54.57102466437813},&quot;rotate&quot;:2.492073444189456,&quot;skewX&quot;:-1.2390209844002142e-15,&quot;scale&quot;:{&quot;x&quot;:0.21818015982232228,&quot;y&quot;:0.21818015982232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2&quot;}},&quot;091f84e1-ed27-41af-bb37-80be76b8e42d&quot;:{&quot;id&quot;:&quot;091f84e1-ed27-41af-bb37-80be76b8e42d&quot;,&quot;name&quot;:&quot;Epstein-Barr virus (envelope protein)&quot;,&quot;type&quot;:&quot;FIGURE_OBJECT&quot;,&quot;relativeTransform&quot;:{&quot;translate&quot;:{&quot;x&quot;:-101.75753366490794,&quot;y&quot;:58.568733457768886},&quot;rotate&quot;:-2.7018984230609098,&quot;skewX&quot;:8.746030478119156e-16,&quot;scale&quot;:{&quot;x&quot;:0.21818015982232233,&quot;y&quot;:0.2181801598223225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3&quot;}},&quot;10c2692c-f4a1-4747-93a6-35f074eadc16&quot;:{&quot;id&quot;:&quot;10c2692c-f4a1-4747-93a6-35f074eadc16&quot;,&quot;name&quot;:&quot;Epstein-Barr virus (envelope protein)&quot;,&quot;type&quot;:&quot;FIGURE_OBJECT&quot;,&quot;relativeTransform&quot;:{&quot;translate&quot;:{&quot;x&quot;:-108.88506989926957,&quot;y&quot;:11.999694566694302},&quot;rotate&quot;:-0.6514633336845644,&quot;skewX&quot;:-9.474866351295757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5&quot;}},&quot;191d51c2-fa51-4bef-b4ed-65f004749986&quot;:{&quot;id&quot;:&quot;191d51c2-fa51-4bef-b4ed-65f004749986&quot;,&quot;name&quot;:&quot;Epstein-Barr virus (envelope protein)&quot;,&quot;type&quot;:&quot;FIGURE_OBJECT&quot;,&quot;relativeTransform&quot;:{&quot;translate&quot;:{&quot;x&quot;:-79.26237837281387,&quot;y&quot;:10.495234181689566},&quot;rotate&quot;:0.46820527088497654,&quot;skewX&quot;:8.017194604942564e-16,&quot;scale&quot;:{&quot;x&quot;:0.21818015982232228,&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6&quot;}},&quot;c86f5174-20d8-4a10-9475-70c991b0f55f&quot;:{&quot;id&quot;:&quot;c86f5174-20d8-4a10-9475-70c991b0f55f&quot;,&quot;name&quot;:&quot;Epstein-Barr virus (envelope protein)&quot;,&quot;type&quot;:&quot;FIGURE_OBJECT&quot;,&quot;relativeTransform&quot;:{&quot;translate&quot;:{&quot;x&quot;:-118.58237545071627,&quot;y&quot;:39.58098565406771},&quot;rotate&quot;:-1.809391387474465,&quot;skewX&quot;:6.559522858589359e-16,&quot;scale&quot;:{&quot;x&quot;:0.21818015982232244,&quot;y&quot;:0.218180159822322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7&quot;}},&quot;742912ed-099c-454b-96fd-140f2596f0d9&quot;:{&quot;id&quot;:&quot;742912ed-099c-454b-96fd-140f2596f0d9&quot;,&quot;name&quot;:&quot;Epstein-Barr virus (envelope protein)&quot;,&quot;type&quot;:&quot;FIGURE_OBJECT&quot;,&quot;relativeTransform&quot;:{&quot;translate&quot;:{&quot;x&quot;:-66.14335273918493,&quot;y&quot;:28.824481684958076},&quot;rotate&quot;:1.3529271229693756,&quot;skewX&quot;:4.737433175647872e-16,&quot;scale&quot;:{&quot;x&quot;:0.21818015982232242,&quot;y&quot;:0.2181801598223224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efc7343-b0af-46d1-a2c8-d71c99e34da0&quot;,&quot;order&quot;:&quot;8&quot;}},&quot;8a12540e-5d65-44d4-8dcb-e203e8c1180e&quot;:{&quot;relativeTransform&quot;:{&quot;translate&quot;:{&quot;x&quot;:-404.3106784241289,&quot;y&quot;:48.3557447867714},&quot;rotate&quot;:0,&quot;skewX&quot;:0,&quot;scale&quot;:{&quot;x&quot;:1,&quot;y&quot;:1}},&quot;type&quot;:&quot;FIGURE_OBJECT&quot;,&quot;id&quot;:&quot;8a12540e-5d65-44d4-8dcb-e203e8c1180e&quot;,&quot;name&quot;:&quot;09. Membrane brush (vesicle 1)&quot;,&quot;opacity&quot;:0.7,&quot;source&quot;:{&quot;id&quot;:&quot;5e755d5002a72400a91d4a5a&quot;,&quot;type&quot;:&quot;ASSETS&quot;},&quot;path&quot;:{&quot;type&quot;:&quot;POLY_LINE&quot;,&quot;points&quot;:[{&quot;x&quot;:-149.23000411002556,&quot;y&quot;:196.16203063531853},{&quot;x&quot;:-149.23000411002556,&quot;y&quot;:-26.623747804468326},{&quot;x&quot;:-95.75700238877133,&quot;y&quot;:-24.035089640626136},{&quot;x&quot;:-67.89248081749889,&quot;y&quot;:-20.412056676671327},{&quot;x&quot;:-38.333316637942225,&quot;y&quot;:-15.203387282972072},{&quot;x&quot;:-6.962337572133913,&quot;y&quot;:-8.635856724584073},{&quot;x&quot;:17.771450675815743,&quot;y&quot;:-2.7475928700081442},{&quot;x&quot;:47.034776139394566,&quot;y&quot;:5.858393313945267},{&quot;x&quot;:76.78946942949395,&quot;y&quot;:17.202932780544042},{&quot;x&quot;:96.8667582194657,&quot;y&quot;:25.536676419031558},{&quot;x&quot;:115.12069047045223,&quot;y&quot;:35.71365201246683},{&quot;x&quot;:115.12069047045223,&quot;y&quot;:194.69376988755852}],&quot;closed&quot;:false,&quot;cornerRounding&quot;:{&quot;type&quot;:&quot;ARC_LENGTH&quot;,&quot;global&quot;:149.92249936073128},&quot;selectedObjectIds&quot;:[&quot;ead9ee79-5720-4b4d-91c1-87b86a38770d&quot;]},&quot;pathStyles&quot;:[{&quot;type&quot;:&quot;FILL&quot;,&quot;fillStyle&quot;:&quot;rgba(247,242,248,1)&quot;},{&quot;type&quot;:&quot;STROKE&quot;,&quot;strokeStyle&quot;:&quot;rgba(0,0,0,0)&quot;,&quot;lineWidth&quot;:7.392857142857142,&quot;lineJoin&quot;:&quot;round&quot;}],&quot;pathPattern&quot;:{&quot;type&quot;:&quot;ROW&quot;,&quot;patternId&quot;:&quot;a0252a8e-2cdc-4a13-b346-f640da780a16&quot;,&quot;patternTransform&quot;:{&quot;translate&quot;:{&quot;x&quot;:-0.00213178294573646,&quot;y&quot;:-0.5},&quot;rotate&quot;:0,&quot;skewX&quot;:0,&quot;scale&quot;:{&quot;x&quot;:0.007751937984496124,&quot;y&quot;:0.007751937984496124}},&quot;xUnits&quot;:&quot;STROKE_WIDTH&quot;,&quot;yUnits&quot;:&quot;STROKE_WIDTH&quot;,&quot;bending&quot;:true,&quot;repeat&quot;:{&quot;distance&quot;:0.7709302325581394,&quot;align&quot;:&quot;STRETCH&quot;},&quot;isPremium&quot;:false},&quot;isLocked&quot;:false,&quot;parent&quot;:{&quot;type&quot;:&quot;CHILD&quot;,&quot;parentId&quot;:&quot;23d8bf85-e3ac-4cbe-a5fc-0cdbbb03b1cb&quot;,&quot;order&quot;:&quot;52&quot;}},&quot;a0252a8e-2cdc-4a13-b346-f640da780a16&quot;:{&quot;type&quot;:&quot;FIGURE_OBJECT&quot;,&quot;id&quot;:&quot;a0252a8e-2cdc-4a13-b346-f640da780a16&quot;,&quot;relativeTransform&quot;:{&quot;translate&quot;:{&quot;x&quot;:0,&quot;y&quot;:0},&quot;rotate&quot;:0,&quot;skewX&quot;:0,&quot;scale&quot;:{&quot;x&quot;:1,&quot;y&quot;:1}},&quot;source&quot;:{&quot;type&quot;:&quot;ASSETS&quot;,&quot;id&quot;:&quot;5e7125158bb5940028a8bbf1&quot;},&quot;name&quot;:&quot;Membrane (for brush)&quot;},&quot;5f965be9-e30f-4677-8fc2-20754620dcea&quot;:{&quot;type&quot;:&quot;FIGURE_OBJECT&quot;,&quot;id&quot;:&quot;5f965be9-e30f-4677-8fc2-20754620dcea&quot;,&quot;parent&quot;:{&quot;type&quot;:&quot;CHILD&quot;,&quot;parentId&quot;:&quot;a0252a8e-2cdc-4a13-b346-f640da780a16&quot;,&quot;order&quot;:&quot;5&quot;},&quot;relativeTransform&quot;:{&quot;translate&quot;:{&quot;x&quot;:0,&quot;y&quot;:0},&quot;rotate&quot;:0,&quot;skewX&quot;:0,&quot;scale&quot;:{&quot;x&quot;:1,&quot;y&quot;:1}}},&quot;29eabeea-18d7-4799-b967-2ab956adc3e2&quot;:{&quot;type&quot;:&quot;FIGURE_OBJECT&quot;,&quot;id&quot;:&quot;29eabeea-18d7-4799-b967-2ab956adc3e2&quot;,&quot;parent&quot;:{&quot;type&quot;:&quot;CHILD&quot;,&quot;parentId&quot;:&quot;5f965be9-e30f-4677-8fc2-20754620dcea&quot;,&quot;order&quot;:&quot;2&quot;},&quot;relativeTransform&quot;:{&quot;translate&quot;:{&quot;x&quot;:50.0085,&quot;y&quot;:64.66},&quot;rotate&quot;:0,&quot;skewX&quot;:0,&quot;scale&quot;:{&quot;x&quot;:1,&quot;y&quot;:1}},&quot;path&quot;:{&quot;type&quot;:&quot;RECT&quot;,&quot;size&quot;:{&quot;x&quot;:101.393,&quot;y&quot;:115.822}},&quot;pathStyles&quot;:[{&quot;type&quot;:&quot;FILL&quot;,&quot;fillStyle&quot;:&quot;#f3edff&quot;}],&quot;opacity&quot;:1},&quot;e80d1280-4d98-4d61-86fe-b149f968441c&quot;:{&quot;type&quot;:&quot;FIGURE_OBJECT&quot;,&quot;id&quot;:&quot;e80d1280-4d98-4d61-86fe-b149f968441c&quot;,&quot;parent&quot;:{&quot;type&quot;:&quot;CHILD&quot;,&quot;parentId&quot;:&quot;5f965be9-e30f-4677-8fc2-20754620dcea&quot;,&quot;order&quot;:&quot;5&quot;},&quot;relativeTransform&quot;:{&quot;translate&quot;:{&quot;x&quot;:49.999500000000005,&quot;y&quot;:106.83},&quot;rotate&quot;:0,&quot;skewX&quot;:0,&quot;scale&quot;:{&quot;x&quot;:1,&quot;y&quot;:1}},&quot;path&quot;:{&quot;type&quot;:&quot;RECT&quot;,&quot;size&quot;:{&quot;x&quot;:101.837,&quot;y&quot;:31.482}},&quot;pathStyles&quot;:[{&quot;type&quot;:&quot;FILL&quot;,&quot;fillStyle&quot;:&quot;#d2c4f0&quot;}],&quot;opacity&quot;:1},&quot;29c7991a-1b5d-4236-b341-3f1d36d48e79&quot;:{&quot;type&quot;:&quot;FIGURE_OBJECT&quot;,&quot;id&quot;:&quot;29c7991a-1b5d-4236-b341-3f1d36d48e79&quot;,&quot;parent&quot;:{&quot;type&quot;:&quot;CHILD&quot;,&quot;parentId&quot;:&quot;5f965be9-e30f-4677-8fc2-20754620dcea&quot;,&quot;order&quot;:&quot;7&quot;},&quot;relativeTransform&quot;:{&quot;translate&quot;:{&quot;x&quot;:49.999500000000005,&quot;y&quot;:22.186},&quot;rotate&quot;:0,&quot;skewX&quot;:0,&quot;scale&quot;:{&quot;x&quot;:1,&quot;y&quot;:1}},&quot;path&quot;:{&quot;type&quot;:&quot;RECT&quot;,&quot;size&quot;:{&quot;x&quot;:101.837,&quot;y&quot;:31.482}},&quot;pathStyles&quot;:[{&quot;type&quot;:&quot;FILL&quot;,&quot;fillStyle&quot;:&quot;#d2c4f0&quot;}],&quot;opacity&quot;:1},&quot;4b00f444-5204-4044-8006-c1cec67bb088&quot;:{&quot;type&quot;:&quot;FIGURE_OBJECT&quot;,&quot;id&quot;:&quot;4b00f444-5204-4044-8006-c1cec67bb088&quot;,&quot;parent&quot;:{&quot;type&quot;:&quot;CROP&quot;,&quot;parentId&quot;:&quot;8a12540e-5d65-44d4-8dcb-e203e8c1180e&quot;,&quot;order&quot;:&quot;5&quot;},&quot;relativeTransform&quot;:{&quot;translate&quot;:{&quot;x&quot;:-0.017765409796914305,&quot;y&quot;:68.34125220721995},&quot;rotate&quot;:0,&quot;skewX&quot;:0,&quot;scale&quot;:{&quot;x&quot;:107.18790632260975,&quot;y&quot;:104.05134186403865}},&quot;path&quot;:{&quot;type&quot;:&quot;RECT&quot;,&quot;size&quot;:{&quot;x&quot;:2,&quot;y&quot;:2}},&quot;pathStyles&quot;:[{&quot;type&quot;:&quot;FILL&quot;,&quot;fillStyle&quot;:&quot;#fff&quot;}],&quot;isFrozen&quot;:true},&quot;c9d11200-516c-41ac-a51a-380f6509f9d3&quot;:{&quot;type&quot;:&quot;FIGURE_OBJECT&quot;,&quot;id&quot;:&quot;c9d11200-516c-41ac-a51a-380f6509f9d3&quot;,&quot;parent&quot;:{&quot;type&quot;:&quot;CHILD&quot;,&quot;parentId&quot;:&quot;23d8bf85-e3ac-4cbe-a5fc-0cdbbb03b1cb&quot;,&quot;order&quot;:&quot;9&quot;},&quot;relativeTransform&quot;:{&quot;translate&quot;:{&quot;x&quot;:-370.33585166595003,&quot;y&quot;:-123.8494507886814},&quot;rotate&quot;:2.738950992815853,&quot;skewX&quot;:0,&quot;scale&quot;:{&quot;x&quot;:1,&quot;y&quot;:1}},&quot;opacity&quot;:0.77},&quot;6440e5a3-52d4-4f28-b9fb-199dcd12074e&quot;:{&quot;relativeTransform&quot;:{&quot;translate&quot;:{&quot;x&quot;:-64.2678308960174,&quot;y&quot;:23.737766644189666},&quot;rotate&quot;:-0.2764698126212158,&quot;skewX&quot;:-6.230703678628931e-16},&quot;type&quot;:&quot;FIGURE_OBJECT&quot;,&quot;id&quot;:&quot;6440e5a3-52d4-4f28-b9fb-199dcd12074e&quot;,&quot;name&quot;:&quot;07. Membrane brush (small circle)&quot;,&quot;opacity&quot;:1,&quot;source&quot;:{&quot;id&quot;:&quot;5f4663db2c321c00b3f53263&quot;,&quot;type&quot;:&quot;ASSETS&quot;},&quot;path&quot;:{&quot;type&quot;:&quot;ARC&quot;,&quot;size&quot;:{&quot;x&quot;:30.495565651848374,&quot;y&quot;:30.495565651848416},&quot;startAngle&quot;:3.141592653589793,&quot;sweepAngle&quot;:6.283185307179586},&quot;pathStyles&quot;:[{&quot;type&quot;:&quot;FILL&quot;,&quot;fillStyle&quot;:&quot;rgba(253,238,237,1)&quot;},{&quot;type&quot;:&quot;STROKE&quot;,&quot;strokeStyle&quot;:&quot;rgba(0,0,0,0)&quot;,&quot;lineWidth&quot;:4.2717836222114345,&quot;lineJoin&quot;:&quot;round&quot;}],&quot;pathPattern&quot;:{&quot;type&quot;:&quot;ROW&quot;,&quot;patternId&quot;:&quot;3cd28b77-0f7e-45fa-a3e2-f95e8f067116&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c9d11200-516c-41ac-a51a-380f6509f9d3&quot;,&quot;order&quot;:&quot;05&quot;}},&quot;3cd28b77-0f7e-45fa-a3e2-f95e8f067116&quot;:{&quot;type&quot;:&quot;FIGURE_OBJECT&quot;,&quot;id&quot;:&quot;3cd28b77-0f7e-45fa-a3e2-f95e8f067116&quot;,&quot;relativeTransform&quot;:{&quot;translate&quot;:{&quot;x&quot;:0,&quot;y&quot;:0},&quot;rotate&quot;:0,&quot;skewX&quot;:0,&quot;scale&quot;:{&quot;x&quot;:1,&quot;y&quot;:1}},&quot;source&quot;:{&quot;type&quot;:&quot;ASSETS&quot;,&quot;id&quot;:&quot;5e7125158bb5940028a8bbf1&quot;},&quot;name&quot;:&quot;Membrane (for brush)&quot;},&quot;d12820c9-0103-4f7c-9df7-294e8c7e6aa0&quot;:{&quot;type&quot;:&quot;FIGURE_OBJECT&quot;,&quot;id&quot;:&quot;d12820c9-0103-4f7c-9df7-294e8c7e6aa0&quot;,&quot;parent&quot;:{&quot;type&quot;:&quot;CHILD&quot;,&quot;parentId&quot;:&quot;3cd28b77-0f7e-45fa-a3e2-f95e8f067116&quot;,&quot;order&quot;:&quot;5&quot;},&quot;relativeTransform&quot;:{&quot;translate&quot;:{&quot;x&quot;:0,&quot;y&quot;:0},&quot;rotate&quot;:0,&quot;skewX&quot;:0,&quot;scale&quot;:{&quot;x&quot;:1,&quot;y&quot;:1}}},&quot;0b227cea-8943-4364-ae9e-d2b26eb526a5&quot;:{&quot;type&quot;:&quot;FIGURE_OBJECT&quot;,&quot;id&quot;:&quot;0b227cea-8943-4364-ae9e-d2b26eb526a5&quot;,&quot;parent&quot;:{&quot;type&quot;:&quot;CHILD&quot;,&quot;parentId&quot;:&quot;d12820c9-0103-4f7c-9df7-294e8c7e6aa0&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b8402316-904c-4ed9-a377-fc65122de90c&quot;:{&quot;type&quot;:&quot;FIGURE_OBJECT&quot;,&quot;id&quot;:&quot;b8402316-904c-4ed9-a377-fc65122de90c&quot;,&quot;parent&quot;:{&quot;type&quot;:&quot;CHILD&quot;,&quot;parentId&quot;:&quot;d12820c9-0103-4f7c-9df7-294e8c7e6aa0&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a1a18db8-6de9-42f3-9069-6561b6427539&quot;:{&quot;type&quot;:&quot;FIGURE_OBJECT&quot;,&quot;id&quot;:&quot;a1a18db8-6de9-42f3-9069-6561b6427539&quot;,&quot;parent&quot;:{&quot;type&quot;:&quot;CHILD&quot;,&quot;parentId&quot;:&quot;d12820c9-0103-4f7c-9df7-294e8c7e6aa0&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1cffeba3-763a-4acc-b96d-741901742a34&quot;:{&quot;type&quot;:&quot;FIGURE_OBJECT&quot;,&quot;id&quot;:&quot;1cffeba3-763a-4acc-b96d-741901742a34&quot;,&quot;name&quot;:&quot;RNA (short)&quot;,&quot;relativeTransform&quot;:{&quot;translate&quot;:{&quot;x&quot;:-64.267829902162,&quot;y&quot;:23.7377601103277},&quot;rotate&quot;:-0.7416021310548683,&quot;skewX&quot;:-2.6333097284511373e-15,&quot;scale&quot;:{&quot;x&quot;:0.09074425983436335,&quot;y&quot;:0.0907442598343633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c9d11200-516c-41ac-a51a-380f6509f9d3&quot;,&quot;order&quot;:&quot;1&quot;}},&quot;61f43813-d51a-408b-8cd4-4597b19caf30&quot;:{&quot;id&quot;:&quot;61f43813-d51a-408b-8cd4-4597b19caf30&quot;,&quot;name&quot;:&quot;Epstein-Barr virus (envelope protein)&quot;,&quot;type&quot;:&quot;FIGURE_OBJECT&quot;,&quot;relativeTransform&quot;:{&quot;translate&quot;:{&quot;x&quot;:-52.53126609319042,&quot;y&quot;:38.20014589392707},&quot;rotate&quot;:2.492073444189456,&quot;skewX&quot;:-1.3386480930093842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2&quot;}},&quot;1e7c24be-8654-4db1-9925-df824ab01790&quot;:{&quot;id&quot;:&quot;1e7c24be-8654-4db1-9925-df824ab01790&quot;,&quot;name&quot;:&quot;Epstein-Barr virus (envelope protein)&quot;,&quot;type&quot;:&quot;FIGURE_OBJECT&quot;,&quot;relativeTransform&quot;:{&quot;translate&quot;:{&quot;x&quot;:-71.23107282138066,&quot;y&quot;:40.9985734493592},&quot;rotate&quot;:-2.7018984230609098,&quot;skewX&quot;:8.180627235057344e-16,&quot;scale&quot;:{&quot;x&quot;:0.15272782557468614,&quot;y&quot;:0.152727825574686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3&quot;}},&quot;23c8b0ec-ffca-40e9-97f1-194ddbc24c38&quot;:{&quot;id&quot;:&quot;23c8b0ec-ffca-40e9-97f1-194ddbc24c38&quot;,&quot;name&quot;:&quot;Epstein-Barr virus (envelope protein)&quot;,&quot;type&quot;:&quot;FIGURE_OBJECT&quot;,&quot;relativeTransform&quot;:{&quot;translate&quot;:{&quot;x&quot;:-76.220404168765,&quot;y&quot;:8.399880448451718},&quot;rotate&quot;:-0.6514633336845645,&quot;skewX&quot;:-1.1155400775078201e-15,&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5&quot;}},&quot;8f262036-d827-48b7-9233-abe45ae2260a&quot;:{&quot;id&quot;:&quot;8f262036-d827-48b7-9233-abe45ae2260a&quot;,&quot;name&quot;:&quot;Epstein-Barr virus (envelope protein)&quot;,&quot;type&quot;:&quot;FIGURE_OBJECT&quot;,&quot;relativeTransform&quot;:{&quot;translate&quot;:{&quot;x&quot;:-55.484287428408756,&quot;y&quot;:7.346746362143656},&quot;rotate&quot;:0.4682052708849765,&quot;skewX&quot;:8.180627235057346e-16,&quot;scale&quot;:{&quot;x&quot;:0.15272782557468612,&quot;y&quot;:0.1527278255746862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6&quot;}},&quot;defb2301-051e-4214-ae9e-2a7f2ab023cc&quot;:{&quot;id&quot;:&quot;defb2301-051e-4214-ae9e-2a7f2ab023cc&quot;,&quot;name&quot;:&quot;Epstein-Barr virus (envelope protein)&quot;,&quot;type&quot;:&quot;FIGURE_OBJECT&quot;,&quot;relativeTransform&quot;:{&quot;translate&quot;:{&quot;x&quot;:-83.00859422239728,&quot;y&quot;:27.707000847242586},&quot;rotate&quot;:-1.809391387474465,&quot;skewX&quot;:6.693240465046911e-16,&quot;scale&quot;:{&quot;x&quot;:0.15272782557468623,&quot;y&quot;:0.1527278255746861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7&quot;}},&quot;8ff1ac61-e0c4-4dc6-b97a-bbc535c50ab6&quot;:{&quot;id&quot;:&quot;8ff1ac61-e0c4-4dc6-b97a-bbc535c50ab6&quot;,&quot;name&quot;:&quot;Epstein-Barr virus (envelope protein)&quot;,&quot;type&quot;:&quot;FIGURE_OBJECT&quot;,&quot;relativeTransform&quot;:{&quot;translate&quot;:{&quot;x&quot;:-46.300866441301565,&quot;y&quot;:20.177363581757753},&quot;rotate&quot;:1.3529271229693756,&quot;skewX&quot;:5.205853695036488e-16,&quot;scale&quot;:{&quot;x&quot;:0.1527278255746862,&quot;y&quot;:0.1527278255746862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c9d11200-516c-41ac-a51a-380f6509f9d3&quot;,&quot;order&quot;:&quot;8&quot;}},&quot;eae17452-3178-493e-a33f-91b844414031&quot;:{&quot;type&quot;:&quot;FIGURE_OBJECT&quot;,&quot;id&quot;:&quot;eae17452-3178-493e-a33f-91b844414031&quot;,&quot;parent&quot;:{&quot;type&quot;:&quot;CHILD&quot;,&quot;parentId&quot;:&quot;23d8bf85-e3ac-4cbe-a5fc-0cdbbb03b1cb&quot;,&quot;order&quot;:&quot;95&quot;},&quot;relativeTransform&quot;:{&quot;translate&quot;:{&quot;x&quot;:-463.66033277360293,&quot;y&quot;:-227.81123761419212},&quot;rotate&quot;:-1.8665038963212421}},&quot;3befc204-2b3b-4385-a561-43b5962e34bd&quot;:{&quot;relativeTransform&quot;:{&quot;translate&quot;:{&quot;x&quot;:-90.49496997640765,&quot;y&quot;:33.424941371500886},&quot;rotate&quot;:-0.2764698126212158,&quot;skewX&quot;:-7.088864098484272e-16},&quot;type&quot;:&quot;FIGURE_OBJECT&quot;,&quot;id&quot;:&quot;3befc204-2b3b-4385-a561-43b5962e34bd&quot;,&quot;name&quot;:&quot;07. Membrane brush (small circle)&quot;,&quot;opacity&quot;:1,&quot;source&quot;:{&quot;id&quot;:&quot;5f4663db2c321c00b3f53263&quot;,&quot;type&quot;:&quot;ASSETS&quot;},&quot;path&quot;:{&quot;type&quot;:&quot;ARC&quot;,&quot;size&quot;:{&quot;x&quot;:42.94053898508969,&quot;y&quot;:42.940538985089766},&quot;startAngle&quot;:3.141592653589793,&quot;sweepAngle&quot;:6.283185307179586},&quot;pathStyles&quot;:[{&quot;type&quot;:&quot;FILL&quot;,&quot;fillStyle&quot;:&quot;rgba(253,238,237,1)&quot;},{&quot;type&quot;:&quot;STROKE&quot;,&quot;strokeStyle&quot;:&quot;rgba(0,0,0,0)&quot;,&quot;lineWidth&quot;:6.015061116084584,&quot;lineJoin&quot;:&quot;round&quot;}],&quot;pathPattern&quot;:{&quot;type&quot;:&quot;ROW&quot;,&quot;patternId&quot;:&quot;a6f005a5-98f4-44a9-a506-7220463b4414&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eae17452-3178-493e-a33f-91b844414031&quot;,&quot;order&quot;:&quot;05&quot;}},&quot;a6f005a5-98f4-44a9-a506-7220463b4414&quot;:{&quot;type&quot;:&quot;FIGURE_OBJECT&quot;,&quot;id&quot;:&quot;a6f005a5-98f4-44a9-a506-7220463b4414&quot;,&quot;relativeTransform&quot;:{&quot;translate&quot;:{&quot;x&quot;:0,&quot;y&quot;:0},&quot;rotate&quot;:0,&quot;skewX&quot;:0,&quot;scale&quot;:{&quot;x&quot;:1,&quot;y&quot;:1}},&quot;source&quot;:{&quot;type&quot;:&quot;ASSETS&quot;,&quot;id&quot;:&quot;5e7125158bb5940028a8bbf1&quot;},&quot;name&quot;:&quot;Membrane (for brush)&quot;},&quot;007feedd-cc98-4a3d-a345-a68747b4d2f4&quot;:{&quot;type&quot;:&quot;FIGURE_OBJECT&quot;,&quot;id&quot;:&quot;007feedd-cc98-4a3d-a345-a68747b4d2f4&quot;,&quot;parent&quot;:{&quot;type&quot;:&quot;CHILD&quot;,&quot;parentId&quot;:&quot;a6f005a5-98f4-44a9-a506-7220463b4414&quot;,&quot;order&quot;:&quot;5&quot;},&quot;relativeTransform&quot;:{&quot;translate&quot;:{&quot;x&quot;:0,&quot;y&quot;:0},&quot;rotate&quot;:0,&quot;skewX&quot;:0,&quot;scale&quot;:{&quot;x&quot;:1,&quot;y&quot;:1}}},&quot;8f6e1168-b796-4cda-aa5b-19d0a9f90f85&quot;:{&quot;type&quot;:&quot;FIGURE_OBJECT&quot;,&quot;id&quot;:&quot;8f6e1168-b796-4cda-aa5b-19d0a9f90f85&quot;,&quot;parent&quot;:{&quot;type&quot;:&quot;CHILD&quot;,&quot;parentId&quot;:&quot;007feedd-cc98-4a3d-a345-a68747b4d2f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7032b404-ce90-4b91-8082-d1a7943a205d&quot;:{&quot;type&quot;:&quot;FIGURE_OBJECT&quot;,&quot;id&quot;:&quot;7032b404-ce90-4b91-8082-d1a7943a205d&quot;,&quot;parent&quot;:{&quot;type&quot;:&quot;CHILD&quot;,&quot;parentId&quot;:&quot;007feedd-cc98-4a3d-a345-a68747b4d2f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38226f35-0d23-4778-8245-dd16d8fcba47&quot;:{&quot;type&quot;:&quot;FIGURE_OBJECT&quot;,&quot;id&quot;:&quot;38226f35-0d23-4778-8245-dd16d8fcba47&quot;,&quot;parent&quot;:{&quot;type&quot;:&quot;CHILD&quot;,&quot;parentId&quot;:&quot;007feedd-cc98-4a3d-a345-a68747b4d2f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714c74c8-75eb-414e-b174-83dd54ffbc96&quot;:{&quot;type&quot;:&quot;FIGURE_OBJECT&quot;,&quot;id&quot;:&quot;714c74c8-75eb-414e-b174-83dd54ffbc96&quot;,&quot;name&quot;:&quot;RNA (short)&quot;,&quot;relativeTransform&quot;:{&quot;translate&quot;:{&quot;x&quot;:-90.49496857696857,&quot;y&quot;:33.424932171227056},&quot;rotate&quot;:-0.7416021310548685,&quot;skewX&quot;:-2.8687592203695106e-15,&quot;scale&quot;:{&quot;x&quot;:0.12777619774547155,&quot;y&quot;:0.12777619774547155}},&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eae17452-3178-493e-a33f-91b844414031&quot;,&quot;order&quot;:&quot;1&quot;}},&quot;c858c311-91a1-4f4a-aac8-681c0e83a96d&quot;:{&quot;id&quot;:&quot;c858c311-91a1-4f4a-aac8-681c0e83a96d&quot;,&quot;name&quot;:&quot;Epstein-Barr virus (envelope protein)&quot;,&quot;type&quot;:&quot;FIGURE_OBJECT&quot;,&quot;relativeTransform&quot;:{&quot;translate&quot;:{&quot;x&quot;:-73.96881583910024,&quot;y&quot;:53.789290965156006},&quot;rotate&quot;:2.492073444189456,&quot;skewX&quot;:-1.3503141644085984e-15,&quot;scale&quot;:{&quot;x&quot;:0.2150547139564301,&quot;y&quot;:0.21505471395643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2&quot;}},&quot;18f80e2e-a9a4-4818-9ea6-b45e172ab006&quot;:{&quot;id&quot;:&quot;18f80e2e-a9a4-4818-9ea6-b45e172ab006&quot;,&quot;name&quot;:&quot;Epstein-Barr virus (envelope protein)&quot;,&quot;type&quot;:&quot;FIGURE_OBJECT&quot;,&quot;relativeTransform&quot;:{&quot;translate&quot;:{&quot;x&quot;:-100.2998499636247,&quot;y&quot;:57.72973230383631},&quot;rotate&quot;:-2.7018984230609098,&quot;skewX&quot;:8.251919893608097e-16,&quot;scale&quot;:{&quot;x&quot;:0.21505471395643017,&quot;y&quot;:0.2150547139564304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3&quot;}},&quot;c781f2b4-942e-4db4-9568-519482533500&quot;:{&quot;id&quot;:&quot;c781f2b4-942e-4db4-9568-519482533500&quot;,&quot;name&quot;:&quot;Epstein-Barr virus (envelope protein)&quot;,&quot;type&quot;:&quot;FIGURE_OBJECT&quot;,&quot;relativeTransform&quot;:{&quot;translate&quot;:{&quot;x&quot;:-107.3252837489102,&quot;y&quot;:11.827798112837154},&quot;rotate&quot;:-0.6514633336845645,&quot;skewX&quot;:-1.2752967108303428e-15,&quot;scale&quot;:{&quot;x&quot;:0.2150547139564301,&quot;y&quot;:0.2150547139564303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5&quot;}},&quot;4c4497a7-37f0-4bd3-8cea-8ac4d6f357cd&quot;:{&quot;id&quot;:&quot;4c4497a7-37f0-4bd3-8cea-8ac4d6f357cd&quot;,&quot;name&quot;:&quot;Epstein-Barr virus (envelope protein)&quot;,&quot;type&quot;:&quot;FIGURE_OBJECT&quot;,&quot;relativeTransform&quot;:{&quot;translate&quot;:{&quot;x&quot;:-78.12693932552453,&quot;y&quot;:10.34488922680712},&quot;rotate&quot;:0.46820527088497654,&quot;skewX&quot;:9.002094429390656e-16,&quot;scale&quot;:{&quot;x&quot;:0.2150547139564301,&quot;y&quot;:0.21505471395643036}},&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6&quot;}},&quot;943aea3e-191f-455b-87ba-89880e75157f&quot;:{&quot;id&quot;:&quot;943aea3e-191f-455b-87ba-89880e75157f&quot;,&quot;name&quot;:&quot;Epstein-Barr virus (envelope protein)&quot;,&quot;type&quot;:&quot;FIGURE_OBJECT&quot;,&quot;relativeTransform&quot;:{&quot;translate&quot;:{&quot;x&quot;:-116.88367472824024,&quot;y&quot;:39.013985299492916},&quot;rotate&quot;:-1.809391387474465,&quot;skewX&quot;:7.501745357825539e-16,&quot;scale&quot;:{&quot;x&quot;:0.21505471395643022,&quot;y&quot;:0.2150547139564301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7&quot;}},&quot;585b6954-5b55-4bab-9ccc-3963658d41da&quot;:{&quot;id&quot;:&quot;585b6954-5b55-4bab-9ccc-3963658d41da&quot;,&quot;name&quot;:&quot;Epstein-Barr virus (envelope protein)&quot;,&quot;type&quot;:&quot;FIGURE_OBJECT&quot;,&quot;relativeTransform&quot;:{&quot;translate&quot;:{&quot;x&quot;:-65.19584464063333,&quot;y&quot;:28.411568993024485},&quot;rotate&quot;:1.3529271229693758,&quot;skewX&quot;:6.751570822042983e-16,&quot;scale&quot;:{&quot;x&quot;:0.21505471395643028,&quot;y&quot;:0.2150547139564302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eae17452-3178-493e-a33f-91b844414031&quot;,&quot;order&quot;:&quot;8&quot;}},&quot;6bcce4ed-975d-4e8f-b1e9-d6525dc31694&quot;:{&quot;type&quot;:&quot;FIGURE_OBJECT&quot;,&quot;id&quot;:&quot;6bcce4ed-975d-4e8f-b1e9-d6525dc31694&quot;,&quot;parent&quot;:{&quot;type&quot;:&quot;CHILD&quot;,&quot;parentId&quot;:&quot;23d8bf85-e3ac-4cbe-a5fc-0cdbbb03b1cb&quot;,&quot;order&quot;:&quot;97&quot;},&quot;relativeTransform&quot;:{&quot;translate&quot;:{&quot;x&quot;:-451.6784581448977,&quot;y&quot;:-19.43629201567171},&quot;rotate&quot;:1.7619989541810381,&quot;skewX&quot;:0,&quot;scale&quot;:{&quot;x&quot;:1,&quot;y&quot;:1.0000000000000002}},&quot;opacity&quot;:0.62},&quot;bb1ffa99-3e80-4e96-af71-4d0ee7efc17b&quot;:{&quot;relativeTransform&quot;:{&quot;translate&quot;:{&quot;x&quot;:-63.559811618576205,&quot;y&quot;:23.47625484033433},&quot;rotate&quot;:-0.2764698126212157,&quot;skewX&quot;:-5.791172404284963e-16},&quot;type&quot;:&quot;FIGURE_OBJECT&quot;,&quot;id&quot;:&quot;bb1ffa99-3e80-4e96-af71-4d0ee7efc17b&quot;,&quot;name&quot;:&quot;07. Membrane brush (small circle)&quot;,&quot;opacity&quot;:1,&quot;source&quot;:{&quot;id&quot;:&quot;5f4663db2c321c00b3f53263&quot;,&quot;type&quot;:&quot;ASSETS&quot;},&quot;path&quot;:{&quot;type&quot;:&quot;ARC&quot;,&quot;size&quot;:{&quot;x&quot;:30.15960521788078,&quot;y&quot;:30.159605217880816},&quot;startAngle&quot;:3.141592653589793,&quot;sweepAngle&quot;:6.283185307179586},&quot;pathStyles&quot;:[{&quot;type&quot;:&quot;FILL&quot;,&quot;fillStyle&quot;:&quot;rgba(253,238,237,1)&quot;},{&quot;type&quot;:&quot;STROKE&quot;,&quot;strokeStyle&quot;:&quot;rgba(0,0,0,0)&quot;,&quot;lineWidth&quot;:4.224722672566553,&quot;lineJoin&quot;:&quot;round&quot;}],&quot;pathPattern&quot;:{&quot;type&quot;:&quot;ROW&quot;,&quot;patternId&quot;:&quot;ab667790-33de-476d-a0d9-fe41a5d74b48&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6bcce4ed-975d-4e8f-b1e9-d6525dc31694&quot;,&quot;order&quot;:&quot;05&quot;}},&quot;ab667790-33de-476d-a0d9-fe41a5d74b48&quot;:{&quot;type&quot;:&quot;FIGURE_OBJECT&quot;,&quot;id&quot;:&quot;ab667790-33de-476d-a0d9-fe41a5d74b48&quot;,&quot;relativeTransform&quot;:{&quot;translate&quot;:{&quot;x&quot;:0,&quot;y&quot;:0},&quot;rotate&quot;:0,&quot;skewX&quot;:0,&quot;scale&quot;:{&quot;x&quot;:1,&quot;y&quot;:1}},&quot;source&quot;:{&quot;type&quot;:&quot;ASSETS&quot;,&quot;id&quot;:&quot;5e7125158bb5940028a8bbf1&quot;},&quot;name&quot;:&quot;Membrane (for brush)&quot;},&quot;0a2d9efd-4032-4d6f-be2d-a6b41bf6d35a&quot;:{&quot;type&quot;:&quot;FIGURE_OBJECT&quot;,&quot;id&quot;:&quot;0a2d9efd-4032-4d6f-be2d-a6b41bf6d35a&quot;,&quot;parent&quot;:{&quot;type&quot;:&quot;CHILD&quot;,&quot;parentId&quot;:&quot;ab667790-33de-476d-a0d9-fe41a5d74b48&quot;,&quot;order&quot;:&quot;5&quot;},&quot;relativeTransform&quot;:{&quot;translate&quot;:{&quot;x&quot;:0,&quot;y&quot;:0},&quot;rotate&quot;:0,&quot;skewX&quot;:0,&quot;scale&quot;:{&quot;x&quot;:1,&quot;y&quot;:1}}},&quot;108393ee-e33a-4479-aad9-870e2924b8da&quot;:{&quot;type&quot;:&quot;FIGURE_OBJECT&quot;,&quot;id&quot;:&quot;108393ee-e33a-4479-aad9-870e2924b8da&quot;,&quot;parent&quot;:{&quot;type&quot;:&quot;CHILD&quot;,&quot;parentId&quot;:&quot;0a2d9efd-4032-4d6f-be2d-a6b41bf6d35a&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3735325f-cf68-412d-8eb7-cf588ff0717e&quot;:{&quot;type&quot;:&quot;FIGURE_OBJECT&quot;,&quot;id&quot;:&quot;3735325f-cf68-412d-8eb7-cf588ff0717e&quot;,&quot;parent&quot;:{&quot;type&quot;:&quot;CHILD&quot;,&quot;parentId&quot;:&quot;0a2d9efd-4032-4d6f-be2d-a6b41bf6d35a&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60c541f4-fcdd-4d46-8174-684366cd842f&quot;:{&quot;type&quot;:&quot;FIGURE_OBJECT&quot;,&quot;id&quot;:&quot;60c541f4-fcdd-4d46-8174-684366cd842f&quot;,&quot;parent&quot;:{&quot;type&quot;:&quot;CHILD&quot;,&quot;parentId&quot;:&quot;0a2d9efd-4032-4d6f-be2d-a6b41bf6d35a&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8392a395-5255-4b73-8ee5-2b3b02ca5b52&quot;:{&quot;type&quot;:&quot;FIGURE_OBJECT&quot;,&quot;id&quot;:&quot;8392a395-5255-4b73-8ee5-2b3b02ca5b52&quot;,&quot;name&quot;:&quot;RNA (short)&quot;,&quot;relativeTransform&quot;:{&quot;translate&quot;:{&quot;x&quot;:-63.55981063566982,&quot;y&quot;:23.476248378453946},&quot;rotate&quot;:-0.7416021310548683,&quot;skewX&quot;:-2.36922713268669e-15,&quot;scale&quot;:{&quot;x&quot;:0.08974455773793173,&quot;y&quot;:0.0897445577379317}},&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6bcce4ed-975d-4e8f-b1e9-d6525dc31694&quot;,&quot;order&quot;:&quot;1&quot;}},&quot;8b1f9c3e-0668-4968-b5d3-47ab803cbf1d&quot;:{&quot;id&quot;:&quot;8b1f9c3e-0668-4968-b5d3-47ab803cbf1d&quot;,&quot;name&quot;:&quot;Epstein-Barr virus (envelope protein)&quot;,&quot;type&quot;:&quot;FIGURE_OBJECT&quot;,&quot;relativeTransform&quot;:{&quot;translate&quot;:{&quot;x&quot;:-51.952545004524005,&quot;y&quot;:37.77930642701357},&quot;rotate&quot;:2.492073444189456,&quot;skewX&quot;:-1.140531434416516e-15,&quot;scale&quot;:{&quot;x&quot;:0.15104526925994893,&quot;y&quot;:0.1510452692599491}},&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2&quot;}},&quot;27717389-3160-4c85-be32-e081b503bfd8&quot;:{&quot;id&quot;:&quot;27717389-3160-4c85-be32-e081b503bfd8&quot;,&quot;name&quot;:&quot;Epstein-Barr virus (envelope protein)&quot;,&quot;type&quot;:&quot;FIGURE_OBJECT&quot;,&quot;relativeTransform&quot;:{&quot;translate&quot;:{&quot;x&quot;:-70.44634161126788,&quot;y&quot;:40.54690455148242},&quot;rotate&quot;:-2.7018984230609098,&quot;skewX&quot;:6.843188606499091e-16,&quot;scale&quot;:{&quot;x&quot;:0.151045269259949,&quot;y&quot;:0.15104526925994913}},&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3&quot;}},&quot;1f69e3f6-519b-4a75-90e8-b598599ee035&quot;:{&quot;id&quot;:&quot;1f69e3f6-519b-4a75-90e8-b598599ee035&quot;,&quot;name&quot;:&quot;Epstein-Barr virus (envelope protein)&quot;,&quot;type&quot;:&quot;FIGURE_OBJECT&quot;,&quot;relativeTransform&quot;:{&quot;translate&quot;:{&quot;x&quot;:-75.38070700249283,&quot;y&quot;:8.307341503184874},&quot;rotate&quot;:-0.6514633336845644,&quot;skewX&quot;:-9.124251475332126e-16,&quot;scale&quot;:{&quot;x&quot;:0.15104526925994896,&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5&quot;}},&quot;bbe65a82-948c-43c0-b70c-5905382c8dc0&quot;:{&quot;id&quot;:&quot;bbe65a82-948c-43c0-b70c-5905382c8dc0&quot;,&quot;name&quot;:&quot;Epstein-Barr virus (envelope protein)&quot;,&quot;type&quot;:&quot;FIGURE_OBJECT&quot;,&quot;relativeTransform&quot;:{&quot;translate&quot;:{&quot;x&quot;:-54.87303379581049,&quot;y&quot;:7.265809476950117},&quot;rotate&quot;:0.4682052708849765,&quot;skewX&quot;:6.843188606499095e-16,&quot;scale&quot;:{&quot;x&quot;:0.15104526925994896,&quot;y&quot;:0.15104526925994904}},&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6&quot;}},&quot;cb7da0b0-abe6-4db6-9a19-b4427b2c0637&quot;:{&quot;id&quot;:&quot;cb7da0b0-abe6-4db6-9a19-b4427b2c0637&quot;,&quot;name&quot;:&quot;Epstein-Barr virus (envelope protein)&quot;,&quot;type&quot;:&quot;FIGURE_OBJECT&quot;,&quot;relativeTransform&quot;:{&quot;translate&quot;:{&quot;x&quot;:-82.09411361704059,&quot;y&quot;:27.401761189291985},&quot;rotate&quot;:-1.8093913874744652,&quot;skewX&quot;:5.702657172082573e-16,&quot;scale&quot;:{&quot;x&quot;:0.15104526925994904,&quot;y&quot;:0.151045269259949}},&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7&quot;}},&quot;4f2e10d7-1be9-4fcb-bab7-fed8fb8315d3&quot;:{&quot;id&quot;:&quot;4f2e10d7-1be9-4fcb-bab7-fed8fb8315d3&quot;,&quot;name&quot;:&quot;Epstein-Barr virus (envelope protein)&quot;,&quot;type&quot;:&quot;FIGURE_OBJECT&quot;,&quot;relativeTransform&quot;:{&quot;translate&quot;:{&quot;x&quot;:-45.790783783374124,&quot;y&quot;:19.955075662830804},&quot;rotate&quot;:1.3529271229693756,&quot;skewX&quot;:4.562125737666059e-16,&quot;scale&quot;:{&quot;x&quot;:0.15104526925994902,&quot;y&quot;:0.1510452692599490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6bcce4ed-975d-4e8f-b1e9-d6525dc31694&quot;,&quot;order&quot;:&quot;8&quot;}},&quot;7a7de5d5-07fb-4746-86fd-ee9a4981371a&quot;:{&quot;type&quot;:&quot;FIGURE_OBJECT&quot;,&quot;id&quot;:&quot;7a7de5d5-07fb-4746-86fd-ee9a4981371a&quot;,&quot;parent&quot;:{&quot;type&quot;:&quot;CHILD&quot;,&quot;parentId&quot;:&quot;23d8bf85-e3ac-4cbe-a5fc-0cdbbb03b1cb&quot;,&quot;order&quot;:&quot;98&quot;},&quot;relativeTransform&quot;:{&quot;translate&quot;:{&quot;x&quot;:-521.8701838925073,&quot;y&quot;:-170.25776175004358},&quot;rotate&quot;:-2.416077193867621},&quot;opacity&quot;:0.62},&quot;3a812b84-d5bc-461f-b19e-a3240e2b566c&quot;:{&quot;relativeTransform&quot;:{&quot;translate&quot;:{&quot;x&quot;:-48.325361593818485,&quot;y&quot;:17.849305640424767},&quot;rotate&quot;:-0.2764698126212157,&quot;skewX&quot;:-5.761644557064836e-16},&quot;type&quot;:&quot;FIGURE_OBJECT&quot;,&quot;id&quot;:&quot;3a812b84-d5bc-461f-b19e-a3240e2b566c&quot;,&quot;name&quot;:&quot;07. Membrane brush (small circle)&quot;,&quot;opacity&quot;:1,&quot;source&quot;:{&quot;id&quot;:&quot;5f4663db2c321c00b3f53263&quot;,&quot;type&quot;:&quot;ASSETS&quot;},&quot;path&quot;:{&quot;type&quot;:&quot;ARC&quot;,&quot;size&quot;:{&quot;x&quot;:22.930744924595363,&quot;y&quot;:22.930744924595384},&quot;startAngle&quot;:3.141592653589793,&quot;sweepAngle&quot;:6.283185307179586},&quot;pathStyles&quot;:[{&quot;type&quot;:&quot;FILL&quot;,&quot;fillStyle&quot;:&quot;rgba(253,238,237,1)&quot;},{&quot;type&quot;:&quot;STROKE&quot;,&quot;strokeStyle&quot;:&quot;rgba(0,0,0,0)&quot;,&quot;lineWidth&quot;:3.212112270101711,&quot;lineJoin&quot;:&quot;round&quot;}],&quot;pathPattern&quot;:{&quot;type&quot;:&quot;ROW&quot;,&quot;patternId&quot;:&quot;5861dcf7-fd0b-4492-b951-f55e80db75c7&quot;,&quot;patternTransform&quot;:{&quot;translate&quot;:{&quot;x&quot;:-0.04496124031007748,&quot;y&quot;:-0.5},&quot;rotate&quot;:0,&quot;skewX&quot;:0,&quot;scale&quot;:{&quot;x&quot;:0.007751937984496124,&quot;y&quot;:0.007751937984496124}},&quot;xUnits&quot;:&quot;STROKE_WIDTH&quot;,&quot;yUnits&quot;:&quot;STROKE_WIDTH&quot;,&quot;bending&quot;:true,&quot;repeat&quot;:{&quot;distance&quot;:0.6852713178294574,&quot;align&quot;:&quot;STRETCH&quot;},&quot;isPremium&quot;:false},&quot;isLocked&quot;:false,&quot;parent&quot;:{&quot;type&quot;:&quot;CHILD&quot;,&quot;parentId&quot;:&quot;7a7de5d5-07fb-4746-86fd-ee9a4981371a&quot;,&quot;order&quot;:&quot;05&quot;}},&quot;5861dcf7-fd0b-4492-b951-f55e80db75c7&quot;:{&quot;type&quot;:&quot;FIGURE_OBJECT&quot;,&quot;id&quot;:&quot;5861dcf7-fd0b-4492-b951-f55e80db75c7&quot;,&quot;relativeTransform&quot;:{&quot;translate&quot;:{&quot;x&quot;:0,&quot;y&quot;:0},&quot;rotate&quot;:0,&quot;skewX&quot;:0,&quot;scale&quot;:{&quot;x&quot;:1,&quot;y&quot;:1}},&quot;source&quot;:{&quot;type&quot;:&quot;ASSETS&quot;,&quot;id&quot;:&quot;5e7125158bb5940028a8bbf1&quot;},&quot;name&quot;:&quot;Membrane (for brush)&quot;},&quot;ecc78d01-eb1d-45d6-a982-a2b05d55d214&quot;:{&quot;type&quot;:&quot;FIGURE_OBJECT&quot;,&quot;id&quot;:&quot;ecc78d01-eb1d-45d6-a982-a2b05d55d214&quot;,&quot;parent&quot;:{&quot;type&quot;:&quot;CHILD&quot;,&quot;parentId&quot;:&quot;5861dcf7-fd0b-4492-b951-f55e80db75c7&quot;,&quot;order&quot;:&quot;5&quot;},&quot;relativeTransform&quot;:{&quot;translate&quot;:{&quot;x&quot;:0,&quot;y&quot;:0},&quot;rotate&quot;:0,&quot;skewX&quot;:0,&quot;scale&quot;:{&quot;x&quot;:1,&quot;y&quot;:1}}},&quot;236e8377-6199-47b3-ac11-2f6cb27188ea&quot;:{&quot;type&quot;:&quot;FIGURE_OBJECT&quot;,&quot;id&quot;:&quot;236e8377-6199-47b3-ac11-2f6cb27188ea&quot;,&quot;parent&quot;:{&quot;type&quot;:&quot;CHILD&quot;,&quot;parentId&quot;:&quot;ecc78d01-eb1d-45d6-a982-a2b05d55d214&quot;,&quot;order&quot;:&quot;2&quot;},&quot;relativeTransform&quot;:{&quot;translate&quot;:{&quot;x&quot;:50,&quot;y&quot;:64.524},&quot;rotate&quot;:0,&quot;skewX&quot;:0,&quot;scale&quot;:{&quot;x&quot;:1,&quot;y&quot;:1}},&quot;path&quot;:{&quot;type&quot;:&quot;RECT&quot;,&quot;size&quot;:{&quot;x&quot;:100,&quot;y&quot;:53.194}},&quot;pathStyles&quot;:[{&quot;type&quot;:&quot;FILL&quot;,&quot;fillStyle&quot;:&quot;#e5aeae&quot;}],&quot;opacity&quot;:1},&quot;9d9c5f1b-85fd-4a48-858e-ddf0193616fa&quot;:{&quot;type&quot;:&quot;FIGURE_OBJECT&quot;,&quot;id&quot;:&quot;9d9c5f1b-85fd-4a48-858e-ddf0193616fa&quot;,&quot;parent&quot;:{&quot;type&quot;:&quot;CHILD&quot;,&quot;parentId&quot;:&quot;ecc78d01-eb1d-45d6-a982-a2b05d55d214&quot;,&quot;order&quot;:&quot;5&quot;},&quot;relativeTransform&quot;:{&quot;translate&quot;:{&quot;x&quot;:50,&quot;y&quot;:106.83},&quot;rotate&quot;:0,&quot;skewX&quot;:0,&quot;scale&quot;:{&quot;x&quot;:1,&quot;y&quot;:1}},&quot;path&quot;:{&quot;type&quot;:&quot;RECT&quot;,&quot;size&quot;:{&quot;x&quot;:100,&quot;y&quot;:31.482}},&quot;pathStyles&quot;:[{&quot;type&quot;:&quot;FILL&quot;,&quot;fillStyle&quot;:&quot;#c66a6a&quot;}],&quot;opacity&quot;:1},&quot;de2d0b8e-6aeb-448a-9ddf-1651ca3f0092&quot;:{&quot;type&quot;:&quot;FIGURE_OBJECT&quot;,&quot;id&quot;:&quot;de2d0b8e-6aeb-448a-9ddf-1651ca3f0092&quot;,&quot;parent&quot;:{&quot;type&quot;:&quot;CHILD&quot;,&quot;parentId&quot;:&quot;ecc78d01-eb1d-45d6-a982-a2b05d55d214&quot;,&quot;order&quot;:&quot;7&quot;},&quot;relativeTransform&quot;:{&quot;translate&quot;:{&quot;x&quot;:50,&quot;y&quot;:22.186},&quot;rotate&quot;:0,&quot;skewX&quot;:0,&quot;scale&quot;:{&quot;x&quot;:1,&quot;y&quot;:1}},&quot;path&quot;:{&quot;type&quot;:&quot;RECT&quot;,&quot;size&quot;:{&quot;x&quot;:100,&quot;y&quot;:31.482}},&quot;pathStyles&quot;:[{&quot;type&quot;:&quot;FILL&quot;,&quot;fillStyle&quot;:&quot;#c66a6a&quot;}],&quot;opacity&quot;:1},&quot;dff86691-b113-4b5a-878c-410e8858b7c1&quot;:{&quot;type&quot;:&quot;FIGURE_OBJECT&quot;,&quot;id&quot;:&quot;dff86691-b113-4b5a-878c-410e8858b7c1&quot;,&quot;name&quot;:&quot;RNA (short)&quot;,&quot;relativeTransform&quot;:{&quot;translate&quot;:{&quot;x&quot;:-48.325360846501816,&quot;y&quot;:17.849300727372036},&quot;rotate&quot;:-0.7416021310548683,&quot;skewX&quot;:-2.3286756816174743e-15,&quot;scale&quot;:{&quot;x&quot;:0.06823396881332706,&quot;y&quot;:0.06823396881332704}},&quot;opacity&quot;:1,&quot;image&quot;:{&quot;url&quot;:&quot;https://icons.biorender.com/biorender/5b6b46c1e0461e1400300ad0/rna-short.png&quot;,&quot;fallbackUrl&quot;:&quot;https://res.cloudinary.com/dlcjuc3ej/image/upload/v1533757113/vow9cg6ejybuwayl3dj1.svg#/keystone/api/icons/5b6b46c1e0461e1400300ad0/rna-short.svg&quot;,&quot;size&quot;:{&quot;x&quot;:189,&quot;y&quot;:40},&quot;isPremium&quot;:false,&quot;isPacked&quot;:true},&quot;source&quot;:{&quot;id&quot;:&quot;5b6b46a1c820301400b337e3&quot;,&quot;type&quot;:&quot;ASSETS&quot;},&quot;pathStyles&quot;:[{&quot;type&quot;:&quot;FILL&quot;,&quot;fillStyle&quot;:&quot;rgb(0,0,0)&quot;}],&quot;isLocked&quot;:false,&quot;parent&quot;:{&quot;type&quot;:&quot;CHILD&quot;,&quot;parentId&quot;:&quot;7a7de5d5-07fb-4746-86fd-ee9a4981371a&quot;,&quot;order&quot;:&quot;1&quot;}},&quot;12b1a1ac-b635-49ff-858e-fb84d847a16c&quot;:{&quot;id&quot;:&quot;12b1a1ac-b635-49ff-858e-fb84d847a16c&quot;,&quot;name&quot;:&quot;Epstein-Barr virus (envelope protein)&quot;,&quot;type&quot;:&quot;FIGURE_OBJECT&quot;,&quot;relativeTransform&quot;:{&quot;translate&quot;:{&quot;x&quot;:-39.50020396739166,&quot;y&quot;:28.72410407389434},&quot;rotate&quot;:2.492073444189456,&quot;skewX&quot;:-1.1180208536054282e-15,&quot;scale&quot;:{&quot;x&quot;:0.11484170686071361,&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2&quot;}},&quot;7d14fe47-e019-42ad-9b6c-6c305337727d&quot;:{&quot;id&quot;:&quot;7d14fe47-e019-42ad-9b6c-6c305337727d&quot;,&quot;name&quot;:&quot;Epstein-Barr virus (envelope protein)&quot;,&quot;type&quot;:&quot;FIGURE_OBJECT&quot;,&quot;relativeTransform&quot;:{&quot;translate&quot;:{&quot;x&quot;:-53.56128101442039,&quot;y&quot;:30.828345365765035},&quot;rotate&quot;:-2.7018984230609098,&quot;skewX&quot;:7.234252582152764e-16,&quot;scale&quot;:{&quot;x&quot;:0.11484170686071367,&quot;y&quot;:0.1148417068607137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3&quot;}},&quot;411077ca-205b-4954-af4d-c1cf06cb7a23&quot;:{&quot;id&quot;:&quot;411077ca-205b-4954-af4d-c1cf06cb7a23&quot;,&quot;name&quot;:&quot;Epstein-Barr virus (envelope protein)&quot;,&quot;type&quot;:&quot;FIGURE_OBJECT&quot;,&quot;relativeTransform&quot;:{&quot;translate&quot;:{&quot;x&quot;:-57.31294398658183,&quot;y&quot;:6.316181118249475},&quot;rotate&quot;:-0.6514633336845644,&quot;skewX&quot;:-8.54957123345327e-16,&quot;scale&quot;:{&quot;x&quot;:0.11484170686071365,&quot;y&quot;:0.1148417068607137}},&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5&quot;}},&quot;a169c968-006a-4245-9393-0b5ad40efd7f&quot;:{&quot;id&quot;:&quot;a169c968-006a-4245-9393-0b5ad40efd7f&quot;,&quot;name&quot;:&quot;Epstein-Barr virus (envelope protein)&quot;,&quot;type&quot;:&quot;FIGURE_OBJECT&quot;,&quot;relativeTransform&quot;:{&quot;translate&quot;:{&quot;x&quot;:-41.720690046182455,&quot;y&quot;:5.5242906060279635},&quot;rotate&quot;:0.4682052708849765,&quot;skewX&quot;:7.234252582152769e-16,&quot;scale&quot;:{&quot;x&quot;:0.11484170686071363,&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6&quot;}},&quot;d3353cab-72bb-4f31-84b5-0883675d0818&quot;:{&quot;id&quot;:&quot;d3353cab-72bb-4f31-84b5-0883675d0818&quot;,&quot;name&quot;:&quot;Epstein-Barr virus (envelope protein)&quot;,&quot;type&quot;:&quot;FIGURE_OBJECT&quot;,&quot;relativeTransform&quot;:{&quot;translate&quot;:{&quot;x&quot;:-62.41723542346103,&quot;y&quot;:20.833919800243425},&quot;rotate&quot;:-1.8093913874744652,&quot;skewX&quot;:5.9189339308522585e-16,&quot;scale&quot;:{&quot;x&quot;:0.1148417068607137,&quot;y&quot;:0.11484170686071365}},&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7&quot;}},&quot;aebc08b7-ee6f-450e-a872-108b252d49b3&quot;:{&quot;id&quot;:&quot;aebc08b7-ee6f-450e-a872-108b252d49b3&quot;,&quot;name&quot;:&quot;Epstein-Barr virus (envelope protein)&quot;,&quot;type&quot;:&quot;FIGURE_OBJECT&quot;,&quot;relativeTransform&quot;:{&quot;translate&quot;:{&quot;x&quot;:-34.8153357860044,&quot;y&quot;:15.17210675238165},&quot;rotate&quot;:1.3529271229693756,&quot;skewX&quot;:5.26127460520201e-16,&quot;scale&quot;:{&quot;x&quot;:0.11484170686071368,&quot;y&quot;:0.11484170686071372}},&quot;image&quot;:{&quot;url&quot;:&quot;https://icons.biorender.com/biorender/5d5471e3810ed10004333ba7/epstein-barr-virus-envelope-protein.png&quot;,&quot;fallbackUrl&quot;:&quot;https://res.cloudinary.com/dlcjuc3ej/image/upload/v1565815263/gk5pnz0bexgokdfvlvzf.svg#/keystone/api/icons/5d5471e3810ed10004333ba7/epstein-barr-virus-envelope-protein.svg&quot;,&quot;isPremium&quot;:false,&quot;isPacked&quot;:true,&quot;size&quot;:{&quot;x&quot;:50,&quot;y&quot;:110.60606060606061}},&quot;source&quot;:{&quot;id&quot;:&quot;5d547170810ed10004333b9f&quot;,&quot;type&quot;:&quot;ASSETS&quot;},&quot;parent&quot;:{&quot;type&quot;:&quot;CHILD&quot;,&quot;parentId&quot;:&quot;7a7de5d5-07fb-4746-86fd-ee9a4981371a&quot;,&quot;order&quot;:&quot;8&quot;}},&quot;d473213f-49ba-49e2-b167-24aafef03aff&quot;:{&quot;type&quot;:&quot;FIGURE_OBJECT&quot;,&quot;id&quot;:&quot;d473213f-49ba-49e2-b167-24aafef03aff&quot;,&quot;relativeTransform&quot;:{&quot;translate&quot;:{&quot;x&quot;:0,&quot;y&quot;:0},&quot;rotate&quot;:0},&quot;isLocked&quot;:false,&quot;parent&quot;:{&quot;type&quot;:&quot;CHILD&quot;,&quot;parentId&quot;:&quot;23d8bf85-e3ac-4cbe-a5fc-0cdbbb03b1cb&quot;,&quot;order&quot;:&quot;99&quot;},&quot;source&quot;:{&quot;id&quot;:&quot;5f178d344f5fad00a7792332&quot;,&quot;type&quot;:&quot;TEMPLATES&quot;}},&quot;55814943-4f2e-432b-9519-bdfe33cd8945&quot;:{&quot;type&quot;:&quot;FIGURE_OBJECT&quot;,&quot;id&quot;:&quot;55814943-4f2e-432b-9519-bdfe33cd8945&quot;,&quot;relativeTransform&quot;:{&quot;translate&quot;:{&quot;x&quot;:-226.29283153203906,&quot;y&quot;:178.7063748903091},&quot;rotate&quot;:0},&quot;opacity&quot;:1,&quot;source&quot;:{&quot;type&quot;:&quot;ASSETS&quot;},&quot;pathStyles&quot;:[{&quot;type&quot;:&quot;FILL&quot;,&quot;fillStyle&quot;:&quot;rgb(0,0,0)&quot;}],&quot;isLocked&quot;:false,&quot;parent&quot;:{&quot;type&quot;:&quot;CHILD&quot;,&quot;parentId&quot;:&quot;d473213f-49ba-49e2-b167-24aafef03aff&quot;,&quot;order&quot;:&quot;01&quot;}},&quot;c1e8f086-ad45-4804-b769-52e4cd81f6bb&quot;:{&quot;type&quot;:&quot;FIGURE_OBJECT&quot;,&quot;id&quot;:&quot;c1e8f086-ad45-4804-b769-52e4cd81f6bb&quot;,&quot;relativeTransform&quot;:{&quot;translate&quot;:{&quot;x&quot;:-151.11258310998866,&quot;y&quot;:0.36851143672340614},&quot;rotate&quot;:0},&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05&quot;}},&quot;274739ba-98c8-4df3-9661-e19353609970&quot;:{&quot;type&quot;:&quot;FIGURE_OBJECT&quot;,&quot;id&quot;:&quot;274739ba-98c8-4df3-9661-e19353609970&quot;,&quot;name&quot;:&quot;Nucleus shape 3&quot;,&quot;relativeTransform&quot;:{&quot;translate&quot;:{&quot;x&quot;:-151.11332391423488,&quot;y&quot;:17.29018502599157},&quot;rotate&quot;:0,&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1&quot;}},&quot;858f8200-f1bc-43c5-be35-06a6d7d6a0b8&quot;:{&quot;type&quot;:&quot;FIGURE_OBJECT&quot;,&quot;id&quot;:&quot;858f8200-f1bc-43c5-be35-06a6d7d6a0b8&quot;,&quot;relativeTransform&quot;:{&quot;translate&quot;:{&quot;x&quot;:151.1125831099886,&quot;y&quot;:0.6669616332233057},&quot;rotate&quot;:6.283185307179586},&quot;opacity&quot;:1,&quot;path&quot;:{&quot;type&quot;:&quot;RECT&quot;,&quot;size&quot;:{&quot;x&quot;:-100.38206556093822,&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2&quot;}},&quot;14890081-1785-4197-a91e-bb2d93bf91bd&quot;:{&quot;type&quot;:&quot;FIGURE_OBJECT&quot;,&quot;id&quot;:&quot;14890081-1785-4197-a91e-bb2d93bf91bd&quot;,&quot;name&quot;:&quot;Nucleus shape 3&quot;,&quot;relativeTransform&quot;:{&quot;translate&quot;:{&quot;x&quot;:151.11332391423485,&quot;y&quot;:17.588635222491344},&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3&quot;}},&quot;6410db17-9162-4268-8e19-9a316e8df310&quot;:{&quot;type&quot;:&quot;FIGURE_OBJECT&quot;,&quot;id&quot;:&quot;6410db17-9162-4268-8e19-9a316e8df310&quot;,&quot;relativeTransform&quot;:{&quot;translate&quot;:{&quot;x&quot;:49.533432939113055,&quot;y&quot;:0.3683792193627495},&quot;rotate&quot;:6.283185307179586},&quot;opacity&quot;:1,&quot;path&quot;:{&quot;type&quot;:&quot;RECT&quot;,&quot;size&quot;:{&quot;x&quot;:-101.39646744997584,&quot;y&quot;:145.92349223401212},&quot;cornerRounding&quot;:{&quot;type&quot;:&quot;ARC_LENGTH&quot;,&quot;global&quot;:44.8899184862727}},&quot;pathStyles&quot;:[{&quot;type&quot;:&quot;FILL&quot;,&quot;fillStyle&quot;:&quot;rgba(226,234,238,1)&quot;},{&quot;type&quot;:&quot;STROKE&quot;,&quot;strokeStyle&quot;:&quot;rgba(188,206,214,1)&quot;,&quot;lineWidth&quot;:1.7042766505040563,&quot;lineJoin&quot;:&quot;round&quot;}],&quot;isLocked&quot;:false,&quot;parent&quot;:{&quot;type&quot;:&quot;CHILD&quot;,&quot;parentId&quot;:&quot;55814943-4f2e-432b-9519-bdfe33cd8945&quot;,&quot;order&quot;:&quot;5&quot;}},&quot;2d34d4d0-a330-4260-acd6-a593ae8a850e&quot;:{&quot;type&quot;:&quot;FIGURE_OBJECT&quot;,&quot;id&quot;:&quot;2d34d4d0-a330-4260-acd6-a593ae8a850e&quot;,&quot;name&quot;:&quot;Nucleus shape 3&quot;,&quot;relativeTransform&quot;:{&quot;translate&quot;:{&quot;x&quot;:49.02697279884049,&quot;y&quot;:17.290052808630787},&quot;rotate&quot;:6.283185307179586,&quot;skewX&quot;:0,&quot;scale&quot;:{&quot;x&quot;:-0.37230390371339894,&quot;y&quot;:0.37049992344497934}},&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6&quot;}},&quot;5e35e100-9aee-4936-822c-7ab1dd98594b&quot;:{&quot;type&quot;:&quot;FIGURE_OBJECT&quot;,&quot;id&quot;:&quot;5e35e100-9aee-4936-822c-7ab1dd98594b&quot;,&quot;relativeTransform&quot;:{&quot;translate&quot;:{&quot;x&quot;:-50.992964498389554,&quot;y&quot;:-2.3210722225733145},&quot;rotate&quot;:0},&quot;opacity&quot;:1,&quot;path&quot;:{&quot;type&quot;:&quot;RECT&quot;,&quot;size&quot;:{&quot;x&quot;:97.6490135683821,&quot;y&quot;:142.65346254294454},&quot;cornerRounding&quot;:{&quot;type&quot;:&quot;ARC_LENGTH&quot;,&quot;global&quot;:43.88397102687177}},&quot;pathStyles&quot;:[{&quot;type&quot;:&quot;FILL&quot;,&quot;fillStyle&quot;:&quot;rgba(243,214,208,1)&quot;},{&quot;type&quot;:&quot;STROKE&quot;,&quot;strokeStyle&quot;:&quot;rgba(189,147,139,1)&quot;,&quot;lineWidth&quot;:1.666085162871591,&quot;lineJoin&quot;:&quot;round&quot;}],&quot;isLocked&quot;:false,&quot;parent&quot;:{&quot;type&quot;:&quot;CHILD&quot;,&quot;parentId&quot;:&quot;55814943-4f2e-432b-9519-bdfe33cd8945&quot;,&quot;order&quot;:&quot;7&quot;}},&quot;70d35caa-af25-45cd-b954-25084fcf9809&quot;:{&quot;type&quot;:&quot;FIGURE_OBJECT&quot;,&quot;id&quot;:&quot;70d35caa-af25-45cd-b954-25084fcf9809&quot;,&quot;name&quot;:&quot;Nucleus shape 3&quot;,&quot;relativeTransform&quot;:{&quot;translate&quot;:{&quot;x&quot;:-50.99331498581729,&quot;y&quot;:14.220567965022326},&quot;rotate&quot;:0,&quot;skewX&quot;:0,&quot;scale&quot;:{&quot;x&quot;:0.36219731410048517,&quot;y&quot;:0.36219731410048517}},&quot;opacity&quot;:0.5,&quot;image&quot;:{&quot;url&quot;:&quot;https://icons.biorender.com/biorender/5cf1674148bc020400d6b2f9/nucleus-shape-3.png&quot;,&quot;fallbackUrl&quot;:&quot;https://res.cloudinary.com/dlcjuc3ej/image/upload/v1559324475/fuyimgm5avwl5aioxsec.svg#/keystone/api/icons/5cf1674148bc020400d6b2f9/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55814943-4f2e-432b-9519-bdfe33cd8945&quot;,&quot;order&quot;:&quot;8&quot;}},&quot;aa146b04-1859-4607-b581-72714b34d360&quot;:{&quot;type&quot;:&quot;FIGURE_OBJECT&quot;,&quot;id&quot;:&quot;aa146b04-1859-4607-b581-72714b34d360&quot;,&quot;relativeTransform&quot;:{&quot;translate&quot;:{&quot;x&quot;:0,&quot;y&quot;:-25.364358842852504},&quot;rotate&quot;:0,&quot;skewX&quot;:0,&quot;scale&quot;:{&quot;x&quot;:0.7060292414553268,&quot;y&quot;:0.4667260855414833}},&quot;opacity&quot;:1,&quot;path&quot;:{&quot;type&quot;:&quot;RECT&quot;,&quot;size&quot;:{&quot;x&quot;:572.6554718867148,&quot;y&quot;:210.98515954369032}},&quot;pathStyles&quot;:[{&quot;type&quot;:&quot;FILL&quot;,&quot;fillStyle&quot;:&quot;#fff&quot;}],&quot;isFrozen&quot;:true,&quot;isLocked&quot;:false,&quot;parent&quot;:{&quot;type&quot;:&quot;CROP&quot;,&quot;parentId&quot;:&quot;55814943-4f2e-432b-9519-bdfe33cd8945&quot;,&quot;order&quot;:&quot;5&quot;}},&quot;5605a405-8435-4298-a35f-474514451fb0&quot;:{&quot;type&quot;:&quot;FIGURE_OBJECT&quot;,&quot;id&quot;:&quot;5605a405-8435-4298-a35f-474514451fb0&quot;,&quot;relativeTransform&quot;:{&quot;translate&quot;:{&quot;x&quot;:-278.32273677154564,&quot;y&quot;:57.124619509528706},&quot;rotate&quot;:-0.8479988540784484},&quot;opacity&quot;:0.4,&quot;path&quot;:{&quot;type&quot;:&quot;ELLIPSE&quot;,&quot;size&quot;:{&quot;x&quot;:80.82913082230385,&quot;y&quot;:80.67871936510676}},&quot;pathStyles&quot;:[{&quot;type&quot;:&quot;FILL&quot;,&quot;fillStyle&quot;:{&quot;type&quot;:&quot;radial&quot;,&quot;colorStops&quot;:{&quot;0&quot;:&quot;rgba(209, 31, 31, 0.8392156862745098)&quot;,&quot;0.65&quot;:&quot;rgba(238, 50, 50, 0)&quot;}}},{&quot;type&quot;:&quot;STROKE&quot;,&quot;strokeStyle&quot;:&quot;#95AAD3&quot;,&quot;lineWidth&quot;:0,&quot;lineJoin&quot;:&quot;round&quot;}],&quot;isLocked&quot;:false,&quot;parent&quot;:{&quot;type&quot;:&quot;CHILD&quot;,&quot;parentId&quot;:&quot;d473213f-49ba-49e2-b167-24aafef03aff&quot;,&quot;order&quot;:&quot;02&quot;}},&quot;ec8b7938-c33e-4853-b08c-db7c5eec9960&quot;:{&quot;type&quot;:&quot;FIGURE_OBJECT&quot;,&quot;id&quot;:&quot;ec8b7938-c33e-4853-b08c-db7c5eec9960&quot;,&quot;relativeTransform&quot;:{&quot;translate&quot;:{&quot;x&quot;:-5.423362982759315,&quot;y&quot;:-235.2140590584095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2]}],&quot;text&quot;:&quot;APCs recruit:&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18.14559405740057,&quot;y&quot;:19.76881876074915},&quot;targetSize&quot;:{&quot;x&quot;:83.41424415363548,&quot;y&quot;:13.957364114119555},&quot;format&quot;:&quot;BETTER_TEXT&quot;,&quot;verticalAlign&quot;:&quot;TOP&quot;},&quot;isLocked&quot;:false,&quot;parent&quot;:{&quot;type&quot;:&quot;CHILD&quot;,&quot;parentId&quot;:&quot;d473213f-49ba-49e2-b167-24aafef03aff&quot;,&quot;order&quot;:&quot;03&quot;}},&quot;ae280ee2-6b09-474d-9ebe-08aa6b927c54&quot;:{&quot;type&quot;:&quot;FIGURE_OBJECT&quot;,&quot;id&quot;:&quot;ae280ee2-6b09-474d-9ebe-08aa6b927c54&quot;,&quot;relativeTransform&quot;:{&quot;translate&quot;:{&quot;x&quot;:-282.19456238436777,&quot;y&quot;:-149.309246170355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63]}],&quot;text&quot;:&quot;Cytotoxic T cells recognize infected cell, leading to cell death&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260.4887958555003,&quot;y&quot;:38.91633178901761},&quot;targetSize&quot;:{&quot;x&quot;:183.91270694547035,&quot;y&quot;:27.476068213223922},&quot;format&quot;:&quot;BETTER_TEXT&quot;,&quot;verticalAlign&quot;:&quot;TOP&quot;},&quot;isLocked&quot;:false,&quot;parent&quot;:{&quot;type&quot;:&quot;CHILD&quot;,&quot;parentId&quot;:&quot;d473213f-49ba-49e2-b167-24aafef03aff&quot;,&quot;order&quot;:&quot;05&quot;}},&quot;19a4f20f-f294-49be-916b-0efb5610961c&quot;:{&quot;type&quot;:&quot;FIGURE_OBJECT&quot;,&quot;id&quot;:&quot;19a4f20f-f294-49be-916b-0efb5610961c&quot;,&quot;relativeTransform&quot;:{&quot;translate&quot;:{&quot;x&quot;:224.68822377907193,&quot;y&quot;:-149.3094450176246},&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94470179492784,&quot;color&quot;:&quot;#232323&quot;,&quot;fontWeight&quot;:&quot;bold&quot;,&quot;fontStyle&quot;:&quot;normal&quot;,&quot;decoration&quot;:&quot;none&quot;,&quot;script&quot;:&quot;none&quot;},&quot;range&quot;:[0,15]}],&quot;text&quot;:&quot;B cells release &quot;,&quot;baseStyle&quot;:{&quot;fontFamily&quot;:&quot;Roboto&quot;,&quot;fontSize&quot;:16.94470179492784,&quot;color&quot;:&quot;#232323&quot;,&quot;fontWeight&quot;:&quot;bold&quot;,&quot;fontStyle&quot;:&quot;normal&quot;,&quot;decoration&quot;:&quot;none&quot;,&quot;script&quot;:&quot;none&quot;}},{&quot;runs&quot;:[{&quot;style&quot;:{&quot;fontFamily&quot;:&quot;Roboto&quot;,&quot;fontSize&quot;:16.94470179492784,&quot;color&quot;:&quot;#232323&quot;,&quot;fontWeight&quot;:&quot;bold&quot;,&quot;fontStyle&quot;:&quot;normal&quot;,&quot;decoration&quot;:&quot;none&quot;,&quot;script&quot;:&quot;none&quot;},&quot;range&quot;:[0,22]}],&quot;text&quot;:&quot;neutralizing antibodies&quot;,&quot;baseStyle&quot;:{&quot;fontFamily&quot;:&quot;Roboto&quot;,&quot;fontSize&quot;:16.94470179492784,&quot;color&quot;:&quot;#232323&quot;,&quot;fontWeight&quot;:&quot;bold&quot;,&quot;fontStyle&quot;:&quot;normal&quot;,&quot;decoration&quot;:&quot;none&quot;,&quot;script&quot;:&quot;none&quot;}}],&quot;verticalAlign&quot;:&quot;TOP&quot;},&quot;size&quot;:{&quot;x&quot;:179.21255296472665,&quot;y&quot;:38.91633178901761},&quot;targetSize&quot;:{&quot;x&quot;:126.52930282895854,&quot;y&quot;:27.476068213223922},&quot;format&quot;:&quot;BETTER_TEXT&quot;,&quot;verticalAlign&quot;:&quot;TOP&quot;},&quot;isLocked&quot;:false,&quot;parent&quot;:{&quot;type&quot;:&quot;CHILD&quot;,&quot;parentId&quot;:&quot;d473213f-49ba-49e2-b167-24aafef03aff&quot;,&quot;order&quot;:&quot;06&quot;}},&quot;d076fa59-c87a-4c9a-9250-446cd86f698a&quot;:{&quot;type&quot;:&quot;FIGURE_OBJECT&quot;,&quot;id&quot;:&quot;d076fa59-c87a-4c9a-9250-446cd86f698a&quot;,&quot;relativeTransform&quot;:{&quot;translate&quot;:{&quot;x&quot;:151.09320675981144,&quot;y&quot;:-72.64444042411077},&quot;rotate&quot;:0},&quot;opacity&quot;:1,&quot;pathStyles&quot;:[{&quot;type&quot;:&quot;FILL&quot;,&quot;fillStyle&quot;:&quot;rgba(31,68,149,1)&quot;}],&quot;text&quot;:{&quot;textData&quot;:{&quot;lineSpacing&quot;:&quot;normal&quot;,&quot;alignment&quot;:&quot;center&quot;,&quot;lines&quot;:[{&quot;runs&quot;:[{&quot;style&quot;:{&quot;fontFamily&quot;:&quot;Roboto&quot;,&quot;fontSize&quot;:15.06195715104697,&quot;color&quot;:&quot;rgba(31,68,149,1)&quot;,&quot;fontWeight&quot;:&quot;normal&quot;,&quot;fontStyle&quot;:&quot;normal&quot;,&quot;decoration&quot;:&quot;none&quot;,&quot;script&quot;:&quot;none&quot;},&quot;range&quot;:[0,5]}],&quot;text&quot;:&quot;B cell&quot;,&quot;baseStyle&quot;:{&quot;fontFamily&quot;:&quot;Roboto&quot;,&quot;fontSize&quot;:15.06195715104697,&quot;color&quot;:&quot;rgba(31,68,149,1)&quot;,&quot;fontWeight&quot;:&quot;normal&quot;,&quot;fontStyle&quot;:&quot;normal&quot;,&quot;decoration&quot;:&quot;none&quot;,&quot;script&quot;:&quot;none&quot;}}],&quot;verticalAlign&quot;:&quot;TOP&quot;},&quot;size&quot;:{&quot;x&quot;:40.89606213196734,&quot;y&quot;:17.650731036383167},&quot;targetSize&quot;:{&quot;x&quot;:28.873815725542816,&quot;y&quot;:12.461932244749601},&quot;format&quot;:&quot;BETTER_TEXT&quot;,&quot;verticalAlign&quot;:&quot;TOP&quot;},&quot;isLocked&quot;:false,&quot;parent&quot;:{&quot;type&quot;:&quot;CHILD&quot;,&quot;parentId&quot;:&quot;d473213f-49ba-49e2-b167-24aafef03aff&quot;,&quot;order&quot;:&quot;07&quot;}},&quot;0ff23d6f-c084-4208-a460-1d998595cc2b&quot;:{&quot;type&quot;:&quot;FIGURE_OBJECT&quot;,&quot;id&quot;:&quot;0ff23d6f-c084-4208-a460-1d998595cc2b&quot;,&quot;relativeTransform&quot;:{&quot;translate&quot;:{&quot;x&quot;:225.04168815445937,&quot;y&quot;:200.3473485308159},&quot;rotate&quot;:0},&quot;opacity&quot;:1,&quot;source&quot;:{&quot;type&quot;:&quot;ASSETS&quot;},&quot;pathStyles&quot;:[{&quot;type&quot;:&quot;FILL&quot;,&quot;fillStyle&quot;:&quot;rgb(0,0,0)&quot;}],&quot;isLocked&quot;:false,&quot;parent&quot;:{&quot;type&quot;:&quot;CHILD&quot;,&quot;parentId&quot;:&quot;d473213f-49ba-49e2-b167-24aafef03aff&quot;,&quot;order&quot;:&quot;11&quot;}},&quot;923cafb7-5fc4-4360-8e90-ceda2e5103de&quot;:{&quot;type&quot;:&quot;FIGURE_OBJECT&quot;,&quot;id&quot;:&quot;923cafb7-5fc4-4360-8e90-ceda2e5103de&quot;,&quot;relativeTransform&quot;:{&quot;translate&quot;:{&quot;x&quot;:51.99373900528646,&quot;y&quot;:0.11299948064469767},&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05&quot;}},&quot;de6c2ae7-d9dd-4918-8c4e-259de858e9d7&quot;:{&quot;type&quot;:&quot;FIGURE_OBJECT&quot;,&quot;id&quot;:&quot;de6c2ae7-d9dd-4918-8c4e-259de858e9d7&quot;,&quot;name&quot;:&quot;Nucleus shape 3&quot;,&quot;relativeTransform&quot;:{&quot;translate&quot;:{&quot;x&quot;:51.113158013754585,&quot;y&quot;:3.176219575917852},&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1&quot;}},&quot;4f221fd4-c539-49f3-846e-c7a9a2d8a780&quot;:{&quot;type&quot;:&quot;FIGURE_OBJECT&quot;,&quot;id&quot;:&quot;4f221fd4-c539-49f3-846e-c7a9a2d8a780&quot;,&quot;relativeTransform&quot;:{&quot;translate&quot;:{&quot;x&quot;:151.92318466758985,&quot;y&quot;:-0.12492017862478533},&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2&quot;}},&quot;78f4db3a-fbd5-4956-996b-499540bc2082&quot;:{&quot;type&quot;:&quot;FIGURE_OBJECT&quot;,&quot;id&quot;:&quot;78f4db3a-fbd5-4956-996b-499540bc2082&quot;,&quot;name&quot;:&quot;Nucleus shape 3&quot;,&quot;relativeTransform&quot;:{&quot;translate&quot;:{&quot;x&quot;:151.04260367605798,&quot;y&quot;:2.9382999166482087},&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3&quot;}},&quot;2f0820d5-d583-4473-8345-9331aac580fd&quot;:{&quot;type&quot;:&quot;FIGURE_OBJECT&quot;,&quot;id&quot;:&quot;2f0820d5-d583-4473-8345-9331aac580fd&quot;,&quot;relativeTransform&quot;:{&quot;translate&quot;:{&quot;x&quot;:-49.96420896840324,&quot;y&quot;:0.125332690019876},&quot;rotate&quot;:0},&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5&quot;}},&quot;3b8bfc91-52b6-4824-8d09-6639bf1ecb8c&quot;:{&quot;type&quot;:&quot;FIGURE_OBJECT&quot;,&quot;id&quot;:&quot;3b8bfc91-52b6-4824-8d09-6639bf1ecb8c&quot;,&quot;relativeTransform&quot;:{&quot;translate&quot;:{&quot;x&quot;:0,&quot;y&quot;:0},&quot;rotate&quot;:0,&quot;skewX&quot;:0,&quot;scale&quot;:{&quot;x&quot;:0.849812447166455,&quot;y&quot;:0.8223474427173625}},&quot;opacity&quot;:1,&quot;path&quot;:{&quot;type&quot;:&quot;RECT&quot;,&quot;size&quot;:{&quot;x&quot;:121.40990571737035,&quot;y&quot;:176.4265746495471}},&quot;pathStyles&quot;:[{&quot;type&quot;:&quot;FILL&quot;,&quot;fillStyle&quot;:&quot;#fff&quot;}],&quot;isFrozen&quot;:true,&quot;isLocked&quot;:false,&quot;parent&quot;:{&quot;type&quot;:&quot;CROP&quot;,&quot;parentId&quot;:&quot;2f0820d5-d583-4473-8345-9331aac580fd&quot;,&quot;order&quot;:&quot;5&quot;}},&quot;0c5654cd-d3fd-4acf-8c51-1ce7b0314887&quot;:{&quot;type&quot;:&quot;FIGURE_OBJECT&quot;,&quot;id&quot;:&quot;0c5654cd-d3fd-4acf-8c51-1ce7b0314887&quot;,&quot;name&quot;:&quot;Nucleus shape 3&quot;,&quot;relativeTransform&quot;:{&quot;translate&quot;:{&quot;x&quot;:-50.84478995993511,&quot;y&quot;:3.4958514828103},&quot;rotate&quot;:0,&quot;skewX&quot;:0,&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6&quot;}},&quot;d76c6f28-44c8-4929-9d7b-2743752da9bc&quot;:{&quot;type&quot;:&quot;FIGURE_OBJECT&quot;,&quot;id&quot;:&quot;d76c6f28-44c8-4929-9d7b-2743752da9bc&quot;,&quot;relativeTransform&quot;:{&quot;translate&quot;:{&quot;x&quot;:-151.92318466759002,&quot;y&quot;:-0.12533269001970543},&quot;rotate&quot;:6.283185307179586},&quot;opacity&quot;:1,&quot;path&quot;:{&quot;type&quot;:&quot;RECT&quot;,&quot;size&quot;:{&quot;x&quot;:-101.5007394322582,&quot;y&quot;:143.40903283477002},&quot;cornerRounding&quot;:{&quot;type&quot;:&quot;ARC_LENGTH&quot;,&quot;global&quot;:44.116404395148784}},&quot;pathStyles&quot;:[{&quot;type&quot;:&quot;FILL&quot;,&quot;fillStyle&quot;:&quot;rgba(226,234,238,1)&quot;},{&quot;type&quot;:&quot;STROKE&quot;,&quot;strokeStyle&quot;:&quot;rgba(188,206,214,1)&quot;,&quot;lineWidth&quot;:1.6749096556688685,&quot;lineJoin&quot;:&quot;round&quot;}],&quot;isLocked&quot;:false,&quot;parent&quot;:{&quot;type&quot;:&quot;CHILD&quot;,&quot;parentId&quot;:&quot;0ff23d6f-c084-4208-a460-1d998595cc2b&quot;,&quot;order&quot;:&quot;7&quot;}},&quot;832f4573-2b91-4171-a21d-4f630bfa9561&quot;:{&quot;type&quot;:&quot;FIGURE_OBJECT&quot;,&quot;id&quot;:&quot;832f4573-2b91-4171-a21d-4f630bfa9561&quot;,&quot;name&quot;:&quot;Nucleus shape 3&quot;,&quot;relativeTransform&quot;:{&quot;translate&quot;:{&quot;x&quot;:-150.77291611737132,&quot;y&quot;:3.245186102770543},&quot;rotate&quot;:6.283185307179586,&quot;skewX&quot;:2.1764372748267148e-32,&quot;scale&quot;:{&quot;x&quot;:-0.3762765526855517,&quot;y&quot;:0.36411570798616405}},&quot;opacity&quot;:0.5,&quot;image&quot;:{&quot;url&quot;:&quot;https://icons.biorender.com/biorender/5cf1674148bc020400d6b304/nucleus-shape-3.png&quot;,&quot;fallbackUrl&quot;:&quot;https://res.cloudinary.com/dlcjuc3ej/image/upload/v1559324475/hfrtkjwdeusy50kohtoy.svg#/keystone/api/icons/5cf1674148bc020400d6b304/nucleus-shape-3.svg&quot;,&quot;size&quot;:{&quot;x&quot;:200,&quot;y&quot;:200},&quot;isPremium&quot;:false,&quot;isPacked&quot;:true},&quot;source&quot;:{&quot;id&quot;:&quot;5cf1670b48bc020400d6b2f0&quot;,&quot;type&quot;:&quot;ASSETS&quot;},&quot;pathStyles&quot;:[{&quot;type&quot;:&quot;FILL&quot;,&quot;fillStyle&quot;:&quot;rgb(0,0,0)&quot;}],&quot;isLocked&quot;:false,&quot;parent&quot;:{&quot;type&quot;:&quot;CHILD&quot;,&quot;parentId&quot;:&quot;0ff23d6f-c084-4208-a460-1d998595cc2b&quot;,&quot;order&quot;:&quot;8&quot;}},&quot;523c0bc1-dcb8-48dc-9164-aab060a4e862&quot;:{&quot;type&quot;:&quot;FIGURE_OBJECT&quot;,&quot;id&quot;:&quot;523c0bc1-dcb8-48dc-9164-aab060a4e862&quot;,&quot;relativeTransform&quot;:{&quot;translate&quot;:{&quot;x&quot;:11.40570394593086,&quot;y&quot;:-34.78789732955808},&quot;rotate&quot;:0,&quot;skewX&quot;:0,&quot;scale&quot;:{&quot;x&quot;:0.7807642669751307,&quot;y&quot;:0.4205767731116615}},&quot;opacity&quot;:1,&quot;path&quot;:{&quot;type&quot;:&quot;RECT&quot;,&quot;size&quot;:{&quot;x&quot;:596.5426142222968,&quot;y&quot;:177.39389233561315}},&quot;pathStyles&quot;:[{&quot;type&quot;:&quot;FILL&quot;,&quot;fillStyle&quot;:&quot;#fff&quot;}],&quot;isFrozen&quot;:true,&quot;isLocked&quot;:false,&quot;parent&quot;:{&quot;type&quot;:&quot;CROP&quot;,&quot;parentId&quot;:&quot;0ff23d6f-c084-4208-a460-1d998595cc2b&quot;,&quot;order&quot;:&quot;5&quot;}},&quot;be28ea78-9fdd-4163-a551-2a0841a3b278&quot;:{&quot;type&quot;:&quot;FIGURE_OBJECT&quot;,&quot;id&quot;:&quot;be28ea78-9fdd-4163-a551-2a0841a3b278&quot;,&quot;relativeTransform&quot;:{&quot;translate&quot;:{&quot;x&quot;:-242.772334463507,&quot;y&quot;:233.6488300275347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2]}],&quot;text&quot;:&quot;2. Infected cell kille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62.3678470977073,&quot;y&quot;:19.76881876074915},&quot;targetSize&quot;:{&quot;x&quot;:114.63644792312877,&quot;y&quot;:13.957364114119555},&quot;format&quot;:&quot;BETTER_TEXT&quot;,&quot;verticalAlign&quot;:&quot;TOP&quot;},&quot;isLocked&quot;:false,&quot;parent&quot;:{&quot;type&quot;:&quot;CHILD&quot;,&quot;parentId&quot;:&quot;d473213f-49ba-49e2-b167-24aafef03aff&quot;,&quot;order&quot;:&quot;12&quot;}},&quot;100b7527-e509-48b4-b023-f295d5f65deb&quot;:{&quot;type&quot;:&quot;FIGURE_OBJECT&quot;,&quot;id&quot;:&quot;100b7527-e509-48b4-b023-f295d5f65deb&quot;,&quot;relativeTransform&quot;:{&quot;translate&quot;:{&quot;x&quot;:-2.4665489449188986,&quot;y&quot;:84.01872204709959},&quot;rotate&quot;:0},&quot;opacity&quot;:1,&quot;path&quot;:{&quot;type&quot;:&quot;POLY_LINE&quot;,&quot;points&quot;:[{&quot;x&quot;:0,&quot;y&quot;:-153.56136001653357},{&quot;x&quot;:0,&quot;y&quot;:153.56136001653357}],&quot;closed&quot;:false},&quot;pathStyles&quot;:[{&quot;type&quot;:&quot;FILL&quot;,&quot;fillStyle&quot;:&quot;rgba(0,0,0,0)&quot;},{&quot;type&quot;:&quot;STROKE&quot;,&quot;strokeStyle&quot;:&quot;#232323&quot;,&quot;lineWidth&quot;:1.4550707610123956,&quot;lineJoin&quot;:&quot;round&quot;,&quot;dashArray&quot;:[4.1218427667757265,4.1218427667757265]}],&quot;isLocked&quot;:false,&quot;parent&quot;:{&quot;type&quot;:&quot;CHILD&quot;,&quot;parentId&quot;:&quot;d473213f-49ba-49e2-b167-24aafef03aff&quot;,&quot;order&quot;:&quot;13&quot;}},&quot;4795e384-6dea-487d-862f-500b5f70d7ee&quot;:{&quot;type&quot;:&quot;FIGURE_OBJECT&quot;,&quot;id&quot;:&quot;4795e384-6dea-487d-862f-500b5f70d7ee&quot;,&quot;relativeTransform&quot;:{&quot;translate&quot;:{&quot;x&quot;:-281.3215974753047,&quot;y&quot;:-189.22214268187017},&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5&quot;}},&quot;45914424-20bb-4e68-a341-d6e2642e7d17&quot;:{&quot;type&quot;:&quot;FIGURE_OBJECT&quot;,&quot;id&quot;:&quot;45914424-20bb-4e68-a341-d6e2642e7d17&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a&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4795e384-6dea-487d-862f-500b5f70d7ee&quot;,&quot;order&quot;:&quot;5&quot;}},&quot;ef73fd18-e2e8-4187-a196-9a7288be320e&quot;:{&quot;type&quot;:&quot;FIGURE_OBJECT&quot;,&quot;id&quot;:&quot;ef73fd18-e2e8-4187-a196-9a7288be320e&quot;,&quot;relativeTransform&quot;:{&quot;translate&quot;:{&quot;x&quot;:220.7288212605803,&quot;y&quot;:-189.22269454376},&quot;rotate&quot;:0},&quot;layout&quot;:{&quot;sizeRatio&quot;:{&quot;x&quot;:0.88,&quot;y&quot;:0.88},&quot;keepAspectRatio&quot;:true},&quot;opacity&quot;:1,&quot;path&quot;:{&quot;type&quot;:&quot;ELLIPSE&quot;,&quot;size&quot;:{&quot;x&quot;:26.367645911679165,&quot;y&quot;:26.367645911679165}},&quot;pathStyles&quot;:[{&quot;type&quot;:&quot;FILL&quot;,&quot;fillStyle&quot;:&quot;rgba(255,255,255,1)&quot;},{&quot;type&quot;:&quot;STROKE&quot;,&quot;strokeStyle&quot;:&quot;rgba(0,0,0,1)&quot;,&quot;lineWidth&quot;:1.4550707610123956,&quot;lineJoin&quot;:&quot;round&quot;}],&quot;isLocked&quot;:false,&quot;parent&quot;:{&quot;type&quot;:&quot;CHILD&quot;,&quot;parentId&quot;:&quot;d473213f-49ba-49e2-b167-24aafef03aff&quot;,&quot;order&quot;:&quot;16&quot;}},&quot;ac12c9b3-2f33-4f45-a7f2-713ce1f96b4b&quot;:{&quot;type&quot;:&quot;FIGURE_OBJECT&quot;,&quot;id&quot;:&quot;ac12c9b3-2f33-4f45-a7f2-713ce1f96b4b&quot;,&quot;relativeTransform&quot;:{&quot;translate&quot;:{&quot;x&quot;:0,&quot;y&quot;:0},&quot;rotate&quot;:0},&quot;text&quot;:{&quot;textData&quot;:{&quot;lineSpacing&quot;:&quot;normal&quot;,&quot;alignment&quot;:&quot;center&quot;,&quot;lines&quot;:[{&quot;runs&quot;:[{&quot;style&quot;:{&quot;fontFamily&quot;:&quot;Roboto&quot;,&quot;fontSize&quot;:15.52075478413222,&quot;color&quot;:&quot;rgb(0,0,0)&quot;,&quot;fontWeight&quot;:&quot;bold&quot;,&quot;fontStyle&quot;:&quot;normal&quot;,&quot;decoration&quot;:&quot;none&quot;,&quot;script&quot;:&quot;none&quot;},&quot;range&quot;:[0,0]}],&quot;text&quot;:&quot;b&quot;,&quot;baseStyle&quot;:{&quot;fontFamily&quot;:&quot;Roboto&quot;,&quot;fontSize&quot;:15.52075478413222,&quot;color&quot;:&quot;rgb(0,0,0)&quot;,&quot;fontWeight&quot;:&quot;bold&quot;,&quot;fontStyle&quot;:&quot;normal&quot;,&quot;decoration&quot;:&quot;none&quot;,&quot;script&quot;:&quot;none&quot;}}],&quot;verticalAlign&quot;:&quot;TOP&quot;},&quot;size&quot;:{&quot;x&quot;:23.203528402277666,&quot;y&quot;:17.650731036383167},&quot;targetSize&quot;:{&quot;x&quot;:16.38236955694723,&quot;y&quot;:2},&quot;format&quot;:&quot;BETTER_TEXT&quot;,&quot;verticalAlign&quot;:&quot;TOP&quot;},&quot;parent&quot;:{&quot;type&quot;:&quot;CHILD&quot;,&quot;parentId&quot;:&quot;ef73fd18-e2e8-4187-a196-9a7288be320e&quot;,&quot;order&quot;:&quot;5&quot;}},&quot;1c0eb4fd-7144-4a26-9b15-079e206e91f4&quot;:{&quot;type&quot;:&quot;FIGURE_OBJECT&quot;,&quot;id&quot;:&quot;1c0eb4fd-7144-4a26-9b15-079e206e91f4&quot;,&quot;relativeTransform&quot;:{&quot;translate&quot;:{&quot;x&quot;:211.45276901190098,&quot;y&quot;:233.6488300275346},&quot;rotate&quot;:0},&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29]}],&quot;text&quot;:&quot;2. Cells not affected by virus&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220.53094205789256,&quot;y&quot;:19.76881876074915},&quot;targetSize&quot;:{&quot;x&quot;:155.7012937385625,&quot;y&quot;:13.957364114119555},&quot;format&quot;:&quot;BETTER_TEXT&quot;,&quot;verticalAlign&quot;:&quot;TOP&quot;},&quot;isLocked&quot;:false,&quot;parent&quot;:{&quot;type&quot;:&quot;CHILD&quot;,&quot;parentId&quot;:&quot;d473213f-49ba-49e2-b167-24aafef03aff&quot;,&quot;order&quot;:&quot;17&quot;}},&quot;55fc04a2-2f67-46b5-b298-63bcb91a6db5&quot;:{&quot;type&quot;:&quot;FIGURE_OBJECT&quot;,&quot;id&quot;:&quot;55fc04a2-2f67-46b5-b298-63bcb91a6db5&quot;,&quot;relativeTransform&quot;:{&quot;translate&quot;:{&quot;x&quot;:-286.4886374344412,&quot;y&quot;:196.25171697018493},&quot;rotate&quot;:0},&quot;opacity&quot;:0.75,&quot;path&quot;:{&quot;type&quot;:&quot;POLY_LINE&quot;,&quot;points&quot;:[{&quot;x&quot;:11.932509438790815,&quot;y&quot;:1.246577763762047},{&quot;x&quot;:5.178541098297106,&quot;y&quot;:-3.2622862524835945},{&quot;x&quot;:-4.035857178493368,&quot;y&quot;:2.6607643268864583},{&quot;x&quot;:-11.932509438790815,&quot;y&quot;:1.9114027174665198}],&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quot;}},&quot;09c43361-4a8e-49d5-bcbf-9c3383d974fa&quot;:{&quot;type&quot;:&quot;FIGURE_OBJECT&quot;,&quot;id&quot;:&quot;09c43361-4a8e-49d5-bcbf-9c3383d974fa&quot;,&quot;relativeTransform&quot;:{&quot;translate&quot;:{&quot;x&quot;:-265.22066592476176,&quot;y&quot;:187.61261519221878},&quot;rotate&quot;:0},&quot;opacity&quot;:0.75,&quot;path&quot;:{&quot;type&quot;:&quot;POLY_LINE&quot;,&quot;points&quot;:[{&quot;x&quot;:-1.145905973893318,&quot;y&quot;:14.161723884408532},{&quot;x&quot;:5.841238724861256,&quot;y&quot;:3.3144507650010993},{&quot;x&quot;:-5.442997757898925,&quot;y&quot;:-3.7248378198405265},{&quot;x&quot;:-1.145905973893318,&quot;y&quot;:-14.161723884408532}],&quot;closed&quot;:false},&quot;pathStyles&quot;:[{&quot;type&quot;:&quot;FILL&quot;,&quot;fillStyle&quot;:&quot;transparent&quot;},{&quot;type&quot;:&quot;STROKE&quot;,&quot;strokeStyle&quot;:&quot;rgba(204, 70, 112, 1)&quot;,&quot;lineWidth&quot;:1.9084818066567948,&quot;lineJoin&quot;:&quot;round&quot;}],&quot;pathSmoothing&quot;:{&quot;type&quot;:&quot;CATMULL_SMOOTHING&quot;,&quot;smoothing&quot;:0.2},&quot;isLocked&quot;:false,&quot;parent&quot;:{&quot;type&quot;:&quot;CHILD&quot;,&quot;parentId&quot;:&quot;d473213f-49ba-49e2-b167-24aafef03aff&quot;,&quot;order&quot;:&quot;21&quot;}},&quot;4b659701-c06f-4827-b443-8e187961d292&quot;:{&quot;type&quot;:&quot;FIGURE_OBJECT&quot;,&quot;id&quot;:&quot;4b659701-c06f-4827-b443-8e187961d292&quot;,&quot;relativeTransform&quot;:{&quot;translate&quot;:{&quot;x&quot;:-278.67603012863424,&quot;y&quot;:-100.79705925445005},&quot;rotate&quot;:0},&quot;opacity&quot;:1,&quot;pathStyles&quot;:[{&quot;type&quot;:&quot;FILL&quot;,&quot;fillStyle&quot;:&quot;rgba(18,104,55,1)&quot;}],&quot;text&quot;:{&quot;textData&quot;:{&quot;lineSpacing&quot;:&quot;normal&quot;,&quot;alignment&quot;:&quot;left&quot;,&quot;lines&quot;:[{&quot;runs&quot;:[{&quot;style&quot;:{&quot;fontFamily&quot;:&quot;Roboto&quot;,&quot;fontSize&quot;:15.06195715104697,&quot;color&quot;:&quot;rgba(18,104,55,1)&quot;,&quot;fontWeight&quot;:&quot;normal&quot;,&quot;fontStyle&quot;:&quot;normal&quot;,&quot;decoration&quot;:&quot;none&quot;,&quot;script&quot;:&quot;none&quot;},&quot;range&quot;:[0,15]}],&quot;text&quot;:&quot;Cytotoxic T cell&quot;,&quot;baseStyle&quot;:{&quot;fontFamily&quot;:&quot;Roboto&quot;,&quot;fontSize&quot;:15.06195715104697,&quot;color&quot;:&quot;rgba(18,104,55,1)&quot;,&quot;fontWeight&quot;:&quot;normal&quot;,&quot;fontStyle&quot;:&quot;normal&quot;,&quot;decoration&quot;:&quot;none&quot;,&quot;script&quot;:&quot;none&quot;}}],&quot;verticalAlign&quot;:&quot;TOP&quot;},&quot;size&quot;:{&quot;x&quot;:104.00042840779628,&quot;y&quot;:17.650731036383167},&quot;targetSize&quot;:{&quot;x&quot;:73.42734357978541,&quot;y&quot;:12.461932244749601},&quot;format&quot;:&quot;BETTER_TEXT&quot;,&quot;verticalAlign&quot;:&quot;TOP&quot;},&quot;isLocked&quot;:false,&quot;parent&quot;:{&quot;type&quot;:&quot;CHILD&quot;,&quot;parentId&quot;:&quot;d473213f-49ba-49e2-b167-24aafef03aff&quot;,&quot;order&quot;:&quot;22&quot;}},&quot;9b9031a6-0659-40fe-8d92-1f9a4bd0393a&quot;:{&quot;type&quot;:&quot;FIGURE_OBJECT&quot;,&quot;id&quot;:&quot;9b9031a6-0659-40fe-8d92-1f9a4bd0393a&quot;,&quot;name&quot;:&quot;Antibody (round style)&quot;,&quot;relativeTransform&quot;:{&quot;translate&quot;:{&quot;x&quot;:272.5068856418287,&quot;y&quot;:-27.697876891882096},&quot;rotate&quot;:2.177099977487722,&quot;skewX&quot;:-0.030702582834804173,&quot;scale&quot;:{&quot;x&quot;:0.10475007833614494,&quot;y&quot;:0.10339479196916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3&quot;}},&quot;0cf69495-834d-4727-aa69-94d765a0acc6&quot;:{&quot;type&quot;:&quot;FIGURE_OBJECT&quot;,&quot;id&quot;:&quot;0cf69495-834d-4727-aa69-94d765a0acc6&quot;,&quot;name&quot;:&quot;Antibody (round style)&quot;,&quot;relativeTransform&quot;:{&quot;translate&quot;:{&quot;x&quot;:175.98023028267738,&quot;y&quot;:-29.904804093880298},&quot;rotate&quot;:-2.6568058302566238,&quot;skewX&quot;:-0.029194558262160785,&quot;scale&quot;:{&quot;x&quot;:0.08930093911709563,&quot;y&quot;:0.09366676537262175}},&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5&quot;}},&quot;c90ec85b-07e7-4300-9b92-fcffa15b9516&quot;:{&quot;type&quot;:&quot;FIGURE_OBJECT&quot;,&quot;id&quot;:&quot;c90ec85b-07e7-4300-9b92-fcffa15b9516&quot;,&quot;relativeTransform&quot;:{&quot;translate&quot;:{&quot;x&quot;:328.1013492630245,&quot;y&quot;:12.308099067119487},&quot;rotate&quot;:1.5707963267948966},&quot;opacity&quot;:1,&quot;source&quot;:{&quot;type&quot;:&quot;ASSETS&quot;},&quot;pathStyles&quot;:[{&quot;type&quot;:&quot;FILL&quot;,&quot;fillStyle&quot;:&quot;rgb(0,0,0)&quot;}],&quot;isLocked&quot;:false,&quot;parent&quot;:{&quot;type&quot;:&quot;CHILD&quot;,&quot;parentId&quot;:&quot;d473213f-49ba-49e2-b167-24aafef03aff&quot;,&quot;order&quot;:&quot;26&quot;}},&quot;f8d6c5b7-dd05-4480-975a-7e1758a6eb42&quot;:{&quot;type&quot;:&quot;FIGURE_OBJECT&quot;,&quot;id&quot;:&quot;f8d6c5b7-dd05-4480-975a-7e1758a6eb42&quot;,&quot;name&quot;:&quot;Antibody (round style)&quot;,&quot;relativeTransform&quot;:{&quot;translate&quot;:{&quot;x&quot;:-8.480623359056533,&quot;y&quot;:13.652562153280984},&quot;rotate&quot;:1.746780128261513,&quot;skewX&quot;:0.01878167928937173,&quot;scale&quot;:{&quot;x&quot;:0.08087310255890871,&quot;y&quot;:0.0813513709924182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2&quot;}},&quot;12ed0ea6-54e9-4f4c-bb05-998341718f41&quot;:{&quot;type&quot;:&quot;FIGURE_OBJECT&quot;,&quot;id&quot;:&quot;12ed0ea6-54e9-4f4c-bb05-998341718f41&quot;,&quot;name&quot;:&quot;Antibody (round style)&quot;,&quot;relativeTransform&quot;:{&quot;translate&quot;:{&quot;x&quot;:6.615000844302128,&quot;y&quot;:-11.544145658045338},&quot;rotate&quot;:-2.305808162297488,&quot;skewX&quot;:0.010255954415846171,&quot;scale&quot;:{&quot;x&quot;:0.08279301183264501,&quot;y&quot;:0.07946489231333329}},&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90ec85b-07e7-4300-9b92-fcffa15b9516&quot;,&quot;order&quot;:&quot;5&quot;}},&quot;4379a033-ceb8-4681-aaa9-ed10de2cf806&quot;:{&quot;type&quot;:&quot;FIGURE_OBJECT&quot;,&quot;id&quot;:&quot;4379a033-ceb8-4681-aaa9-ed10de2cf806&quot;,&quot;name&quot;:&quot;Virus&quot;,&quot;relativeTransform&quot;:{&quot;translate&quot;:{&quot;x&quot;:4.216205592520761,&quot;y&quot;:4.404497273935249},&quot;rotate&quot;:-1.4590755139500329,&quot;skewX&quot;:-3.6251946024173724e-17,&quot;scale&quot;:{&quot;x&quot;:0.2187507071170381,&quot;y&quot;:0.21875070711703798}},&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90ec85b-07e7-4300-9b92-fcffa15b9516&quot;,&quot;order&quot;:&quot;7&quot;}},&quot;a3422c22-0dd6-4ead-b828-a124f9ba384e&quot;:{&quot;type&quot;:&quot;FIGURE_OBJECT&quot;,&quot;id&quot;:&quot;a3422c22-0dd6-4ead-b828-a124f9ba384e&quot;,&quot;relativeTransform&quot;:{&quot;translate&quot;:{&quot;x&quot;:0.2817513050584863,&quot;y&quot;:-0.6605994603978834},&quot;rotate&quot;:3.141592653589793,&quot;skewX&quot;:0,&quot;scale&quot;:{&quot;x&quot;:-0.5852244856887456,&quot;y&quot;:0.5852244856887456}},&quot;opacity&quot;:1,&quot;path&quot;:{&quot;type&quot;:&quot;RECT&quot;,&quot;size&quot;:{&quot;x&quot;:62.328507264544896,&quot;y&quot;:80.47046334732283}},&quot;pathStyles&quot;:[{&quot;type&quot;:&quot;FILL&quot;,&quot;fillStyle&quot;:&quot;#fff&quot;}],&quot;isFrozen&quot;:true,&quot;isLocked&quot;:false,&quot;parent&quot;:{&quot;type&quot;:&quot;CROP&quot;,&quot;parentId&quot;:&quot;c90ec85b-07e7-4300-9b92-fcffa15b9516&quot;,&quot;order&quot;:&quot;5&quot;}},&quot;34b2dab2-b227-4284-8612-7b8dbcb01a3b&quot;:{&quot;type&quot;:&quot;FIGURE_OBJECT&quot;,&quot;id&quot;:&quot;34b2dab2-b227-4284-8612-7b8dbcb01a3b&quot;,&quot;name&quot;:&quot;Antibody (round style)&quot;,&quot;relativeTransform&quot;:{&quot;translate&quot;:{&quot;x&quot;:223.6941119541917,&quot;y&quot;:-7.955213850747911},&quot;rotate&quot;:2.560492122806931,&quot;skewX&quot;:-0.04305264177484496,&quot;scale&quot;:{&quot;x&quot;:0.09715843946804566,&quot;y&quot;:0.0985573119030282}},&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473213f-49ba-49e2-b167-24aafef03aff&quot;,&quot;order&quot;:&quot;27&quot;}},&quot;d1e55cad-30f3-4838-ba69-7fa88842178a&quot;:{&quot;type&quot;:&quot;FIGURE_OBJECT&quot;,&quot;id&quot;:&quot;d1e55cad-30f3-4838-ba69-7fa88842178a&quot;,&quot;relativeTransform&quot;:{&quot;translate&quot;:{&quot;x&quot;:169.5034973128412,&quot;y&quot;:37.52280929269543},&quot;rotate&quot;:0},&quot;opacity&quot;:1,&quot;source&quot;:{&quot;type&quot;:&quot;ASSETS&quot;},&quot;pathStyles&quot;:[{&quot;type&quot;:&quot;FILL&quot;,&quot;fillStyle&quot;:&quot;rgb(0,0,0)&quot;}],&quot;isLocked&quot;:false,&quot;parent&quot;:{&quot;type&quot;:&quot;CHILD&quot;,&quot;parentId&quot;:&quot;d473213f-49ba-49e2-b167-24aafef03aff&quot;,&quot;order&quot;:&quot;3&quot;}},&quot;bb72a69f-7395-4654-86ba-84ea27f4ef37&quot;:{&quot;type&quot;:&quot;FIGURE_OBJECT&quot;,&quot;id&quot;:&quot;bb72a69f-7395-4654-86ba-84ea27f4ef37&quot;,&quot;name&quot;:&quot;Antibody (round style)&quot;,&quot;relativeTransform&quot;:{&quot;translate&quot;:{&quot;x&quot;:2.984548703095668,&quot;y&quot;:-12.477825814064857},&quot;rotate&quot;:2.5632235301417854,&quot;skewX&quot;:0.023580143074353962,&quot;scale&quot;:{&quot;x&quot;:0.09806438582697297,&quot;y&quot;:0.09705140874380905}},&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1&quot;}},&quot;143cc377-9baa-428e-ae48-32fffd2d43f6&quot;:{&quot;type&quot;:&quot;FIGURE_OBJECT&quot;,&quot;id&quot;:&quot;143cc377-9baa-428e-ae48-32fffd2d43f6&quot;,&quot;name&quot;:&quot;Antibody (round style)&quot;,&quot;relativeTransform&quot;:{&quot;translate&quot;:{&quot;x&quot;:18.977429221807387,&quot;y&quot;:14.099891478233507},&quot;rotate&quot;:-1.816345446241707,&quot;skewX&quot;:-0.03899165868342133,&quot;scale&quot;:{&quot;x&quot;:0.09653277329503457,&quot;y&quot;:0.09859125007230758}},&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2&quot;}},&quot;7a13f84e-0e49-4fc0-8151-a435bcce40bc&quot;:{&quot;type&quot;:&quot;FIGURE_OBJECT&quot;,&quot;id&quot;:&quot;7a13f84e-0e49-4fc0-8151-a435bcce40bc&quot;,&quot;name&quot;:&quot;Antibody (round style)&quot;,&quot;relativeTransform&quot;:{&quot;translate&quot;:{&quot;x&quot;:-17.50141868491623,&quot;y&quot;:12.409325107342612},&quot;rotate&quot;:0.5399330716809256,&quot;skewX&quot;:-0.043052641774845156,&quot;scale&quot;:{&quot;x&quot;:0.09715843946804566,&quot;y&quot;:0.09855731190302816}},&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d1e55cad-30f3-4838-ba69-7fa88842178a&quot;,&quot;order&quot;:&quot;5&quot;}},&quot;79644606-b99d-4256-b9f6-3c3e981cdf4a&quot;:{&quot;type&quot;:&quot;FIGURE_OBJECT&quot;,&quot;id&quot;:&quot;79644606-b99d-4256-b9f6-3c3e981cdf4a&quot;,&quot;name&quot;:&quot;Virus&quot;,&quot;relativeTransform&quot;:{&quot;translate&quot;:{&quot;x&quot;:1.1894855713606831,&quot;y&quot;:6.3042300248785645},&quot;rotate&quot;:0.11172081284486372,&quot;skewX&quot;:2.2523444893362698e-17,&quot;scale&quot;:{&quot;x&quot;:0.27752219401610856,&quot;y&quot;:0.277522194016108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1e55cad-30f3-4838-ba69-7fa88842178a&quot;,&quot;order&quot;:&quot;7&quot;}},&quot;c6da35b9-9a6f-4141-bc70-becc01cba4b6&quot;:{&quot;type&quot;:&quot;FIGURE_OBJECT&quot;,&quot;id&quot;:&quot;c6da35b9-9a6f-4141-bc70-becc01cba4b6&quot;,&quot;relativeTransform&quot;:{&quot;translate&quot;:{&quot;x&quot;:108.12796322334002,&quot;y&quot;:13.36459477562722},&quot;rotate&quot;:3.141592653589793},&quot;opacity&quot;:1,&quot;source&quot;:{&quot;type&quot;:&quot;ASSETS&quot;},&quot;pathStyles&quot;:[{&quot;type&quot;:&quot;FILL&quot;,&quot;fillStyle&quot;:&quot;rgb(0,0,0)&quot;}],&quot;isLocked&quot;:false,&quot;parent&quot;:{&quot;type&quot;:&quot;CHILD&quot;,&quot;parentId&quot;:&quot;d473213f-49ba-49e2-b167-24aafef03aff&quot;,&quot;order&quot;:&quot;32&quot;}},&quot;754e42b1-9590-494d-8e7d-101c65d6a9b6&quot;:{&quot;type&quot;:&quot;FIGURE_OBJECT&quot;,&quot;id&quot;:&quot;754e42b1-9590-494d-8e7d-101c65d6a9b6&quot;,&quot;name&quot;:&quot;Antibody (round style)&quot;,&quot;relativeTransform&quot;:{&quot;translate&quot;:{&quot;x&quot;:5.9700471238246315,&quot;y&quot;:4.147472631003118},&quot;rotate&quot;:6.086941971909234,&quot;skewX&quot;:-0.029194558262160865,&quot;scale&quot;:{&quot;x&quot;:-0.08719091672943613,&quot;y&quot;:0.0914535862742841}},&quot;opacity&quot;:0.8,&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c6da35b9-9a6f-4141-bc70-becc01cba4b6&quot;,&quot;order&quot;:&quot;2&quot;}},&quot;28761b21-6d47-4800-95b4-d9e2465c3080&quot;:{&quot;type&quot;:&quot;FIGURE_OBJECT&quot;,&quot;id&quot;:&quot;28761b21-6d47-4800-95b4-d9e2465c3080&quot;,&quot;name&quot;:&quot;Virus&quot;,&quot;relativeTransform&quot;:{&quot;translate&quot;:{&quot;x&quot;:-6.228078341135256,&quot;y&quot;:-4.9694858613845065},&quot;rotate&quot;:3.0459916471595156,&quot;skewX&quot;:0,&quot;scale&quot;:{&quot;x&quot;:0.18927061495457007,&quot;y&quot;:0.1892706149545702}},&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c6da35b9-9a6f-4141-bc70-becc01cba4b6&quot;,&quot;order&quot;:&quot;5&quot;}},&quot;43462a93-fc96-4d05-a5ec-bbff65a0c79a&quot;:{&quot;type&quot;:&quot;FIGURE_OBJECT&quot;,&quot;id&quot;:&quot;43462a93-fc96-4d05-a5ec-bbff65a0c79a&quot;,&quot;relativeTransform&quot;:{&quot;translate&quot;:{&quot;x&quot;:-101.3654228012892,&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End&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5&quot;}},&quot;5fb5ccb5-74e3-4160-9167-0fea6ae03add&quot;:{&quot;type&quot;:&quot;FIGURE_OBJECT&quot;,&quot;id&quot;:&quot;5fb5ccb5-74e3-4160-9167-0fea6ae03add&quot;,&quot;relativeTransform&quot;:{&quot;translate&quot;:{&quot;x&quot;:93.30259228052394,&quot;y&quot;:-152.29272217718494},&quot;rotate&quot;:0},&quot;opacity&quot;:1,&quot;path&quot;:{&quot;type&quot;:&quot;POLY_LINE&quot;,&quot;points&quot;:[{&quot;x&quot;:36.12972936943792,&quot;y&quot;:0},{&quot;x&quot;:-36.12972936943784,&quot;y&quot;:0}],&quot;closed&quot;:false,&quot;cornerRounding&quot;:{&quot;type&quot;:&quot;ARC_LENGTH&quot;,&quot;global&quot;:11.428099033124628}},&quot;pathStyles&quot;:[{&quot;type&quot;:&quot;FILL&quot;,&quot;fillStyle&quot;:&quot;rgba(0,0,0,0)&quot;},{&quot;type&quot;:&quot;STROKE&quot;,&quot;strokeStyle&quot;:&quot;#232323&quot;,&quot;lineWidth&quot;:2.4711023450936436,&quot;lineJoin&quot;:&quot;round&quot;}],&quot;pathMarkers&quot;:{&quot;markerStart&quot;:{&quot;type&quot;:&quot;PATH&quot;,&quot;units&quot;:{&quot;type&quot;:&quot;STROKE_WIDTH&quot;,&quot;scale&quot;:0.8},&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37&quot;}},&quot;41170e76-c437-4e50-b3ba-d2523be6dd82&quot;:{&quot;type&quot;:&quot;FIGURE_OBJECT&quot;,&quot;id&quot;:&quot;41170e76-c437-4e50-b3ba-d2523be6dd82&quot;,&quot;name&quot;:&quot;Generic enzyme 2a&quot;,&quot;relativeTransform&quot;:{&quot;translate&quot;:{&quot;x&quot;:90.0051114246357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quot;}},&quot;10fb409f-e13f-48ee-8808-39a3fb7f3d68&quot;:{&quot;type&quot;:&quot;FIGURE_OBJECT&quot;,&quot;id&quot;:&quot;10fb409f-e13f-48ee-8808-39a3fb7f3d68&quot;,&quot;name&quot;:&quot;Generic enzyme 2a&quot;,&quot;relativeTransform&quot;:{&quot;translate&quot;:{&quot;x&quot;:54.938051060033146,&quot;y&quot;:127.2819939539577},&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2&quot;}},&quot;11f1b027-083f-4f20-9487-1cb7d2b9eacc&quot;:{&quot;type&quot;:&quot;FIGURE_OBJECT&quot;,&quot;id&quot;:&quot;11f1b027-083f-4f20-9487-1cb7d2b9eacc&quot;,&quot;name&quot;:&quot;Generic enzyme 2a&quot;,&quot;relativeTransform&quot;:{&quot;translate&quot;:{&quot;x&quot;:259.9159905855508,&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45&quot;}},&quot;fa467256-9ecf-49bb-9c66-d48b48cdb157&quot;:{&quot;type&quot;:&quot;FIGURE_OBJECT&quot;,&quot;id&quot;:&quot;fa467256-9ecf-49bb-9c66-d48b48cdb157&quot;,&quot;name&quot;:&quot;Generic enzyme 2a&quot;,&quot;relativeTransform&quot;:{&quot;translate&quot;:{&quot;x&quot;:360.5216273467275,&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quot;}},&quot;19df4382-64a6-42c8-8502-a615994ad673&quot;:{&quot;type&quot;:&quot;FIGURE_OBJECT&quot;,&quot;id&quot;:&quot;19df4382-64a6-42c8-8502-a615994ad673&quot;,&quot;name&quot;:&quot;Generic enzyme 2a&quot;,&quot;relativeTransform&quot;:{&quot;translate&quot;:{&quot;x&quot;:295.88837655387573,&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1&quot;}},&quot;36812f6d-43a2-41f5-a26a-b06db56c69a7&quot;:{&quot;type&quot;:&quot;FIGURE_OBJECT&quot;,&quot;id&quot;:&quot;36812f6d-43a2-41f5-a26a-b06db56c69a7&quot;,&quot;name&quot;:&quot;Generic enzyme 2a&quot;,&quot;relativeTransform&quot;:{&quot;translate&quot;:{&quot;x&quot;:395.19331133611547,&quot;y&quot;:127.28183978660596},&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52&quot;}},&quot;f01135c5-5adf-441c-ae46-13ca483ed277&quot;:{&quot;type&quot;:&quot;FIGURE_OBJECT&quot;,&quot;id&quot;:&quot;f01135c5-5adf-441c-ae46-13ca483ed277&quot;,&quot;relativeTransform&quot;:{&quot;translate&quot;:{&quot;x&quot;:288.16120992002726,&quot;y&quot;:87.31148826189532},&quot;rotate&quot;:0},&quot;opacity&quot;:1,&quot;path&quot;:{&quot;type&quot;:&quot;POLY_LINE&quot;,&quot;points&quot;:[{&quot;x&quot;:-7.7587162604156426,&quot;y&quot;:-31.68573095171162},{&quot;x&quot;:4.164587286404273,&quot;y&quot;:-1.9367872593746491},{&quot;x&quot;:7.5733231567927115,&quot;y&quot;:31.68573095171162}],&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3&quot;}},&quot;995d050f-5d6b-45de-9d2f-15d771093a3a&quot;:{&quot;type&quot;:&quot;FIGURE_OBJECT&quot;,&quot;id&quot;:&quot;995d050f-5d6b-45de-9d2f-15d771093a3a&quot;,&quot;relativeTransform&quot;:{&quot;translate&quot;:{&quot;x&quot;:163.6611356532114,&quot;y&quot;:90.36296458004324},&quot;rotate&quot;:0},&quot;opacity&quot;:1,&quot;path&quot;:{&quot;type&quot;:&quot;POLY_LINE&quot;,&quot;points&quot;:[{&quot;x&quot;:5.397177408750983,&quot;y&quot;:-29.531672173981903},{&quot;x&quot;:-2.8280648125548695,&quot;y&quot;:-6.0001984801493915},{&quot;x&quot;:-5.331271208744248,&quot;y&quot;:29.531672173982063}],&quot;closed&quot;:false},&quot;pathStyles&quot;:[{&quot;type&quot;:&quot;FILL&quot;,&quot;fillStyle&quot;:&quot;rgba(0,0,0,0)&quot;},{&quot;type&quot;:&quot;STROKE&quot;,&quot;strokeStyle&quot;:{&quot;units&quot;:&quot;PATH_LENGTH&quot;,&quot;stops&quot;:{&quot;0&quot;:&quot;#23232300&quot;,&quot;1&quot;:&quot;#232323&quot;,&quot;0.45&quot;:&quot;#232323&quot;}},&quot;lineWidth&quot;:4.23617544873196,&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55&quot;}},&quot;49448537-d02a-4c2b-b136-62d27f5eebfd&quot;:{&quot;type&quot;:&quot;FIGURE_OBJECT&quot;,&quot;id&quot;:&quot;49448537-d02a-4c2b-b136-62d27f5eebfd&quot;,&quot;relativeTransform&quot;:{&quot;translate&quot;:{&quot;x&quot;:267.02935535413803,&quot;y&quot;:38.351901063512294},&quot;rotate&quot;:0},&quot;opacity&quot;:1,&quot;source&quot;:{&quot;type&quot;:&quot;ASSETS&quot;},&quot;pathStyles&quot;:[{&quot;type&quot;:&quot;FILL&quot;,&quot;fillStyle&quot;:&quot;rgb(0,0,0)&quot;}],&quot;isLocked&quot;:false,&quot;parent&quot;:{&quot;type&quot;:&quot;CHILD&quot;,&quot;parentId&quot;:&quot;d473213f-49ba-49e2-b167-24aafef03aff&quot;,&quot;order&quot;:&quot;56&quot;}},&quot;03936af4-d0fa-434b-969a-65443b42dbc4&quot;:{&quot;type&quot;:&quot;FIGURE_OBJECT&quot;,&quot;id&quot;:&quot;03936af4-d0fa-434b-969a-65443b42dbc4&quot;,&quot;name&quot;:&quot;Antibody (round style)&quot;,&quot;relativeTransform&quot;:{&quot;translate&quot;:{&quot;x&quot;:-8.880173110148043,&quot;y&quot;:-1.3947730843166197},&quot;rotate&quot;:2.4206177542790988,&quot;skewX&quot;:0.0020159103957599974,&quot;scale&quot;:{&quot;x&quot;:-0.0960955778559737,&quot;y&quot;:0.09903979979566307}},&quot;opacity&quot;:1,&quot;image&quot;:{&quot;url&quot;:&quot;https://icons.biorender.com/biorender/5b43ad5344457700149c1cd4/antibody-round-style.png&quot;,&quot;fallbackUrl&quot;:&quot;https://res.cloudinary.com/dlcjuc3ej/image/upload/v1531161933/o9m3rnysp8ggpncn0ccz.svg#/keystone/api/icons/5b43ad5344457700149c1cd4/antibody-round-style.svg&quot;,&quot;size&quot;:{&quot;x&quot;:192,&quot;y&quot;:202},&quot;isPremium&quot;:false,&quot;isPacked&quot;:true},&quot;source&quot;:{&quot;id&quot;:&quot;5b43ab4244457700149c1cc7&quot;,&quot;type&quot;:&quot;ASSETS&quot;},&quot;pathStyles&quot;:[{&quot;type&quot;:&quot;FILL&quot;,&quot;fillStyle&quot;:&quot;rgb(0,0,0)&quot;}],&quot;isLocked&quot;:false,&quot;parent&quot;:{&quot;type&quot;:&quot;CHILD&quot;,&quot;parentId&quot;:&quot;49448537-d02a-4c2b-b136-62d27f5eebfd&quot;,&quot;order&quot;:&quot;2&quot;}},&quot;f6a8b4e6-977d-43d0-9947-66d2285d1749&quot;:{&quot;type&quot;:&quot;FIGURE_OBJECT&quot;,&quot;id&quot;:&quot;f6a8b4e6-977d-43d0-9947-66d2285d1749&quot;,&quot;name&quot;:&quot;Virus&quot;,&quot;relativeTransform&quot;:{&quot;translate&quot;:{&quot;x&quot;:8.788837505725139,&quot;y&quot;:1.4848319193275437},&quot;rotate&quot;:0.11172081284486368,&quot;skewX&quot;:0,&quot;scale&quot;:{&quot;x&quot;:0.2546972471305024,&quot;y&quot;:0.2546972471305023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9448537-d02a-4c2b-b136-62d27f5eebfd&quot;,&quot;order&quot;:&quot;5&quot;}},&quot;bd0bd1e2-4f25-4a64-bfc8-4793a952e866&quot;:{&quot;type&quot;:&quot;FIGURE_OBJECT&quot;,&quot;id&quot;:&quot;bd0bd1e2-4f25-4a64-bfc8-4793a952e866&quot;,&quot;name&quot;:&quot;Check mark&quot;,&quot;relativeTransform&quot;:{&quot;translate&quot;:{&quot;x&quot;:340.5198203327078,&quot;y&quot;:231.68316854905495},&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57&quot;}},&quot;b7de0ba9-ebb2-4ae7-9e64-a95e57309ce9&quot;:{&quot;type&quot;:&quot;FIGURE_OBJECT&quot;,&quot;id&quot;:&quot;b7de0ba9-ebb2-4ae7-9e64-a95e57309ce9&quot;,&quot;name&quot;:&quot;Check mark&quot;,&quot;relativeTransform&quot;:{&quot;translate&quot;:{&quot;x&quot;:-145.07282966741752,&quot;y&quot;:231.6831685490546},&quot;rotate&quot;:0,&quot;skewX&quot;:0,&quot;scale&quot;:{&quot;x&quot;:0.07978899541122805,&quot;y&quot;:0.07978899541122812}},&quot;opacity&quot;:1,&quot;image&quot;:{&quot;url&quot;:&quot;https://icons.biorender.com/biorender/5a8d98e1296583001433dd82/check-mark.png&quot;,&quot;fallbackUrl&quot;:&quot;https://res.cloudinary.com/dlcjuc3ej/image/upload/v1519229147/mjx1qgepk6beb4e3uycz.svg#/keystone/api/icons/5a8d98e1296583001433dd82/check-mark.svg&quot;,&quot;size&quot;:{&quot;x&quot;:350,&quot;y&quot;:259},&quot;isPremium&quot;:false,&quot;isPacked&quot;:true},&quot;source&quot;:{&quot;id&quot;:&quot;5a8d98ad296583001433dd73&quot;,&quot;type&quot;:&quot;ASSETS&quot;},&quot;pathStyles&quot;:[{&quot;type&quot;:&quot;FILL&quot;,&quot;fillStyle&quot;:&quot;rgb(0,0,0)&quot;}],&quot;isLocked&quot;:false,&quot;parent&quot;:{&quot;type&quot;:&quot;CHILD&quot;,&quot;parentId&quot;:&quot;d473213f-49ba-49e2-b167-24aafef03aff&quot;,&quot;order&quot;:&quot;6&quot;}},&quot;230701e3-a207-4fe0-88b3-22a4f88d439d&quot;:{&quot;type&quot;:&quot;FIGURE_OBJECT&quot;,&quot;id&quot;:&quot;230701e3-a207-4fe0-88b3-22a4f88d439d&quot;,&quot;name&quot;:&quot;Generic enzyme 2a&quot;,&quot;relativeTransform&quot;:{&quot;translate&quot;:{&quot;x&quot;:158.6595682450493,&quot;y&quot;:127.28183978660596},&quot;rotate&quot;:0,&quot;skewX&quot;:0,&quot;scale&quot;:{&quot;x&quot;:0.11175034521279675,&quot;y&quot;:0.15226277110881675}},&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1&quot;}},&quot;3dcf7d5f-d093-40c7-b0b9-c00d2f0d67b2&quot;:{&quot;type&quot;:&quot;FIGURE_OBJECT&quot;,&quot;id&quot;:&quot;3dcf7d5f-d093-40c7-b0b9-c00d2f0d67b2&quot;,&quot;name&quot;:&quot;Generic enzyme 2a&quot;,&quot;relativeTransform&quot;:{&quot;translate&quot;:{&quot;x&quot;:194.63195421337454,&quot;y&quot;:127.28199395395801},&quot;rotate&quot;:0,&quot;skewX&quot;:0,&quot;scale&quot;:{&quot;x&quot;:0.11175034521279675,&quot;y&quot;:0.15226277110881684}},&quot;opacity&quot;:1,&quot;image&quot;:{&quot;url&quot;:&quot;https://icons.biorender.com/biorender/5be5e9527664d21200a3f7a2/generic-enzyme-2a.png&quot;,&quot;fallbackUrl&quot;:&quot;https://res.cloudinary.com/dlcjuc3ej/image/upload/v1541794085/xcep9oskq4bboekehe4n.svg#/keystone/api/icons/5be5e9527664d21200a3f7a2/generic-enzyme-2a.svg&quot;,&quot;size&quot;:{&quot;x&quot;:159,&quot;y&quot;:95},&quot;isPremium&quot;:false,&quot;isPacked&quot;:true},&quot;source&quot;:{&quot;id&quot;:&quot;5be5e8f47664d21200a3f782&quot;,&quot;type&quot;:&quot;ASSETS&quot;},&quot;pathStyles&quot;:[{&quot;type&quot;:&quot;FILL&quot;,&quot;fillStyle&quot;:&quot;rgb(0,0,0)&quot;}],&quot;isLocked&quot;:false,&quot;parent&quot;:{&quot;type&quot;:&quot;CHILD&quot;,&quot;parentId&quot;:&quot;d473213f-49ba-49e2-b167-24aafef03aff&quot;,&quot;order&quot;:&quot;62&quot;}},&quot;0835e8b8-76a9-4cad-b986-5f416050b3e7&quot;:{&quot;type&quot;:&quot;FIGURE_OBJECT&quot;,&quot;id&quot;:&quot;0835e8b8-76a9-4cad-b986-5f416050b3e7&quot;,&quot;relativeTransform&quot;:{&quot;translate&quot;:{&quot;x&quot;:-232.87848586462337,&quot;y&quot;:52.49371626001924},&quot;rotate&quot;:0},&quot;opacity&quot;:1,&quot;path&quot;:{&quot;type&quot;:&quot;POLY_LINE&quot;,&quot;points&quot;:[{&quot;x&quot;:-8.47235089746392,&quot;y&quot;:-48.07641520815245},{&quot;x&quot;:8.47235089746392,&quot;y&quot;:-1.478485272100881},{&quot;x&quot;:-8.47235089746392,&quot;y&quot;:48.07641520815245}],&quot;closed&quot;:false},&quot;pathStyles&quot;:[{&quot;type&quot;:&quot;FILL&quot;,&quot;fillStyle&quot;:&quot;rgba(0,0,0,0)&quot;},{&quot;type&quot;:&quot;STROKE&quot;,&quot;strokeStyle&quot;:{&quot;units&quot;:&quot;PATH_LENGTH&quot;,&quot;stops&quot;:{&quot;0&quot;:&quot;#94221F00&quot;,&quot;1&quot;:&quot;#94221F&quot;,&quot;0.45&quot;:&quot;#94221F&quot;}},&quot;lineWidth&quot;:7.060292414553268,&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73213f-49ba-49e2-b167-24aafef03aff&quot;,&quot;order&quot;:&quot;63&quot;}},&quot;c3eda615-596b-409e-b41a-5a11305c661f&quot;:{&quot;type&quot;:&quot;FIGURE_OBJECT&quot;,&quot;id&quot;:&quot;c3eda615-596b-409e-b41a-5a11305c661f&quot;,&quot;name&quot;:&quot;Generic receptor (circle, open)&quot;,&quot;relativeTransform&quot;:{&quot;translate&quot;:{&quot;x&quot;:-278.322764020137,&quot;y&quot;:88.30063522917412},&quot;rotate&quot;:3.141592653589793},&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5&quot;}},&quot;96e99699-42ea-437b-a2b3-c1bc2c12caf3&quot;:{&quot;type&quot;:&quot;FIGURE_OBJECT&quot;,&quot;id&quot;:&quot;96e99699-42ea-437b-a2b3-c1bc2c12caf3&quot;,&quot;relativeTransform&quot;:{&quot;translate&quot;:{&quot;x&quot;:-0.013458201647094664,&quot;y&quot;:-9.006599690135483},&quot;rotate&quot;:2.443460952792061e-16},&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66, 59, 100,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3eda615-596b-409e-b41a-5a11305c661f&quot;,&quot;order&quot;:&quot;2&quot;}},&quot;827db644-072f-4b27-9058-126ad3809a72&quot;:{&quot;type&quot;:&quot;FIGURE_OBJECT&quot;,&quot;id&quot;:&quot;827db644-072f-4b27-9058-126ad3809a72&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8a/receptor-domain-circle-open.png&quot;,&quot;fallbackUrl&quot;:&quot;https://res.cloudinary.com/dlcjuc3ej/image/upload/v1580507110/qgm9hd6b2w6xtmuesgdp.svg#/keystone/api/icons/5e349feecf9d2e00289a898a/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c3eda615-596b-409e-b41a-5a11305c661f&quot;,&quot;order&quot;:&quot;5&quot;}},&quot;308ccb73-436a-4f5a-94b8-431ba8d78187&quot;:{&quot;type&quot;:&quot;FIGURE_OBJECT&quot;,&quot;id&quot;:&quot;308ccb73-436a-4f5a-94b8-431ba8d78187&quot;,&quot;name&quot;:&quot;Generic receptor (circle, open)&quot;,&quot;relativeTransform&quot;:{&quot;translate&quot;:{&quot;x&quot;:-278.3227640201369,&quot;y&quot;:26.00414510936328},&quot;rotate&quot;:0},&quot;opacity&quot;:1,&quot;source&quot;:{&quot;id&quot;:&quot;5e3ae449bbdbad00899bf8db&quot;,&quot;type&quot;:&quot;ASSETS&quot;},&quot;pathStyles&quot;:[{&quot;type&quot;:&quot;FILL&quot;,&quot;fillStyle&quot;:&quot;rgb(0,0,0)&quot;}],&quot;isLocked&quot;:false,&quot;parent&quot;:{&quot;type&quot;:&quot;CHILD&quot;,&quot;parentId&quot;:&quot;d473213f-49ba-49e2-b167-24aafef03aff&quot;,&quot;order&quot;:&quot;66&quot;}},&quot;0b16ab0e-7f15-4de2-91bc-033ad1d3b936&quot;:{&quot;type&quot;:&quot;FIGURE_OBJECT&quot;,&quot;id&quot;:&quot;0b16ab0e-7f15-4de2-91bc-033ad1d3b936&quot;,&quot;relativeTransform&quot;:{&quot;translate&quot;:{&quot;x&quot;:-0.013458201647094664,&quot;y&quot;:-9.006599690135403},&quot;rotate&quot;:0},&quot;opacity&quot;:1,&quot;path&quot;:{&quot;type&quot;:&quot;POLY_LINE&quot;,&quot;points&quot;:[{&quot;x&quot;:0,&quot;y&quot;:-19.797449895431505},{&quot;x&quot;:0,&quot;y&quot;:19.797449895431505}],&quot;closed&quot;:false},&quot;pathStyles&quot;:[{&quot;type&quot;:&quot;FILL&quot;,&quot;fillStyle&quot;:&quot;rgba(0,0,0,0)&quot;},{&quot;type&quot;:&quot;STROKE&quot;,&quot;strokeStyle&quot;:&quot;rgba(19, 64, 86, 1)&quot;,&quot;lineWidth&quot;:3.03659472293604,&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08ccb73-436a-4f5a-94b8-431ba8d78187&quot;,&quot;order&quot;:&quot;2&quot;}},&quot;9923e535-2d94-47ad-ad8a-c5f75da48c5f&quot;:{&quot;type&quot;:&quot;FIGURE_OBJECT&quot;,&quot;id&quot;:&quot;9923e535-2d94-47ad-ad8a-c5f75da48c5f&quot;,&quot;name&quot;:&quot;Receptor domain (open circle-shaped)&quot;,&quot;relativeTransform&quot;:{&quot;translate&quot;:{&quot;x&quot;:7.524959231254443e-15,&quot;y&quot;:20.39951811767764},&quot;rotate&quot;:-3.141592653589793,&quot;skewX&quot;:0,&quot;scale&quot;:{&quot;x&quot;:0.11573482298356676,&quot;y&quot;:0.11573482298356676}},&quot;opacity&quot;:1,&quot;image&quot;:{&quot;url&quot;:&quot;https://icons.biorender.com/biorender/5e349feecf9d2e00289a8992/receptor-domain-circle-open.png&quot;,&quot;fallbackUrl&quot;:&quot;https://res.cloudinary.com/dlcjuc3ej/image/upload/v1580507110/u9pi9p3rcj0erfhtpaim.svg#/keystone/api/icons/5e349feecf9d2e00289a8992/receptor-domain-circle-open.svg&quot;,&quot;size&quot;:{&quot;x&quot;:281,&quot;y&quot;:172},&quot;isPremium&quot;:false,&quot;isPacked&quot;:true},&quot;source&quot;:{&quot;id&quot;:&quot;5e349fb7cf9d2e00289a8970&quot;,&quot;type&quot;:&quot;ASSETS&quot;},&quot;pathStyles&quot;:[{&quot;type&quot;:&quot;FILL&quot;,&quot;fillStyle&quot;:&quot;rgb(0,0,0)&quot;}],&quot;isLocked&quot;:false,&quot;parent&quot;:{&quot;type&quot;:&quot;CHILD&quot;,&quot;parentId&quot;:&quot;308ccb73-436a-4f5a-94b8-431ba8d78187&quot;,&quot;order&quot;:&quot;5&quot;}},&quot;ef4485a5-fbd7-4b57-a6e6-412663da51bf&quot;:{&quot;type&quot;:&quot;FIGURE_OBJECT&quot;,&quot;id&quot;:&quot;ef4485a5-fbd7-4b57-a6e6-412663da51bf&quot;,&quot;relativeTransform&quot;:{&quot;translate&quot;:{&quot;x&quot;:-278.32296510308555,&quot;y&quot;:57.24488213668876},&quot;rotate&quot;:0},&quot;opacity&quot;:1,&quot;path&quot;:{&quot;type&quot;:&quot;RECT&quot;,&quot;size&quot;:{&quot;x&quot;:12.213903711280212,&quot;y&quot;:20.931653195004724},&quot;cornerRounding&quot;:{&quot;type&quot;:&quot;ARC_LENGTH&quot;,&quot;global&quot;:9.59277754275276}},&quot;pathStyles&quot;:[{&quot;type&quot;:&quot;FILL&quot;,&quot;fillStyle&quot;:&quot;rgba(238, 72, 63, 1)&quot;},{&quot;type&quot;:&quot;STROKE&quot;,&quot;strokeStyle&quot;:&quot;rgba(66,18,18,1)&quot;,&quot;lineWidth&quot;:1.4120584829106535,&quot;lineJoin&quot;:&quot;round&quot;}],&quot;isLocked&quot;:false,&quot;parent&quot;:{&quot;type&quot;:&quot;CHILD&quot;,&quot;parentId&quot;:&quot;d473213f-49ba-49e2-b167-24aafef03aff&quot;,&quot;order&quot;:&quot;67&quot;}},&quot;61febb26-90cb-4d99-9288-4a39d636e2d6&quot;:{&quot;type&quot;:&quot;FIGURE_OBJECT&quot;,&quot;id&quot;:&quot;61febb26-90cb-4d99-9288-4a39d636e2d6&quot;,&quot;relativeTransform&quot;:{&quot;translate&quot;:{&quot;x&quot;:-379.08710243145475,&quot;y&quot;:22.064737285123172},&quot;rotate&quot;:0},&quot;opacity&quot;:1,&quot;pathStyles&quot;:[{&quot;type&quot;:&quot;FILL&quot;,&quot;fillStyle&quot;:&quot;rgba(192,56,48,1)&quot;}],&quot;text&quot;:{&quot;textData&quot;:{&quot;lineSpacing&quot;:&quot;normal&quot;,&quot;alignment&quot;:&quot;left&quot;,&quot;lines&quot;:[{&quot;runs&quot;:[{&quot;style&quot;:{&quot;fontFamily&quot;:&quot;Roboto&quot;,&quot;fontSize&quot;:15.06195715104697,&quot;color&quot;:&quot;rgba(192,56,48,1)&quot;,&quot;fontWeight&quot;:&quot;normal&quot;,&quot;fontStyle&quot;:&quot;normal&quot;,&quot;decoration&quot;:&quot;none&quot;,&quot;script&quot;:&quot;none&quot;},&quot;range&quot;:[0,12]}],&quot;text&quot;:&quot;Viral antigen&quot;,&quot;baseStyle&quot;:{&quot;fontFamily&quot;:&quot;Roboto&quot;,&quot;fontSize&quot;:15.06195715104697,&quot;color&quot;:&quot;rgba(192,56,48,1)&quot;,&quot;fontWeight&quot;:&quot;normal&quot;,&quot;fontStyle&quot;:&quot;normal&quot;,&quot;decoration&quot;:&quot;none&quot;,&quot;script&quot;:&quot;none&quot;}}],&quot;verticalAlign&quot;:&quot;TOP&quot;},&quot;size&quot;:{&quot;x&quot;:87.91648306287308,&quot;y&quot;:17.650731036383167},&quot;targetSize&quot;:{&quot;x&quot;:62.07160784830037,&quot;y&quot;:12.461932244749601},&quot;format&quot;:&quot;BETTER_TEXT&quot;,&quot;verticalAlign&quot;:&quot;TOP&quot;},&quot;isLocked&quot;:false,&quot;parent&quot;:{&quot;type&quot;:&quot;CHILD&quot;,&quot;parentId&quot;:&quot;d473213f-49ba-49e2-b167-24aafef03aff&quot;,&quot;order&quot;:&quot;7&quot;}},&quot;bd1a86f6-0aad-4722-be3d-fc506094dcf5&quot;:{&quot;type&quot;:&quot;FIGURE_OBJECT&quot;,&quot;id&quot;:&quot;bd1a86f6-0aad-4722-be3d-fc506094dcf5&quot;,&quot;relativeTransform&quot;:{&quot;translate&quot;:{&quot;x&quot;:-144.06035758994489,&quot;y&quot;:46.76211083739157},&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5]}],&quot;text&quot;:&quot;1. Immune attack&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33.64075039731,&quot;y&quot;:19.76881876074915},&quot;targetSize&quot;:{&quot;x&quot;:94.35427763053343,&quot;y&quot;:13.957364114119555},&quot;format&quot;:&quot;BETTER_TEXT&quot;,&quot;verticalAlign&quot;:&quot;TOP&quot;},&quot;isLocked&quot;:false,&quot;parent&quot;:{&quot;type&quot;:&quot;CHILD&quot;,&quot;parentId&quot;:&quot;d473213f-49ba-49e2-b167-24aafef03aff&quot;,&quot;order&quot;:&quot;71&quot;}},&quot;207e98ca-6165-4aa6-a3c5-c58238ef7fc1&quot;:{&quot;type&quot;:&quot;FIGURE_OBJECT&quot;,&quot;id&quot;:&quot;207e98ca-6165-4aa6-a3c5-c58238ef7fc1&quot;,&quot;relativeTransform&quot;:{&quot;translate&quot;:{&quot;x&quot;:373.94448700781066,&quot;y&quot;:79.43220192725371},&quot;rotate&quot;:-2.443460952792061e-16},&quot;opacity&quot;:1,&quot;pathStyles&quot;:[{&quot;type&quot;:&quot;FILL&quot;,&quot;fillStyle&quot;:&quot;rgba(23,23,23,1)&quot;}],&quot;text&quot;:{&quot;textData&quot;:{&quot;lineSpacing&quot;:&quot;normal&quot;,&quot;alignment&quot;:&quot;left&quot;,&quot;lines&quot;:[{&quot;runs&quot;:[{&quot;style&quot;:{&quot;fontFamily&quot;:&quot;Roboto&quot;,&quot;fontSize&quot;:16.94470179492784,&quot;color&quot;:&quot;rgba(23,23,23,1)&quot;,&quot;fontWeight&quot;:&quot;bold&quot;,&quot;fontStyle&quot;:&quot;normal&quot;,&quot;decoration&quot;:&quot;none&quot;,&quot;script&quot;:&quot;none&quot;},&quot;range&quot;:[0,13]}],&quot;text&quot;:&quot;1. Virus      &quot;,&quot;baseStyle&quot;:{&quot;fontFamily&quot;:&quot;Roboto&quot;,&quot;fontSize&quot;:16.94470179492784,&quot;color&quot;:&quot;rgba(23,23,23,1)&quot;,&quot;fontWeight&quot;:&quot;bold&quot;,&quot;fontStyle&quot;:&quot;normal&quot;,&quot;decoration&quot;:&quot;none&quot;,&quot;script&quot;:&quot;none&quot;}},{&quot;runs&quot;:[{&quot;style&quot;:{&quot;fontFamily&quot;:&quot;Roboto&quot;,&quot;fontSize&quot;:16.94470179492784,&quot;color&quot;:&quot;rgba(23,23,23,1)&quot;,&quot;fontWeight&quot;:&quot;bold&quot;,&quot;fontStyle&quot;:&quot;normal&quot;,&quot;decoration&quot;:&quot;none&quot;,&quot;script&quot;:&quot;none&quot;},&quot;range&quot;:[0,14]}],&quot;text&quot;:&quot;    cannot bind&quot;,&quot;baseStyle&quot;:{&quot;fontFamily&quot;:&quot;Roboto&quot;,&quot;fontSize&quot;:16.94470179492784,&quot;color&quot;:&quot;rgba(23,23,23,1)&quot;,&quot;fontWeight&quot;:&quot;bold&quot;,&quot;fontStyle&quot;:&quot;normal&quot;,&quot;decoration&quot;:&quot;none&quot;,&quot;script&quot;:&quot;none&quot;}}],&quot;verticalAlign&quot;:&quot;TOP&quot;},&quot;size&quot;:{&quot;x&quot;:116.49344922508521,&quot;y&quot;:38.91633178901761},&quot;targetSize&quot;:{&quot;x&quot;:82.24778159090154,&quot;y&quot;:27.476068213223922},&quot;format&quot;:&quot;BETTER_TEXT&quot;,&quot;verticalAlign&quot;:&quot;TOP&quot;},&quot;isLocked&quot;:false,&quot;parent&quot;:{&quot;type&quot;:&quot;CHILD&quot;,&quot;parentId&quot;:&quot;d473213f-49ba-49e2-b167-24aafef03aff&quot;,&quot;order&quot;:&quot;72&quot;}},&quot;86d88bdf-1621-4f06-8415-e7e88dc43a4f&quot;:{&quot;type&quot;:&quot;FIGURE_OBJECT&quot;,&quot;id&quot;:&quot;86d88bdf-1621-4f06-8415-e7e88dc43a4f&quot;,&quot;relativeTransform&quot;:{&quot;translate&quot;:{&quot;x&quot;:-305.16231070487476,&quot;y&quot;:39.91449975571075},&quot;rotate&quot;:0},&quot;opacity&quot;:1,&quot;path&quot;:{&quot;type&quot;:&quot;POLY_LINE&quot;,&quot;points&quot;:[{&quot;x&quot;:-26.560268963494355,&quot;y&quot;:-17.140438426005463},{&quot;x&quot;:-0.43718702964726497,&quot;y&quot;:-17.140438426005463},{&quot;x&quot;:26.560268963494433,&quot;y&quot;:17.140438426005304}],&quot;closed&quot;:false},&quot;pathStyles&quot;:[{&quot;type&quot;:&quot;FILL&quot;,&quot;fillStyle&quot;:&quot;rgba(0,0,0,0)&quot;},{&quot;type&quot;:&quot;STROKE&quot;,&quot;strokeStyle&quot;:&quot;#232323&quot;,&quot;lineWidth&quot;:1.765073103638317,&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d473213f-49ba-49e2-b167-24aafef03aff&quot;,&quot;order&quot;:&quot;73&quot;}},&quot;f50db89e-52fd-4642-9c16-56f602dbd6cd&quot;:{&quot;type&quot;:&quot;FIGURE_OBJECT&quot;,&quot;id&quot;:&quot;f50db89e-52fd-4642-9c16-56f602dbd6cd&quot;,&quot;name&quot;:&quot;X mark (thin)&quot;,&quot;relativeTransform&quot;:{&quot;translate&quot;:{&quot;x&quot;:159.8546351113772,&quot;y&quot;:86.81545569883305},&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6&quot;}},&quot;cdf017c2-fbc5-4e82-8dc4-d3de548cec0e&quot;:{&quot;type&quot;:&quot;FIGURE_OBJECT&quot;,&quot;id&quot;:&quot;cdf017c2-fbc5-4e82-8dc4-d3de548cec0e&quot;,&quot;name&quot;:&quot;X mark (thin)&quot;,&quot;relativeTransform&quot;:{&quot;translate&quot;:{&quot;x&quot;:292.7896127688312,&quot;y&quot;:87.31166639348162},&quot;rotate&quot;:0,&quot;skewX&quot;:0,&quot;scale&quot;:{&quot;x&quot;:0.08075025433574169,&quot;y&quot;:0.0838409817043975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d473213f-49ba-49e2-b167-24aafef03aff&quot;,&quot;order&quot;:&quot;77&quot;}},&quot;9af1c9b5-d05e-448c-881a-63f266dd693a&quot;:{&quot;type&quot;:&quot;FIGURE_OBJECT&quot;,&quot;id&quot;:&quot;9af1c9b5-d05e-448c-881a-63f266dd693a&quot;,&quot;name&quot;:&quot;Virus&quot;,&quot;relativeTransform&quot;:{&quot;translate&quot;:{&quot;x&quot;:-304.3989031061691,&quot;y&quot;:146.3879284734149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quot;}},&quot;a897f5e9-a313-4b49-8482-72c097b1fc22&quot;:{&quot;type&quot;:&quot;FIGURE_OBJECT&quot;,&quot;id&quot;:&quot;a897f5e9-a313-4b49-8482-72c097b1fc22&quot;,&quot;name&quot;:&quot;Virus&quot;,&quot;relativeTransform&quot;:{&quot;translate&quot;:{&quot;x&quot;:-282.3206626966196,&quot;y&quot;:161.97281794929967},&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2&quot;}},&quot;95a558ac-682e-4fad-816a-cd901712e053&quot;:{&quot;type&quot;:&quot;FIGURE_OBJECT&quot;,&quot;id&quot;:&quot;95a558ac-682e-4fad-816a-cd901712e053&quot;,&quot;name&quot;:&quot;Virus&quot;,&quot;relativeTransform&quot;:{&quot;translate&quot;:{&quot;x&quot;:-306.1272626892518,&quot;y&quot;:175.9133653218352},&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5&quot;}},&quot;553b271e-e196-4bad-9710-daa6b850be1a&quot;:{&quot;type&quot;:&quot;FIGURE_OBJECT&quot;,&quot;id&quot;:&quot;553b271e-e196-4bad-9710-daa6b850be1a&quot;,&quot;name&quot;:&quot;Virus&quot;,&quot;relativeTransform&quot;:{&quot;translate&quot;:{&quot;x&quot;:87.85046859840836,&quot;y&quot;:52.55734831324335},&quot;rotate&quot;:0,&quot;skewX&quot;:0,&quot;scale&quot;:{&quot;x&quot;:0.22760254234056645,&quot;y&quot;:0.2276025423405664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87&quot;}},&quot;7a9ee508-675b-4b00-be4e-d41205ec1ac5&quot;:{&quot;type&quot;:&quot;FIGURE_OBJECT&quot;,&quot;id&quot;:&quot;7a9ee508-675b-4b00-be4e-d41205ec1ac5&quot;,&quot;name&quot;:&quot;Virus&quot;,&quot;relativeTransform&quot;:{&quot;translate&quot;:{&quot;x&quot;:141.91382011775033,&quot;y&quot;:-6.116470132142128},&quot;rotate&quot;:0,&quot;skewX&quot;:0,&quot;scale&quot;:{&quot;x&quot;:0.18928500462162667,&quot;y&quot;:0.18928500462162665}},&quot;opacity&quot;:1,&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quot;}},&quot;ac6dd846-7e39-4d17-b735-66b21e5ebcb8&quot;:{&quot;type&quot;:&quot;FIGURE_OBJECT&quot;,&quot;id&quot;:&quot;ac6dd846-7e39-4d17-b735-66b21e5ebcb8&quot;,&quot;name&quot;:&quot;Virus&quot;,&quot;relativeTransform&quot;:{&quot;translate&quot;:{&quot;x&quot;:226.49344354778754,&quot;y&quot;:29.344721744816958},&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2&quot;}},&quot;b30da867-428f-4bd8-a5b3-cb0446481b65&quot;:{&quot;type&quot;:&quot;FIGURE_OBJECT&quot;,&quot;id&quot;:&quot;b30da867-428f-4bd8-a5b3-cb0446481b65&quot;,&quot;name&quot;:&quot;Virus&quot;,&quot;relativeTransform&quot;:{&quot;translate&quot;:{&quot;x&quot;:313.3216256912051,&quot;y&quot;:-25.01035146710434},&quot;rotate&quot;:-0.3706707058543126,&quot;skewX&quot;:0,&quot;scale&quot;:{&quot;x&quot;:0.18927061495457015,&quot;y&quot;:0.18927061495457015}},&quot;opacity&quot;:0.7,&quot;image&quot;:{&quot;url&quot;:&quot;https://icons.biorender.com/biorender/5f529a3d10ee0600282ef158/20200904195400/image/virus.png&quot;,&quot;fallbackUrl&quot;:&quot;https://res.cloudinary.com/dlcjuc3ej/image/upload/v1599249240/m3vwq0mnrlprf7aptjx4.svg#/keystone/api/icons/5f529a3d10ee0600282ef158/20200904195400/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d473213f-49ba-49e2-b167-24aafef03aff&quot;,&quot;order&quot;:&quot;95&quot;}},&quot;594f538d-b7f8-4589-ad5b-56be2ad09852&quot;:{&quot;id&quot;:&quot;594f538d-b7f8-4589-ad5b-56be2ad09852&quot;,&quot;name&quot;:&quot;Lymphocyte (T-cell)&quot;,&quot;type&quot;:&quot;FIGURE_OBJECT&quot;,&quot;relativeTransform&quot;:{&quot;translate&quot;:{&quot;x&quot;:-276.97883259219196,&quot;y&quot;:-35.9178528984796},&quot;rotate&quot;:3.141592653589793,&quot;skewX&quot;:0,&quot;scale&quot;:{&quot;x&quot;:0.9485249293122654,&quot;y&quot;:0.9485249293122654}},&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d473213f-49ba-49e2-b167-24aafef03aff&quot;,&quot;order&quot;:&quot;64&quot;}},&quot;7dce06af-5ffc-4a73-afd1-682a603ef8c4&quot;:{&quot;id&quot;:&quot;7dce06af-5ffc-4a73-afd1-682a603ef8c4&quot;,&quot;name&quot;:&quot;Dendritic cell&quot;,&quot;type&quot;:&quot;FIGURE_OBJECT&quot;,&quot;relativeTransform&quot;:{&quot;translate&quot;:{&quot;x&quot;:-0.0001011179543706588,&quot;y&quot;:-155.02146061577008},&quot;rotate&quot;:0,&quot;skewX&quot;:0,&quot;scale&quot;:{&quot;x&quot;:1.1076094531169125,&quot;y&quot;:1.1076094531169127}},&quot;image&quot;:{&quot;url&quot;:&quot;https://icons.biorender.com/biorender/6154c9445275170029fdb7b6/20210929201618/image/dendritic-cell-1-01.png&quot;,&quot;fallbackUrl&quot;:&quot;https://res.cloudinary.com/dlcjuc3ej/image/upload/v1632946578/gvxvnkggi916cqurypsl.svg#/keystone/api/icons/6154c9445275170029fdb7b6/20210929201618/image/dendritic-cell-1-01.svg&quot;,&quot;isPremium&quot;:false,&quot;isPacked&quot;:true,&quot;size&quot;:{&quot;x&quot;:100,&quot;y&quot;:104.54545454545455}},&quot;source&quot;:{&quot;id&quot;:&quot;6154c9445275170029fdb7b6&quot;,&quot;type&quot;:&quot;ASSETS&quot;},&quot;isPremium&quot;:false,&quot;parent&quot;:{&quot;type&quot;:&quot;CHILD&quot;,&quot;parentId&quot;:&quot;d473213f-49ba-49e2-b167-24aafef03aff&quot;,&quot;order&quot;:&quot;04&quot;}},&quot;d8291600-8b6e-4f6c-801c-b891c0148dbd&quot;:{&quot;id&quot;:&quot;d8291600-8b6e-4f6c-801c-b891c0148dbd&quot;,&quot;name&quot;:&quot;Lymphocyte (B-cell)&quot;,&quot;type&quot;:&quot;FIGURE_OBJECT&quot;,&quot;relativeTransform&quot;:{&quot;translate&quot;:{&quot;x&quot;:223.6940126597198,&quot;y&quot;:-73.18244024724461},&quot;rotate&quot;:0,&quot;skewX&quot;:0,&quot;scale&quot;:{&quot;x&quot;:0.9178292726215136,&quot;y&quot;:0.9178292726215136}},&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d473213f-49ba-49e2-b167-24aafef03aff&quot;,&quot;order&quot;:&quot;05&quot;}},&quot;92b3b111-e32c-4fd0-b6fe-f62e348b541d&quot;:{&quot;id&quot;:&quot;92b3b111-e32c-4fd0-b6fe-f62e348b541d&quot;,&quot;type&quot;:&quot;FIGURE_OBJECT&quot;,&quot;document&quot;:{&quot;type&quot;:&quot;FIGURE&quot;,&quot;canvasType&quot;:&quot;FIGURE&quot;,&quot;units&quot;:&quot;in&quot;,&quot;aspectRatio&quot;:0},&quot;parent&quot;:{&quot;type&quot;:&quot;DOCUMENT&quot;,&quot;parentId&quot;:&quot;03ec32cc-1a8f-4b9a-aa29-2e3107475642&quot;,&quot;order&quot;:&quot;107498&quot;}},&quot;a8f4ebbd-be07-46db-aa6d-23d1a8762b5d&quot;:{&quot;id&quot;:&quot;a8f4ebbd-be07-46db-aa6d-23d1a8762b5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2b3b111-e32c-4fd0-b6fe-f62e348b541d&quot;,&quot;type&quot;:&quot;FRAME&quot;,&quot;order&quot;:&quot;5&quot;}},&quot;bed56126-20a3-4cc8-bbf8-67a2a635e3b4&quot;:{&quot;id&quot;:&quot;bed56126-20a3-4cc8-bbf8-67a2a635e3b4&quot;,&quot;type&quot;:&quot;FIGURE_OBJECT&quot;,&quot;document&quot;:{&quot;type&quot;:&quot;FIGURE&quot;,&quot;canvasType&quot;:&quot;FIGURE&quot;,&quot;units&quot;:&quot;in&quot;,&quot;aspectRatio&quot;:0},&quot;parent&quot;:{&quot;type&quot;:&quot;DOCUMENT&quot;,&quot;parentId&quot;:&quot;03ec32cc-1a8f-4b9a-aa29-2e3107475642&quot;,&quot;order&quot;:&quot;107499&quot;}},&quot;39b585c8-7bfa-4f40-9e6f-3383c37c4b98&quot;:{&quot;id&quot;:&quot;39b585c8-7bfa-4f40-9e6f-3383c37c4b98&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bed56126-20a3-4cc8-bbf8-67a2a635e3b4&quot;,&quot;type&quot;:&quot;FRAME&quot;,&quot;order&quot;:&quot;5&quot;}},&quot;43fdb397-12ee-4558-9271-8d04f00fd9d4&quot;:{&quot;type&quot;:&quot;FIGURE_OBJECT&quot;,&quot;id&quot;:&quot;43fdb397-12ee-4558-9271-8d04f00fd9d4&quot;,&quot;relativeTransform&quot;:{&quot;translate&quot;:{&quot;x&quot;:0,&quot;y&quot;:0},&quot;rotate&quot;:0},&quot;isLocked&quot;:false,&quot;parent&quot;:{&quot;type&quot;:&quot;CHILD&quot;,&quot;parentId&quot;:&quot;bed56126-20a3-4cc8-bbf8-67a2a635e3b4&quot;,&quot;order&quot;:&quot;5&quot;},&quot;source&quot;:{&quot;id&quot;:&quot;5f7c7d573b9a9000abcfa12e&quot;,&quot;type&quot;:&quot;TEMPLATES&quot;}},&quot;368401d1-3b29-47b1-868c-68ccf123dc51&quot;:{&quot;type&quot;:&quot;FIGURE_OBJECT&quot;,&quot;id&quot;:&quot;368401d1-3b29-47b1-868c-68ccf123dc51&quot;,&quot;relativeTransform&quot;:{&quot;translate&quot;:{&quot;x&quot;:-349.4640088578221,&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31]}],&quot;text&quot;:&quot;Viruses infecting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80.39355442566756,&quot;y&quot;:39.89114854561209},&quot;targetSize&quot;:{&quot;x&quot;:122.84404833567658,&quot;y&quot;:27.164995976184205},&quot;format&quot;:&quot;BETTER_TEXT&quot;,&quot;verticalAlign&quot;:&quot;TOP&quot;},&quot;isLocked&quot;:false,&quot;parent&quot;:{&quot;type&quot;:&quot;CHILD&quot;,&quot;parentId&quot;:&quot;43fdb397-12ee-4558-9271-8d04f00fd9d4&quot;,&quot;order&quot;:&quot;03&quot;}},&quot;95614d75-2380-40c8-8001-23e175247615&quot;:{&quot;type&quot;:&quot;FIGURE_OBJECT&quot;,&quot;id&quot;:&quot;95614d75-2380-40c8-8001-23e175247615&quot;,&quot;relativeTransform&quot;:{&quot;translate&quot;:{&quot;x&quot;:-349.46400885782197,&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8]},{&quot;style&quot;:{&quot;fontFamily&quot;:&quot;Roboto&quot;,&quot;fontSize&quot;:21.030590291239392,&quot;color&quot;:&quot;#232323&quot;,&quot;fontWeight&quot;:&quot;bold&quot;,&quot;fontStyle&quot;:&quot;normal&quot;,&quot;decoration&quot;:&quot;none&quot;,&quot;script&quot;:&quot;none&quot;},&quot;range&quot;:[9,13]}],&quot;text&quot;:&quot;Dendritic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32.60824006813726,&quot;y&quot;:25.87716535448179},&quot;targetSize&quot;:{&quot;x&quot;:90.30329883184226,&quot;y&quot;:17.621781231136648},&quot;format&quot;:&quot;BETTER_TEXT&quot;,&quot;verticalAlign&quot;:&quot;TOP&quot;},&quot;isLocked&quot;:false,&quot;parent&quot;:{&quot;type&quot;:&quot;CHILD&quot;,&quot;parentId&quot;:&quot;43fdb397-12ee-4558-9271-8d04f00fd9d4&quot;,&quot;order&quot;:&quot;05&quot;}},&quot;5945f4c1-4946-44bf-99ca-7c8b78c60f99&quot;:{&quot;type&quot;:&quot;FIGURE_OBJECT&quot;,&quot;id&quot;:&quot;5945f4c1-4946-44bf-99ca-7c8b78c60f99&quot;,&quot;relativeTransform&quot;:{&quot;translate&quot;:{&quot;x&quot;:3.511713155519889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9]}],&quot;text&quot;:&quot;Macrophage&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128.45443877506378,&quot;y&quot;:25.87716535448179},&quot;targetSize&quot;:{&quot;x&quot;:87.4746513868285,&quot;y&quot;:17.621781231136648},&quot;format&quot;:&quot;BETTER_TEXT&quot;,&quot;verticalAlign&quot;:&quot;TOP&quot;},&quot;isLocked&quot;:false,&quot;parent&quot;:{&quot;type&quot;:&quot;CHILD&quot;,&quot;parentId&quot;:&quot;43fdb397-12ee-4558-9271-8d04f00fd9d4&quot;,&quot;order&quot;:&quot;06&quot;}},&quot;fba46de3-a81e-40b3-91ca-414c71bce460&quot;:{&quot;type&quot;:&quot;FIGURE_OBJECT&quot;,&quot;id&quot;:&quot;fba46de3-a81e-40b3-91ca-414c71bce460&quot;,&quot;relativeTransform&quot;:{&quot;translate&quot;:{&quot;x&quot;:324.23430258456483,&quot;y&quot;:-125.4964342171345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21.791297140616244,&quot;color&quot;:&quot;#232323&quot;,&quot;fontWeight&quot;:&quot;bold&quot;,&quot;fontStyle&quot;:&quot;normal&quot;,&quot;decoration&quot;:&quot;none&quot;,&quot;script&quot;:&quot;none&quot;},&quot;range&quot;:[0,5]}],&quot;text&quot;:&quot;B cell&quot;,&quot;baseStyle&quot;:{&quot;fontFamily&quot;:&quot;Roboto&quot;,&quot;fontSize&quot;:21.791297140616244,&quot;color&quot;:&quot;#232323&quot;,&quot;fontWeight&quot;:&quot;bold&quot;,&quot;fontStyle&quot;:&quot;normal&quot;,&quot;decoration&quot;:&quot;none&quot;,&quot;script&quot;:&quot;none&quot;}}],&quot;verticalAlign&quot;:&quot;TOP&quot;},&quot;size&quot;:{&quot;x&quot;:63.41775329846312,&quot;y&quot;:25.87716535448179},&quot;targetSize&quot;:{&quot;x&quot;:43.186097066159554,&quot;y&quot;:17.621781231136648},&quot;format&quot;:&quot;BETTER_TEXT&quot;,&quot;verticalAlign&quot;:&quot;TOP&quot;},&quot;isLocked&quot;:false,&quot;parent&quot;:{&quot;type&quot;:&quot;CHILD&quot;,&quot;parentId&quot;:&quot;43fdb397-12ee-4558-9271-8d04f00fd9d4&quot;,&quot;order&quot;:&quot;07&quot;}},&quot;2fb1aebf-9d72-4eaa-96d7-e9615c6f9e9f&quot;:{&quot;type&quot;:&quot;FIGURE_OBJECT&quot;,&quot;id&quot;:&quot;2fb1aebf-9d72-4eaa-96d7-e9615c6f9e9f&quot;,&quot;relativeTransform&quot;:{&quot;translate&quot;:{&quot;x&quot;:36.89286940679322,&quot;y&quot;:-64.9854596416667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8]}],&quot;text&quot;:&quot;Bacterium&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75.13299502804982,&quot;y&quot;:19.067384998039213},&quot;targetSize&quot;:{&quot;x&quot;:51.16391936627114,&quot;y&quot;:12.98447038083753},&quot;format&quot;:&quot;BETTER_TEXT&quot;,&quot;verticalAlign&quot;:&quot;TOP&quot;},&quot;isLocked&quot;:false,&quot;parent&quot;:{&quot;type&quot;:&quot;CHILD&quot;,&quot;parentId&quot;:&quot;43fdb397-12ee-4558-9271-8d04f00fd9d4&quot;,&quot;order&quot;:&quot;1&quot;}},&quot;3f82e37f-70cc-4d72-bc9f-273ee643c9ca&quot;:{&quot;type&quot;:&quot;FIGURE_OBJECT&quot;,&quot;id&quot;:&quot;3f82e37f-70cc-4d72-bc9f-273ee643c9ca&quot;,&quot;relativeTransform&quot;:{&quot;translate&quot;:{&quot;x&quot;:3.8998990352851477,&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28]}],&quot;text&quot;:&quot;Bacteria infecting macrophage&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50.124948931991,&quot;y&quot;:39.89114854561209},&quot;targetSize&quot;:{&quot;x&quot;:102.23179282490173,&quot;y&quot;:27.164995976184205},&quot;format&quot;:&quot;BETTER_TEXT&quot;,&quot;verticalAlign&quot;:&quot;TOP&quot;},&quot;isLocked&quot;:false,&quot;parent&quot;:{&quot;type&quot;:&quot;CHILD&quot;,&quot;parentId&quot;:&quot;43fdb397-12ee-4558-9271-8d04f00fd9d4&quot;,&quot;order&quot;:&quot;11&quot;}},&quot;b730bb54-4789-489f-a3f1-bbd15b25a0ae&quot;:{&quot;type&quot;:&quot;FIGURE_OBJECT&quot;,&quot;id&quot;:&quot;b730bb54-4789-489f-a3f1-bbd15b25a0ae&quot;,&quot;relativeTransform&quot;:{&quot;translate&quot;:{&quot;x&quot;:332.5260952421713,&quot;y&quot;:213.1475498260171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3]}],&quot;text&quot;:&quot;Microbial toxins binding to B-cell receptor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75.66596321252558,&quot;y&quot;:56.00363365138374},&quot;targetSize&quot;:{&quot;x&quot;:119.6246625580221,&quot;y&quot;:38.13724443285994},&quot;format&quot;:&quot;BETTER_TEXT&quot;,&quot;verticalAlign&quot;:&quot;TOP&quot;},&quot;isLocked&quot;:false,&quot;parent&quot;:{&quot;type&quot;:&quot;CHILD&quot;,&quot;parentId&quot;:&quot;43fdb397-12ee-4558-9271-8d04f00fd9d4&quot;,&quot;order&quot;:&quot;12&quot;}},&quot;d562aa4f-3163-4354-a61a-d3fc670cb8b7&quot;:{&quot;type&quot;:&quot;FIGURE_OBJECT&quot;,&quot;id&quot;:&quot;d562aa4f-3163-4354-a61a-d3fc670cb8b7&quot;,&quot;relativeTransform&quot;:{&quot;translate&quot;:{&quot;x&quot;:451.32118162856824,&quot;y&quot;:-73.4430810121380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14]}],&quot;text&quot;:&quot;Microbial toxin&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67.58511388424624,&quot;y&quot;:37.53550932471148},&quot;targetSize&quot;:{&quot;x&quot;:46.02397809168745,&quot;y&quot;:25.560857406848736},&quot;format&quot;:&quot;BETTER_TEXT&quot;,&quot;verticalAlign&quot;:&quot;TOP&quot;},&quot;isLocked&quot;:false,&quot;parent&quot;:{&quot;type&quot;:&quot;CHILD&quot;,&quot;parentId&quot;:&quot;43fdb397-12ee-4558-9271-8d04f00fd9d4&quot;,&quot;order&quot;:&quot;15&quot;}},&quot;c4010644-c5c2-49d5-8494-2abacf1e21c5&quot;:{&quot;type&quot;:&quot;FIGURE_OBJECT&quot;,&quot;id&quot;:&quot;c4010644-c5c2-49d5-8494-2abacf1e21c5&quot;,&quot;name&quot;:&quot;Bacillus&quot;,&quot;relativeTransform&quot;:{&quot;translate&quot;:{&quot;x&quot;:-58.15074534345519,&quot;y&quot;:-35.029411482727795},&quot;rotate&quot;:0.29975531223878427,&quot;skewX&quot;:7.809324826013985e-16,&quot;scale&quot;:{&quot;x&quot;:0.46178944343705536,&quot;y&quot;:0.4617894434370552}},&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17&quot;}},&quot;fecfe923-e41d-4050-bca7-03ff53acc532&quot;:{&quot;type&quot;:&quot;FIGURE_OBJECT&quot;,&quot;id&quot;:&quot;fecfe923-e41d-4050-bca7-03ff53acc532&quot;,&quot;name&quot;:&quot;Bacillus&quot;,&quot;relativeTransform&quot;:{&quot;translate&quot;:{&quot;x&quot;:-91.83525773644119,&quot;y&quot;:38.43039912463865},&quot;rotate&quot;:-0.3428864061051563,&quot;skewX&quot;:0,&quot;scale&quot;:{&quot;x&quot;:0.46178944343705536,&quot;y&quot;:0.46178944343705536}},&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quot;}},&quot;6d45ac5c-bdd1-450d-99eb-a438b4455e2b&quot;:{&quot;type&quot;:&quot;FIGURE_OBJECT&quot;,&quot;id&quot;:&quot;6d45ac5c-bdd1-450d-99eb-a438b4455e2b&quot;,&quot;name&quot;:&quot;Bacillus&quot;,&quot;relativeTransform&quot;:{&quot;translate&quot;:{&quot;x&quot;:-100.8906119912016,&quot;y&quot;:79.67940785900605},&quot;rotate&quot;:0.6081705377307913,&quot;skewX&quot;:0,&quot;scale&quot;:{&quot;x&quot;:0.4617894434370553,&quot;y&quot;:0.4617894434370553}},&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1&quot;}},&quot;6c1e1fae-ae41-4db7-affe-28c6a5fe0f75&quot;:{&quot;type&quot;:&quot;FIGURE_OBJECT&quot;,&quot;id&quot;:&quot;6c1e1fae-ae41-4db7-affe-28c6a5fe0f75&quot;,&quot;name&quot;:&quot;Bacillus&quot;,&quot;relativeTransform&quot;:{&quot;translate&quot;:{&quot;x&quot;:-17.487298239337864,&quot;y&quot;:4.9202602587905355},&quot;rotate&quot;:1.0910634818570588,&quot;skewX&quot;:1.3015541376689976e-16,&quot;scale&quot;:{&quot;x&quot;:0.46178944343705536,&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2&quot;}},&quot;38979d6f-e254-4bf9-8924-3e0885d4863a&quot;:{&quot;type&quot;:&quot;FIGURE_OBJECT&quot;,&quot;id&quot;:&quot;38979d6f-e254-4bf9-8924-3e0885d4863a&quot;,&quot;name&quot;:&quot;Bacillus&quot;,&quot;relativeTransform&quot;:{&quot;translate&quot;:{&quot;x&quot;:-79.57059968583539,&quot;y&quot;:-13.935381064723218},&quot;rotate&quot;:0.8587202442115122,&quot;skewX&quot;:-6.507770688344984e-17,&quot;scale&quot;:{&quot;x&quot;:0.4617894434370555,&quot;y&quot;:0.4617894434370552}},&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3&quot;}},&quot;bf4ee0f2-37b3-473d-b549-29511723ff2c&quot;:{&quot;type&quot;:&quot;FIGURE_OBJECT&quot;,&quot;id&quot;:&quot;bf4ee0f2-37b3-473d-b549-29511723ff2c&quot;,&quot;name&quot;:&quot;Bacillus&quot;,&quot;relativeTransform&quot;:{&quot;translate&quot;:{&quot;x&quot;:-112.11888347432382,&quot;y&quot;:6.22906261835624},&quot;rotate&quot;:1.4857582492285664,&quot;skewX&quot;:-3.253885344172494e-17,&quot;scale&quot;:{&quot;x&quot;:0.46178944343705536,&quot;y&quot;:0.46178944343705525}},&quot;opacity&quot;:1,&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6&quot;}},&quot;f1bb9c6b-9a52-4cb9-a2b1-1ea8a7004249&quot;:{&quot;type&quot;:&quot;FIGURE_OBJECT&quot;,&quot;id&quot;:&quot;f1bb9c6b-9a52-4cb9-a2b1-1ea8a7004249&quot;,&quot;relativeTransform&quot;:{&quot;translate&quot;:{&quot;x&quot;:-476.021610039358,&quot;y&quot;:-28.2473226591014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34347285546218,&quot;color&quot;:&quot;#232323&quot;,&quot;fontWeight&quot;:&quot;normal&quot;,&quot;fontStyle&quot;:&quot;normal&quot;,&quot;decoration&quot;:&quot;none&quot;,&quot;script&quot;:&quot;none&quot;},&quot;range&quot;:[0,4]}],&quot;text&quot;:&quot;Virus&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42.18471196189972,&quot;y&quot;:19.067384998039213},&quot;targetSize&quot;:{&quot;x&quot;:28.726862286033292,&quot;y&quot;:12.98447038083753},&quot;format&quot;:&quot;BETTER_TEXT&quot;,&quot;verticalAlign&quot;:&quot;TOP&quot;},&quot;isLocked&quot;:false,&quot;parent&quot;:{&quot;type&quot;:&quot;CHILD&quot;,&quot;parentId&quot;:&quot;43fdb397-12ee-4558-9271-8d04f00fd9d4&quot;,&quot;order&quot;:&quot;27&quot;}},&quot;a4c5a310-2eb3-45e2-b673-6e1371d3509b&quot;:{&quot;type&quot;:&quot;FIGURE_OBJECT&quot;,&quot;id&quot;:&quot;a4c5a310-2eb3-45e2-b673-6e1371d3509b&quot;,&quot;relativeTransform&quot;:{&quot;translate&quot;:{&quot;x&quot;:-216.41136729045635,&quot;y&quot;:-43.6008390888833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6.34347285546218,&quot;color&quot;:&quot;#232323&quot;,&quot;fontWeight&quot;:&quot;normal&quot;,&quot;fontStyle&quot;:&quot;normal&quot;,&quot;decoration&quot;:&quot;none&quot;,&quot;script&quot;:&quot;none&quot;},&quot;range&quot;:[0,40]}],&quot;text&quot;:&quot;Virus antigens taken up by dendritic cell&quot;,&quot;baseStyle&quot;:{&quot;fontFamily&quot;:&quot;Roboto&quot;,&quot;fontSize&quot;:16.34347285546218,&quot;color&quot;:&quot;#232323&quot;,&quot;fontWeight&quot;:&quot;normal&quot;,&quot;fontStyle&quot;:&quot;normal&quot;,&quot;decoration&quot;:&quot;none&quot;,&quot;script&quot;:&quot;none&quot;}}],&quot;verticalAlign&quot;:&quot;TOP&quot;},&quot;size&quot;:{&quot;x&quot;:105.08393678463943,&quot;y&quot;:74.471757978056},&quot;targetSize&quot;:{&quot;x&quot;:71.55985284936911,&quot;y&quot;:50.71363145887115},&quot;format&quot;:&quot;BETTER_TEXT&quot;,&quot;verticalAlign&quot;:&quot;TOP&quot;},&quot;isLocked&quot;:false,&quot;parent&quot;:{&quot;type&quot;:&quot;CHILD&quot;,&quot;parentId&quot;:&quot;43fdb397-12ee-4558-9271-8d04f00fd9d4&quot;,&quot;order&quot;:&quot;3&quot;}},&quot;2523463c-ddcb-4d61-bcfc-32e398a21c53&quot;:{&quot;type&quot;:&quot;FIGURE_OBJECT&quot;,&quot;id&quot;:&quot;2523463c-ddcb-4d61-bcfc-32e398a21c53&quot;,&quot;name&quot;:&quot;Sphere&quot;,&quot;relativeTransform&quot;:{&quot;translate&quot;:{&quot;x&quot;:-349.6683277260096,&quot;y&quot;:24.36366187055350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2&quot;}},&quot;2f6b7300-2083-4fe5-960a-d423cc530a1f&quot;:{&quot;type&quot;:&quot;FIGURE_OBJECT&quot;,&quot;id&quot;:&quot;2f6b7300-2083-4fe5-960a-d423cc530a1f&quot;,&quot;name&quot;:&quot;Sphere&quot;,&quot;relativeTransform&quot;:{&quot;translate&quot;:{&quot;x&quot;:-316.1092221738168,&quot;y&quot;:24.36315391490978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35&quot;}},&quot;01a28cac-ddcd-4c95-8a62-212172b09f49&quot;:{&quot;type&quot;:&quot;FIGURE_OBJECT&quot;,&quot;id&quot;:&quot;01a28cac-ddcd-4c95-8a62-212172b09f49&quot;,&quot;name&quot;:&quot;Sphere&quot;,&quot;relativeTransform&quot;:{&quot;translate&quot;:{&quot;x&quot;:-297.72281521142185,&quot;y&quot;:48.197385162458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quot;}},&quot;85cdb0fc-7e61-4f23-8281-e08099ae1beb&quot;:{&quot;type&quot;:&quot;FIGURE_OBJECT&quot;,&quot;id&quot;:&quot;85cdb0fc-7e61-4f23-8281-e08099ae1beb&quot;,&quot;name&quot;:&quot;Sphere&quot;,&quot;relativeTransform&quot;:{&quot;translate&quot;:{&quot;x&quot;:-406.87069565331814,&quot;y&quot;:74.97032054473385},&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2&quot;}},&quot;8210c0e1-fd02-40f8-8103-6e2a7e6cb781&quot;:{&quot;type&quot;:&quot;FIGURE_OBJECT&quot;,&quot;id&quot;:&quot;8210c0e1-fd02-40f8-8103-6e2a7e6cb781&quot;,&quot;name&quot;:&quot;Sphere&quot;,&quot;relativeTransform&quot;:{&quot;translate&quot;:{&quot;x&quot;:-405.50873958202965,&quot;y&quot;:100.84748589921564},&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45&quot;}},&quot;47c7f761-e056-4126-91a3-642114063f1c&quot;:{&quot;type&quot;:&quot;FIGURE_OBJECT&quot;,&quot;id&quot;:&quot;47c7f761-e056-4126-91a3-642114063f1c&quot;,&quot;name&quot;:&quot;Sphere&quot;,&quot;relativeTransform&quot;:{&quot;translate&quot;:{&quot;x&quot;:-379.63157422754784,&quot;y&quot;:117.87193679032208},&quot;rotate&quot;:0,&quot;skewX&quot;:0,&quot;scale&quot;:{&quot;x&quot;:0.08071917706955707,&quot;y&quot;:0.08071917706955707}},&quot;opacity&quot;:1,&quot;image&quot;:{&quot;url&quot;:&quot;https://icons.biorender.com/biorender/5f4529c2929bce0028c9f876/sphere.png&quot;,&quot;fallbackUrl&quot;:&quot;https://res.cloudinary.com/dlcjuc3ej/image/upload/v1598368171/c6pxv6uy67t243uyaje2.svg#/keystone/api/icons/5f4529c2929bce0028c9f876/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43fdb397-12ee-4558-9271-8d04f00fd9d4&quot;,&quot;order&quot;:&quot;5&quot;}},&quot;f1f4eb4c-b80b-43ae-a26d-aab0487f5ebe&quot;:{&quot;type&quot;:&quot;FIGURE_OBJECT&quot;,&quot;id&quot;:&quot;f1f4eb4c-b80b-43ae-a26d-aab0487f5ebe&quot;,&quot;name&quot;:&quot;Virus&quot;,&quot;relativeTransform&quot;:{&quot;translate&quot;:{&quot;x&quot;:-436.32537202979563,&quot;y&quot;:-35.8256765849971},&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1&quot;}},&quot;bab60e32-4992-4c93-90af-81aeeeb7b00a&quot;:{&quot;type&quot;:&quot;FIGURE_OBJECT&quot;,&quot;id&quot;:&quot;bab60e32-4992-4c93-90af-81aeeeb7b00a&quot;,&quot;name&quot;:&quot;Virus&quot;,&quot;relativeTransform&quot;:{&quot;translate&quot;:{&quot;x&quot;:-401.03455928835905,&quot;y&quot;:20.00605912554824},&quot;rotate&quot;:0,&quot;skewX&quot;:0,&quot;scale&quot;:{&quot;x&quot;:0.3037900817861101,&quot;y&quot;:0.30379008178611006}},&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2&quot;}},&quot;8f73441c-4f07-4519-8532-a85ebb77d284&quot;:{&quot;type&quot;:&quot;FIGURE_OBJECT&quot;,&quot;id&quot;:&quot;8f73441c-4f07-4519-8532-a85ebb77d284&quot;,&quot;name&quot;:&quot;Virus&quot;,&quot;relativeTransform&quot;:{&quot;translate&quot;:{&quot;x&quot;:-451.98786684961357,&quot;y&quot;:-0.4148187314957008},&quot;rotate&quot;:0,&quot;skewX&quot;:0,&quot;scale&quot;:{&quot;x&quot;:0.3037900817861101,&quot;y&quot;:0.3037900817861101}},&quot;opacity&quot;:1,&quot;image&quot;:{&quot;url&quot;:&quot;https://icons.biorender.com/biorender/5f529a3d10ee0600282ef158/20200909133303/image/virus.png&quot;,&quot;fallbackUrl&quot;:&quot;https://res.cloudinary.com/dlcjuc3ej/image/upload/v1599658383/ex99x4hzddddcfwmlrku.svg#/keystone/api/icons/5f529a3d10ee0600282ef158/20200909133303/image/virus.svg&quot;,&quot;size&quot;:{&quot;x&quot;:97,&quot;y&quot;:96},&quot;isPremium&quot;:false,&quot;isPacked&quot;:true},&quot;source&quot;:{&quot;id&quot;:&quot;5f529a3d10ee0600282ef158&quot;,&quot;type&quot;:&quot;ASSETS&quot;},&quot;pathStyles&quot;:[{&quot;type&quot;:&quot;FILL&quot;,&quot;fillStyle&quot;:&quot;rgb(0,0,0)&quot;}],&quot;isLocked&quot;:false,&quot;parent&quot;:{&quot;type&quot;:&quot;CHILD&quot;,&quot;parentId&quot;:&quot;43fdb397-12ee-4558-9271-8d04f00fd9d4&quot;,&quot;order&quot;:&quot;53&quot;}},&quot;2de2af00-3c1c-428d-ade1-8249a156b52a&quot;:{&quot;type&quot;:&quot;FIGURE_OBJECT&quot;,&quot;id&quot;:&quot;2de2af00-3c1c-428d-ade1-8249a156b52a&quot;,&quot;relativeTransform&quot;:{&quot;translate&quot;:{&quot;x&quot;:-312.56891836071424,&quot;y&quot;:-9.432218178385332},&quot;rotate&quot;:0},&quot;opacity&quot;:1,&quot;path&quot;:{&quot;type&quot;:&quot;POLY_LINE&quot;,&quot;points&quot;:[{&quot;x&quot;:36.772813924789915,&quot;y&quot;:-33.91983459957523},{&quot;x&quot;:8.986850076299271,&quot;y&quot;:-33.91983459957523},{&quot;x&quot;:-36.772813924789915,&quot;y&quot;:33.91983459957523}],&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5&quot;},&quot;connectorInfo&quot;:{&quot;connectedObjects&quot;:[],&quot;type&quot;:&quot;ELBOW&quot;,&quot;offset&quot;:{&quot;x&quot;:0,&quot;y&quot;:0},&quot;bending&quot;:0.1,&quot;firstElementIsHead&quot;:true,&quot;customized&quot;:true}},&quot;e408a1ae-d5c0-47d8-81d8-340d893299cd&quot;:{&quot;type&quot;:&quot;FIGURE_OBJECT&quot;,&quot;id&quot;:&quot;e408a1ae-d5c0-47d8-81d8-340d893299cd&quot;,&quot;relativeTransform&quot;:{&quot;translate&quot;:{&quot;x&quot;:-31.317639711223286,&quot;y&quot;:-49.920710323829844},&quot;rotate&quot;:0},&quot;opacity&quot;:1,&quot;path&quot;:{&quot;type&quot;:&quot;POLY_LINE&quot;,&quot;points&quot;:[{&quot;x&quot;:25.87716535448179,&quot;y&quot;:-14.597537768122466},{&quot;x&quot;:-6.809780356442577,&quot;y&quot;:-14.597537768122466},{&quot;x&quot;:-25.87716535448179,&quot;y&quot;:14.597537768122466}],&quot;closed&quot;:false},&quot;pathStyles&quot;:[{&quot;type&quot;:&quot;FILL&quot;,&quot;fillStyle&quot;:&quot;transparent&quot;},{&quot;type&quot;:&quot;STROKE&quot;,&quot;strokeStyle&quot;:&quot;#232323&quot;,&quot;lineWidth&quot;:1.3619560712885153,&quot;lineJoin&quot;:&quot;round&quot;}],&quot;pathMarkers&quot;:{&quot;markerEnd&quot;:{&quot;type&quot;:&quot;PATH&quot;,&quot;units&quot;:{&quot;type&quot;:&quot;STROKE_WIDTH&quot;,&quot;scale&quot;:0.9},&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43fdb397-12ee-4558-9271-8d04f00fd9d4&quot;,&quot;order&quot;:&quot;56&quot;}},&quot;7be04d12-8ef1-4655-ae6f-65e8e48f88a9&quot;:{&quot;type&quot;:&quot;FIGURE_OBJECT&quot;,&quot;id&quot;:&quot;7be04d12-8ef1-4655-ae6f-65e8e48f88a9&quot;,&quot;relativeTransform&quot;:{&quot;translate&quot;:{&quot;x&quot;:-351.48942973763474,&quot;y&quot;:77.48917933703707},&quot;rotate&quot;:0},&quot;opacity&quot;:1,&quot;source&quot;:{&quot;type&quot;:&quot;ASSETS&quot;},&quot;pathStyles&quot;:[{&quot;type&quot;:&quot;FILL&quot;,&quot;fillStyle&quot;:&quot;rgb(0,0,0)&quot;}],&quot;isLocked&quot;:false,&quot;parent&quot;:{&quot;type&quot;:&quot;CHILD&quot;,&quot;parentId&quot;:&quot;43fdb397-12ee-4558-9271-8d04f00fd9d4&quot;,&quot;order&quot;:&quot;57&quot;}},&quot;4369a849-de1e-4fc7-9603-98b73f009532&quot;:{&quot;type&quot;:&quot;FIGURE_OBJECT&quot;,&quot;id&quot;:&quot;4369a849-de1e-4fc7-9603-98b73f009532&quot;,&quot;name&quot;:&quot;dsDNA brush 3 (wavy)&quot;,&quot;relativeTransform&quot;:{&quot;translate&quot;:{&quot;x&quot;:-0.7250538577995235,&quot;y&quot;:8.330970545081918},&quot;rotate&quot;:0},&quot;opacity&quot;:1,&quot;source&quot;:{&quot;id&quot;:&quot;5f205654bf810100aa08254c&quot;,&quot;type&quot;:&quot;ASSETS&quot;},&quot;path&quot;:{&quot;type&quot;:&quot;POLY_LINE&quot;,&quot;points&quot;:[{&quot;x&quot;:-19.407874015861342,&quot;y&quot;:3.780055373023651},{&quot;x&quot;:-6.469291338620447,&quot;y&quot;:3.780055373023651},{&quot;x&quot;:9.874181516841736,&quot;y&quot;:8.546901622533454},{&quot;x&quot;:19.407874015861342,&quot;y&quot;:-9.15852730421724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e213b0ce-c58f-479d-b62e-8dbe83a04d54&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2&quot;},&quot;isPremium&quot;:true},&quot;e213b0ce-c58f-479d-b62e-8dbe83a04d54&quot;:{&quot;type&quot;:&quot;FIGURE_OBJECT&quot;,&quot;id&quot;:&quot;e213b0ce-c58f-479d-b62e-8dbe83a04d54&quot;,&quot;relativeTransform&quot;:{&quot;translate&quot;:{&quot;x&quot;:0,&quot;y&quot;:0},&quot;rotate&quot;:0,&quot;skewX&quot;:0,&quot;scale&quot;:{&quot;x&quot;:1,&quot;y&quot;:1}},&quot;source&quot;:{&quot;type&quot;:&quot;ASSETS&quot;,&quot;id&quot;:&quot;5e71397376df310028d1ed8c&quot;},&quot;name&quot;:&quot;ssDNA (simplified)&quot;},&quot;1ee6a731-fbd9-4795-969e-485acf984078&quot;:{&quot;type&quot;:&quot;FIGURE_OBJECT&quot;,&quot;id&quot;:&quot;1ee6a731-fbd9-4795-969e-485acf984078&quot;,&quot;parent&quot;:{&quot;type&quot;:&quot;CHILD&quot;,&quot;parentId&quot;:&quot;e213b0ce-c58f-479d-b62e-8dbe83a04d54&quot;,&quot;order&quot;:&quot;5&quot;},&quot;relativeTransform&quot;:{&quot;translate&quot;:{&quot;x&quot;:0,&quot;y&quot;:0},&quot;rotate&quot;:0,&quot;skewX&quot;:0,&quot;scale&quot;:{&quot;x&quot;:1,&quot;y&quot;:1}}},&quot;0fec326b-97a2-4f55-89e9-e662713fc6da&quot;:{&quot;type&quot;:&quot;FIGURE_OBJECT&quot;,&quot;id&quot;:&quot;0fec326b-97a2-4f55-89e9-e662713fc6da&quot;,&quot;parent&quot;:{&quot;type&quot;:&quot;CHILD&quot;,&quot;parentId&quot;:&quot;1ee6a731-fbd9-4795-969e-485acf984078&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65b84e82-fb89-4f01-b69c-f910dc4c1763&quot;:{&quot;type&quot;:&quot;FIGURE_OBJECT&quot;,&quot;id&quot;:&quot;65b84e82-fb89-4f01-b69c-f910dc4c1763&quot;,&quot;name&quot;:&quot;dsDNA brush 3 (wavy)&quot;,&quot;relativeTransform&quot;:{&quot;translate&quot;:{&quot;x&quot;:-1.74652091126591,&quot;y&quot;:-5.594403008644974},&quot;rotate&quot;:0},&quot;opacity&quot;:1,&quot;source&quot;:{&quot;id&quot;:&quot;5f205654bf810100aa08254c&quot;,&quot;type&quot;:&quot;ASSETS&quot;},&quot;path&quot;:{&quot;type&quot;:&quot;POLY_LINE&quot;,&quot;points&quot;:[{&quot;x&quot;:-19.66021138937294,&quot;y&quot;:9.15007295434922},{&quot;x&quot;:-6.216953965108851,&quot;y&quot;:9.15007295434922},{&quot;x&quot;:-0.6809780356442576,&quot;y&quot;:-9.15007295434922},{&quot;x&quot;:19.66021138937294,&quot;y&quot;:-9.15007295434922}],&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7e13817e-d96c-4bb5-962f-cd1bc635ed4d&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5&quot;},&quot;isPremium&quot;:true},&quot;7e13817e-d96c-4bb5-962f-cd1bc635ed4d&quot;:{&quot;type&quot;:&quot;FIGURE_OBJECT&quot;,&quot;id&quot;:&quot;7e13817e-d96c-4bb5-962f-cd1bc635ed4d&quot;,&quot;relativeTransform&quot;:{&quot;translate&quot;:{&quot;x&quot;:0,&quot;y&quot;:0},&quot;rotate&quot;:0,&quot;skewX&quot;:0,&quot;scale&quot;:{&quot;x&quot;:1,&quot;y&quot;:1}},&quot;source&quot;:{&quot;type&quot;:&quot;ASSETS&quot;,&quot;id&quot;:&quot;5e71397376df310028d1ed8c&quot;},&quot;name&quot;:&quot;ssDNA (simplified)&quot;},&quot;a2f10e97-9b8e-4fd7-935c-0024b3c44313&quot;:{&quot;type&quot;:&quot;FIGURE_OBJECT&quot;,&quot;id&quot;:&quot;a2f10e97-9b8e-4fd7-935c-0024b3c44313&quot;,&quot;parent&quot;:{&quot;type&quot;:&quot;CHILD&quot;,&quot;parentId&quot;:&quot;7e13817e-d96c-4bb5-962f-cd1bc635ed4d&quot;,&quot;order&quot;:&quot;5&quot;},&quot;relativeTransform&quot;:{&quot;translate&quot;:{&quot;x&quot;:0,&quot;y&quot;:0},&quot;rotate&quot;:0,&quot;skewX&quot;:0,&quot;scale&quot;:{&quot;x&quot;:1,&quot;y&quot;:1}}},&quot;ae5bc53e-583d-4e76-a356-4cb13a6c7c0e&quot;:{&quot;type&quot;:&quot;FIGURE_OBJECT&quot;,&quot;id&quot;:&quot;ae5bc53e-583d-4e76-a356-4cb13a6c7c0e&quot;,&quot;parent&quot;:{&quot;type&quot;:&quot;CHILD&quot;,&quot;parentId&quot;:&quot;a2f10e97-9b8e-4fd7-935c-0024b3c44313&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f3c2a767-45f9-4881-88e1-c3ac3bcc2d5f&quot;:{&quot;type&quot;:&quot;FIGURE_OBJECT&quot;,&quot;id&quot;:&quot;f3c2a767-45f9-4881-88e1-c3ac3bcc2d5f&quot;,&quot;name&quot;:&quot;dsDNA brush 3 (wavy)&quot;,&quot;relativeTransform&quot;:{&quot;translate&quot;:{&quot;x&quot;:0.9773912313111206,&quot;y&quot;:-4.203233075801423},&quot;rotate&quot;:0},&quot;opacity&quot;:1,&quot;source&quot;:{&quot;id&quot;:&quot;5f205654bf810100aa08254c&quot;,&quot;type&quot;:&quot;ASSETS&quot;},&quot;path&quot;:{&quot;type&quot;:&quot;POLY_LINE&quot;,&quot;points&quot;:[{&quot;x&quot;:-20.42934106932773,&quot;y&quot;:-10.266683725135897},{&quot;x&quot;:-1.3619560712885153,&quot;y&quot;:10.162657344191832},{&quot;x&quot;:7.490758392086834,&quot;y&quot;:-3.4065111777732615},{&quot;x&quot;:20.42934106932773,&quot;y&quot;:-1.4826679779690035}],&quot;closed&quot;:false},&quot;pathStyles&quot;:[{&quot;type&quot;:&quot;FILL&quot;,&quot;fillStyle&quot;:&quot;rgba(0,0,0,0)&quot;},{&quot;type&quot;:&quot;STROKE&quot;,&quot;strokeStyle&quot;:&quot;rgba(0,0,0,0)&quot;,&quot;lineWidth&quot;:6.809780356442577,&quot;lineJoin&quot;:&quot;round&quot;}],&quot;pathSmoothing&quot;:{&quot;type&quot;:&quot;CATMULL_SMOOTHING&quot;,&quot;smoothing&quot;:0.2},&quot;pathPattern&quot;:{&quot;type&quot;:&quot;ROW&quot;,&quot;patternId&quot;:&quot;df142967-a108-43e6-b3ab-8aebda22321a&quot;,&quot;patternTransform&quot;:{&quot;translate&quot;:{&quot;x&quot;:-0.00002540549651012527,&quot;y&quot;:-0.5},&quot;rotate&quot;:0,&quot;skewX&quot;:0,&quot;scale&quot;:{&quot;x&quot;:0.005076142131979695,&quot;y&quot;:0.005076142131979695}},&quot;xUnits&quot;:&quot;STROKE_WIDTH&quot;,&quot;yUnits&quot;:&quot;STROKE_WIDTH&quot;,&quot;bending&quot;:true,&quot;repeat&quot;:{&quot;distance&quot;:1.8661421567655458,&quot;align&quot;:&quot;CENTER&quot;},&quot;isPremium&quot;:true},&quot;isLocked&quot;:false,&quot;parent&quot;:{&quot;type&quot;:&quot;CHILD&quot;,&quot;parentId&quot;:&quot;7be04d12-8ef1-4655-ae6f-65e8e48f88a9&quot;,&quot;order&quot;:&quot;7&quot;},&quot;isPremium&quot;:true},&quot;df142967-a108-43e6-b3ab-8aebda22321a&quot;:{&quot;type&quot;:&quot;FIGURE_OBJECT&quot;,&quot;id&quot;:&quot;df142967-a108-43e6-b3ab-8aebda22321a&quot;,&quot;relativeTransform&quot;:{&quot;translate&quot;:{&quot;x&quot;:0,&quot;y&quot;:0},&quot;rotate&quot;:0,&quot;skewX&quot;:0,&quot;scale&quot;:{&quot;x&quot;:1,&quot;y&quot;:1}},&quot;source&quot;:{&quot;type&quot;:&quot;ASSETS&quot;,&quot;id&quot;:&quot;5e71397376df310028d1ed8c&quot;},&quot;name&quot;:&quot;ssDNA (simplified)&quot;},&quot;6ea5cc3e-5ca8-4c4f-ae87-3ea123517fec&quot;:{&quot;type&quot;:&quot;FIGURE_OBJECT&quot;,&quot;id&quot;:&quot;6ea5cc3e-5ca8-4c4f-ae87-3ea123517fec&quot;,&quot;parent&quot;:{&quot;type&quot;:&quot;CHILD&quot;,&quot;parentId&quot;:&quot;df142967-a108-43e6-b3ab-8aebda22321a&quot;,&quot;order&quot;:&quot;5&quot;},&quot;relativeTransform&quot;:{&quot;translate&quot;:{&quot;x&quot;:0,&quot;y&quot;:0},&quot;rotate&quot;:0,&quot;skewX&quot;:0,&quot;scale&quot;:{&quot;x&quot;:1,&quot;y&quot;:1}}},&quot;dcf94938-5a90-4c17-9af2-79acee2774f4&quot;:{&quot;type&quot;:&quot;FIGURE_OBJECT&quot;,&quot;id&quot;:&quot;dcf94938-5a90-4c17-9af2-79acee2774f4&quot;,&quot;parent&quot;:{&quot;type&quot;:&quot;CHILD&quot;,&quot;parentId&quot;:&quot;6ea5cc3e-5ca8-4c4f-ae87-3ea123517fec&quot;,&quot;order&quot;:&quot;5&quot;},&quot;relativeTransform&quot;:{&quot;translate&quot;:{&quot;x&quot;:0,&quot;y&quot;:0},&quot;rotate&quot;:0,&quot;skewX&quot;:0,&quot;scale&quot;:{&quot;x&quot;:1,&quot;y&quot;:1}},&quot;path&quot;:{&quot;type&quot;:&quot;SPLINE&quot;,&quot;spline&quot;:{&quot;points&quot;:[{&quot;x&quot;:367.63,&quot;y&quot;:141.2,&quot;isEndPoint&quot;:true},{&quot;x&quot;:350.99,&quot;y&quot;:128.64999999999998,&quot;isEndPoint&quot;:false},{&quot;x&quot;:336.37,&quot;y&quot;:108.67999999999998,&quot;isEndPoint&quot;:false},{&quot;x&quot;:321.13,&quot;y&quot;:86.92999999999998,&quot;isEndPoint&quot;:true},{&quot;x&quot;:293.62,&quot;y&quot;:47.67,&quot;isEndPoint&quot;:false},{&quot;x&quot;:265.18,&quot;y&quot;:7.08,&quot;isEndPoint&quot;:false},{&quot;x&quot;:217,&quot;y&quot;:7.08,&quot;isEndPoint&quot;:true},{&quot;x&quot;:168.82,&quot;y&quot;:7.08,&quot;isEndPoint&quot;:false},{&quot;x&quot;:140.4,&quot;y&quot;:47.67,&quot;isEndPoint&quot;:false},{&quot;x&quot;:112.89,&quot;y&quot;:86.92999999999999,&quot;isEndPoint&quot;:true},{&quot;x&quot;:88.75,&quot;y&quot;:121.36999999999999,&quot;isEndPoint&quot;:false},{&quot;x&quot;:65.96000000000001,&quot;y&quot;:153.93,&quot;isEndPoint&quot;:false},{&quot;x&quot;:33.83,&quot;y&quot;:153.93,&quot;isEndPoint&quot;:true},{&quot;x&quot;:22.56,&quot;y&quot;:153.9,&quot;isEndPoint&quot;:false},{&quot;x&quot;:11,&quot;y&quot;:149.44,&quot;isEndPoint&quot;:false},{&quot;x&quot;:0.11,&quot;y&quot;:141.2,&quot;isEndPoint&quot;:true},{&quot;x&quot;:0,&quot;y&quot;:182.8,&quot;isEndPoint&quot;:true},{&quot;x&quot;:0.35,&quot;y&quot;:182.95000000000002,&quot;isEndPoint&quot;:true},{&quot;x&quot;:10.905530717350821,&quot;y&quot;:187.59644786408347,&quot;isEndPoint&quot;:false},{&quot;x&quot;:22.317101480766773,&quot;y&quot;:189.98095518778234,&quot;isEndPoint&quot;:false},{&quot;x&quot;:33.84999999999999,&quot;y&quot;:189.95000000000002,&quot;isEndPoint&quot;:true},{&quot;x&quot;:84.73999999999998,&quot;y&quot;:189.95000000000002,&quot;isEndPoint&quot;:false},{&quot;x&quot;:115.38999999999999,&quot;y&quot;:146.21,&quot;isEndPoint&quot;:false},{&quot;x&quot;:142.45,&quot;y&quot;:107.60000000000002,&quot;isEndPoint&quot;:true},{&quot;x&quot;:165.68,&quot;y&quot;:74.45,&quot;isEndPoint&quot;:false},{&quot;x&quot;:187.62,&quot;y&quot;:43.13,&quot;isEndPoint&quot;:false},{&quot;x&quot;:217,&quot;y&quot;:43.13,&quot;isEndPoint&quot;:true},{&quot;x&quot;:246.38,&quot;y&quot;:43.13,&quot;isEndPoint&quot;:false},{&quot;x&quot;:268.35,&quot;y&quot;:74.46000000000001,&quot;isEndPoint&quot;:false},{&quot;x&quot;:291.58,&quot;y&quot;:107.62,&quot;isEndPoint&quot;:true},{&quot;x&quot;:311.82,&quot;y&quot;:136.5,&quot;isEndPoint&quot;:false},{&quot;x&quot;:335.58,&quot;y&quot;:168.97,&quot;isEndPoint&quot;:false},{&quot;x&quot;:367.58,&quot;y&quot;:182.8,&quot;isEndPoint&quot;:true}],&quot;closed&quot;:true}},&quot;pathStyles&quot;:[{&quot;type&quot;:&quot;FILL&quot;,&quot;fillStyle&quot;:&quot;#bd1919&quot;}],&quot;opacity&quot;:1},&quot;2fa7b946-46e6-4d58-8209-469adc6898b7&quot;:{&quot;type&quot;:&quot;FIGURE_OBJECT&quot;,&quot;id&quot;:&quot;2fa7b946-46e6-4d58-8209-469adc6898b7&quot;,&quot;name&quot;:&quot;Antibody (membrane-bound)&quot;,&quot;relativeTransform&quot;:{&quot;translate&quot;:{&quot;x&quot;:324.34110686588264,&quot;y&quot;:-23.523772884598706},&quot;rotate&quot;:0,&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1&quot;}},&quot;e6bf7f5b-0641-4a45-8536-48f9256a9e33&quot;:{&quot;type&quot;:&quot;FIGURE_OBJECT&quot;,&quot;id&quot;:&quot;e6bf7f5b-0641-4a45-8536-48f9256a9e33&quot;,&quot;name&quot;:&quot;Antibody (membrane-bound)&quot;,&quot;relativeTransform&quot;:{&quot;translate&quot;:{&quot;x&quot;:396.5047498784197,&quot;y&quot;:58.173562626957974},&quot;rotate&quot;:1.5707963267948966,&quot;skewX&quot;:1.2290571463101676e-32,&quot;scale&quot;:{&quot;x&quot;:0.2503595719280359,&quot;y&quot;:0.25035957192803593}},&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2&quot;}},&quot;425c09ee-fe6a-49e2-9ca4-1421cfc39255&quot;:{&quot;type&quot;:&quot;FIGURE_OBJECT&quot;,&quot;id&quot;:&quot;425c09ee-fe6a-49e2-9ca4-1421cfc39255&quot;,&quot;name&quot;:&quot;Antibody (membrane-bound)&quot;,&quot;relativeTransform&quot;:{&quot;translate&quot;:{&quot;x&quot;:243.3247493899702,&quot;y&quot;:60.21649673389074},&quot;rotate&quot;:4.71238898038469,&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5&quot;}},&quot;33974d6d-691a-4db1-be3b-02abb7d89989&quot;:{&quot;type&quot;:&quot;FIGURE_OBJECT&quot;,&quot;id&quot;:&quot;33974d6d-691a-4db1-be3b-02abb7d89989&quot;,&quot;name&quot;:&quot;Antibody (membrane-bound)&quot;,&quot;relativeTransform&quot;:{&quot;translate&quot;:{&quot;x&quot;:254.43297177329632,&quot;y&quot;:100.58166251762286},&quot;rotate&quot;:4.01728351701450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6&quot;}},&quot;5c8da7e8-c2f7-465f-a3fb-ff98023f15d9&quot;:{&quot;type&quot;:&quot;FIGURE_OBJECT&quot;,&quot;id&quot;:&quot;5c8da7e8-c2f7-465f-a3fb-ff98023f15d9&quot;,&quot;name&quot;:&quot;Antibody (membrane-bound)&quot;,&quot;relativeTransform&quot;:{&quot;translate&quot;:{&quot;x&quot;:284.10933146509564,&quot;y&quot;:126.05193334866557},&quot;rotate&quot;:3.6586758222262756,&quot;skewX&quot;:5.535181306139517e-17,&quot;scale&quot;:{&quot;x&quot;:-0.2503595719280359,&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67&quot;}},&quot;5f71ffb9-5c2c-49ff-a24b-a6a6ca7252b5&quot;:{&quot;type&quot;:&quot;FIGURE_OBJECT&quot;,&quot;id&quot;:&quot;5f71ffb9-5c2c-49ff-a24b-a6a6ca7252b5&quot;,&quot;name&quot;:&quot;Antibody (membrane-bound)&quot;,&quot;relativeTransform&quot;:{&quot;translate&quot;:{&quot;x&quot;:325.7030629371712,&quot;y&quot;:136.50606549180185},&quot;rotate&quot;:3.141592653589793,&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quot;}},&quot;1108e7d7-1869-43d2-a65d-32688edb42d9&quot;:{&quot;type&quot;:&quot;FIGURE_OBJECT&quot;,&quot;id&quot;:&quot;1108e7d7-1869-43d2-a65d-32688edb42d9&quot;,&quot;name&quot;:&quot;Antibody (membrane-bound)&quot;,&quot;relativeTransform&quot;:{&quot;translate&quot;:{&quot;x&quot;:389.1674888844124,&quot;y&quot;:96.3630239990196},&quot;rotate&quot;:2.129945703512634,&quot;skewX&quot;:-5.535181306139518e-17,&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1&quot;}},&quot;607c3c16-d8f9-40f8-bcd0-726e4be341a3&quot;:{&quot;type&quot;:&quot;FIGURE_OBJECT&quot;,&quot;id&quot;:&quot;607c3c16-d8f9-40f8-bcd0-726e4be341a3&quot;,&quot;name&quot;:&quot;Antibody (membrane-bound)&quot;,&quot;relativeTransform&quot;:{&quot;translate&quot;:{&quot;x&quot;:362.4147197164843,&quot;y&quot;:125.67397187184048},&quot;rotate&quot;:2.6478277697334667,&quot;skewX&quot;:1.1070362612279032e-16,&quot;scale&quot;:{&quot;x&quot;:0.2503595719280359,&quot;y&quot;:0.25035957192803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2&quot;}},&quot;0b567655-147c-47a4-b2c1-52d8eb7e0020&quot;:{&quot;type&quot;:&quot;FIGURE_OBJECT&quot;,&quot;id&quot;:&quot;0b567655-147c-47a4-b2c1-52d8eb7e0020&quot;,&quot;name&quot;:&quot;Antibody (membrane-bound)&quot;,&quot;relativeTransform&quot;:{&quot;translate&quot;:{&quot;x&quot;:254.74978338321677,&quot;y&quot;:15.938926810424084},&quot;rotate&quot;:-1.0102827845605467,&quot;skewX&quot;:0,&quot;scale&quot;:{&quot;x&quot;:0.2503595719280359,&quot;y&quot;:0.2503595719280359}},&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5&quot;}},&quot;0b45abd6-f682-4c9c-9b89-bf1d0d986df4&quot;:{&quot;type&quot;:&quot;FIGURE_OBJECT&quot;,&quot;id&quot;:&quot;0b45abd6-f682-4c9c-9b89-bf1d0d986df4&quot;,&quot;name&quot;:&quot;Antibody (membrane-bound)&quot;,&quot;relativeTransform&quot;:{&quot;translate&quot;:{&quot;x&quot;:286.87162248278304,&quot;y&quot;:-13.943613788702518},&quot;rotate&quot;:-0.48811876890354033,&quot;skewX&quot;:1.1070362612279037e-16,&quot;scale&quot;:{&quot;x&quot;:0.2503595719280358,&quot;y&quot;:0.2503595719280358}},&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6&quot;}},&quot;14ff686f-2fb5-4be6-9244-14a93cb3a7c5&quot;:{&quot;type&quot;:&quot;FIGURE_OBJECT&quot;,&quot;id&quot;:&quot;14ff686f-2fb5-4be6-9244-14a93cb3a7c5&quot;,&quot;name&quot;:&quot;Antibody (membrane-bound)&quot;,&quot;relativeTransform&quot;:{&quot;translate&quot;:{&quot;x&quot;:386.7584835663822,&quot;y&quot;:15.084484700649307},&quot;rotate&quot;:0.8756908634247105,&quot;skewX&quot;:-1.1070362612279037e-16,&quot;scale&quot;:{&quot;x&quot;:-0.2503595719280358,&quot;y&quot;:0.2503595719280357}},&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77&quot;}},&quot;f88b29db-5f12-425e-a948-c3349d79d610&quot;:{&quot;type&quot;:&quot;FIGURE_OBJECT&quot;,&quot;id&quot;:&quot;f88b29db-5f12-425e-a948-c3349d79d610&quot;,&quot;name&quot;:&quot;Antibody (membrane-bound)&quot;,&quot;relativeTransform&quot;:{&quot;translate&quot;:{&quot;x&quot;:361.6552151286168,&quot;y&quot;:-12.409423521176684},&quot;rotate&quot;:0.552244110006257,&quot;skewX&quot;:-2.2694243355172014e-15,&quot;scale&quot;:{&quot;x&quot;:-0.2503595719280359,&quot;y&quot;:0.25035957192803576}},&quot;opacity&quot;:0.88,&quot;image&quot;:{&quot;url&quot;:&quot;https://icons.biorender.com/biorender/5f4d362b662021002851ff00/20200831174124/image/antibody-membrane-bound.png&quot;,&quot;fallbackUrl&quot;:&quot;https://res.cloudinary.com/dlcjuc3ej/image/upload/v1598895684/jlug6eb0nsglw2scynx4.svg#/keystone/api/icons/5f4d362b662021002851ff00/20200831174124/image/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43fdb397-12ee-4558-9271-8d04f00fd9d4&quot;,&quot;order&quot;:&quot;8&quot;}},&quot;5dc5a7de-6963-4797-9e36-6f18ed2ff520&quot;:{&quot;type&quot;:&quot;FIGURE_OBJECT&quot;,&quot;id&quot;:&quot;5dc5a7de-6963-4797-9e36-6f18ed2ff520&quot;,&quot;relativeTransform&quot;:{&quot;translate&quot;:{&quot;x&quot;:318.11956716256844,&quot;y&quot;:55.592865222764296},&quot;rotate&quot;:0},&quot;opacity&quot;:1,&quot;source&quot;:{&quot;type&quot;:&quot;ASSETS&quot;},&quot;pathStyles&quot;:[{&quot;type&quot;:&quot;FILL&quot;,&quot;fillStyle&quot;:&quot;rgb(0,0,0)&quot;}],&quot;isLocked&quot;:false,&quot;parent&quot;:{&quot;type&quot;:&quot;CHILD&quot;,&quot;parentId&quot;:&quot;43fdb397-12ee-4558-9271-8d04f00fd9d4&quot;,&quot;order&quot;:&quot;82&quot;}},&quot;9b0aaae4-f85c-40f5-be9d-c8e222eff5c6&quot;:{&quot;type&quot;:&quot;FIGURE_OBJECT&quot;,&quot;id&quot;:&quot;9b0aaae4-f85c-40f5-be9d-c8e222eff5c6&quot;,&quot;name&quot;:&quot;Sphere&quot;,&quot;relativeTransform&quot;:{&quot;translate&quot;:{&quot;x&quot;:94.6559469545518,&quot;y&quot;:-41.8801491921218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1&quot;}},&quot;93ece23f-b206-48db-bae8-86157bddeb60&quot;:{&quot;type&quot;:&quot;FIGURE_OBJECT&quot;,&quot;id&quot;:&quot;93ece23f-b206-48db-bae8-86157bddeb60&quot;,&quot;name&quot;:&quot;Sphere&quot;,&quot;relativeTransform&quot;:{&quot;translate&quot;:{&quot;x&quot;:32.686945710924356,&quot;y&quot;:-103.849150435749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2&quot;}},&quot;dc42e805-a5d7-462f-8e6f-acc359d51d84&quot;:{&quot;type&quot;:&quot;FIGURE_OBJECT&quot;,&quot;id&quot;:&quot;dc42e805-a5d7-462f-8e6f-acc359d51d84&quot;,&quot;name&quot;:&quot;Sphere&quot;,&quot;relativeTransform&quot;:{&quot;translate&quot;:{&quot;x&quot;:60.60704517233892,&quot;y&quot;:-105.892084542682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3&quot;}},&quot;a65f6edb-91c6-4292-b371-597e72b21482&quot;:{&quot;type&quot;:&quot;FIGURE_OBJECT&quot;,&quot;id&quot;:&quot;a65f6edb-91c6-4292-b371-597e72b21482&quot;,&quot;name&quot;:&quot;Sphere&quot;,&quot;relativeTransform&quot;:{&quot;translate&quot;:{&quot;x&quot;:67.4168255287815,&quot;y&quot;:-77.291007045623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5&quot;}},&quot;41fd73f2-84b0-4831-be42-4d417963fd93&quot;:{&quot;type&quot;:&quot;FIGURE_OBJECT&quot;,&quot;id&quot;:&quot;41fd73f2-84b0-4831-be42-4d417963fd93&quot;,&quot;name&quot;:&quot;Sphere&quot;,&quot;relativeTransform&quot;:{&quot;translate&quot;:{&quot;x&quot;:-31.850853164809124,&quot;y&quot;:-95.6774140080181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6&quot;}},&quot;ae9b426d-f6e6-4f8a-a91c-4d5d88b1fc10&quot;:{&quot;type&quot;:&quot;FIGURE_OBJECT&quot;,&quot;id&quot;:&quot;ae9b426d-f6e6-4f8a-a91c-4d5d88b1fc10&quot;,&quot;name&quot;:&quot;Sphere&quot;,&quot;relativeTransform&quot;:{&quot;translate&quot;:{&quot;x&quot;:-54.47824285154062,&quot;y&quot;:-80.0149191882002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07&quot;}},&quot;4591cb8e-8e76-4037-97d8-1cd4f1ef946b&quot;:{&quot;type&quot;:&quot;FIGURE_OBJECT&quot;,&quot;id&quot;:&quot;4591cb8e-8e76-4037-97d8-1cd4f1ef946b&quot;,&quot;name&quot;:&quot;Sphere&quot;,&quot;relativeTransform&quot;:{&quot;translate&quot;:{&quot;x&quot;:-89.88910070504203,&quot;y&quot;:-87.5056775802870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quot;}},&quot;53e07088-431b-4720-80e6-f8a68f67d501&quot;:{&quot;type&quot;:&quot;FIGURE_OBJECT&quot;,&quot;id&quot;:&quot;53e07088-431b-4720-80e6-f8a68f67d501&quot;,&quot;name&quot;:&quot;Sphere&quot;,&quot;relativeTransform&quot;:{&quot;translate&quot;:{&quot;x&quot;:-96.01790302584034,&quot;y&quot;:-63.67144633273806},&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1&quot;}},&quot;dcbe6114-7bfc-4cf3-95ea-fdc089768cec&quot;:{&quot;type&quot;:&quot;FIGURE_OBJECT&quot;,&quot;id&quot;:&quot;dcbe6114-7bfc-4cf3-95ea-fdc089768cec&quot;,&quot;name&quot;:&quot;Sphere&quot;,&quot;relativeTransform&quot;:{&quot;translate&quot;:{&quot;x&quot;:-100.78474927535015,&quot;y&quot;:-26.89863240794814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2&quot;}},&quot;8ef85ecf-8fd6-4b1c-891f-c989c9567afa&quot;:{&quot;type&quot;:&quot;FIGURE_OBJECT&quot;,&quot;id&quot;:&quot;8ef85ecf-8fd6-4b1c-891f-c989c9567afa&quot;,&quot;name&quot;:&quot;Sphere&quot;,&quot;relativeTransform&quot;:{&quot;translate&quot;:{&quot;x&quot;:-116.44724409516807,&quot;y&quot;:-48.00895151292013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5&quot;}},&quot;b11ea89c-dbe5-4543-be66-a54574facc54&quot;:{&quot;type&quot;:&quot;FIGURE_OBJECT&quot;,&quot;id&quot;:&quot;b11ea89c-dbe5-4543-be66-a54574facc54&quot;,&quot;name&quot;:&quot;Sphere&quot;,&quot;relativeTransform&quot;:{&quot;translate&quot;:{&quot;x&quot;:-60.607045172338935,&quot;y&quot;:-101.8062163288164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6&quot;}},&quot;626b83af-378b-477a-bf07-48f55b8665d6&quot;:{&quot;type&quot;:&quot;FIGURE_OBJECT&quot;,&quot;id&quot;:&quot;626b83af-378b-477a-bf07-48f55b8665d6&quot;,&quot;name&quot;:&quot;Sphere&quot;,&quot;relativeTransform&quot;:{&quot;translate&quot;:{&quot;x&quot;:-27.920099461414573,&quot;y&quot;:-118.149689184278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17&quot;}},&quot;af9c2c49-28e0-4436-8c5c-59b7126119fa&quot;:{&quot;type&quot;:&quot;FIGURE_OBJECT&quot;,&quot;id&quot;:&quot;af9c2c49-28e0-4436-8c5c-59b7126119fa&quot;,&quot;name&quot;:&quot;Sphere&quot;,&quot;relativeTransform&quot;:{&quot;translate&quot;:{&quot;x&quot;:-98.09018563498356,&quot;y&quot;:-6.79510610533732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quot;}},&quot;b2f607fd-1262-4f1c-ac03-9c64c4223878&quot;:{&quot;type&quot;:&quot;FIGURE_OBJECT&quot;,&quot;id&quot;:&quot;b2f607fd-1262-4f1c-ac03-9c64c4223878&quot;,&quot;name&quot;:&quot;Sphere&quot;,&quot;relativeTransform&quot;:{&quot;translate&quot;:{&quot;x&quot;:81.7173642773109,&quot;y&quot;:99.082304186239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1&quot;}},&quot;4aeea290-c6a5-4b11-85ce-60e5298f3798&quot;:{&quot;type&quot;:&quot;FIGURE_OBJECT&quot;,&quot;id&quot;:&quot;4aeea290-c6a5-4b11-85ce-60e5298f3798&quot;,&quot;name&quot;:&quot;Sphere&quot;,&quot;relativeTransform&quot;:{&quot;translate&quot;:{&quot;x&quot;:116.44724409516803,&quot;y&quot;:33.7084127643907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2&quot;}},&quot;10a24819-c7f9-4310-bf48-496aea1f7fb3&quot;:{&quot;type&quot;:&quot;FIGURE_OBJECT&quot;,&quot;id&quot;:&quot;10a24819-c7f9-4310-bf48-496aea1f7fb3&quot;,&quot;name&quot;:&quot;Sphere&quot;,&quot;relativeTransform&quot;:{&quot;translate&quot;:{&quot;x&quot;:84.44127641988794,&quot;y&quot;:62.990468297093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3&quot;}},&quot;15e7b67f-2032-4a65-9990-3eab714fc893&quot;:{&quot;type&quot;:&quot;FIGURE_OBJECT&quot;,&quot;id&quot;:&quot;15e7b67f-2032-4a65-9990-3eab714fc893&quot;,&quot;name&quot;:&quot;Sphere&quot;,&quot;relativeTransform&quot;:{&quot;translate&quot;:{&quot;x&quot;:104.87061748921566,&quot;y&quot;:73.88611686740198},&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5&quot;}},&quot;fc2d5988-c841-446f-90a5-12526cda83da&quot;:{&quot;type&quot;:&quot;FIGURE_OBJECT&quot;,&quot;id&quot;:&quot;fc2d5988-c841-446f-90a5-12526cda83da&quot;,&quot;name&quot;:&quot;Sphere&quot;,&quot;relativeTransform&quot;:{&quot;translate&quot;:{&quot;x&quot;:44.94455035252099,&quot;y&quot;:96.358392043662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6&quot;}},&quot;f051170f-1c4e-4937-89eb-3cfa52f0693c&quot;:{&quot;type&quot;:&quot;FIGURE_OBJECT&quot;,&quot;id&quot;:&quot;f051170f-1c4e-4937-89eb-3cfa52f0693c&quot;,&quot;name&quot;:&quot;Sphere&quot;,&quot;relativeTransform&quot;:{&quot;translate&quot;:{&quot;x&quot;:-101.46572731099441,&quot;y&quot;:36.432324906967814},&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27&quot;}},&quot;732e299b-f3a1-476a-baea-6b604b6f0abc&quot;:{&quot;type&quot;:&quot;FIGURE_OBJECT&quot;,&quot;id&quot;:&quot;732e299b-f3a1-476a-baea-6b604b6f0abc&quot;,&quot;name&quot;:&quot;Sphere&quot;,&quot;relativeTransform&quot;:{&quot;translate&quot;:{&quot;x&quot;:-123.25702445161065,&quot;y&quot;:-16.68396187328428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quot;}},&quot;d529bce1-1cbb-4898-9dfc-e67e6026b9fa&quot;:{&quot;type&quot;:&quot;FIGURE_OBJECT&quot;,&quot;id&quot;:&quot;d529bce1-1cbb-4898-9dfc-e67e6026b9fa&quot;,&quot;name&quot;:&quot;Sphere&quot;,&quot;relativeTransform&quot;:{&quot;translate&quot;:{&quot;x&quot;:-62.64997927927171,&quot;y&quot;:107.254040613970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2&quot;}},&quot;09d48dd2-9df6-4968-b788-9dfaa6cbdb38&quot;:{&quot;type&quot;:&quot;FIGURE_OBJECT&quot;,&quot;id&quot;:&quot;09d48dd2-9df6-4968-b788-9dfaa6cbdb38&quot;,&quot;name&quot;:&quot;Sphere&quot;,&quot;relativeTransform&quot;:{&quot;translate&quot;:{&quot;x&quot;:-30.644011603991604,&quot;y&quot;:95.6774140080182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35&quot;}},&quot;c5f4173a-6eca-4c84-a19f-356c2438ef2b&quot;:{&quot;type&quot;:&quot;FIGURE_OBJECT&quot;,&quot;id&quot;:&quot;c5f4173a-6eca-4c84-a19f-356c2438ef2b&quot;,&quot;name&quot;:&quot;Sphere&quot;,&quot;relativeTransform&quot;:{&quot;translate&quot;:{&quot;x&quot;:-69.45975963571429,&quot;y&quot;:70.48122668918069},&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quot;}},&quot;86e68bb5-8736-439c-8864-7772cf8e9aec&quot;:{&quot;type&quot;:&quot;FIGURE_OBJECT&quot;,&quot;id&quot;:&quot;86e68bb5-8736-439c-8864-7772cf8e9aec&quot;,&quot;name&quot;:&quot;Sphere&quot;,&quot;relativeTransform&quot;:{&quot;translate&quot;:{&quot;x&quot;:-76.95051802780112,&quot;y&quot;:-62.3094902614495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2&quot;}},&quot;b40be248-edb6-4734-8d2a-231d0125cc4e&quot;:{&quot;type&quot;:&quot;FIGURE_OBJECT&quot;,&quot;id&quot;:&quot;b40be248-edb6-4734-8d2a-231d0125cc4e&quot;,&quot;name&quot;:&quot;Sphere&quot;,&quot;relativeTransform&quot;:{&quot;translate&quot;:{&quot;x&quot;:-89.20812266939777,&quot;y&quot;:-42.5611272277660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45&quot;}},&quot;0d5f27f7-9795-4eae-b015-bc89a07f7f38&quot;:{&quot;type&quot;:&quot;FIGURE_OBJECT&quot;,&quot;id&quot;:&quot;0d5f27f7-9795-4eae-b015-bc89a07f7f38&quot;,&quot;name&quot;:&quot;Sphere&quot;,&quot;relativeTransform&quot;:{&quot;translate&quot;:{&quot;x&quot;:119.85213427338932,&quot;y&quot;:-5.78831330297616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quot;}},&quot;2567066a-4749-4855-9557-3946954fa12c&quot;:{&quot;type&quot;:&quot;FIGURE_OBJECT&quot;,&quot;id&quot;:&quot;2567066a-4749-4855-9557-3946954fa12c&quot;,&quot;name&quot;:&quot;Sphere&quot;,&quot;relativeTransform&quot;:{&quot;translate&quot;:{&quot;x&quot;:98.74181516841733,&quot;y&quot;:-67.0763365109593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1&quot;}},&quot;a75ee1ac-8f65-476a-aace-ac62164bcd53&quot;:{&quot;type&quot;:&quot;FIGURE_OBJECT&quot;,&quot;id&quot;:&quot;a75ee1ac-8f65-476a-aace-ac62164bcd53&quot;,&quot;name&quot;:&quot;Sphere&quot;,&quot;relativeTransform&quot;:{&quot;translate&quot;:{&quot;x&quot;:11.57662660595237,&quot;y&quot;:-120.8736013268557},&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2&quot;}},&quot;9bb20594-1621-4f49-844c-c1e69bcd5d22&quot;:{&quot;type&quot;:&quot;FIGURE_OBJECT&quot;,&quot;id&quot;:&quot;9bb20594-1621-4f49-844c-c1e69bcd5d22&quot;,&quot;name&quot;:&quot;Sphere&quot;,&quot;relativeTransform&quot;:{&quot;translate&quot;:{&quot;x&quot;:101.46572731099437,&quot;y&quot;:14.64102776635156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3&quot;}},&quot;ed596550-f9bc-4bd5-a001-24b313530d98&quot;:{&quot;type&quot;:&quot;FIGURE_OBJECT&quot;,&quot;id&quot;:&quot;ed596550-f9bc-4bd5-a001-24b313530d98&quot;,&quot;name&quot;:&quot;Sphere&quot;,&quot;relativeTransform&quot;:{&quot;translate&quot;:{&quot;x&quot;:41.539660174299705,&quot;y&quot;:120.8736013268557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5&quot;}},&quot;72839656-5655-4218-972e-9b1c9fbe57ae&quot;:{&quot;type&quot;:&quot;FIGURE_OBJECT&quot;,&quot;id&quot;:&quot;72839656-5655-4218-972e-9b1c9fbe57ae&quot;,&quot;name&quot;:&quot;Sphere&quot;,&quot;relativeTransform&quot;:{&quot;translate&quot;:{&quot;x&quot;:10.214670534663853,&quot;y&quot;:113.38284293476892},&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6&quot;}},&quot;72b656f6-8641-4c2d-9b34-2b47ae1ce88d&quot;:{&quot;type&quot;:&quot;FIGURE_OBJECT&quot;,&quot;id&quot;:&quot;72b656f6-8641-4c2d-9b34-2b47ae1ce88d&quot;,&quot;name&quot;:&quot;Sphere&quot;,&quot;relativeTransform&quot;:{&quot;translate&quot;:{&quot;x&quot;:-19.067384998039223,&quot;y&quot;:116.10675507734595},&quot;rotate&quot;:0,&quot;skewX&quot;:0,&quot;scale&quot;:{&quot;x&quot;:0.03905329033523785,&quot;y&quot;:0.03879725178267743}},&quot;opacity&quot;:0.65,&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57&quot;}},&quot;3c96d73c-9278-4390-b77a-8e7c37388356&quot;:{&quot;type&quot;:&quot;FIGURE_OBJECT&quot;,&quot;id&quot;:&quot;3c96d73c-9278-4390-b77a-8e7c37388356&quot;,&quot;name&quot;:&quot;Sphere&quot;,&quot;relativeTransform&quot;:{&quot;translate&quot;:{&quot;x&quot;:118.49017820210081,&quot;y&quot;:-33.7084127643907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quot;}},&quot;5b316a1d-228d-4121-b3e5-2a223ac65b14&quot;:{&quot;type&quot;:&quot;FIGURE_OBJECT&quot;,&quot;id&quot;:&quot;5b316a1d-228d-4121-b3e5-2a223ac65b14&quot;,&quot;name&quot;:&quot;Sphere&quot;,&quot;relativeTransform&quot;:{&quot;translate&quot;:{&quot;x&quot;:131.4287608793417,&quot;y&quot;:-23.4937422297268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1&quot;}},&quot;9dc15ffd-1bf2-4cb0-924e-52d7a4c13172&quot;:{&quot;type&quot;:&quot;FIGURE_OBJECT&quot;,&quot;id&quot;:&quot;9dc15ffd-1bf2-4cb0-924e-52d7a4c13172&quot;,&quot;name&quot;:&quot;Sphere&quot;,&quot;relativeTransform&quot;:{&quot;translate&quot;:{&quot;x&quot;:-104.87061748921569,&quot;y&quot;:-77.97198508126748},&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2&quot;}},&quot;73c88e03-e653-44bc-a0a4-84fe658e8290&quot;:{&quot;type&quot;:&quot;FIGURE_OBJECT&quot;,&quot;id&quot;:&quot;73c88e03-e653-44bc-a0a4-84fe658e8290&quot;,&quot;name&quot;:&quot;Sphere&quot;,&quot;relativeTransform&quot;:{&quot;translate&quot;:{&quot;x&quot;:-49.03041856638656,&quot;y&quot;:-118.8306672199229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5&quot;}},&quot;ae46b4a4-5b9d-4649-a16e-545d4d4523db&quot;:{&quot;type&quot;:&quot;FIGURE_OBJECT&quot;,&quot;id&quot;:&quot;ae46b4a4-5b9d-4649-a16e-545d4d4523db&quot;,&quot;name&quot;:&quot;Sphere&quot;,&quot;relativeTransform&quot;:{&quot;translate&quot;:{&quot;x&quot;:-131.42876087934175,&quot;y&quot;:-0.340489017822101},&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6&quot;}},&quot;7915e662-95fd-4512-8cd2-24a73923b2a2&quot;:{&quot;type&quot;:&quot;FIGURE_OBJECT&quot;,&quot;id&quot;:&quot;7915e662-95fd-4512-8cd2-24a73923b2a2&quot;,&quot;name&quot;:&quot;Sphere&quot;,&quot;relativeTransform&quot;:{&quot;translate&quot;:{&quot;x&quot;:-52.435308744607845,&quot;y&quot;:119.5116452555672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67&quot;}},&quot;699f2e93-c7ae-44e7-ad67-d1e97e812654&quot;:{&quot;type&quot;:&quot;FIGURE_OBJECT&quot;,&quot;id&quot;:&quot;699f2e93-c7ae-44e7-ad67-d1e97e812654&quot;,&quot;name&quot;:&quot;Sphere&quot;,&quot;relativeTransform&quot;:{&quot;translate&quot;:{&quot;x&quot;:77.63149606344535,&quot;y&quot;:112.02088686348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quot;}},&quot;c0d2f68f-c0fa-4668-b882-fe1feb177ceb&quot;:{&quot;type&quot;:&quot;FIGURE_OBJECT&quot;,&quot;id&quot;:&quot;c0d2f68f-c0fa-4668-b882-fe1feb177ceb&quot;,&quot;name&quot;:&quot;Sphere&quot;,&quot;relativeTransform&quot;:{&quot;translate&quot;:{&quot;x&quot;:130.06680480805318,&quot;y&quot;:34.3893908000350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1&quot;}},&quot;5fa01c83-accc-4e7d-85eb-eb0ae4d1ea58&quot;:{&quot;type&quot;:&quot;FIGURE_OBJECT&quot;,&quot;id&quot;:&quot;5fa01c83-accc-4e7d-85eb-eb0ae4d1ea58&quot;,&quot;name&quot;:&quot;Sphere&quot;,&quot;relativeTransform&quot;:{&quot;translate&quot;:{&quot;x&quot;:120.53311230903358,&quot;y&quot;:-49.370907584208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2&quot;}},&quot;1bcbd6de-47de-4d11-8789-9f23b50dcd40&quot;:{&quot;type&quot;:&quot;FIGURE_OBJECT&quot;,&quot;id&quot;:&quot;1bcbd6de-47de-4d11-8789-9f23b50dcd40&quot;,&quot;name&quot;:&quot;Sphere&quot;,&quot;relativeTransform&quot;:{&quot;translate&quot;:{&quot;x&quot;:42.90161624558822,&quot;y&quot;:-115.4257770417016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3&quot;}},&quot;f2aae119-08e9-48ee-9b7d-b1ab53dc0c73&quot;:{&quot;type&quot;:&quot;FIGURE_OBJECT&quot;,&quot;id&quot;:&quot;f2aae119-08e9-48ee-9b7d-b1ab53dc0c73&quot;,&quot;name&quot;:&quot;Sphere&quot;,&quot;relativeTransform&quot;:{&quot;translate&quot;:{&quot;x&quot;:-110.31844177436976,&quot;y&quot;:76.6100290099790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5&quot;}},&quot;050ed64b-4597-4030-bb4c-a2506998200f&quot;:{&quot;type&quot;:&quot;FIGURE_OBJECT&quot;,&quot;id&quot;:&quot;050ed64b-4597-4030-bb4c-a2506998200f&quot;,&quot;name&quot;:&quot;Sphere&quot;,&quot;relativeTransform&quot;:{&quot;translate&quot;:{&quot;x&quot;:89.88910070504198,&quot;y&quot;:109.97795275654762},&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6&quot;}},&quot;39fa5958-c195-44bc-9ca9-cd3e26a1450e&quot;:{&quot;type&quot;:&quot;FIGURE_OBJECT&quot;,&quot;id&quot;:&quot;39fa5958-c195-44bc-9ca9-cd3e26a1450e&quot;,&quot;name&quot;:&quot;Sphere&quot;,&quot;relativeTransform&quot;:{&quot;translate&quot;:{&quot;x&quot;:130.74778284369745,&quot;y&quot;:-40.518193120833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77&quot;}},&quot;464e9e06-1120-4518-a589-17f71adabe6d&quot;:{&quot;type&quot;:&quot;FIGURE_OBJECT&quot;,&quot;id&quot;:&quot;464e9e06-1120-4518-a589-17f71adabe6d&quot;,&quot;name&quot;:&quot;Sphere&quot;,&quot;relativeTransform&quot;:{&quot;translate&quot;:{&quot;x&quot;:-66.73584749313726,&quot;y&quot;:118.83066721992297},&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quot;}},&quot;af673969-b572-488e-8e47-e4cd2e542c8f&quot;:{&quot;type&quot;:&quot;FIGURE_OBJECT&quot;,&quot;id&quot;:&quot;af673969-b572-488e-8e47-e4cd2e542c8f&quot;,&quot;name&quot;:&quot;Sphere&quot;,&quot;relativeTransform&quot;:{&quot;translate&quot;:{&quot;x&quot;:83.48938253657633,&quot;y&quot;:-89.857662304883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2&quot;}},&quot;685ad7e9-2198-4180-9720-e6e13b04d8cd&quot;:{&quot;type&quot;:&quot;FIGURE_OBJECT&quot;,&quot;id&quot;:&quot;685ad7e9-2198-4180-9720-e6e13b04d8cd&quot;,&quot;name&quot;:&quot;Sphere&quot;,&quot;relativeTransform&quot;:{&quot;translate&quot;:{&quot;x&quot;:-5.447824285154072,&quot;y&quot;:-102.48719436446075},&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85&quot;}},&quot;56ab21b5-2683-4dda-ae22-1b551a3bcfdb&quot;:{&quot;type&quot;:&quot;FIGURE_OBJECT&quot;,&quot;id&quot;:&quot;56ab21b5-2683-4dda-ae22-1b551a3bcfdb&quot;,&quot;name&quot;:&quot;Sphere&quot;,&quot;relativeTransform&quot;:{&quot;translate&quot;:{&quot;x&quot;:-94.65594695455184,&quot;y&quot;:77.97198508126753},&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quot;}},&quot;12e88191-f1d7-45ef-9f83-d24d3d7ed38b&quot;:{&quot;type&quot;:&quot;FIGURE_OBJECT&quot;,&quot;id&quot;:&quot;12e88191-f1d7-45ef-9f83-d24d3d7ed38b&quot;,&quot;name&quot;:&quot;Sphere&quot;,&quot;relativeTransform&quot;:{&quot;translate&quot;:{&quot;x&quot;:-125.98093659418768,&quot;y&quot;:23.493742229726916},&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2&quot;}},&quot;b868e7df-9a34-4da5-bc16-6b82a4c95f75&quot;:{&quot;type&quot;:&quot;FIGURE_OBJECT&quot;,&quot;id&quot;:&quot;b868e7df-9a34-4da5-bc16-6b82a4c95f75&quot;,&quot;name&quot;:&quot;Sphere&quot;,&quot;relativeTransform&quot;:{&quot;translate&quot;:{&quot;x&quot;:-108.95648570308124,&quot;y&quot;:63.671446332738114},&quot;rotate&quot;:0,&quot;skewX&quot;:0,&quot;scale&quot;:{&quot;x&quot;:0.03905329033523785,&quot;y&quot;:0.03879725178267743}},&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dc5a7de-6963-4797-9e36-6f18ed2ff520&quot;,&quot;order&quot;:&quot;95&quot;}},&quot;87c8fde6-6751-4f1b-af53-8198d7bcea63&quot;:{&quot;type&quot;:&quot;FIGURE_OBJECT&quot;,&quot;id&quot;:&quot;87c8fde6-6751-4f1b-af53-8198d7bcea63&quot;,&quot;relativeTransform&quot;:{&quot;translate&quot;:{&quot;x&quot;:396.2832578724041,&quot;y&quot;:-61.52107845452292},&quot;rotate&quot;:0},&quot;opacity&quot;:1,&quot;path&quot;:{&quot;type&quot;:&quot;POLY_LINE&quot;,&quot;points&quot;:[{&quot;x&quot;:17.659470054196845,&quot;y&quot;:-11.809681852492117},{&quot;x&quot;:-4.131827086419399,&quot;y&quot;:-11.809681852492117},{&quot;x&quot;:-17.659470054196845,&quot;y&quot;:11.809681852492117}],&quot;closed&quot;:false},&quot;pathStyles&quot;:[{&quot;type&quot;:&quot;FILL&quot;,&quot;fillStyle&quot;:&quot;transparent&quot;},{&quot;type&quot;:&quot;STROKE&quot;,&quot;strokeStyle&quot;:&quot;#232323&quot;,&quot;lineWidth&quot;:1.3619560712885153,&quot;lineJoin&quot;:&quot;round&quot;}],&quot;isLocked&quot;:false,&quot;parent&quot;:{&quot;type&quot;:&quot;CHILD&quot;,&quot;parentId&quot;:&quot;43fdb397-12ee-4558-9271-8d04f00fd9d4&quot;,&quot;order&quot;:&quot;85&quot;}},&quot;23850a04-5530-4732-9fc5-fdbe625f0b26&quot;:{&quot;type&quot;:&quot;FIGURE_OBJECT&quot;,&quot;id&quot;:&quot;23850a04-5530-4732-9fc5-fdbe625f0b26&quot;,&quot;relativeTransform&quot;:{&quot;translate&quot;:{&quot;x&quot;:-1.572687069287407,&quot;y&quot;:-229.34349760302834},&quot;rotate&quot;:0},&quot;opacity&quot;:1,&quot;path&quot;:{&quot;type&quot;:&quot;RECT&quot;,&quot;size&quot;:{&quot;x&quot;:1050.5632654034246,&quot;y&quot;:88.26094346269838},&quot;cornerRounding&quot;:{&quot;type&quot;:&quot;ARC_LENGTH&quot;,&quot;global&quot;:0}},&quot;pathStyles&quot;:[{&quot;type&quot;:&quot;FILL&quot;,&quot;fillStyle&quot;:&quot;rgba(234,231,249,1)&quot;},{&quot;type&quot;:&quot;STROKE&quot;,&quot;strokeStyle&quot;:&quot;#95AAD3&quot;,&quot;lineWidth&quot;:0,&quot;lineJoin&quot;:&quot;round&quot;}],&quot;isLocked&quot;:false,&quot;parent&quot;:{&quot;type&quot;:&quot;CHILD&quot;,&quot;parentId&quot;:&quot;43fdb397-12ee-4558-9271-8d04f00fd9d4&quot;,&quot;order&quot;:&quot;92&quot;}},&quot;568f6ca3-72cf-42dc-bb57-599d3d8c6647&quot;:{&quot;type&quot;:&quot;FIGURE_OBJECT&quot;,&quot;id&quot;:&quot;568f6ca3-72cf-42dc-bb57-599d3d8c6647&quot;,&quot;relativeTransform&quot;:{&quot;translate&quot;:{&quot;x&quot;:3.90009702253934,&quot;y&quot;:-229.6834497595949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25.423179997385613,&quot;color&quot;:&quot;#232323&quot;,&quot;fontWeight&quot;:&quot;bold&quot;,&quot;fontStyle&quot;:&quot;normal&quot;,&quot;decoration&quot;:&quot;none&quot;,&quot;script&quot;:&quot;none&quot;},&quot;range&quot;:[0,42]}],&quot;text&quot;:&quot;Different Types of Antigen Presenting Cells&quot;,&quot;baseStyle&quot;:{&quot;fontFamily&quot;:&quot;Roboto&quot;,&quot;fontSize&quot;:25.423179997385613,&quot;color&quot;:&quot;#232323&quot;,&quot;fontWeight&quot;:&quot;bold&quot;,&quot;fontStyle&quot;:&quot;normal&quot;,&quot;decoration&quot;:&quot;none&quot;,&quot;script&quot;:&quot;none&quot;}}],&quot;verticalAlign&quot;:&quot;TOP&quot;},&quot;size&quot;:{&quot;x&quot;:495.6310674834842,&quot;y&quot;:29.963033568347335},&quot;targetSize&quot;:{&quot;x&quot;:337.51387073916953,&quot;y&quot;:20.40416774131612},&quot;format&quot;:&quot;BETTER_TEXT&quot;,&quot;verticalAlign&quot;:&quot;TOP&quot;},&quot;isLocked&quot;:false,&quot;parent&quot;:{&quot;type&quot;:&quot;CHILD&quot;,&quot;parentId&quot;:&quot;43fdb397-12ee-4558-9271-8d04f00fd9d4&quot;,&quot;order&quot;:&quot;95&quot;}},&quot;b4815adc-e868-4f9d-ba2f-7ba53cec292d&quot;:{&quot;id&quot;:&quot;b4815adc-e868-4f9d-ba2f-7ba53cec292d&quot;,&quot;name&quot;:&quot;Dendritic cell (phagocytosing 1) &quot;,&quot;type&quot;:&quot;FIGURE_OBJECT&quot;,&quot;relativeTransform&quot;:{&quot;translate&quot;:{&quot;x&quot;:-351.48938013277467,&quot;y&quot;:66.81902608366326},&quot;rotate&quot;:-0.07743867430388174,&quot;skewX&quot;:-1.6017789951425794e-17,&quot;scale&quot;:{&quot;x&quot;:2.6327148176469954,&quot;y&quot;:2.6327148176469963}},&quot;image&quot;:{&quot;url&quot;:&quot;https://icons.biorender.com/biorender/6154b4d35275170029fdb704/dendritic-cell-phagocytosing-1-01.png&quot;,&quot;fallbackUrl&quot;:&quot;https://res.cloudinary.com/dlcjuc3ej/image/upload/v1632941261/bifznzk7urbeneuqdelw.svg#/keystone/api/icons/6154b4d35275170029fdb704/dendritic-cell-phagocytosing-1-01.svg&quot;,&quot;isPremium&quot;:false,&quot;isPacked&quot;:true,&quot;size&quot;:{&quot;x&quot;:100,&quot;y&quot;:104.54545454545455}},&quot;source&quot;:{&quot;id&quot;:&quot;6154b46b5275170029fdb6d0&quot;,&quot;type&quot;:&quot;ASSETS&quot;},&quot;isPremium&quot;:false,&quot;parent&quot;:{&quot;type&quot;:&quot;CHILD&quot;,&quot;parentId&quot;:&quot;43fdb397-12ee-4558-9271-8d04f00fd9d4&quot;,&quot;order&quot;:&quot;005&quot;}},&quot;c8a4eaf7-0d88-4f9a-888f-b1c0f38e4ed9&quot;:{&quot;relativeTransform&quot;:{&quot;translate&quot;:{&quot;x&quot;:4.612973468292663,&quot;y&quot;:30.741954814992273},&quot;rotate&quot;:0.1002639730745833},&quot;type&quot;:&quot;FIGURE_OBJECT&quot;,&quot;id&quot;:&quot;c8a4eaf7-0d88-4f9a-888f-b1c0f38e4ed9&quot;,&quot;name&quot;:&quot;Macrophage (phagocytosing &amp; degrading bacteria)&quot;,&quot;displayName&quot;:&quot;Phagocytosing macrophage with degrading bacteria&quot;,&quot;opacity&quot;:1,&quot;source&quot;:{&quot;id&quot;:&quot;6165c7a00d450800a7c36e0c&quot;,&quot;type&quot;:&quot;ASSETS&quot;},&quot;pathStyles&quot;:[{&quot;type&quot;:&quot;FILL&quot;,&quot;fillStyle&quot;:&quot;rgb(0,0,0)&quot;}],&quot;isLocked&quot;:false,&quot;parent&quot;:{&quot;type&quot;:&quot;CHILD&quot;,&quot;parentId&quot;:&quot;43fdb397-12ee-4558-9271-8d04f00fd9d4&quot;,&quot;order&quot;:&quot;01&quot;},&quot;isPremium&quot;:false},&quot;4ff89bca-7d5c-4ef4-a927-c46d59e5a67e&quot;:{&quot;type&quot;:&quot;FIGURE_OBJECT&quot;,&quot;id&quot;:&quot;4ff89bca-7d5c-4ef4-a927-c46d59e5a67e&quot;,&quot;relativeTransform&quot;:{&quot;translate&quot;:{&quot;x&quot;:51.26647393271098,&quot;y&quot;:-12.732620548343174},&quot;rotate&quot;:0},&quot;opacity&quot;:1,&quot;path&quot;:{&quot;type&quot;:&quot;POLY_LINE&quot;,&quot;points&quot;:[{&quot;x&quot;:-25.136542612162668,&quot;y&quot;:-10.6185026310885},{&quot;x&quot;:-10.70216105388697,&quot;y&quot;:-23.084559431417436},{&quot;x&quot;:9.943010948566595,&quot;y&quot;:-18.352935019247813},{&quot;x&quot;:23.60140416755947,&quot;y&quot;:1.1914459165918467},{&quot;x&quot;:23.60140416755947,&quot;y&quot;:18.906368738111958},{&quot;x&quot;:5.700545262335515,&quot;y&quot;:22.84301825400534},{&quot;x&quot;:-19.887676590971505,&quot;y&quot;:9.06474494837861}],&quot;closed&quot;:true},&quot;pathStyles&quot;:[{&quot;type&quot;:&quot;FILL&quot;,&quot;fillStyle&quot;:&quot;rgba(255,255,255,1)&quot;},{&quot;type&quot;:&quot;STROKE&quot;,&quot;strokeStyle&quot;:&quot;rgba(136, 132, 178, 1)&quot;,&quot;lineWidth&quot;:2.624433010595585,&quot;lineJoin&quot;:&quot;round&quot;}],&quot;pathSmoothing&quot;:{&quot;type&quot;:&quot;CATMULL_SMOOTHING&quot;,&quot;smoothing&quot;:0.2},&quot;isLocked&quot;:false,&quot;parent&quot;:{&quot;type&quot;:&quot;CHILD&quot;,&quot;parentId&quot;:&quot;c8a4eaf7-0d88-4f9a-888f-b1c0f38e4ed9&quot;,&quot;order&quot;:&quot;2&quot;}},&quot;61292ce8-4564-4e34-a3ae-7dc4b5c07ba4&quot;:{&quot;type&quot;:&quot;FIGURE_OBJECT&quot;,&quot;id&quot;:&quot;61292ce8-4564-4e34-a3ae-7dc4b5c07ba4&quot;,&quot;relativeTransform&quot;:{&quot;translate&quot;:{&quot;x&quot;:50.83597607642892,&quot;y&quot;:-13.71668628781581},&quot;rotate&quot;:0},&quot;opacity&quot;:1,&quot;source&quot;:{&quot;type&quot;:&quot;ASSETS&quot;},&quot;pathStyles&quot;:[{&quot;type&quot;:&quot;FILL&quot;,&quot;fillStyle&quot;:&quot;rgb(0,0,0)&quot;}],&quot;isLocked&quot;:false,&quot;parent&quot;:{&quot;type&quot;:&quot;CHILD&quot;,&quot;parentId&quot;:&quot;c8a4eaf7-0d88-4f9a-888f-b1c0f38e4ed9&quot;,&quot;order&quot;:&quot;8&quot;}},&quot;fe88c044-6d2e-428d-8a21-5e7cd38f5c36&quot;:{&quot;type&quot;:&quot;FIGURE_OBJECT&quot;,&quot;id&quot;:&quot;fe88c044-6d2e-428d-8a21-5e7cd38f5c36&quot;,&quot;relativeTransform&quot;:{&quot;translate&quot;:{&quot;x&quot;:11.37990913980838,&quot;y&quot;:10.0488106878506},&quot;rotate&quot;:0},&quot;opacity&quot;:1,&quot;path&quot;:{&quot;type&quot;:&quot;POLY_LINE&quot;,&quot;points&quot;:[{&quot;x&quot;:-5.307221934650285,&quot;y&quot;:3.2360877514106194},{&quot;x&quot;:-6.3668715609531015,&quot;y&quot;:-0.6687668028892351},{&quot;x&quot;:-1.811207914269982,&quot;y&quot;:-1.9050247002427978},{&quot;x&quot;:1.4410872493937261,&quot;y&quot;:-6.8039530339272645},{&quot;x&quot;:6.107998879714806,&quot;y&quot;:-2.48052165011273},{&quot;x&quot;:5.745046042018596,&quot;y&quot;:3.906584994488976},{&quot;x&quot;:0.24098075266938906,&quot;y&quot;:6.79767761870975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1&quot;}},&quot;9a84306a-9075-4b97-8762-36a14034d877&quot;:{&quot;type&quot;:&quot;FIGURE_OBJECT&quot;,&quot;id&quot;:&quot;9a84306a-9075-4b97-8762-36a14034d877&quot;,&quot;relativeTransform&quot;:{&quot;translate&quot;:{&quot;x&quot;:-0.4300394078718027,&quot;y&quot;:3.487728161361843},&quot;rotate&quot;:0},&quot;opacity&quot;:1,&quot;path&quot;:{&quot;type&quot;:&quot;POLY_LINE&quot;,&quot;points&quot;:[{&quot;x&quot;:3.9947657542607544,&quot;y&quot;:-0.19365024301160264},{&quot;x&quot;:0.6197360131121111,&quot;y&quot;:2.8184266604412467},{&quot;x&quot;:-4.223783888259097,&quot;y&quot;:-2.1558138157565634},{&quot;x&quot;:0.03428720814202993,&quot;y&quot;:-1.9138452572924218},{&quot;x&quot;:3.288332670058808,&quot;y&quot;:-2.796886612545113}],&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2&quot;}},&quot;4315b560-0564-4af5-80b3-e069691e1695&quot;:{&quot;type&quot;:&quot;FIGURE_OBJECT&quot;,&quot;id&quot;:&quot;4315b560-0564-4af5-80b3-e069691e1695&quot;,&quot;relativeTransform&quot;:{&quot;translate&quot;:{&quot;x&quot;:-14.208312713498467,&quot;y&quot;:0.8632951507664756},&quot;rotate&quot;:0},&quot;opacity&quot;:1,&quot;path&quot;:{&quot;type&quot;:&quot;POLY_LINE&quot;,&quot;points&quot;:[{&quot;x&quot;:2.26069066516867,&quot;y&quot;:1.8714782979215},{&quot;x&quot;:-0.9806985392339294,&quot;y&quot;:3.617745473961988},{&quot;x&quot;:-3.492836320835193,&quot;y&quot;:1.3226450704115633},{&quot;x&quot;:-3.302051574458961,&quot;y&quot;:-2.9255009248737918},{&quot;x&quot;:0.46825242531364963,&quot;y&quot;:-3.248622663025835},{&quot;x&quot;:3.7904739073127143,&quot;y&quot;:-0.3683635005342301}],&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3&quot;}},&quot;e7989550-0dda-40ae-9569-72b072e9dc1a&quot;:{&quot;type&quot;:&quot;FIGURE_OBJECT&quot;,&quot;id&quot;:&quot;e7989550-0dda-40ae-9569-72b072e9dc1a&quot;,&quot;relativeTransform&quot;:{&quot;translate&quot;:{&quot;x&quot;:-4.366688923764938,&quot;y&quot;:10.704918940499825},&quot;rotate&quot;:0},&quot;opacity&quot;:1,&quot;path&quot;:{&quot;type&quot;:&quot;POLY_LINE&quot;,&quot;points&quot;:[{&quot;x&quot;:-0.4255187477488263,&quot;y&quot;:-3.5104953043411746},{&quot;x&quot;:3.4597350413928982,&quot;y&quot;:-2.683961014933125},{&quot;x&quot;:2.648031439464389,&quot;y&quot;:2.2472718658283783},{&quot;x&quot;:-0.9855799624109326,&quot;y&quot;:3.81353653094586},{&quot;x&quot;:-3.4830132254317707,&quot;y&quot;:0.9705755735770385},{&quot;x&quot;:-3.1361563036686113,&quot;y&quot;:-3.412658243412336}],&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5&quot;}},&quot;67559d27-bbcd-43b1-80a7-75da058866d7&quot;:{&quot;type&quot;:&quot;FIGURE_OBJECT&quot;,&quot;id&quot;:&quot;67559d27-bbcd-43b1-80a7-75da058866d7&quot;,&quot;relativeTransform&quot;:{&quot;translate&quot;:{&quot;x&quot;:9.07632139827107,&quot;y&quot;:-5.253194434642415},&quot;rotate&quot;:0},&quot;opacity&quot;:1,&quot;path&quot;:{&quot;type&quot;:&quot;POLY_LINE&quot;,&quot;points&quot;:[{&quot;x&quot;:-0.030129877412592918,&quot;y&quot;:1.3353261820371916},{&quot;x&quot;:2.650923833513941,&quot;y&quot;:3.7778663102220285},{&quot;x&quot;:4.724335389895832,&quot;y&quot;:1.1190059488696396},{&quot;x&quot;:1.120560253595891,&quot;y&quot;:-3.464964592835582},{&quot;x&quot;:-3.8676792610662742,&quot;y&quot;:-2.689066411263928},{&quot;x&quot;:-4.259611835748984,&quot;y&quot;:0.3745112372240149}],&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6&quot;}},&quot;5454715b-c9b1-4693-87d1-efb10a30baa8&quot;:{&quot;type&quot;:&quot;FIGURE_OBJECT&quot;,&quot;id&quot;:&quot;5454715b-c9b1-4693-87d1-efb10a30baa8&quot;,&quot;relativeTransform&quot;:{&quot;translate&quot;:{&quot;x&quot;:-5.02279717641372,&quot;y&quot;:-9.634436891615989},&quot;rotate&quot;:0},&quot;opacity&quot;:1,&quot;path&quot;:{&quot;type&quot;:&quot;POLY_LINE&quot;,&quot;points&quot;:[{&quot;x&quot;:-0.7073259786729912,&quot;y&quot;:7.208229565363124},{&quot;x&quot;:-0.7341549219860674,&quot;y&quot;:1.9596280870856135},{&quot;x&quot;:3.697221139528739,&quot;y&quot;:2.1300969601581006},{&quot;x&quot;:6.930854310793368,&quot;y&quot;:1.2525948320038587},{&quot;x&quot;:5.890017882838742,&quot;y&quot;:-2.5829322753479844},{&quot;x&quot;:0.8570010253226912,&quot;y&quot;:-7.012797853441549},{&quot;x&quot;:-5.348461937629325,&quot;y&quot;:-5.457453689812597},{&quot;x&quot;:-6.731479785578883,&quot;y&quot;:0.45817008306602797}],&quot;closed&quot;:true},&quot;pathStyles&quot;:[{&quot;type&quot;:&quot;FILL&quot;,&quot;fillStyle&quot;:&quot;rgba(135, 32, 31, 1)&quot;},{&quot;type&quot;:&quot;STROKE&quot;,&quot;strokeStyle&quot;:&quot;rgba(94, 3, 2, 1)&quot;,&quot;lineWidth&quot;:0.6743463176530959,&quot;lineJoin&quot;:&quot;round&quot;}],&quot;pathSmoothing&quot;:{&quot;type&quot;:&quot;CATMULL_SMOOTHING&quot;,&quot;smoothing&quot;:0.2},&quot;isLocked&quot;:false,&quot;parent&quot;:{&quot;type&quot;:&quot;CHILD&quot;,&quot;parentId&quot;:&quot;61292ce8-4564-4e34-a3ae-7dc4b5c07ba4&quot;,&quot;order&quot;:&quot;7&quot;}},&quot;f1418f3c-76cc-4525-be1a-fb2970d2813c&quot;:{&quot;id&quot;:&quot;f1418f3c-76cc-4525-be1a-fb2970d2813c&quot;,&quot;name&quot;:&quot;Macrophage (phagocytosing 2)&quot;,&quot;type&quot;:&quot;FIGURE_OBJECT&quot;,&quot;relativeTransform&quot;:{&quot;translate&quot;:{&quot;x&quot;:11.039403758355915,&quot;y&quot;:32.58954106633304},&quot;rotate&quot;:0,&quot;skewX&quot;:1.4963184759243966e-17,&quot;scale&quot;:{&quot;x&quot;:2.132605091407017,&quot;y&quot;:2.132605091407022}},&quot;image&quot;:{&quot;url&quot;:&quot;https://icons.biorender.com/biorender/61549c9b5275170029fdb41e/20210929203558/image/macrophage-phagocytosing-02.png&quot;,&quot;fallbackUrl&quot;:&quot;https://res.cloudinary.com/dlcjuc3ej/image/upload/v1632947758/xwz21lpesxukeixzfhwy.svg#/keystone/api/icons/61549c9b5275170029fdb41e/20210929203558/image/macrophage-phagocytosing-02.svg&quot;,&quot;isPremium&quot;:false,&quot;isPacked&quot;:true,&quot;size&quot;:{&quot;x&quot;:100,&quot;y&quot;:100}},&quot;source&quot;:{&quot;id&quot;:&quot;61549c9b5275170029fdb41e&quot;,&quot;type&quot;:&quot;ASSETS&quot;},&quot;parent&quot;:{&quot;type&quot;:&quot;CHILD&quot;,&quot;parentId&quot;:&quot;c8a4eaf7-0d88-4f9a-888f-b1c0f38e4ed9&quot;,&quot;order&quot;:&quot;1&quot;}},&quot;8051dfde-a074-4861-b4ec-30cd3a1b35f9&quot;:{&quot;type&quot;:&quot;FIGURE_OBJECT&quot;,&quot;id&quot;:&quot;8051dfde-a074-4861-b4ec-30cd3a1b35f9&quot;,&quot;name&quot;:&quot;Bacillus&quot;,&quot;relativeTransform&quot;:{&quot;translate&quot;:{&quot;x&quot;:7.985905141002819,&quot;y&quot;:-37.292280170382},&quot;rotate&quot;:0.22035807658354745,&quot;skewX&quot;:-6.182382153927735e-16,&quot;scale&quot;:{&quot;x&quot;:0.46178944343705547,&quot;y&quot;:0.46178944343705525}},&quot;opacity&quot;:0.7,&quot;image&quot;:{&quot;url&quot;:&quot;https://icons.biorender.com/biorender/5b0709f1bd399f0014847cc6/bacillus.png&quot;,&quot;fallbackUrl&quot;:&quot;https://res.cloudinary.com/dlcjuc3ej/image/upload/v1527187947/whfvoxqm8scfr7rlvnls.svg#/keystone/api/icons/5b0709f1bd399f0014847cc6/bacillus.svg&quot;,&quot;size&quot;:{&quot;x&quot;:84,&quot;y&quot;:31},&quot;isPremium&quot;:false,&quot;isPacked&quot;:true},&quot;source&quot;:{&quot;id&quot;:&quot;5a5d18cccc8f1500142a133b&quot;,&quot;type&quot;:&quot;ASSETS&quot;},&quot;pathStyles&quot;:[{&quot;type&quot;:&quot;FILL&quot;,&quot;fillStyle&quot;:&quot;rgb(0,0,0)&quot;}],&quot;isLocked&quot;:false,&quot;parent&quot;:{&quot;type&quot;:&quot;CHILD&quot;,&quot;parentId&quot;:&quot;43fdb397-12ee-4558-9271-8d04f00fd9d4&quot;,&quot;order&quot;:&quot;25&quot;}},&quot;5799e72e-a544-4599-b3d7-ae5c01697449&quot;:{&quot;id&quot;:&quot;5799e72e-a544-4599-b3d7-ae5c01697449&quot;,&quot;name&quot;:&quot;Lymphocyte (B-cell)&quot;,&quot;type&quot;:&quot;FIGURE_OBJECT&quot;,&quot;relativeTransform&quot;:{&quot;translate&quot;:{&quot;x&quot;:321.90641371063714,&quot;y&quot;:57.684064254066186},&quot;rotate&quot;:0,&quot;skewX&quot;:0,&quot;scale&quot;:{&quot;x&quot;:1.3232861481079359,&quot;y&quot;:1.3232861481079359}},&quot;image&quot;:{&quot;url&quot;:&quot;https://icons.biorender.com/biorender/61536800e75ac20029699dcd/b-cell.png&quot;,&quot;fallbackUrl&quot;:&quot;https://res.cloudinary.com/dlcjuc3ej/image/upload/v1632856042/ufv4nd6mbbrqie84garr.svg#/keystone/api/icons/61536800e75ac20029699dcd/b-cell.svg&quot;,&quot;isPremium&quot;:false,&quot;isPacked&quot;:true,&quot;size&quot;:{&quot;x&quot;:100,&quot;y&quot;:102.83687943262412}},&quot;source&quot;:{&quot;id&quot;:&quot;61536716e75ac20029699d99&quot;,&quot;type&quot;:&quot;ASSETS&quot;},&quot;isPremium&quot;:false,&quot;parent&quot;:{&quot;type&quot;:&quot;CHILD&quot;,&quot;parentId&quot;:&quot;43fdb397-12ee-4558-9271-8d04f00fd9d4&quot;,&quot;order&quot;:&quot;3&quot;}},&quot;a979d556-0a71-41d0-9ef2-0ad5b497f16b&quot;:{&quot;id&quot;:&quot;a979d556-0a71-41d0-9ef2-0ad5b497f16b&quot;,&quot;type&quot;:&quot;FIGURE_OBJECT&quot;,&quot;document&quot;:{&quot;type&quot;:&quot;FIGURE&quot;,&quot;canvasType&quot;:&quot;FIGURE&quot;,&quot;units&quot;:&quot;in&quot;,&quot;aspectRatio&quot;:0,&quot;title&quot;:&quot;Immune System&quot;},&quot;parent&quot;:{&quot;type&quot;:&quot;DOCUMENT&quot;,&quot;parentId&quot;:&quot;03ec32cc-1a8f-4b9a-aa29-2e3107475642&quot;,&quot;order&quot;:&quot;10743&quot;}},&quot;8d3bca8b-02fb-49e7-8768-e01251b19e91&quot;:{&quot;id&quot;:&quot;8d3bca8b-02fb-49e7-8768-e01251b19e9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a979d556-0a71-41d0-9ef2-0ad5b497f16b&quot;,&quot;type&quot;:&quot;FRAME&quot;,&quot;order&quot;:&quot;5&quot;}},&quot;44ade26c-60f8-4595-8596-1a22ecd12e02&quot;:{&quot;id&quot;:&quot;44ade26c-60f8-4595-8596-1a22ecd12e02&quot;,&quot;name&quot;:&quot;Macrophage (phagocytosing 2)&quot;,&quot;type&quot;:&quot;FIGURE_OBJECT&quot;,&quot;relativeTransform&quot;:{&quot;translate&quot;:{&quot;x&quot;:-326.0649014508078,&quot;y&quot;:-97.80314492845568},&quot;rotate&quot;:2.340640674566737,&quot;skewX&quot;:0,&quot;scale&quot;:{&quot;x&quot;:1.0000000000000002,&quot;y&quot;:1.0000000000000002}},&quot;image&quot;:{&quot;url&quot;:&quot;https://icons.biorender.com/biorender/6154ce5c5275170029fdb97a/macrophage-phagocytosing-02.png&quot;,&quot;fallbackUrl&quot;:&quot;https://res.cloudinary.com/dlcjuc3ej/image/upload/v1632947799/ouxs7ytu2welli1b0ai7.svg#/keystone/api/icons/6154ce5c5275170029fdb97a/macrophage-phagocytosing-02.svg#/keystone/api/icons/6154ce5c5275170029fdb97a/macrophage-phagocytosing-02.svg#/keystone/api/icons/6154ce5c5275170029fdb97a/macrophage-phagocytosing-02.svg&quot;,&quot;isPremium&quot;:false,&quot;isPacked&quot;:true,&quot;size&quot;:{&quot;x&quot;:100,&quot;y&quot;:100}},&quot;source&quot;:{&quot;id&quot;:&quot;61549c9b5275170029fdb41e&quot;,&quot;type&quot;:&quot;ASSETS&quot;},&quot;parent&quot;:{&quot;type&quot;:&quot;CHILD&quot;,&quot;parentId&quot;:&quot;02720558-96cb-44c7-9d72-16c58bfa4fc5&quot;,&quot;order&quot;:&quot;2&quot;}},&quot;2965d706-7c3f-40be-a06c-c1a2e9cb75ed&quot;:{&quot;type&quot;:&quot;FIGURE_OBJECT&quot;,&quot;id&quot;:&quot;2965d706-7c3f-40be-a06c-c1a2e9cb75ed&quot;,&quot;relativeTransform&quot;:{&quot;translate&quot;:{&quot;x&quot;:-55.04030553013433,&quot;y&quot;:-157.43070329816533},&quot;rotate&quot;:-2.4492935982947064e-16,&quot;skewX&quot;:0,&quot;scale&quot;:{&quot;x&quot;:1,&quot;y&quot;:1}},&quot;opacity&quot;:1,&quot;source&quot;:{&quot;type&quot;:&quot;ASSETS&quot;},&quot;pathStyles&quot;:[{&quot;type&quot;:&quot;FILL&quot;,&quot;fillStyle&quot;:&quot;rgb(0,0,0)&quot;}],&quot;isLocked&quot;:false,&quot;parent&quot;:{&quot;type&quot;:&quot;CHILD&quot;,&quot;parentId&quot;:&quot;cdb617f3-ef7e-48b7-8c75-cd5e30e375b5&quot;,&quot;order&quot;:&quot;2&quot;}},&quot;eaa19563-d1a6-42d2-95bf-140aeb013b3b&quot;:{&quot;type&quot;:&quot;FIGURE_OBJECT&quot;,&quot;id&quot;:&quot;eaa19563-d1a6-42d2-95bf-140aeb013b3b&quot;,&quot;relativeTransform&quot;:{&quot;translate&quot;:{&quot;x&quot;:-6.199623463509501,&quot;y&quot;:5.474458693420859},&quot;rotate&quot;:-2.4492935982947064e-16},&quot;opacity&quot;:1,&quot;path&quot;:{&quot;type&quot;:&quot;POLY_LINE&quot;,&quot;points&quot;:[{&quot;x&quot;:2.8913040717532668,&quot;y&quot;:1.7629776571273004},{&quot;x&quot;:3.468587124334531,&quot;y&quot;:-0.3643352782409068},{&quot;x&quot;:0.9867220330716417,&quot;y&quot;:-1.0378321729191982},{&quot;x&quot;:-0.7850852071439428,&quot;y&quot;:-3.7067033098000897},{&quot;x&quot;:-3.3275567233928975,&quot;y&quot;:-1.3513552731266438},{&quot;x&quot;:-3.1298248345804103,&quot;y&quot;:2.128255656216579},{&quot;x&quot;:-0.1312831157216498,&quot;y&quot;:3.703284546877841}],&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1&quot;}},&quot;e2d01385-9daf-478d-a78e-91cb75390537&quot;:{&quot;type&quot;:&quot;FIGURE_OBJECT&quot;,&quot;id&quot;:&quot;e2d01385-9daf-478d-a78e-91cb75390537&quot;,&quot;relativeTransform&quot;:{&quot;translate&quot;:{&quot;x&quot;:0.23427976186114377,&quot;y&quot;:1.9000680126595253},&quot;rotate&quot;:-2.4492935982947064e-16},&quot;opacity&quot;:1,&quot;path&quot;:{&quot;type&quot;:&quot;POLY_LINE&quot;,&quot;points&quot;:[{&quot;x&quot;:-2.176295363792001,&quot;y&quot;:-0.10549808223769885},{&quot;x&quot;:-0.33762395471431417,&quot;y&quot;:1.5354414380277255},{&quot;x&quot;:2.301061403631331,&quot;y&quot;:-1.1744587545404035},{&quot;x&quot;:-0.018679215930817367,&quot;y&quot;:-1.042637495332079},{&quot;x&quot;:-1.791439995404454,&quot;y&quot;:-1.52370670581665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2&quot;}},&quot;bdf812a1-b4bf-44ea-9e95-d1b511ecbc11&quot;:{&quot;type&quot;:&quot;FIGURE_OBJECT&quot;,&quot;id&quot;:&quot;bdf812a1-b4bf-44ea-9e95-d1b511ecbc11&quot;,&quot;relativeTransform&quot;:{&quot;translate&quot;:{&quot;x&quot;:7.740500191460107,&quot;y&quot;:0.47031174035506595},&quot;rotate&quot;:-2.4492935982947064e-16},&quot;opacity&quot;:1,&quot;path&quot;:{&quot;type&quot;:&quot;POLY_LINE&quot;,&quot;points&quot;:[{&quot;x&quot;:-1.2315942701588722,&quot;y&quot;:1.01955653816743},{&quot;x&quot;:0.5342715481967844,&quot;y&quot;:1.970899718954843},{&quot;x&quot;:1.9028508701443538,&quot;y&quot;:0.7205594800167935},{&quot;x&quot;:1.7989138724423035,&quot;y&quot;:-1.593774076184905},{&quot;x&quot;:-0.2550977065945725,&quot;y&quot;:-1.769806510610046},{&quot;x&quot;:-2.064999876966692,&quot;y&quot;:-0.20067954611551106}],&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3&quot;}},&quot;94dc5c41-fb88-411e-ae96-630ed4821193&quot;:{&quot;type&quot;:&quot;FIGURE_OBJECT&quot;,&quot;id&quot;:&quot;94dc5c41-fb88-411e-ae96-630ed4821193&quot;,&quot;relativeTransform&quot;:{&quot;translate&quot;:{&quot;x&quot;:2.3789141703178833,&quot;y&quot;:5.831897761497184},&quot;rotate&quot;:-2.4492935982947064e-16},&quot;opacity&quot;:1,&quot;path&quot;:{&quot;type&quot;:&quot;POLY_LINE&quot;,&quot;points&quot;:[{&quot;x&quot;:0.23181696622502415,&quot;y&quot;:-1.9124712499857346},{&quot;x&quot;:-1.8848177324293287,&quot;y&quot;:-1.462186339003083},{&quot;x&quot;:-1.442612383150424,&quot;y&quot;:1.224283886374593},{&quot;x&quot;:0.5369308827566364,&quot;y&quot;:2.077564088231431},{&quot;x&quot;:1.8974993781421623,&quot;y&quot;:0.528756690860425},{&quot;x&quot;:1.7085363307025963,&quot;y&quot;:-1.8591709176998261}],&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5&quot;}},&quot;39e5ebdd-dec1-489e-9eb8-9e02a774a23a&quot;:{&quot;type&quot;:&quot;FIGURE_OBJECT&quot;,&quot;id&quot;:&quot;39e5ebdd-dec1-489e-9eb8-9e02a774a23a&quot;,&quot;relativeTransform&quot;:{&quot;translate&quot;:{&quot;x&quot;:-4.9446594354814115,&quot;y&quot;:-2.8618706068100437},&quot;rotate&quot;:-2.4492935982947064e-16},&quot;opacity&quot;:1,&quot;path&quot;:{&quot;type&quot;:&quot;POLY_LINE&quot;,&quot;points&quot;:[{&quot;x&quot;:0.01641435732613603,&quot;y&quot;:0.7274679813248236},{&quot;x&quot;:-1.4441881210403333,&quot;y&quot;:2.0581314254015974},{&quot;x&quot;:-2.5737552183285435,&quot;y&quot;:0.6096195893296674},{&quot;x&quot;:-0.6104663539155654,&quot;y&quot;:-1.8876667226479087},{&quot;x&quot;:2.107060329010616,&quot;y&quot;:-1.46496769116452},{&quot;x&quot;:2.3205799939099383,&quot;y&quot;:0.20402875147042393}],&quot;closed&quot;:true},&quot;pathStyles&quot;:[{&quot;type&quot;:&quot;FILL&quot;,&quot;fillStyle&quot;:&quot;rgba(37, 88, 201, 1)&quot;},{&quot;type&quot;:&quot;STROKE&quot;,&quot;strokeStyle&quot;:&quot;rgba(5, 7, 41,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6&quot;}},&quot;07aaae5e-da8f-49a7-b306-76cd1b7d561d&quot;:{&quot;type&quot;:&quot;FIGURE_OBJECT&quot;,&quot;id&quot;:&quot;07aaae5e-da8f-49a7-b306-76cd1b7d561d&quot;,&quot;relativeTransform&quot;:{&quot;translate&quot;:{&quot;x&quot;:2.736353238393966,&quot;y&quot;:-5.2487133488633155},&quot;rotate&quot;:-2.4492935982947064e-16},&quot;opacity&quot;:1,&quot;path&quot;:{&quot;type&quot;:&quot;POLY_LINE&quot;,&quot;points&quot;:[{&quot;x&quot;:0.38534180544474333,&quot;y&quot;:3.9269477985076855},{&quot;x&quot;:0.39995785768395425,&quot;y&quot;:1.0675793733668375},{&quot;x&quot;:-2.01419700674268,&quot;y&quot;:1.1604485529283195},{&quot;x&quot;:-3.7758374411840037,&quot;y&quot;:0.6823970398495294},{&quot;x&quot;:-3.2088035693712476,&quot;y&quot;:-1.4071472225456583},{&quot;x&quot;:-0.4668827843498687,&quot;y&quot;:-3.820479195651756},{&quot;x&quot;:2.913771078032753,&quot;y&quot;:-2.9731483380673387},{&quot;x&quot;:3.6672208459757045,&quot;y&quot;:0.24960498035242368}],&quot;closed&quot;:true},&quot;pathStyles&quot;:[{&quot;type&quot;:&quot;FILL&quot;,&quot;fillStyle&quot;:&quot;rgba(220, 44, 43, 1)&quot;},{&quot;type&quot;:&quot;STROKE&quot;,&quot;strokeStyle&quot;:&quot;rgba(220, 44, 43, 1)&quot;,&quot;lineWidth&quot;:0.36737492383210374,&quot;lineJoin&quot;:&quot;round&quot;}],&quot;pathSmoothing&quot;:{&quot;type&quot;:&quot;CATMULL_SMOOTHING&quot;,&quot;smoothing&quot;:0.2},&quot;isLocked&quot;:false,&quot;parent&quot;:{&quot;type&quot;:&quot;CHILD&quot;,&quot;parentId&quot;:&quot;2965d706-7c3f-40be-a06c-c1a2e9cb75ed&quot;,&quot;order&quot;:&quot;7&quot;}},&quot;c03b7910-245d-4e09-89ff-1bdc1ed94860&quot;:{&quot;id&quot;:&quot;c03b7910-245d-4e09-89ff-1bdc1ed94860&quot;,&quot;name&quot;:&quot;Macrophage (phagocytosing 3)&quot;,&quot;type&quot;:&quot;FIGURE_OBJECT&quot;,&quot;relativeTransform&quot;:{&quot;translate&quot;:{&quot;x&quot;:-47.44872778255879,&quot;y&quot;:-135.9367599144647},&quot;rotate&quot;:0,&quot;skewX&quot;:0,&quot;scale&quot;:{&quot;x&quot;:1,&quot;y&quot;:1}},&quot;image&quot;:{&quot;url&quot;:&quot;https://icons.biorender.com/biorender/6154cf595275170029fdb9e2/macrophage-phagocytosing-03.png&quot;,&quot;fallbackUrl&quot;:&quot;https://res.cloudinary.com/dlcjuc3ej/image/upload/v1632948053/xz5nnvrctzp9efz3xn7z.svg#/keystone/api/icons/6154cf595275170029fdb9e2/macrophage-phagocytosing-03.svg#/keystone/api/icons/6154cf595275170029fdb9e2/macrophage-phagocytosing-03.svg#/keystone/api/icons/6154cf595275170029fdb9e2/macrophage-phagocytosing-03.svg&quot;,&quot;isPremium&quot;:false,&quot;isPacked&quot;:true,&quot;size&quot;:{&quot;x&quot;:100,&quot;y&quot;:100}},&quot;source&quot;:{&quot;id&quot;:&quot;61549f1b5275170029fdb48a&quot;,&quot;type&quot;:&quot;ASSETS&quot;},&quot;parent&quot;:{&quot;type&quot;:&quot;CHILD&quot;,&quot;parentId&quot;:&quot;cdb617f3-ef7e-48b7-8c75-cd5e30e375b5&quot;,&quot;order&quot;:&quot;5&quot;}},&quot;74bc432e-1c56-47ef-b4c1-3161c775a80b&quot;:{&quot;type&quot;:&quot;FIGURE_OBJECT&quot;,&quot;id&quot;:&quot;74bc432e-1c56-47ef-b4c1-3161c775a80b&quot;,&quot;relativeTransform&quot;:{&quot;translate&quot;:{&quot;x&quot;:-301.3164226965906,&quot;y&quot;:266.10716075323785},&quot;rotate&quot;:0,&quot;skewX&quot;:0,&quot;scale&quot;:{&quot;x&quot;:1,&quot;y&quot;:1}},&quot;opacity&quot;:1,&quot;pathStyles&quot;:[{&quot;type&quot;:&quot;FILL&quot;,&quot;fillStyle&quot;:&quot;rgba(254,254,254,1)&quot;}],&quot;text&quot;:{&quot;textData&quot;:{&quot;lineSpacing&quot;:&quot;normal&quot;,&quot;alignment&quot;:&quot;center&quot;,&quot;lines&quot;:[{&quot;runs&quot;:[{&quot;style&quot;:{&quot;fontFamily&quot;:&quot;Roboto&quot;,&quot;fontSize&quot;:16.355555555555554,&quot;color&quot;:&quot;rgba(254,254,254,1)&quot;,&quot;fontWeight&quot;:&quot;normal&quot;,&quot;fontStyle&quot;:&quot;normal&quot;,&quot;decoration&quot;:&quot;none&quot;,&quot;script&quot;:&quot;none&quot;},&quot;range&quot;:[0,5]}],&quot;text&quot;:&quot;B cell&quot;,&quot;baseStyle&quot;:{&quot;fontFamily&quot;:&quot;Roboto&quot;,&quot;fontSize&quot;:16.355555555555554,&quot;color&quot;:&quot;rgba(254,254,254,1)&quot;,&quot;fontWeight&quot;:&quot;normal&quot;,&quot;fontStyle&quot;:&quot;normal&quot;,&quot;decoration&quot;:&quot;none&quot;,&quot;script&quot;:&quot;none&quot;}}],&quot;verticalAlign&quot;:&quot;TOP&quot;},&quot;size&quot;:{&quot;x&quot;:44.15987036623768,&quot;y&quot;:19.166666666666668},&quot;targetSize&quot;:{&quot;x&quot;:33.85590061411556,&quot;y&quot;:14.694444444444446},&quot;format&quot;:&quot;BETTER_TEXT&quot;,&quot;verticalAlign&quot;:&quot;TOP&quot;},&quot;isLocked&quot;:false,&quot;parent&quot;:{&quot;type&quot;:&quot;CHILD&quot;,&quot;parentId&quot;:&quot;a979d556-0a71-41d0-9ef2-0ad5b497f16b&quot;,&quot;order&quot;:&quot;99999999705&quot;}},&quot;aa33984c-ee86-49d1-bcfb-03697d128802&quot;:{&quot;type&quot;:&quot;FIGURE_OBJECT&quot;,&quot;id&quot;:&quot;aa33984c-ee86-49d1-bcfb-03697d128802&quot;,&quot;relativeTransform&quot;:{&quot;translate&quot;:{&quot;x&quot;:-219.8124113943791,&quot;y&quot;:514.688506991675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21]}],&quot;text&quot;:&quot;Target (infected) cell&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51.39016317638803,&quot;y&quot;:19.166666666666668},&quot;targetSize&quot;:{&quot;x&quot;:116.06579176856417,&quot;y&quot;:14.694444444444446},&quot;format&quot;:&quot;BETTER_TEXT&quot;,&quot;verticalAlign&quot;:&quot;TOP&quot;},&quot;isLocked&quot;:false,&quot;parent&quot;:{&quot;type&quot;:&quot;CHILD&quot;,&quot;parentId&quot;:&quot;a979d556-0a71-41d0-9ef2-0ad5b497f16b&quot;,&quot;order&quot;:&quot;99999999725&quot;}},&quot;68ef5e1f-346f-4fe5-bdcd-9a964b88537b&quot;:{&quot;type&quot;:&quot;FIGURE_OBJECT&quot;,&quot;id&quot;:&quot;68ef5e1f-346f-4fe5-bdcd-9a964b88537b&quot;,&quot;relativeTransform&quot;:{&quot;translate&quot;:{&quot;x&quot;:88.53583067393743,&quot;y&quot;:514.99364032500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19]}],&quot;text&quot;:&quot;Cell death signaling&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145.6710517676828,&quot;y&quot;:19.166666666666668},&quot;targetSize&quot;:{&quot;x&quot;:111.68113968855683,&quot;y&quot;:14.694444444444446},&quot;format&quot;:&quot;BETTER_TEXT&quot;,&quot;verticalAlign&quot;:&quot;TOP&quot;},&quot;isLocked&quot;:false,&quot;parent&quot;:{&quot;type&quot;:&quot;CHILD&quot;,&quot;parentId&quot;:&quot;a979d556-0a71-41d0-9ef2-0ad5b497f16b&quot;,&quot;order&quot;:&quot;9999999973&quot;}},&quot;6abe3095-678f-434b-bdde-111130051a0a&quot;:{&quot;type&quot;:&quot;FIGURE_OBJECT&quot;,&quot;id&quot;:&quot;6abe3095-678f-434b-bdde-111130051a0a&quot;,&quot;relativeTransform&quot;:{&quot;translate&quot;:{&quot;x&quot;:401.29482165497075,&quot;y&quot;:514.99369531061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6.355555555555554,&quot;color&quot;:&quot;#232323&quot;,&quot;fontWeight&quot;:&quot;normal&quot;,&quot;fontStyle&quot;:&quot;normal&quot;,&quot;decoration&quot;:&quot;none&quot;,&quot;script&quot;:&quot;none&quot;},&quot;range&quot;:[0,9]}],&quot;text&quot;:&quot;Cell death&quot;,&quot;baseStyle&quot;:{&quot;fontFamily&quot;:&quot;Roboto&quot;,&quot;fontSize&quot;:16.355555555555554,&quot;color&quot;:&quot;#232323&quot;,&quot;fontWeight&quot;:&quot;normal&quot;,&quot;fontStyle&quot;:&quot;normal&quot;,&quot;decoration&quot;:&quot;none&quot;,&quot;script&quot;:&quot;none&quot;}}],&quot;verticalAlign&quot;:&quot;TOP&quot;},&quot;size&quot;:{&quot;x&quot;:76.35016260842104,&quot;y&quot;:19.166666666666668},&quot;targetSize&quot;:{&quot;x&quot;:58.535124666456134,&quot;y&quot;:14.694444444444446},&quot;format&quot;:&quot;BETTER_TEXT&quot;,&quot;verticalAlign&quot;:&quot;TOP&quot;},&quot;isLocked&quot;:false,&quot;parent&quot;:{&quot;type&quot;:&quot;CHILD&quot;,&quot;parentId&quot;:&quot;a979d556-0a71-41d0-9ef2-0ad5b497f16b&quot;,&quot;order&quot;:&quot;9999999974&quot;}},&quot;3c8e7095-2a63-479d-b820-e847444de0f5&quot;:{&quot;type&quot;:&quot;FIGURE_OBJECT&quot;,&quot;id&quot;:&quot;3c8e7095-2a63-479d-b820-e847444de0f5&quot;,&quot;name&quot;:&quot;Antibody (round style)&quot;,&quot;relativeTransform&quot;:{&quot;translate&quot;:{&quot;x&quot;:-12.692748008392869,&quot;y&quot;:-10.00605473646454},&quot;rotate&quot;:3.451261355900278,&quot;skewX&quot;:1.1750219566947138e-16,&quot;scale&quot;:{&quot;x&quot;:-0.08591661124373921,&quot;y&quot;:0.08574647934028626}},&quot;opacity&quot;:0.8,&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1&quot;}},&quot;268f7e1b-459d-45fb-9ad4-630a8d23c96c&quot;:{&quot;type&quot;:&quot;FIGURE_OBJECT&quot;,&quot;id&quot;:&quot;268f7e1b-459d-45fb-9ad4-630a8d23c96c&quot;,&quot;name&quot;:&quot;Antibody (round style)&quot;,&quot;relativeTransform&quot;:{&quot;translate&quot;:{&quot;x&quot;:19.613830451772614,&quot;y&quot;:-11.040431448498584},&quot;rotate&quot;:2.353989679978378,&quot;skewX&quot;:2.1387956844673368e-16,&quot;scale&quot;:{&quot;x&quot;:-0.1273636440029068,&quot;y&quot;:0.127111438767257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2&quot;}},&quot;74786892-0abf-4764-b4d9-8ceb99c5c586&quot;:{&quot;type&quot;:&quot;FIGURE_OBJECT&quot;,&quot;id&quot;:&quot;74786892-0abf-4764-b4d9-8ceb99c5c586&quot;,&quot;name&quot;:&quot;Antibody (round style)&quot;,&quot;relativeTransform&quot;:{&quot;translate&quot;:{&quot;x&quot;:9.764085599478923,&quot;y&quot;:20.77034974993616},&quot;rotate&quot;:2.420152850789214,&quot;skewX&quot;:-1.0693978422336687e-16,&quot;scale&quot;:{&quot;x&quot;:-0.12736364400290678,&quot;y&quot;:0.1271114387672575}},&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3&quot;}},&quot;05cd20a8-942d-4d2b-a09a-149d6119e70f&quot;:{&quot;type&quot;:&quot;FIGURE_OBJECT&quot;,&quot;id&quot;:&quot;05cd20a8-942d-4d2b-a09a-149d6119e70f&quot;,&quot;name&quot;:&quot;Antibody (round style)&quot;,&quot;relativeTransform&quot;:{&quot;translate&quot;:{&quot;x&quot;:45.12249579460432,&quot;y&quot;:-33.204588822695726},&quot;rotate&quot;:2.121310316988147,&quot;skewX&quot;:-2.3561841528568007e-16,&quot;scale&quot;:{&quot;x&quot;:-0.10508872963240791,&quot;y&quot;:0.1048806331380863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5&quot;}},&quot;9ce67764-effa-4be5-8758-415a0f1278ce&quot;:{&quot;type&quot;:&quot;FIGURE_OBJECT&quot;,&quot;id&quot;:&quot;9ce67764-effa-4be5-8758-415a0f1278ce&quot;,&quot;name&quot;:&quot;Antibody (round style)&quot;,&quot;relativeTransform&quot;:{&quot;translate&quot;:{&quot;x&quot;:-37.344553753186084,&quot;y&quot;:13.372829038457732},&quot;rotate&quot;:3.866737276792521,&quot;skewX&quot;:-1.6650948517879193e-16,&quot;scale&quot;:{&quot;x&quot;:-0.10206941810828654,&quot;y&quot;:0.1018673004486662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6&quot;}},&quot;51015d64-a740-4460-aaea-0c8180c8c3de&quot;:{&quot;type&quot;:&quot;FIGURE_OBJECT&quot;,&quot;id&quot;:&quot;51015d64-a740-4460-aaea-0c8180c8c3de&quot;,&quot;name&quot;:&quot;Antibody (round style)&quot;,&quot;relativeTransform&quot;:{&quot;translate&quot;:{&quot;x&quot;:-45.23218528371803,&quot;y&quot;:-18.011994626926782},&quot;rotate&quot;:3.992981915597957,&quot;skewX&quot;:-8.325474258939605e-17,&quot;scale&quot;:{&quot;x&quot;:-0.1020694181082865,&quot;y&quot;:0.1018673004486662}},&quot;opacity&quot;:0.4,&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7&quot;}},&quot;e3c2be02-9484-43fb-bc32-ceaf358f5ce2&quot;:{&quot;type&quot;:&quot;FIGURE_OBJECT&quot;,&quot;id&quot;:&quot;e3c2be02-9484-43fb-bc32-ceaf358f5ce2&quot;,&quot;name&quot;:&quot;Antibody (round style)&quot;,&quot;relativeTransform&quot;:{&quot;translate&quot;:{&quot;x&quot;:-15.30390036047912,&quot;y&quot;:35.440530879703985},&quot;rotate&quot;:3.253663631583476,&quot;skewX&quot;:3.7645706207129116e-17,&quot;scale&quot;:{&quot;x&quot;:-0.10733155167751952,&quot;y&quot;:0.107119013951425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8c22c70-565c-499b-8fd9-0829048c12e3&quot;,&quot;order&quot;:&quot;8&quot;}},&quot;dca5df8d-32be-4522-a7aa-a8a058fe9430&quot;:{&quot;id&quot;:&quot;dca5df8d-32be-4522-a7aa-a8a058fe9430&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946bedb8-d8a8-47a6-8ded-fa9c3c645678&quot;,&quot;order&quot;:&quot;05&quot;}},&quot;cff8cbcd-e3b4-4641-8733-29ee3b6f0acd&quot;:{&quot;type&quot;:&quot;FIGURE_OBJECT&quot;,&quot;id&quot;:&quot;cff8cbcd-e3b4-4641-8733-29ee3b6f0acd&quot;,&quot;relativeTransform&quot;:{&quot;translate&quot;:{&quot;x&quot;:420.4246291122839,&quot;y&quot;:24.304277191327323},&quot;rotate&quot;:0,&quot;skewX&quot;:0,&quot;scale&quot;:{&quot;x&quot;:1,&quot;y&quot;:1}},&quot;opacity&quot;:0.59,&quot;path&quot;:{&quot;type&quot;:&quot;ELLIPSE&quot;,&quot;size&quot;:{&quot;x&quot;:38.09136720761146,&quot;y&quot;:54.75736451541282}},&quot;pathStyles&quot;:[{&quot;type&quot;:&quot;FILL&quot;,&quot;fillStyle&quot;:{&quot;type&quot;:&quot;radial&quot;,&quot;colorStops&quot;:{&quot;1&quot;:&quot;rgba(48, 201, 211, 1)&quot;,&quot;0.982&quot;:&quot;rgba(255, 255, 255, 0)&quot;}}},{&quot;type&quot;:&quot;STROKE&quot;,&quot;strokeStyle&quot;:&quot;#95AAD3&quot;,&quot;lineWidth&quot;:0,&quot;lineJoin&quot;:&quot;round&quot;}],&quot;isLocked&quot;:false,&quot;parent&quot;:{&quot;type&quot;:&quot;CHILD&quot;,&quot;parentId&quot;:&quot;a979d556-0a71-41d0-9ef2-0ad5b497f16b&quot;,&quot;order&quot;:&quot;999999999972&quot;}},&quot;c079197a-0dad-4a43-bb2c-5aa94020e2f3&quot;:{&quot;id&quot;:&quot;c079197a-0dad-4a43-bb2c-5aa94020e2f3&quot;,&quot;type&quot;:&quot;FIGURE_OBJECT&quot;,&quot;document&quot;:{&quot;type&quot;:&quot;FIGURE&quot;,&quot;canvasType&quot;:&quot;FIGURE&quot;,&quot;units&quot;:&quot;in&quot;,&quot;aspectRatio&quot;:0},&quot;parent&quot;:{&quot;type&quot;:&quot;DOCUMENT&quot;,&quot;parentId&quot;:&quot;03ec32cc-1a8f-4b9a-aa29-2e3107475642&quot;,&quot;order&quot;:&quot;1074957&quot;}},&quot;fc470fdf-7fe0-4c68-9e5c-f08af3c60e41&quot;:{&quot;id&quot;:&quot;fc470fdf-7fe0-4c68-9e5c-f08af3c60e41&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c079197a-0dad-4a43-bb2c-5aa94020e2f3&quot;,&quot;type&quot;:&quot;FRAME&quot;,&quot;order&quot;:&quot;5&quot;}},&quot;40337ff0-3a7b-4ca5-b258-e7ffd6c2d798&quot;:{&quot;type&quot;:&quot;FIGURE_OBJECT&quot;,&quot;id&quot;:&quot;40337ff0-3a7b-4ca5-b258-e7ffd6c2d79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quot;},&quot;connectorInfo&quot;:{&quot;connectedObjects&quot;:[],&quot;type&quot;:&quot;CUBIC&quot;,&quot;offset&quot;:{&quot;x&quot;:0,&quot;y&quot;:0},&quot;bending&quot;:0.1,&quot;firstElementIsHead&quot;:true,&quot;customized&quot;:true}},&quot;a48289ea-9dd1-442d-ae06-7317f349551c&quot;:{&quot;type&quot;:&quot;FIGURE_OBJECT&quot;,&quot;id&quot;:&quot;a48289ea-9dd1-442d-ae06-7317f349551c&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25&quot;},&quot;connectorInfo&quot;:{&quot;connectedObjects&quot;:[],&quot;type&quot;:&quot;CUBIC&quot;,&quot;offset&quot;:{&quot;x&quot;:0,&quot;y&quot;:0},&quot;bending&quot;:0.1,&quot;firstElementIsHead&quot;:true,&quot;customized&quot;:true}},&quot;d44b4182-cdfb-4f26-9b75-d35719358b08&quot;:{&quot;type&quot;:&quot;FIGURE_OBJECT&quot;,&quot;id&quot;:&quot;d44b4182-cdfb-4f26-9b75-d35719358b08&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3&quot;},&quot;connectorInfo&quot;:{&quot;connectedObjects&quot;:[],&quot;type&quot;:&quot;CUBIC&quot;,&quot;offset&quot;:{&quot;x&quot;:0,&quot;y&quot;:0},&quot;bending&quot;:0.1,&quot;firstElementIsHead&quot;:true,&quot;customized&quot;:true}},&quot;b7c363b0-e96e-4308-9983-ccf47d198793&quot;:{&quot;type&quot;:&quot;FIGURE_OBJECT&quot;,&quot;id&quot;:&quot;b7c363b0-e96e-4308-9983-ccf47d198793&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4&quot;},&quot;connectorInfo&quot;:{&quot;connectedObjects&quot;:[],&quot;type&quot;:&quot;CUBIC&quot;,&quot;offset&quot;:{&quot;x&quot;:0,&quot;y&quot;:0},&quot;bending&quot;:0.1,&quot;firstElementIsHead&quot;:true,&quot;customized&quot;:true}},&quot;c2678dcc-6484-4664-88db-e84c53fc55a6&quot;:{&quot;type&quot;:&quot;FIGURE_OBJECT&quot;,&quot;id&quot;:&quot;c2678dcc-6484-4664-88db-e84c53fc55a6&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quot;},&quot;connectorInfo&quot;:{&quot;connectedObjects&quot;:[],&quot;type&quot;:&quot;CUBIC&quot;,&quot;offset&quot;:{&quot;x&quot;:0,&quot;y&quot;:0},&quot;bending&quot;:0.1,&quot;firstElementIsHead&quot;:true,&quot;customized&quot;:true}},&quot;43f919ec-dcdc-4a13-b15b-f1216a7868bd&quot;:{&quot;type&quot;:&quot;FIGURE_OBJECT&quot;,&quot;id&quot;:&quot;43f919ec-dcdc-4a13-b15b-f1216a7868bd&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2&quot;},&quot;connectorInfo&quot;:{&quot;connectedObjects&quot;:[],&quot;type&quot;:&quot;CUBIC&quot;,&quot;offset&quot;:{&quot;x&quot;:0,&quot;y&quot;:0},&quot;bending&quot;:0.1,&quot;firstElementIsHead&quot;:true,&quot;customized&quot;:true}},&quot;edcf31ab-9b03-4e4e-9a84-0a28ca89b829&quot;:{&quot;type&quot;:&quot;FIGURE_OBJECT&quot;,&quot;id&quot;:&quot;edcf31ab-9b03-4e4e-9a84-0a28ca89b829&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55&quot;},&quot;connectorInfo&quot;:{&quot;connectedObjects&quot;:[],&quot;type&quot;:&quot;CUBIC&quot;,&quot;offset&quot;:{&quot;x&quot;:0,&quot;y&quot;:0},&quot;bending&quot;:0.1,&quot;firstElementIsHead&quot;:true,&quot;customized&quot;:true}},&quot;7a4ca540-d70d-4522-83e9-934f7bdbc311&quot;:{&quot;type&quot;:&quot;FIGURE_OBJECT&quot;,&quot;id&quot;:&quot;7a4ca540-d70d-4522-83e9-934f7bdbc31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quot;},&quot;connectorInfo&quot;:{&quot;connectedObjects&quot;:[],&quot;type&quot;:&quot;CUBIC&quot;,&quot;offset&quot;:{&quot;x&quot;:0,&quot;y&quot;:0},&quot;bending&quot;:0.1,&quot;firstElementIsHead&quot;:true,&quot;customized&quot;:true}},&quot;b94c6c1a-9b7e-4bd3-a3a7-d5d74dfe91e3&quot;:{&quot;type&quot;:&quot;FIGURE_OBJECT&quot;,&quot;id&quot;:&quot;b94c6c1a-9b7e-4bd3-a3a7-d5d74dfe91e3&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65&quot;},&quot;connectorInfo&quot;:{&quot;connectedObjects&quot;:[],&quot;type&quot;:&quot;CUBIC&quot;,&quot;offset&quot;:{&quot;x&quot;:0,&quot;y&quot;:0},&quot;bending&quot;:0.1,&quot;firstElementIsHead&quot;:true,&quot;customized&quot;:true}},&quot;b623f7bd-23bc-49ee-a09f-df5649a6c878&quot;:{&quot;type&quot;:&quot;FIGURE_OBJECT&quot;,&quot;id&quot;:&quot;b623f7bd-23bc-49ee-a09f-df5649a6c878&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quot;},&quot;connectorInfo&quot;:{&quot;connectedObjects&quot;:[],&quot;type&quot;:&quot;CUBIC&quot;,&quot;offset&quot;:{&quot;x&quot;:0,&quot;y&quot;:0},&quot;bending&quot;:0.1,&quot;firstElementIsHead&quot;:true,&quot;customized&quot;:true}},&quot;b49f4742-0cfb-45cd-b836-309383ccbb68&quot;:{&quot;type&quot;:&quot;FIGURE_OBJECT&quot;,&quot;id&quot;:&quot;b49f4742-0cfb-45cd-b836-309383ccbb68&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75&quot;},&quot;connectorInfo&quot;:{&quot;connectedObjects&quot;:[],&quot;type&quot;:&quot;CUBIC&quot;,&quot;offset&quot;:{&quot;x&quot;:0,&quot;y&quot;:0},&quot;bending&quot;:0.1,&quot;firstElementIsHead&quot;:true,&quot;customized&quot;:true}},&quot;41414f21-60e8-4f23-af67-4d07ffada1d1&quot;:{&quot;type&quot;:&quot;FIGURE_OBJECT&quot;,&quot;id&quot;:&quot;41414f21-60e8-4f23-af67-4d07ffada1d1&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8&quot;},&quot;connectorInfo&quot;:{&quot;connectedObjects&quot;:[],&quot;type&quot;:&quot;CUBIC&quot;,&quot;offset&quot;:{&quot;x&quot;:0,&quot;y&quot;:0},&quot;bending&quot;:0.1,&quot;firstElementIsHead&quot;:true,&quot;customized&quot;:true}},&quot;cb6d0559-cfa7-4b15-b205-fb6144fa338b&quot;:{&quot;type&quot;:&quot;FIGURE_OBJECT&quot;,&quot;id&quot;:&quot;cb6d0559-cfa7-4b15-b205-fb6144fa338b&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9&quot;},&quot;connectorInfo&quot;:{&quot;connectedObjects&quot;:[],&quot;type&quot;:&quot;CUBIC&quot;,&quot;offset&quot;:{&quot;x&quot;:0,&quot;y&quot;:0},&quot;bending&quot;:0.1,&quot;firstElementIsHead&quot;:true,&quot;customized&quot;:true}},&quot;1e34a687-4760-4c74-a578-1294338cda58&quot;:{&quot;type&quot;:&quot;FIGURE_OBJECT&quot;,&quot;id&quot;:&quot;1e34a687-4760-4c74-a578-1294338cda58&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2&quot;},&quot;connectorInfo&quot;:{&quot;connectedObjects&quot;:[],&quot;type&quot;:&quot;CUBIC&quot;,&quot;offset&quot;:{&quot;x&quot;:0,&quot;y&quot;:0},&quot;bending&quot;:0.1,&quot;firstElementIsHead&quot;:true,&quot;customized&quot;:true}},&quot;093a5849-2686-44c1-a03b-b880a48541a5&quot;:{&quot;type&quot;:&quot;FIGURE_OBJECT&quot;,&quot;id&quot;:&quot;093a5849-2686-44c1-a03b-b880a48541a5&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173d473-449a-4016-a43a-8c905e27fecc&quot;,&quot;order&quot;:&quot;05&quot;},&quot;connectorInfo&quot;:{&quot;connectedObjects&quot;:[],&quot;type&quot;:&quot;CUBIC&quot;,&quot;offset&quot;:{&quot;x&quot;:0,&quot;y&quot;:0},&quot;bending&quot;:0.1,&quot;firstElementIsHead&quot;:true,&quot;customized&quot;:true}},&quot;505ea41b-6c3e-4fb9-9e72-db8615652c7d&quot;:{&quot;type&quot;:&quot;FIGURE_OBJECT&quot;,&quot;id&quot;:&quot;505ea41b-6c3e-4fb9-9e72-db8615652c7d&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a173d473-449a-4016-a43a-8c905e27fecc&quot;,&quot;order&quot;:&quot;1&quot;}},&quot;de718e77-0652-4365-b3d8-e92fbb3939bc&quot;:{&quot;type&quot;:&quot;FIGURE_OBJECT&quot;,&quot;id&quot;:&quot;de718e77-0652-4365-b3d8-e92fbb3939bc&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173d473-449a-4016-a43a-8c905e27fecc&quot;,&quot;order&quot;:&quot;15&quot;},&quot;layout&quot;:{&quot;sizeRatio&quot;:{&quot;x&quot;:0.7071067811865476,&quot;y&quot;:0.7071067811865476},&quot;keepAspectRatio&quot;:true}},&quot;61156ad1-2285-4566-afa2-3dd6f41878bd&quot;:{&quot;id&quot;:&quot;61156ad1-2285-4566-afa2-3dd6f41878bd&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de718e77-0652-4365-b3d8-e92fbb3939bc&quot;,&quot;order&quot;:&quot;5&quot;}},&quot;a173d473-449a-4016-a43a-8c905e27fecc&quot;:{&quot;type&quot;:&quot;FIGURE_OBJECT&quot;,&quot;id&quot;:&quot;a173d473-449a-4016-a43a-8c905e27fecc&quot;,&quot;parent&quot;:{&quot;type&quot;:&quot;CHILD&quot;,&quot;parentId&quot;:&quot;a979d556-0a71-41d0-9ef2-0ad5b497f16b&quot;,&quot;order&quot;:&quot;99999999999997&quot;},&quot;relativeTransform&quot;:{&quot;translate&quot;:{&quot;x&quot;:-245.43134983447345,&quot;y&quot;:147.58334354845644},&quot;rotate&quot;:0.5358622599914284,&quot;skewX&quot;:0,&quot;scale&quot;:{&quot;x&quot;:0.9999999999999996,&quot;y&quot;:0.9999999999999998}}},&quot;ff0f3a5f-51a3-4ccf-9dc1-ec3d2ebd1486&quot;:{&quot;type&quot;:&quot;FIGURE_OBJECT&quot;,&quot;id&quot;:&quot;ff0f3a5f-51a3-4ccf-9dc1-ec3d2ebd1486&quot;,&quot;parent&quot;:{&quot;type&quot;:&quot;CHILD&quot;,&quot;parentId&quot;:&quot;02720558-96cb-44c7-9d72-16c58bfa4fc5&quot;,&quot;order&quot;:&quot;5&quot;},&quot;relativeTransform&quot;:{&quot;translate&quot;:{&quot;x&quot;:-358.9205654675375,&quot;y&quot;:-126.75682921134029},&quot;rotate&quot;:-2.8953986083034806,&quot;skewX&quot;:0,&quot;scale&quot;:{&quot;x&quot;:1.0000000000000002,&quot;y&quot;:1.0000000000000002}}},&quot;d8d70161-0226-408f-9b84-f63e24f6e8f6&quot;:{&quot;type&quot;:&quot;FIGURE_OBJECT&quot;,&quot;id&quot;:&quot;d8d70161-0226-408f-9b84-f63e24f6e8f6&quot;,&quot;relativeTransform&quot;:{&quot;translate&quot;:{&quot;x&quot;:-71.20379634674423,&quot;y&quot;:-25.419208486921644},&quot;rotate&quot;:-2.247037750562881},&quot;opacity&quot;:1,&quot;path&quot;:{&quot;type&quot;:&quot;POLY_LINE&quot;,&quot;points&quot;:[{&quot;x&quot;:-1.3554421078502832,&quot;y&quot;:-0.9647043689217366},{&quot;x&quot;:-0.5241195712767048,&quot;y&quot;:-1.4520695271843038},{&quot;x&quot;:0.4875433156956451,&quot;y&quot;:-0.8924678482901272},{&quot;x&quot;:0.9217006333381927,&quot;y&quot;:0.13398671790579703},{&quot;x&quot;:0.40663263235508457,&quot;y&quot;:1.205880461152171},{&quot;x&quot;:-0.7319387382391532,&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quot;},&quot;connectorInfo&quot;:{&quot;connectedObjects&quot;:[],&quot;type&quot;:&quot;CUBIC&quot;,&quot;offset&quot;:{&quot;x&quot;:0,&quot;y&quot;:0},&quot;bending&quot;:0.1,&quot;firstElementIsHead&quot;:true,&quot;customized&quot;:true}},&quot;e8325482-1fa9-4be1-b2bb-551fe4d8a4c4&quot;:{&quot;type&quot;:&quot;FIGURE_OBJECT&quot;,&quot;id&quot;:&quot;e8325482-1fa9-4be1-b2bb-551fe4d8a4c4&quot;,&quot;relativeTransform&quot;:{&quot;translate&quot;:{&quot;x&quot;:-73.23649312006916,&quot;y&quot;:-19.936261179531645},&quot;rotate&quot;:-2.8913644640575438},&quot;opacity&quot;:1,&quot;path&quot;:{&quot;type&quot;:&quot;POLY_LINE&quot;,&quot;points&quot;:[{&quot;x&quot;:-1.355442107850283,&quot;y&quot;:-0.9647043689217364},{&quot;x&quot;:-0.5241195712767047,&quot;y&quot;:-1.4520695271843036},{&quot;x&quot;:0.48754331569564496,&quot;y&quot;:-0.892467848290127},{&quot;x&quot;:0.9217006333381923,&quot;y&quot;:0.133986717905797},{&quot;x&quot;:0.4066326323550845,&quot;y&quot;:1.2058804611521707},{&quot;x&quot;:-0.7319387382391532,&quot;y&quot;:1.339867179057967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25&quot;},&quot;connectorInfo&quot;:{&quot;connectedObjects&quot;:[],&quot;type&quot;:&quot;CUBIC&quot;,&quot;offset&quot;:{&quot;x&quot;:0,&quot;y&quot;:0},&quot;bending&quot;:0.1,&quot;firstElementIsHead&quot;:true,&quot;customized&quot;:true}},&quot;f0ef847a-3538-48d2-b882-6b69289ff35c&quot;:{&quot;type&quot;:&quot;FIGURE_OBJECT&quot;,&quot;id&quot;:&quot;f0ef847a-3538-48d2-b882-6b69289ff35c&quot;,&quot;relativeTransform&quot;:{&quot;translate&quot;:{&quot;x&quot;:-70.97617432761966,&quot;y&quot;:-14.113833782600526},&quot;rotate&quot;:2.680231780859806},&quot;opacity&quot;:1,&quot;path&quot;:{&quot;type&quot;:&quot;POLY_LINE&quot;,&quot;points&quot;:[{&quot;x&quot;:-1.3554421078502825,&quot;y&quot;:-0.964704368921737},{&quot;x&quot;:-0.5241195712767047,&quot;y&quot;:-1.4520695271843043},{&quot;x&quot;:0.48754331569564485,&quot;y&quot;:-0.8924678482901274},{&quot;x&quot;:0.9217006333381923,&quot;y&quot;:0.13398671790579705},{&quot;x&quot;:0.4066326323550845,&quot;y&quot;:1.2058804611521714},{&quot;x&quot;:-0.73193873823915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3&quot;},&quot;connectorInfo&quot;:{&quot;connectedObjects&quot;:[],&quot;type&quot;:&quot;CUBIC&quot;,&quot;offset&quot;:{&quot;x&quot;:0,&quot;y&quot;:0},&quot;bending&quot;:0.1,&quot;firstElementIsHead&quot;:true,&quot;customized&quot;:true}},&quot;200a5fda-dd72-4a88-a2a0-0ea874c28871&quot;:{&quot;type&quot;:&quot;FIGURE_OBJECT&quot;,&quot;id&quot;:&quot;200a5fda-dd72-4a88-a2a0-0ea874c28871&quot;,&quot;relativeTransform&quot;:{&quot;translate&quot;:{&quot;x&quot;:-66.96133575252901,&quot;y&quot;:-11.684959931595897},&quot;rotate&quot;:1.9085322208339783},&quot;opacity&quot;:1,&quot;path&quot;:{&quot;type&quot;:&quot;POLY_LINE&quot;,&quot;points&quot;:[{&quot;x&quot;:-1.3554421078502834,&quot;y&quot;:-0.9647043689217372},{&quot;x&quot;:-0.5241195712767049,&quot;y&quot;:-1.452069527184304},{&quot;x&quot;:0.48754331569564535,&quot;y&quot;:-0.8924678482901275},{&quot;x&quot;:0.9217006333381929,&quot;y&quot;:0.13398671790579708},{&quot;x&quot;:0.40663263235508473,&quot;y&quot;:1.2058804611521712},{&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4&quot;},&quot;connectorInfo&quot;:{&quot;connectedObjects&quot;:[],&quot;type&quot;:&quot;CUBIC&quot;,&quot;offset&quot;:{&quot;x&quot;:0,&quot;y&quot;:0},&quot;bending&quot;:0.1,&quot;firstElementIsHead&quot;:true,&quot;customized&quot;:true}},&quot;2c25e34b-de62-4c7e-b095-b89dc6ca270f&quot;:{&quot;type&quot;:&quot;FIGURE_OBJECT&quot;,&quot;id&quot;:&quot;2c25e34b-de62-4c7e-b095-b89dc6ca270f&quot;,&quot;relativeTransform&quot;:{&quot;translate&quot;:{&quot;x&quot;:-69.46362507622828,&quot;y&quot;:-20.222683630466662},&quot;rotate&quot;:-2.7398082083278252},&quot;opacity&quot;:1,&quot;path&quot;:{&quot;type&quot;:&quot;POLY_LINE&quot;,&quot;points&quot;:[{&quot;x&quot;:-1.3286143882181687,&quot;y&quot;:-0.9456103639565555},{&quot;x&quot;:-0.5137458837318964,&quot;y&quot;:-1.423329299965436},{&quot;x&quot;:0.4778935672436524,&quot;y&quot;:-0.8748035916789927},{&quot;x&quot;:0.903457783988355,&quot;y&quot;:0.1313347727717441},{&quot;x&quot;:0.39858431646545034,&quot;y&quot;:1.1820129549456946},{&quot;x&quot;:-0.7174517696378117,&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quot;},&quot;connectorInfo&quot;:{&quot;connectedObjects&quot;:[],&quot;type&quot;:&quot;CUBIC&quot;,&quot;offset&quot;:{&quot;x&quot;:0,&quot;y&quot;:0},&quot;bending&quot;:0.1,&quot;firstElementIsHead&quot;:true,&quot;customized&quot;:true}},&quot;07648846-a288-49d4-8266-428779e27044&quot;:{&quot;type&quot;:&quot;FIGURE_OBJECT&quot;,&quot;id&quot;:&quot;07648846-a288-49d4-8266-428779e27044&quot;,&quot;relativeTransform&quot;:{&quot;translate&quot;:{&quot;x&quot;:-65.43198629261252,&quot;y&quot;:-25.11248772541488},&quot;rotate&quot;:-1.3188293915926566},&quot;opacity&quot;:1,&quot;path&quot;:{&quot;type&quot;:&quot;POLY_LINE&quot;,&quot;points&quot;:[{&quot;x&quot;:-1.328614388218168,&quot;y&quot;:-0.9456103639565557},{&quot;x&quot;:-0.5137458837318961,&quot;y&quot;:-1.4233292999654363},{&quot;x&quot;:0.5482360830557887,&quot;y&quot;:-1.171817981367376},{&quot;x&quot;:0.9034577839883544,&quot;y&quot;:0.13133477277174413},{&quot;x&quot;:0.3985843164654501,&quot;y&quot;:1.1820129549456948},{&quot;x&quot;:-0.7174517696378111,&quot;y&quot;:1.313347727717438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2&quot;},&quot;connectorInfo&quot;:{&quot;connectedObjects&quot;:[],&quot;type&quot;:&quot;CUBIC&quot;,&quot;offset&quot;:{&quot;x&quot;:0,&quot;y&quot;:0},&quot;bending&quot;:0.1,&quot;firstElementIsHead&quot;:true,&quot;customized&quot;:true}},&quot;05551d8c-49c4-4f0f-afca-eb8451b4bd21&quot;:{&quot;type&quot;:&quot;FIGURE_OBJECT&quot;,&quot;id&quot;:&quot;05551d8c-49c4-4f0f-afca-eb8451b4bd21&quot;,&quot;relativeTransform&quot;:{&quot;translate&quot;:{&quot;x&quot;:-57.933082797793354,&quot;y&quot;:-25.50020122276071},&quot;rotate&quot;:-0.5557903898485996},&quot;opacity&quot;:1,&quot;path&quot;:{&quot;type&quot;:&quot;POLY_LINE&quot;,&quot;points&quot;:[{&quot;x&quot;:-1.328614388218168,&quot;y&quot;:-0.9456103639565558},{&quot;x&quot;:-0.5137458837318961,&quot;y&quot;:-1.4233292999654366},{&quot;x&quot;:0.5482360830557886,&quot;y&quot;:-1.171817981367376},{&quot;x&quot;:0.9034577839883544,&quot;y&quot;:0.1313347727717441},{&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55&quot;},&quot;connectorInfo&quot;:{&quot;connectedObjects&quot;:[],&quot;type&quot;:&quot;CUBIC&quot;,&quot;offset&quot;:{&quot;x&quot;:0,&quot;y&quot;:0},&quot;bending&quot;:0.1,&quot;firstElementIsHead&quot;:true,&quot;customized&quot;:true}},&quot;c96ad66a-172f-414b-8dcf-084c32c26030&quot;:{&quot;type&quot;:&quot;FIGURE_OBJECT&quot;,&quot;id&quot;:&quot;c96ad66a-172f-414b-8dcf-084c32c26030&quot;,&quot;relativeTransform&quot;:{&quot;translate&quot;:{&quot;x&quot;:-60.36199154680078,&quot;y&quot;:-17.176095459625873},&quot;rotate&quot;:0.7775242367231544},&quot;opacity&quot;:1,&quot;path&quot;:{&quot;type&quot;:&quot;POLY_LINE&quot;,&quot;points&quot;:[{&quot;x&quot;:-1.328614388218168,&quot;y&quot;:-0.945610363956556},{&quot;x&quot;:-0.5137458837318961,&quot;y&quot;:-1.4233292999654363},{&quot;x&quot;:0.5482360830557886,&quot;y&quot;:-1.171817981367376},{&quot;x&quot;:0.9034577839883544,&quot;y&quot;:0.13133477277174413},{&quot;x&quot;:0.39858431646545023,&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quot;},&quot;connectorInfo&quot;:{&quot;connectedObjects&quot;:[],&quot;type&quot;:&quot;CUBIC&quot;,&quot;offset&quot;:{&quot;x&quot;:0,&quot;y&quot;:0},&quot;bending&quot;:0.1,&quot;firstElementIsHead&quot;:true,&quot;customized&quot;:true}},&quot;a9d798de-b73c-4b44-8974-46368a8c178f&quot;:{&quot;type&quot;:&quot;FIGURE_OBJECT&quot;,&quot;id&quot;:&quot;a9d798de-b73c-4b44-8974-46368a8c178f&quot;,&quot;relativeTransform&quot;:{&quot;translate&quot;:{&quot;x&quot;:-58.77048433090516,&quot;y&quot;:-13.878934305573136},&quot;rotate&quot;:1.1772534355620867},&quot;opacity&quot;:1,&quot;path&quot;:{&quot;type&quot;:&quot;POLY_LINE&quot;,&quot;points&quot;:[{&quot;x&quot;:-1.3554421078502832,&quot;y&quot;:-0.9647043689217368},{&quot;x&quot;:-0.5241195712767049,&quot;y&quot;:-1.452069527184304},{&quot;x&quot;:0.4875433156956453,&quot;y&quot;:-0.8924678482901273},{&quot;x&quot;:0.9217006333381929,&quot;y&quot;:0.13398671790579703},{&quot;x&quot;:0.4066326323550847,&quot;y&quot;:1.205880461152171},{&quot;x&quot;:-0.7319387382391535,&quot;y&quot;:1.3398671790579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65&quot;},&quot;connectorInfo&quot;:{&quot;connectedObjects&quot;:[],&quot;type&quot;:&quot;CUBIC&quot;,&quot;offset&quot;:{&quot;x&quot;:0,&quot;y&quot;:0},&quot;bending&quot;:0.1,&quot;firstElementIsHead&quot;:true,&quot;customized&quot;:true}},&quot;7ab58b09-36c4-466d-85da-ac0bc749692d&quot;:{&quot;type&quot;:&quot;FIGURE_OBJECT&quot;,&quot;id&quot;:&quot;7ab58b09-36c4-466d-85da-ac0bc749692d&quot;,&quot;relativeTransform&quot;:{&quot;translate&quot;:{&quot;x&quot;:-55.73065635842902,&quot;y&quot;:-18.67056384890616},&quot;rotate&quot;:0.4246677507165348},&quot;opacity&quot;:1,&quot;path&quot;:{&quot;type&quot;:&quot;POLY_LINE&quot;,&quot;points&quot;:[{&quot;x&quot;:-1.355442107850283,&quot;y&quot;:-0.964704368921737},{&quot;x&quot;:-0.5241195712767048,&quot;y&quot;:-1.4520695271843043},{&quot;x&quot;:0.4875433156956452,&quot;y&quot;:-0.8924678482901274},{&quot;x&quot;:0.9217006333381925,&quot;y&quot;:0.13398671790579705},{&quot;x&quot;:0.4066326323550846,&quot;y&quot;:1.2058804611521714},{&quot;x&quot;:-0.7319387382391533,&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quot;},&quot;connectorInfo&quot;:{&quot;connectedObjects&quot;:[],&quot;type&quot;:&quot;CUBIC&quot;,&quot;offset&quot;:{&quot;x&quot;:0,&quot;y&quot;:0},&quot;bending&quot;:0.1,&quot;firstElementIsHead&quot;:true,&quot;customized&quot;:true}},&quot;c7405e29-7ef1-456b-8e57-a19e365227bd&quot;:{&quot;type&quot;:&quot;FIGURE_OBJECT&quot;,&quot;id&quot;:&quot;c7405e29-7ef1-456b-8e57-a19e365227bd&quot;,&quot;relativeTransform&quot;:{&quot;translate&quot;:{&quot;x&quot;:-63.30209684226123,&quot;y&quot;:-28.608604625006333},&quot;rotate&quot;:-1.346287588567084},&quot;opacity&quot;:1,&quot;path&quot;:{&quot;type&quot;:&quot;POLY_LINE&quot;,&quot;points&quot;:[{&quot;x&quot;:-1.328614388218168,&quot;y&quot;:-0.945610363956556},{&quot;x&quot;:-0.5137458837318961,&quot;y&quot;:-1.4233292999654363},{&quot;x&quot;:0.5482360830557887,&quot;y&quot;:-1.171817981367376},{&quot;x&quot;:0.9034577839883544,&quot;y&quot;:0.13133477277174413},{&quot;x&quot;:0.3985843164654502,&quot;y&quot;:1.182012954945695},{&quot;x&quot;:-0.717451769637811,&quot;y&quot;:1.31334772771743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75&quot;},&quot;connectorInfo&quot;:{&quot;connectedObjects&quot;:[],&quot;type&quot;:&quot;CUBIC&quot;,&quot;offset&quot;:{&quot;x&quot;:0,&quot;y&quot;:0},&quot;bending&quot;:0.1,&quot;firstElementIsHead&quot;:true,&quot;customized&quot;:true}},&quot;bc52890c-eba7-476a-a184-4f1484a6a6e0&quot;:{&quot;type&quot;:&quot;FIGURE_OBJECT&quot;,&quot;id&quot;:&quot;bc52890c-eba7-476a-a184-4f1484a6a6e0&quot;,&quot;relativeTransform&quot;:{&quot;translate&quot;:{&quot;x&quot;:-65.49356258379228,&quot;y&quot;:-15.039765968138227},&quot;rotate&quot;:2.1017679284289645},&quot;opacity&quot;:1,&quot;path&quot;:{&quot;type&quot;:&quot;POLY_LINE&quot;,&quot;points&quot;:[{&quot;x&quot;:-1.3554421078502832,&quot;y&quot;:-0.964704368921737},{&quot;x&quot;:-0.5241195712767048,&quot;y&quot;:-1.452069527184304},{&quot;x&quot;:0.4875433156956453,&quot;y&quot;:-0.8924678482901274},{&quot;x&quot;:0.9217006333381927,&quot;y&quot;:0.13398671790579705},{&quot;x&quot;:0.4066326323550847,&quot;y&quot;:1.205880461152171},{&quot;x&quot;:-0.7319387382391535,&quot;y&quot;:1.339867179057968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8&quot;},&quot;connectorInfo&quot;:{&quot;connectedObjects&quot;:[],&quot;type&quot;:&quot;CUBIC&quot;,&quot;offset&quot;:{&quot;x&quot;:0,&quot;y&quot;:0},&quot;bending&quot;:0.1,&quot;firstElementIsHead&quot;:true,&quot;customized&quot;:true}},&quot;fdadff22-4134-49a5-bcd4-b55d5abc3138&quot;:{&quot;type&quot;:&quot;FIGURE_OBJECT&quot;,&quot;id&quot;:&quot;fdadff22-4134-49a5-bcd4-b55d5abc3138&quot;,&quot;relativeTransform&quot;:{&quot;translate&quot;:{&quot;x&quot;:-60.37905812391016,&quot;y&quot;:-22.937160349590577},&quot;rotate&quot;:-0.17463392875388095},&quot;opacity&quot;:1,&quot;path&quot;:{&quot;type&quot;:&quot;POLY_LINE&quot;,&quot;points&quot;:[{&quot;x&quot;:-1.355442107850282,&quot;y&quot;:-0.9647043689217367},{&quot;x&quot;:-0.5241195712767044,&quot;y&quot;:-1.4520695271843038},{&quot;x&quot;:0.4875433156956447,&quot;y&quot;:-0.8924678482901272},{&quot;x&quot;:0.9217006333381919,&quot;y&quot;:0.13398671790579703},{&quot;x&quot;:0.4066326323550844,&quot;y&quot;:1.2058804611521707},{&quot;x&quot;:-0.7319387382391528,&quot;y&quot;:1.339867179057967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9&quot;},&quot;connectorInfo&quot;:{&quot;connectedObjects&quot;:[],&quot;type&quot;:&quot;CUBIC&quot;,&quot;offset&quot;:{&quot;x&quot;:0,&quot;y&quot;:0},&quot;bending&quot;:0.1,&quot;firstElementIsHead&quot;:true,&quot;customized&quot;:true}},&quot;32131fea-3de9-4871-b50d-2f5ddc266449&quot;:{&quot;type&quot;:&quot;FIGURE_OBJECT&quot;,&quot;id&quot;:&quot;32131fea-3de9-4871-b50d-2f5ddc266449&quot;,&quot;relativeTransform&quot;:{&quot;translate&quot;:{&quot;x&quot;:-67.59266206746261,&quot;y&quot;:-27.89533503987238},&quot;rotate&quot;:-1.4760294101569693},&quot;opacity&quot;:1,&quot;path&quot;:{&quot;type&quot;:&quot;POLY_LINE&quot;,&quot;points&quot;:[{&quot;x&quot;:-1.3554421078502832,&quot;y&quot;:-0.9647043689217376},{&quot;x&quot;:-0.5241195712767048,&quot;y&quot;:-1.4520695271843047},{&quot;x&quot;:0.4875433156956454,&quot;y&quot;:-0.8924678482901278},{&quot;x&quot;:0.9217006333381927,&quot;y&quot;:0.1339867179057971},{&quot;x&quot;:0.40663263235508457,&quot;y&quot;:1.2058804611521716},{&quot;x&quot;:-0.7319387382391536,&quot;y&quot;:1.339867179057968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2&quot;},&quot;connectorInfo&quot;:{&quot;connectedObjects&quot;:[],&quot;type&quot;:&quot;CUBIC&quot;,&quot;offset&quot;:{&quot;x&quot;:0,&quot;y&quot;:0},&quot;bending&quot;:0.1,&quot;firstElementIsHead&quot;:true,&quot;customized&quot;:true}},&quot;435ce83e-71ba-4aae-a415-251ee7612c79&quot;:{&quot;type&quot;:&quot;FIGURE_OBJECT&quot;,&quot;id&quot;:&quot;435ce83e-71ba-4aae-a415-251ee7612c79&quot;,&quot;relativeTransform&quot;:{&quot;translate&quot;:{&quot;x&quot;:-62.29285692880185,&quot;y&quot;:-11.783822995022309},&quot;rotate&quot;:1.3018398541007028},&quot;opacity&quot;:1,&quot;path&quot;:{&quot;type&quot;:&quot;POLY_LINE&quot;,&quot;points&quot;:[{&quot;x&quot;:-1.3554421078502834,&quot;y&quot;:-0.9647043689217382},{&quot;x&quot;:-0.5241195712767047,&quot;y&quot;:-1.4520695271843063},{&quot;x&quot;:0.4875433156956455,&quot;y&quot;:-0.8924678482901284},{&quot;x&quot;:0.9217006333381931,&quot;y&quot;:0.13398671790579722},{&quot;x&quot;:0.4066326323550845,&quot;y&quot;:1.2058804611521725},{&quot;x&quot;:-0.731938738239154,&quot;y&quot;:1.3398671790579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ff0f3a5f-51a3-4ccf-9dc1-ec3d2ebd1486&quot;,&quot;order&quot;:&quot;05&quot;},&quot;connectorInfo&quot;:{&quot;connectedObjects&quot;:[],&quot;type&quot;:&quot;CUBIC&quot;,&quot;offset&quot;:{&quot;x&quot;:0,&quot;y&quot;:0},&quot;bending&quot;:0.1,&quot;firstElementIsHead&quot;:true,&quot;customized&quot;:true}},&quot;4b5b07fa-5976-4e53-8b72-15863f424ba8&quot;:{&quot;type&quot;:&quot;FIGURE_OBJECT&quot;,&quot;id&quot;:&quot;4b5b07fa-5976-4e53-8b72-15863f424ba8&quot;,&quot;relativeTransform&quot;:{&quot;translate&quot;:{&quot;x&quot;:-64.5994653314925,&quot;y&quot;:-19.93781691970076},&quot;rotate&quot;:0},&quot;opacity&quot;:1,&quot;path&quot;:{&quot;type&quot;:&quot;ELLIPSE&quot;,&quot;size&quot;:{&quot;x&quot;:16.709176245364223,&quot;y&quot;:16.709176245364223}},&quot;isLocked&quot;:false,&quot;pathStyles&quot;:[{&quot;type&quot;:&quot;FILL&quot;,&quot;fillStyle&quot;:&quot;rgb(220, 44, 43)&quot;},{&quot;type&quot;:&quot;STROKE&quot;,&quot;strokeStyle&quot;:&quot;#95AAD3&quot;,&quot;lineWidth&quot;:0,&quot;lineJoin&quot;:&quot;round&quot;}],&quot;parent&quot;:{&quot;type&quot;:&quot;CHILD&quot;,&quot;parentId&quot;:&quot;ff0f3a5f-51a3-4ccf-9dc1-ec3d2ebd1486&quot;,&quot;order&quot;:&quot;1&quot;}},&quot;37d30aaf-4a79-4756-96de-366ec937d77e&quot;:{&quot;type&quot;:&quot;FIGURE_OBJECT&quot;,&quot;id&quot;:&quot;37d30aaf-4a79-4756-96de-366ec937d77e&quot;,&quot;relativeTransform&quot;:{&quot;translate&quot;:{&quot;x&quot;:-64.57310384855772,&quot;y&quot;:-19.933408212461003},&quot;rotate&quot;:0},&quot;opacity&quot;:0.59,&quot;path&quot;:{&quot;type&quot;:&quot;ELLIPSE&quot;,&quot;size&quot;:{&quot;x&quot;:16.700766567311824,&quot;y&quot;:17.33387545385408}},&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ff0f3a5f-51a3-4ccf-9dc1-ec3d2ebd1486&quot;,&quot;order&quot;:&quot;15&quot;},&quot;layout&quot;:{&quot;sizeRatio&quot;:{&quot;x&quot;:0.7071067811865476,&quot;y&quot;:0.7071067811865476},&quot;keepAspectRatio&quot;:true}},&quot;aa78e93e-92ee-4921-90d9-3639c4bdff7f&quot;:{&quot;id&quot;:&quot;aa78e93e-92ee-4921-90d9-3639c4bdff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017668698596836,&quot;color&quot;:&quot;black&quot;,&quot;fontWeight&quot;:&quot;normal&quot;,&quot;fontStyle&quot;:&quot;normal&quot;,&quot;decoration&quot;:&quot;none&quot;}}]},&quot;format&quot;:&quot;BETTER_TEXT&quot;,&quot;size&quot;:{&quot;x&quot;:16.700766567311824,&quot;y&quot;:4.735109537631986},&quot;targetSize&quot;:{&quot;x&quot;:16.700766567311824,&quot;y&quot;:2}},&quot;parent&quot;:{&quot;type&quot;:&quot;CHILD&quot;,&quot;parentId&quot;:&quot;37d30aaf-4a79-4756-96de-366ec937d77e&quot;,&quot;order&quot;:&quot;5&quot;}},&quot;076b4414-39fb-4e08-a0ea-cc63bbcb5044&quot;:{&quot;id&quot;:&quot;076b4414-39fb-4e08-a0ea-cc63bbcb5044&quot;,&quot;name&quot;:&quot;Plasma cell&quot;,&quot;displayName&quot;:&quot;&quot;,&quot;type&quot;:&quot;FIGURE_OBJECT&quot;,&quot;relativeTransform&quot;:{&quot;translate&quot;:{&quot;x&quot;:176.18148782930382,&quot;y&quot;:-3.1374402421843683},&quot;rotate&quot;:-0.42286766790811525,&quot;skewX&quot;:0,&quot;scale&quot;:{&quot;x&quot;:1.0000000000000002,&quot;y&quot;:1.0000000000000002}},&quot;image&quot;:{&quot;url&quot;:&quot;https://icons.biorender.com/biorender/5dd59b3fbfb6ed0004709945/20191120200222/image/plasma-cell.png&quot;,&quot;fallbackUrl&quot;:&quot;https://res.cloudinary.com/dlcjuc3ej/image/upload/v1574280142/rqthcu3rlfzrfugjd93q.svg#/keystone/api/icons/5dd59b3fbfb6ed0004709945/20191120200222/image/plasma-cell.svg&quot;,&quot;isPremium&quot;:false,&quot;size&quot;:{&quot;x&quot;:125,&quot;y&quot;:86.36363636363636}},&quot;source&quot;:{&quot;id&quot;:&quot;5dd59b3fbfb6ed0004709945&quot;,&quot;type&quot;:&quot;ASSETS&quot;},&quot;isPremium&quot;:false,&quot;parent&quot;:{&quot;type&quot;:&quot;CHILD&quot;,&quot;parentId&quot;:&quot;dd9ed3b2-9430-4d09-ae99-88d7ed7d1c90&quot;,&quot;order&quot;:&quot;5&quot;}},&quot;a8c22c70-565c-499b-8fd9-0829048c12e3&quot;:{&quot;type&quot;:&quot;FIGURE_OBJECT&quot;,&quot;id&quot;:&quot;a8c22c70-565c-499b-8fd9-0829048c12e3&quot;,&quot;relativeTransform&quot;:{&quot;translate&quot;:{&quot;x&quot;:247.0760113975281,&quot;y&quot;:-42.429457037004795},&quot;rotate&quot;:-1.9499391681889198,&quot;skewX&quot;:0,&quot;scale&quot;:{&quot;x&quot;:1,&quot;y&quot;:1}},&quot;opacity&quot;:1,&quot;source&quot;:{&quot;type&quot;:&quot;ASSETS&quot;},&quot;pathStyles&quot;:[{&quot;type&quot;:&quot;FILL&quot;,&quot;fillStyle&quot;:&quot;rgb(0,0,0)&quot;}],&quot;isLocked&quot;:false,&quot;parent&quot;:{&quot;type&quot;:&quot;CHILD&quot;,&quot;parentId&quot;:&quot;dd9ed3b2-9430-4d09-ae99-88d7ed7d1c90&quot;,&quot;order&quot;:&quot;2&quot;}},&quot;cf4fcc2c-b974-4db5-bd11-969876d829b6&quot;:{&quot;type&quot;:&quot;FIGURE_OBJECT&quot;,&quot;id&quot;:&quot;cf4fcc2c-b974-4db5-bd11-969876d829b6&quot;,&quot;name&quot;:&quot;Antibody (round style)&quot;,&quot;relativeTransform&quot;:{&quot;translate&quot;:{&quot;x&quot;:-411.3550268185662,&quot;y&quot;:26.7956869501688},&quot;rotate&quot;:5.388869688842227,&quot;skewX&quot;:0,&quot;scale&quot;:{&quot;x&quot;:-0.11668236232957391,&quot;y&quot;:0.1164513081467431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1&quot;}},&quot;0bbec920-a247-4b5b-8d82-7c874863d3b1&quot;:{&quot;type&quot;:&quot;FIGURE_OBJECT&quot;,&quot;id&quot;:&quot;0bbec920-a247-4b5b-8d82-7c874863d3b1&quot;,&quot;parent&quot;:{&quot;type&quot;:&quot;CHILD&quot;,&quot;parentId&quot;:&quot;946bedb8-d8a8-47a6-8ded-fa9c3c645678&quot;,&quot;order&quot;:&quot;2&quot;},&quot;relativeTransform&quot;:{&quot;translate&quot;:{&quot;x&quot;:-313.11141355968755,&quot;y&quot;:2.8246057089506316},&quot;rotate&quot;:-0.4579771654634506}},&quot;54d689bf-5e40-452c-909c-2e8de17c0632&quot;:{&quot;type&quot;:&quot;FIGURE_OBJECT&quot;,&quot;id&quot;:&quot;54d689bf-5e40-452c-909c-2e8de17c0632&quot;,&quot;relativeTransform&quot;:{&quot;translate&quot;:{&quot;x&quot;:-137.1426870858489,&quot;y&quot;:-48.95888610370777},&quot;rotate&quot;:-2.2470377505628805},&quot;opacity&quot;:1,&quot;path&quot;:{&quot;type&quot;:&quot;POLY_LINE&quot;,&quot;points&quot;:[{&quot;x&quot;:-2.6106609815390107,&quot;y&quot;:-1.858077183878056},{&quot;x&quot;:-1.0094850281456567,&quot;y&quot;:-2.7967710573151106},{&quot;x&quot;:0.9390370151001407,&quot;y&quot;:-1.7189454092615997},{&quot;x&quot;:1.7752494674465267,&quot;y&quot;:0.2580662755386194},{&quot;x&quot;:0.7831982944617049,&quot;y&quot;:2.3225964798475704},{&quot;x&quot;:-1.409756930031062,&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quot;},&quot;connectorInfo&quot;:{&quot;connectedObjects&quot;:[],&quot;type&quot;:&quot;CUBIC&quot;,&quot;offset&quot;:{&quot;x&quot;:0,&quot;y&quot;:0},&quot;bending&quot;:0.1,&quot;firstElementIsHead&quot;:true,&quot;customized&quot;:true}},&quot;be26bfef-a187-418f-8e54-cdd8442b7c43&quot;:{&quot;type&quot;:&quot;FIGURE_OBJECT&quot;,&quot;id&quot;:&quot;be26bfef-a187-418f-8e54-cdd8442b7c43&quot;,&quot;relativeTransform&quot;:{&quot;translate&quot;:{&quot;x&quot;:-141.0577802666532,&quot;y&quot;:-38.39840807492682},&quot;rotate&quot;:-2.8913644640575438},&quot;opacity&quot;:1,&quot;path&quot;:{&quot;type&quot;:&quot;POLY_LINE&quot;,&quot;points&quot;:[{&quot;x&quot;:-2.610660981539008,&quot;y&quot;:-1.8580771838780574},{&quot;x&quot;:-1.009485028145654,&quot;y&quot;:-2.7967710573151128},{&quot;x&quot;:0.9390370151001408,&quot;y&quot;:-1.718945409261601},{&quot;x&quot;:1.7752494674465245,&quot;y&quot;:0.2580662755386196},{&quot;x&quot;:0.7831982944617025,&quot;y&quot;:2.3225964798475722},{&quot;x&quot;:-1.4097569300310624,&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25&quot;},&quot;connectorInfo&quot;:{&quot;connectedObjects&quot;:[],&quot;type&quot;:&quot;CUBIC&quot;,&quot;offset&quot;:{&quot;x&quot;:0,&quot;y&quot;:0},&quot;bending&quot;:0.1,&quot;firstElementIsHead&quot;:true,&quot;customized&quot;:true}},&quot;b41727c7-50ac-4890-a2a8-d3231bb15694&quot;:{&quot;type&quot;:&quot;FIGURE_OBJECT&quot;,&quot;id&quot;:&quot;b41727c7-50ac-4890-a2a8-d3231bb15694&quot;,&quot;relativeTransform&quot;:{&quot;translate&quot;:{&quot;x&quot;:-136.70427372947907,&quot;y&quot;:-27.18407148690429},&quot;rotate&quot;:2.6802317808598057},&quot;opacity&quot;:1,&quot;path&quot;:{&quot;type&quot;:&quot;POLY_LINE&quot;,&quot;points&quot;:[{&quot;x&quot;:-2.610660981539005,&quot;y&quot;:-1.858077183878058},{&quot;x&quot;:-1.0094850281456496,&quot;y&quot;:-2.7967710573151128},{&quot;x&quot;:0.9390370151001436,&quot;y&quot;:-1.718945409261601},{&quot;x&quot;:1.7752494674465245,&quot;y&quot;:0.2580662755386196},{&quot;x&quot;:0.7831982944616991,&quot;y&quot;:2.3225964798475722},{&quot;x&quot;:-1.409756930031066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3&quot;},&quot;connectorInfo&quot;:{&quot;connectedObjects&quot;:[],&quot;type&quot;:&quot;CUBIC&quot;,&quot;offset&quot;:{&quot;x&quot;:0,&quot;y&quot;:0},&quot;bending&quot;:0.1,&quot;firstElementIsHead&quot;:true,&quot;customized&quot;:true}},&quot;8b490fd2-910a-4c79-8115-f91838ac58f4&quot;:{&quot;type&quot;:&quot;FIGURE_OBJECT&quot;,&quot;id&quot;:&quot;8b490fd2-910a-4c79-8115-f91838ac58f4&quot;,&quot;relativeTransform&quot;:{&quot;translate&quot;:{&quot;x&quot;:-128.97145920758837,&quot;y&quot;:-22.505918023046732},&quot;rotate&quot;:1.908532220833978},&quot;opacity&quot;:1,&quot;path&quot;:{&quot;type&quot;:&quot;POLY_LINE&quot;,&quot;points&quot;:[{&quot;x&quot;:-2.6106609815390085,&quot;y&quot;:-1.8580771838780563},{&quot;x&quot;:-1.0094850281456518,&quot;y&quot;:-2.7967710573151097},{&quot;x&quot;:0.9390370151001449,&quot;y&quot;:-1.7189454092615992},{&quot;x&quot;:1.7752494674465271,&quot;y&quot;:0.2580662755386193},{&quot;x&quot;:0.7831982944617008,&quot;y&quot;:2.3225964798475696},{&quot;x&quot;:-1.4097569300310686,&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4&quot;},&quot;connectorInfo&quot;:{&quot;connectedObjects&quot;:[],&quot;type&quot;:&quot;CUBIC&quot;,&quot;offset&quot;:{&quot;x&quot;:0,&quot;y&quot;:0},&quot;bending&quot;:0.1,&quot;firstElementIsHead&quot;:true,&quot;customized&quot;:true}},&quot;e4e0d6b4-c4fc-4c08-9cbc-c623f76d9a15&quot;:{&quot;type&quot;:&quot;FIGURE_OBJECT&quot;,&quot;id&quot;:&quot;e4e0d6b4-c4fc-4c08-9cbc-c623f76d9a15&quot;,&quot;relativeTransform&quot;:{&quot;translate&quot;:{&quot;x&quot;:-133.7910151768684,&quot;y&quot;:-38.95007451096424},&quot;rotate&quot;:-2.739808208327825},&quot;opacity&quot;:1,&quot;path&quot;:{&quot;type&quot;:&quot;POLY_LINE&quot;,&quot;points&quot;:[{&quot;x&quot;:-2.5589892203759232,&quot;y&quot;:-1.8213010106610628},{&quot;x&quot;:-0.9895046976313104,&quot;y&quot;:-2.7414156943923373},{&quot;x&quot;:0.9204510337296505,&quot;y&quot;:-1.684923015213566},{&quot;x&quot;:1.7401126698556277,&quot;y&quot;:0.2529584737029259},{&quot;x&quot;:0.7676967661127777,&quot;y&quot;:2.276626263326329},{&quot;x&quot;:-1.3818541790029966,&quot;y&quot;:2.5295847370292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quot;},&quot;connectorInfo&quot;:{&quot;connectedObjects&quot;:[],&quot;type&quot;:&quot;CUBIC&quot;,&quot;offset&quot;:{&quot;x&quot;:0,&quot;y&quot;:0},&quot;bending&quot;:0.1,&quot;firstElementIsHead&quot;:true,&quot;customized&quot;:true}},&quot;76835d0b-428c-4eec-bcae-89766f1ea4c5&quot;:{&quot;type&quot;:&quot;FIGURE_OBJECT&quot;,&quot;id&quot;:&quot;76835d0b-428c-4eec-bcae-89766f1ea4c5&quot;,&quot;relativeTransform&quot;:{&quot;translate&quot;:{&quot;x&quot;:-126.02584246821027,&quot;y&quot;:-48.368123931235786},&quot;rotate&quot;:-1.3188293915926568},&quot;opacity&quot;:1,&quot;path&quot;:{&quot;type&quot;:&quot;POLY_LINE&quot;,&quot;points&quot;:[{&quot;x&quot;:-2.5589892203759206,&quot;y&quot;:-1.8213010106610608},{&quot;x&quot;:-0.9895046976313066,&quot;y&quot;:-2.7414156943923342},{&quot;x&quot;:1.055934844001187,&quot;y&quot;:-2.2569901463910553},{&quot;x&quot;:1.7401126698556273,&quot;y&quot;:0.2529584737029256},{&quot;x&quot;:0.7676967661127747,&quot;y&quot;:2.276626263326326},{&quot;x&quot;:-1.3818541790030003,&quot;y&quot;:2.52958473702925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2&quot;},&quot;connectorInfo&quot;:{&quot;connectedObjects&quot;:[],&quot;type&quot;:&quot;CUBIC&quot;,&quot;offset&quot;:{&quot;x&quot;:0,&quot;y&quot;:0},&quot;bending&quot;:0.1,&quot;firstElementIsHead&quot;:true,&quot;customized&quot;:true}},&quot;26a58c01-58e4-48bd-8cef-5c3f9cb1b10e&quot;:{&quot;type&quot;:&quot;FIGURE_OBJECT&quot;,&quot;id&quot;:&quot;26a58c01-58e4-48bd-8cef-5c3f9cb1b10e&quot;,&quot;relativeTransform&quot;:{&quot;translate&quot;:{&quot;x&quot;:-111.5825146087121,&quot;y&quot;:-49.114882862269816},&quot;rotate&quot;:-0.5557903898486002},&quot;opacity&quot;:1,&quot;path&quot;:{&quot;type&quot;:&quot;POLY_LINE&quot;,&quot;points&quot;:[{&quot;x&quot;:-2.558989220375919,&quot;y&quot;:-1.8213010106610628},{&quot;x&quot;:-0.9895046976313044,&quot;y&quot;:-2.7414156943923373},{&quot;x&quot;:1.0559348440011875,&quot;y&quot;:-2.2569901463910576},{&quot;x&quot;:1.7401126698556264,&quot;y&quot;:0.2529584737029259},{&quot;x&quot;:0.7676967661127734,&quot;y&quot;:2.2766262633263286},{&quot;x&quot;:-1.3818541790030006,&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55&quot;},&quot;connectorInfo&quot;:{&quot;connectedObjects&quot;:[],&quot;type&quot;:&quot;CUBIC&quot;,&quot;offset&quot;:{&quot;x&quot;:0,&quot;y&quot;:0},&quot;bending&quot;:0.1,&quot;firstElementIsHead&quot;:true,&quot;customized&quot;:true}},&quot;63181b14-e427-4e30-a3da-286f74e500f9&quot;:{&quot;type&quot;:&quot;FIGURE_OBJECT&quot;,&quot;id&quot;:&quot;63181b14-e427-4e30-a3da-286f74e500f9&quot;,&quot;relativeTransform&quot;:{&quot;translate&quot;:{&quot;x&quot;:-116.26073528816943,&quot;y&quot;:-33.08216704492964},&quot;rotate&quot;:0.777524236723155},&quot;opacity&quot;:1,&quot;path&quot;:{&quot;type&quot;:&quot;POLY_LINE&quot;,&quot;points&quot;:[{&quot;x&quot;:-2.558989220375924,&quot;y&quot;:-1.8213010106610632},{&quot;x&quot;:-0.9895046976313117,&quot;y&quot;:-2.7414156943923373},{&quot;x&quot;:1.0559348440011822,&quot;y&quot;:-2.2569901463910576},{&quot;x&quot;:1.7401126698556275,&quot;y&quot;:0.25295847370292585},{&quot;x&quot;:0.7676967661127793,&quot;y&quot;:2.276626263326329},{&quot;x&quot;:-1.3818541790029948,&quot;y&quot;:2.5295847370292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quot;},&quot;connectorInfo&quot;:{&quot;connectedObjects&quot;:[],&quot;type&quot;:&quot;CUBIC&quot;,&quot;offset&quot;:{&quot;x&quot;:0,&quot;y&quot;:0},&quot;bending&quot;:0.1,&quot;firstElementIsHead&quot;:true,&quot;customized&quot;:true}},&quot;a1b31fe5-d15c-4627-a812-a8c18c35496f&quot;:{&quot;type&quot;:&quot;FIGURE_OBJECT&quot;,&quot;id&quot;:&quot;a1b31fe5-d15c-4627-a812-a8c18c35496f&quot;,&quot;relativeTransform&quot;:{&quot;translate&quot;:{&quot;x&quot;:-113.19539906590461,&quot;y&quot;:-26.731641319870505},&quot;rotate&quot;:1.1772534355620872},&quot;opacity&quot;:1,&quot;path&quot;:{&quot;type&quot;:&quot;POLY_LINE&quot;,&quot;points&quot;:[{&quot;x&quot;:-2.610660981539012,&quot;y&quot;:-1.8580771838780563},{&quot;x&quot;:-1.0094850281456564,&quot;y&quot;:-2.7967710573151097},{&quot;x&quot;:0.939037015100142,&quot;y&quot;:-1.718945409261599},{&quot;x&quot;:1.7752494674465276,&quot;y&quot;:0.2580662755386193},{&quot;x&quot;:0.7831982944617046,&quot;y&quot;:2.32259647984757},{&quot;x&quot;:-1.4097569300310642,&quot;y&quot;:2.58066275538618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65&quot;},&quot;connectorInfo&quot;:{&quot;connectedObjects&quot;:[],&quot;type&quot;:&quot;CUBIC&quot;,&quot;offset&quot;:{&quot;x&quot;:0,&quot;y&quot;:0},&quot;bending&quot;:0.1,&quot;firstElementIsHead&quot;:true,&quot;customized&quot;:true}},&quot;560ef2ae-0c0c-4e26-b327-1434134b9c71&quot;:{&quot;type&quot;:&quot;FIGURE_OBJECT&quot;,&quot;id&quot;:&quot;560ef2ae-0c0c-4e26-b327-1434134b9c71&quot;,&quot;relativeTransform&quot;:{&quot;translate&quot;:{&quot;x&quot;:-107.34051213833182,&quot;y&quot;:-35.96060079687005},&quot;rotate&quot;:0.4246677507165351},&quot;opacity&quot;:1,&quot;path&quot;:{&quot;type&quot;:&quot;POLY_LINE&quot;,&quot;points&quot;:[{&quot;x&quot;:-2.6106609815390085,&quot;y&quot;:-1.858077183878058},{&quot;x&quot;:-1.0094850281456549,&quot;y&quot;:-2.796771057315113},{&quot;x&quot;:0.9390370151001408,&quot;y&quot;:-1.718945409261601},{&quot;x&quot;:1.775249467446525,&quot;y&quot;:0.2580662755386196},{&quot;x&quot;:0.7831982944617035,&quot;y&quot;:2.322596479847573},{&quot;x&quot;:-1.4097569300310622,&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quot;},&quot;connectorInfo&quot;:{&quot;connectedObjects&quot;:[],&quot;type&quot;:&quot;CUBIC&quot;,&quot;offset&quot;:{&quot;x&quot;:0,&quot;y&quot;:0},&quot;bending&quot;:0.1,&quot;firstElementIsHead&quot;:true,&quot;customized&quot;:true}},&quot;09aa9fd0-1b2f-42b7-a58b-9cb7d3030c4a&quot;:{&quot;type&quot;:&quot;FIGURE_OBJECT&quot;,&quot;id&quot;:&quot;09aa9fd0-1b2f-42b7-a58b-9cb7d3030c4a&quot;,&quot;relativeTransform&quot;:{&quot;translate&quot;:{&quot;x&quot;:-121.92355049216825,&quot;y&quot;:-55.10185008877574},&quot;rotate&quot;:-1.3462875885670842},&quot;opacity&quot;:1,&quot;path&quot;:{&quot;type&quot;:&quot;POLY_LINE&quot;,&quot;points&quot;:[{&quot;x&quot;:-2.558989220375922,&quot;y&quot;:-1.8213010106610616},{&quot;x&quot;:-0.9895046976313072,&quot;y&quot;:-2.7414156943923347},{&quot;x&quot;:1.055934844001187,&quot;y&quot;:-2.2569901463910558},{&quot;x&quot;:1.7401126698556277,&quot;y&quot;:0.2529584737029257},{&quot;x&quot;:0.7676967661127755,&quot;y&quot;:2.2766262633263272},{&quot;x&quot;:-1.3818541790030003,&quot;y&quot;:2.529584737029251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75&quot;},&quot;connectorInfo&quot;:{&quot;connectedObjects&quot;:[],&quot;type&quot;:&quot;CUBIC&quot;,&quot;offset&quot;:{&quot;x&quot;:0,&quot;y&quot;:0},&quot;bending&quot;:0.1,&quot;firstElementIsHead&quot;:true,&quot;customized&quot;:true}},&quot;0a36f7f4-af48-4a2e-bfe8-14dd5f400bd2&quot;:{&quot;type&quot;:&quot;FIGURE_OBJECT&quot;,&quot;id&quot;:&quot;0a36f7f4-af48-4a2e-bfe8-14dd5f400bd2&quot;,&quot;relativeTransform&quot;:{&quot;translate&quot;:{&quot;x&quot;:-126.14444201579686,&quot;y&quot;:-28.96747117202121},&quot;rotate&quot;:2.1017679284289645},&quot;opacity&quot;:1,&quot;path&quot;:{&quot;type&quot;:&quot;POLY_LINE&quot;,&quot;points&quot;:[{&quot;x&quot;:-2.610660981539007,&quot;y&quot;:-1.8580771838780565},{&quot;x&quot;:-1.0094850281456507,&quot;y&quot;:-2.79677105731511},{&quot;x&quot;:0.9390370151001451,&quot;y&quot;:-1.7189454092615997},{&quot;x&quot;:1.7752494674465265,&quot;y&quot;:0.2580662755386194},{&quot;x&quot;:0.7831982944616998,&quot;y&quot;:2.32259647984757},{&quot;x&quot;:-1.4097569300310686,&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8&quot;},&quot;connectorInfo&quot;:{&quot;connectedObjects&quot;:[],&quot;type&quot;:&quot;CUBIC&quot;,&quot;offset&quot;:{&quot;x&quot;:0,&quot;y&quot;:0},&quot;bending&quot;:0.1,&quot;firstElementIsHead&quot;:true,&quot;customized&quot;:true}},&quot;a152e9a2-7f4d-4bbe-8898-3f9b0ee0b4c9&quot;:{&quot;type&quot;:&quot;FIGURE_OBJECT&quot;,&quot;id&quot;:&quot;a152e9a2-7f4d-4bbe-8898-3f9b0ee0b4c9&quot;,&quot;relativeTransform&quot;:{&quot;translate&quot;:{&quot;x&quot;:-116.29360651644973,&quot;y&quot;:-44.178315846296584},&quot;rotate&quot;:-0.17463392875388115},&quot;opacity&quot;:1,&quot;path&quot;:{&quot;type&quot;:&quot;POLY_LINE&quot;,&quot;points&quot;:[{&quot;x&quot;:-2.6106609815390027,&quot;y&quot;:-1.858077183878058},{&quot;x&quot;:-1.0094850281456504,&quot;y&quot;:-2.796771057315113},{&quot;x&quot;:0.9390370151001418,&quot;y&quot;:-1.718945409261601},{&quot;x&quot;:1.7752494674465233,&quot;y&quot;:0.2580662755386196},{&quot;x&quot;:0.7831982944616996,&quot;y&quot;:2.3225964798475722},{&quot;x&quot;:-1.4097569300310646,&quot;y&quot;:2.58066275538619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9&quot;},&quot;connectorInfo&quot;:{&quot;connectedObjects&quot;:[],&quot;type&quot;:&quot;CUBIC&quot;,&quot;offset&quot;:{&quot;x&quot;:0,&quot;y&quot;:0},&quot;bending&quot;:0.1,&quot;firstElementIsHead&quot;:true,&quot;customized&quot;:true}},&quot;450891be-5461-4727-996b-22dce79c8950&quot;:{&quot;type&quot;:&quot;FIGURE_OBJECT&quot;,&quot;id&quot;:&quot;450891be-5461-4727-996b-22dce79c8950&quot;,&quot;relativeTransform&quot;:{&quot;translate&quot;:{&quot;x&quot;:-130.18743071051736,&quot;y&quot;:-53.728051042366445},&quot;rotate&quot;:-1.4760294101569693},&quot;opacity&quot;:1,&quot;path&quot;:{&quot;type&quot;:&quot;POLY_LINE&quot;,&quot;points&quot;:[{&quot;x&quot;:-2.61066098153901,&quot;y&quot;:-1.858077183878057},{&quot;x&quot;:-1.009485028145653,&quot;y&quot;:-2.79677105731511},{&quot;x&quot;:0.9390370151001443,&quot;y&quot;:-1.7189454092615997},{&quot;x&quot;:1.7752494674465273,&quot;y&quot;:0.2580662755386193},{&quot;x&quot;:0.7831982944617019,&quot;y&quot;:2.3225964798475704},{&quot;x&quot;:-1.4097569300310675,&quot;y&quot;:2.58066275538618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2&quot;},&quot;connectorInfo&quot;:{&quot;connectedObjects&quot;:[],&quot;type&quot;:&quot;CUBIC&quot;,&quot;offset&quot;:{&quot;x&quot;:0,&quot;y&quot;:0},&quot;bending&quot;:0.1,&quot;firstElementIsHead&quot;:true,&quot;customized&quot;:true}},&quot;ed530876-6a21-4410-8622-87bbf587ad50&quot;:{&quot;type&quot;:&quot;FIGURE_OBJECT&quot;,&quot;id&quot;:&quot;ed530876-6a21-4410-8622-87bbf587ad50&quot;,&quot;relativeTransform&quot;:{&quot;translate&quot;:{&quot;x&quot;:-119.97969523798926,&quot;y&quot;:-22.696334080440803},&quot;rotate&quot;:1.301839854100703},&quot;opacity&quot;:1,&quot;path&quot;:{&quot;type&quot;:&quot;POLY_LINE&quot;,&quot;points&quot;:[{&quot;x&quot;:-2.610660981539011,&quot;y&quot;:-1.8580771838780585},{&quot;x&quot;:-1.0094850281456549,&quot;y&quot;:-2.796771057315114},{&quot;x&quot;:0.9390370151001429,&quot;y&quot;:-1.7189454092616014},{&quot;x&quot;:1.7752494674465273,&quot;y&quot;:0.25806627553861977},{&quot;x&quot;:0.7831982944617033,&quot;y&quot;:2.3225964798475736},{&quot;x&quot;:-1.4097569300310655,&quot;y&quot;:2.580662755386192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0bbec920-a247-4b5b-8d82-7c874863d3b1&quot;,&quot;order&quot;:&quot;05&quot;},&quot;connectorInfo&quot;:{&quot;connectedObjects&quot;:[],&quot;type&quot;:&quot;CUBIC&quot;,&quot;offset&quot;:{&quot;x&quot;:0,&quot;y&quot;:0},&quot;bending&quot;:0.1,&quot;firstElementIsHead&quot;:true,&quot;customized&quot;:true}},&quot;26f3e655-0c4d-4b2c-a704-2419c1d2c5cc&quot;:{&quot;type&quot;:&quot;FIGURE_OBJECT&quot;,&quot;id&quot;:&quot;26f3e655-0c4d-4b2c-a704-2419c1d2c5cc&quot;,&quot;relativeTransform&quot;:{&quot;translate&quot;:{&quot;x&quot;:-124.42235827886597,&quot;y&quot;:-38.40140452171965},&quot;rotate&quot;:0},&quot;opacity&quot;:1,&quot;path&quot;:{&quot;type&quot;:&quot;ELLIPSE&quot;,&quot;size&quot;:{&quot;x&quot;:32.182853258568784,&quot;y&quot;:32.18285325856882}},&quot;isLocked&quot;:false,&quot;pathStyles&quot;:[{&quot;type&quot;:&quot;FILL&quot;,&quot;fillStyle&quot;:&quot;rgb(220, 44, 43)&quot;},{&quot;type&quot;:&quot;STROKE&quot;,&quot;strokeStyle&quot;:&quot;#95AAD3&quot;,&quot;lineWidth&quot;:0,&quot;lineJoin&quot;:&quot;round&quot;}],&quot;parent&quot;:{&quot;type&quot;:&quot;CHILD&quot;,&quot;parentId&quot;:&quot;0bbec920-a247-4b5b-8d82-7c874863d3b1&quot;,&quot;order&quot;:&quot;1&quot;}},&quot;9ab918e5-da72-4816-84b0-ff7534eef4bf&quot;:{&quot;type&quot;:&quot;FIGURE_OBJECT&quot;,&quot;id&quot;:&quot;9ab918e5-da72-4816-84b0-ff7534eef4bf&quot;,&quot;relativeTransform&quot;:{&quot;translate&quot;:{&quot;x&quot;:-124.37158451692166,&quot;y&quot;:-38.39291309305352},&quot;rotate&quot;:0},&quot;opacity&quot;:0.59,&quot;path&quot;:{&quot;type&quot;:&quot;ELLIPSE&quot;,&quot;size&quot;:{&quot;x&quot;:32.16665572550444,&quot;y&quot;:33.38606056588003}},&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0bbec920-a247-4b5b-8d82-7c874863d3b1&quot;,&quot;order&quot;:&quot;15&quot;},&quot;layout&quot;:{&quot;sizeRatio&quot;:{&quot;x&quot;:0.7071067811865476,&quot;y&quot;:0.7071067811865476},&quot;keepAspectRatio&quot;:true}},&quot;af65a99e-25b4-4c53-b93c-de08b5d1297f&quot;:{&quot;id&quot;:&quot;af65a99e-25b4-4c53-b93c-de08b5d1297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7.738265505719341,&quot;color&quot;:&quot;black&quot;,&quot;fontWeight&quot;:&quot;normal&quot;,&quot;fontStyle&quot;:&quot;normal&quot;,&quot;decoration&quot;:&quot;none&quot;}}]},&quot;format&quot;:&quot;BETTER_TEXT&quot;,&quot;size&quot;:{&quot;x&quot;:32.16665572550444,&quot;y&quot;:9.120098631740662},&quot;targetSize&quot;:{&quot;x&quot;:32.16665572550444,&quot;y&quot;:2}},&quot;parent&quot;:{&quot;type&quot;:&quot;CHILD&quot;,&quot;parentId&quot;:&quot;9ab918e5-da72-4816-84b0-ff7534eef4bf&quot;,&quot;order&quot;:&quot;5&quot;}},&quot;c5079189-000c-4421-abb6-5fdd7ba3697d&quot;:{&quot;type&quot;:&quot;FIGURE_OBJECT&quot;,&quot;id&quot;:&quot;c5079189-000c-4421-abb6-5fdd7ba3697d&quot;,&quot;parent&quot;:{&quot;type&quot;:&quot;CHILD&quot;,&quot;parentId&quot;:&quot;946bedb8-d8a8-47a6-8ded-fa9c3c645678&quot;,&quot;order&quot;:&quot;3&quot;},&quot;relativeTransform&quot;:{&quot;translate&quot;:{&quot;x&quot;:-152.35541113456003,&quot;y&quot;:91.0742597546293},&quot;rotate&quot;:0,&quot;skewX&quot;:0,&quot;scale&quot;:{&quot;x&quot;:1,&quot;y&quot;:1}}},&quot;494b3339-96a0-4033-a848-ef9869ef6c55&quot;:{&quot;type&quot;:&quot;FIGURE_OBJECT&quot;,&quot;id&quot;:&quot;494b3339-96a0-4033-a848-ef9869ef6c55&quot;,&quot;relativeTransform&quot;:{&quot;translate&quot;:{&quot;x&quot;:-148.8117725313076,&quot;y&quot;:-53.12465999510754},&quot;rotate&quot;:-2.247037750562881},&quot;opacity&quot;:1,&quot;path&quot;:{&quot;type&quot;:&quot;POLY_LINE&quot;,&quot;points&quot;:[{&quot;x&quot;:-2.832794780358581,&quot;y&quot;:-2.0161757444623154},{&quot;x&quot;:-1.09537926938922,&quot;y&quot;:-3.0347404389327126},{&quot;x&quot;:1.0189370330922984,&quot;y&quot;:-1.8652056385379607},{&quot;x&quot;:1.9263004506438357,&quot;y&quot;:0.28002440895309993},{&quot;x&quot;:0.8498384341075741,&quot;y&quot;:2.520219680577895},{&quot;x&quot;:-1.5297091813936334,&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quot;},&quot;connectorInfo&quot;:{&quot;connectedObjects&quot;:[],&quot;type&quot;:&quot;CUBIC&quot;,&quot;offset&quot;:{&quot;x&quot;:0,&quot;y&quot;:0},&quot;bending&quot;:0.1,&quot;firstElementIsHead&quot;:true,&quot;customized&quot;:true}},&quot;948a6d3e-3291-48ec-b821-8153c369b02a&quot;:{&quot;type&quot;:&quot;FIGURE_OBJECT&quot;,&quot;id&quot;:&quot;948a6d3e-3291-48ec-b821-8153c369b02a&quot;,&quot;relativeTransform&quot;:{&quot;translate&quot;:{&quot;x&quot;:-153.05998997724416,&quot;y&quot;:-41.6656205987373},&quot;rotate&quot;:-2.8913644640575438},&quot;opacity&quot;:1,&quot;path&quot;:{&quot;type&quot;:&quot;POLY_LINE&quot;,&quot;points&quot;:[{&quot;x&quot;:-2.8327947803585807,&quot;y&quot;:-2.0161757444623154},{&quot;x&quot;:-1.0953792693892195,&quot;y&quot;:-3.034740438932712},{&quot;x&quot;:1.0189370330922987,&quot;y&quot;:-1.8652056385379607},{&quot;x&quot;:1.9263004506438346,&quot;y&quot;:0.2800244089530999},{&quot;x&quot;:0.8498384341075734,&quot;y&quot;:2.520219680577895},{&quot;x&quot;:-1.5297091813936339,&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25&quot;},&quot;connectorInfo&quot;:{&quot;connectedObjects&quot;:[],&quot;type&quot;:&quot;CUBIC&quot;,&quot;offset&quot;:{&quot;x&quot;:0,&quot;y&quot;:0},&quot;bending&quot;:0.1,&quot;firstElementIsHead&quot;:true,&quot;customized&quot;:true}},&quot;077dd3bd-616f-4da7-9908-ad5562ad8d0b&quot;:{&quot;type&quot;:&quot;FIGURE_OBJECT&quot;,&quot;id&quot;:&quot;077dd3bd-616f-4da7-9908-ad5562ad8d0b&quot;,&quot;relativeTransform&quot;:{&quot;translate&quot;:{&quot;x&quot;:-148.33605581575313,&quot;y&quot;:-29.497087657701424},&quot;rotate&quot;:2.680231780859806},&quot;opacity&quot;:1,&quot;path&quot;:{&quot;type&quot;:&quot;POLY_LINE&quot;,&quot;points&quot;:[{&quot;x&quot;:-2.83279478035858,&quot;y&quot;:-2.0161757444623167},{&quot;x&quot;:-1.0953792693892188,&quot;y&quot;:-3.0347404389327135},{&quot;x&quot;:1.0189370330922989,&quot;y&quot;:-1.865205638537961},{&quot;x&quot;:1.9263004506438346,&quot;y&quot;:0.2800244089531},{&quot;x&quot;:0.8498384341075729,&quot;y&quot;:2.5202196805778954},{&quot;x&quot;:-1.5297091813936345,&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3&quot;},&quot;connectorInfo&quot;:{&quot;connectedObjects&quot;:[],&quot;type&quot;:&quot;CUBIC&quot;,&quot;offset&quot;:{&quot;x&quot;:0,&quot;y&quot;:0},&quot;bending&quot;:0.1,&quot;firstElementIsHead&quot;:true,&quot;customized&quot;:true}},&quot;0248cc71-99d4-4f45-972b-63c9c7140e71&quot;:{&quot;type&quot;:&quot;FIGURE_OBJECT&quot;,&quot;id&quot;:&quot;0248cc71-99d4-4f45-972b-63c9c7140e71&quot;,&quot;relativeTransform&quot;:{&quot;translate&quot;:{&quot;x&quot;:-139.94527785952093,&quot;y&quot;:-24.42088327580586},&quot;rotate&quot;:1.9085322208339783},&quot;opacity&quot;:1,&quot;path&quot;:{&quot;type&quot;:&quot;POLY_LINE&quot;,&quot;points&quot;:[{&quot;x&quot;:-2.832794780358581,&quot;y&quot;:-2.0161757444623167},{&quot;x&quot;:-1.0953792693892195,&quot;y&quot;:-3.0347404389327135},{&quot;x&quot;:1.0189370330922995,&quot;y&quot;:-1.865205638537961},{&quot;x&quot;:1.926300450643836,&quot;y&quot;:0.28002440895310005},{&quot;x&quot;:0.8498384341075735,&quot;y&quot;:2.520219680577895},{&quot;x&quot;:-1.5297091813936352,&quot;y&quot;:2.80024408953099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4&quot;},&quot;connectorInfo&quot;:{&quot;connectedObjects&quot;:[],&quot;type&quot;:&quot;CUBIC&quot;,&quot;offset&quot;:{&quot;x&quot;:0,&quot;y&quot;:0},&quot;bending&quot;:0.1,&quot;firstElementIsHead&quot;:true,&quot;customized&quot;:true}},&quot;6edf50d8-dded-462f-b2ed-6037aace633d&quot;:{&quot;type&quot;:&quot;FIGURE_OBJECT&quot;,&quot;id&quot;:&quot;6edf50d8-dded-462f-b2ed-6037aace633d&quot;,&quot;relativeTransform&quot;:{&quot;translate&quot;:{&quot;x&quot;:-145.1749162882433,&quot;y&quot;:-42.264226779913905},&quot;rotate&quot;:-2.7398082083278252},&quot;opacity&quot;:1,&quot;path&quot;:{&quot;type&quot;:&quot;POLY_LINE&quot;,&quot;points&quot;:[{&quot;x&quot;:-2.7767264143969332,&quot;y&quot;:-1.9762703901220333},{&quot;x&quot;:-1.0736988687584537,&quot;y&quot;:-2.9746750439000533},{&quot;x&quot;:0.9987696228515671,&quot;y&quot;:-1.8282883746894165},{&quot;x&quot;:1.8881739617899147,&quot;y&quot;:0.2744819986280607},{&quot;x&quot;:0.8330179243190795,&quot;y&quot;:2.4703379876525418},{&quot;x&quot;:-1.4994322637743442,&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quot;},&quot;connectorInfo&quot;:{&quot;connectedObjects&quot;:[],&quot;type&quot;:&quot;CUBIC&quot;,&quot;offset&quot;:{&quot;x&quot;:0,&quot;y&quot;:0},&quot;bending&quot;:0.1,&quot;firstElementIsHead&quot;:true,&quot;customized&quot;:true}},&quot;5ddb1131-3f77-40af-8f6f-2cd36b878afa&quot;:{&quot;type&quot;:&quot;FIGURE_OBJECT&quot;,&quot;id&quot;:&quot;5ddb1131-3f77-40af-8f6f-2cd36b878afa&quot;,&quot;relativeTransform&quot;:{&quot;translate&quot;:{&quot;x&quot;:-136.74902687815907,&quot;y&quot;:-52.48363153126412},&quot;rotate&quot;:-1.3188293915926566},&quot;opacity&quot;:1,&quot;path&quot;:{&quot;type&quot;:&quot;POLY_LINE&quot;,&quot;points&quot;:[{&quot;x&quot;:-2.776726414396931,&quot;y&quot;:-1.9762703901220322},{&quot;x&quot;:-1.0736988687584523,&quot;y&quot;:-2.974675043900052},{&quot;x&quot;:1.1457813694070471,&quot;y&quot;:-2.449031088765978},{&quot;x&quot;:1.8881739617899134,&quot;y&quot;:0.27448199862806055},{&quot;x&quot;:0.8330179243190786,&quot;y&quot;:2.4703379876525404},{&quot;x&quot;:-1.499432263774344,&quot;y&quot;:2.744819986280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2&quot;},&quot;connectorInfo&quot;:{&quot;connectedObjects&quot;:[],&quot;type&quot;:&quot;CUBIC&quot;,&quot;offset&quot;:{&quot;x&quot;:0,&quot;y&quot;:0},&quot;bending&quot;:0.1,&quot;firstElementIsHead&quot;:true,&quot;customized&quot;:true}},&quot;c988b282-6fec-4b37-b82b-ba0ab1353ebd&quot;:{&quot;type&quot;:&quot;FIGURE_OBJECT&quot;,&quot;id&quot;:&quot;c988b282-6fec-4b37-b82b-ba0ab1353ebd&quot;,&quot;relativeTransform&quot;:{&quot;translate&quot;:{&quot;x&quot;:-121.07675688189386,&quot;y&quot;:-53.29393007901822},&quot;rotate&quot;:-0.5557903898485997},&quot;opacity&quot;:1,&quot;path&quot;:{&quot;type&quot;:&quot;POLY_LINE&quot;,&quot;points&quot;:[{&quot;x&quot;:-2.776726414396931,&quot;y&quot;:-1.9762703901220333},{&quot;x&quot;:-1.0736988687584523,&quot;y&quot;:-2.9746750439000547},{&quot;x&quot;:1.1457813694070473,&quot;y&quot;:-2.449031088765979},{&quot;x&quot;:1.8881739617899143,&quot;y&quot;:0.2744819986280607},{&quot;x&quot;:0.8330179243190787,&quot;y&quot;:2.4703379876525418},{&quot;x&quot;:-1.4994322637743442,&quot;y&quot;:2.744819986280601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55&quot;},&quot;connectorInfo&quot;:{&quot;connectedObjects&quot;:[],&quot;type&quot;:&quot;CUBIC&quot;,&quot;offset&quot;:{&quot;x&quot;:0,&quot;y&quot;:0},&quot;bending&quot;:0.1,&quot;firstElementIsHead&quot;:true,&quot;customized&quot;:true}},&quot;2dc41517-2f84-4b23-8909-7a678167daba&quot;:{&quot;type&quot;:&quot;FIGURE_OBJECT&quot;,&quot;id&quot;:&quot;2dc41517-2f84-4b23-8909-7a678167daba&quot;,&quot;relativeTransform&quot;:{&quot;translate&quot;:{&quot;x&quot;:-126.1530341985755,&quot;y&quot;:-35.89703557471544},&quot;rotate&quot;:0.7775242367231545},&quot;opacity&quot;:1,&quot;path&quot;:{&quot;type&quot;:&quot;POLY_LINE&quot;,&quot;points&quot;:[{&quot;x&quot;:-2.7767264143969315,&quot;y&quot;:-1.9762703901220335},{&quot;x&quot;:-1.073698868758453,&quot;y&quot;:-2.9746750439000538},{&quot;x&quot;:1.1457813694070467,&quot;y&quot;:-2.449031088765979},{&quot;x&quot;:1.8881739617899143,&quot;y&quot;:0.2744819986280607},{&quot;x&quot;:0.8330179243190793,&quot;y&quot;:2.4703379876525418},{&quot;x&quot;:-1.4994322637743436,&quot;y&quot;:2.744819986280601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quot;},&quot;connectorInfo&quot;:{&quot;connectedObjects&quot;:[],&quot;type&quot;:&quot;CUBIC&quot;,&quot;offset&quot;:{&quot;x&quot;:0,&quot;y&quot;:0},&quot;bending&quot;:0.1,&quot;firstElementIsHead&quot;:true,&quot;customized&quot;:true}},&quot;be153709-aa2e-4733-9307-b60687029b32&quot;:{&quot;type&quot;:&quot;FIGURE_OBJECT&quot;,&quot;id&quot;:&quot;be153709-aa2e-4733-9307-b60687029b32&quot;,&quot;relativeTransform&quot;:{&quot;translate&quot;:{&quot;x&quot;:-122.82687714031324,&quot;y&quot;:-29.006161480494555},&quot;rotate&quot;:1.1772534355620867},&quot;opacity&quot;:1,&quot;path&quot;:{&quot;type&quot;:&quot;POLY_LINE&quot;,&quot;points&quot;:[{&quot;x&quot;:-2.8327947803585825,&quot;y&quot;:-2.0161757444623163},{&quot;x&quot;:-1.0953792693892204,&quot;y&quot;:-3.034740438932712},{&quot;x&quot;:1.0189370330922993,&quot;y&quot;:-1.8652056385379603},{&quot;x&quot;:1.9263004506438364,&quot;y&quot;:0.28002440895309993},{&quot;x&quot;:0.8498384341075744,&quot;y&quot;:2.520219680577895},{&quot;x&quot;:-1.5297091813936348,&quot;y&quot;:2.800244089530994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65&quot;},&quot;connectorInfo&quot;:{&quot;connectedObjects&quot;:[],&quot;type&quot;:&quot;CUBIC&quot;,&quot;offset&quot;:{&quot;x&quot;:0,&quot;y&quot;:0},&quot;bending&quot;:0.1,&quot;firstElementIsHead&quot;:true,&quot;customized&quot;:true}},&quot;5c097dd3-d17d-4306-bfb4-a42db076de93&quot;:{&quot;type&quot;:&quot;FIGURE_OBJECT&quot;,&quot;id&quot;:&quot;5c097dd3-d17d-4306-bfb4-a42db076de93&quot;,&quot;relativeTransform&quot;:{&quot;translate&quot;:{&quot;x&quot;:-116.47381435456599,&quot;y&quot;:-39.02038715723225},&quot;rotate&quot;:0.4246677507165348},&quot;opacity&quot;:1,&quot;path&quot;:{&quot;type&quot;:&quot;POLY_LINE&quot;,&quot;points&quot;:[{&quot;x&quot;:-2.832794780358581,&quot;y&quot;:-2.0161757444623167},{&quot;x&quot;:-1.0953792693892197,&quot;y&quot;:-3.0347404389327135},{&quot;x&quot;:1.0189370330922989,&quot;y&quot;:-1.8652056385379607},{&quot;x&quot;:1.926300450643835,&quot;y&quot;:0.2800244089531},{&quot;x&quot;:0.8498384341075741,&quot;y&quot;:2.520219680577896},{&quot;x&quot;:-1.5297091813936339,&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quot;},&quot;connectorInfo&quot;:{&quot;connectedObjects&quot;:[],&quot;type&quot;:&quot;CUBIC&quot;,&quot;offset&quot;:{&quot;x&quot;:0,&quot;y&quot;:0},&quot;bending&quot;:0.1,&quot;firstElementIsHead&quot;:true,&quot;customized&quot;:true}},&quot;7a5d26f2-4890-457f-aead-14cdf940543e&quot;:{&quot;type&quot;:&quot;FIGURE_OBJECT&quot;,&quot;id&quot;:&quot;7a5d26f2-4890-457f-aead-14cdf940543e&quot;,&quot;relativeTransform&quot;:{&quot;translate&quot;:{&quot;x&quot;:-132.29768241811047,&quot;y&quot;:-59.79031150477726},&quot;rotate&quot;:-1.346287588567084},&quot;opacity&quot;:1,&quot;path&quot;:{&quot;type&quot;:&quot;POLY_LINE&quot;,&quot;points&quot;:[{&quot;x&quot;:-2.7767264143969315,&quot;y&quot;:-1.9762703901220333},{&quot;x&quot;:-1.0736988687584528,&quot;y&quot;:-2.9746750439000533},{&quot;x&quot;:1.1457813694070473,&quot;y&quot;:-2.449031088765979},{&quot;x&quot;:1.888173961789914,&quot;y&quot;:0.27448199862806066},{&quot;x&quot;:0.833017924319079,&quot;y&quot;:2.4703379876525418},{&quot;x&quot;:-1.4994322637743442,&quot;y&quot;:2.7448199862806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75&quot;},&quot;connectorInfo&quot;:{&quot;connectedObjects&quot;:[],&quot;type&quot;:&quot;CUBIC&quot;,&quot;offset&quot;:{&quot;x&quot;:0,&quot;y&quot;:0},&quot;bending&quot;:0.1,&quot;firstElementIsHead&quot;:true,&quot;customized&quot;:true}},&quot;6983d839-28f0-40da-baef-5a07c4d084d7&quot;:{&quot;type&quot;:&quot;FIGURE_OBJECT&quot;,&quot;id&quot;:&quot;6983d839-28f0-40da-baef-5a07c4d084d7&quot;,&quot;relativeTransform&quot;:{&quot;translate&quot;:{&quot;x&quot;:-136.8777177276152,&quot;y&quot;:-31.432231805109694},&quot;rotate&quot;:2.1017679284289645},&quot;opacity&quot;:1,&quot;path&quot;:{&quot;type&quot;:&quot;POLY_LINE&quot;,&quot;points&quot;:[{&quot;x&quot;:-2.8327947803585802,&quot;y&quot;:-2.0161757444623167},{&quot;x&quot;:-1.0953792693892188,&quot;y&quot;:-3.0347404389327126},{&quot;x&quot;:1.0189370330922995,&quot;y&quot;:-1.865205638537961},{&quot;x&quot;:1.9263004506438353,&quot;y&quot;:0.2800244089531},{&quot;x&quot;:0.8498384341075732,&quot;y&quot;:2.520219680577895},{&quot;x&quot;:-1.5297091813936352,&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8&quot;},&quot;connectorInfo&quot;:{&quot;connectedObjects&quot;:[],&quot;type&quot;:&quot;CUBIC&quot;,&quot;offset&quot;:{&quot;x&quot;:0,&quot;y&quot;:0},&quot;bending&quot;:0.1,&quot;firstElementIsHead&quot;:true,&quot;customized&quot;:true}},&quot;686fa7b7-fff5-40d5-8e8d-98dc393a77d3&quot;:{&quot;type&quot;:&quot;FIGURE_OBJECT&quot;,&quot;id&quot;:&quot;686fa7b7-fff5-40d5-8e8d-98dc393a77d3&quot;,&quot;relativeTransform&quot;:{&quot;translate&quot;:{&quot;x&quot;:-126.18870234719951,&quot;y&quot;:-47.937324462805485},&quot;rotate&quot;:-0.17463392875388103},&quot;opacity&quot;:1,&quot;path&quot;:{&quot;type&quot;:&quot;POLY_LINE&quot;,&quot;points&quot;:[{&quot;x&quot;:-2.832794780358578,&quot;y&quot;:-2.0161757444623167},{&quot;x&quot;:-1.0953792693892181,&quot;y&quot;:-3.0347404389327135},{&quot;x&quot;:1.018937033092298,&quot;y&quot;:-1.8652056385379607},{&quot;x&quot;:1.9263004506438335,&quot;y&quot;:0.2800244089531},{&quot;x&quot;:0.8498384341075728,&quot;y&quot;:2.520219680577895},{&quot;x&quot;:-1.5297091813936334,&quot;y&quot;:2.80024408953099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9&quot;},&quot;connectorInfo&quot;:{&quot;connectedObjects&quot;:[],&quot;type&quot;:&quot;CUBIC&quot;,&quot;offset&quot;:{&quot;x&quot;:0,&quot;y&quot;:0},&quot;bending&quot;:0.1,&quot;firstElementIsHead&quot;:true,&quot;customized&quot;:true}},&quot;0b9ca226-edb7-472d-8cf2-b7df8ab95545&quot;:{&quot;type&quot;:&quot;FIGURE_OBJECT&quot;,&quot;id&quot;:&quot;0b9ca226-edb7-472d-8cf2-b7df8ab95545&quot;,&quot;relativeTransform&quot;:{&quot;translate&quot;:{&quot;x&quot;:-141.26471295696183,&quot;y&quot;:-58.29961976216896},&quot;rotate&quot;:-1.4760294101569693},&quot;opacity&quot;:1,&quot;path&quot;:{&quot;type&quot;:&quot;POLY_LINE&quot;,&quot;points&quot;:[{&quot;x&quot;:-2.8327947803585807,&quot;y&quot;:-2.016175744462317},{&quot;x&quot;:-1.0953792693892193,&quot;y&quot;:-3.034740438932714},{&quot;x&quot;:1.0189370330922993,&quot;y&quot;:-1.8652056385379616},{&quot;x&quot;:1.9263004506438357,&quot;y&quot;:0.28002440895310005},{&quot;x&quot;:0.8498384341075735,&quot;y&quot;:2.520219680577896},{&quot;x&quot;:-1.529709181393635,&quot;y&quot;:2.800244089530995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2&quot;},&quot;connectorInfo&quot;:{&quot;connectedObjects&quot;:[],&quot;type&quot;:&quot;CUBIC&quot;,&quot;offset&quot;:{&quot;x&quot;:0,&quot;y&quot;:0},&quot;bending&quot;:0.1,&quot;firstElementIsHead&quot;:true,&quot;customized&quot;:true}},&quot;866d1a2e-73c4-4a40-8ad8-ff2dcda4ee0c&quot;:{&quot;type&quot;:&quot;FIGURE_OBJECT&quot;,&quot;id&quot;:&quot;866d1a2e-73c4-4a40-8ad8-ff2dcda4ee0c&quot;,&quot;relativeTransform&quot;:{&quot;translate&quot;:{&quot;x&quot;:-130.18842998864923,&quot;y&quot;:-24.62750129986059},&quot;rotate&quot;:1.3018398541007028},&quot;opacity&quot;:1,&quot;path&quot;:{&quot;type&quot;:&quot;POLY_LINE&quot;,&quot;points&quot;:[{&quot;x&quot;:-2.8327947803585807,&quot;y&quot;:-2.016175744462319},{&quot;x&quot;:-1.0953792693892195,&quot;y&quot;:-3.034740438932717},{&quot;x&quot;:1.0189370330922995,&quot;y&quot;:-1.865205638537963},{&quot;x&quot;:1.926300450643836,&quot;y&quot;:0.2800244089531004},{&quot;x&quot;:0.8498384341075735,&quot;y&quot;:2.5202196805778985},{&quot;x&quot;:-1.5297091813936359,&quot;y&quot;:2.80024408953099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c5079189-000c-4421-abb6-5fdd7ba3697d&quot;,&quot;order&quot;:&quot;05&quot;},&quot;connectorInfo&quot;:{&quot;connectedObjects&quot;:[],&quot;type&quot;:&quot;CUBIC&quot;,&quot;offset&quot;:{&quot;x&quot;:0,&quot;y&quot;:0},&quot;bending&quot;:0.1,&quot;firstElementIsHead&quot;:true,&quot;customized&quot;:true}},&quot;a8572f11-270f-4a38-aecd-fbbc5ba2da63&quot;:{&quot;type&quot;:&quot;FIGURE_OBJECT&quot;,&quot;id&quot;:&quot;a8572f11-270f-4a38-aecd-fbbc5ba2da63&quot;,&quot;relativeTransform&quot;:{&quot;translate&quot;:{&quot;x&quot;:-135.00910672993507,&quot;y&quot;:-41.668872004758356},&quot;rotate&quot;:0},&quot;opacity&quot;:1,&quot;path&quot;:{&quot;type&quot;:&quot;ELLIPSE&quot;,&quot;size&quot;:{&quot;x&quot;:34.92120170814972,&quot;y&quot;:34.921201708149724}},&quot;isLocked&quot;:false,&quot;pathStyles&quot;:[{&quot;type&quot;:&quot;FILL&quot;,&quot;fillStyle&quot;:&quot;rgb(220, 44, 43)&quot;},{&quot;type&quot;:&quot;STROKE&quot;,&quot;strokeStyle&quot;:&quot;#95AAD3&quot;,&quot;lineWidth&quot;:0,&quot;lineJoin&quot;:&quot;round&quot;}],&quot;parent&quot;:{&quot;type&quot;:&quot;CHILD&quot;,&quot;parentId&quot;:&quot;c5079189-000c-4421-abb6-5fdd7ba3697d&quot;,&quot;order&quot;:&quot;1&quot;}},&quot;9708dbe5-b75c-4f30-af7c-0e69f9a29e53&quot;:{&quot;type&quot;:&quot;FIGURE_OBJECT&quot;,&quot;id&quot;:&quot;9708dbe5-b75c-4f30-af7c-0e69f9a29e53&quot;,&quot;relativeTransform&quot;:{&quot;translate&quot;:{&quot;x&quot;:-134.95401277141954,&quot;y&quot;:-41.659658064314435},&quot;rotate&quot;:0},&quot;opacity&quot;:0.59,&quot;path&quot;:{&quot;type&quot;:&quot;ELLIPSE&quot;,&quot;size&quot;:{&quot;x&quot;:34.903625972562516,&quot;y&quot;:36.22678654047491}},&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c5079189-000c-4421-abb6-5fdd7ba3697d&quot;,&quot;order&quot;:&quot;15&quot;},&quot;layout&quot;:{&quot;sizeRatio&quot;:{&quot;x&quot;:0.7071067811865476,&quot;y&quot;:0.7071067811865476},&quot;keepAspectRatio&quot;:true}},&quot;39dca612-72b9-4c20-b9af-7654bb68e4cd&quot;:{&quot;id&quot;:&quot;39dca612-72b9-4c20-b9af-7654bb68e4c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396692748940552,&quot;color&quot;:&quot;black&quot;,&quot;fontWeight&quot;:&quot;normal&quot;,&quot;fontStyle&quot;:&quot;normal&quot;,&quot;decoration&quot;:&quot;none&quot;}}]},&quot;format&quot;:&quot;BETTER_TEXT&quot;,&quot;size&quot;:{&quot;x&quot;:34.903625972562516,&quot;y&quot;:9.896102168394222},&quot;targetSize&quot;:{&quot;x&quot;:34.903625972562516,&quot;y&quot;:2}},&quot;parent&quot;:{&quot;type&quot;:&quot;CHILD&quot;,&quot;parentId&quot;:&quot;9708dbe5-b75c-4f30-af7c-0e69f9a29e53&quot;,&quot;order&quot;:&quot;5&quot;}},&quot;c6cdc287-c28b-4b32-86a6-8d67b37ed0e0&quot;:{&quot;relativeTransform&quot;:{&quot;translate&quot;:{&quot;x&quot;:-284.64250708317917,&quot;y&quot;:105.03437275973334},&quot;rotate&quot;:0.6152977678544058,&quot;skewX&quot;:0,&quot;scale&quot;:{&quot;x&quot;:1,&quot;y&quot;:1}},&quot;type&quot;:&quot;FIGURE_OBJECT&quot;,&quot;id&quot;:&quot;c6cdc287-c28b-4b32-86a6-8d67b37ed0e0&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5&quot;},&quot;isPremium&quot;:true},&quot;9a40a2fc-61b4-4035-b94b-a14a63e49c3c&quot;:{&quot;type&quot;:&quot;FIGURE_OBJECT&quot;,&quot;id&quot;:&quot;9a40a2fc-61b4-4035-b94b-a14a63e49c3c&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6cdc287-c28b-4b32-86a6-8d67b37ed0e0&quot;,&quot;order&quot;:&quot;2&quot;}},&quot;b04e4936-7e35-41a8-959c-78ae5238d45b&quot;:{&quot;type&quot;:&quot;FIGURE_OBJECT&quot;,&quot;id&quot;:&quot;b04e4936-7e35-41a8-959c-78ae5238d45b&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9a40a2fc-61b4-4035-b94b-a14a63e49c3c&quot;,&quot;order&quot;:&quot;2&quot;}},&quot;a630e661-9dc6-4eed-9a89-ed53e971b0c0&quot;:{&quot;type&quot;:&quot;FIGURE_OBJECT&quot;,&quot;id&quot;:&quot;a630e661-9dc6-4eed-9a89-ed53e971b0c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9a40a2fc-61b4-4035-b94b-a14a63e49c3c&quot;,&quot;order&quot;:&quot;5&quot;}},&quot;8331a6bb-9e15-4a44-9600-329c0a985749&quot;:{&quot;type&quot;:&quot;FIGURE_OBJECT&quot;,&quot;id&quot;:&quot;8331a6bb-9e15-4a44-9600-329c0a985749&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6cdc287-c28b-4b32-86a6-8d67b37ed0e0&quot;,&quot;order&quot;:&quot;5&quot;}},&quot;b903e8c4-63c1-477b-a68e-707cf04b753d&quot;:{&quot;type&quot;:&quot;FIGURE_OBJECT&quot;,&quot;id&quot;:&quot;b903e8c4-63c1-477b-a68e-707cf04b753d&quot;,&quot;name&quot;:&quot;Antibody (round style)&quot;,&quot;relativeTransform&quot;:{&quot;translate&quot;:{&quot;x&quot;:-355.8726398654681,&quot;y&quot;:9.426212561756708},&quot;rotate&quot;:0.27469816880550235,&quot;skewX&quot;:-3.185369652300445e-17,&quot;scale&quot;:{&quot;x&quot;:-0.11668236232957394,&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quot;}},&quot;15f3973c-e9e3-4a3e-a8cf-95bfbadfe292&quot;:{&quot;type&quot;:&quot;FIGURE_OBJECT&quot;,&quot;id&quot;:&quot;15f3973c-e9e3-4a3e-a8cf-95bfbadfe292&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55&quot;}},&quot;a0268b1a-a0e6-4888-a66a-31bdbb94f87d&quot;:{&quot;type&quot;:&quot;FIGURE_OBJECT&quot;,&quot;id&quot;:&quot;a0268b1a-a0e6-4888-a66a-31bdbb94f87d&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6&quot;}},&quot;3a035a9f-e285-485e-8a0c-661cbce675d3&quot;:{&quot;type&quot;:&quot;FIGURE_OBJECT&quot;,&quot;id&quot;:&quot;3a035a9f-e285-485e-8a0c-661cbce675d3&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7&quot;}},&quot;e00138f8-5b0b-40ac-8408-f8b31bdc7c8d&quot;:{&quot;type&quot;:&quot;FIGURE_OBJECT&quot;,&quot;id&quot;:&quot;e00138f8-5b0b-40ac-8408-f8b31bdc7c8d&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946bedb8-d8a8-47a6-8ded-fa9c3c645678&quot;,&quot;order&quot;:&quot;8&quot;}},&quot;af812ab3-c5b8-4959-9e4f-cf3136a4c8dd&quot;:{&quot;type&quot;:&quot;FIGURE_OBJECT&quot;,&quot;id&quot;:&quot;af812ab3-c5b8-4959-9e4f-cf3136a4c8dd&quot;,&quot;parent&quot;:{&quot;type&quot;:&quot;CHILD&quot;,&quot;parentId&quot;:&quot;a979d556-0a71-41d0-9ef2-0ad5b497f16b&quot;,&quot;order&quot;:&quot;99999999999999998&quot;},&quot;relativeTransform&quot;:{&quot;translate&quot;:{&quot;x&quot;:-348.02277642216546,&quot;y&quot;:15.409180760736987},&quot;rotate&quot;:0,&quot;skewX&quot;:0,&quot;scale&quot;:{&quot;x&quot;:1,&quot;y&quot;:1}},&quot;opacity&quot;:0.95},&quot;7c4fd067-a544-418a-acee-d5d7e495dd25&quot;:{&quot;type&quot;:&quot;FIGURE_OBJECT&quot;,&quot;id&quot;:&quot;7c4fd067-a544-418a-acee-d5d7e495dd25&quot;,&quot;relativeTransform&quot;:{&quot;translate&quot;:{&quot;x&quot;:-166.36003590145853,&quot;y&quot;:-59.38925525653243},&quot;rotate&quot;:-2.247037750562881},&quot;opacity&quot;:1,&quot;path&quot;:{&quot;type&quot;:&quot;POLY_LINE&quot;,&quot;points&quot;:[{&quot;x&quot;:-3.1668451584552666,&quot;y&quot;:-2.253928325205827},{&quot;x&quot;:-1.2245491837211082,&quot;y&quot;:-3.3926047636200263},{&quot;x&quot;:1.1390926841550673,&quot;y&quot;:-2.085155439738457},{&quot;x&quot;:2.1534547077495816,&quot;y&quot;:0.31304560072303217},{&quot;x&quot;:0.950053547536579,&quot;y&quot;:2.817410406507284},{&quot;x&quot;:-1.7100963855658446,&quot;y&quot;:3.130456007230315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quot;},&quot;connectorInfo&quot;:{&quot;connectedObjects&quot;:[],&quot;type&quot;:&quot;CUBIC&quot;,&quot;offset&quot;:{&quot;x&quot;:0,&quot;y&quot;:0},&quot;bending&quot;:0.1,&quot;firstElementIsHead&quot;:true,&quot;customized&quot;:true}},&quot;d0a8ec8c-85a7-4000-970a-b440b95c73cc&quot;:{&quot;type&quot;:&quot;FIGURE_OBJECT&quot;,&quot;id&quot;:&quot;d0a8ec8c-85a7-4000-970a-b440b95c73cc&quot;,&quot;relativeTransform&quot;:{&quot;translate&quot;:{&quot;x&quot;:-171.10921397253165,&quot;y&quot;:-46.578936738383454},&quot;rotate&quot;:-2.8913644640575438},&quot;opacity&quot;:1,&quot;path&quot;:{&quot;type&quot;:&quot;POLY_LINE&quot;,&quot;points&quot;:[{&quot;x&quot;:-3.1668451584552657,&quot;y&quot;:-2.2539283252058264},{&quot;x&quot;:-1.2245491837211078,&quot;y&quot;:-3.392604763620026},{&quot;x&quot;:1.139092684155067,&quot;y&quot;:-2.0851554397384566},{&quot;x&quot;:2.1534547077495807,&quot;y&quot;:0.3130456007230321},{&quot;x&quot;:0.9500535475365789,&quot;y&quot;:2.8174104065072836},{&quot;x&quot;:-1.7100963855658446,&quot;y&quot;:3.1304560072303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25&quot;},&quot;connectorInfo&quot;:{&quot;connectedObjects&quot;:[],&quot;type&quot;:&quot;CUBIC&quot;,&quot;offset&quot;:{&quot;x&quot;:0,&quot;y&quot;:0},&quot;bending&quot;:0.1,&quot;firstElementIsHead&quot;:true,&quot;customized&quot;:true}},&quot;73bf6727-2b2c-487a-8346-956e4dcc332e&quot;:{&quot;type&quot;:&quot;FIGURE_OBJECT&quot;,&quot;id&quot;:&quot;73bf6727-2b2c-487a-8346-956e4dcc332e&quot;,&quot;relativeTransform&quot;:{&quot;translate&quot;:{&quot;x&quot;:-165.82822145874087,&quot;y&quot;:-32.975459389083575},&quot;rotate&quot;:2.680231780859806},&quot;opacity&quot;:1,&quot;path&quot;:{&quot;type&quot;:&quot;POLY_LINE&quot;,&quot;points&quot;:[{&quot;x&quot;:-3.166845158455265,&quot;y&quot;:-2.2539283252058278},{&quot;x&quot;:-1.2245491837211078,&quot;y&quot;:-3.3926047636200276},{&quot;x&quot;:1.1390926841550666,&quot;y&quot;:-2.0851554397384575},{&quot;x&quot;:2.1534547077495807,&quot;y&quot;:0.3130456007230322},{&quot;x&quot;:0.9500535475365789,&quot;y&quot;:2.817410406507285},{&quot;x&quot;:-1.710096385565844,&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3&quot;},&quot;connectorInfo&quot;:{&quot;connectedObjects&quot;:[],&quot;type&quot;:&quot;CUBIC&quot;,&quot;offset&quot;:{&quot;x&quot;:0,&quot;y&quot;:0},&quot;bending&quot;:0.1,&quot;firstElementIsHead&quot;:true,&quot;customized&quot;:true}},&quot;ca950f50-70d3-4264-90b2-7a74c174333e&quot;:{&quot;type&quot;:&quot;FIGURE_OBJECT&quot;,&quot;id&quot;:&quot;ca950f50-70d3-4264-90b2-7a74c174333e&quot;,&quot;relativeTransform&quot;:{&quot;translate&quot;:{&quot;x&quot;:-156.4479815872866,&quot;y&quot;:-27.30065605295893},&quot;rotate&quot;:1.9085322208339783},&quot;opacity&quot;:1,&quot;path&quot;:{&quot;type&quot;:&quot;POLY_LINE&quot;,&quot;points&quot;:[{&quot;x&quot;:-3.166845158455267,&quot;y&quot;:-2.253928325205828},{&quot;x&quot;:-1.2245491837211087,&quot;y&quot;:-3.392604763620027},{&quot;x&quot;:1.139092684155068,&quot;y&quot;:-2.085155439738458},{&quot;x&quot;:2.153454707749582,&quot;y&quot;:0.3130456007230323},{&quot;x&quot;:0.9500535475365794,&quot;y&quot;:2.8174104065072845},{&quot;x&quot;:-1.7100963855658453,&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4&quot;},&quot;connectorInfo&quot;:{&quot;connectedObjects&quot;:[],&quot;type&quot;:&quot;CUBIC&quot;,&quot;offset&quot;:{&quot;x&quot;:0,&quot;y&quot;:0},&quot;bending&quot;:0.1,&quot;firstElementIsHead&quot;:true,&quot;customized&quot;:true}},&quot;6395b3f2-310f-4bbf-9586-d62f15b4e6dd&quot;:{&quot;type&quot;:&quot;FIGURE_OBJECT&quot;,&quot;id&quot;:&quot;6395b3f2-310f-4bbf-9586-d62f15b4e6dd&quot;,&quot;relativeTransform&quot;:{&quot;translate&quot;:{&quot;x&quot;:-162.2943123039701,&quot;y&quot;:-47.24813208561598},&quot;rotate&quot;:-2.7398082083278252},&quot;opacity&quot;:1,&quot;path&quot;:{&quot;type&quot;:&quot;POLY_LINE&quot;,&quot;points&quot;:[{&quot;x&quot;:-3.104165067924434,&quot;y&quot;:-2.2093172298080272},{&quot;x&quot;:-1.2003121750090897,&quot;y&quot;:-3.3254563041662144},{&quot;x&quot;:1.116547081514781,&quot;y&quot;:-2.0438847980764523},{&quot;x&quot;:2.110832246188616,&quot;y&quot;:0.30684961525111554},{&quot;x&quot;:0.9312495203773298,&quot;y&quot;:2.761646537260035},{&quot;x&quot;:-1.6762491366791956,&quot;y&quot;:3.068496152511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quot;},&quot;connectorInfo&quot;:{&quot;connectedObjects&quot;:[],&quot;type&quot;:&quot;CUBIC&quot;,&quot;offset&quot;:{&quot;x&quot;:0,&quot;y&quot;:0},&quot;bending&quot;:0.1,&quot;firstElementIsHead&quot;:true,&quot;customized&quot;:true}},&quot;a1489418-93d5-4978-93a0-a04931842e60&quot;:{&quot;type&quot;:&quot;FIGURE_OBJECT&quot;,&quot;id&quot;:&quot;a1489418-93d5-4978-93a0-a04931842e60&quot;,&quot;relativeTransform&quot;:{&quot;translate&quot;:{&quot;x&quot;:-152.87482054656607,&quot;y&quot;:-58.67263508297449},&quot;rotate&quot;:-1.3188293915926566},&quot;opacity&quot;:1,&quot;path&quot;:{&quot;type&quot;:&quot;POLY_LINE&quot;,&quot;points&quot;:[{&quot;x&quot;:-3.1041650679244333,&quot;y&quot;:-2.2093172298080277},{&quot;x&quot;:-1.200312175009089,&quot;y&quot;:-3.325456304166215},{&quot;x&quot;:1.2808948277911072,&quot;y&quot;:-2.7378270745695303},{&quot;x&quot;:2.1108322461886146,&quot;y&quot;:0.30684961525111554},{&quot;x&quot;:0.9312495203773293,&quot;y&quot;:2.7616465372600345},{&quot;x&quot;:-1.676249136679195,&quot;y&quot;:3.06849615251114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2&quot;},&quot;connectorInfo&quot;:{&quot;connectedObjects&quot;:[],&quot;type&quot;:&quot;CUBIC&quot;,&quot;offset&quot;:{&quot;x&quot;:0,&quot;y&quot;:0},&quot;bending&quot;:0.1,&quot;firstElementIsHead&quot;:true,&quot;customized&quot;:true}},&quot;81680703-f0ea-41cf-8389-596713889c33&quot;:{&quot;type&quot;:&quot;FIGURE_OBJECT&quot;,&quot;id&quot;:&quot;81680703-f0ea-41cf-8389-596713889c33&quot;,&quot;relativeTransform&quot;:{&quot;translate&quot;:{&quot;x&quot;:-135.3544365414128,&quot;y&quot;:-59.57848610001625},&quot;rotate&quot;:-0.5557903898485996},&quot;opacity&quot;:1,&quot;path&quot;:{&quot;type&quot;:&quot;POLY_LINE&quot;,&quot;points&quot;:[{&quot;x&quot;:-3.1041650679244333,&quot;y&quot;:-2.2093172298080272},{&quot;x&quot;:-1.200312175009089,&quot;y&quot;:-3.325456304166214},{&quot;x&quot;:1.280894827791107,&quot;y&quot;:-2.7378270745695295},{&quot;x&quot;:2.110832246188615,&quot;y&quot;:0.3068496152511154},{&quot;x&quot;:0.9312495203773296,&quot;y&quot;:2.761646537260034},{&quot;x&quot;:-1.6762491366791947,&quot;y&quot;:3.068496152511148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55&quot;},&quot;connectorInfo&quot;:{&quot;connectedObjects&quot;:[],&quot;type&quot;:&quot;CUBIC&quot;,&quot;offset&quot;:{&quot;x&quot;:0,&quot;y&quot;:0},&quot;bending&quot;:0.1,&quot;firstElementIsHead&quot;:true,&quot;customized&quot;:true}},&quot;b779474f-7077-45fc-bc97-fb29635837af&quot;:{&quot;type&quot;:&quot;FIGURE_OBJECT&quot;,&quot;id&quot;:&quot;b779474f-7077-45fc-bc97-fb29635837af&quot;,&quot;relativeTransform&quot;:{&quot;translate&quot;:{&quot;x&quot;:-141.02932141297933,&quot;y&quot;:-40.130105470716146},&quot;rotate&quot;:0.7775242367231544},&quot;opacity&quot;:1,&quot;path&quot;:{&quot;type&quot;:&quot;POLY_LINE&quot;,&quot;points&quot;:[{&quot;x&quot;:-3.1041650679244333,&quot;y&quot;:-2.209317229808028},{&quot;x&quot;:-1.200312175009089,&quot;y&quot;:-3.325456304166215},{&quot;x&quot;:1.280894827791107,&quot;y&quot;:-2.7378270745695303},{&quot;x&quot;:2.110832246188615,&quot;y&quot;:0.30684961525111554},{&quot;x&quot;:0.9312495203773296,&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quot;},&quot;connectorInfo&quot;:{&quot;connectedObjects&quot;:[],&quot;type&quot;:&quot;CUBIC&quot;,&quot;offset&quot;:{&quot;x&quot;:0,&quot;y&quot;:0},&quot;bending&quot;:0.1,&quot;firstElementIsHead&quot;:true,&quot;customized&quot;:true}},&quot;3404c3a3-6295-46b4-9a3c-ad0bfc425aa8&quot;:{&quot;type&quot;:&quot;FIGURE_OBJECT&quot;,&quot;id&quot;:&quot;3404c3a3-6295-46b4-9a3c-ad0bfc425aa8&quot;,&quot;relativeTransform&quot;:{&quot;translate&quot;:{&quot;x&quot;:-137.3109354397863,&quot;y&quot;:-32.42664194624371},&quot;rotate&quot;:1.1772534355620867},&quot;opacity&quot;:1,&quot;path&quot;:{&quot;type&quot;:&quot;POLY_LINE&quot;,&quot;points&quot;:[{&quot;x&quot;:-3.166845158455267,&quot;y&quot;:-2.2539283252058273},{&quot;x&quot;:-1.2245491837211087,&quot;y&quot;:-3.3926047636200267},{&quot;x&quot;:1.139092684155068,&quot;y&quot;:-2.085155439738457},{&quot;x&quot;:2.153454707749582,&quot;y&quot;:0.31304560072303217},{&quot;x&quot;:0.9500535475365793,&quot;y&quot;:2.817410406507284},{&quot;x&quot;:-1.7100963855658453,&quot;y&quot;:3.1304560072303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65&quot;},&quot;connectorInfo&quot;:{&quot;connectedObjects&quot;:[],&quot;type&quot;:&quot;CUBIC&quot;,&quot;offset&quot;:{&quot;x&quot;:0,&quot;y&quot;:0},&quot;bending&quot;:0.1,&quot;firstElementIsHead&quot;:true,&quot;customized&quot;:true}},&quot;712a4ed6-447a-4cd0-9631-1d48187d011e&quot;:{&quot;type&quot;:&quot;FIGURE_OBJECT&quot;,&quot;id&quot;:&quot;712a4ed6-447a-4cd0-9631-1d48187d011e&quot;,&quot;relativeTransform&quot;:{&quot;translate&quot;:{&quot;x&quot;:-130.2087033035568,&quot;y&quot;:-43.621770629741505},&quot;rotate&quot;:0.4246677507165348},&quot;opacity&quot;:1,&quot;path&quot;:{&quot;type&quot;:&quot;POLY_LINE&quot;,&quot;points&quot;:[{&quot;x&quot;:-3.1668451584552657,&quot;y&quot;:-2.253928325205828},{&quot;x&quot;:-1.2245491837211082,&quot;y&quot;:-3.392604763620028},{&quot;x&quot;:1.1390926841550675,&quot;y&quot;:-2.085155439738458},{&quot;x&quot;:2.153454707749581,&quot;y&quot;:0.3130456007230323},{&quot;x&quot;:0.9500535475365791,&quot;y&quot;:2.8174104065072854},{&quot;x&quot;:-1.7100963855658449,&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quot;},&quot;connectorInfo&quot;:{&quot;connectedObjects&quot;:[],&quot;type&quot;:&quot;CUBIC&quot;,&quot;offset&quot;:{&quot;x&quot;:0,&quot;y&quot;:0},&quot;bending&quot;:0.1,&quot;firstElementIsHead&quot;:true,&quot;customized&quot;:true}},&quot;ea1be973-f625-4955-bddd-2c05c18ec1de&quot;:{&quot;type&quot;:&quot;FIGURE_OBJECT&quot;,&quot;id&quot;:&quot;ea1be973-f625-4955-bddd-2c05c18ec1de&quot;,&quot;relativeTransform&quot;:{&quot;translate&quot;:{&quot;x&quot;:-147.89856220633533,&quot;y&quot;:-66.84093737544522},&quot;rotate&quot;:-1.346287588567084},&quot;opacity&quot;:1,&quot;path&quot;:{&quot;type&quot;:&quot;POLY_LINE&quot;,&quot;points&quot;:[{&quot;x&quot;:-3.1041650679244333,&quot;y&quot;:-2.209317229808028},{&quot;x&quot;:-1.200312175009089,&quot;y&quot;:-3.325456304166215},{&quot;x&quot;:1.2808948277911072,&quot;y&quot;:-2.7378270745695303},{&quot;x&quot;:2.110832246188615,&quot;y&quot;:0.30684961525111554},{&quot;x&quot;:0.9312495203773294,&quot;y&quot;:2.761646537260035},{&quot;x&quot;:-1.6762491366791947,&quot;y&quot;:3.06849615251114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75&quot;},&quot;connectorInfo&quot;:{&quot;connectedObjects&quot;:[],&quot;type&quot;:&quot;CUBIC&quot;,&quot;offset&quot;:{&quot;x&quot;:0,&quot;y&quot;:0},&quot;bending&quot;:0.1,&quot;firstElementIsHead&quot;:true,&quot;customized&quot;:true}},&quot;318b8239-3fea-4cc0-b947-7312f0a45e88&quot;:{&quot;type&quot;:&quot;FIGURE_OBJECT&quot;,&quot;id&quot;:&quot;318b8239-3fea-4cc0-b947-7312f0a45e88&quot;,&quot;relativeTransform&quot;:{&quot;translate&quot;:{&quot;x&quot;:-153.01868694887781,&quot;y&quot;:-35.13880066485266},&quot;rotate&quot;:2.1017679284289645},&quot;opacity&quot;:1,&quot;path&quot;:{&quot;type&quot;:&quot;POLY_LINE&quot;,&quot;points&quot;:[{&quot;x&quot;:-3.1668451584552666,&quot;y&quot;:-2.253928325205828},{&quot;x&quot;:-1.2245491837211084,&quot;y&quot;:-3.392604763620027},{&quot;x&quot;:1.1390926841550677,&quot;y&quot;:-2.085155439738458},{&quot;x&quot;:2.1534547077495816,&quot;y&quot;:0.3130456007230323},{&quot;x&quot;:0.9500535475365792,&quot;y&quot;:2.8174104065072845},{&quot;x&quot;:-1.710096385565845,&quot;y&quot;:3.13045600723031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8&quot;},&quot;connectorInfo&quot;:{&quot;connectedObjects&quot;:[],&quot;type&quot;:&quot;CUBIC&quot;,&quot;offset&quot;:{&quot;x&quot;:0,&quot;y&quot;:0},&quot;bending&quot;:0.1,&quot;firstElementIsHead&quot;:true,&quot;customized&quot;:true}},&quot;5bf4e46b-f24e-4a12-bbaf-ce8582439c0c&quot;:{&quot;type&quot;:&quot;FIGURE_OBJECT&quot;,&quot;id&quot;:&quot;5bf4e46b-f24e-4a12-bbaf-ce8582439c0c&quot;,&quot;relativeTransform&quot;:{&quot;translate&quot;:{&quot;x&quot;:-141.06919564056693,&quot;y&quot;:-53.59021590159746},&quot;rotate&quot;:-0.17463392875388095},&quot;opacity&quot;:1,&quot;path&quot;:{&quot;type&quot;:&quot;POLY_LINE&quot;,&quot;points&quot;:[{&quot;x&quot;:-3.1668451584552635,&quot;y&quot;:-2.2539283252058278},{&quot;x&quot;:-1.224549183721107,&quot;y&quot;:-3.392604763620027},{&quot;x&quot;:1.1390926841550661,&quot;y&quot;:-2.0851554397384575},{&quot;x&quot;:2.1534547077495794,&quot;y&quot;:0.3130456007230322},{&quot;x&quot;:0.9500535475365784,&quot;y&quot;:2.8174104065072845},{&quot;x&quot;:-1.7100963855658433,&quot;y&quot;:3.130456007230316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9&quot;},&quot;connectorInfo&quot;:{&quot;connectedObjects&quot;:[],&quot;type&quot;:&quot;CUBIC&quot;,&quot;offset&quot;:{&quot;x&quot;:0,&quot;y&quot;:0},&quot;bending&quot;:0.1,&quot;firstElementIsHead&quot;:true,&quot;customized&quot;:true}},&quot;d19cf158-d0d5-4e24-973b-c2faa6107d56&quot;:{&quot;type&quot;:&quot;FIGURE_OBJECT&quot;,&quot;id&quot;:&quot;d19cf158-d0d5-4e24-973b-c2faa6107d56&quot;,&quot;relativeTransform&quot;:{&quot;translate&quot;:{&quot;x&quot;:-157.92300783316867,&quot;y&quot;:-65.1744594644577},&quot;rotate&quot;:-1.4760294101569693},&quot;opacity&quot;:1,&quot;path&quot;:{&quot;type&quot;:&quot;POLY_LINE&quot;,&quot;points&quot;:[{&quot;x&quot;:-3.1668451584552666,&quot;y&quot;:-2.2539283252058295},{&quot;x&quot;:-1.2245491837211082,&quot;y&quot;:-3.3926047636200285},{&quot;x&quot;:1.139092684155068,&quot;y&quot;:-2.085155439738459},{&quot;x&quot;:2.1534547077495816,&quot;y&quot;:0.31304560072303234},{&quot;x&quot;:0.950053547536579,&quot;y&quot;:2.8174104065072862},{&quot;x&quot;:-1.7100963855658453,&quot;y&quot;:3.130456007230318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2&quot;},&quot;connectorInfo&quot;:{&quot;connectedObjects&quot;:[],&quot;type&quot;:&quot;CUBIC&quot;,&quot;offset&quot;:{&quot;x&quot;:0,&quot;y&quot;:0},&quot;bending&quot;:0.1,&quot;firstElementIsHead&quot;:true,&quot;customized&quot;:true}},&quot;d8284095-f389-46c7-a73b-2c191563a0ed&quot;:{&quot;type&quot;:&quot;FIGURE_OBJECT&quot;,&quot;id&quot;:&quot;d8284095-f389-46c7-a73b-2c191563a0ed&quot;,&quot;relativeTransform&quot;:{&quot;translate&quot;:{&quot;x&quot;:-145.54058135628807,&quot;y&quot;:-27.531639000846347},&quot;rotate&quot;:1.3018398541007028},&quot;opacity&quot;:1,&quot;path&quot;:{&quot;type&quot;:&quot;POLY_LINE&quot;,&quot;points&quot;:[{&quot;x&quot;:-3.166845158455267,&quot;y&quot;:-2.253928325205831},{&quot;x&quot;:-1.2245491837211082,&quot;y&quot;:-3.392604763620032},{&quot;x&quot;:1.1390926841550684,&quot;y&quot;:-2.0851554397384597},{&quot;x&quot;:2.1534547077495825,&quot;y&quot;:0.31304560072303267},{&quot;x&quot;:0.950053547536579,&quot;y&quot;:2.817410406507288},{&quot;x&quot;:-1.7100963855658466,&quot;y&quot;:3.13045600723032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af812ab3-c5b8-4959-9e4f-cf3136a4c8dd&quot;,&quot;order&quot;:&quot;05&quot;},&quot;connectorInfo&quot;:{&quot;connectedObjects&quot;:[],&quot;type&quot;:&quot;CUBIC&quot;,&quot;offset&quot;:{&quot;x&quot;:0,&quot;y&quot;:0},&quot;bending&quot;:0.1,&quot;firstElementIsHead&quot;:true,&quot;customized&quot;:true}},&quot;bb9c27a6-b67d-4a6c-8f85-f8a27632406f&quot;:{&quot;type&quot;:&quot;FIGURE_OBJECT&quot;,&quot;id&quot;:&quot;bb9c27a6-b67d-4a6c-8f85-f8a27632406f&quot;,&quot;relativeTransform&quot;:{&quot;translate&quot;:{&quot;x&quot;:-150.92972458137072,&quot;y&quot;:-46.58257155848669},&quot;rotate&quot;:0},&quot;opacity&quot;:1,&quot;path&quot;:{&quot;type&quot;:&quot;ELLIPSE&quot;,&quot;size&quot;:{&quot;x&quot;:39.039198788305804,&quot;y&quot;:39.039198788305804}},&quot;isLocked&quot;:false,&quot;pathStyles&quot;:[{&quot;type&quot;:&quot;FILL&quot;,&quot;fillStyle&quot;:&quot;rgb(220, 44, 43)&quot;},{&quot;type&quot;:&quot;STROKE&quot;,&quot;strokeStyle&quot;:&quot;#95AAD3&quot;,&quot;lineWidth&quot;:0,&quot;lineJoin&quot;:&quot;round&quot;}],&quot;parent&quot;:{&quot;type&quot;:&quot;CHILD&quot;,&quot;parentId&quot;:&quot;af812ab3-c5b8-4959-9e4f-cf3136a4c8dd&quot;,&quot;order&quot;:&quot;1&quot;}},&quot;7048085b-7a6d-42d4-bb5e-21cc23c4d794&quot;:{&quot;type&quot;:&quot;FIGURE_OBJECT&quot;,&quot;id&quot;:&quot;7048085b-7a6d-42d4-bb5e-21cc23c4d794&quot;,&quot;relativeTransform&quot;:{&quot;translate&quot;:{&quot;x&quot;:-150.8681338028947,&quot;y&quot;:-46.572271086709684},&quot;rotate&quot;:0},&quot;opacity&quot;:0.59,&quot;path&quot;:{&quot;type&quot;:&quot;ELLIPSE&quot;,&quot;size&quot;:{&quot;x&quot;:39.01955047719744,&quot;y&quot;:40.4987415105210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af812ab3-c5b8-4959-9e4f-cf3136a4c8dd&quot;,&quot;order&quot;:&quot;15&quot;},&quot;layout&quot;:{&quot;sizeRatio&quot;:{&quot;x&quot;:0.7071067811865476,&quot;y&quot;:0.7071067811865476},&quot;keepAspectRatio&quot;:true}},&quot;ca76de30-bf27-4f37-a91c-0ca24d08d57b&quot;:{&quot;id&quot;:&quot;ca76de30-bf27-4f37-a91c-0ca24d08d57b&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386852151588926,&quot;color&quot;:&quot;black&quot;,&quot;fontWeight&quot;:&quot;normal&quot;,&quot;fontStyle&quot;:&quot;normal&quot;,&quot;decoration&quot;:&quot;none&quot;}}]},&quot;format&quot;:&quot;BETTER_TEXT&quot;,&quot;size&quot;:{&quot;x&quot;:39.01955047719744,&quot;y&quot;:11.06307575008695},&quot;targetSize&quot;:{&quot;x&quot;:39.01955047719744,&quot;y&quot;:2}},&quot;parent&quot;:{&quot;type&quot;:&quot;CHILD&quot;,&quot;parentId&quot;:&quot;7048085b-7a6d-42d4-bb5e-21cc23c4d794&quot;,&quot;order&quot;:&quot;5&quot;}},&quot;3c20c138-c3e5-4d42-b9b1-cfd4c6bf82f2&quot;:{&quot;type&quot;:&quot;FIGURE_OBJECT&quot;,&quot;id&quot;:&quot;3c20c138-c3e5-4d42-b9b1-cfd4c6bf82f2&quot;,&quot;parent&quot;:{&quot;type&quot;:&quot;CHILD&quot;,&quot;parentId&quot;:&quot;a979d556-0a71-41d0-9ef2-0ad5b497f16b&quot;,&quot;order&quot;:&quot;99999999999999999&quot;},&quot;relativeTransform&quot;:{&quot;translate&quot;:{&quot;x&quot;:-410.62541584046113,&quot;y&quot;:-52.956630098230534},&quot;rotate&quot;:0,&quot;skewX&quot;:0,&quot;scale&quot;:{&quot;x&quot;:1,&quot;y&quot;:1}},&quot;opacity&quot;:0.9},&quot;56b096c7-041b-4022-ac07-1b6a326e75d5&quot;:{&quot;type&quot;:&quot;FIGURE_OBJECT&quot;,&quot;id&quot;:&quot;56b096c7-041b-4022-ac07-1b6a326e75d5&quot;,&quot;relativeTransform&quot;:{&quot;translate&quot;:{&quot;x&quot;:-86.06265027422576,&quot;y&quot;:-30.72370523060739},&quot;rotate&quot;:-2.247037750562881},&quot;opacity&quot;:1,&quot;path&quot;:{&quot;type&quot;:&quot;POLY_LINE&quot;,&quot;points&quot;:[{&quot;x&quot;:-1.6382966369771694,&quot;y&quot;:-1.166019495873767},{&quot;x&quot;:-0.6334931798440084,&quot;y&quot;:-1.7550883282031249},{&quot;x&quot;:0.58928416776993,&quot;y&quot;:-1.078708611748003},{&quot;x&quot;:1.1140417131444753,&quot;y&quot;:0.16194715220469022},{&quot;x&quot;:0.4914889910931503,&quot;y&quot;:1.4575243698422091},{&quot;x&quot;:-0.8846801839676718,&quot;y&quot;:1.6194715220468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quot;},&quot;connectorInfo&quot;:{&quot;connectedObjects&quot;:[],&quot;type&quot;:&quot;CUBIC&quot;,&quot;offset&quot;:{&quot;x&quot;:0,&quot;y&quot;:0},&quot;bending&quot;:0.1,&quot;firstElementIsHead&quot;:true,&quot;customized&quot;:true}},&quot;6e573e1a-465b-4b65-8e09-2f53e79b26f9&quot;:{&quot;type&quot;:&quot;FIGURE_OBJECT&quot;,&quot;id&quot;:&quot;6e573e1a-465b-4b65-8e09-2f53e79b26f9&quot;,&quot;relativeTransform&quot;:{&quot;translate&quot;:{&quot;x&quot;:-88.5195315149998,&quot;y&quot;:-24.09657295959766},&quot;rotate&quot;:-2.8913644640575438},&quot;opacity&quot;:1,&quot;path&quot;:{&quot;type&quot;:&quot;POLY_LINE&quot;,&quot;points&quot;:[{&quot;x&quot;:-1.638296636977169,&quot;y&quot;:-1.1660194958737666},{&quot;x&quot;:-0.6334931798440082,&quot;y&quot;:-1.7550883282031242},{&quot;x&quot;:0.5892841677699299,&quot;y&quot;:-1.0787086117480025},{&quot;x&quot;:1.1140417131444749,&quot;y&quot;:0.16194715220469014},{&quot;x&quot;:0.49148899109315025,&quot;y&quot;:1.4575243698422085},{&quot;x&quot;:-0.8846801839676718,&quot;y&quot;:1.619471522046898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25&quot;},&quot;connectorInfo&quot;:{&quot;connectedObjects&quot;:[],&quot;type&quot;:&quot;CUBIC&quot;,&quot;offset&quot;:{&quot;x&quot;:0,&quot;y&quot;:0},&quot;bending&quot;:0.1,&quot;firstElementIsHead&quot;:true,&quot;customized&quot;:true}},&quot;7337d227-836a-491e-a344-925adbde9552&quot;:{&quot;type&quot;:&quot;FIGURE_OBJECT&quot;,&quot;id&quot;:&quot;7337d227-836a-491e-a344-925adbde9552&quot;,&quot;relativeTransform&quot;:{&quot;translate&quot;:{&quot;x&quot;:-85.7875279460393,&quot;y&quot;:-17.059117676048498},&quot;rotate&quot;:2.680231780859806},&quot;opacity&quot;:1,&quot;path&quot;:{&quot;type&quot;:&quot;POLY_LINE&quot;,&quot;points&quot;:[{&quot;x&quot;:-1.6382966369771685,&quot;y&quot;:-1.1660194958737675},{&quot;x&quot;:-0.6334931798440082,&quot;y&quot;:-1.7550883282031255},{&quot;x&quot;:0.5892841677699296,&quot;y&quot;:-1.0787086117480031},{&quot;x&quot;:1.1140417131444749,&quot;y&quot;:0.16194715220469025},{&quot;x&quot;:0.49148899109315025,&quot;y&quot;:1.4575243698422096},{&quot;x&quot;:-0.8846801839676715,&quot;y&quot;:1.619471522046899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3&quot;},&quot;connectorInfo&quot;:{&quot;connectedObjects&quot;:[],&quot;type&quot;:&quot;CUBIC&quot;,&quot;offset&quot;:{&quot;x&quot;:0,&quot;y&quot;:0},&quot;bending&quot;:0.1,&quot;firstElementIsHead&quot;:true,&quot;customized&quot;:true}},&quot;e3dc5907-15a1-4673-a377-30fe22c3c2f9&quot;:{&quot;type&quot;:&quot;FIGURE_OBJECT&quot;,&quot;id&quot;:&quot;e3dc5907-15a1-4673-a377-30fe22c3c2f9&quot;,&quot;relativeTransform&quot;:{&quot;translate&quot;:{&quot;x&quot;:-80.93487027996674,&quot;y&quot;:-14.123384870717798},&quot;rotate&quot;:1.9085322208339783},&quot;opacity&quot;:1,&quot;path&quot;:{&quot;type&quot;:&quot;POLY_LINE&quot;,&quot;points&quot;:[{&quot;x&quot;:-1.6382966369771697,&quot;y&quot;:-1.1660194958737677},{&quot;x&quot;:-0.6334931798440087,&quot;y&quot;:-1.7550883282031253},{&quot;x&quot;:0.5892841677699303,&quot;y&quot;:-1.0787086117480034},{&quot;x&quot;:1.1140417131444755,&quot;y&quot;:0.16194715220469028},{&quot;x&quot;:0.49148899109315053,&quot;y&quot;:1.4575243698422093},{&quot;x&quot;:-0.8846801839676722,&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4&quot;},&quot;connectorInfo&quot;:{&quot;connectedObjects&quot;:[],&quot;type&quot;:&quot;CUBIC&quot;,&quot;offset&quot;:{&quot;x&quot;:0,&quot;y&quot;:0},&quot;bending&quot;:0.1,&quot;firstElementIsHead&quot;:true,&quot;customized&quot;:true}},&quot;def2c935-34d8-4163-9cb8-f49ecb684de9&quot;:{&quot;type&quot;:&quot;FIGURE_OBJECT&quot;,&quot;id&quot;:&quot;def2c935-34d8-4163-9cb8-f49ecb684de9&quot;,&quot;relativeTransform&quot;:{&quot;translate&quot;:{&quot;x&quot;:-83.95933894595953,&quot;y&quot;:-24.442766231448875},&quot;rotate&quot;:-2.7398082083278252},&quot;opacity&quot;:1,&quot;path&quot;:{&quot;type&quot;:&quot;POLY_LINE&quot;,&quot;points&quot;:[{&quot;x&quot;:-1.605870491591464,&quot;y&quot;:-1.1429409416959768},{&quot;x&quot;:-0.620954704523461,&quot;y&quot;:-1.7203505719198215},{&quot;x&quot;:0.5776207036167847,&quot;y&quot;:-1.0573581667285399},{&quot;x&quot;:1.091991934282196,&quot;y&quot;:0.1587417974577749},{&quot;x&quot;:0.481761147477439,&quot;y&quot;:1.4286761771199714},{&quot;x&quot;:-0.8671700654593912,&quot;y&quot;:1.587417974577746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quot;},&quot;connectorInfo&quot;:{&quot;connectedObjects&quot;:[],&quot;type&quot;:&quot;CUBIC&quot;,&quot;offset&quot;:{&quot;x&quot;:0,&quot;y&quot;:0},&quot;bending&quot;:0.1,&quot;firstElementIsHead&quot;:true,&quot;customized&quot;:true}},&quot;94cab2c9-ce53-45b0-9d66-e5ed7357afd8&quot;:{&quot;type&quot;:&quot;FIGURE_OBJECT&quot;,&quot;id&quot;:&quot;94cab2c9-ce53-45b0-9d66-e5ed7357afd8&quot;,&quot;relativeTransform&quot;:{&quot;translate&quot;:{&quot;x&quot;:-79.08637519306275,&quot;y&quot;:-30.35297778370479},&quot;rotate&quot;:-1.3188293915926566},&quot;opacity&quot;:1,&quot;path&quot;:{&quot;type&quot;:&quot;POLY_LINE&quot;,&quot;points&quot;:[{&quot;x&quot;:-1.6058704915914637,&quot;y&quot;:-1.1429409416959768},{&quot;x&quot;:-0.6209547045234607,&quot;y&quot;:-1.7203505719198215},{&quot;x&quot;:0.6626423407815831,&quot;y&quot;:-1.416353709911157},{&quot;x&quot;:1.0919919342821953,&quot;y&quot;:0.15874179745777484},{&quot;x&quot;:0.48176114747743876,&quot;y&quot;:1.428676177119971},{&quot;x&quot;:-0.8671700654593909,&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2&quot;},&quot;connectorInfo&quot;:{&quot;connectedObjects&quot;:[],&quot;type&quot;:&quot;CUBIC&quot;,&quot;offset&quot;:{&quot;x&quot;:0,&quot;y&quot;:0},&quot;bending&quot;:0.1,&quot;firstElementIsHead&quot;:true,&quot;customized&quot;:true}},&quot;651ebe06-c5e5-4c2c-bffb-37a4ff87d620&quot;:{&quot;type&quot;:&quot;FIGURE_OBJECT&quot;,&quot;id&quot;:&quot;651ebe06-c5e5-4c2c-bffb-37a4ff87d620&quot;,&quot;relativeTransform&quot;:{&quot;translate&quot;:{&quot;x&quot;:-70.0225957033853,&quot;y&quot;:-30.821599582550732},&quot;rotate&quot;:-0.5557903898485997},&quot;opacity&quot;:1,&quot;path&quot;:{&quot;type&quot;:&quot;POLY_LINE&quot;,&quot;points&quot;:[{&quot;x&quot;:-1.6058704915914637,&quot;y&quot;:-1.1429409416959768},{&quot;x&quot;:-0.6209547045234607,&quot;y&quot;:-1.7203505719198213},{&quot;x&quot;:0.662642340781583,&quot;y&quot;:-1.4163537099111567},{&quot;x&quot;:1.0919919342821955,&quot;y&quot;:0.15874179745777484},{&quot;x&quot;:0.48176114747743887,&quot;y&quot;:1.428676177119971},{&quot;x&quot;:-0.8671700654593908,&quot;y&quot;:1.587417974577745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55&quot;},&quot;connectorInfo&quot;:{&quot;connectedObjects&quot;:[],&quot;type&quot;:&quot;CUBIC&quot;,&quot;offset&quot;:{&quot;x&quot;:0,&quot;y&quot;:0},&quot;bending&quot;:0.1,&quot;firstElementIsHead&quot;:true,&quot;customized&quot;:true}},&quot;7629431a-acb1-49fc-bb06-9298d3819f04&quot;:{&quot;type&quot;:&quot;FIGURE_OBJECT&quot;,&quot;id&quot;:&quot;7629431a-acb1-49fc-bb06-9298d3819f04&quot;,&quot;relativeTransform&quot;:{&quot;translate&quot;:{&quot;x&quot;:-72.95837068925643,&quot;y&quot;:-20.760414085506685},&quot;rotate&quot;:0.7775242367231544},&quot;opacity&quot;:1,&quot;path&quot;:{&quot;type&quot;:&quot;POLY_LINE&quot;,&quot;points&quot;:[{&quot;x&quot;:-1.6058704915914637,&quot;y&quot;:-1.1429409416959773},{&quot;x&quot;:-0.6209547045234607,&quot;y&quot;:-1.7203505719198218},{&quot;x&quot;:0.662642340781583,&quot;y&quot;:-1.4163537099111574},{&quot;x&quot;:1.0919919342821955,&quot;y&quot;:0.1587417974577749},{&quot;x&quot;:0.48176114747743887,&quot;y&quot;:1.4286761771199714},{&quot;x&quot;:-0.8671700654593908,&quot;y&quot;:1.5874179745777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quot;},&quot;connectorInfo&quot;:{&quot;connectedObjects&quot;:[],&quot;type&quot;:&quot;CUBIC&quot;,&quot;offset&quot;:{&quot;x&quot;:0,&quot;y&quot;:0},&quot;bending&quot;:0.1,&quot;firstElementIsHead&quot;:true,&quot;customized&quot;:true}},&quot;de7bbb33-41a8-44f2-bbc5-9e1938b4ad08&quot;:{&quot;type&quot;:&quot;FIGURE_OBJECT&quot;,&quot;id&quot;:&quot;de7bbb33-41a8-44f2-bbc5-9e1938b4ad08&quot;,&quot;relativeTransform&quot;:{&quot;translate&quot;:{&quot;x&quot;:-71.0347467259564,&quot;y&quot;:-16.775199225372642},&quot;rotate&quot;:1.1772534355620867},&quot;opacity&quot;:1,&quot;path&quot;:{&quot;type&quot;:&quot;POLY_LINE&quot;,&quot;points&quot;:[{&quot;x&quot;:-1.6382966369771697,&quot;y&quot;:-1.1660194958737673},{&quot;x&quot;:-0.6334931798440087,&quot;y&quot;:-1.755088328203125},{&quot;x&quot;:0.5892841677699303,&quot;y&quot;:-1.078708611748003},{&quot;x&quot;:1.1140417131444755,&quot;y&quot;:0.16194715220469022},{&quot;x&quot;:0.4914889910931505,&quot;y&quot;:1.4575243698422091},{&quot;x&quot;:-0.8846801839676722,&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65&quot;},&quot;connectorInfo&quot;:{&quot;connectedObjects&quot;:[],&quot;type&quot;:&quot;CUBIC&quot;,&quot;offset&quot;:{&quot;x&quot;:0,&quot;y&quot;:0},&quot;bending&quot;:0.1,&quot;firstElementIsHead&quot;:true,&quot;customized&quot;:true}},&quot;86bbe673-4d8e-4b4c-bd1f-0da92a0145bc&quot;:{&quot;type&quot;:&quot;FIGURE_OBJECT&quot;,&quot;id&quot;:&quot;86bbe673-4d8e-4b4c-bd1f-0da92a0145bc&quot;,&quot;relativeTransform&quot;:{&quot;translate&quot;:{&quot;x&quot;:-67.36056550091298,&quot;y&quot;:-22.566749097563893},&quot;rotate&quot;:0.4246677507165348},&quot;opacity&quot;:1,&quot;path&quot;:{&quot;type&quot;:&quot;POLY_LINE&quot;,&quot;points&quot;:[{&quot;x&quot;:-1.638296636977169,&quot;y&quot;:-1.1660194958737677},{&quot;x&quot;:-0.6334931798440084,&quot;y&quot;:-1.7550883282031258},{&quot;x&quot;:0.5892841677699301,&quot;y&quot;:-1.0787086117480034},{&quot;x&quot;:1.114041713144475,&quot;y&quot;:0.16194715220469028},{&quot;x&quot;:0.49148899109315036,&quot;y&quot;:1.4575243698422098},{&quot;x&quot;:-0.8846801839676719,&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quot;},&quot;connectorInfo&quot;:{&quot;connectedObjects&quot;:[],&quot;type&quot;:&quot;CUBIC&quot;,&quot;offset&quot;:{&quot;x&quot;:0,&quot;y&quot;:0},&quot;bending&quot;:0.1,&quot;firstElementIsHead&quot;:true,&quot;customized&quot;:true}},&quot;ddd8c774-dee2-4228-a248-632f90ca11df&quot;:{&quot;type&quot;:&quot;FIGURE_OBJECT&quot;,&quot;id&quot;:&quot;ddd8c774-dee2-4228-a248-632f90ca11df&quot;,&quot;relativeTransform&quot;:{&quot;translate&quot;:{&quot;x&quot;:-76.51201904503235,&quot;y&quot;:-34.57866660206662},&quot;rotate&quot;:-1.346287588567084},&quot;opacity&quot;:1,&quot;path&quot;:{&quot;type&quot;:&quot;POLY_LINE&quot;,&quot;points&quot;:[{&quot;x&quot;:-1.6058704915914637,&quot;y&quot;:-1.142940941695977},{&quot;x&quot;:-0.6209547045234607,&quot;y&quot;:-1.7203505719198215},{&quot;x&quot;:0.6626423407815831,&quot;y&quot;:-1.416353709911157},{&quot;x&quot;:1.0919919342821955,&quot;y&quot;:0.15874179745777484},{&quot;x&quot;:0.4817611474774388,&quot;y&quot;:1.4286761771199712},{&quot;x&quot;:-0.8671700654593908,&quot;y&quot;:1.58741797457774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75&quot;},&quot;connectorInfo&quot;:{&quot;connectedObjects&quot;:[],&quot;type&quot;:&quot;CUBIC&quot;,&quot;offset&quot;:{&quot;x&quot;:0,&quot;y&quot;:0},&quot;bending&quot;:0.1,&quot;firstElementIsHead&quot;:true,&quot;customized&quot;:true}},&quot;06bee9d4-b413-451f-98fe-7ef917b6ed0e&quot;:{&quot;type&quot;:&quot;FIGURE_OBJECT&quot;,&quot;id&quot;:&quot;06bee9d4-b413-451f-98fe-7ef917b6ed0e&quot;,&quot;relativeTransform&quot;:{&quot;translate&quot;:{&quot;x&quot;:-79.16080126421184,&quot;y&quot;:-18.178273984421715},&quot;rotate&quot;:2.1017679284289645},&quot;opacity&quot;:1,&quot;path&quot;:{&quot;type&quot;:&quot;POLY_LINE&quot;,&quot;points&quot;:[{&quot;x&quot;:-1.6382966369771694,&quot;y&quot;:-1.1660194958737677},{&quot;x&quot;:-0.6334931798440085,&quot;y&quot;:-1.7550883282031253},{&quot;x&quot;:0.5892841677699302,&quot;y&quot;:-1.0787086117480034},{&quot;x&quot;:1.1140417131444753,&quot;y&quot;:0.16194715220469028},{&quot;x&quot;:0.4914889910931504,&quot;y&quot;:1.4575243698422093},{&quot;x&quot;:-0.8846801839676721,&quot;y&quot;:1.619471522046899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8&quot;},&quot;connectorInfo&quot;:{&quot;connectedObjects&quot;:[],&quot;type&quot;:&quot;CUBIC&quot;,&quot;offset&quot;:{&quot;x&quot;:0,&quot;y&quot;:0},&quot;bending&quot;:0.1,&quot;firstElementIsHead&quot;:true,&quot;customized&quot;:true}},&quot;0a7806dc-49a3-43e4-bff1-34f3126aa954&quot;:{&quot;type&quot;:&quot;FIGURE_OBJECT&quot;,&quot;id&quot;:&quot;0a7806dc-49a3-43e4-bff1-34f3126aa954&quot;,&quot;relativeTransform&quot;:{&quot;translate&quot;:{&quot;x&quot;:-72.97899873063206,&quot;y&quot;:-27.723701694746982},&quot;rotate&quot;:-0.17463392875388095},&quot;opacity&quot;:1,&quot;path&quot;:{&quot;type&quot;:&quot;POLY_LINE&quot;,&quot;points&quot;:[{&quot;x&quot;:-1.6382966369771674,&quot;y&quot;:-1.1660194958737673},{&quot;x&quot;:-0.6334931798440077,&quot;y&quot;:-1.7550883282031249},{&quot;x&quot;:0.5892841677699292,&quot;y&quot;:-1.078708611748003},{&quot;x&quot;:1.114041713144474,&quot;y&quot;:0.16194715220469022},{&quot;x&quot;:0.4914889910931499,&quot;y&quot;:1.457524369842209},{&quot;x&quot;:-0.884680183967671,&quot;y&quot;:1.619471522046899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9&quot;},&quot;connectorInfo&quot;:{&quot;connectedObjects&quot;:[],&quot;type&quot;:&quot;CUBIC&quot;,&quot;offset&quot;:{&quot;x&quot;:0,&quot;y&quot;:0},&quot;bending&quot;:0.1,&quot;firstElementIsHead&quot;:true,&quot;customized&quot;:true}},&quot;9de51dde-97e5-4dd4-a5dc-da4ecc4c9c3f&quot;:{&quot;type&quot;:&quot;FIGURE_OBJECT&quot;,&quot;id&quot;:&quot;9de51dde-97e5-4dd4-a5dc-da4ecc4c9c3f&quot;,&quot;relativeTransform&quot;:{&quot;translate&quot;:{&quot;x&quot;:-81.69794217555018,&quot;y&quot;:-33.7165514620579},&quot;rotate&quot;:-1.4760294101569693},&quot;opacity&quot;:1,&quot;path&quot;:{&quot;type&quot;:&quot;POLY_LINE&quot;,&quot;points&quot;:[{&quot;x&quot;:-1.6382966369771694,&quot;y&quot;:-1.1660194958737684},{&quot;x&quot;:-0.6334931798440084,&quot;y&quot;:-1.755088328203126},{&quot;x&quot;:0.5892841677699303,&quot;y&quot;:-1.0787086117480038},{&quot;x&quot;:1.1140417131444753,&quot;y&quot;:0.1619471522046903},{&quot;x&quot;:0.4914889910931503,&quot;y&quot;:1.4575243698422102},{&quot;x&quot;:-0.8846801839676722,&quot;y&quot;:1.619471522046900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2&quot;},&quot;connectorInfo&quot;:{&quot;connectedObjects&quot;:[],&quot;type&quot;:&quot;CUBIC&quot;,&quot;offset&quot;:{&quot;x&quot;:0,&quot;y&quot;:0},&quot;bending&quot;:0.1,&quot;firstElementIsHead&quot;:true,&quot;customized&quot;:true}},&quot;0a54b430-9b4a-4000-8f24-64a87adeb398&quot;:{&quot;type&quot;:&quot;FIGURE_OBJECT&quot;,&quot;id&quot;:&quot;0a54b430-9b4a-4000-8f24-64a87adeb398&quot;,&quot;relativeTransform&quot;:{&quot;translate&quot;:{&quot;x&quot;:-75.29217029859937,&quot;y&quot;:-14.24287874168041},&quot;rotate&quot;:1.3018398541007028},&quot;opacity&quot;:1,&quot;path&quot;:{&quot;type&quot;:&quot;POLY_LINE&quot;,&quot;points&quot;:[{&quot;x&quot;:-1.6382966369771697,&quot;y&quot;:-1.166019495873769},{&quot;x&quot;:-0.6334931798440084,&quot;y&quot;:-1.7550883282031278},{&quot;x&quot;:0.5892841677699305,&quot;y&quot;:-1.0787086117480043},{&quot;x&quot;:1.1140417131444758,&quot;y&quot;:0.16194715220469047},{&quot;x&quot;:0.4914889910931503,&quot;y&quot;:1.4575243698422111},{&quot;x&quot;:-0.8846801839676729,&quot;y&quot;:1.619471522046901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3c20c138-c3e5-4d42-b9b1-cfd4c6bf82f2&quot;,&quot;order&quot;:&quot;05&quot;},&quot;connectorInfo&quot;:{&quot;connectedObjects&quot;:[],&quot;type&quot;:&quot;CUBIC&quot;,&quot;offset&quot;:{&quot;x&quot;:0,&quot;y&quot;:0},&quot;bending&quot;:0.1,&quot;firstElementIsHead&quot;:true,&quot;customized&quot;:true}},&quot;c6f7561f-01c6-411c-9af9-08b1495da327&quot;:{&quot;type&quot;:&quot;FIGURE_OBJECT&quot;,&quot;id&quot;:&quot;c6f7561f-01c6-411c-9af9-08b1495da327&quot;,&quot;relativeTransform&quot;:{&quot;translate&quot;:{&quot;x&quot;:-78.08012322337953,&quot;y&quot;:-24.0984533526239},&quot;rotate&quot;:0},&quot;opacity&quot;:1,&quot;path&quot;:{&quot;type&quot;:&quot;ELLIPSE&quot;,&quot;size&quot;:{&quot;x&quot;:20.19605786989665,&quot;y&quot;:20.19605786989665}},&quot;isLocked&quot;:false,&quot;pathStyles&quot;:[{&quot;type&quot;:&quot;FILL&quot;,&quot;fillStyle&quot;:&quot;rgb(220, 44, 43)&quot;},{&quot;type&quot;:&quot;STROKE&quot;,&quot;strokeStyle&quot;:&quot;#95AAD3&quot;,&quot;lineWidth&quot;:0,&quot;lineJoin&quot;:&quot;round&quot;}],&quot;parent&quot;:{&quot;type&quot;:&quot;CHILD&quot;,&quot;parentId&quot;:&quot;3c20c138-c3e5-4d42-b9b1-cfd4c6bf82f2&quot;,&quot;order&quot;:&quot;1&quot;}},&quot;fe2a7364-69dd-4c38-a472-892010424d90&quot;:{&quot;type&quot;:&quot;FIGURE_OBJECT&quot;,&quot;id&quot;:&quot;fe2a7364-69dd-4c38-a472-892010424d90&quot;,&quot;relativeTransform&quot;:{&quot;translate&quot;:{&quot;x&quot;:-78.04826060926445,&quot;y&quot;:-24.093124633527392},&quot;rotate&quot;:0},&quot;opacity&quot;:0.59,&quot;path&quot;:{&quot;type&quot;:&quot;ELLIPSE&quot;,&quot;size&quot;:{&quot;x&quot;:20.185893254830084,&quot;y&quot;:20.95111971020969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3c20c138-c3e5-4d42-b9b1-cfd4c6bf82f2&quot;,&quot;order&quot;:&quot;15&quot;},&quot;layout&quot;:{&quot;sizeRatio&quot;:{&quot;x&quot;:0.7071067811865476,&quot;y&quot;:0.7071067811865476},&quot;keepAspectRatio&quot;:true}},&quot;64d38878-dac1-4c8c-97f7-764ac2c23fa9&quot;:{&quot;id&quot;:&quot;64d38878-dac1-4c8c-97f7-764ac2c23fa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4.8560783815686746,&quot;color&quot;:&quot;black&quot;,&quot;fontWeight&quot;:&quot;normal&quot;,&quot;fontStyle&quot;:&quot;normal&quot;,&quot;decoration&quot;:&quot;none&quot;}}]},&quot;format&quot;:&quot;BETTER_TEXT&quot;,&quot;size&quot;:{&quot;x&quot;:20.185893254830084,&quot;y&quot;:5.7232352354202245},&quot;targetSize&quot;:{&quot;x&quot;:20.185893254830084,&quot;y&quot;:2}},&quot;parent&quot;:{&quot;type&quot;:&quot;CHILD&quot;,&quot;parentId&quot;:&quot;fe2a7364-69dd-4c38-a472-892010424d90&quot;,&quot;order&quot;:&quot;5&quot;}},&quot;946bedb8-d8a8-47a6-8ded-fa9c3c645678&quot;:{&quot;type&quot;:&quot;FIGURE_OBJECT&quot;,&quot;id&quot;:&quot;946bedb8-d8a8-47a6-8ded-fa9c3c645678&quot;,&quot;parent&quot;:{&quot;type&quot;:&quot;CHILD&quot;,&quot;parentId&quot;:&quot;a979d556-0a71-41d0-9ef2-0ad5b497f16b&quot;,&quot;order&quot;:&quot;99999999999999997&quot;},&quot;relativeTransform&quot;:{&quot;translate&quot;:{&quot;x&quot;:98.49430482464032,&quot;y&quot;:37.11305082430533},&quot;rotate&quot;:0,&quot;skewX&quot;:0,&quot;scale&quot;:{&quot;x&quot;:1,&quot;y&quot;:1}}},&quot;3fae606e-f507-48e2-8c64-2e5d4e1de235&quot;:{&quot;type&quot;:&quot;FIGURE_OBJECT&quot;,&quot;id&quot;:&quot;3fae606e-f507-48e2-8c64-2e5d4e1de235&quot;,&quot;parent&quot;:{&quot;type&quot;:&quot;CHILD&quot;,&quot;parentId&quot;:&quot;77346bab-48de-41d6-a9e2-16c2a8cc1de9&quot;,&quot;order&quot;:&quot;2&quot;},&quot;relativeTransform&quot;:{&quot;translate&quot;:{&quot;x&quot;:-241.0046448824342,&quot;y&quot;:-214.02900557953856},&quot;rotate&quot;:-1.202783290772326,&quot;skewX&quot;:0,&quot;scale&quot;:{&quot;x&quot;:0.9999999999999999,&quot;y&quot;:1.0000000000000004}}},&quot;4b6ee848-8d63-4239-b6ad-71e61a56a9c4&quot;:{&quot;id&quot;:&quot;4b6ee848-8d63-4239-b6ad-71e61a56a9c4&quot;,&quot;name&quot;:&quot;Lymphocyte (B-cell)&quot;,&quot;type&quot;:&quot;FIGURE_OBJECT&quot;,&quot;relativeTransform&quot;:{&quot;translate&quot;:{&quot;x&quot;:-368.8257000885743,&quot;y&quot;:62.87289265253461},&quot;rotate&quot;:1.5707963267948966,&quot;skewX&quot;:0,&quot;scale&quot;:{&quot;x&quot;:0.9833361368403353,&quot;y&quot;:0.9833361368403353}},&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3fae606e-f507-48e2-8c64-2e5d4e1de235&quot;,&quot;order&quot;:&quot;05&quot;}},&quot;f3f0a09e-20dd-4662-8c18-03c0f4595d82&quot;:{&quot;type&quot;:&quot;FIGURE_OBJECT&quot;,&quot;id&quot;:&quot;f3f0a09e-20dd-4662-8c18-03c0f4595d82&quot;,&quot;name&quot;:&quot;Antibody (round style)&quot;,&quot;relativeTransform&quot;:{&quot;translate&quot;:{&quot;x&quot;:-399.7331574414956,&quot;y&quot;:18.161466456754056},&quot;rotate&quot;:5.696180032445156,&quot;skewX&quot;:1.9112217913802677e-16,&quot;scale&quot;:{&quot;x&quot;:-0.11668236232957392,&quot;y&quot;:0.1164513081467431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1&quot;}},&quot;bf8ba45f-57f6-4597-b406-a56783d95cef&quot;:{&quot;type&quot;:&quot;FIGURE_OBJECT&quot;,&quot;id&quot;:&quot;bf8ba45f-57f6-4597-b406-a56783d95cef&quot;,&quot;name&quot;:&quot;Antibody (round style)&quot;,&quot;relativeTransform&quot;:{&quot;translate&quot;:{&quot;x&quot;:-315.37265137199813,&quot;y&quot;:46.64070023333152},&quot;rotate&quot;:1.2205479354433855,&quot;skewX&quot;:6.37073930460089e-17,&quot;scale&quot;:{&quot;x&quot;:-0.11668236232957394,&quot;y&quot;:0.1164513081467431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55&quot;}},&quot;6c513151-0386-4ada-8f38-6ba42cdf1777&quot;:{&quot;type&quot;:&quot;FIGURE_OBJECT&quot;,&quot;id&quot;:&quot;6c513151-0386-4ada-8f38-6ba42cdf1777&quot;,&quot;name&quot;:&quot;Antibody (round style)&quot;,&quot;relativeTransform&quot;:{&quot;translate&quot;:{&quot;x&quot;:-416.78160863345767,&quot;y&quot;:93.02868050785122},&quot;rotate&quot;:4.075948907436251,&quot;skewX&quot;:0,&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6&quot;}},&quot;791f3718-7403-4912-b6c7-f45e9370656f&quot;:{&quot;type&quot;:&quot;FIGURE_OBJECT&quot;,&quot;id&quot;:&quot;791f3718-7403-4912-b6c7-f45e9370656f&quot;,&quot;name&quot;:&quot;Antibody (round style)&quot;,&quot;relativeTransform&quot;:{&quot;translate&quot;:{&quot;x&quot;:-368.8261258932529,&quot;y&quot;:116.81267557648113},&quot;rotate&quot;:3.141592653589793,&quot;skewX&quot;:-5.970375070198435e-17,&quot;scale&quot;:{&quot;x&quot;:-0.11668236232957395,&quot;y&quot;:0.11645130814674312}},&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7&quot;}},&quot;6780f2b4-4550-4379-be28-fbd605366d44&quot;:{&quot;type&quot;:&quot;FIGURE_OBJECT&quot;,&quot;id&quot;:&quot;6780f2b4-4550-4379-be28-fbd605366d44&quot;,&quot;name&quot;:&quot;Antibody (round style)&quot;,&quot;relativeTransform&quot;:{&quot;translate&quot;:{&quot;x&quot;:-328.5281390435731,&quot;y&quot;:101.0161862611163},&quot;rotate&quot;:2.364046101436906,&quot;skewX&quot;:0,&quot;scale&quot;:{&quot;x&quot;:-0.11668236232957396,&quot;y&quot;:0.1164513081467431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fae606e-f507-48e2-8c64-2e5d4e1de235&quot;,&quot;order&quot;:&quot;8&quot;}},&quot;0965982c-9417-4a40-81f6-049ebd7dee38&quot;:{&quot;type&quot;:&quot;FIGURE_OBJECT&quot;,&quot;id&quot;:&quot;0965982c-9417-4a40-81f6-049ebd7dee38&quot;,&quot;relativeTransform&quot;:{&quot;translate&quot;:{&quot;x&quot;:-42.90767713802673,&quot;y&quot;:96.01143161198073},&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328&quot;:&quot;rgba(128, 103, 167, 1)&quot;,&quot;0.796&quot;:&quot;rgba(255, 255, 255, 0)&quot;}}},{&quot;type&quot;:&quot;STROKE&quot;,&quot;strokeStyle&quot;:&quot;#95AAD3&quot;,&quot;lineWidth&quot;:0,&quot;lineJoin&quot;:&quot;round&quot;}],&quot;isLocked&quot;:false,&quot;parent&quot;:{&quot;type&quot;:&quot;CHILD&quot;,&quot;parentId&quot;:&quot;a979d556-0a71-41d0-9ef2-0ad5b497f16b&quot;,&quot;order&quot;:&quot;4&quot;}},&quot;77346bab-48de-41d6-a9e2-16c2a8cc1de9&quot;:{&quot;type&quot;:&quot;FIGURE_OBJECT&quot;,&quot;id&quot;:&quot;77346bab-48de-41d6-a9e2-16c2a8cc1de9&quot;,&quot;parent&quot;:{&quot;type&quot;:&quot;CHILD&quot;,&quot;parentId&quot;:&quot;a979d556-0a71-41d0-9ef2-0ad5b497f16b&quot;,&quot;order&quot;:&quot;999999999999999997&quot;},&quot;relativeTransform&quot;:{&quot;translate&quot;:{&quot;x&quot;:307.84847277903646,&quot;y&quot;:91.97242664117488},&quot;rotate&quot;:0.44452694072534127,&quot;skewX&quot;:2.2204460492503136e-16,&quot;scale&quot;:{&quot;x&quot;:0.9999999999999999,&quot;y&quot;:1.0000000000000013}}},&quot;7696ac16-cc04-417f-ab0b-4fb166bc0da0&quot;:{&quot;type&quot;:&quot;FIGURE_OBJECT&quot;,&quot;id&quot;:&quot;7696ac16-cc04-417f-ab0b-4fb166bc0da0&quot;,&quot;parent&quot;:{&quot;type&quot;:&quot;CROP&quot;,&quot;parentId&quot;:&quot;c6cdc287-c28b-4b32-86a6-8d67b37ed0e0&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ba096d15-492d-4bf6-a2c5-65b1a783e313&quot;:{&quot;relativeTransform&quot;:{&quot;translate&quot;:{&quot;x&quot;:-341.9109776682244,&quot;y&quot;:199.78168249624497},&quot;rotate&quot;:-2.6296475356885978,&quot;skewX&quot;:5.551115123125788e-17,&quot;scale&quot;:{&quot;x&quot;:0.9999999999999996,&quot;y&quot;:1}},&quot;type&quot;:&quot;FIGURE_OBJECT&quot;,&quot;id&quot;:&quot;ba096d15-492d-4bf6-a2c5-65b1a783e313&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7&quot;},&quot;isPremium&quot;:true},&quot;24a1488e-87a7-4048-8baa-59f86bcef725&quot;:{&quot;type&quot;:&quot;FIGURE_OBJECT&quot;,&quot;id&quot;:&quot;24a1488e-87a7-4048-8baa-59f86bcef725&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ba096d15-492d-4bf6-a2c5-65b1a783e313&quot;,&quot;order&quot;:&quot;2&quot;}},&quot;ad5dc465-ba16-41f6-a73d-acfda745d14c&quot;:{&quot;type&quot;:&quot;FIGURE_OBJECT&quot;,&quot;id&quot;:&quot;ad5dc465-ba16-41f6-a73d-acfda745d14c&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4a1488e-87a7-4048-8baa-59f86bcef725&quot;,&quot;order&quot;:&quot;2&quot;}},&quot;0673719e-2446-4ba0-bd5a-e83b1ba2366e&quot;:{&quot;type&quot;:&quot;FIGURE_OBJECT&quot;,&quot;id&quot;:&quot;0673719e-2446-4ba0-bd5a-e83b1ba2366e&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4a1488e-87a7-4048-8baa-59f86bcef725&quot;,&quot;order&quot;:&quot;5&quot;}},&quot;e340be2f-95ee-4e4b-ae26-91a80a9d7ec2&quot;:{&quot;type&quot;:&quot;FIGURE_OBJECT&quot;,&quot;id&quot;:&quot;e340be2f-95ee-4e4b-ae26-91a80a9d7ec2&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ba096d15-492d-4bf6-a2c5-65b1a783e313&quot;,&quot;order&quot;:&quot;5&quot;}},&quot;76baf72b-e13b-44da-bb80-e70099f69ca6&quot;:{&quot;type&quot;:&quot;FIGURE_OBJECT&quot;,&quot;id&quot;:&quot;76baf72b-e13b-44da-bb80-e70099f69ca6&quot;,&quot;parent&quot;:{&quot;type&quot;:&quot;CROP&quot;,&quot;parentId&quot;:&quot;ba096d15-492d-4bf6-a2c5-65b1a783e313&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4e2a25f-1afb-41f9-9c51-ba94b6370854&quot;:{&quot;relativeTransform&quot;:{&quot;translate&quot;:{&quot;x&quot;:-354.35130892434165,&quot;y&quot;:117.5677818293338},&quot;rotate&quot;:-0.8559277444711167,&quot;skewX&quot;:5.551115123125789e-17,&quot;scale&quot;:{&quot;x&quot;:0.9999999999999994,&quot;y&quot;:1.0000000000000004}},&quot;type&quot;:&quot;FIGURE_OBJECT&quot;,&quot;id&quot;:&quot;14e2a25f-1afb-41f9-9c51-ba94b6370854&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77346bab-48de-41d6-a9e2-16c2a8cc1de9&quot;,&quot;order&quot;:&quot;8&quot;},&quot;isPremium&quot;:true},&quot;3abf83d7-2ee8-485a-98cb-7fdaf1619b2f&quot;:{&quot;type&quot;:&quot;FIGURE_OBJECT&quot;,&quot;id&quot;:&quot;3abf83d7-2ee8-485a-98cb-7fdaf1619b2f&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4e2a25f-1afb-41f9-9c51-ba94b6370854&quot;,&quot;order&quot;:&quot;2&quot;}},&quot;26aacb9f-ab9b-4009-83c4-17566ac2a876&quot;:{&quot;type&quot;:&quot;FIGURE_OBJECT&quot;,&quot;id&quot;:&quot;26aacb9f-ab9b-4009-83c4-17566ac2a876&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abf83d7-2ee8-485a-98cb-7fdaf1619b2f&quot;,&quot;order&quot;:&quot;2&quot;}},&quot;99e8f4f3-a47e-4e3b-bf72-532e4ea78442&quot;:{&quot;type&quot;:&quot;FIGURE_OBJECT&quot;,&quot;id&quot;:&quot;99e8f4f3-a47e-4e3b-bf72-532e4ea78442&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3abf83d7-2ee8-485a-98cb-7fdaf1619b2f&quot;,&quot;order&quot;:&quot;5&quot;}},&quot;5b70b323-cab2-4e9d-8cb4-fbee35812b38&quot;:{&quot;type&quot;:&quot;FIGURE_OBJECT&quot;,&quot;id&quot;:&quot;5b70b323-cab2-4e9d-8cb4-fbee35812b38&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4e2a25f-1afb-41f9-9c51-ba94b6370854&quot;,&quot;order&quot;:&quot;5&quot;}},&quot;a1db910e-663d-4a5a-a3d5-612c23490298&quot;:{&quot;type&quot;:&quot;FIGURE_OBJECT&quot;,&quot;id&quot;:&quot;a1db910e-663d-4a5a-a3d5-612c23490298&quot;,&quot;parent&quot;:{&quot;type&quot;:&quot;CROP&quot;,&quot;parentId&quot;:&quot;14e2a25f-1afb-41f9-9c51-ba94b6370854&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caf06e7e-e509-4d82-a295-c1e05a6a04b6&quot;:{&quot;relativeTransform&quot;:{&quot;translate&quot;:{&quot;x&quot;:-82.14150206777262,&quot;y&quot;:-105.66967576921671},&quot;rotate&quot;:-2.1982254976294415,&quot;skewX&quot;:5.551115123125786e-17,&quot;scale&quot;:{&quot;x&quot;:0.9999999999999997,&quot;y&quot;:0.9999999999999999}},&quot;type&quot;:&quot;FIGURE_OBJECT&quot;,&quot;id&quot;:&quot;caf06e7e-e509-4d82-a295-c1e05a6a04b6&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2&quot;},&quot;isPremium&quot;:true},&quot;238fa059-6d3c-49d2-af2d-6f664b90527a&quot;:{&quot;type&quot;:&quot;FIGURE_OBJECT&quot;,&quot;id&quot;:&quot;238fa059-6d3c-49d2-af2d-6f664b90527a&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caf06e7e-e509-4d82-a295-c1e05a6a04b6&quot;,&quot;order&quot;:&quot;2&quot;}},&quot;ad0a4221-8123-4e20-a7fa-76abc884d09e&quot;:{&quot;type&quot;:&quot;FIGURE_OBJECT&quot;,&quot;id&quot;:&quot;ad0a4221-8123-4e20-a7fa-76abc884d09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38fa059-6d3c-49d2-af2d-6f664b90527a&quot;,&quot;order&quot;:&quot;2&quot;}},&quot;fbe8aed7-584c-4337-a80e-a6928535d66a&quot;:{&quot;type&quot;:&quot;FIGURE_OBJECT&quot;,&quot;id&quot;:&quot;fbe8aed7-584c-4337-a80e-a6928535d66a&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238fa059-6d3c-49d2-af2d-6f664b90527a&quot;,&quot;order&quot;:&quot;5&quot;}},&quot;9bc466f4-6915-425e-aa37-eb938f4ac5f3&quot;:{&quot;type&quot;:&quot;FIGURE_OBJECT&quot;,&quot;id&quot;:&quot;9bc466f4-6915-425e-aa37-eb938f4ac5f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caf06e7e-e509-4d82-a295-c1e05a6a04b6&quot;,&quot;order&quot;:&quot;5&quot;}},&quot;dc069a83-198f-413e-8a4b-6eae21720933&quot;:{&quot;type&quot;:&quot;FIGURE_OBJECT&quot;,&quot;id&quot;:&quot;dc069a83-198f-413e-8a4b-6eae21720933&quot;,&quot;parent&quot;:{&quot;type&quot;:&quot;CROP&quot;,&quot;parentId&quot;:&quot;caf06e7e-e509-4d82-a295-c1e05a6a04b6&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ad8ae36d-a452-4aab-b654-91bdd3b0ff49&quot;:{&quot;relativeTransform&quot;:{&quot;translate&quot;:{&quot;x&quot;:-7.58657530877738,&quot;y&quot;:-103.05532552489244},&quot;rotate&quot;:2.3123765459211247,&quot;skewX&quot;:0,&quot;scale&quot;:{&quot;x&quot;:1.0000000000000002,&quot;y&quot;:1.0000000000000002}},&quot;type&quot;:&quot;FIGURE_OBJECT&quot;,&quot;id&quot;:&quot;ad8ae36d-a452-4aab-b654-91bdd3b0ff49&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5&quot;},&quot;isPremium&quot;:true},&quot;e1c31bc5-3be5-491f-b6d1-7a7d24eb19bd&quot;:{&quot;type&quot;:&quot;FIGURE_OBJECT&quot;,&quot;id&quot;:&quot;e1c31bc5-3be5-491f-b6d1-7a7d24eb19bd&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ad8ae36d-a452-4aab-b654-91bdd3b0ff49&quot;,&quot;order&quot;:&quot;2&quot;}},&quot;7b20cacc-96c1-4f39-b344-84ed1dd803de&quot;:{&quot;type&quot;:&quot;FIGURE_OBJECT&quot;,&quot;id&quot;:&quot;7b20cacc-96c1-4f39-b344-84ed1dd803de&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e1c31bc5-3be5-491f-b6d1-7a7d24eb19bd&quot;,&quot;order&quot;:&quot;2&quot;}},&quot;676cab17-f8b5-4160-aaff-5961be084c20&quot;:{&quot;type&quot;:&quot;FIGURE_OBJECT&quot;,&quot;id&quot;:&quot;676cab17-f8b5-4160-aaff-5961be084c20&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e1c31bc5-3be5-491f-b6d1-7a7d24eb19bd&quot;,&quot;order&quot;:&quot;5&quot;}},&quot;1e516479-af98-4fa3-b79a-d22f513d2913&quot;:{&quot;type&quot;:&quot;FIGURE_OBJECT&quot;,&quot;id&quot;:&quot;1e516479-af98-4fa3-b79a-d22f513d2913&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ad8ae36d-a452-4aab-b654-91bdd3b0ff49&quot;,&quot;order&quot;:&quot;5&quot;}},&quot;0dd2b32f-79b7-48cd-a47a-e0c23d8315b2&quot;:{&quot;type&quot;:&quot;FIGURE_OBJECT&quot;,&quot;id&quot;:&quot;0dd2b32f-79b7-48cd-a47a-e0c23d8315b2&quot;,&quot;parent&quot;:{&quot;type&quot;:&quot;CROP&quot;,&quot;parentId&quot;:&quot;ad8ae36d-a452-4aab-b654-91bdd3b0ff49&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152e3d55-849f-4e09-a7c2-37f79b754add&quot;:{&quot;relativeTransform&quot;:{&quot;translate&quot;:{&quot;x&quot;:-90.22461206163683,&quot;y&quot;:-158.97225939681803},&quot;rotate&quot;:-1.1172281178947294,&quot;skewX&quot;:-1.6653345369377368e-16,&quot;scale&quot;:{&quot;x&quot;:0.9999999999999993,&quot;y&quot;:1.0000000000000004}},&quot;type&quot;:&quot;FIGURE_OBJECT&quot;,&quot;id&quot;:&quot;152e3d55-849f-4e09-a7c2-37f79b754add&quot;,&quot;name&quot;:&quot;Generic receptor-ligand pair (square) 2&quot;,&quot;displayName&quot;:&quot;Generic receptor-ligand pair (square) 2&quot;,&quot;opacity&quot;:1,&quot;source&quot;:{&quot;id&quot;:&quot;5f6147f962ca1a00ac5f0eb3&quot;,&quot;type&quot;:&quot;ASSETS&quot;},&quot;pathStyles&quot;:[{&quot;type&quot;:&quot;FILL&quot;,&quot;fillStyle&quot;:&quot;rgb(0,0,0)&quot;}],&quot;isLocked&quot;:false,&quot;parent&quot;:{&quot;type&quot;:&quot;CHILD&quot;,&quot;parentId&quot;:&quot;5012b7f0-a77a-466b-8292-9e1dd7092f86&quot;,&quot;order&quot;:&quot;7&quot;},&quot;isPremium&quot;:true},&quot;f5b0933d-ad2e-41b9-89a2-767a4c042c20&quot;:{&quot;type&quot;:&quot;FIGURE_OBJECT&quot;,&quot;id&quot;:&quot;f5b0933d-ad2e-41b9-89a2-767a4c042c20&quot;,&quot;name&quot;:&quot;Generic receptor (square, open)&quot;,&quot;relativeTransform&quot;:{&quot;translate&quot;:{&quot;x&quot;:-3.8435437942178537e-17,&quot;y&quot;:0.4001028268884721},&quot;rotate&quot;:3.141592653589793},&quot;opacity&quot;:1,&quot;source&quot;:{&quot;id&quot;:&quot;5e3ae407bbdbad00899bf86a&quot;,&quot;type&quot;:&quot;ASSETS&quot;},&quot;pathStyles&quot;:[{&quot;type&quot;:&quot;FILL&quot;,&quot;fillStyle&quot;:&quot;rgb(0,0,0)&quot;}],&quot;isLocked&quot;:false,&quot;parent&quot;:{&quot;type&quot;:&quot;CHILD&quot;,&quot;parentId&quot;:&quot;152e3d55-849f-4e09-a7c2-37f79b754add&quot;,&quot;order&quot;:&quot;2&quot;}},&quot;5eacfa34-ef14-4450-986e-3621e8aa74df&quot;:{&quot;type&quot;:&quot;FIGURE_OBJECT&quot;,&quot;id&quot;:&quot;5eacfa34-ef14-4450-986e-3621e8aa74df&quot;,&quot;relativeTransform&quot;:{&quot;translate&quot;:{&quot;x&quot;:5.688461114798612e-14,&quot;y&quot;:-5.171753362261199},&quot;rotate&quot;:0},&quot;opacity&quot;:1,&quot;path&quot;:{&quot;type&quot;:&quot;POLY_LINE&quot;,&quot;points&quot;:[{&quot;x&quot;:1.0917588082143323e-15,&quot;y&quot;:-11.364922811705172},{&quot;x&quot;:-1.0917588082143323e-15,&quot;y&quot;:11.364922811705172}],&quot;closed&quot;:false},&quot;pathStyles&quot;:[{&quot;type&quot;:&quot;FILL&quot;,&quot;fillStyle&quot;:&quot;rgba(0,0,0,0)&quot;},{&quot;type&quot;:&quot;STROKE&quot;,&quot;strokeStyle&quot;:&quot;rgba(66, 59, 100, 1)&quot;,&quot;lineWidth&quot;:1.7431873710443442,&quot;lineJoin&quot;:&quot;round&quot;}],&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5b0933d-ad2e-41b9-89a2-767a4c042c20&quot;,&quot;order&quot;:&quot;2&quot;}},&quot;53860d9e-f2dc-4c0a-9be3-a9f3707e14a6&quot;:{&quot;type&quot;:&quot;FIGURE_OBJECT&quot;,&quot;id&quot;:&quot;53860d9e-f2dc-4c0a-9be3-a9f3707e14a6&quot;,&quot;name&quot;:&quot;Receptor domain (open square-shaped)&quot;,&quot;relativeTransform&quot;:{&quot;translate&quot;:{&quot;x&quot;:6.986367574326913e-16,&quot;y&quot;:11.06844262274182},&quot;rotate&quot;:-3.141592653589793,&quot;skewX&quot;:-9.606389997562392e-17,&quot;scale&quot;:{&quot;x&quot;:0.06763041606869433,&quot;y&quot;:0.06763041606869435}},&quot;opacity&quot;:1,&quot;image&quot;:{&quot;url&quot;:&quot;https://icons.biorender.com/biorender/5e34a1a4cf9d2e00289a89d1/receptor-domain-square-open.png&quot;,&quot;fallbackUrl&quot;:&quot;https://res.cloudinary.com/dlcjuc3ej/image/upload/v1580507549/begln0vradvcxah661u3.svg#/keystone/api/icons/5e34a1a4cf9d2e00289a89d1/receptor-domain-square-open.svg&quot;,&quot;size&quot;:{&quot;x&quot;:281,&quot;y&quot;:188},&quot;isPremium&quot;:false},&quot;source&quot;:{&quot;id&quot;:&quot;5e34a16acf9d2e00289a89b6&quot;,&quot;type&quot;:&quot;ASSETS&quot;},&quot;pathStyles&quot;:[{&quot;type&quot;:&quot;FILL&quot;,&quot;fillStyle&quot;:&quot;rgb(0,0,0)&quot;}],&quot;isLocked&quot;:false,&quot;parent&quot;:{&quot;type&quot;:&quot;CHILD&quot;,&quot;parentId&quot;:&quot;f5b0933d-ad2e-41b9-89a2-767a4c042c20&quot;,&quot;order&quot;:&quot;5&quot;}},&quot;c0b46e14-9356-4178-8c54-72f31765afe6&quot;:{&quot;type&quot;:&quot;FIGURE_OBJECT&quot;,&quot;id&quot;:&quot;c0b46e14-9356-4178-8c54-72f31765afe6&quot;,&quot;relativeTransform&quot;:{&quot;translate&quot;:{&quot;x&quot;:0.04959348491677544,&quot;y&quot;:-13.610358342167512},&quot;rotate&quot;:0,&quot;skewX&quot;:-9.606389997562388e-17},&quot;opacity&quot;:1,&quot;path&quot;:{&quot;type&quot;:&quot;RECT&quot;,&quot;size&quot;:{&quot;x&quot;:7.6869901620895025,&quot;y&quot;:7.686990162089505},&quot;cornerRounding&quot;:{&quot;type&quot;:&quot;ARC_LENGTH&quot;,&quot;global&quot;:1.3292987060439847}},&quot;pathStyles&quot;:[{&quot;type&quot;:&quot;FILL&quot;,&quot;fillStyle&quot;:&quot;rgba(37, 88, 201, 1)&quot;},{&quot;type&quot;:&quot;STROKE&quot;,&quot;strokeStyle&quot;:&quot;rgba(23,56,98,1)&quot;,&quot;lineWidth&quot;:0.7439022737505973,&quot;lineJoin&quot;:&quot;round&quot;}],&quot;isLocked&quot;:false,&quot;parent&quot;:{&quot;type&quot;:&quot;CHILD&quot;,&quot;parentId&quot;:&quot;152e3d55-849f-4e09-a7c2-37f79b754add&quot;,&quot;order&quot;:&quot;5&quot;}},&quot;77d89c62-02cd-4192-9ff4-b529b438639f&quot;:{&quot;type&quot;:&quot;FIGURE_OBJECT&quot;,&quot;id&quot;:&quot;77d89c62-02cd-4192-9ff4-b529b438639f&quot;,&quot;parent&quot;:{&quot;type&quot;:&quot;CROP&quot;,&quot;parentId&quot;:&quot;152e3d55-849f-4e09-a7c2-37f79b754add&quot;,&quot;order&quot;:&quot;5&quot;},&quot;relativeTransform&quot;:{&quot;translate&quot;:{&quot;x&quot;:0,&quot;y&quot;:-3.05179731543857},&quot;rotate&quot;:0,&quot;skewX&quot;:0,&quot;scale&quot;:{&quot;x&quot;:10.373667143173728,&quot;y&quot;:15.273649793295865}},&quot;path&quot;:{&quot;type&quot;:&quot;RECT&quot;,&quot;size&quot;:{&quot;x&quot;:2,&quot;y&quot;:2}},&quot;pathStyles&quot;:[{&quot;type&quot;:&quot;FILL&quot;,&quot;fillStyle&quot;:&quot;#fff&quot;}],&quot;isFrozen&quot;:true},&quot;92c2424e-793a-445a-a505-4403a7dc1c95&quot;:{&quot;type&quot;:&quot;FIGURE_OBJECT&quot;,&quot;id&quot;:&quot;92c2424e-793a-445a-a505-4403a7dc1c95&quot;,&quot;name&quot;:&quot;T cell receptor (TCR)&quot;,&quot;relativeTransform&quot;:{&quot;translate&quot;:{&quot;x&quot;:138.4111759690063,&quot;y&quot;:-72.13231251954187},&quot;rotate&quot;:0.03557695421103757,&quot;skewX&quot;:-1.734786924992293e-16,&quot;scale&quot;:{&quot;x&quot;:-0.20615151123020703,&quot;y&quot;:0.20615151123020667}},&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5&quot;}},&quot;43ebab5d-7256-4504-9c45-73bf1f3bb1a5&quot;:{&quot;relativeTransform&quot;:{&quot;translate&quot;:{&quot;x&quot;:134.21380422109917,&quot;y&quot;:-16.88552170094566},&quot;rotate&quot;:-0.7652225559478878,&quot;skewX&quot;:0,&quot;scale&quot;:{&quot;x&quot;:1,&quot;y&quot;:1.0000000000000002}},&quot;type&quot;:&quot;FIGURE_OBJECT&quot;,&quot;id&quot;:&quot;43ebab5d-7256-4504-9c45-73bf1f3bb1a5&quot;,&quot;name&quot;:&quot;Lymphocyte (t-cell, active, blue)&quot;,&quot;opacity&quot;:1,&quot;source&quot;:{&quot;id&quot;:&quot;5f7b55a142e95000acc0931f&quot;,&quot;type&quot;:&quot;ASSETS&quot;},&quot;pathStyles&quot;:[{&quot;type&quot;:&quot;FILL&quot;,&quot;fillStyle&quot;:&quot;rgb(0,0,0)&quot;}],&quot;isLocked&quot;:false,&quot;parent&quot;:{&quot;type&quot;:&quot;CHILD&quot;,&quot;parentId&quot;:&quot;959dab6c-d073-4c9b-8735-f4189899df2f&quot;,&quot;order&quot;:&quot;2&quot;}},&quot;69a47e03-46c1-423d-bf93-de60c29f96ad&quot;:{&quot;type&quot;:&quot;FIGURE_OBJECT&quot;,&quot;id&quot;:&quot;69a47e03-46c1-423d-bf93-de60c29f96ad&quot;,&quot;relativeTransform&quot;:{&quot;translate&quot;:{&quot;x&quot;:-0.894942565566883,&quot;y&quot;:0.0001257434913598004},&quot;rotate&quot;:0},&quot;opacity&quot;:0.59,&quot;path&quot;:{&quot;type&quot;:&quot;ELLIPSE&quot;,&quot;size&quot;:{&quot;x&quot;:126.80550359629247,&quot;y&quot;:127.92355402697409}},&quot;pathStyles&quot;:[{&quot;type&quot;:&quot;FILL&quot;,&quot;fillStyle&quot;:{&quot;type&quot;:&quot;radial&quot;,&quot;colorStops&quot;:{&quot;0.796&quot;:&quot;rgba(255, 255, 255, 0)&quot;,&quot;0.446&quot;:&quot;rgba(55,182,174,1)&quot;}}},{&quot;type&quot;:&quot;STROKE&quot;,&quot;strokeStyle&quot;:&quot;#95AAD3&quot;,&quot;lineWidth&quot;:0,&quot;lineJoin&quot;:&quot;round&quot;}],&quot;isLocked&quot;:false,&quot;parent&quot;:{&quot;type&quot;:&quot;CHILD&quot;,&quot;parentId&quot;:&quot;43ebab5d-7256-4504-9c45-73bf1f3bb1a5&quot;,&quot;order&quot;:&quot;2&quot;}},&quot;6f5e7bbe-8369-4641-980b-1e9a8b7e7be2&quot;:{&quot;id&quot;:&quot;6f5e7bbe-8369-4641-980b-1e9a8b7e7be2&quot;,&quot;name&quot;:&quot;Lymphocyte (T-cell)&quot;,&quot;type&quot;:&quot;FIGURE_OBJECT&quot;,&quot;relativeTransform&quot;:{&quot;translate&quot;:{&quot;x&quot;:-1.468587439731452,&quot;y&quot;:-0.3286339122131366},&quot;rotate&quot;:0,&quot;skewX&quot;:0,&quot;scale&quot;:{&quot;x&quot;:0.869231795679649,&quot;y&quot;:0.8692317956796493}},&quot;image&quot;:{&quot;url&quot;:&quot;https://icons.biorender.com/biorender/61533248e75ac20029699bf5/t-cell-01.png&quot;,&quot;fallbackUrl&quot;:&quot;https://res.cloudinary.com/dlcjuc3ej/image/upload/v1632842298/asofawjzlxacm7loo0rn.svg#/keystone/api/icons/61533248e75ac20029699bf5/t-cell-01.svg&quot;,&quot;isPremium&quot;:false,&quot;isPacked&quot;:true,&quot;size&quot;:{&quot;x&quot;:100,&quot;y&quot;:102.83687943262412}},&quot;source&quot;:{&quot;id&quot;:&quot;61532fe8e75ac20029699b8c&quot;,&quot;type&quot;:&quot;ASSETS&quot;},&quot;isPremium&quot;:false,&quot;parent&quot;:{&quot;type&quot;:&quot;CHILD&quot;,&quot;parentId&quot;:&quot;43ebab5d-7256-4504-9c45-73bf1f3bb1a5&quot;,&quot;order&quot;:&quot;3&quot;}},&quot;20b1b46f-d3ec-4f23-9f16-56d6b2e6192b&quot;:{&quot;type&quot;:&quot;FIGURE_OBJECT&quot;,&quot;id&quot;:&quot;20b1b46f-d3ec-4f23-9f16-56d6b2e6192b&quot;,&quot;name&quot;:&quot;T cell receptor (TCR)&quot;,&quot;relativeTransform&quot;:{&quot;translate&quot;:{&quot;x&quot;:135.7200077315071,&quot;y&quot;:40.50056322289498},&quot;rotate&quot;:3.143960963025131,&quot;skewX&quot;:-1.3138459799573968e-16,&quot;scale&quot;:{&quot;x&quot;:-0.20615151123020714,&quot;y&quot;:0.20615151123020686}},&quot;opacity&quot;:1,&quot;image&quot;:{&quot;url&quot;:&quot;https://icons.biorender.com/biorender/5d9b4084dd52690004bb54a2/t-cell-receptor.png&quot;,&quot;fallbackUrl&quot;:&quot;https://res.cloudinary.com/dlcjuc3ej/image/upload/v1570455670/wu6muex5i8q9l4heq2kb.svg#/keystone/api/icons/5d9b4084dd52690004bb54a2/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959dab6c-d073-4c9b-8735-f4189899df2f&quot;,&quot;order&quot;:&quot;7&quot;}},&quot;891f5a92-cf61-4414-902b-ee6cecad6fda&quot;:{&quot;type&quot;:&quot;FIGURE_OBJECT&quot;,&quot;id&quot;:&quot;891f5a92-cf61-4414-902b-ee6cecad6fda&quot;,&quot;relativeTransform&quot;:{&quot;translate&quot;:{&quot;x&quot;:-309.81042385070583,&quot;y&quot;:-118.24813131496474},&quot;rotate&quot;:-2.449293598294707e-16},&quot;opacity&quot;:1,&quot;source&quot;:{&quot;type&quot;:&quot;ASSETS&quot;},&quot;pathStyles&quot;:[{&quot;type&quot;:&quot;FILL&quot;,&quot;fillStyle&quot;:&quot;rgb(0,0,0)&quot;}],&quot;isLocked&quot;:false,&quot;parent&quot;:{&quot;type&quot;:&quot;CHILD&quot;,&quot;parentId&quot;:&quot;426e4596-25d0-43ce-a3a2-0ed258a53b6b&quot;,&quot;order&quot;:&quot;5&quot;}},&quot;f8081a56-aedc-486d-bae7-799b6ef9ec5f&quot;:{&quot;type&quot;:&quot;FIGURE_OBJECT&quot;,&quot;id&quot;:&quot;f8081a56-aedc-486d-bae7-799b6ef9ec5f&quot;,&quot;relativeTransform&quot;:{&quot;translate&quot;:{&quot;x&quot;:0.25795898569206305,&quot;y&quot;:2.0921124957523562},&quot;rotate&quot;:-2.449293598294707e-16},&quot;opacity&quot;:1,&quot;path&quot;:{&quot;type&quot;:&quot;POLY_LINE&quot;,&quot;points&quot;:[{&quot;x&quot;:-2.39625881531696,&quot;y&quot;:-0.11616102931940123},{&quot;x&quot;:-0.37174842680208586,&quot;y&quot;:1.6906322287366402},{&quot;x&quot;:2.533635261451666,&quot;y&quot;:-1.2931641497824728},{&quot;x&quot;:-0.02056716959569283,&quot;y&quot;:-1.148019396143086},{&quot;x&quot;:-1.9725051812909977,&quot;y&quot;:-1.677711438675694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2&quot;}},&quot;16a8543e-8e1c-4ca7-822e-a0a300c777a2&quot;:{&quot;type&quot;:&quot;FIGURE_OBJECT&quot;,&quot;id&quot;:&quot;16a8543e-8e1c-4ca7-822e-a0a300c777a2&quot;,&quot;relativeTransform&quot;:{&quot;translate&quot;:{&quot;x&quot;:8.522851322180019,&quot;y&quot;:0.5178472888023853},&quot;rotate&quot;:-2.449293598294707e-16},&quot;opacity&quot;:1,&quot;path&quot;:{&quot;type&quot;:&quot;POLY_LINE&quot;,&quot;points&quot;:[{&quot;x&quot;:-1.356074490559875,&quot;y&quot;:1.1226055906496193},{&quot;x&quot;:0.5882716695719362,&quot;y&quot;:2.1701033344215874},{&quot;x&quot;:2.095176623393639,&quot;y&quot;:0.7933881745453513},{&quot;x&quot;:1.9807344612106752,&quot;y&quot;:-1.754860688131638},{&quot;x&quot;:-0.2808810505984273,&quot;y&quot;:-1.9486851477114104},{&quot;x&quot;:-2.273714423665337,&quot;y&quot;:-0.22096271463594402}],&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3&quot;}},&quot;cd15ab75-8fc4-43ff-ba63-99f0b7275a10&quot;:{&quot;type&quot;:&quot;FIGURE_OBJECT&quot;,&quot;id&quot;:&quot;cd15ab75-8fc4-43ff-ba63-99f0b7275a10&quot;,&quot;relativeTransform&quot;:{&quot;translate&quot;:{&quot;x&quot;:2.6193567961170756,&quot;y&quot;:6.421341814865213},&quot;rotate&quot;:-2.449293598294707e-16},&quot;opacity&quot;:1,&quot;path&quot;:{&quot;type&quot;:&quot;POLY_LINE&quot;,&quot;points&quot;:[{&quot;x&quot;:0.2552472693269218,&quot;y&quot;:-2.1057693583620396},{&quot;x&quot;:-2.0753208327062205,&quot;y&quot;:-1.6099730591564334},{&quot;x&quot;:-1.5884207161046007,&quot;y&quot;:1.3480252285534966},{&quot;x&quot;:0.591199789526582,&quot;y&quot;:2.287548530239996},{&quot;x&quot;:2.0892842431135077,&quot;y&quot;:0.5821994122270324},{&quot;x&quot;:1.8812222420957574,&quot;y&quot;:-2.047081832199741}],&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5&quot;}},&quot;86a9d9a0-f172-4914-816e-e6052ee659a7&quot;:{&quot;type&quot;:&quot;FIGURE_OBJECT&quot;,&quot;id&quot;:&quot;86a9d9a0-f172-4914-816e-e6052ee659a7&quot;,&quot;relativeTransform&quot;:{&quot;translate&quot;:{&quot;x&quot;:-5.44442815903777,&quot;y&quot;:-3.1511268111677593},&quot;rotate&quot;:-2.449293598294707e-16},&quot;opacity&quot;:1,&quot;path&quot;:{&quot;type&quot;:&quot;POLY_LINE&quot;,&quot;points&quot;:[{&quot;x&quot;:0.01807339623789928,&quot;y&quot;:0.8009949348387478},{&quot;x&quot;:-1.5901557176453585,&quot;y&quot;:2.266151761039544},{&quot;x&quot;:-2.8338909014820866,&quot;y&quot;:0.6712353199961774},{&quot;x&quot;:-0.6721676691327948,&quot;y&quot;:-2.078457777277076},{&quot;x&quot;:2.32002602762467,&quot;y&quot;:-1.6130355293276384},{&quot;x&quot;:2.555126642996576,&quot;y&quot;:0.22465043230034826}],&quot;closed&quot;:true},&quot;pathStyles&quot;:[{&quot;type&quot;:&quot;FILL&quot;,&quot;fillStyle&quot;:&quot;rgba(37, 88, 201, 1)&quot;},{&quot;type&quot;:&quot;STROKE&quot;,&quot;strokeStyle&quot;:&quot;rgba(5, 7, 41, 1)&quot;,&quot;lineWidth&quot;:0.40450639853645,&quot;lineJoin&quot;:&quot;round&quot;}],&quot;pathSmoothing&quot;:{&quot;type&quot;:&quot;CATMULL_SMOOTHING&quot;,&quot;smoothing&quot;:0.2},&quot;isLocked&quot;:false,&quot;parent&quot;:{&quot;type&quot;:&quot;CHILD&quot;,&quot;parentId&quot;:&quot;891f5a92-cf61-4414-902b-ee6cecad6fda&quot;,&quot;order&quot;:&quot;6&quot;}},&quot;81d9a602-d564-4788-96bc-c92fa0f7f751&quot;:{&quot;type&quot;:&quot;FIGURE_OBJECT&quot;,&quot;id&quot;:&quot;81d9a602-d564-4788-96bc-c92fa0f7f751&quot;,&quot;relativeTransform&quot;:{&quot;translate&quot;:{&quot;x&quot;:3.012923097854533,&quot;y&quot;:-5.779213538998099},&quot;rotate&quot;:-2.449293598294707e-16},&quot;opacity&quot;:1,&quot;path&quot;:{&quot;type&quot;:&quot;POLY_LINE&quot;,&quot;points&quot;:[{&quot;x&quot;:0.4242892364564956,&quot;y&quot;:4.323853938220736},{&quot;x&quot;:0.4403825685501303,&quot;y&quot;:1.175482210293097},{&quot;x&quot;:-2.2177767841137013,&quot;y&quot;:1.2777379031084792},{&quot;x&quot;:-4.157470490529315,&quot;y&quot;:0.7513685639785787},{&quot;x&quot;:-3.533125129820966,&quot;y&quot;:-1.5493710056885819},{&quot;x&quot;:-0.5140717598960187,&quot;y&quot;:-4.2066242954099975},{&quot;x&quot;:3.2082729889135138,&quot;y&quot;:-3.273651652653039},{&quot;x&quot;:4.037875752568702,&quot;y&quot;:0.27483316119110984}],&quot;closed&quot;:true},&quot;pathStyles&quot;:[{&quot;type&quot;:&quot;FILL&quot;,&quot;fillStyle&quot;:&quot;rgba(220, 44, 43, 1)&quot;},{&quot;type&quot;:&quot;STROKE&quot;,&quot;strokeStyle&quot;:&quot;rgba(220, 44, 43, 1)&quot;,&quot;lineWidth&quot;:0.40450639853645,&quot;lineJoin&quot;:&quot;round&quot;}],&quot;pathSmoothing&quot;:{&quot;type&quot;:&quot;CATMULL_SMOOTHING&quot;,&quot;smoothing&quot;:0.2},&quot;isLocked&quot;:false,&quot;parent&quot;:{&quot;type&quot;:&quot;CHILD&quot;,&quot;parentId&quot;:&quot;891f5a92-cf61-4414-902b-ee6cecad6fda&quot;,&quot;order&quot;:&quot;7&quot;}},&quot;d3398336-6414-4dbb-99c7-2654090a00c1&quot;:{&quot;type&quot;:&quot;FIGURE_OBJECT&quot;,&quot;id&quot;:&quot;d3398336-6414-4dbb-99c7-2654090a00c1&quot;,&quot;relativeTransform&quot;:{&quot;translate&quot;:{&quot;x&quot;:-306.97713168005566,&quot;y&quot;:-123.54180669552414},&quot;rotate&quot;:-0.8491587237352722},&quot;opacity&quot;:1,&quot;path&quot;:{&quot;type&quot;:&quot;POLY_LINE&quot;,&quot;points&quot;:[{&quot;x&quot;:-13.350277546561335,&quot;y&quot;:1.4654434597112025},{&quot;x&quot;:-13.350277546561312,&quot;y&quot;:-8.792660758267225},{&quot;x&quot;:-5.607116569555752,&quot;y&quot;:-12.212028830926702},{&quot;x&quot;:4.539094365830847,&quot;y&quot;:-8.059939028411623},{&quot;x&quot;:4.005083263968395,&quot;y&quot;:10.99082594783403},{&quot;x&quot;:-11.928361973203783,&quot;y&quot;:14.64889600331528}],&quot;closed&quot;:true},&quot;pathStyles&quot;:[{&quot;type&quot;:&quot;FILL&quot;,&quot;fillStyle&quot;:&quot;rgb(255, 255, 255)&quot;},{&quot;type&quot;:&quot;STROKE&quot;,&quot;strokeStyle&quot;:&quot;rgba(139, 100, 171, 1)&quot;,&quot;lineWidth&quot;:1.1061604827599523,&quot;lineJoin&quot;:&quot;round&quot;}],&quot;pathSmoothing&quot;:{&quot;type&quot;:&quot;CATMULL_SMOOTHING&quot;,&quot;smoothing&quot;:0.2},&quot;isLocked&quot;:false,&quot;parent&quot;:{&quot;type&quot;:&quot;CHILD&quot;,&quot;parentId&quot;:&quot;426e4596-25d0-43ce-a3a2-0ed258a53b6b&quot;,&quot;order&quot;:&quot;2&quot;},&quot;connectorInfo&quot;:{&quot;connectedObjects&quot;:[],&quot;type&quot;:&quot;CUBIC&quot;,&quot;offset&quot;:{&quot;x&quot;:0,&quot;y&quot;:0},&quot;bending&quot;:0.1,&quot;firstElementIsHead&quot;:true,&quot;customized&quot;:false}},&quot;426e4596-25d0-43ce-a3a2-0ed258a53b6b&quot;:{&quot;type&quot;:&quot;FIGURE_OBJECT&quot;,&quot;id&quot;:&quot;426e4596-25d0-43ce-a3a2-0ed258a53b6b&quot;,&quot;parent&quot;:{&quot;type&quot;:&quot;CHILD&quot;,&quot;parentId&quot;:&quot;a979d556-0a71-41d0-9ef2-0ad5b497f16b&quot;,&quot;order&quot;:&quot;99999999999999999998&quot;},&quot;relativeTransform&quot;:{&quot;translate&quot;:{&quot;x&quot;:284.9814075059512,&quot;y&quot;:90.0382883720233},&quot;rotate&quot;:-0.47802406914453865,&quot;skewX&quot;:0,&quot;scale&quot;:{&quot;x&quot;:1,&quot;y&quot;:1}}},&quot;bf25f9a6-97a5-447b-bc60-5ef1522b7a0e&quot;:{&quot;type&quot;:&quot;FIGURE_OBJECT&quot;,&quot;id&quot;:&quot;bf25f9a6-97a5-447b-bc60-5ef1522b7a0e&quot;,&quot;relativeTransform&quot;:{&quot;translate&quot;:{&quot;x&quot;:-345.44871838390776,&quot;y&quot;:-70.97524328204896},&quot;rotate&quot;:-1.8273102251636943,&quot;skewX&quot;:0,&quot;scale&quot;:{&quot;x&quot;:1,&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quot;},&quot;connectorInfo&quot;:{&quot;connectedObjects&quot;:[],&quot;type&quot;:&quot;QUADRATIC&quot;,&quot;offset&quot;:{&quot;x&quot;:0,&quot;y&quot;:0},&quot;bending&quot;:0.1,&quot;firstElementIsHead&quot;:true,&quot;customized&quot;:true}},&quot;124a83d9-2baa-41db-b73e-8f526dc0f0af&quot;:{&quot;id&quot;:&quot;124a83d9-2baa-41db-b73e-8f526dc0f0af&quot;,&quot;name&quot;:&quot;image.png&quot;,&quot;type&quot;:&quot;FIGURE_OBJECT&quot;,&quot;relativeTransform&quot;:{&quot;translate&quot;:{&quot;x&quot;:905.1055521929916,&quot;y&quot;:44.03601269715422},&quot;rotate&quot;:-1.570796326794897,&quot;skewX&quot;:0,&quot;scale&quot;:{&quot;x&quot;:2.105165223752168,&quot;y&quot;:2.105165223752168}},&quot;image&quot;:{&quot;url&quot;:&quot;https://core.services.biorender.com/api/uploads/65a5a0dc3f1eaa83b4f2b023/1705353436707_76ab346e-3784-4e49-a904-dfd7d95dd7f5_icon.png&quot;,&quot;isPremium&quot;:false,&quot;isSignedURL&quot;:true,&quot;size&quot;:{&quot;x&quot;:300,&quot;y&quot;:312.664907651715}},&quot;source&quot;:{&quot;id&quot;:&quot;65a5a0dc3f1eaa83b4f2b023&quot;,&quot;type&quot;:&quot;UPLOADS&quot;},&quot;isPremium&quot;:false,&quot;parent&quot;:{&quot;type&quot;:&quot;CHILD&quot;,&quot;parentId&quot;:&quot;a979d556-0a71-41d0-9ef2-0ad5b497f16b&quot;,&quot;order&quot;:&quot;999999999999999999997&quot;}},&quot;959dab6c-d073-4c9b-8735-f4189899df2f&quot;:{&quot;type&quot;:&quot;FIGURE_OBJECT&quot;,&quot;id&quot;:&quot;959dab6c-d073-4c9b-8735-f4189899df2f&quot;,&quot;parent&quot;:{&quot;type&quot;:&quot;CHILD&quot;,&quot;parentId&quot;:&quot;a979d556-0a71-41d0-9ef2-0ad5b497f16b&quot;,&quot;order&quot;:&quot;9999999999999999999&quot;},&quot;relativeTransform&quot;:{&quot;translate&quot;:{&quot;x&quot;:19.751682528589065,&quot;y&quot;:-117.06109091573377},&quot;rotate&quot;:2.7302837671079856,&quot;skewX&quot;:-2.220446049250313e-16,&quot;scale&quot;:{&quot;x&quot;:1,&quot;y&quot;:1.0000000000000007}}},&quot;5012b7f0-a77a-466b-8292-9e1dd7092f86&quot;:{&quot;type&quot;:&quot;FIGURE_OBJECT&quot;,&quot;id&quot;:&quot;5012b7f0-a77a-466b-8292-9e1dd7092f86&quot;,&quot;parent&quot;:{&quot;type&quot;:&quot;CHILD&quot;,&quot;parentId&quot;:&quot;cdb617f3-ef7e-48b7-8c75-cd5e30e375b5&quot;,&quot;order&quot;:&quot;7&quot;},&quot;relativeTransform&quot;:{&quot;translate&quot;:{&quot;x&quot;:-52.390149929808615,&quot;y&quot;:8.965771799808266},&quot;rotate&quot;:0.3856525484594519,&quot;skewX&quot;:0,&quot;scale&quot;:{&quot;x&quot;:1,&quot;y&quot;:1}}},&quot;3a375328-4571-4d63-bcdb-e933906b222e&quot;:{&quot;type&quot;:&quot;FIGURE_OBJECT&quot;,&quot;id&quot;:&quot;3a375328-4571-4d63-bcdb-e933906b222e&quot;,&quot;parent&quot;:{&quot;type&quot;:&quot;CHILD&quot;,&quot;parentId&quot;:&quot;a979d556-0a71-41d0-9ef2-0ad5b497f16b&quot;,&quot;order&quot;:&quot;999999999999999999999&quot;},&quot;relativeTransform&quot;:{&quot;translate&quot;:{&quot;x&quot;:536.5808219542732,&quot;y&quot;:93.1179076167851},&quot;rotate&quot;:0,&quot;skewX&quot;:0,&quot;scale&quot;:{&quot;x&quot;:1,&quot;y&quot;:1}}},&quot;1629c573-d6c9-47b0-93e6-457576e6ea05&quot;:{&quot;id&quot;:&quot;1629c573-d6c9-47b0-93e6-457576e6ea05&quot;,&quot;name&quot;:&quot;Lymphocyte (B-cell)&quot;,&quot;type&quot;:&quot;FIGURE_OBJECT&quot;,&quot;relativeTransform&quot;:{&quot;translate&quot;:{&quot;x&quot;:-304.5735360845596,&quot;y&quot;:51.9199698785866},&quot;rotate&quot;:1.5707963267948966,&quot;skewX&quot;:0,&quot;scale&quot;:{&quot;x&quot;:0.8120317111450371,&quot;y&quot;:0.812031711145037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c2255127-053f-4807-8b2a-131ff4c69d1f&quot;,&quot;order&quot;:&quot;1&quot;}},&quot;bbb26f22-b9a7-4a26-b0f3-c5de95a60f7b&quot;:{&quot;type&quot;:&quot;FIGURE_OBJECT&quot;,&quot;id&quot;:&quot;bbb26f22-b9a7-4a26-b0f3-c5de95a60f7b&quot;,&quot;name&quot;:&quot;Antibody (round style)&quot;,&quot;relativeTransform&quot;:{&quot;translate&quot;:{&quot;x&quot;:-339.69393964195393,&quot;y&quot;:22.127680159673947},&quot;rotate&quot;:5.388869688842227,&quot;skewX&quot;:0,&quot;scale&quot;:{&quot;x&quot;:-0.09635543207776334,&quot;y&quot;:0.0961646292419659}},&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2&quot;}},&quot;cd4d66f5-552a-4f5a-9362-5da402926d06&quot;:{&quot;type&quot;:&quot;FIGURE_OBJECT&quot;,&quot;id&quot;:&quot;cd4d66f5-552a-4f5a-9362-5da402926d06&quot;,&quot;name&quot;:&quot;Antibody (round style)&quot;,&quot;relativeTransform&quot;:{&quot;translate&quot;:{&quot;x&quot;:-293.8769947255375,&quot;y&quot;:7.7840966373261535},&quot;rotate&quot;:0.27469816880550235,&quot;skewX&quot;:-9.342171889255254e-17,&quot;scale&quot;:{&quot;x&quot;:-0.09635543207776336,&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3&quot;}},&quot;83787821-90f1-4dbf-baf6-4d58f177cafd&quot;:{&quot;type&quot;:&quot;FIGURE_OBJECT&quot;,&quot;id&quot;:&quot;83787821-90f1-4dbf-baf6-4d58f177cafd&quot;,&quot;name&quot;:&quot;Antibody (round style)&quot;,&quot;relativeTransform&quot;:{&quot;translate&quot;:{&quot;x&quot;:-260.43240367920373,&quot;y&quot;:38.515545397498705},&quot;rotate&quot;:1.2205479354433852,&quot;skewX&quot;:-4.671085944627626e-17,&quot;scale&quot;:{&quot;x&quot;:-0.09635543207776337,&quot;y&quot;:0.09616462924196581}},&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5&quot;}},&quot;06941815-2d15-4760-89a6-961a98a1c905&quot;:{&quot;type&quot;:&quot;FIGURE_OBJECT&quot;,&quot;id&quot;:&quot;06941815-2d15-4760-89a6-961a98a1c905&quot;,&quot;name&quot;:&quot;Antibody (round style)&quot;,&quot;relativeTransform&quot;:{&quot;translate&quot;:{&quot;x&quot;:-344.175170781261,&quot;y&quot;:76.82239652158864},&quot;rotate&quot;:4.075948907436251,&quot;skewX&quot;:9.342171889255252e-17,&quot;scale&quot;:{&quot;x&quot;:-0.09635543207776337,&quot;y&quot;:0.096164629241965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6&quot;}},&quot;68ceee67-8a52-4a7b-abcd-22945613a674&quot;:{&quot;type&quot;:&quot;FIGURE_OBJECT&quot;,&quot;id&quot;:&quot;68ceee67-8a52-4a7b-abcd-22945613a674&quot;,&quot;name&quot;:&quot;Antibody (round style)&quot;,&quot;relativeTransform&quot;:{&quot;translate&quot;:{&quot;x&quot;:-304.5738877109148,&quot;y&quot;:96.46304379354036},&quot;rotate&quot;:3.141592653589793,&quot;skewX&quot;:-5.970375070198436e-17,&quot;scale&quot;:{&quot;x&quot;:-0.09635543207776338,&quot;y&quot;:0.0961646292419658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7&quot;}},&quot;1893ddaa-7b6b-4a40-b258-813b53d4af22&quot;:{&quot;type&quot;:&quot;FIGURE_OBJECT&quot;,&quot;id&quot;:&quot;1893ddaa-7b6b-4a40-b258-813b53d4af22&quot;,&quot;name&quot;:&quot;Antibody (round style)&quot;,&quot;relativeTransform&quot;:{&quot;translate&quot;:{&quot;x&quot;:-271.2961081284495,&quot;y&quot;:83.41841971407082},&quot;rotate&quot;:2.364046101436906,&quot;skewX&quot;:9.342171889255249e-17,&quot;scale&quot;:{&quot;x&quot;:-0.09635543207776338,&quot;y&quot;:0.0961646292419658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2255127-053f-4807-8b2a-131ff4c69d1f&quot;,&quot;order&quot;:&quot;8&quot;}},&quot;c2255127-053f-4807-8b2a-131ff4c69d1f&quot;:{&quot;type&quot;:&quot;FIGURE_OBJECT&quot;,&quot;id&quot;:&quot;c2255127-053f-4807-8b2a-131ff4c69d1f&quot;,&quot;parent&quot;:{&quot;type&quot;:&quot;CHILD&quot;,&quot;parentId&quot;:&quot;3a375328-4571-4d63-bcdb-e933906b222e&quot;,&quot;order&quot;:&quot;8&quot;},&quot;relativeTransform&quot;:{&quot;translate&quot;:{&quot;x&quot;:-236.58648575158844,&quot;y&quot;:-199.0183480926586},&quot;rotate&quot;:-0.9243896819785017,&quot;skewX&quot;:0,&quot;scale&quot;:{&quot;x&quot;:1,&quot;y&quot;:1}}},&quot;f1c19694-4875-42ce-b181-704f5bb6e82c&quot;:{&quot;type&quot;:&quot;FIGURE_OBJECT&quot;,&quot;id&quot;:&quot;f1c19694-4875-42ce-b181-704f5bb6e82c&quot;,&quot;parent&quot;:{&quot;type&quot;:&quot;CHILD&quot;,&quot;parentId&quot;:&quot;3a375328-4571-4d63-bcdb-e933906b222e&quot;,&quot;order&quot;:&quot;9&quot;},&quot;relativeTransform&quot;:{&quot;translate&quot;:{&quot;x&quot;:-89.9599267395248,&quot;y&quot;:82.48650872899154},&quot;rotate&quot;:0}},&quot;e205ae14-12b1-4e4d-bb25-24e9f7924ab9&quot;:{&quot;id&quot;:&quot;e205ae14-12b1-4e4d-bb25-24e9f7924ab9&quot;,&quot;name&quot;:&quot;Lymphocyte (B-cell)&quot;,&quot;type&quot;:&quot;FIGURE_OBJECT&quot;,&quot;relativeTransform&quot;:{&quot;translate&quot;:{&quot;x&quot;:-199.01640950653507,&quot;y&quot;:33.92588246424338},&quot;rotate&quot;:1.5707963267948966,&quot;skewX&quot;:0,&quot;scale&quot;:{&quot;x&quot;:0.5306030117884751,&quot;y&quot;:0.530603011788475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f1c19694-4875-42ce-b181-704f5bb6e82c&quot;,&quot;order&quot;:&quot;1&quot;}},&quot;7ce59d77-1c94-4f79-9e3e-0a414e2cd628&quot;:{&quot;type&quot;:&quot;FIGURE_OBJECT&quot;,&quot;id&quot;:&quot;7ce59d77-1c94-4f79-9e3e-0a414e2cd628&quot;,&quot;name&quot;:&quot;Antibody (round style)&quot;,&quot;relativeTransform&quot;:{&quot;translate&quot;:{&quot;x&quot;:-221.96501070894763,&quot;y&quot;:14.45881186100381},&quot;rotate&quot;:5.388869688842227,&quot;skewX&quot;:0,&quot;scale&quot;:{&quot;x&quot;:-0.06296118952121732,&quot;y&quot;:0.0628365138984030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2&quot;}},&quot;db9d2489-fdd8-414b-8a3e-03e66976b27b&quot;:{&quot;type&quot;:&quot;FIGURE_OBJECT&quot;,&quot;id&quot;:&quot;db9d2489-fdd8-414b-8a3e-03e66976b27b&quot;,&quot;name&quot;:&quot;Antibody (round style)&quot;,&quot;relativeTransform&quot;:{&quot;translate&quot;:{&quot;x&quot;:-192.0270062813655,&quot;y&quot;:5.086334761475948},&quot;rotate&quot;:0.27469816880550235,&quot;skewX&quot;:-1.0940178687557869e-16,&quot;scale&quot;:{&quot;x&quot;:-0.06296118952121732,&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3&quot;}},&quot;aa95fa97-42c2-4951-93da-ed3f44366e6b&quot;:{&quot;type&quot;:&quot;FIGURE_OBJECT&quot;,&quot;id&quot;:&quot;aa95fa97-42c2-4951-93da-ed3f44366e6b&quot;,&quot;name&quot;:&quot;Antibody (round style)&quot;,&quot;relativeTransform&quot;:{&quot;translate&quot;:{&quot;x&quot;:-170.17342532675548,&quot;y&quot;:25.167076738630463},&quot;rotate&quot;:1.220547935443385,&quot;skewX&quot;:-1.6410268031336797e-16,&quot;scale&quot;:{&quot;x&quot;:-0.06296118952121733,&quot;y&quot;:0.0628365138984030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5&quot;}},&quot;64652e01-1ad3-4dc2-83f5-d3bfc7e02d44&quot;:{&quot;type&quot;:&quot;FIGURE_OBJECT&quot;,&quot;id&quot;:&quot;64652e01-1ad3-4dc2-83f5-d3bfc7e02d44&quot;,&quot;name&quot;:&quot;Antibody (round style)&quot;,&quot;relativeTransform&quot;:{&quot;translate&quot;:{&quot;x&quot;:-224.8931657383661,&quot;y&quot;:50.19778711558577},&quot;rotate&quot;:4.075948907436251,&quot;skewX&quot;:5.470089343778932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6&quot;}},&quot;3828a04e-da91-4969-830c-7876100dc525&quot;:{&quot;type&quot;:&quot;FIGURE_OBJECT&quot;,&quot;id&quot;:&quot;3828a04e-da91-4969-830c-7876100dc525&quot;,&quot;name&quot;:&quot;Antibody (round style)&quot;,&quot;relativeTransform&quot;:{&quot;translate&quot;:{&quot;x&quot;:-199.01663926850193,&quot;y&quot;:63.031505864423295},&quot;rotate&quot;:3.141592653589793,&quot;skewX&quot;:-5.970375070198435e-17,&quot;scale&quot;:{&quot;x&quot;:-0.06296118952121733,&quot;y&quot;:0.0628365138984030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7&quot;}},&quot;795f7fbb-a5b0-4a37-966b-472f257f8c77&quot;:{&quot;type&quot;:&quot;FIGURE_OBJECT&quot;,&quot;id&quot;:&quot;795f7fbb-a5b0-4a37-966b-472f257f8c77&quot;,&quot;name&quot;:&quot;Antibody (round style)&quot;,&quot;relativeTransform&quot;:{&quot;translate&quot;:{&quot;x&quot;:-177.27205733931746,&quot;y&quot;:54.507803243924585},&quot;rotate&quot;:2.364046101436906,&quot;skewX&quot;:0,&quot;scale&quot;:{&quot;x&quot;:-0.06296118952121735,&quot;y&quot;:0.0628365138984030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1c19694-4875-42ce-b181-704f5bb6e82c&quot;,&quot;order&quot;:&quot;8&quot;}},&quot;451cd0cb-0250-49ff-aa69-ee3b3856a236&quot;:{&quot;type&quot;:&quot;FIGURE_OBJECT&quot;,&quot;id&quot;:&quot;451cd0cb-0250-49ff-aa69-ee3b3856a236&quot;,&quot;parent&quot;:{&quot;type&quot;:&quot;CHILD&quot;,&quot;parentId&quot;:&quot;3a375328-4571-4d63-bcdb-e933906b222e&quot;,&quot;order&quot;:&quot;95&quot;},&quot;relativeTransform&quot;:{&quot;translate&quot;:{&quot;x&quot;:-180.59783961464848,&quot;y&quot;:-34.65410215573669},&quot;rotate&quot;:-0.45657047200894096}},&quot;87a87e89-3ca9-49d1-86e7-f5184a984a92&quot;:{&quot;id&quot;:&quot;87a87e89-3ca9-49d1-86e7-f5184a984a92&quot;,&quot;name&quot;:&quot;Lymphocyte (B-cell)&quot;,&quot;type&quot;:&quot;FIGURE_OBJECT&quot;,&quot;relativeTransform&quot;:{&quot;translate&quot;:{&quot;x&quot;:-137.15364297805255,&quot;y&quot;:23.380274936893684},&quot;rotate&quot;:1.5707963267948966,&quot;skewX&quot;:4.609078669911945e-32,&quot;scale&quot;:{&quot;x&quot;:0.36566902308387933,&quot;y&quot;:0.3656690230838791}},&quot;image&quot;:{&quot;url&quot;:&quot;https://icons.biorender.com/biorender/615367d4e75ac20029699da2/b-cell.png&quot;,&quot;fallbackUrl&quot;:&quot;https://res.cloudinary.com/dlcjuc3ej/image/upload/v1632856016/gorwz8w3o6myirm2wfra.svg#/keystone/api/icons/615367d4e75ac20029699da2/b-cell.svg#/keystone/api/icons/615367d4e75ac20029699da2/b-cell.svg#/keystone/api/icons/615367d4e75ac20029699da2/b-cell.svg&quot;,&quot;isPremium&quot;:false,&quot;size&quot;:{&quot;x&quot;:100,&quot;y&quot;:102.83687943262412}},&quot;source&quot;:{&quot;id&quot;:&quot;61536716e75ac20029699d99&quot;,&quot;type&quot;:&quot;ASSETS&quot;},&quot;isPremium&quot;:false,&quot;parent&quot;:{&quot;type&quot;:&quot;CHILD&quot;,&quot;parentId&quot;:&quot;451cd0cb-0250-49ff-aa69-ee3b3856a236&quot;,&quot;order&quot;:&quot;1&quot;}},&quot;8c19de37-d385-4fbf-92c2-98dd19326e17&quot;:{&quot;type&quot;:&quot;FIGURE_OBJECT&quot;,&quot;id&quot;:&quot;8c19de37-d385-4fbf-92c2-98dd19326e17&quot;,&quot;name&quot;:&quot;Antibody (round style)&quot;,&quot;relativeTransform&quot;:{&quot;translate&quot;:{&quot;x&quot;:-152.96884265915244,&quot;y&quot;:9.964398035257643},&quot;rotate&quot;:5.388869688842227,&quot;skewX&quot;:2.8793702091348056e-16,&quot;scale&quot;:{&quot;x&quot;:-0.043390173355443776,&quot;y&quot;:0.043304252220086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2&quot;}},&quot;9907783f-e2f7-4dfa-aed0-ee5fd1c3459a&quot;:{&quot;type&quot;:&quot;FIGURE_OBJECT&quot;,&quot;id&quot;:&quot;9907783f-e2f7-4dfa-aed0-ee5fd1c3459a&quot;,&quot;name&quot;:&quot;Antibody (round style)&quot;,&quot;relativeTransform&quot;:{&quot;translate&quot;:{&quot;x&quot;:-132.33684361486698,&quot;y&quot;:3.5052855373688327},&quot;rotate&quot;:0.27469816880550235,&quot;skewX&quot;:-1.727622125480884e-16,&quot;scale&quot;:{&quot;x&quot;:-0.04339017335544377,&quot;y&quot;:0.0433042522200864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3&quot;}},&quot;2970d233-1a04-46e1-a80c-550a430f94d9&quot;:{&quot;type&quot;:&quot;FIGURE_OBJECT&quot;,&quot;id&quot;:&quot;2970d233-1a04-46e1-a80c-550a430f94d9&quot;,&quot;name&quot;:&quot;Antibody (round style)&quot;,&quot;relativeTransform&quot;:{&quot;translate&quot;:{&quot;x&quot;:-117.27628530476376,&quot;y&quot;:17.34407864341473},&quot;rotate&quot;:1.220547935443385,&quot;skewX&quot;:-4.031118292788725e-16,&quot;scale&quot;:{&quot;x&quot;:-0.04339017335544379,&quot;y&quot;:0.043304252220086464}},&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5&quot;}},&quot;4364f031-5e80-4451-b806-ea15ed151d02&quot;:{&quot;type&quot;:&quot;FIGURE_OBJECT&quot;,&quot;id&quot;:&quot;4364f031-5e80-4451-b806-ea15ed151d02&quot;,&quot;name&quot;:&quot;Antibody (round style)&quot;,&quot;relativeTransform&quot;:{&quot;translate&quot;:{&quot;x&quot;:-154.9868025373607,&quot;y&quot;:34.59417939159064},&quot;rotate&quot;:4.075948907436251,&quot;skewX&quot;:-2.879370209134804e-16,&quot;scale&quot;:{&quot;x&quot;:-0.0433901733554437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6&quot;}},&quot;68872c9d-e9cb-4841-8418-952e362828ba&quot;:{&quot;type&quot;:&quot;FIGURE_OBJECT&quot;,&quot;id&quot;:&quot;68872c9d-e9cb-4841-8418-952e362828ba&quot;,&quot;name&quot;:&quot;Antibody (round style)&quot;,&quot;relativeTransform&quot;:{&quot;translate&quot;:{&quot;x&quot;:-137.15380132022568,&quot;y&quot;:43.43863238781959},&quot;rotate&quot;:3.141592653589793,&quot;skewX&quot;:-5.970375070198427e-17,&quot;scale&quot;:{&quot;x&quot;:-0.043390173355443776,&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7&quot;}},&quot;8f2fc467-1088-494e-a930-0cecec9da709&quot;:{&quot;type&quot;:&quot;FIGURE_OBJECT&quot;,&quot;id&quot;:&quot;8f2fc467-1088-494e-a930-0cecec9da709&quot;,&quot;name&quot;:&quot;Antibody (round style)&quot;,&quot;relativeTransform&quot;:{&quot;translate&quot;:{&quot;x&quot;:-122.16836050146522,&quot;y&quot;:37.564459152749826},&quot;rotate&quot;:2.364046101436906,&quot;skewX&quot;:3.455244250961764e-16,&quot;scale&quot;:{&quot;x&quot;:-0.0433901733554438,&quot;y&quot;:0.043304252220086485}},&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51cd0cb-0250-49ff-aa69-ee3b3856a236&quot;,&quot;order&quot;:&quot;8&quot;}},&quot;bcbdbce1-8998-462c-aaea-08dfc270d55c&quot;:{&quot;type&quot;:&quot;FIGURE_OBJECT&quot;,&quot;id&quot;:&quot;bcbdbce1-8998-462c-aaea-08dfc270d55c&quot;,&quot;name&quot;:&quot;Antibody (round style)&quot;,&quot;relativeTransform&quot;:{&quot;translate&quot;:{&quot;x&quot;:375.70313606179633,&quot;y&quot;:-53.73398904096297},&quot;rotate&quot;:6.208368190769763,&quot;skewX&quot;:3.3418682569802125e-16,&quot;scale&quot;:{&quot;x&quot;:-0.12736364400290684,&quot;y&quot;:0.12711143876725767}},&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2&quot;}},&quot;7e93d263-4944-4a07-973b-844025a43cac&quot;:{&quot;type&quot;:&quot;FIGURE_OBJECT&quot;,&quot;id&quot;:&quot;7e93d263-4944-4a07-973b-844025a43cac&quot;,&quot;parent&quot;:{&quot;type&quot;:&quot;CHILD&quot;,&quot;parentId&quot;:&quot;2f2221f6-9a77-445a-8676-a46c2fc0faea&quot;,&quot;order&quot;:&quot;5&quot;},&quot;relativeTransform&quot;:{&quot;translate&quot;:{&quot;x&quot;:511.97071148200877,&quot;y&quot;:-36.66263811521746},&quot;rotate&quot;:0,&quot;skewX&quot;:0,&quot;scale&quot;:{&quot;x&quot;:1,&quot;y&quot;:1}}},&quot;8faf52b2-68b5-4024-845a-13ae7d3c4c42&quot;:{&quot;type&quot;:&quot;FIGURE_OBJECT&quot;,&quot;id&quot;:&quot;8faf52b2-68b5-4024-845a-13ae7d3c4c42&quot;,&quot;relativeTransform&quot;:{&quot;translate&quot;:{&quot;x&quot;:-164.0186627449056,&quot;y&quot;:-58.55340302019556},&quot;rotate&quot;:-2.247037750562881},&quot;opacity&quot;:1,&quot;path&quot;:{&quot;type&quot;:&quot;POLY_LINE&quot;,&quot;points&quot;:[{&quot;x&quot;:-3.122274560686468,&quot;y&quot;:-2.2222062397371922},{&quot;x&quot;:-1.2073147164879938,&quot;y&quot;:-3.344856795297643},{&quot;x&quot;:1.123060943003687,&quot;y&quot;:-2.055808686190413},{&quot;x&quot;:2.123146701266799,&quot;y&quot;:0.3086397555190551},{&quot;x&quot;:0.9366823682059395,&quot;y&quot;:2.777757799671491},{&quot;x&quot;:-1.68602826277069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quot;},&quot;connectorInfo&quot;:{&quot;connectedObjects&quot;:[],&quot;type&quot;:&quot;CUBIC&quot;,&quot;offset&quot;:{&quot;x&quot;:0,&quot;y&quot;:0},&quot;bending&quot;:0.1,&quot;firstElementIsHead&quot;:true,&quot;customized&quot;:true}},&quot;bfe41615-11f5-4810-83e0-f5e0400fc077&quot;:{&quot;type&quot;:&quot;FIGURE_OBJECT&quot;,&quot;id&quot;:&quot;bfe41615-11f5-4810-83e0-f5e0400fc077&quot;,&quot;relativeTransform&quot;:{&quot;translate&quot;:{&quot;x&quot;:-168.70100025543758,&quot;y&quot;:-45.92337861981808},&quot;rotate&quot;:-2.8913644640575438},&quot;opacity&quot;:1,&quot;path&quot;:{&quot;type&quot;:&quot;POLY_LINE&quot;,&quot;points&quot;:[{&quot;x&quot;:-3.1222745606864684,&quot;y&quot;:-2.222206239737192},{&quot;x&quot;:-1.2073147164879938,&quot;y&quot;:-3.344856795297642},{&quot;x&quot;:1.1230609430036869,&quot;y&quot;:-2.055808686190413},{&quot;x&quot;:2.123146701266798,&quot;y&quot;:0.30863975551905504},{&quot;x&quot;:0.9366823682059394,&quot;y&quot;:2.7777577996714906},{&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25&quot;},&quot;connectorInfo&quot;:{&quot;connectedObjects&quot;:[],&quot;type&quot;:&quot;CUBIC&quot;,&quot;offset&quot;:{&quot;x&quot;:0,&quot;y&quot;:0},&quot;bending&quot;:0.1,&quot;firstElementIsHead&quot;:true,&quot;customized&quot;:true}},&quot;33c765d7-d873-4b1e-aaef-be6a9ca4e0a9&quot;:{&quot;type&quot;:&quot;FIGURE_OBJECT&quot;,&quot;id&quot;:&quot;33c765d7-d873-4b1e-aaef-be6a9ca4e0a9&quot;,&quot;relativeTransform&quot;:{&quot;translate&quot;:{&quot;x&quot;:-163.49433312901968,&quot;y&quot;:-32.51135841062302},&quot;rotate&quot;:2.680231780859806},&quot;opacity&quot;:1,&quot;path&quot;:{&quot;type&quot;:&quot;POLY_LINE&quot;,&quot;points&quot;:[{&quot;x&quot;:-3.1222745606864666,&quot;y&quot;:-2.2222062397371936},{&quot;x&quot;:-1.2073147164879934,&quot;y&quot;:-3.3448567952976433},{&quot;x&quot;:1.1230609430036866,&quot;y&quot;:-2.0558086861904132},{&quot;x&quot;:2.1231467012667973,&quot;y&quot;:0.30863975551905515},{&quot;x&quot;:0.9366823682059392,&quot;y&quot;:2.7777577996714915},{&quot;x&quot;:-1.6860282627706928,&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3&quot;},&quot;connectorInfo&quot;:{&quot;connectedObjects&quot;:[],&quot;type&quot;:&quot;CUBIC&quot;,&quot;offset&quot;:{&quot;x&quot;:0,&quot;y&quot;:0},&quot;bending&quot;:0.1,&quot;firstElementIsHead&quot;:true,&quot;customized&quot;:true}},&quot;a49cc8d5-4c23-453d-b74c-9568ea8813ca&quot;:{&quot;type&quot;:&quot;FIGURE_OBJECT&quot;,&quot;id&quot;:&quot;a49cc8d5-4c23-453d-b74c-9568ea8813ca&quot;,&quot;relativeTransform&quot;:{&quot;translate&quot;:{&quot;x&quot;:-154.24611199462592,&quot;y&quot;:-26.916423007490334},&quot;rotate&quot;:1.9085322208339783},&quot;opacity&quot;:1,&quot;path&quot;:{&quot;type&quot;:&quot;POLY_LINE&quot;,&quot;points&quot;:[{&quot;x&quot;:-3.122274560686468,&quot;y&quot;:-2.2222062397371936},{&quot;x&quot;:-1.207314716487994,&quot;y&quot;:-3.3448567952976433},{&quot;x&quot;:1.1230609430036875,&quot;y&quot;:-2.0558086861904132},{&quot;x&quot;:2.123146701266799,&quot;y&quot;:0.3086397555190552},{&quot;x&quot;:0.9366823682059396,&quot;y&quot;:2.777757799671491},{&quot;x&quot;:-1.6860282627706937,&quot;y&quot;:3.08639755519054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4&quot;},&quot;connectorInfo&quot;:{&quot;connectedObjects&quot;:[],&quot;type&quot;:&quot;CUBIC&quot;,&quot;offset&quot;:{&quot;x&quot;:0,&quot;y&quot;:0},&quot;bending&quot;:0.1,&quot;firstElementIsHead&quot;:true,&quot;customized&quot;:true}},&quot;5922cf57-7cfa-4f9b-921a-662f328fecca&quot;:{&quot;type&quot;:&quot;FIGURE_OBJECT&quot;,&quot;id&quot;:&quot;5922cf57-7cfa-4f9b-921a-662f328fecca&quot;,&quot;relativeTransform&quot;:{&quot;translate&quot;:{&quot;x&quot;:-160.0101606792685,&quot;y&quot;:-46.5831556231917},&quot;rotate&quot;:-2.7398082083278252},&quot;opacity&quot;:1,&quot;path&quot;:{&quot;type&quot;:&quot;POLY_LINE&quot;,&quot;points&quot;:[{&quot;x&quot;:-3.0604766380430375,&quot;y&quot;:-2.1782230067985635},{&quot;x&quot;:-1.183418822643413,&quot;y&quot;:-3.278653392146668},{&quot;x&quot;:1.1008326501579935,&quot;y&quot;:-2.0151188929997215},{&quot;x&quot;:2.081124113869266,&quot;y&quot;:0.30253097316646776},{&quot;x&quot;:0.9181429914129107,&quot;y&quot;:2.7227787584982046},{&quot;x&quot;:-1.6526573845432415,&quot;y&quot;:3.025309731664672}],&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quot;},&quot;connectorInfo&quot;:{&quot;connectedObjects&quot;:[],&quot;type&quot;:&quot;CUBIC&quot;,&quot;offset&quot;:{&quot;x&quot;:0,&quot;y&quot;:0},&quot;bending&quot;:0.1,&quot;firstElementIsHead&quot;:true,&quot;customized&quot;:true}},&quot;fe2386c5-77dc-4a05-b4b8-143a58a64fe8&quot;:{&quot;type&quot;:&quot;FIGURE_OBJECT&quot;,&quot;id&quot;:&quot;fe2386c5-77dc-4a05-b4b8-143a58a64fe8&quot;,&quot;relativeTransform&quot;:{&quot;translate&quot;:{&quot;x&quot;:-150.72324009516132,&quot;y&quot;:-57.84686865377708},&quot;rotate&quot;:-1.3188293915926566},&quot;opacity&quot;:1,&quot;path&quot;:{&quot;type&quot;:&quot;POLY_LINE&quot;,&quot;points&quot;:[{&quot;x&quot;:-3.0604766380430353,&quot;y&quot;:-2.178223006798563},{&quot;x&quot;:-1.183418822643412,&quot;y&quot;:-3.2786533921466674},{&quot;x&quot;:1.2628673445081986,&quot;y&quot;:-2.699294534077185},{&quot;x&quot;:2.081124113869264,&quot;y&quot;:0.30253097316646765},{&quot;x&quot;:0.91814299141291,&quot;y&quot;:2.7227787584982037},{&quot;x&quot;:-1.65265738454324,&quot;y&quot;:3.025309731664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2&quot;},&quot;connectorInfo&quot;:{&quot;connectedObjects&quot;:[],&quot;type&quot;:&quot;CUBIC&quot;,&quot;offset&quot;:{&quot;x&quot;:0,&quot;y&quot;:0},&quot;bending&quot;:0.1,&quot;firstElementIsHead&quot;:true,&quot;customized&quot;:true}},&quot;cbc5a69f-5259-4d69-ac3a-d0ec9fb0ee2a&quot;:{&quot;type&quot;:&quot;FIGURE_OBJECT&quot;,&quot;id&quot;:&quot;cbc5a69f-5259-4d69-ac3a-d0ec9fb0ee2a&quot;,&quot;relativeTransform&quot;:{&quot;translate&quot;:{&quot;x&quot;:-133.44944029263743,&quot;y&quot;:-58.73997060375086},&quot;rotate&quot;:-0.5557903898485996},&quot;opacity&quot;:1,&quot;path&quot;:{&quot;type&quot;:&quot;POLY_LINE&quot;,&quot;points&quot;:[{&quot;x&quot;:-3.060476638043036,&quot;y&quot;:-2.1782230067985635},{&quot;x&quot;:-1.1834188226434124,&quot;y&quot;:-3.278653392146669},{&quot;x&quot;:1.2628673445081986,&quot;y&quot;:-2.6992945340771852},{&quot;x&quot;:2.0811241138692655,&quot;y&quot;:0.3025309731664678},{&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55&quot;},&quot;connectorInfo&quot;:{&quot;connectedObjects&quot;:[],&quot;type&quot;:&quot;CUBIC&quot;,&quot;offset&quot;:{&quot;x&quot;:0,&quot;y&quot;:0},&quot;bending&quot;:0.1,&quot;firstElementIsHead&quot;:true,&quot;customized&quot;:true}},&quot;d09c8dee-b75f-4a24-9b28-123dd315bf5c&quot;:{&quot;type&quot;:&quot;FIGURE_OBJECT&quot;,&quot;id&quot;:&quot;d09c8dee-b75f-4a24-9b28-123dd315bf5c&quot;,&quot;relativeTransform&quot;:{&quot;translate&quot;:{&quot;x&quot;:-139.0444560836714,&quot;y&quot;:-39.56530905666374},&quot;rotate&quot;:0.7775242367231544},&quot;opacity&quot;:1,&quot;path&quot;:{&quot;type&quot;:&quot;POLY_LINE&quot;,&quot;points&quot;:[{&quot;x&quot;:-3.0604766380430357,&quot;y&quot;:-2.178223006798564},{&quot;x&quot;:-1.1834188226434121,&quot;y&quot;:-3.2786533921466687},{&quot;x&quot;:1.2628673445081986,&quot;y&quot;:-2.6992945340771852},{&quot;x&quot;:2.081124113869265,&quot;y&quot;:0.30253097316646776},{&quot;x&quot;:0.9181429914129102,&quot;y&quot;:2.722778758498205},{&quot;x&quot;:-1.65265738454324,&quot;y&quot;:3.025309731664671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quot;},&quot;connectorInfo&quot;:{&quot;connectedObjects&quot;:[],&quot;type&quot;:&quot;CUBIC&quot;,&quot;offset&quot;:{&quot;x&quot;:0,&quot;y&quot;:0},&quot;bending&quot;:0.1,&quot;firstElementIsHead&quot;:true,&quot;customized&quot;:true}},&quot;744f5663-8989-45ef-97a5-7d890c30df01&quot;:{&quot;type&quot;:&quot;FIGURE_OBJECT&quot;,&quot;id&quot;:&quot;744f5663-8989-45ef-97a5-7d890c30df01&quot;,&quot;relativeTransform&quot;:{&quot;translate&quot;:{&quot;x&quot;:-135.37840316664878,&quot;y&quot;:-31.970265097088305},&quot;rotate&quot;:1.1772534355620867},&quot;opacity&quot;:1,&quot;path&quot;:{&quot;type&quot;:&quot;POLY_LINE&quot;,&quot;points&quot;:[{&quot;x&quot;:-3.1222745606864684,&quot;y&quot;:-2.2222062397371936},{&quot;x&quot;:-1.2073147164879943,&quot;y&quot;:-3.344856795297643},{&quot;x&quot;:1.1230609430036875,&quot;y&quot;:-2.055808686190413},{&quot;x&quot;:2.123146701266799,&quot;y&quot;:0.30863975551905515},{&quot;x&quot;:0.9366823682059399,&quot;y&quot;:2.7777577996714915},{&quot;x&quot;:-1.6860282627706942,&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65&quot;},&quot;connectorInfo&quot;:{&quot;connectedObjects&quot;:[],&quot;type&quot;:&quot;CUBIC&quot;,&quot;offset&quot;:{&quot;x&quot;:0,&quot;y&quot;:0},&quot;bending&quot;:0.1,&quot;firstElementIsHead&quot;:true,&quot;customized&quot;:true}},&quot;57f5d5f8-b128-4b2c-b42c-d7de0d56ca06&quot;:{&quot;type&quot;:&quot;FIGURE_OBJECT&quot;,&quot;id&quot;:&quot;57f5d5f8-b128-4b2c-b42c-d7de0d56ca06&quot;,&quot;relativeTransform&quot;:{&quot;translate&quot;:{&quot;x&quot;:-128.37612878520855,&quot;y&quot;:-43.00783205825499},&quot;rotate&quot;:0.42466775071653473},&quot;opacity&quot;:1,&quot;path&quot;:{&quot;type&quot;:&quot;POLY_LINE&quot;,&quot;points&quot;:[{&quot;x&quot;:-3.1222745606864675,&quot;y&quot;:-2.222206239737193},{&quot;x&quot;:-1.2073147164879936,&quot;y&quot;:-3.344856795297643},{&quot;x&quot;:1.123060943003687,&quot;y&quot;:-2.0558086861904123},{&quot;x&quot;:2.1231467012667977,&quot;y&quot;:0.3086397555190551},{&quot;x&quot;:0.9366823682059395,&quot;y&quot;:2.7777577996714915},{&quot;x&quot;:-1.6860282627706933,&quot;y&quot;:3.08639755519054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quot;},&quot;connectorInfo&quot;:{&quot;connectedObjects&quot;:[],&quot;type&quot;:&quot;CUBIC&quot;,&quot;offset&quot;:{&quot;x&quot;:0,&quot;y&quot;:0},&quot;bending&quot;:0.1,&quot;firstElementIsHead&quot;:true,&quot;customized&quot;:true}},&quot;5954a9ca-5ae1-447c-8fd6-edd8f7c9f453&quot;:{&quot;type&quot;:&quot;FIGURE_OBJECT&quot;,&quot;id&quot;:&quot;5954a9ca-5ae1-447c-8fd6-edd8f7c9f453&quot;,&quot;relativeTransform&quot;:{&quot;translate&quot;:{&quot;x&quot;:-145.81701827322505,&quot;y&quot;:-65.90020917902669},&quot;rotate&quot;:-1.346287588567084},&quot;opacity&quot;:1,&quot;path&quot;:{&quot;type&quot;:&quot;POLY_LINE&quot;,&quot;points&quot;:[{&quot;x&quot;:-3.0604766380430353,&quot;y&quot;:-2.178223006798564},{&quot;x&quot;:-1.1834188226434124,&quot;y&quot;:-3.2786533921466687},{&quot;x&quot;:1.2628673445081986,&quot;y&quot;:-2.6992945340771857},{&quot;x&quot;:2.0811241138692647,&quot;y&quot;:0.30253097316646776},{&quot;x&quot;:0.9181429914129103,&quot;y&quot;:2.722778758498205},{&quot;x&quot;:-1.6526573845432404,&quot;y&quot;:3.02530973166467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75&quot;},&quot;connectorInfo&quot;:{&quot;connectedObjects&quot;:[],&quot;type&quot;:&quot;CUBIC&quot;,&quot;offset&quot;:{&quot;x&quot;:0,&quot;y&quot;:0},&quot;bending&quot;:0.1,&quot;firstElementIsHead&quot;:true,&quot;customized&quot;:true}},&quot;04ae3870-01f4-49fe-b171-fabc9893aaae&quot;:{&quot;type&quot;:&quot;FIGURE_OBJECT&quot;,&quot;id&quot;:&quot;04ae3870-01f4-49fe-b171-fabc9893aaae&quot;,&quot;relativeTransform&quot;:{&quot;translate&quot;:{&quot;x&quot;:-150.86508170269175,&quot;y&quot;:-34.6442525350429},&quot;rotate&quot;:2.1017679284289645},&quot;opacity&quot;:1,&quot;path&quot;:{&quot;type&quot;:&quot;POLY_LINE&quot;,&quot;points&quot;:[{&quot;x&quot;:-3.1222745606864675,&quot;y&quot;:-2.2222062397371936},{&quot;x&quot;:-1.2073147164879938,&quot;y&quot;:-3.344856795297643},{&quot;x&quot;:1.1230609430036875,&quot;y&quot;:-2.0558086861904132},{&quot;x&quot;:2.1231467012667986,&quot;y&quot;:0.30863975551905515},{&quot;x&quot;:0.9366823682059396,&quot;y&quot;:2.7777577996714906},{&quot;x&quot;:-1.686028262770693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8&quot;},&quot;connectorInfo&quot;:{&quot;connectedObjects&quot;:[],&quot;type&quot;:&quot;CUBIC&quot;,&quot;offset&quot;:{&quot;x&quot;:0,&quot;y&quot;:0},&quot;bending&quot;:0.1,&quot;firstElementIsHead&quot;:true,&quot;customized&quot;:true}},&quot;f50f60f2-e517-40c6-9707-a3268852ea36&quot;:{&quot;type&quot;:&quot;FIGURE_OBJECT&quot;,&quot;id&quot;:&quot;f50f60f2-e517-40c6-9707-a3268852ea36&quot;,&quot;relativeTransform&quot;:{&quot;translate&quot;:{&quot;x&quot;:-139.08376911610415,&quot;y&quot;:-52.83598011241911},&quot;rotate&quot;:-0.17463392875388098},&quot;opacity&quot;:1,&quot;path&quot;:{&quot;type&quot;:&quot;POLY_LINE&quot;,&quot;points&quot;:[{&quot;x&quot;:-3.122274560686464,&quot;y&quot;:-2.2222062397371936},{&quot;x&quot;:-1.2073147164879925,&quot;y&quot;:-3.3448567952976433},{&quot;x&quot;:1.123060943003686,&quot;y&quot;:-2.055808686190413},{&quot;x&quot;:2.123146701266796,&quot;y&quot;:0.30863975551905515},{&quot;x&quot;:0.9366823682059386,&quot;y&quot;:2.777757799671491},{&quot;x&quot;:-1.6860282627706917,&quot;y&quot;:3.0863975551905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9&quot;},&quot;connectorInfo&quot;:{&quot;connectedObjects&quot;:[],&quot;type&quot;:&quot;CUBIC&quot;,&quot;offset&quot;:{&quot;x&quot;:0,&quot;y&quot;:0},&quot;bending&quot;:0.1,&quot;firstElementIsHead&quot;:true,&quot;customized&quot;:true}},&quot;bc32eb31-848a-4bab-826e-23366e960f7b&quot;:{&quot;type&quot;:&quot;FIGURE_OBJECT&quot;,&quot;id&quot;:&quot;bc32eb31-848a-4bab-826e-23366e960f7b&quot;,&quot;relativeTransform&quot;:{&quot;translate&quot;:{&quot;x&quot;:-155.70037852596113,&quot;y&quot;:-64.25718549865189},&quot;rotate&quot;:-1.4760294101569693},&quot;opacity&quot;:1,&quot;path&quot;:{&quot;type&quot;:&quot;POLY_LINE&quot;,&quot;points&quot;:[{&quot;x&quot;:-3.122274560686468,&quot;y&quot;:-2.222206239737194},{&quot;x&quot;:-1.2073147164879938,&quot;y&quot;:-3.3448567952976442},{&quot;x&quot;:1.1230609430036875,&quot;y&quot;:-2.0558086861904137},{&quot;x&quot;:2.123146701266799,&quot;y&quot;:0.3086397555190552},{&quot;x&quot;:0.9366823682059395,&quot;y&quot;:2.777757799671492},{&quot;x&quot;:-1.6860282627706942,&quot;y&quot;:3.08639755519054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2&quot;},&quot;connectorInfo&quot;:{&quot;connectedObjects&quot;:[],&quot;type&quot;:&quot;CUBIC&quot;,&quot;offset&quot;:{&quot;x&quot;:0,&quot;y&quot;:0},&quot;bending&quot;:0.1,&quot;firstElementIsHead&quot;:true,&quot;customized&quot;:true}},&quot;7a341f64-004d-4d3a-aa80-c72421f7c64b&quot;:{&quot;type&quot;:&quot;FIGURE_OBJECT&quot;,&quot;id&quot;:&quot;7a341f64-004d-4d3a-aa80-c72421f7c64b&quot;,&quot;relativeTransform&quot;:{&quot;translate&quot;:{&quot;x&quot;:-143.49222395764835,&quot;y&quot;:-27.144155070807585},&quot;rotate&quot;:1.3018398541007028},&quot;opacity&quot;:1,&quot;path&quot;:{&quot;type&quot;:&quot;POLY_LINE&quot;,&quot;points&quot;:[{&quot;x&quot;:-3.122274560686468,&quot;y&quot;:-2.2222062397371958},{&quot;x&quot;:-1.2073147164879936,&quot;y&quot;:-3.344856795297648},{&quot;x&quot;:1.123060943003688,&quot;y&quot;:-2.055808686190415},{&quot;x&quot;:2.123146701266799,&quot;y&quot;:0.3086397555190556},{&quot;x&quot;:0.9366823682059393,&quot;y&quot;:2.7777577996714946},{&quot;x&quot;:-1.6860282627706953,&quot;y&quot;:3.086397555190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7e93d263-4944-4a07-973b-844025a43cac&quot;,&quot;order&quot;:&quot;05&quot;},&quot;connectorInfo&quot;:{&quot;connectedObjects&quot;:[],&quot;type&quot;:&quot;CUBIC&quot;,&quot;offset&quot;:{&quot;x&quot;:0,&quot;y&quot;:0},&quot;bending&quot;:0.1,&quot;firstElementIsHead&quot;:true,&quot;customized&quot;:true}},&quot;f092f620-31f0-4183-bad3-88852f250937&quot;:{&quot;type&quot;:&quot;FIGURE_OBJECT&quot;,&quot;id&quot;:&quot;f092f620-31f0-4183-bad3-88852f250937&quot;,&quot;relativeTransform&quot;:{&quot;translate&quot;:{&quot;x&quot;:-148.80551966793783,&quot;y&quot;:-45.92696228298225},&quot;rotate&quot;:0},&quot;opacity&quot;:1,&quot;path&quot;:{&quot;type&quot;:&quot;ELLIPSE&quot;,&quot;size&quot;:{&quot;x&quot;:38.48975593924068,&quot;y&quot;:38.48975593924068}},&quot;isLocked&quot;:false,&quot;pathStyles&quot;:[{&quot;type&quot;:&quot;FILL&quot;,&quot;fillStyle&quot;:&quot;rgb(220, 44, 43)&quot;},{&quot;type&quot;:&quot;STROKE&quot;,&quot;strokeStyle&quot;:&quot;#95AAD3&quot;,&quot;lineWidth&quot;:0,&quot;lineJoin&quot;:&quot;round&quot;}],&quot;parent&quot;:{&quot;type&quot;:&quot;CHILD&quot;,&quot;parentId&quot;:&quot;7e93d263-4944-4a07-973b-844025a43cac&quot;,&quot;order&quot;:&quot;1&quot;}},&quot;d841cf5b-cdc3-4ee2-b5ce-259a641c4ae5&quot;:{&quot;type&quot;:&quot;FIGURE_OBJECT&quot;,&quot;id&quot;:&quot;d841cf5b-cdc3-4ee2-b5ce-259a641c4ae5&quot;,&quot;relativeTransform&quot;:{&quot;translate&quot;:{&quot;x&quot;:-148.74479572622727,&quot;y&quot;:-45.91680678140791},&quot;rotate&quot;:0},&quot;opacity&quot;:0.59,&quot;path&quot;:{&quot;type&quot;:&quot;ELLIPSE&quot;,&quot;size&quot;:{&quot;x&quot;:38.470384161062555,&quot;y&quot;:39.928756864069776}},&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7e93d263-4944-4a07-973b-844025a43cac&quot;,&quot;order&quot;:&quot;15&quot;},&quot;layout&quot;:{&quot;sizeRatio&quot;:{&quot;x&quot;:0.7071067811865476,&quot;y&quot;:0.7071067811865476},&quot;keepAspectRatio&quot;:true}},&quot;3f5e544b-44bd-4e55-b133-2eba9bb8ff91&quot;:{&quot;id&quot;:&quot;3f5e544b-44bd-4e55-b133-2eba9bb8ff91&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25474035242293,&quot;color&quot;:&quot;black&quot;,&quot;fontWeight&quot;:&quot;normal&quot;,&quot;fontStyle&quot;:&quot;normal&quot;,&quot;decoration&quot;:&quot;none&quot;}}]},&quot;format&quot;:&quot;BETTER_TEXT&quot;,&quot;size&quot;:{&quot;x&quot;:38.470384161062555,&quot;y&quot;:10.907372558212739},&quot;targetSize&quot;:{&quot;x&quot;:38.470384161062555,&quot;y&quot;:2}},&quot;parent&quot;:{&quot;type&quot;:&quot;CHILD&quot;,&quot;parentId&quot;:&quot;d841cf5b-cdc3-4ee2-b5ce-259a641c4ae5&quot;,&quot;order&quot;:&quot;5&quot;}},&quot;dc8928b9-4997-41ae-93ff-9a1d7cb632b5&quot;:{&quot;type&quot;:&quot;FIGURE_OBJECT&quot;,&quot;id&quot;:&quot;dc8928b9-4997-41ae-93ff-9a1d7cb632b5&quot;,&quot;name&quot;:&quot;Antibody (round style)&quot;,&quot;relativeTransform&quot;:{&quot;translate&quot;:{&quot;x&quot;:394.8636614593793,&quot;y&quot;:-89.5465294318316},&quot;rotate&quot;:4.71238898038469,&quot;skewX&quot;:5.5236144087739854e-17,&quot;scale&quot;:{&quot;x&quot;:-0.1273636440029069,&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6&quot;}},&quot;fef9d5a9-85e7-489f-92cf-c75ff6701059&quot;:{&quot;type&quot;:&quot;FIGURE_OBJECT&quot;,&quot;id&quot;:&quot;fef9d5a9-85e7-489f-92cf-c75ff6701059&quot;,&quot;name&quot;:&quot;Antibody (round style)&quot;,&quot;relativeTransform&quot;:{&quot;translate&quot;:{&quot;x&quot;:343.4597180698536,&quot;y&quot;:-109.43017722834011},&quot;rotate&quot;:2.3211592474765586,&quot;skewX&quot;:0,&quot;scale&quot;:{&quot;x&quot;:-0.12736364400290687,&quot;y&quot;:0.12711143876725756}},&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7&quot;}},&quot;65fc6587-19f8-46b8-b425-f5477d8d5e98&quot;:{&quot;type&quot;:&quot;FIGURE_OBJECT&quot;,&quot;id&quot;:&quot;65fc6587-19f8-46b8-b425-f5477d8d5e98&quot;,&quot;name&quot;:&quot;Antibody (round style)&quot;,&quot;relativeTransform&quot;:{&quot;translate&quot;:{&quot;x&quot;:341.9207538717338,&quot;y&quot;:-73.66796823236879},&quot;rotate&quot;:1.2246825608932972,&quot;skewX&quot;:2.6734946055841673e-16,&quot;scale&quot;:{&quot;x&quot;:-0.1273636440029069,&quot;y&quot;:0.12711143876725758}},&quot;opacity&quot;:1,&quot;image&quot;:{&quot;url&quot;:&quot;https://icons.biorender.com/biorender/5b43ad5344457700149c1cda/antibody-round-style.png&quot;,&quot;fallbackUrl&quot;:&quot;https://res.cloudinary.com/dlcjuc3ej/image/upload/v1531161933/s5ux9stw0esofl8vwvgc.svg#/keystone/api/icons/5b43ad5344457700149c1cd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2f2221f6-9a77-445a-8676-a46c2fc0faea&quot;,&quot;order&quot;:&quot;1&quot;}},&quot;cdb617f3-ef7e-48b7-8c75-cd5e30e375b5&quot;:{&quot;type&quot;:&quot;FIGURE_OBJECT&quot;,&quot;id&quot;:&quot;cdb617f3-ef7e-48b7-8c75-cd5e30e375b5&quot;,&quot;parent&quot;:{&quot;type&quot;:&quot;CHILD&quot;,&quot;parentId&quot;:&quot;cefe3f6e-5b21-48eb-958c-47a579f6d465&quot;,&quot;order&quot;:&quot;5&quot;},&quot;relativeTransform&quot;:{&quot;translate&quot;:{&quot;x&quot;:-44.96932110431251,&quot;y&quot;:-324.1658192328372},&quot;rotate&quot;:-2.8953986083034806,&quot;skewX&quot;:0,&quot;scale&quot;:{&quot;x&quot;:1.0000000000000002,&quot;y&quot;:1.0000000000000002}}},&quot;5a1ef45c-1155-41c2-b42d-3928f4376980&quot;:{&quot;type&quot;:&quot;FIGURE_OBJECT&quot;,&quot;id&quot;:&quot;5a1ef45c-1155-41c2-b42d-3928f4376980&quot;,&quot;parent&quot;:{&quot;type&quot;:&quot;CHILD&quot;,&quot;parentId&quot;:&quot;cefe3f6e-5b21-48eb-958c-47a579f6d465&quot;,&quot;order&quot;:&quot;2&quot;},&quot;relativeTransform&quot;:{&quot;translate&quot;:{&quot;x&quot;:-179.94499442149174,&quot;y&quot;:-389.04924462950135},&quot;rotate&quot;:-2.8953986083034806,&quot;skewX&quot;:0,&quot;scale&quot;:{&quot;x&quot;:1.0000000000000002,&quot;y&quot;:1.0000000000000002}}},&quot;cfa7e932-273b-4b1d-b4a8-9e511fb9539a&quot;:{&quot;type&quot;:&quot;FIGURE_OBJECT&quot;,&quot;id&quot;:&quot;cfa7e932-273b-4b1d-b4a8-9e511fb9539a&quot;,&quot;relativeTransform&quot;:{&quot;translate&quot;:{&quot;x&quot;:-194.16173553622173,&quot;y&quot;:-169.70697484796256},&quot;rotate&quot;:0,&quot;skewX&quot;:0,&quot;scale&quot;:{&quot;x&quot;:1,&quot;y&quot;:1}},&quot;opacity&quot;:0.59,&quot;path&quot;:{&quot;type&quot;:&quot;ELLIPSE&quot;,&quot;size&quot;:{&quot;x&quot;:145.82523265716299,&quot;y&quot;:150.09483361482103}},&quot;pathStyles&quot;:[{&quot;type&quot;:&quot;FILL&quot;,&quot;fillStyle&quot;:{&quot;type&quot;:&quot;radial&quot;,&quot;colorStops&quot;:{&quot;0.796&quot;:&quot;rgba(255, 255, 255, 0)&quot;,&quot;0.328&quot;:&quot;rgb(99, 186, 236)&quot;}}},{&quot;type&quot;:&quot;STROKE&quot;,&quot;strokeStyle&quot;:&quot;#95AAD3&quot;,&quot;lineWidth&quot;:0,&quot;lineJoin&quot;:&quot;round&quot;}],&quot;isLocked&quot;:false,&quot;parent&quot;:{&quot;type&quot;:&quot;CHILD&quot;,&quot;parentId&quot;:&quot;5a1ef45c-1155-41c2-b42d-3928f4376980&quot;,&quot;order&quot;:&quot;2&quot;}},&quot;baf98efa-867c-4d46-96ae-eb060c8303f9&quot;:{&quot;type&quot;:&quot;FIGURE_OBJECT&quot;,&quot;id&quot;:&quot;baf98efa-867c-4d46-96ae-eb060c8303f9&quot;,&quot;relativeTransform&quot;:{&quot;translate&quot;:{&quot;x&quot;:-196.63044222410494,&quot;y&quot;:-182.3782891467859},&quot;rotate&quot;:0},&quot;opacity&quot;:1,&quot;path&quot;:{&quot;type&quot;:&quot;ELLIPSE&quot;,&quot;size&quot;:{&quot;x&quot;:42.28072642816625,&quot;y&quot;:39.5647031638825}},&quot;isLocked&quot;:false,&quot;pathStyles&quot;:[{&quot;type&quot;:&quot;FILL&quot;,&quot;fillStyle&quot;:&quot;#EEF4FB&quot;},{&quot;type&quot;:&quot;STROKE&quot;,&quot;strokeStyle&quot;:&quot;#95AAD3&quot;,&quot;lineWidth&quot;:2,&quot;lineJoin&quot;:&quot;round&quot;}],&quot;parent&quot;:{&quot;type&quot;:&quot;CHILD&quot;,&quot;parentId&quot;:&quot;5a1ef45c-1155-41c2-b42d-3928f4376980&quot;,&quot;order&quot;:&quot;5&quot;}},&quot;cefe3f6e-5b21-48eb-958c-47a579f6d465&quot;:{&quot;type&quot;:&quot;FIGURE_OBJECT&quot;,&quot;id&quot;:&quot;cefe3f6e-5b21-48eb-958c-47a579f6d465&quot;,&quot;parent&quot;:{&quot;type&quot;:&quot;CHILD&quot;,&quot;parentId&quot;:&quot;a979d556-0a71-41d0-9ef2-0ad5b497f16b&quot;,&quot;order&quot;:&quot;999999999999999999&quot;},&quot;relativeTransform&quot;:{&quot;translate&quot;:{&quot;x&quot;:-128.29760617931947,&quot;y&quot;:-2.4523164016114265},&quot;rotate&quot;:0,&quot;skewX&quot;:0,&quot;scale&quot;:{&quot;x&quot;:1,&quot;y&quot;:1}}},&quot;7232b543-f598-4c2a-ac4f-cf2bfc5d2196&quot;:{&quot;type&quot;:&quot;FIGURE_OBJECT&quot;,&quot;id&quot;:&quot;7232b543-f598-4c2a-ac4f-cf2bfc5d2196&quot;,&quot;relativeTransform&quot;:{&quot;translate&quot;:{&quot;x&quot;:74.1395221030966,&quot;y&quot;:134.6642967785098},&quot;rotate&quot;:0.3075646654215939,&quot;skewX&quot;:0,&quot;scale&quot;:{&quot;x&quot;:0.9999999999999999,&quot;y&quot;:1}},&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5&quot;},&quot;connectorInfo&quot;:{&quot;connectedObjects&quot;:[],&quot;type&quot;:&quot;LINE&quot;,&quot;offset&quot;:{&quot;x&quot;:0,&quot;y&quot;:0},&quot;bending&quot;:0.1,&quot;firstElementIsHead&quot;:true,&quot;customized&quot;:false}},&quot;243c7020-8c94-410f-bbd9-471018e61ba1&quot;:{&quot;type&quot;:&quot;FIGURE_OBJECT&quot;,&quot;id&quot;:&quot;243c7020-8c94-410f-bbd9-471018e61ba1&quot;,&quot;relativeTransform&quot;:{&quot;translate&quot;:{&quot;x&quot;:69.10643550605101,&quot;y&quot;:43.82630259381864},&quot;rotate&quot;:-0.41774424854414915,&quot;skewX&quot;:-3.3306690738754696e-16,&quot;scale&quot;:{&quot;x&quot;:1,&quot;y&quot;:1.0000000000000004}},&quot;opacity&quot;:1,&quot;path&quot;:{&quot;type&quot;:&quot;POLY_LINE&quot;,&quot;points&quot;:[{&quot;x&quot;:-38.66295340699097,&quot;y&quot;:0},{&quot;x&quot;:38.66295340699097,&quot;y&quot;:0}],&quot;closed&quot;:false},&quot;pathStyles&quot;:[{&quot;type&quot;:&quot;FILL&quot;,&quot;fillStyle&quot;:&quot;rgba(0,0,0,0)&quot;},{&quot;type&quot;:&quot;STROKE&quot;,&quot;strokeStyle&quot;:&quot;rgba(82, 82, 82, 0.8196078431372549)&quot;,&quot;lineWidth&quot;: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a979d556-0a71-41d0-9ef2-0ad5b497f16b&quot;,&quot;order&quot;:&quot;99999999999999999999997&quot;},&quot;connectorInfo&quot;:{&quot;connectedObjects&quot;:[],&quot;type&quot;:&quot;LINE&quot;,&quot;offset&quot;:{&quot;x&quot;:0,&quot;y&quot;:0},&quot;bending&quot;:0.1,&quot;firstElementIsHead&quot;:true,&quot;customized&quot;:false}},&quot;02720558-96cb-44c7-9d72-16c58bfa4fc5&quot;:{&quot;type&quot;:&quot;FIGURE_OBJECT&quot;,&quot;id&quot;:&quot;02720558-96cb-44c7-9d72-16c58bfa4fc5&quot;,&quot;parent&quot;:{&quot;type&quot;:&quot;CHILD&quot;,&quot;parentId&quot;:&quot;a979d556-0a71-41d0-9ef2-0ad5b497f16b&quot;,&quot;order&quot;:&quot;999999999999999998&quot;},&quot;relativeTransform&quot;:{&quot;translate&quot;:{&quot;x&quot;:36.627489595702855,&quot;y&quot;:-47.12257619274839},&quot;rotate&quot;:0,&quot;skewX&quot;:0,&quot;scale&quot;:{&quot;x&quot;:1,&quot;y&quot;:1}}},&quot;881e539d-2ca4-4318-a787-477f5dc605c7&quot;:{&quot;type&quot;:&quot;FIGURE_OBJECT&quot;,&quot;id&quot;:&quot;881e539d-2ca4-4318-a787-477f5dc605c7&quot;,&quot;relativeTransform&quot;:{&quot;translate&quot;:{&quot;x&quot;:-345.44896318175915,&quot;y&quot;:0.27011355888341626},&quot;rotate&quot;:-1.3142824284260988,&quot;skewX&quot;:0,&quot;scale&quot;:{&quot;x&quot;:0.9999999999999999,&quot;y&quot;:1}},&quot;opacity&quot;:1,&quot;path&quot;:{&quot;type&quot;:&quot;POLY_LINE&quot;,&quot;points&quot;:[{&quot;x&quot;:17.58245308585442,&quot;y&quot;:-28.64084580366516},{&quot;x&quot;:3.69269497427763,&quot;y&quot;:10.902914268625626},{&quot;x&quot;:-17.58245308585442,&quot;y&quot;:28.64084580366516}],&quot;closed&quot;:false},&quot;pathStyles&quot;:[{&quot;type&quot;:&quot;FILL&quot;,&quot;fillStyle&quot;:&quot;rgba(0,0,0,0)&quot;},{&quot;type&quot;:&quot;STROKE&quot;,&quot;strokeStyle&quot;:&quot;rgb(82, 82, 82)&quot;,&quot;lineWidth&quot;:5.614860945710587,&quot;lineJoin&quot;:&quot;round&quot;}],&quot;pathSmoothing&quot;:{&quot;type&quot;:&quot;CATMULL_SMOOTHING&quot;,&quot;smoothing&quot;:0.2},&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a979d556-0a71-41d0-9ef2-0ad5b497f16b&quot;,&quot;order&quot;:&quot;99999999999999999999998&quot;},&quot;connectorInfo&quot;:{&quot;connectedObjects&quot;:[],&quot;type&quot;:&quot;QUADRATIC&quot;,&quot;offset&quot;:{&quot;x&quot;:0,&quot;y&quot;:0},&quot;bending&quot;:0.1,&quot;firstElementIsHead&quot;:true,&quot;customized&quot;:true}},&quot;2f2221f6-9a77-445a-8676-a46c2fc0faea&quot;:{&quot;type&quot;:&quot;FIGURE_OBJECT&quot;,&quot;id&quot;:&quot;2f2221f6-9a77-445a-8676-a46c2fc0faea&quot;,&quot;parent&quot;:{&quot;type&quot;:&quot;CHILD&quot;,&quot;parentId&quot;:&quot;a979d556-0a71-41d0-9ef2-0ad5b497f16b&quot;,&quot;order&quot;:&quot;9999999999999999999999&quot;},&quot;relativeTransform&quot;:{}},&quot;dd9ed3b2-9430-4d09-ae99-88d7ed7d1c90&quot;:{&quot;type&quot;:&quot;FIGURE_OBJECT&quot;,&quot;id&quot;:&quot;dd9ed3b2-9430-4d09-ae99-88d7ed7d1c90&quot;,&quot;parent&quot;:{&quot;type&quot;:&quot;CHILD&quot;,&quot;parentId&quot;:&quot;a979d556-0a71-41d0-9ef2-0ad5b497f16b&quot;,&quot;order&quot;:&quot;99999999999998&quot;},&quot;relativeTransform&quot;:{}},&quot;e0d8e414-9be9-4882-9db2-26e46afbfea0&quot;:{&quot;type&quot;:&quot;FIGURE_OBJECT&quot;,&quot;id&quot;:&quot;e0d8e414-9be9-4882-9db2-26e46afbfea0&quot;,&quot;parent&quot;:{&quot;type&quot;:&quot;CHILD&quot;,&quot;parentId&quot;:&quot;96f5ba5b-81e4-4929-9f1d-1ecd7f32089a&quot;,&quot;order&quot;:&quot;7&quot;},&quot;relativeTransform&quot;:{&quot;translate&quot;:{&quot;x&quot;:-338.8744665629594,&quot;y&quot;:74.68444208449787},&quot;rotate&quot;:0.5358622599914284,&quot;skewX&quot;:0,&quot;scale&quot;:{&quot;x&quot;:0.9999999999999996,&quot;y&quot;:0.9999999999999998}}},&quot;a55e38f6-f8d2-4921-be6f-479eb1efec38&quot;:{&quot;type&quot;:&quot;FIGURE_OBJECT&quot;,&quot;id&quot;:&quot;a55e38f6-f8d2-4921-be6f-479eb1efec38&quot;,&quot;relativeTransform&quot;:{&quot;translate&quot;:{&quot;x&quot;:-276.2418853790817,&quot;y&quot;:-98.6162316834426},&quot;rotate&quot;:-2.2470377505628805},&quot;opacity&quot;:1,&quot;path&quot;:{&quot;type&quot;:&quot;POLY_LINE&quot;,&quot;points&quot;:[{&quot;x&quot;:-5.258566292889518,&quot;y&quot;:-3.7426621525435415},{&quot;x&quot;:-2.0333716172729512,&quot;y&quot;:-5.633441536425115},{&quot;x&quot;:1.8914705625508677,&quot;y&quot;:-3.4624137152927217},{&quot;x&quot;:3.5758250791648725,&quot;y&quot;:0.5198141878532707},{&quot;x&quot;:1.5775698878668563,&quot;y&quot;:4.678327690679428},{&quot;x&quot;:-2.839625798160337,&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quot;},&quot;connectorInfo&quot;:{&quot;connectedObjects&quot;:[],&quot;type&quot;:&quot;CUBIC&quot;,&quot;offset&quot;:{&quot;x&quot;:0,&quot;y&quot;:0},&quot;bending&quot;:0.1,&quot;firstElementIsHead&quot;:true,&quot;customized&quot;:true}},&quot;bb32553a-be6a-46d5-b8cf-8882d9700fb6&quot;:{&quot;type&quot;:&quot;FIGURE_OBJECT&quot;,&quot;id&quot;:&quot;bb32553a-be6a-46d5-b8cf-8882d9700fb6&quot;,&quot;relativeTransform&quot;:{&quot;translate&quot;:{&quot;x&quot;:-284.1279254201606,&quot;y&quot;:-77.34461725642856},&quot;rotate&quot;:-2.8913644640575438},&quot;opacity&quot;:1,&quot;path&quot;:{&quot;type&quot;:&quot;POLY_LINE&quot;,&quot;points&quot;:[{&quot;x&quot;:-5.258566292889515,&quot;y&quot;:-3.742662152543542},{&quot;x&quot;:-2.033371617272949,&quot;y&quot;:-5.633441536425116},{&quot;x&quot;:1.8914705625508679,&quot;y&quot;:-3.462413715292722},{&quot;x&quot;:3.5758250791648694,&quot;y&quot;:0.5198141878532708},{&quot;x&quot;:1.5775698878668543,&quot;y&quot;:4.678327690679428},{&quot;x&quot;:-2.839625798160338,&quot;y&quot;:5.19814187853269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25&quot;},&quot;connectorInfo&quot;:{&quot;connectedObjects&quot;:[],&quot;type&quot;:&quot;CUBIC&quot;,&quot;offset&quot;:{&quot;x&quot;:0,&quot;y&quot;:0},&quot;bending&quot;:0.1,&quot;firstElementIsHead&quot;:true,&quot;customized&quot;:true}},&quot;98be31ce-581d-4b76-bb91-ae42dfaca720&quot;:{&quot;type&quot;:&quot;FIGURE_OBJECT&quot;,&quot;id&quot;:&quot;98be31ce-581d-4b76-bb91-ae42dfaca720&quot;,&quot;relativeTransform&quot;:{&quot;translate&quot;:{&quot;x&quot;:-275.35880415388175,&quot;y&quot;:-54.75595760437035},&quot;rotate&quot;:2.6802317808598057},&quot;opacity&quot;:1,&quot;path&quot;:{&quot;type&quot;:&quot;POLY_LINE&quot;,&quot;points&quot;:[{&quot;x&quot;:-5.25856629288951,&quot;y&quot;:-3.7426621525435455},{&quot;x&quot;:-2.0333716172729446,&quot;y&quot;:-5.633441536425121},{&quot;x&quot;:1.8914705625508699,&quot;y&quot;:-3.462413715292724},{&quot;x&quot;:3.5758250791648685,&quot;y&quot;:0.5198141878532712},{&quot;x&quot;:1.5775698878668505,&quot;y&quot;:4.678327690679432},{&quot;x&quot;:-2.8396257981603408,&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3&quot;},&quot;connectorInfo&quot;:{&quot;connectedObjects&quot;:[],&quot;type&quot;:&quot;CUBIC&quot;,&quot;offset&quot;:{&quot;x&quot;:0,&quot;y&quot;:0},&quot;bending&quot;:0.1,&quot;firstElementIsHead&quot;:true,&quot;customized&quot;:true}},&quot;463a124a-d653-409a-9b7c-88115232218f&quot;:{&quot;type&quot;:&quot;FIGURE_OBJECT&quot;,&quot;id&quot;:&quot;463a124a-d653-409a-9b7c-88115232218f&quot;,&quot;relativeTransform&quot;:{&quot;translate&quot;:{&quot;x&quot;:-259.78285688170496,&quot;y&quot;:-45.33291099205093},&quot;rotate&quot;:1.9085322208339783},&quot;opacity&quot;:1,&quot;path&quot;:{&quot;type&quot;:&quot;POLY_LINE&quot;,&quot;points&quot;:[{&quot;x&quot;:-5.258566292889517,&quot;y&quot;:-3.742662152543543},{&quot;x&quot;:-2.0333716172729472,&quot;y&quot;:-5.633441536425115},{&quot;x&quot;:1.8914705625508719,&quot;y&quot;:-3.4624137152927217},{&quot;x&quot;:3.575825079164873,&quot;y&quot;:0.5198141878532708},{&quot;x&quot;:1.5775698878668527,&quot;y&quot;:4.678327690679428},{&quot;x&quot;:-2.8396257981603434,&quot;y&quot;:5.198141878532699}],&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4&quot;},&quot;connectorInfo&quot;:{&quot;connectedObjects&quot;:[],&quot;type&quot;:&quot;CUBIC&quot;,&quot;offset&quot;:{&quot;x&quot;:0,&quot;y&quot;:0},&quot;bending&quot;:0.1,&quot;firstElementIsHead&quot;:true,&quot;customized&quot;:true}},&quot;18861124-e668-4ded-963d-27ef13e596e9&quot;:{&quot;type&quot;:&quot;FIGURE_OBJECT&quot;,&quot;id&quot;:&quot;18861124-e668-4ded-963d-27ef13e596e9&quot;,&quot;relativeTransform&quot;:{&quot;translate&quot;:{&quot;x&quot;:-269.49072578768977,&quot;y&quot;:-78.4558203371728},&quot;rotate&quot;:-2.739808208327825},&quot;opacity&quot;:1,&quot;path&quot;:{&quot;type&quot;:&quot;POLY_LINE&quot;,&quot;points&quot;:[{&quot;x&quot;:-5.154485608546405,&quot;y&quot;:-3.668585148203306},{&quot;x&quot;:-1.9931259119490885,&quot;y&quot;:-5.521941097396542},{&quot;x&quot;:1.8540334476415548,&quot;y&quot;:-3.3938835553793774},{&quot;x&quot;:3.5050502138115553,&quot;y&quot;:0.509525715028238},{&quot;x&quot;:1.5463456825639224,&quot;y&quot;:4.585731435254133},{&quot;x&quot;:-2.783422228615057,&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quot;},&quot;connectorInfo&quot;:{&quot;connectedObjects&quot;:[],&quot;type&quot;:&quot;CUBIC&quot;,&quot;offset&quot;:{&quot;x&quot;:0,&quot;y&quot;:0},&quot;bending&quot;:0.1,&quot;firstElementIsHead&quot;:true,&quot;customized&quot;:true}},&quot;330414d8-fa1e-4049-be50-c15a6c16e582&quot;:{&quot;type&quot;:&quot;FIGURE_OBJECT&quot;,&quot;id&quot;:&quot;330414d8-fa1e-4049-be50-c15a6c16e582&quot;,&quot;relativeTransform&quot;:{&quot;translate&quot;:{&quot;x&quot;:-253.84960051215003,&quot;y&quot;:-97.42627938046529},&quot;rotate&quot;:-1.3188293915926566},&quot;opacity&quot;:1,&quot;path&quot;:{&quot;type&quot;:&quot;POLY_LINE&quot;,&quot;points&quot;:[{&quot;x&quot;:-5.154485608546402,&quot;y&quot;:-3.668585148203305},{&quot;x&quot;:-1.993125911949084,&quot;y&quot;:-5.521941097396542},{&quot;x&quot;:2.1269339134485468,&quot;y&quot;:-4.546179067723752},{&quot;x&quot;:3.505050213811554,&quot;y&quot;:0.5095257150282378},{&quot;x&quot;:1.5463456825639186,&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2&quot;},&quot;connectorInfo&quot;:{&quot;connectedObjects&quot;:[],&quot;type&quot;:&quot;CUBIC&quot;,&quot;offset&quot;:{&quot;x&quot;:0,&quot;y&quot;:0},&quot;bending&quot;:0.1,&quot;firstElementIsHead&quot;:true,&quot;customized&quot;:true}},&quot;b0fc0618-836d-4452-a2fc-8330f49a0c36&quot;:{&quot;type&quot;:&quot;FIGURE_OBJECT&quot;,&quot;id&quot;:&quot;b0fc0618-836d-4452-a2fc-8330f49a0c36&quot;,&quot;relativeTransform&quot;:{&quot;translate&quot;:{&quot;x&quot;:-224.75689273577103,&quot;y&quot;:-98.9304506885816},&quot;rotate&quot;:-0.5557903898485999},&quot;opacity&quot;:1,&quot;path&quot;:{&quot;type&quot;:&quot;POLY_LINE&quot;,&quot;points&quot;:[{&quot;x&quot;:-5.154485608546399,&quot;y&quot;:-3.6685851482033063},{&quot;x&quot;:-1.9931259119490814,&quot;y&quot;:-5.521941097396544},{&quot;x&quot;:2.1269339134485468,&quot;y&quot;:-4.546179067723753},{&quot;x&quot;:3.5050502138115527,&quot;y&quot;:0.509525715028238},{&quot;x&quot;:1.5463456825639168,&quot;y&quot;:4.585731435254133},{&quot;x&quot;:-2.78342222861506,&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55&quot;},&quot;connectorInfo&quot;:{&quot;connectedObjects&quot;:[],&quot;type&quot;:&quot;CUBIC&quot;,&quot;offset&quot;:{&quot;x&quot;:0,&quot;y&quot;:0},&quot;bending&quot;:0.1,&quot;firstElementIsHead&quot;:true,&quot;customized&quot;:true}},&quot;b48f7e8a-499b-4d83-9c79-4a1b22c14c51&quot;:{&quot;type&quot;:&quot;FIGURE_OBJECT&quot;,&quot;id&quot;:&quot;b48f7e8a-499b-4d83-9c79-4a1b22c14c51&quot;,&quot;relativeTransform&quot;:{&quot;translate&quot;:{&quot;x&quot;:-234.18007473820424,&quot;y&quot;:-66.63629239812423},&quot;rotate&quot;:0.7775242367231547},&quot;opacity&quot;:1,&quot;path&quot;:{&quot;type&quot;:&quot;POLY_LINE&quot;,&quot;points&quot;:[{&quot;x&quot;:-5.154485608546404,&quot;y&quot;:-3.6685851482033067},{&quot;x&quot;:-1.9931259119490878,&quot;y&quot;:-5.521941097396543},{&quot;x&quot;:2.126933913448542,&quot;y&quot;:-4.546179067723753},{&quot;x&quot;:3.505050213811554,&quot;y&quot;:0.509525715028238},{&quot;x&quot;:1.5463456825639224,&quot;y&quot;:4.585731435254133},{&quot;x&quot;:-2.783422228615055,&quot;y&quot;:5.0952571502823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quot;},&quot;connectorInfo&quot;:{&quot;connectedObjects&quot;:[],&quot;type&quot;:&quot;CUBIC&quot;,&quot;offset&quot;:{&quot;x&quot;:0,&quot;y&quot;:0},&quot;bending&quot;:0.1,&quot;firstElementIsHead&quot;:true,&quot;customized&quot;:true}},&quot;dce8dbe2-fc02-4f63-a57b-e81fb6f9fcab&quot;:{&quot;type&quot;:&quot;FIGURE_OBJECT&quot;,&quot;id&quot;:&quot;dce8dbe2-fc02-4f63-a57b-e81fb6f9fcab&quot;,&quot;relativeTransform&quot;:{&quot;translate&quot;:{&quot;x&quot;:-228.00567145537252,&quot;y&quot;:-53.84464279058411},&quot;rotate&quot;:1.177253435562087},&quot;opacity&quot;:1,&quot;path&quot;:{&quot;type&quot;:&quot;POLY_LINE&quot;,&quot;points&quot;:[{&quot;x&quot;:-5.25856629288952,&quot;y&quot;:-3.742662152543542},{&quot;x&quot;:-2.033371617272952,&quot;y&quot;:-5.6334415364251145},{&quot;x&quot;:1.8914705625508692,&quot;y&quot;:-3.4624137152927212},{&quot;x&quot;:3.5758250791648734,&quot;y&quot;:0.5198141878532706},{&quot;x&quot;:1.5775698878668565,&quot;y&quot;:4.678327690679427},{&quot;x&quot;:-2.839625798160339,&quot;y&quot;:5.19814187853269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65&quot;},&quot;connectorInfo&quot;:{&quot;connectedObjects&quot;:[],&quot;type&quot;:&quot;CUBIC&quot;,&quot;offset&quot;:{&quot;x&quot;:0,&quot;y&quot;:0},&quot;bending&quot;:0.1,&quot;firstElementIsHead&quot;:true,&quot;customized&quot;:true}},&quot;095dd12c-97fa-4ed8-b81b-4f8e981e3946&quot;:{&quot;type&quot;:&quot;FIGURE_OBJECT&quot;,&quot;id&quot;:&quot;095dd12c-97fa-4ed8-b81b-4f8e981e3946&quot;,&quot;relativeTransform&quot;:{&quot;translate&quot;:{&quot;x&quot;:-216.21237034744252,&quot;y&quot;:-72.43422434382873},&quot;rotate&quot;:0.424667750716535},&quot;opacity&quot;:1,&quot;path&quot;:{&quot;type&quot;:&quot;POLY_LINE&quot;,&quot;points&quot;:[{&quot;x&quot;:-5.258566292889515,&quot;y&quot;:-3.7426621525435455},{&quot;x&quot;:-2.03337161727295,&quot;y&quot;:-5.633441536425121},{&quot;x&quot;:1.8914705625508674,&quot;y&quot;:-3.462413715292724},{&quot;x&quot;:3.5758250791648702,&quot;y&quot;:0.5198141878532712},{&quot;x&quot;:1.5775698878668554,&quot;y&quot;:4.678327690679432},{&quot;x&quot;:-2.839625798160337,&quot;y&quot;:5.198141878532701}],&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quot;},&quot;connectorInfo&quot;:{&quot;connectedObjects&quot;:[],&quot;type&quot;:&quot;CUBIC&quot;,&quot;offset&quot;:{&quot;x&quot;:0,&quot;y&quot;:0},&quot;bending&quot;:0.1,&quot;firstElementIsHead&quot;:true,&quot;customized&quot;:true}},&quot;7128bc89-f528-4e31-8f16-08401a1a29d3&quot;:{&quot;type&quot;:&quot;FIGURE_OBJECT&quot;,&quot;id&quot;:&quot;7128bc89-f528-4e31-8f16-08401a1a29d3&quot;,&quot;relativeTransform&quot;:{&quot;translate&quot;:{&quot;x&quot;:-245.5864922566734,&quot;y&quot;:-110.9897966843144},&quot;rotate&quot;:-1.3462875885670842},&quot;opacity&quot;:1,&quot;path&quot;:{&quot;type&quot;:&quot;POLY_LINE&quot;,&quot;points&quot;:[{&quot;x&quot;:-5.154485608546403,&quot;y&quot;:-3.6685851482033054},{&quot;x&quot;:-1.993125911949084,&quot;y&quot;:-5.5219410973965415},{&quot;x&quot;:2.126933913448547,&quot;y&quot;:-4.5461790677237515},{&quot;x&quot;:3.505050213811555,&quot;y&quot;:0.5095257150282377},{&quot;x&quot;:1.5463456825639188,&quot;y&quot;:4.585731435254131},{&quot;x&quot;:-2.7834222286150605,&quot;y&quot;:5.095257150282368}],&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75&quot;},&quot;connectorInfo&quot;:{&quot;connectedObjects&quot;:[],&quot;type&quot;:&quot;CUBIC&quot;,&quot;offset&quot;:{&quot;x&quot;:0,&quot;y&quot;:0},&quot;bending&quot;:0.1,&quot;firstElementIsHead&quot;:true,&quot;customized&quot;:true}},&quot;4965665a-e65e-4506-9cdd-34f6f1dbf8e7&quot;:{&quot;type&quot;:&quot;FIGURE_OBJECT&quot;,&quot;id&quot;:&quot;4965665a-e65e-4506-9cdd-34f6f1dbf8e7&quot;,&quot;relativeTransform&quot;:{&quot;translate&quot;:{&quot;x&quot;:-254.08849157755492,&quot;y&quot;:-58.348199391880094},&quot;rotate&quot;:2.1017679284289645},&quot;opacity&quot;:1,&quot;path&quot;:{&quot;type&quot;:&quot;POLY_LINE&quot;,&quot;points&quot;:[{&quot;x&quot;:-5.258566292889515,&quot;y&quot;:-3.7426621525435437},{&quot;x&quot;:-2.033371617272946,&quot;y&quot;:-5.633441536425116},{&quot;x&quot;:1.8914705625508725,&quot;y&quot;:-3.462413715292722},{&quot;x&quot;:3.575825079164872,&quot;y&quot;:0.5198141878532709},{&quot;x&quot;:1.5775698878668514,&quot;y&quot;:4.678327690679428},{&quot;x&quot;:-2.8396257981603443,&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8&quot;},&quot;connectorInfo&quot;:{&quot;connectedObjects&quot;:[],&quot;type&quot;:&quot;CUBIC&quot;,&quot;offset&quot;:{&quot;x&quot;:0,&quot;y&quot;:0},&quot;bending&quot;:0.1,&quot;firstElementIsHead&quot;:true,&quot;customized&quot;:true}},&quot;ed742930-ab41-48ab-b8fe-6611b336eef1&quot;:{&quot;type&quot;:&quot;FIGURE_OBJECT&quot;,&quot;id&quot;:&quot;ed742930-ab41-48ab-b8fe-6611b336eef1&quot;,&quot;relativeTransform&quot;:{&quot;translate&quot;:{&quot;x&quot;:-234.24628614376897,&quot;y&quot;:-88.98689038092196},&quot;rotate&quot;:-0.17463392875388103},&quot;opacity&quot;:1,&quot;path&quot;:{&quot;type&quot;:&quot;POLY_LINE&quot;,&quot;points&quot;:[{&quot;x&quot;:-5.258566292889509,&quot;y&quot;:-3.7426621525435437},{&quot;x&quot;:-2.033371617272945,&quot;y&quot;:-5.633441536425118},{&quot;x&quot;:1.891470562550868,&quot;y&quot;:-3.4624137152927226},{&quot;x&quot;:3.575825079164867,&quot;y&quot;:0.5198141878532709},{&quot;x&quot;:1.5775698878668512,&quot;y&quot;:4.6783276906794296},{&quot;x&quot;:-2.839625798160338,&quot;y&quot;:5.198141878532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9&quot;},&quot;connectorInfo&quot;:{&quot;connectedObjects&quot;:[],&quot;type&quot;:&quot;CUBIC&quot;,&quot;offset&quot;:{&quot;x&quot;:0,&quot;y&quot;:0},&quot;bending&quot;:0.1,&quot;firstElementIsHead&quot;:true,&quot;customized&quot;:true}},&quot;080c27a5-6d2d-4c63-81aa-34deda4c329b&quot;:{&quot;type&quot;:&quot;FIGURE_OBJECT&quot;,&quot;id&quot;:&quot;080c27a5-6d2d-4c63-81aa-34deda4c329b&quot;,&quot;relativeTransform&quot;:{&quot;translate&quot;:{&quot;x&quot;:-262.2321472352334,&quot;y&quot;:-108.22259963738378},&quot;rotate&quot;:-1.4760294101569693},&quot;opacity&quot;:1,&quot;path&quot;:{&quot;type&quot;:&quot;POLY_LINE&quot;,&quot;points&quot;:[{&quot;x&quot;:-5.258566292889518,&quot;y&quot;:-3.7426621525435446},{&quot;x&quot;:-2.033371617272948,&quot;y&quot;:-5.633441536425118},{&quot;x&quot;:1.8914705625508716,&quot;y&quot;:-3.4624137152927235},{&quot;x&quot;:3.575825079164873,&quot;y&quot;:0.5198141878532709},{&quot;x&quot;:1.5775698878668534,&quot;y&quot;:4.6783276906794296},{&quot;x&quot;:-2.8396257981603426,&quot;y&quot;:5.198141878532700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2&quot;},&quot;connectorInfo&quot;:{&quot;connectedObjects&quot;:[],&quot;type&quot;:&quot;CUBIC&quot;,&quot;offset&quot;:{&quot;x&quot;:0,&quot;y&quot;:0},&quot;bending&quot;:0.1,&quot;firstElementIsHead&quot;:true,&quot;customized&quot;:true}},&quot;685c97f5-b25b-44b6-91f6-396171b62ab9&quot;:{&quot;type&quot;:&quot;FIGURE_OBJECT&quot;,&quot;id&quot;:&quot;685c97f5-b25b-44b6-91f6-396171b62ab9&quot;,&quot;relativeTransform&quot;:{&quot;translate&quot;:{&quot;x&quot;:-241.67105023254055,&quot;y&quot;:-45.716459629012235},&quot;rotate&quot;:1.301839854100703},&quot;opacity&quot;:1,&quot;path&quot;:{&quot;type&quot;:&quot;POLY_LINE&quot;,&quot;points&quot;:[{&quot;x&quot;:-5.258566292889519,&quot;y&quot;:-3.742662152543547},{&quot;x&quot;:-2.03337161727295,&quot;y&quot;:-5.633441536425123},{&quot;x&quot;:1.8914705625508705,&quot;y&quot;:-3.4624137152927252},{&quot;x&quot;:3.5758250791648734,&quot;y&quot;:0.5198141878532714},{&quot;x&quot;:1.5775698878668551,&quot;y&quot;:4.678327690679433},{&quot;x&quot;:-2.8396257981603417,&quot;y&quot;:5.1981418785327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e0d8e414-9be9-4882-9db2-26e46afbfea0&quot;,&quot;order&quot;:&quot;05&quot;},&quot;connectorInfo&quot;:{&quot;connectedObjects&quot;:[],&quot;type&quot;:&quot;CUBIC&quot;,&quot;offset&quot;:{&quot;x&quot;:0,&quot;y&quot;:0},&quot;bending&quot;:0.1,&quot;firstElementIsHead&quot;:true,&quot;customized&quot;:true}},&quot;b3c98096-7e40-4a15-ab1c-d368a01ed828&quot;:{&quot;type&quot;:&quot;FIGURE_OBJECT&quot;,&quot;id&quot;:&quot;b3c98096-7e40-4a15-ab1c-d368a01ed828&quot;,&quot;relativeTransform&quot;:{&quot;translate&quot;:{&quot;x&quot;:-250.61975643477143,&quot;y&quot;:-77.35065289805902},&quot;rotate&quot;:0},&quot;opacity&quot;:1,&quot;path&quot;:{&quot;type&quot;:&quot;ELLIPSE&quot;,&quot;size&quot;:{&quot;x&quot;:64.82483499437502,&quot;y&quot;:64.82483499437507}},&quot;isLocked&quot;:false,&quot;pathStyles&quot;:[{&quot;type&quot;:&quot;FILL&quot;,&quot;fillStyle&quot;:&quot;rgb(220, 44, 43)&quot;},{&quot;type&quot;:&quot;STROKE&quot;,&quot;strokeStyle&quot;:&quot;#95AAD3&quot;,&quot;lineWidth&quot;:0,&quot;lineJoin&quot;:&quot;round&quot;}],&quot;parent&quot;:{&quot;type&quot;:&quot;CHILD&quot;,&quot;parentId&quot;:&quot;e0d8e414-9be9-4882-9db2-26e46afbfea0&quot;,&quot;order&quot;:&quot;1&quot;}},&quot;56fa7519-a885-47c0-afa6-ccf8016df21f&quot;:{&quot;type&quot;:&quot;FIGURE_OBJECT&quot;,&quot;id&quot;:&quot;56fa7519-a885-47c0-afa6-ccf8016df21f&quot;,&quot;relativeTransform&quot;:{&quot;translate&quot;:{&quot;x&quot;:-250.51748455994283,&quot;y&quot;:-77.333548899923},&quot;rotate&quot;:0.494937379619246,&quot;skewX&quot;:5.63864407166691e-16},&quot;opacity&quot;:0.59,&quot;path&quot;:{&quot;type&quot;:&quot;ELLIPSE&quot;,&quot;size&quot;:{&quot;x&quot;:64.7922088502673,&quot;y&quot;:67.24841485952292}},&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e0d8e414-9be9-4882-9db2-26e46afbfea0&quot;,&quot;order&quot;:&quot;15&quot;},&quot;layout&quot;:{&quot;sizeRatio&quot;:{&quot;x&quot;:0.7071067811865476,&quot;y&quot;:0.7071067811865476},&quot;keepAspectRatio&quot;:true}},&quot;166af08c-2490-4b8f-a7af-2600a35ea483&quot;:{&quot;id&quot;:&quot;166af08c-2490-4b8f-a7af-2600a35ea483&quot;,&quot;type&quot;:&quot;FIGURE_OBJECT&quot;,&quot;relativeTransform&quot;:{&quot;translate&quot;:{&quot;x&quot;:0,&quot;y&quot;:0},&quot;rotate&quot;:0,&quot;skewX&quot;:5.63864407166691e-16},&quot;text&quot;:{&quot;textData&quot;:{&quot;lineSpacing&quot;:&quot;normal&quot;,&quot;alignment&quot;:&quot;center&quot;,&quot;verticalAlign&quot;:&quot;TOP&quot;,&quot;lines&quot;:[{&quot;runs&quot;:[],&quot;text&quot;:&quot;&quot;,&quot;baseStyle&quot;:{&quot;fontFamily&quot;:&quot;Roboto&quot;,&quot;fontSize&quot;:15.586927004906233,&quot;color&quot;:&quot;black&quot;,&quot;fontWeight&quot;:&quot;normal&quot;,&quot;fontStyle&quot;:&quot;normal&quot;,&quot;decoration&quot;:&quot;none&quot;}}]},&quot;format&quot;:&quot;BETTER_TEXT&quot;,&quot;size&quot;:{&quot;x&quot;:64.7922088502673,&quot;y&quot;:18.37030682721093},&quot;targetSize&quot;:{&quot;x&quot;:64.7922088502673,&quot;y&quot;:2}},&quot;parent&quot;:{&quot;type&quot;:&quot;CHILD&quot;,&quot;parentId&quot;:&quot;56fa7519-a885-47c0-afa6-ccf8016df21f&quot;,&quot;order&quot;:&quot;5&quot;}},&quot;d85a5554-da81-4b68-b210-ca2ab488df46&quot;:{&quot;type&quot;:&quot;FIGURE_OBJECT&quot;,&quot;id&quot;:&quot;d85a5554-da81-4b68-b210-ca2ab488df46&quot;,&quot;relativeTransform&quot;:{&quot;translate&quot;:{&quot;x&quot;:-316.12508071468187,&quot;y&quot;:-50.69244255455606},&quot;rotate&quot;:0},&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8&quot;}},&quot;53c153ef-20c2-4ee6-899b-0be988b0e5fc&quot;:{&quot;id&quot;:&quot;53c153ef-20c2-4ee6-899b-0be988b0e5fc&quot;,&quot;name&quot;:&quot;Generic enzyme 11&quot;,&quot;displayName&quot;:&quot;&quot;,&quot;type&quot;:&quot;FIGURE_OBJECT&quot;,&quot;relativeTransform&quot;:{&quot;translate&quot;:{&quot;x&quot;:-292.2252604561106,&quot;y&quot;:-113.56011189046039},&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7&quot;}},&quot;0d0a0d6e-97ba-4f70-aec3-fd45556c1980&quot;:{&quot;type&quot;:&quot;FIGURE_OBJECT&quot;,&quot;id&quot;:&quot;0d0a0d6e-97ba-4f70-aec3-fd45556c1980&quot;,&quot;parent&quot;:{&quot;type&quot;:&quot;CHILD&quot;,&quot;parentId&quot;:&quot;96f5ba5b-81e4-4929-9f1d-1ecd7f32089a&quot;,&quot;order&quot;:&quot;98&quot;},&quot;relativeTransform&quot;:{&quot;translate&quot;:{&quot;x&quot;:-234.68481629963287,&quot;y&quot;:-124.31049869407265},&quot;rotate&quot;:0,&quot;skewX&quot;:0,&quot;scale&quot;:{&quot;x&quot;:1,&quot;y&quot;:1}}},&quot;5ba150e4-e392-49dc-a190-3a08141436c2&quot;:{&quot;type&quot;:&quot;FIGURE_OBJECT&quot;,&quot;id&quot;:&quot;5ba150e4-e392-49dc-a190-3a08141436c2&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2&quot;}},&quot;a0fffa44-ffb9-46d6-aa53-a17b92657264&quot;:{&quot;type&quot;:&quot;FIGURE_OBJECT&quot;,&quot;id&quot;:&quot;a0fffa44-ffb9-46d6-aa53-a17b9265726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0d0a0d6e-97ba-4f70-aec3-fd45556c1980&quot;,&quot;order&quot;:&quot;5&quot;}},&quot;a7865e88-05aa-49ff-a64a-b51843d2d821&quot;:{&quot;type&quot;:&quot;FIGURE_OBJECT&quot;,&quot;id&quot;:&quot;a7865e88-05aa-49ff-a64a-b51843d2d821&quot;,&quot;relativeTransform&quot;:{&quot;translate&quot;:{&quot;x&quot;:-147.1884139427909,&quot;y&quot;:-51.21710636773735},&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quot;}},&quot;8eb247a1-3216-4169-a294-0376da69259d&quot;:{&quot;type&quot;:&quot;FIGURE_OBJECT&quot;,&quot;id&quot;:&quot;8eb247a1-3216-4169-a294-0376da69259d&quot;,&quot;name&quot;:&quot;Antibody (round style)&quot;,&quot;relativeTransform&quot;:{&quot;translate&quot;:{&quot;x&quot;:-126.64983991234051,&quot;y&quot;:-77.42244507787845},&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8&quot;},&quot;styles&quot;:{&quot;domains-hidden&quot;:[{&quot;monochromeTargetColor&quot;:&quot;#E7872B&quot;,&quot;styleName&quot;:&quot;FILL&quot;,&quot;color&quot;:&quot;#d96526&quot;},{&quot;monochromeTargetColor&quot;:&quot;#E7872B&quot;,&quot;styleName&quot;:&quot;STROKE&quot;}]}},&quot;2efd2c8d-1ba2-4230-8a3c-01bf8aacc34a&quot;:{&quot;id&quot;:&quot;2efd2c8d-1ba2-4230-8a3c-01bf8aacc34a&quot;,&quot;type&quot;:&quot;FIGURE_OBJECT&quot;,&quot;document&quot;:{&quot;type&quot;:&quot;FIGURE&quot;,&quot;canvasType&quot;:&quot;FIGURE&quot;,&quot;units&quot;:&quot;in&quot;,&quot;aspectRatio&quot;:0,&quot;title&quot;:&quot;&quot;},&quot;parent&quot;:{&quot;type&quot;:&quot;DOCUMENT&quot;,&quot;parentId&quot;:&quot;03ec32cc-1a8f-4b9a-aa29-2e3107475642&quot;,&quot;order&quot;:&quot;10741&quot;}},&quot;b14b0214-d4db-4179-acae-d3e4e8b4468d&quot;:{&quot;id&quot;:&quot;b14b0214-d4db-4179-acae-d3e4e8b4468d&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2efd2c8d-1ba2-4230-8a3c-01bf8aacc34a&quot;,&quot;type&quot;:&quot;FRAME&quot;,&quot;order&quot;:&quot;5&quot;}},&quot;0f684b2a-4ba0-445d-85bf-4d338ce457a1&quot;:{&quot;type&quot;:&quot;FIGURE_OBJECT&quot;,&quot;id&quot;:&quot;0f684b2a-4ba0-445d-85bf-4d338ce457a1&quot;,&quot;relativeTransform&quot;:{&quot;translate&quot;:{&quot;x&quot;:67.55894452404569,&quot;y&quot;:-90.84891759204223},&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85&quot;}},&quot;aed43bb0-5a51-4439-b2fe-90b702563200&quot;:{&quot;type&quot;:&quot;FIGURE_OBJECT&quot;,&quot;id&quot;:&quot;aed43bb0-5a51-4439-b2fe-90b702563200&quot;,&quot;parent&quot;:{&quot;type&quot;:&quot;CHILD&quot;,&quot;parentId&quot;:&quot;96f5ba5b-81e4-4929-9f1d-1ecd7f32089a&quot;,&quot;order&quot;:&quot;999&quot;},&quot;relativeTransform&quot;:{&quot;translate&quot;:{&quot;x&quot;:241.0822418172688,&quot;y&quot;:-80.04804172256709},&quot;rotate&quot;:0,&quot;skewX&quot;:0,&quot;scale&quot;:{&quot;x&quot;:1,&quot;y&quot;:1}}},&quot;3aa04613-5fd3-42a8-9dd8-7c64ae6a2e80&quot;:{&quot;type&quot;:&quot;FIGURE_OBJECT&quot;,&quot;id&quot;:&quot;3aa04613-5fd3-42a8-9dd8-7c64ae6a2e80&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aed43bb0-5a51-4439-b2fe-90b702563200&quot;,&quot;order&quot;:&quot;2&quot;}},&quot;51e074c9-1b0c-44cb-8bf9-f381e980b202&quot;:{&quot;type&quot;:&quot;FIGURE_OBJECT&quot;,&quot;id&quot;:&quot;51e074c9-1b0c-44cb-8bf9-f381e980b202&quot;,&quot;parent&quot;:{&quot;type&quot;:&quot;CHILD&quot;,&quot;parentId&quot;:&quot;aed43bb0-5a51-4439-b2fe-90b702563200&quot;,&quot;order&quot;:&quot;5&quot;},&quot;relativeTransform&quot;:{}},&quot;01254be5-00b8-4f37-ac7a-a0838ab296fe&quot;:{&quot;type&quot;:&quot;FIGURE_OBJECT&quot;,&quot;id&quot;:&quot;01254be5-00b8-4f37-ac7a-a0838ab296fe&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51e074c9-1b0c-44cb-8bf9-f381e980b202&quot;,&quot;order&quot;:&quot;1&quot;},&quot;styles&quot;:{&quot;domains-hidden&quot;:[{&quot;monochromeTargetColor&quot;:&quot;#A300C8&quot;,&quot;styleName&quot;:&quot;FILL&quot;,&quot;color&quot;:&quot;#871ab1&quot;},{&quot;monochromeTargetColor&quot;:&quot;#A300C8&quot;,&quot;styleName&quot;:&quot;STROKE&quot;}]}},&quot;f37d55d0-763e-4cce-b4bc-5794103ed1ac&quot;:{&quot;type&quot;:&quot;FIGURE_OBJECT&quot;,&quot;id&quot;:&quot;f37d55d0-763e-4cce-b4bc-5794103ed1ac&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51e074c9-1b0c-44cb-8bf9-f381e980b202&quot;,&quot;order&quot;:&quot;5&quot;}},&quot;7936a95b-fc6f-48f0-afc9-a7b5ba484000&quot;:{&quot;id&quot;:&quot;7936a95b-fc6f-48f0-afc9-a7b5ba484000&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51e074c9-1b0c-44cb-8bf9-f381e980b202&quot;,&quot;order&quot;:&quot;2&quot;}},&quot;007cd8f9-6354-420d-b5d1-b5230f46d6ba&quot;:{&quot;type&quot;:&quot;FIGURE_OBJECT&quot;,&quot;id&quot;:&quot;007cd8f9-6354-420d-b5d1-b5230f46d6ba&quot;,&quot;relativeTransform&quot;:{&quot;translate&quot;:{&quot;x&quot;:-61.87505560378324,&quot;y&quot;:-89.49651348267074},&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51e074c9-1b0c-44cb-8bf9-f381e980b202&quot;,&quot;order&quot;:&quot;6&quot;}},&quot;b24007aa-d8d0-4156-85d3-2e0956c02e55&quot;:{&quot;type&quot;:&quot;FIGURE_OBJECT&quot;,&quot;id&quot;:&quot;b24007aa-d8d0-4156-85d3-2e0956c02e55&quot;,&quot;parent&quot;:{&quot;type&quot;:&quot;CHILD&quot;,&quot;parentId&quot;:&quot;51e074c9-1b0c-44cb-8bf9-f381e980b202&quot;,&quot;order&quot;:&quot;7&quot;},&quot;relativeTransform&quot;:{&quot;translate&quot;:{&quot;x&quot;:-75.09147975481869,&quot;y&quot;:-128.24741772841185},&quot;rotate&quot;:0,&quot;skewX&quot;:0,&quot;scale&quot;:{&quot;x&quot;:1,&quot;y&quot;:1}}},&quot;cad4fb28-d198-40b8-9e1c-37c1f52afb1b&quot;:{&quot;type&quot;:&quot;FIGURE_OBJECT&quot;,&quot;id&quot;:&quot;cad4fb28-d198-40b8-9e1c-37c1f52afb1b&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2&quot;}},&quot;4062a1f8-f858-4959-a05d-d22a73d1da88&quot;:{&quot;type&quot;:&quot;FIGURE_OBJECT&quot;,&quot;id&quot;:&quot;4062a1f8-f858-4959-a05d-d22a73d1da88&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b24007aa-d8d0-4156-85d3-2e0956c02e55&quot;,&quot;order&quot;:&quot;5&quot;}},&quot;17687ca5-c5af-47d5-a2a3-83228e374226&quot;:{&quot;type&quot;:&quot;FIGURE_OBJECT&quot;,&quot;id&quot;:&quot;17687ca5-c5af-47d5-a2a3-83228e374226&quot;,&quot;name&quot;:&quot;Antibody (round style)&quot;,&quot;relativeTransform&quot;:{&quot;translate&quot;:{&quot;x&quot;:89.0968602218204,&quot;y&quot;:-117.05425630218333},&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quot;},&quot;styles&quot;:{&quot;domains-hidden&quot;:[{&quot;monochromeTargetColor&quot;:&quot;#E7872B&quot;,&quot;styleName&quot;:&quot;FILL&quot;,&quot;color&quot;:&quot;#d96526&quot;},{&quot;monochromeTargetColor&quot;:&quot;#E7872B&quot;,&quot;styleName&quot;:&quot;STROKE&quot;}]}},&quot;a2bfc2bc-793f-4ab8-9df5-04e5450c6670&quot;:{&quot;type&quot;:&quot;FIGURE_OBJECT&quot;,&quot;id&quot;:&quot;a2bfc2bc-793f-4ab8-9df5-04e5450c6670&quot;,&quot;relativeTransform&quot;:{&quot;translate&quot;:{&quot;x&quot;:-6.326950521995528,&quot;y&quot;:-35.58839285714286},&quot;rotate&quot;:0},&quot;opacity&quot;:1,&quot;path&quot;:{&quot;type&quot;:&quot;RECT&quot;,&quot;size&quot;:{&quot;x&quot;:695.0068132417232,&quot;y&quot;:12.60892857142857},&quot;cornerRounding&quot;:{&quot;type&quot;:&quot;ARC_LENGTH&quot;,&quot;global&quot;:0}},&quot;pathStyles&quot;:[{&quot;type&quot;:&quot;FILL&quot;,&quot;fillStyle&quot;:&quot;#C0D8FA&quot;},{&quot;type&quot;:&quot;STROKE&quot;,&quot;strokeStyle&quot;:&quot;rgba(21,82,137,1)&quot;,&quot;lineWidth&quot;:0.4107142857142857,&quot;lineJoin&quot;:&quot;round&quot;,&quot;dashArray&quot;:[0,0]}],&quot;isLocked&quot;:false,&quot;parent&quot;:{&quot;type&quot;:&quot;CHILD&quot;,&quot;parentId&quot;:&quot;96f5ba5b-81e4-4929-9f1d-1ecd7f32089a&quot;,&quot;order&quot;:&quot;12&quot;}},&quot;284e81b1-d727-42a4-be6d-a268a71266a9&quot;:{&quot;type&quot;:&quot;FIGURE_OBJECT&quot;,&quot;id&quot;:&quot;284e81b1-d727-42a4-be6d-a268a71266a9&quot;,&quot;name&quot;:&quot;Antibody (round style)&quot;,&quot;relativeTransform&quot;:{&quot;translate&quot;:{&quot;x&quot;:-185.418660021916,&quot;y&quot;:203.952610070269},&quot;rotate&quot;:0,&quot;skewX&quot;:0,&quot;scale&quot;:{&quot;x&quot;:0.22178571428571428,&quot;y&quot;:0.22178571428571428}},&quot;opacity&quot;:1,&quot;image&quot;:{&quot;url&quot;:&quot;https://icons.biorender.com/biorender/5b43ad5344457700149c1ccc/antibody-round-style-archived-20-31-08.png&quot;,&quot;size&quot;:{&quot;x&quot;:192,&quot;y&quot;:202},&quot;isPremium&quot;:false,&quot;fallbackUrl&quot;:&quot;https://res.cloudinary.com/dlcjuc3ej/image/upload/v1531161933/ayaw5inogsywo0kxckad.svg#/keystone/api/icons/5b43ad5344457700149c1ccc/antibody-round-style-archived-20-31-08.svg#/keystone/api/icons/5b43ad5344457700149c1ccc/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55&quot;}},&quot;f95382a0-c8c4-4261-b61f-7be9a38f491b&quot;:{&quot;type&quot;:&quot;FIGURE_OBJECT&quot;,&quot;id&quot;:&quot;f95382a0-c8c4-4261-b61f-7be9a38f491b&quot;,&quot;relativeTransform&quot;:{&quot;translate&quot;:{&quot;x&quot;:-41.83315829977039,&quot;y&quot;:229.45055560963561},&quot;rotate&quot;:0,&quot;skewX&quot;:0,&quot;scale&quot;:{&quot;x&quot;:1,&quot;y&quot;:1}},&quot;opacity&quot;:1,&quot;path&quot;:{&quot;type&quot;:&quot;ELLIPSE&quot;,&quot;size&quot;:{&quot;x&quot;:17.987491693136565,&quot;y&quot;:18.23749169313657}},&quot;isLocked&quot;:false,&quot;pathStyles&quot;:[{&quot;type&quot;:&quot;FILL&quot;,&quot;fillStyle&quot;:&quot;rgb(6, 6, 6)&quot;},{&quot;type&quot;:&quot;STROKE&quot;,&quot;strokeStyle&quot;:&quot;rgb(38, 45, 64)&quot;,&quot;lineWidth&quot;:0,&quot;lineJoin&quot;:&quot;round&quot;}],&quot;parent&quot;:{&quot;type&quot;:&quot;CHILD&quot;,&quot;parentId&quot;:&quot;96f5ba5b-81e4-4929-9f1d-1ecd7f32089a&quot;,&quot;order&quot;:&quot;9996&quot;}},&quot;de2d85a4-f15c-4c0e-9324-6adbc58cd93f&quot;:{&quot;type&quot;:&quot;FIGURE_OBJECT&quot;,&quot;id&quot;:&quot;de2d85a4-f15c-4c0e-9324-6adbc58cd93f&quot;,&quot;relativeTransform&quot;:{&quot;translate&quot;:{&quot;x&quot;:-41.833399831622785,&quot;y&quot;:179.3199127212603},&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62&quot;}},&quot;8a0a0277-fc86-4048-bd6b-96e00d1c19c8&quot;:{&quot;type&quot;:&quot;FIGURE_OBJECT&quot;,&quot;id&quot;:&quot;8a0a0277-fc86-4048-bd6b-96e00d1c19c8&quot;,&quot;name&quot;:&quot;Antibody (round style)&quot;,&quot;relativeTransform&quot;:{&quot;translate&quot;:{&quot;x&quot;:-110.83476623090678,&quot;y&quot;:189.2336249395459},&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65&quot;},&quot;styles&quot;:{&quot;domains-hidden&quot;:[{&quot;monochromeTargetColor&quot;:&quot;#A300C8&quot;,&quot;styleName&quot;:&quot;FILL&quot;,&quot;color&quot;:&quot;#871ab1&quot;},{&quot;monochromeTargetColor&quot;:&quot;#A300C8&quot;,&quot;styleName&quot;:&quot;STROKE&quot;}]}},&quot;19428145-b08c-4943-9b26-ed6c35b1f4a1&quot;:{&quot;type&quot;:&quot;FIGURE_OBJECT&quot;,&quot;id&quot;:&quot;19428145-b08c-4943-9b26-ed6c35b1f4a1&quot;,&quot;relativeTransform&quot;:{&quot;translate&quot;:{&quot;x&quot;:24.646036926149023,&quot;y&quot;:113.66144016016091},&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6f5ba5b-81e4-4929-9f1d-1ecd7f32089a&quot;,&quot;order&quot;:&quot;9997&quot;}},&quot;530e4335-2026-407f-a9dd-02f994d8dcd9&quot;:{&quot;id&quot;:&quot;530e4335-2026-407f-a9dd-02f994d8dcd9&quot;,&quot;name&quot;:&quot;Generic enzyme 11&quot;,&quot;displayName&quot;:&quot;&quot;,&quot;type&quot;:&quot;FIGURE_OBJECT&quot;,&quot;relativeTransform&quot;:{&quot;translate&quot;:{&quot;x&quot;:-182.68502981506313,&quot;y&quot;:120.16679741200096},&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67&quot;}},&quot;4df720ab-9d35-4242-aa86-36fc198060c8&quot;:{&quot;type&quot;:&quot;FIGURE_OBJECT&quot;,&quot;id&quot;:&quot;4df720ab-9d35-4242-aa86-36fc198060c8&quot;,&quot;relativeTransform&quot;:{&quot;translate&quot;:{&quot;x&quot;:-42.51515834868124,&quot;y&quot;:178.97040418008768},&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96f5ba5b-81e4-4929-9f1d-1ecd7f32089a&quot;,&quot;order&quot;:&quot;99972&quot;}},&quot;169f0b82-9c56-4961-a754-0c06a0002cae&quot;:{&quot;type&quot;:&quot;FIGURE_OBJECT&quot;,&quot;id&quot;:&quot;169f0b82-9c56-4961-a754-0c06a0002cae&quot;,&quot;parent&quot;:{&quot;type&quot;:&quot;CHILD&quot;,&quot;parentId&quot;:&quot;96f5ba5b-81e4-4929-9f1d-1ecd7f32089a&quot;,&quot;order&quot;:&quot;99975&quot;},&quot;relativeTransform&quot;:{&quot;translate&quot;:{&quot;x&quot;:-44.281165826473504,&quot;y&quot;:143.7045249363195},&quot;rotate&quot;:0,&quot;skewX&quot;:0,&quot;scale&quot;:{&quot;x&quot;:1,&quot;y&quot;:1}}},&quot;7f00cb4c-b9d6-444a-b3c0-6106ed090dde&quot;:{&quot;type&quot;:&quot;FIGURE_OBJECT&quot;,&quot;id&quot;:&quot;7f00cb4c-b9d6-444a-b3c0-6106ed090dde&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2&quot;}},&quot;66a8ed7c-792e-47e3-ae5d-8f5052bf0684&quot;:{&quot;type&quot;:&quot;FIGURE_OBJECT&quot;,&quot;id&quot;:&quot;66a8ed7c-792e-47e3-ae5d-8f5052bf0684&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169f0b82-9c56-4961-a754-0c06a0002cae&quot;,&quot;order&quot;:&quot;5&quot;}},&quot;b5bfd221-43c6-4cb0-9983-45f46ea14d2f&quot;:{&quot;type&quot;:&quot;FIGURE_OBJECT&quot;,&quot;id&quot;:&quot;b5bfd221-43c6-4cb0-9983-45f46ea14d2f&quot;,&quot;name&quot;:&quot;Antibody (round style)&quot;,&quot;relativeTransform&quot;:{&quot;translate&quot;:{&quot;x&quot;:-110.83465099385995,&quot;y&quot;:129.71161685214366},&quot;rotate&quot;:3.1206487025658616,&quot;skewX&quot;:-4.408320190169798e-18,&quot;scale&quot;:{&quot;x&quot;:0.22178571428571428,&quot;y&quot;:0.22178571428571445}},&quot;opacity&quot;:1,&quot;image&quot;:{&quot;url&quot;:&quot;https://icons.biorender.com/biorender/5b43ad5344457700149c1cd1/antibody-round-style-archived-20-31-08.png&quot;,&quot;size&quot;:{&quot;x&quot;:192,&quot;y&quot;:202},&quot;isPremium&quot;:false,&quot;fallbackUrl&quot;:&quot;https://res.cloudinary.com/dlcjuc3ej/image/upload/v1531161933/m7tvrvqkzqhed572qxdm.svg#/keystone/api/icons/5b43ad5344457700149c1cd1/antibody-round-style-archived-20-31-08.svg#/keystone/api/icons/5b43ad5344457700149c1cd1/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8&quot;},&quot;styles&quot;:{&quot;domains-hidden&quot;:[{&quot;monochromeTargetColor&quot;:&quot;#E7872B&quot;,&quot;styleName&quot;:&quot;FILL&quot;,&quot;color&quot;:&quot;#d96526&quot;},{&quot;monochromeTargetColor&quot;:&quot;#E7872B&quot;,&quot;styleName&quot;:&quot;STROKE&quot;}]}},&quot;69ad65f0-580f-41df-8644-c3059659b213&quot;:{&quot;relativeTransform&quot;:{&quot;translate&quot;:{&quot;x&quot;:-426.8150377142946,&quot;y&quot;:-113.47855559745297},&quot;rotate&quot;:0,&quot;skewX&quot;:0,&quot;scale&quot;:{&quot;x&quot;:1,&quot;y&quot;:1}},&quot;type&quot;:&quot;FIGURE_OBJECT&quot;,&quot;id&quot;:&quot;69ad65f0-580f-41df-8644-c3059659b213&quot;,&quot;name&quot;:&quot;Sphere (cluster 1)&quot;,&quot;displayName&quot;:&quot;Cluster of spheres 1&quot;,&quot;opacity&quot;:1,&quot;source&quot;:{&quot;id&quot;:&quot;5f452a8db9b80500a9c8b3d9&quot;,&quot;type&quot;:&quot;ASSETS&quot;},&quot;pathStyles&quot;:[{&quot;type&quot;:&quot;FILL&quot;,&quot;fillStyle&quot;:&quot;rgb(0,0,0)&quot;}],&quot;isLocked&quot;:false,&quot;parent&quot;:{&quot;type&quot;:&quot;CHILD&quot;,&quot;parentId&quot;:&quot;2efd2c8d-1ba2-4230-8a3c-01bf8aacc34a&quot;,&quot;order&quot;:&quot;8&quot;},&quot;isPremium&quot;:true},&quot;e189e7f2-83c9-4392-ab6b-36b0ef871c8c&quot;:{&quot;type&quot;:&quot;FIGURE_OBJECT&quot;,&quot;id&quot;:&quot;e189e7f2-83c9-4392-ab6b-36b0ef871c8c&quot;,&quot;name&quot;:&quot;Sphere&quot;,&quot;relativeTransform&quot;:{&quot;translate&quot;:{&quot;x&quot;:-6.542092763567693,&quot;y&quot;:7.780538583008502},&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05&quot;}},&quot;e097a2fa-9f4d-45dd-b843-02c42ed9d4d9&quot;:{&quot;type&quot;:&quot;FIGURE_OBJECT&quot;,&quot;id&quot;:&quot;e097a2fa-9f4d-45dd-b843-02c42ed9d4d9&quot;,&quot;name&quot;:&quot;Sphere&quot;,&quot;relativeTransform&quot;:{&quot;translate&quot;:{&quot;x&quot;:-9.020228915268657,&quot;y&quot;:-7.78053858300847},&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1&quot;}},&quot;8834057c-ca29-42aa-92d9-5bc6b156420e&quot;:{&quot;type&quot;:&quot;FIGURE_OBJECT&quot;,&quot;id&quot;:&quot;8834057c-ca29-42aa-92d9-5bc6b156420e&quot;,&quot;name&quot;:&quot;Sphere&quot;,&quot;relativeTransform&quot;:{&quot;translate&quot;:{&quot;x&quot;:9.020228915268685,&quot;y&quot;:-6.244809763825058},&quot;rotate&quot;:0,&quot;skewX&quot;:0,&quot;scale&quot;:{&quot;x&quot;:0.043524009782603394,&quot;y&quot;:0.043524009782603394}},&quot;opacity&quot;:0.19,&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2&quot;}},&quot;a844b73d-292f-45a1-bf52-91a138228622&quot;:{&quot;type&quot;:&quot;FIGURE_OBJECT&quot;,&quot;id&quot;:&quot;a844b73d-292f-45a1-bf52-91a138228622&quot;,&quot;name&quot;:&quot;Sphere&quot;,&quot;relativeTransform&quot;:{&quot;translate&quot;:{&quot;x&quot;:7.322091173148923,&quot;y&quot;:0.28390448693375214},&quot;rotate&quot;:0,&quot;skewX&quot;:0,&quot;scale&quot;:{&quot;x&quot;:0.043524009782603394,&quot;y&quot;:0.043524009782603394}},&quot;opacity&quot;:0.4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3&quot;}},&quot;893c38ee-41f9-4124-a23b-346c0d6a5ec9&quot;:{&quot;type&quot;:&quot;FIGURE_OBJECT&quot;,&quot;id&quot;:&quot;893c38ee-41f9-4124-a23b-346c0d6a5ec9&quot;,&quot;name&quot;:&quot;Sphere&quot;,&quot;relativeTransform&quot;:{&quot;translate&quot;:{&quot;x&quot;:2.4915146645099133,&quot;y&quot;:-7.78053858300847},&quot;rotate&quot;:0,&quot;skewX&quot;:0,&quot;scale&quot;:{&quot;x&quot;:0.043524009782603394,&quot;y&quot;:0.043524009782603394}},&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5&quot;}},&quot;bbfccf3a-9de5-431e-84f9-8f79b9baa94f&quot;:{&quot;type&quot;:&quot;FIGURE_OBJECT&quot;,&quot;id&quot;:&quot;bbfccf3a-9de5-431e-84f9-8f79b9baa94f&quot;,&quot;name&quot;:&quot;Sphere&quot;,&quot;relativeTransform&quot;:{&quot;translate&quot;:{&quot;x&quot;:-9.009775893448657,&quot;y&quot;:0.7906069955036398},&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6&quot;}},&quot;289e6dc4-d802-425a-a2e4-30798c8476a8&quot;:{&quot;type&quot;:&quot;FIGURE_OBJECT&quot;,&quot;id&quot;:&quot;289e6dc4-d802-425a-a2e4-30798c8476a8&quot;,&quot;name&quot;:&quot;Sphere&quot;,&quot;relativeTransform&quot;:{&quot;translate&quot;:{&quot;x&quot;:-0.6774514391229751,&quot;y&quot;:-1.2413713104297328},&quot;rotate&quot;:0,&quot;skewX&quot;:0,&quot;scale&quot;:{&quot;x&quot;:0.043663383406869566,&quot;y&quot;:0.043663383406869566}},&quot;opacity&quot;: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7&quot;}},&quot;552b288d-eb83-4bd8-9b95-26c005ac5af8&quot;:{&quot;type&quot;:&quot;FIGURE_OBJECT&quot;,&quot;id&quot;:&quot;552b288d-eb83-4bd8-9b95-26c005ac5af8&quot;,&quot;name&quot;:&quot;Sphere&quot;,&quot;relativeTransform&quot;:{&quot;translate&quot;:{&quot;x&quot;:2.4811220966043295,&quot;y&quot;:7.340166835987926},&quot;rotate&quot;:0,&quot;skewX&quot;:0,&quot;scale&quot;:{&quot;x&quot;:0.043663383406869566,&quot;y&quot;:0.043663383406869566}},&quot;opacity&quot;:0.71,&quot;image&quot;:{&quot;url&quot;:&quot;https://icons.biorender.com/biorender/5f4529c2929bce0028c9f879/sphere.png&quot;,&quot;fallbackUrl&quot;:&quot;https://res.cloudinary.com/dlcjuc3ej/image/upload/v1598368171/kbshoypnpjiamlkpm0vh.svg#/keystone/api/icons/5f4529c2929bce0028c9f879/sphere.svg#/keystone/api/icons/5f4529c2929bce0028c9f879/sphere.svg#/keystone/api/icons/5f4529c2929bce0028c9f879/sphere.svg&quot;,&quot;size&quot;:{&quot;x&quot;:150,&quot;y&quot;:150},&quot;isPremium&quot;:false},&quot;source&quot;:{&quot;id&quot;:&quot;5b8847989629ce1400901caa&quot;,&quot;type&quot;:&quot;ASSETS&quot;},&quot;pathStyles&quot;:[{&quot;type&quot;:&quot;FILL&quot;,&quot;fillStyle&quot;:&quot;rgb(0,0,0)&quot;}],&quot;isLocked&quot;:false,&quot;parent&quot;:{&quot;type&quot;:&quot;CHILD&quot;,&quot;parentId&quot;:&quot;69ad65f0-580f-41df-8644-c3059659b213&quot;,&quot;order&quot;:&quot;8&quot;}},&quot;5a9ca182-b118-497b-9694-0255134f6b7d&quot;:{&quot;id&quot;:&quot;5a9ca182-b118-497b-9694-0255134f6b7d&quot;,&quot;name&quot;:&quot;Bacillus (flagellum)&quot;,&quot;displayName&quot;:&quot;&quot;,&quot;type&quot;:&quot;FIGURE_OBJECT&quot;,&quot;relativeTransform&quot;:{&quot;translate&quot;:{&quot;x&quot;:-478.98297693310263,&quot;y&quot;:-212.74177748649237},&quot;rotate&quot;:-0.314601490740627,&quot;skewX&quot;:7.679841893256334e-17,&quot;scale&quot;:{&quot;x&quot;:0.8501860554079502,&quot;y&quot;:0.85018605540795}},&quot;image&quot;:{&quot;url&quot;:&quot;https://icons.biorender.com/biorender/5e178bf2cd8a840026a897a3/bacillus-flagellum.png&quot;,&quot;fallbackUrl&quot;:&quot;https://res.cloudinary.com/dlcjuc3ej/image/upload/v1578601452/df8vvpec20zghrtr45r7.svg#/keystone/api/icons/5e178bf2cd8a840026a897a3/bacillus-flagellum.svg#/keystone/api/icons/5e178bf2cd8a840026a897a3/bacillus-flagellum.svg&quot;,&quot;isPremium&quot;:false,&quot;size&quot;:{&quot;x&quot;:150,&quot;y&quot;:29.032258064516128}},&quot;source&quot;:{&quot;id&quot;:&quot;5b070dd6bd399f0014847d03&quot;,&quot;type&quot;:&quot;ASSETS&quot;},&quot;isPremium&quot;:false,&quot;parent&quot;:{&quot;type&quot;:&quot;CHILD&quot;,&quot;parentId&quot;:&quot;2efd2c8d-1ba2-4230-8a3c-01bf8aacc34a&quot;,&quot;order&quot;:&quot;9&quot;}},&quot;6c19b459-2a4f-43eb-ba53-6abc6b68c67f&quot;:{&quot;relativeTransform&quot;:{&quot;translate&quot;:{&quot;x&quot;:-324.1522682595984,&quot;y&quot;:-102.10480947925356},&quot;rotate&quot;:0,&quot;skewX&quot;:0,&quot;scale&quot;:{&quot;x&quot;:1,&quot;y&quot;:1}},&quot;type&quot;:&quot;FIGURE_OBJECT&quot;,&quot;id&quot;:&quot;6c19b459-2a4f-43eb-ba53-6abc6b68c67f&quot;,&quot;parent&quot;:{&quot;type&quot;:&quot;CHILD&quot;,&quot;parentId&quot;:&quot;2efd2c8d-1ba2-4230-8a3c-01bf8aacc34a&quot;,&quot;order&quot;:&quot;95&quot;},&quot;source&quot;:{&quot;id&quot;:&quot;65a597663f1eaa83b4e96149&quot;,&quot;type&quot;:&quot;ASSETS&quot;},&quot;isPremium&quot;:false},&quot;32eb2232-6dd7-4efb-b1ac-07e2436de3ad&quot;:{&quot;type&quot;:&quot;FIGURE_OBJECT&quot;,&quot;id&quot;:&quot;32eb2232-6dd7-4efb-b1ac-07e2436de3ad&quot;,&quot;relativeTransform&quot;:{&quot;translate&quot;:{&quot;x&quot;:-166.65153192401996,&quot;y&quot;:-59.49331709804597},&quot;rotate&quot;:-2.247037750562881},&quot;opacity&quot;:1,&quot;path&quot;:{&quot;type&quot;:&quot;POLY_LINE&quot;,&quot;points&quot;:[{&quot;x&quot;:-3.1723941039261874,&quot;y&quot;:-2.2578776579790256},{&quot;x&quot;:-1.2266948385627372,&quot;y&quot;:-3.398549285027223},{&quot;x&quot;:1.141088602134772,&quot;y&quot;:-2.088809048694554},{&quot;x&quot;:2.1572279906698077,&quot;y&quot;:0.3135941191637542},{&quot;x&quot;:0.9517182311778551,&quot;y&quot;:2.8223470724737822},{&quot;x&quot;:-1.713092816120142,&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quot;},&quot;connectorInfo&quot;:{&quot;connectedObjects&quot;:[],&quot;type&quot;:&quot;CUBIC&quot;,&quot;offset&quot;:{&quot;x&quot;:0,&quot;y&quot;:0},&quot;bending&quot;:0.1,&quot;firstElementIsHead&quot;:true,&quot;customized&quot;:true}},&quot;ab34f273-d479-4101-b2e9-8f019ded2c02&quot;:{&quot;type&quot;:&quot;FIGURE_OBJECT&quot;,&quot;id&quot;:&quot;ab34f273-d479-4101-b2e9-8f019ded2c02&quot;,&quot;relativeTransform&quot;:{&quot;translate&quot;:{&quot;x&quot;:-171.40903150398583,&quot;y&quot;:-46.66055234228018},&quot;rotate&quot;:-2.8913644640575438},&quot;opacity&quot;:1,&quot;path&quot;:{&quot;type&quot;:&quot;POLY_LINE&quot;,&quot;points&quot;:[{&quot;x&quot;:-3.172394103926187,&quot;y&quot;:-2.2578776579790243},{&quot;x&quot;:-1.226694838562737,&quot;y&quot;:-3.398549285027222},{&quot;x&quot;:1.1410886021347717,&quot;y&quot;:-2.0888090486945528},{&quot;x&quot;:2.157227990669807,&quot;y&quot;:0.313594119163754},{&quot;x&quot;:0.9517182311778553,&quot;y&quot;:2.822347072473781},{&quot;x&quot;:-1.7130928161201417,&quot;y&quot;:3.135941191637534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25&quot;},&quot;connectorInfo&quot;:{&quot;connectedObjects&quot;:[],&quot;type&quot;:&quot;CUBIC&quot;,&quot;offset&quot;:{&quot;x&quot;:0,&quot;y&quot;:0},&quot;bending&quot;:0.1,&quot;firstElementIsHead&quot;:true,&quot;customized&quot;:true}},&quot;34aaa97e-c359-462e-8b43-3b68170d0eb1&quot;:{&quot;type&quot;:&quot;FIGURE_OBJECT&quot;,&quot;id&quot;:&quot;34aaa97e-c359-462e-8b43-3b68170d0eb1&quot;,&quot;relativeTransform&quot;:{&quot;translate&quot;:{&quot;x&quot;:-166.11878563613917,&quot;y&quot;:-33.03323898261377},&quot;rotate&quot;:2.680231780859806},&quot;opacity&quot;:1,&quot;path&quot;:{&quot;type&quot;:&quot;POLY_LINE&quot;,&quot;points&quot;:[{&quot;x&quot;:-3.1723941039261847,&quot;y&quot;:-2.257877657979026},{&quot;x&quot;:-1.2266948385627368,&quot;y&quot;:-3.398549285027224},{&quot;x&quot;:1.141088602134771,&quot;y&quot;:-2.088809048694554},{&quot;x&quot;:2.1572279906698064,&quot;y&quot;:0.31359411916375424},{&quot;x&quot;:0.951718231177855,&quot;y&quot;:2.8223470724737827},{&quot;x&quot;:-1.7130928161201406,&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3&quot;},&quot;connectorInfo&quot;:{&quot;connectedObjects&quot;:[],&quot;type&quot;:&quot;CUBIC&quot;,&quot;offset&quot;:{&quot;x&quot;:0,&quot;y&quot;:0},&quot;bending&quot;:0.1,&quot;firstElementIsHead&quot;:true,&quot;customized&quot;:true}},&quot;121d5c58-d0a7-4a6d-9c6c-3bb0862ecc10&quot;:{&quot;type&quot;:&quot;FIGURE_OBJECT&quot;,&quot;id&quot;:&quot;121d5c58-d0a7-4a6d-9c6c-3bb0862ecc10&quot;,&quot;relativeTransform&quot;:{&quot;translate&quot;:{&quot;x&quot;:-156.72210971020593,&quot;y&quot;:-27.3484922571869},&quot;rotate&quot;:1.9085322208339783},&quot;opacity&quot;:1,&quot;path&quot;:{&quot;type&quot;:&quot;POLY_LINE&quot;,&quot;points&quot;:[{&quot;x&quot;:-3.172394103926187,&quot;y&quot;:-2.257877657979026},{&quot;x&quot;:-1.2266948385627374,&quot;y&quot;:-3.3985492850272236},{&quot;x&quot;:1.141088602134772,&quot;y&quot;:-2.088809048694554},{&quot;x&quot;:2.1572279906698073,&quot;y&quot;:0.31359411916375424},{&quot;x&quot;:0.9517182311778555,&quot;y&quot;:2.822347072473782},{&quot;x&quot;:-1.7130928161201422,&quot;y&quot;:3.13594119163753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4&quot;},&quot;connectorInfo&quot;:{&quot;connectedObjects&quot;:[],&quot;type&quot;:&quot;CUBIC&quot;,&quot;offset&quot;:{&quot;x&quot;:0,&quot;y&quot;:0},&quot;bending&quot;:0.1,&quot;firstElementIsHead&quot;:true,&quot;customized&quot;:true}},&quot;78bc0f0a-79f8-4250-ad72-df55721cf3b4&quot;:{&quot;type&quot;:&quot;FIGURE_OBJECT&quot;,&quot;id&quot;:&quot;78bc0f0a-79f8-4250-ad72-df55721cf3b4&quot;,&quot;relativeTransform&quot;:{&quot;translate&quot;:{&quot;x&quot;:-162.5786843664345,&quot;y&quot;:-47.33092025347001},&quot;rotate&quot;:-2.7398082083278252},&quot;opacity&quot;:1,&quot;path&quot;:{&quot;type&quot;:&quot;POLY_LINE&quot;,&quot;points&quot;:[{&quot;x&quot;:-3.1096041853529126,&quot;y&quot;:-2.2131883950285425},{&quot;x&quot;:-1.202415361768765,&quot;y&quot;:-3.3312831680558106},{&quot;x&quot;:1.1185034950939226,&quot;y&quot;:-2.047466092622252},{&quot;x&quot;:2.1145308460399814,&quot;y&quot;:0.30738727708729824},{&quot;x&quot;:0.9328812556058732,&quot;y&quot;:2.7664854937856784},{&quot;x&quot;:-1.6791862600905745,&quot;y&quot;:3.073872770872976}],&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quot;},&quot;connectorInfo&quot;:{&quot;connectedObjects&quot;:[],&quot;type&quot;:&quot;CUBIC&quot;,&quot;offset&quot;:{&quot;x&quot;:0,&quot;y&quot;:0},&quot;bending&quot;:0.1,&quot;firstElementIsHead&quot;:true,&quot;customized&quot;:true}},&quot;97aad3e6-976c-4cee-8fe5-5aef3bee9c17&quot;:{&quot;type&quot;:&quot;FIGURE_OBJECT&quot;,&quot;id&quot;:&quot;97aad3e6-976c-4cee-8fe5-5aef3bee9c17&quot;,&quot;relativeTransform&quot;:{&quot;translate&quot;:{&quot;x&quot;:-153.14268777740455,&quot;y&quot;:-58.775441262759244},&quot;rotate&quot;:-1.3188293915926566},&quot;opacity&quot;:1,&quot;path&quot;:{&quot;type&quot;:&quot;POLY_LINE&quot;,&quot;points&quot;:[{&quot;x&quot;:-3.109604185352912,&quot;y&quot;:-2.2131883950285425},{&quot;x&quot;:-1.202415361768765,&quot;y&quot;:-3.33128316805581},{&quot;x&quot;:1.28313921145932,&quot;y&quot;:-2.7426242946372787},{&quot;x&quot;:2.1145308460399805,&quot;y&quot;:0.3073872770872982},{&quot;x&quot;:0.9328812556058729,&quot;y&quot;:2.766485493785678},{&quot;x&quot;:-1.6791862600905734,&quot;y&quot;:3.073872770872975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2&quot;},&quot;connectorInfo&quot;:{&quot;connectedObjects&quot;:[],&quot;type&quot;:&quot;CUBIC&quot;,&quot;offset&quot;:{&quot;x&quot;:0,&quot;y&quot;:0},&quot;bending&quot;:0.1,&quot;firstElementIsHead&quot;:true,&quot;customized&quot;:true}},&quot;13e23a60-ef39-4222-99ca-1d96ecaff4aa&quot;:{&quot;type&quot;:&quot;FIGURE_OBJECT&quot;,&quot;id&quot;:&quot;13e23a60-ef39-4222-99ca-1d96ecaff4aa&quot;,&quot;relativeTransform&quot;:{&quot;translate&quot;:{&quot;x&quot;:-135.5916045588039,&quot;y&quot;:-59.682879511776946},&quot;rotate&quot;:-0.5557903898485996},&quot;opacity&quot;:1,&quot;path&quot;:{&quot;type&quot;:&quot;POLY_LINE&quot;,&quot;points&quot;:[{&quot;x&quot;:-3.1096041853529126,&quot;y&quot;:-2.2131883950285434},{&quot;x&quot;:-1.202415361768765,&quot;y&quot;:-3.331283168055812},{&quot;x&quot;:1.28313921145932,&quot;y&quot;:-2.742624294637279},{&quot;x&quot;:2.114530846039981,&quot;y&quot;:0.30738727708729824},{&quot;x&quot;:0.9328812556058732,&quot;y&quot;:2.7664854937856798},{&quot;x&quot;:-1.6791862600905734,&quot;y&quot;:3.0738727708729767}],&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55&quot;},&quot;connectorInfo&quot;:{&quot;connectedObjects&quot;:[],&quot;type&quot;:&quot;CUBIC&quot;,&quot;offset&quot;:{&quot;x&quot;:0,&quot;y&quot;:0},&quot;bending&quot;:0.1,&quot;firstElementIsHead&quot;:true,&quot;customized&quot;:true}},&quot;d53e5068-9ca0-4fb4-8028-a1fc1d583979&quot;:{&quot;type&quot;:&quot;FIGURE_OBJECT&quot;,&quot;id&quot;:&quot;d53e5068-9ca0-4fb4-8028-a1fc1d583979&quot;,&quot;relativeTransform&quot;:{&quot;translate&quot;:{&quot;x&quot;:-141.27643296253905,&quot;y&quot;:-40.2004214337195},&quot;rotate&quot;:0.7775242367231545},&quot;opacity&quot;:1,&quot;path&quot;:{&quot;type&quot;:&quot;POLY_LINE&quot;,&quot;points&quot;:[{&quot;x&quot;:-3.1096041853529126,&quot;y&quot;:-2.213188395028543},{&quot;x&quot;:-1.202415361768765,&quot;y&quot;:-3.331283168055811},{&quot;x&quot;:1.28313921145932,&quot;y&quot;:-2.7426242946372787},{&quot;x&quot;:2.114530846039981,&quot;y&quot;:0.3073872770872982},{&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quot;},&quot;connectorInfo&quot;:{&quot;connectedObjects&quot;:[],&quot;type&quot;:&quot;CUBIC&quot;,&quot;offset&quot;:{&quot;x&quot;:0,&quot;y&quot;:0},&quot;bending&quot;:0.1,&quot;firstElementIsHead&quot;:true,&quot;customized&quot;:true}},&quot;682fc661-8f8c-4e55-afbb-4d87eeca955a&quot;:{&quot;type&quot;:&quot;FIGURE_OBJECT&quot;,&quot;id&quot;:&quot;682fc661-8f8c-4e55-afbb-4d87eeca955a&quot;,&quot;relativeTransform&quot;:{&quot;translate&quot;:{&quot;x&quot;:-137.55153163416674,&quot;y&quot;:-32.48345990195726},&quot;rotate&quot;:1.1772534355620867},&quot;opacity&quot;:1,&quot;path&quot;:{&quot;type&quot;:&quot;POLY_LINE&quot;,&quot;points&quot;:[{&quot;x&quot;:-3.1723941039261874,&quot;y&quot;:-2.257877657979026},{&quot;x&quot;:-1.2266948385627376,&quot;y&quot;:-3.3985492850272236},{&quot;x&quot;:1.1410886021347724,&quot;y&quot;:-2.0888090486945536},{&quot;x&quot;:2.1572279906698077,&quot;y&quot;:0.3135941191637541},{&quot;x&quot;:0.9517182311778555,&quot;y&quot;:2.822347072473782},{&quot;x&quot;:-1.7130928161201426,&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65&quot;},&quot;connectorInfo&quot;:{&quot;connectedObjects&quot;:[],&quot;type&quot;:&quot;CUBIC&quot;,&quot;offset&quot;:{&quot;x&quot;:0,&quot;y&quot;:0},&quot;bending&quot;:0.1,&quot;firstElementIsHead&quot;:true,&quot;customized&quot;:true}},&quot;942ea65e-424b-4c92-ba11-f0896d070ac6&quot;:{&quot;type&quot;:&quot;FIGURE_OBJECT&quot;,&quot;id&quot;:&quot;942ea65e-424b-4c92-ba11-f0896d070ac6&quot;,&quot;relativeTransform&quot;:{&quot;translate&quot;:{&quot;x&quot;:-130.43685496816903,&quot;y&quot;:-43.698204687757624},&quot;rotate&quot;:0.4246677507165348},&quot;opacity&quot;:1,&quot;path&quot;:{&quot;type&quot;:&quot;POLY_LINE&quot;,&quot;points&quot;:[{&quot;x&quot;:-3.172394103926186,&quot;y&quot;:-2.257877657979026},{&quot;x&quot;:-1.2266948385627368,&quot;y&quot;:-3.3985492850272236},{&quot;x&quot;:1.1410886021347717,&quot;y&quot;:-2.0888090486945536},{&quot;x&quot;:2.157227990669807,&quot;y&quot;:0.3135941191637542},{&quot;x&quot;:0.9517182311778553,&quot;y&quot;:2.8223470724737822},{&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quot;},&quot;connectorInfo&quot;:{&quot;connectedObjects&quot;:[],&quot;type&quot;:&quot;CUBIC&quot;,&quot;offset&quot;:{&quot;x&quot;:0,&quot;y&quot;:0},&quot;bending&quot;:0.1,&quot;firstElementIsHead&quot;:true,&quot;customized&quot;:true}},&quot;dcabae7f-2e44-491b-85e3-5e2f980a1749&quot;:{&quot;type&quot;:&quot;FIGURE_OBJECT&quot;,&quot;id&quot;:&quot;dcabae7f-2e44-491b-85e3-5e2f980a1749&quot;,&quot;relativeTransform&quot;:{&quot;translate&quot;:{&quot;x&quot;:-148.15771003827754,&quot;y&quot;:-66.95805605291869},&quot;rotate&quot;:-1.346287588567084},&quot;opacity&quot;:1,&quot;path&quot;:{&quot;type&quot;:&quot;POLY_LINE&quot;,&quot;points&quot;:[{&quot;x&quot;:-3.1096041853529126,&quot;y&quot;:-2.213188395028544},{&quot;x&quot;:-1.202415361768765,&quot;y&quot;:-3.3312831680558115},{&quot;x&quot;:1.2831392114593203,&quot;y&quot;:-2.7426242946372796},{&quot;x&quot;:2.114530846039981,&quot;y&quot;:0.3073872770872983},{&quot;x&quot;:0.9328812556058732,&quot;y&quot;:2.7664854937856793},{&quot;x&quot;:-1.6791862600905734,&quot;y&quot;:3.0738727708729763}],&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75&quot;},&quot;connectorInfo&quot;:{&quot;connectedObjects&quot;:[],&quot;type&quot;:&quot;CUBIC&quot;,&quot;offset&quot;:{&quot;x&quot;:0,&quot;y&quot;:0},&quot;bending&quot;:0.1,&quot;firstElementIsHead&quot;:true,&quot;customized&quot;:true}},&quot;87d78375-5406-45eb-a10a-5b569d119440&quot;:{&quot;type&quot;:&quot;FIGURE_OBJECT&quot;,&quot;id&quot;:&quot;87d78375-5406-45eb-a10a-5b569d119440&quot;,&quot;relativeTransform&quot;:{&quot;translate&quot;:{&quot;x&quot;:-153.28680626239844,&quot;y&quot;:-35.20037086454563},&quot;rotate&quot;:2.1017679284289645},&quot;opacity&quot;:1,&quot;path&quot;:{&quot;type&quot;:&quot;POLY_LINE&quot;,&quot;points&quot;:[{&quot;x&quot;:-3.1723941039261865,&quot;y&quot;:-2.257877657979026},{&quot;x&quot;:-1.226694838562737,&quot;y&quot;:-3.3985492850272228},{&quot;x&quot;:1.141088602134772,&quot;y&quot;:-2.0888090486945536},{&quot;x&quot;:2.157227990669807,&quot;y&quot;:0.3135941191637542},{&quot;x&quot;:0.9517182311778553,&quot;y&quot;:2.8223470724737814},{&quot;x&quot;:-1.7130928161201417,&quot;y&quot;:3.135941191637535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8&quot;},&quot;connectorInfo&quot;:{&quot;connectedObjects&quot;:[],&quot;type&quot;:&quot;CUBIC&quot;,&quot;offset&quot;:{&quot;x&quot;:0,&quot;y&quot;:0},&quot;bending&quot;:0.1,&quot;firstElementIsHead&quot;:true,&quot;customized&quot;:true}},&quot;7a24c7cb-baec-469f-99d3-6db7a966b23c&quot;:{&quot;type&quot;:&quot;FIGURE_OBJECT&quot;,&quot;id&quot;:&quot;7a24c7cb-baec-469f-99d3-6db7a966b23c&quot;,&quot;relativeTransform&quot;:{&quot;translate&quot;:{&quot;x&quot;:-141.31637705774048,&quot;y&quot;:-53.68411666748077},&quot;rotate&quot;:-0.17463392875388095},&quot;opacity&quot;:1,&quot;path&quot;:{&quot;type&quot;:&quot;POLY_LINE&quot;,&quot;points&quot;:[{&quot;x&quot;:-3.1723941039261847,&quot;y&quot;:-2.257877657979025},{&quot;x&quot;:-1.226694838562736,&quot;y&quot;:-3.3985492850272228},{&quot;x&quot;:1.1410886021347708,&quot;y&quot;:-2.088809048694553},{&quot;x&quot;:2.157227990669805,&quot;y&quot;:0.31359411916375407},{&quot;x&quot;:0.9517182311778547,&quot;y&quot;:2.8223470724737814},{&quot;x&quot;:-1.7130928161201406,&quot;y&quot;:3.135941191637535}],&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9&quot;},&quot;connectorInfo&quot;:{&quot;connectedObjects&quot;:[],&quot;type&quot;:&quot;CUBIC&quot;,&quot;offset&quot;:{&quot;x&quot;:0,&quot;y&quot;:0},&quot;bending&quot;:0.1,&quot;firstElementIsHead&quot;:true,&quot;customized&quot;:true}},&quot;9f7a9fab-523e-40dd-b2af-a68f4b17ca6d&quot;:{&quot;type&quot;:&quot;FIGURE_OBJECT&quot;,&quot;id&quot;:&quot;9f7a9fab-523e-40dd-b2af-a68f4b17ca6d&quot;,&quot;relativeTransform&quot;:{&quot;translate&quot;:{&quot;x&quot;:-158.1997204967892,&quot;y&quot;:-65.28865813965956},&quot;rotate&quot;:-1.4760294101569693},&quot;opacity&quot;:1,&quot;path&quot;:{&quot;type&quot;:&quot;POLY_LINE&quot;,&quot;points&quot;:[{&quot;x&quot;:-3.1723941039261865,&quot;y&quot;:-2.2578776579790265},{&quot;x&quot;:-1.2266948385627368,&quot;y&quot;:-3.3985492850272245},{&quot;x&quot;:1.1410886021347721,&quot;y&quot;:-2.0888090486945545},{&quot;x&quot;:2.157227990669807,&quot;y&quot;:0.31359411916375424},{&quot;x&quot;:0.9517182311778549,&quot;y&quot;:2.822347072473783},{&quot;x&quot;:-1.7130928161201422,&quot;y&quot;:3.135941191637536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2&quot;},&quot;connectorInfo&quot;:{&quot;connectedObjects&quot;:[],&quot;type&quot;:&quot;CUBIC&quot;,&quot;offset&quot;:{&quot;x&quot;:0,&quot;y&quot;:0},&quot;bending&quot;:0.1,&quot;firstElementIsHead&quot;:true,&quot;customized&quot;:true}},&quot;e8c0dafe-9dce-4362-a922-6c60f926e90f&quot;:{&quot;type&quot;:&quot;FIGURE_OBJECT&quot;,&quot;id&quot;:&quot;e8c0dafe-9dce-4362-a922-6c60f926e90f&quot;,&quot;relativeTransform&quot;:{&quot;translate&quot;:{&quot;x&quot;:-145.79559753464332,&quot;y&quot;:-27.57987993335069},&quot;rotate&quot;:1.3018398541007028},&quot;opacity&quot;:1,&quot;path&quot;:{&quot;type&quot;:&quot;POLY_LINE&quot;,&quot;points&quot;:[{&quot;x&quot;:-3.1723941039261874,&quot;y&quot;:-2.257877657979029},{&quot;x&quot;:-1.226694838562737,&quot;y&quot;:-3.398549285027229},{&quot;x&quot;:1.1410886021347726,&quot;y&quot;:-2.0888090486945567},{&quot;x&quot;:2.157227990669808,&quot;y&quot;:0.3135941191637546},{&quot;x&quot;:0.9517182311778551,&quot;y&quot;:2.822347072473786},{&quot;x&quot;:-1.7130928161201435,&quot;y&quot;:3.1359411916375404}],&quot;closed&quot;:true},&quot;pathStyles&quot;:[{&quot;type&quot;:&quot;FILL&quot;,&quot;fillStyle&quot;:&quot;rgb(37, 88, 201)&quot;},{&quot;type&quot;:&quot;STROKE&quot;,&quot;strokeStyle&quot;:&quot;rgb(5, 52, 107)&quot;,&quot;lineWidth&quot;:0,&quot;lineJoin&quot;:&quot;round&quot;}],&quot;pathSmoothing&quot;:{&quot;type&quot;:&quot;CATMULL_SMOOTHING&quot;,&quot;smoothing&quot;:0.2},&quot;isLocked&quot;:false,&quot;parent&quot;:{&quot;type&quot;:&quot;CHILD&quot;,&quot;parentId&quot;:&quot;6c19b459-2a4f-43eb-ba53-6abc6b68c67f&quot;,&quot;order&quot;:&quot;05&quot;},&quot;connectorInfo&quot;:{&quot;connectedObjects&quot;:[],&quot;type&quot;:&quot;CUBIC&quot;,&quot;offset&quot;:{&quot;x&quot;:0,&quot;y&quot;:0},&quot;bending&quot;:0.1,&quot;firstElementIsHead&quot;:true,&quot;customized&quot;:true}},&quot;03da1cd6-0c6d-4df5-a807-14c607149132&quot;:{&quot;type&quot;:&quot;FIGURE_OBJECT&quot;,&quot;id&quot;:&quot;03da1cd6-0c6d-4df5-a807-14c607149132&quot;,&quot;relativeTransform&quot;:{&quot;translate&quot;:{&quot;x&quot;:-151.19418361543717,&quot;y&quot;:-46.66419353131449},&quot;rotate&quot;:0},&quot;opacity&quot;:1,&quot;path&quot;:{&quot;type&quot;:&quot;ELLIPSE&quot;,&quot;size&quot;:{&quot;x&quot;:39.10760326483234,&quot;y&quot;:39.10760326483234}},&quot;isLocked&quot;:false,&quot;pathStyles&quot;:[{&quot;type&quot;:&quot;FILL&quot;,&quot;fillStyle&quot;:&quot;rgb(220, 44, 43)&quot;},{&quot;type&quot;:&quot;STROKE&quot;,&quot;strokeStyle&quot;:&quot;#95AAD3&quot;,&quot;lineWidth&quot;:0,&quot;lineJoin&quot;:&quot;round&quot;}],&quot;parent&quot;:{&quot;type&quot;:&quot;CHILD&quot;,&quot;parentId&quot;:&quot;6c19b459-2a4f-43eb-ba53-6abc6b68c67f&quot;,&quot;order&quot;:&quot;1&quot;}},&quot;fbb58b49-f76e-400d-9b4f-84a74447203d&quot;:{&quot;type&quot;:&quot;FIGURE_OBJECT&quot;,&quot;id&quot;:&quot;fbb58b49-f76e-400d-9b4f-84a74447203d&quot;,&quot;relativeTransform&quot;:{&quot;translate&quot;:{&quot;x&quot;:-151.13248491761107,&quot;y&quot;:-46.65387501105284},&quot;rotate&quot;:0},&quot;opacity&quot;:0.59,&quot;path&quot;:{&quot;type&quot;:&quot;ELLIPSE&quot;,&quot;size&quot;:{&quot;x&quot;:39.08792052595708,&quot;y&quot;:40.56970339752164}},&quot;pathStyles&quot;:[{&quot;type&quot;:&quot;FILL&quot;,&quot;fillStyle&quot;:{&quot;type&quot;:&quot;radial&quot;,&quot;colorStops&quot;:{&quot;0.116&quot;:&quot;rgb(251, 242, 211)&quot;,&quot;0.848&quot;:&quot;rgba(255, 255, 255, 0)&quot;}}},{&quot;type&quot;:&quot;STROKE&quot;,&quot;strokeStyle&quot;:&quot;#95AAD3&quot;,&quot;lineWidth&quot;:0,&quot;lineJoin&quot;:&quot;round&quot;}],&quot;isLocked&quot;:false,&quot;parent&quot;:{&quot;type&quot;:&quot;CHILD&quot;,&quot;parentId&quot;:&quot;6c19b459-2a4f-43eb-ba53-6abc6b68c67f&quot;,&quot;order&quot;:&quot;15&quot;},&quot;layout&quot;:{&quot;sizeRatio&quot;:{&quot;x&quot;:0.7071067811865476,&quot;y&quot;:0.7071067811865476},&quot;keepAspectRatio&quot;:true}},&quot;ac3f6a31-505e-4a9d-a930-a9d8ed2c0c70&quot;:{&quot;id&quot;:&quot;ac3f6a31-505e-4a9d-a930-a9d8ed2c0c70&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9.40329979210387,&quot;color&quot;:&quot;black&quot;,&quot;fontWeight&quot;:&quot;normal&quot;,&quot;fontStyle&quot;:&quot;normal&quot;,&quot;decoration&quot;:&quot;none&quot;}}]},&quot;format&quot;:&quot;BETTER_TEXT&quot;,&quot;size&quot;:{&quot;x&quot;:39.08792052595708,&quot;y&quot;:11.082460469265275},&quot;targetSize&quot;:{&quot;x&quot;:39.08792052595708,&quot;y&quot;:2}},&quot;parent&quot;:{&quot;type&quot;:&quot;CHILD&quot;,&quot;parentId&quot;:&quot;fbb58b49-f76e-400d-9b4f-84a74447203d&quot;,&quot;order&quot;:&quot;5&quot;}},&quot;35659a3c-7492-42cc-a2ff-08fa7ae650e4&quot;:{&quot;id&quot;:&quot;35659a3c-7492-42cc-a2ff-08fa7ae650e4&quot;,&quot;name&quot;:&quot;Pollen &quot;,&quot;displayName&quot;:&quot;&quot;,&quot;type&quot;:&quot;FIGURE_OBJECT&quot;,&quot;relativeTransform&quot;:{&quot;translate&quot;:{&quot;x&quot;:-363.0168843652571,&quot;y&quot;:-175.58998488568463},&quot;rotate&quot;:0,&quot;skewX&quot;:0,&quot;scale&quot;:{&quot;x&quot;:2.4854114466362818,&quot;y&quot;:2.4854114466362827}},&quot;image&quot;:{&quot;url&quot;:&quot;https://icons.biorender.com/biorender/5c59f7857fef2116006bc66f/20190205205332/image/pollen.png&quot;,&quot;fallbackUrl&quot;:&quot;https://res.cloudinary.com/dlcjuc3ej/image/upload/v1549400012/zcffvhs6hyqg6vu6ruzx.svg#/keystone/api/icons/5c59f7857fef2116006bc66f/20190205205332/image/pollen.svg&quot;,&quot;isPremium&quot;:false,&quot;size&quot;:{&quot;x&quot;:50,&quot;y&quot;:50}},&quot;source&quot;:{&quot;id&quot;:&quot;5c59f7857fef2116006bc66f&quot;,&quot;type&quot;:&quot;ASSETS&quot;},&quot;isPremium&quot;:false,&quot;parent&quot;:{&quot;type&quot;:&quot;CHILD&quot;,&quot;parentId&quot;:&quot;2efd2c8d-1ba2-4230-8a3c-01bf8aacc34a&quot;,&quot;order&quot;:&quot;97&quot;}},&quot;fdd96ba5-bd69-4784-ae3e-852605395535&quot;:{&quot;type&quot;:&quot;FIGURE_OBJECT&quot;,&quot;id&quot;:&quot;fdd96ba5-bd69-4784-ae3e-852605395535&quot;,&quot;relativeTransform&quot;:{&quot;translate&quot;:{&quot;x&quot;:-227.6290576317764,&quot;y&quot;:123.77800569271216},&quot;rotate&quot;:0},&quot;isLocked&quot;:false,&quot;parent&quot;:{&quot;type&quot;:&quot;CHILD&quot;,&quot;parentId&quot;:&quot;2efd2c8d-1ba2-4230-8a3c-01bf8aacc34a&quot;,&quot;order&quot;:&quot;995&quot;}},&quot;884e88e5-e272-424e-b62b-c6d8d67f8073&quot;:{&quot;type&quot;:&quot;FIGURE_OBJECT&quot;,&quot;id&quot;:&quot;884e88e5-e272-424e-b62b-c6d8d67f8073&quot;,&quot;relativeTransform&quot;:{&quot;translate&quot;:{&quot;x&quot;:2.4331883875191043,&quot;y&quot;:2.27846980370240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Antigen&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7.39805718754458,&quot;y&quot;:14.836632702037107},&quot;targetSize&quot;:{&quot;x&quot;:47.39805718754458,&quot;y&quot;:14.836632702037107},&quot;format&quot;:&quot;BETTER_TEXT&quot;,&quot;verticalAlign&quot;:&quot;TOP&quot;},&quot;isLocked&quot;:false,&quot;parent&quot;:{&quot;type&quot;:&quot;CHILD&quot;,&quot;parentId&quot;:&quot;fdd96ba5-bd69-4784-ae3e-852605395535&quot;,&quot;order&quot;:&quot;02&quot;}},&quot;4e2f1028-6e87-4844-8c73-bd678e7c220c&quot;:{&quot;type&quot;:&quot;FIGURE_OBJECT&quot;,&quot;id&quot;:&quot;4e2f1028-6e87-4844-8c73-bd678e7c220c&quot;,&quot;relativeTransform&quot;:{&quot;translate&quot;:{&quot;x&quot;:233.3421362612772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2664671905359,&quot;y&quot;:14.836632702037107},&quot;targetSize&quot;:{&quot;x&quot;:52.2664671905359,&quot;y&quot;:14.836632702037107},&quot;format&quot;:&quot;BETTER_TEXT&quot;,&quot;verticalAlign&quot;:&quot;TOP&quot;},&quot;isLocked&quot;:false,&quot;parent&quot;:{&quot;type&quot;:&quot;CHILD&quot;,&quot;parentId&quot;:&quot;fdd96ba5-bd69-4784-ae3e-852605395535&quot;,&quot;order&quot;:&quot;05&quot;}},&quot;a318ecdd-04d6-4f64-ab89-bcc1fe5e3283&quot;:{&quot;type&quot;:&quot;FIGURE_OBJECT&quot;,&quot;id&quot;:&quot;a318ecdd-04d6-4f64-ab89-bcc1fe5e3283&quot;,&quot;relativeTransform&quot;:{&quot;translate&quot;:{&quot;x&quot;:-233.52959945771056,&quot;y&quot;:2.27824074207282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7]}],&quot;text&quot;:&quot;Antibody&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52.879713930154495,&quot;y&quot;:14.836632702037107},&quot;targetSize&quot;:{&quot;x&quot;:52.879713930154495,&quot;y&quot;:14.836632702037107},&quot;format&quot;:&quot;BETTER_TEXT&quot;,&quot;verticalAlign&quot;:&quot;TOP&quot;},&quot;isLocked&quot;:false,&quot;parent&quot;:{&quot;type&quot;:&quot;CHILD&quot;,&quot;parentId&quot;:&quot;fdd96ba5-bd69-4784-ae3e-852605395535&quot;,&quot;order&quot;:&quot;1&quot;}},&quot;9ee0888e-f461-4ece-8c14-649e34a9c27a&quot;:{&quot;type&quot;:&quot;FIGURE_OBJECT&quot;,&quot;id&quot;:&quot;9ee0888e-f461-4ece-8c14-649e34a9c27a&quot;,&quot;relativeTransform&quot;:{&quot;translate&quot;:{&quot;x&quot;:-1.1441126317976773,&quot;y&quot;:77.54091363983927},&quot;rotate&quot;:0},&quot;opacity&quot;:1,&quot;path&quot;:{&quot;type&quot;:&quot;POLY_LINE&quot;,&quot;points&quot;:[{&quot;x&quot;:-24.36634963879659,&quot;y&quot;:40.19255687473658},{&quot;x&quot;:-35.781298837032274,&quot;y&quot;:29.178710980672864},{&quot;x&quot;:-54.07981250287802,&quot;y&quot;:22.749503476456788},{&quot;x&quot;:-63.642516833764354,&quot;y&quot;:11.478882572383366},{&quot;x&quot;:-66.60984337417177,&quot;y&quot;:3.071457374562336},{&quot;x&quot;:-60.180635869955694,&quot;y&quot;:3.071457374562336},{&quot;x&quot;:-44.84944874451736,&quot;y&quot;:12.962545842587074},{&quot;x&quot;:-15.974971991082654,&quot;y&quot;:26.70593886366668},{&quot;x&quot;:-6.344440447916268,&quot;y&quot;:6.4664809724129455},{&quot;x&quot;:7.522953837325963,&quot;y&quot;:17.871528215832555},{&quot;x&quot;:18.400727052853554,&quot;y&quot;:2.799404329680315},{&quot;x&quot;:39.60297807958507,&quot;y&quot;:12.679483261818074},{&quot;x&quot;:56.91689873352084,&quot;y&quot;:12.679483261818074},{&quot;x&quot;:66.80798720154559,&quot;y&quot;:-0.7521071469014382},{&quot;x&quot;:56.91689873352084,&quot;y&quot;:-9.654086768123703},{&quot;x&quot;:25.805295850405923,&quot;y&quot;:-6.017457133539347},{&quot;x&quot;:-31.037845071371347,&quot;y&quot;:0.44032237677041797},{&quot;x&quot;:-57.32517307216489,&quot;y&quot;:-3.71943368730886},{&quot;x&quot;:-52.81654494189413,&quot;y&quot;:-13.498045540364263},{&quot;x&quot;:25.75997005924291,&quot;y&quot;:-15.094185425537306},{&quot;x&quot;:56.91689873352084,&quot;y&quot;:-23.996165046759575},{&quot;x&quot;:60.3787796973295,&quot;y&quot;:-37.34913447859297},{&quot;x&quot;:35.65105852726766,&quot;y&quot;:-38.832797748796686},{&quot;x&quot;:18.23533355652006,&quot;y&quot;:-25.717475443570343},{&quot;x&quot;:8.93994578924778,&quot;y&quot;:-37.51244074854848},{&quot;x&quot;:0.012554489457355027,&quot;y&quot;:-26.53201720078012},{&quot;x&quot;:-9.469109121133743,&quot;y&quot;:-36.911221099358734},{&quot;x&quot;:-19.994693447079793,&quot;y&quot;:-23.992160436571222},{&quot;x&quot;:-39.535050167494234,&quot;y&quot;:-39.454459003971735},{&quot;x&quot;:-55.36079171633382,&quot;y&quot;:-35.003469193360594},{&quot;x&quot;:-58.822672680142475,&quot;y&quot;:-21.650499761527197},{&quot;x&quot;:-34.58950593348187,&quot;y&quot;:-13.24307456370617},{&quot;x&quot;:-0.4514143810226405,&quot;y&quot;:38.812246725197525}],&quot;closed&quot;:false},&quot;pathStyles&quot;:[{&quot;type&quot;:&quot;FILL&quot;,&quot;fillStyle&quot;:&quot;transparent&quot;},{&quot;type&quot;:&quot;STROKE&quot;,&quot;strokeStyle&quot;:&quot;rgba(248,184,23,1)&quot;,&quot;lineWidth&quot;:6.03356396549509,&quot;lineJoin&quot;:&quot;round&quot;}],&quot;pathSmoothing&quot;:{&quot;type&quot;:&quot;CATMULL_SMOOTHING&quot;,&quot;smoothing&quot;:0.2},&quot;isLocked&quot;:false,&quot;parent&quot;:{&quot;type&quot;:&quot;CHILD&quot;,&quot;parentId&quot;:&quot;fdd96ba5-bd69-4784-ae3e-852605395535&quot;,&quot;order&quot;:&quot;2&quot;}},&quot;be8c4d2b-e80a-42bc-a38f-c0ffa9ddf139&quot;:{&quot;type&quot;:&quot;FIGURE_OBJECT&quot;,&quot;id&quot;:&quot;be8c4d2b-e80a-42bc-a38f-c0ffa9ddf139&quot;,&quot;relativeTransform&quot;:{&quot;translate&quot;:{&quot;x&quot;:-56.71758722747362,&quot;y&quot;:48.211062198127635},&quot;rotate&quot;:0},&quot;opacity&quot;:1,&quot;path&quot;:{&quot;type&quot;:&quot;POLY_LINE&quot;,&quot;points&quot;:[{&quot;x&quot;:4.9555430566065715,&quot;y&quot;:9.157250916415844},{&quot;x&quot;:-3.1234980040760414,&quot;y&quot;:7.673587646212135},{&quot;x&quot;:-4.607161274279752,&quot;y&quot;:0.7498257185948168},{&quot;x&quot;:0.3383829597326173,&quot;y&quot;:-5.679381785621263},{&quot;x&quot;:4.9555430566065715,&quot;y&quot;:-9.245393583584947}],&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22&quot;}},&quot;e8c1545e-6482-419f-8cf3-715afb5fe8a0&quot;:{&quot;type&quot;:&quot;FIGURE_OBJECT&quot;,&quot;id&quot;:&quot;e8c1545e-6482-419f-8cf3-715afb5fe8a0&quot;,&quot;relativeTransform&quot;:{&quot;translate&quot;:{&quot;x&quot;:59.56996083286788,&quot;y&quot;:78.28274527494102},&quot;rotate&quot;:0},&quot;opacity&quot;:1,&quot;path&quot;:{&quot;type&quot;:&quot;POLY_LINE&quot;,&quot;points&quot;:[{&quot;x&quot;:-1.5409230086603334,&quot;y&quot;:10.632920103126594},{&quot;x&quot;:5.382838918956984,&quot;y&quot;:1.7309404819043293},{&quot;x&quot;:3.8991756487532725,&quot;y&quot;:-7.665593562719171},{&quot;x&quot;:-5.991912819271466,&quot;y&quot;:-10.63292010312659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25&quot;}},&quot;6a5a1fe8-0d21-44e0-8627-6c87057a20cd&quot;:{&quot;type&quot;:&quot;FIGURE_OBJECT&quot;,&quot;id&quot;:&quot;6a5a1fe8-0d21-44e0-8627-6c87057a20cd&quot;,&quot;relativeTransform&quot;:{&quot;translate&quot;:{&quot;x&quot;:56.720837872658024,&quot;y&quot;:47.1258166006631},&quot;rotate&quot;:0},&quot;opacity&quot;:1,&quot;path&quot;:{&quot;type&quot;:&quot;POLY_LINE&quot;,&quot;points&quot;:[{&quot;x&quot;:-5.121007552666565,&quot;y&quot;:9.149256832922884},{&quot;x&quot;:4.275526491956935,&quot;y&quot;:1.2363860585030924},{&quot;x&quot;:3.2864176451544624,&quot;y&quot;:-6.181930292515461},{&quot;x&quot;:-3.6373442824628546,&quot;y&quot;:-9.149256832922884}],&quot;closed&quot;:false},&quot;pathStyles&quot;:[{&quot;type&quot;:&quot;FILL&quot;,&quot;fillStyle&quot;:&quot;transparent&quot;},{&quot;type&quot;:&quot;STROKE&quot;,&quot;strokeStyle&quot;:&quot;rgba(204, 70, 112, 1)&quot;,&quot;lineWidth&quot;:6.09803596374635,&quot;lineJoin&quot;:&quot;round&quot;}],&quot;pathSmoothing&quot;:{&quot;type&quot;:&quot;CATMULL_SMOOTHING&quot;,&quot;smoothing&quot;:0.2},&quot;isLocked&quot;:false,&quot;parent&quot;:{&quot;type&quot;:&quot;CHILD&quot;,&quot;parentId&quot;:&quot;fdd96ba5-bd69-4784-ae3e-852605395535&quot;,&quot;order&quot;:&quot;3&quot;}},&quot;e1b02390-993b-478f-a23a-7ee9cd258395&quot;:{&quot;type&quot;:&quot;FIGURE_OBJECT&quot;,&quot;id&quot;:&quot;e1b02390-993b-478f-a23a-7ee9cd258395&quot;,&quot;relativeTransform&quot;:{&quot;translate&quot;:{&quot;x&quot;:-57.88862294983025,&quot;y&quot;:69.87532007712},&quot;rotate&quot;:0},&quot;opacity&quot;:1,&quot;path&quot;:{&quot;type&quot;:&quot;POLY_LINE&quot;,&quot;points&quot;:[{&quot;x&quot;:4.1483610853582515,&quot;y&quot;:6.181930292515461},{&quot;x&quot;:-6.408119006666049,&quot;y&quot;:-1.9782176936049476},{&quot;x&quot;:6.621133202364435,&quot;y&quot;:-6.181930292515461}],&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4&quot;}},&quot;907a2bf0-7f17-44b5-99a4-279d8b34879d&quot;:{&quot;type&quot;:&quot;FIGURE_OBJECT&quot;,&quot;id&quot;:&quot;907a2bf0-7f17-44b5-99a4-279d8b34879d&quot;,&quot;relativeTransform&quot;:{&quot;translate&quot;:{&quot;x&quot;:-58.80377252786403,&quot;y&quot;:87.51550956711739},&quot;rotate&quot;:0},&quot;opacity&quot;:1,&quot;path&quot;:{&quot;type&quot;:&quot;POLY_LINE&quot;,&quot;points&quot;:[{&quot;x&quot;:-1.531867127086874,&quot;y&quot;:8.42804857272259},{&quot;x&quot;:-7.466520207901716,&quot;y&quot;:-0.9684854719009114},{&quot;x&quot;:-8.950183478105426,&quot;y&quot;:-7.892247399518228},{&quot;x&quot;:-2.520975973889348,&quot;y&quot;:-6.903138552715754},{&quot;x&quot;:4.897340377129206,&quot;y&quot;:-1.957594318703385},{&quot;x&quot;:9.348330187740338,&quot;y&quot;:1.0097322217040363}],&quot;closed&quot;:false},&quot;pathStyles&quot;:[{&quot;type&quot;:&quot;FILL&quot;,&quot;fillStyle&quot;:&quot;transparent&quot;},{&quot;type&quot;:&quot;STROKE&quot;,&quot;strokeStyle&quot;:&quot;rgba(88, 127, 196, 1)&quot;,&quot;lineWidth&quot;:6.09803596374635,&quot;lineJoin&quot;:&quot;round&quot;}],&quot;pathSmoothing&quot;:{&quot;type&quot;:&quot;CATMULL_SMOOTHING&quot;,&quot;smoothing&quot;:0.2},&quot;isLocked&quot;:false,&quot;parent&quot;:{&quot;type&quot;:&quot;CHILD&quot;,&quot;parentId&quot;:&quot;fdd96ba5-bd69-4784-ae3e-852605395535&quot;,&quot;order&quot;:&quot;5&quot;}},&quot;148477cf-38c9-4af7-b248-194d6a3c3165&quot;:{&quot;type&quot;:&quot;FIGURE_OBJECT&quot;,&quot;id&quot;:&quot;148477cf-38c9-4af7-b248-194d6a3c3165&quot;,&quot;relativeTransform&quot;:{&quot;translate&quot;:{&quot;x&quot;:-129.4475413920032,&quot;y&quot;:109.3514806877637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6.68132637044191,&quot;y&quot;:14.836632702037107},&quot;targetSize&quot;:{&quot;x&quot;:46.68132637044191,&quot;y&quot;:14.836632702037107},&quot;format&quot;:&quot;BETTER_TEXT&quot;,&quot;verticalAlign&quot;:&quot;TOP&quot;},&quot;isLocked&quot;:false,&quot;parent&quot;:{&quot;type&quot;:&quot;CHILD&quot;,&quot;parentId&quot;:&quot;fdd96ba5-bd69-4784-ae3e-852605395535&quot;,&quot;order&quot;:&quot;52&quot;}},&quot;8b6e9888-17e6-40c6-993d-a912e122e52f&quot;:{&quot;type&quot;:&quot;FIGURE_OBJECT&quot;,&quot;id&quot;:&quot;8b6e9888-17e6-40c6-993d-a912e122e52f&quot;,&quot;relativeTransform&quot;:{&quot;translate&quot;:{&quot;x&quot;:-83.99116683507887,&quot;y&quot;:100.83703695677487},&quot;rotate&quot;:0},&quot;opacity&quot;:1,&quot;path&quot;:{&quot;type&quot;:&quot;POLY_LINE&quot;,&quot;points&quot;:[{&quot;x&quot;:-20.688200639720538,&quot;y&quot;:9.344468627545933},{&quot;x&quot;:2.555857260137595,&quot;y&quot;:9.344468627545933},{&quot;x&quot;:20.688200639720538,&quot;y&quot;:-9.344468627546044}],&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55&quot;}},&quot;2b2cf78d-8fef-4844-8ad8-e1dd71f1f2d8&quot;:{&quot;type&quot;:&quot;FIGURE_OBJECT&quot;,&quot;id&quot;:&quot;2b2cf78d-8fef-4844-8ad8-e1dd71f1f2d8&quot;,&quot;relativeTransform&quot;:{&quot;translate&quot;:{&quot;x&quot;:83.27499504291637,&quot;y&quot;:97.80468508775965},&quot;rotate&quot;:0},&quot;opacity&quot;:1,&quot;path&quot;:{&quot;type&quot;:&quot;POLY_LINE&quot;,&quot;points&quot;:[{&quot;x&quot;:21.570542718145845,&quot;y&quot;:11.986396907314942},{&quot;x&quot;:-0.6844063349098182,&quot;y&quot;:11.986396907314942},{&quot;x&quot;:-21.570542718145845,&quot;y&quot;:-11.986396907314942}],&quot;closed&quot;:false},&quot;pathStyles&quot;:[{&quot;type&quot;:&quot;FILL&quot;,&quot;fillStyle&quot;:&quot;transparent&quot;},{&quot;type&quot;:&quot;STROKE&quot;,&quot;strokeStyle&quot;:&quot;#232323&quot;,&quot;lineWidth&quot;:0.9891088468024738,&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fdd96ba5-bd69-4784-ae3e-852605395535&quot;,&quot;order&quot;:&quot;6&quot;}},&quot;347025ac-98d6-47ba-881a-2400e4d69789&quot;:{&quot;type&quot;:&quot;FIGURE_OBJECT&quot;,&quot;id&quot;:&quot;347025ac-98d6-47ba-881a-2400e4d69789&quot;,&quot;relativeTransform&quot;:{&quot;translate&quot;:{&quot;x&quot;:129.75505064593537,&quot;y&quot;:109.351480687763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89265429622956,&quot;color&quot;:&quot;#232323&quot;,&quot;fontWeight&quot;:&quot;normal&quot;,&quot;fontStyle&quot;:&quot;normal&quot;,&quot;decoration&quot;:&quot;none&quot;,&quot;script&quot;:&quot;none&quot;},&quot;range&quot;:[0,6]}],&quot;text&quot;:&quot;Epitope&quot;,&quot;baseStyle&quot;:{&quot;fontFamily&quot;:&quot;Roboto&quot;,&quot;fontSize&quot;:12.89265429622956,&quot;color&quot;:&quot;#232323&quot;,&quot;fontWeight&quot;:&quot;normal&quot;,&quot;fontStyle&quot;:&quot;normal&quot;,&quot;decoration&quot;:&quot;none&quot;,&quot;script&quot;:&quot;none&quot;}}],&quot;verticalAlign&quot;:&quot;TOP&quot;},&quot;size&quot;:{&quot;x&quot;:44.544831569705224,&quot;y&quot;:14.836632702037107},&quot;targetSize&quot;:{&quot;x&quot;:44.544831569705224,&quot;y&quot;:14.836632702037107},&quot;format&quot;:&quot;BETTER_TEXT&quot;,&quot;verticalAlign&quot;:&quot;TOP&quot;},&quot;isLocked&quot;:false,&quot;parent&quot;:{&quot;type&quot;:&quot;CHILD&quot;,&quot;parentId&quot;:&quot;fdd96ba5-bd69-4784-ae3e-852605395535&quot;,&quot;order&quot;:&quot;65&quot;}},&quot;76dbcde2-f332-45ef-92bd-fcb50cd7b75e&quot;:{&quot;type&quot;:&quot;FIGURE_OBJECT&quot;,&quot;id&quot;:&quot;76dbcde2-f332-45ef-92bd-fcb50cd7b75e&quot;,&quot;relativeTransform&quot;:{&quot;translate&quot;:{&quot;x&quot;:161.21248704259116,&quot;y&quot;:18.636609695248534},&quot;rotate&quot;:0},&quot;opacity&quot;:1,&quot;source&quot;:{&quot;type&quot;:&quot;ASSETS&quot;},&quot;pathStyles&quot;:[{&quot;type&quot;:&quot;FILL&quot;,&quot;fillStyle&quot;:&quot;rgb(0,0,0)&quot;}],&quot;isLocked&quot;:false,&quot;parent&quot;:{&quot;type&quot;:&quot;CHILD&quot;,&quot;parentId&quot;:&quot;fdd96ba5-bd69-4784-ae3e-852605395535&quot;,&quot;order&quot;:&quot;7&quot;}},&quot;33e8a375-057a-4ef4-97d5-c1455ac1dd99&quot;:{&quot;type&quot;:&quot;FIGURE_OBJECT&quot;,&quot;id&quot;:&quot;33e8a375-057a-4ef4-97d5-c1455ac1dd99&quot;,&quot;relativeTransform&quot;:{&quot;translate&quot;:{&quot;x&quot;:-3.626787651465179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1&quot;}},&quot;262a7c66-ad19-4fc5-8048-26840fae80e7&quot;:{&quot;type&quot;:&quot;FIGURE_OBJECT&quot;,&quot;id&quot;:&quot;262a7c66-ad19-4fc5-8048-26840fae80e7&quot;,&quot;relativeTransform&quot;:{&quot;translate&quot;:{&quot;x&quot;:3.374603918749902,&quot;y&quot;:4.518101791770972},&quot;rotate&quot;:-1.0883353779375915},&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2&quot;}},&quot;136aed46-0c3f-4ab7-959a-539bd9ca2254&quot;:{&quot;type&quot;:&quot;FIGURE_OBJECT&quot;,&quot;id&quot;:&quot;136aed46-0c3f-4ab7-959a-539bd9ca2254&quot;,&quot;relativeTransform&quot;:{&quot;translate&quot;:{&quot;x&quot;:11.671758764948814,&quot;y&quot;:-9.636558932005903},&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204, 70, 112, 1)&quot;,&quot;lineWidth&quot;:6.082478129418098,&quot;lineJoin&quot;:&quot;round&quot;}],&quot;isLocked&quot;:false,&quot;parent&quot;:{&quot;type&quot;:&quot;CHILD&quot;,&quot;parentId&quot;:&quot;76dbcde2-f332-45ef-92bd-fcb50cd7b75e&quot;,&quot;order&quot;:&quot;3&quot;}},&quot;82913ae8-da93-404a-837a-c1b6839b53d1&quot;:{&quot;type&quot;:&quot;FIGURE_OBJECT&quot;,&quot;id&quot;:&quot;82913ae8-da93-404a-837a-c1b6839b53d1&quot;,&quot;relativeTransform&quot;:{&quot;translate&quot;:{&quot;x&quot;:10.701469957957244,&quot;y&quot;:8.309245342857045},&quot;rotate&quot;:-1.0883353779375915},&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76dbcde2-f332-45ef-92bd-fcb50cd7b75e&quot;,&quot;order&quot;:&quot;5&quot;}},&quot;afb8e2ae-f307-49ed-ac47-ef406adf241e&quot;:{&quot;type&quot;:&quot;FIGURE_OBJECT&quot;,&quot;id&quot;:&quot;afb8e2ae-f307-49ed-ac47-ef406adf241e&quot;,&quot;relativeTransform&quot;:{&quot;translate&quot;:{&quot;x&quot;:-21.588816275659475,&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6&quot;}},&quot;c28a0b64-6914-4faf-84e3-bfead439b7b8&quot;:{&quot;type&quot;:&quot;FIGURE_OBJECT&quot;,&quot;id&quot;:&quot;c28a0b64-6914-4faf-84e3-bfead439b7b8&quot;,&quot;relativeTransform&quot;:{&quot;translate&quot;:{&quot;x&quot;:11.21917726973967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76dbcde2-f332-45ef-92bd-fcb50cd7b75e&quot;,&quot;order&quot;:&quot;7&quot;}},&quot;48097702-1f2d-40c8-97ab-06c14bc94644&quot;:{&quot;type&quot;:&quot;FIGURE_OBJECT&quot;,&quot;id&quot;:&quot;48097702-1f2d-40c8-97ab-06c14bc94644&quot;,&quot;relativeTransform&quot;:{&quot;translate&quot;:{&quot;x&quot;:155.97740297305842,&quot;y&quot;:2.2437156151376714},&quot;rotate&quot;:0},&quot;opacity&quot;:1,&quot;source&quot;:{&quot;type&quot;:&quot;ASSETS&quot;},&quot;pathStyles&quot;:[{&quot;type&quot;:&quot;FILL&quot;,&quot;fillStyle&quot;:&quot;rgb(0,0,0)&quot;}],&quot;isLocked&quot;:false,&quot;parent&quot;:{&quot;type&quot;:&quot;CHILD&quot;,&quot;parentId&quot;:&quot;fdd96ba5-bd69-4784-ae3e-852605395535&quot;,&quot;order&quot;:&quot;72&quot;}},&quot;4d5a4196-00a3-491b-9b03-e5d0482f0e51&quot;:{&quot;type&quot;:&quot;FIGURE_OBJECT&quot;,&quot;id&quot;:&quot;4d5a4196-00a3-491b-9b03-e5d0482f0e51&quot;,&quot;relativeTransform&quot;:{&quot;translate&quot;:{&quot;x&quot;:33.14466597441218,&quot;y&quot;:48.58066508794905},&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05&quot;}},&quot;668c7b91-fa30-409d-be2b-6fc846c4f4b4&quot;:{&quot;type&quot;:&quot;FIGURE_OBJECT&quot;,&quot;id&quot;:&quot;668c7b91-fa30-409d-be2b-6fc846c4f4b4&quot;,&quot;relativeTransform&quot;:{&quot;translate&quot;:{&quot;x&quot;:67.88779959950496,&quot;y&quot;:66.77655554593659},&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quot;}},&quot;2438d47e-5efd-4e23-8236-859e83ff80aa&quot;:{&quot;type&quot;:&quot;FIGURE_OBJECT&quot;,&quot;id&quot;:&quot;2438d47e-5efd-4e23-8236-859e83ff80aa&quot;,&quot;relativeTransform&quot;:{&quot;translate&quot;:{&quot;x&quot;:45.36635500980006,&quot;y&quot;:25.245377919223387},&quot;rotate&quot;:-1.088335377937592},&quot;opacity&quot;:1,&quot;path&quot;:{&quot;type&quot;:&quot;RECT&quot;,&quot;size&quot;:{&quot;x&quot;:20.571636394150513,&quot;y&quot;:39.65795341138024},&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15&quot;}},&quot;8252dfc6-9973-4934-96d9-df206d4eaa1f&quot;:{&quot;type&quot;:&quot;FIGURE_OBJECT&quot;,&quot;id&quot;:&quot;8252dfc6-9973-4934-96d9-df206d4eaa1f&quot;,&quot;relativeTransform&quot;:{&quot;translate&quot;:{&quot;x&quot;:80.10948863489261,&quot;y&quot;:43.44126837721125},&quot;rotate&quot;:-1.0883353779375917},&quot;opacity&quot;:1,&quot;path&quot;:{&quot;type&quot;:&quot;RECT&quot;,&quot;size&quot;:{&quot;x&quot;:20.571636394150495,&quot;y&quot;:39.6579534113802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quot;}},&quot;dc94f0bb-4f90-4b08-aa86-37d87036be93&quot;:{&quot;type&quot;:&quot;FIGURE_OBJECT&quot;,&quot;id&quot;:&quot;dc94f0bb-4f90-4b08-aa86-37d87036be93&quot;,&quot;relativeTransform&quot;:{&quot;translate&quot;:{&quot;x&quot;:-32.389110159686176,&quot;y&quot;:35.20633635401458},&quot;rotate&quot;:-1.6994509302353247,&quot;skewX&quot;:-1.6369251328819553e-15},&quot;opacity&quot;:1,&quot;path&quot;:{&quot;type&quot;:&quot;RECT&quot;,&quot;size&quot;:{&quot;x&quot;:20.57163639415047,&quot;y&quot;:39.6579534113806},&quot;cornerRounding&quot;:{&quot;type&quot;:&quot;ARC_LENGTH&quot;,&quot;global&quot;:5.296593277078187}},&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25&quot;}},&quot;993e2af8-c96d-4179-af4e-0700ef4ba14a&quot;:{&quot;type&quot;:&quot;FIGURE_OBJECT&quot;,&quot;id&quot;:&quot;993e2af8-c96d-4179-af4e-0700ef4ba14a&quot;,&quot;relativeTransform&quot;:{&quot;translate&quot;:{&quot;x&quot;:-28.10020992040228,&quot;y&quot;:64.3895134398059},&quot;rotate&quot;:-1.6992006161356072,&quot;skewX&quot;:-2.2410284557312488e-15},&quot;opacity&quot;:1,&quot;path&quot;:{&quot;type&quot;:&quot;RECT&quot;,&quot;size&quot;:{&quot;x&quot;:20.571636394150477,&quot;y&quot;:39.657953411380426},&quot;cornerRounding&quot;:{&quot;type&quot;:&quot;ARC_LENGTH&quot;,&quot;global&quot;:5.296593277078173}},&quot;pathStyles&quot;:[{&quot;type&quot;:&quot;FILL&quot;,&quot;fillStyle&quot;:&quot;rgba(179, 61, 61, 1)&quot;},{&quot;type&quot;:&quot;STROKE&quot;,&quot;strokeStyle&quot;:&quot;rgba(70,8,11,1)&quot;,&quot;lineWidth&quot;:1.4836632702037094,&quot;lineJoin&quot;:&quot;round&quot;}],&quot;isLocked&quot;:false,&quot;parent&quot;:{&quot;type&quot;:&quot;CHILD&quot;,&quot;parentId&quot;:&quot;48097702-1f2d-40c8-97ab-06c14bc94644&quot;,&quot;order&quot;:&quot;3&quot;}},&quot;75fd4827-8760-4ca7-8c9e-0de8da15a007&quot;:{&quot;type&quot;:&quot;FIGURE_OBJECT&quot;,&quot;id&quot;:&quot;75fd4827-8760-4ca7-8c9e-0de8da15a007&quot;,&quot;relativeTransform&quot;:{&quot;translate&quot;:{&quot;x&quot;:-72.48524643693281,&quot;y&quot;:40.2791586348618},&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quot;}},&quot;8008add9-2e2d-441e-ab15-14133b6637c0&quot;:{&quot;type&quot;:&quot;FIGURE_OBJECT&quot;,&quot;id&quot;:&quot;8008add9-2e2d-441e-ab15-14133b6637c0&quot;,&quot;relativeTransform&quot;:{&quot;translate&quot;:{&quot;x&quot;:-68.13509833863961,&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55&quot;}},&quot;a9b21b33-0195-4111-b370-1ef55652e322&quot;:{&quot;type&quot;:&quot;FIGURE_OBJECT&quot;,&quot;id&quot;:&quot;a9b21b33-0195-4111-b370-1ef55652e322&quot;,&quot;relativeTransform&quot;:{&quot;translate&quot;:{&quot;x&quot;:-2.9585783295928447,&quot;y&quot;:-20.986297546153722},&quot;rotate&quot;:-0.4772198256398589,&quot;skewX&quot;:1.4810275011789118e-15},&quot;opacity&quot;:1,&quot;path&quot;:{&quot;type&quot;:&quot;RECT&quot;,&quot;size&quot;:{&quot;x&quot;:-20.571636394150502,&quot;y&quot;:39.65795341138052},&quot;cornerRounding&quot;:{&quot;type&quot;:&quot;ARC_LENGTH&quot;,&quot;global&quot;:5.296593277078186}},&quot;pathStyles&quot;:[{&quot;type&quot;:&quot;FILL&quot;,&quot;fillStyle&quot;:&quot;rgba(179, 61, 61, 1)&quot;},{&quot;type&quot;:&quot;STROKE&quot;,&quot;strokeStyle&quot;:&quot;rgba(70,8,11,1)&quot;,&quot;lineWidth&quot;:1.4836632702037107,&quot;lineJoin&quot;:&quot;round&quot;}],&quot;isLocked&quot;:false,&quot;parent&quot;:{&quot;type&quot;:&quot;CHILD&quot;,&quot;parentId&quot;:&quot;48097702-1f2d-40c8-97ab-06c14bc94644&quot;,&quot;order&quot;:&quot;6&quot;}},&quot;d09bd482-93df-42da-8219-6dbb7213d913&quot;:{&quot;type&quot;:&quot;FIGURE_OBJECT&quot;,&quot;id&quot;:&quot;d09bd482-93df-42da-8219-6dbb7213d913&quot;,&quot;relativeTransform&quot;:{&quot;translate&quot;:{&quot;x&quot;:23.472570375337334,&quot;y&quot;:-34.08006966198294},&quot;rotate&quot;:-0.47747013973957525,&quot;skewX&quot;:2.260515659694129e-15},&quot;opacity&quot;:1,&quot;path&quot;:{&quot;type&quot;:&quot;RECT&quot;,&quot;size&quot;:{&quot;x&quot;:-20.57163639415048,&quot;y&quot;:39.65795341138039},&quot;cornerRounding&quot;:{&quot;type&quot;:&quot;ARC_LENGTH&quot;,&quot;global&quot;:5.296593277078176}},&quot;pathStyles&quot;:[{&quot;type&quot;:&quot;FILL&quot;,&quot;fillStyle&quot;:&quot;rgba(179, 61, 61, 1)&quot;},{&quot;type&quot;:&quot;STROKE&quot;,&quot;strokeStyle&quot;:&quot;rgba(70,8,11,1)&quot;,&quot;lineWidth&quot;:1.4836632702037096,&quot;lineJoin&quot;:&quot;round&quot;}],&quot;isLocked&quot;:false,&quot;parent&quot;:{&quot;type&quot;:&quot;CHILD&quot;,&quot;parentId&quot;:&quot;48097702-1f2d-40c8-97ab-06c14bc94644&quot;,&quot;order&quot;:&quot;7&quot;}},&quot;bfab15cb-32d1-4a94-ada4-277a33652f36&quot;:{&quot;type&quot;:&quot;FIGURE_OBJECT&quot;,&quot;id&quot;:&quot;bfab15cb-32d1-4a94-ada4-277a33652f36&quot;,&quot;relativeTransform&quot;:{&quot;translate&quot;:{&quot;x&quot;:-21.85625777662685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75&quot;}},&quot;57920a54-b25b-4fbd-abcd-b3af8217b157&quot;:{&quot;type&quot;:&quot;FIGURE_OBJECT&quot;,&quot;id&quot;:&quot;57920a54-b25b-4fbd-abcd-b3af8217b157&quot;,&quot;relativeTransform&quot;:{&quot;translate&quot;:{&quot;x&quot;:4.7942496242240615,&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179, 61, 61, 1)&quot;},{&quot;type&quot;:&quot;STROKE&quot;,&quot;strokeStyle&quot;:&quot;rgba(70,8,11,1)&quot;,&quot;lineWidth&quot;:1.483663270203711,&quot;lineJoin&quot;:&quot;round&quot;}],&quot;isLocked&quot;:false,&quot;parent&quot;:{&quot;type&quot;:&quot;CHILD&quot;,&quot;parentId&quot;:&quot;48097702-1f2d-40c8-97ab-06c14bc94644&quot;,&quot;order&quot;:&quot;8&quot;}},&quot;fce9913e-849a-4319-a927-c6fd89109b44&quot;:{&quot;type&quot;:&quot;FIGURE_OBJECT&quot;,&quot;id&quot;:&quot;fce9913e-849a-4319-a927-c6fd89109b44&quot;,&quot;relativeTransform&quot;:{&quot;translate&quot;:{&quot;x&quot;:-161.7558862047687,&quot;y&quot;:24.80392911099739},&quot;rotate&quot;:0},&quot;opacity&quot;:1,&quot;source&quot;:{&quot;type&quot;:&quot;ASSETS&quot;},&quot;pathStyles&quot;:[{&quot;type&quot;:&quot;FILL&quot;,&quot;fillStyle&quot;:&quot;rgb(0,0,0)&quot;}],&quot;isLocked&quot;:false,&quot;parent&quot;:{&quot;type&quot;:&quot;CHILD&quot;,&quot;parentId&quot;:&quot;fdd96ba5-bd69-4784-ae3e-852605395535&quot;,&quot;order&quot;:&quot;75&quot;}},&quot;8a240ab0-8b96-489c-a755-32b527061477&quot;:{&quot;type&quot;:&quot;FIGURE_OBJECT&quot;,&quot;id&quot;:&quot;8a240ab0-8b96-489c-a755-32b527061477&quot;,&quot;relativeTransform&quot;:{&quot;translate&quot;:{&quot;x&quot;:3.6267876514652353,&quot;y&quot;:19.5724719960672},&quot;rotate&quot;:1.0883353779375915},&quot;opacity&quot;:1,&quot;path&quot;:{&quot;type&quot;:&quot;POLY_LINE&quot;,&quot;points&quot;:[{&quot;x&quot;:-3.4610088386530418,&quot;y&quot;:13.789689335123498},{&quot;x&quot;:-3.4610088386530418,&quot;y&quot;:-3.733122915410827},{&quot;x&quot;:3.4610088386531537,&quot;y&quot;:-13.789689335123498}],&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1&quot;}},&quot;fb46d413-4550-42e3-843a-99fff4ddb0db&quot;:{&quot;type&quot;:&quot;FIGURE_OBJECT&quot;,&quot;id&quot;:&quot;fb46d413-4550-42e3-843a-99fff4ddb0db&quot;,&quot;relativeTransform&quot;:{&quot;translate&quot;:{&quot;x&quot;:-3.374603918749846,&quot;y&quot;:4.518101791770972},&quot;rotate&quot;:1.0883353779375913},&quot;opacity&quot;:1,&quot;path&quot;:{&quot;type&quot;:&quot;POLY_LINE&quot;,&quot;points&quot;:[{&quot;x&quot;:10.418300006989151,&quot;y&quot;:0},{&quot;x&quot;:-10.41830000698915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2&quot;}},&quot;29d43090-b2cf-4519-a314-c662733a26fc&quot;:{&quot;type&quot;:&quot;FIGURE_OBJECT&quot;,&quot;id&quot;:&quot;29d43090-b2cf-4519-a314-c662733a26fc&quot;,&quot;relativeTransform&quot;:{&quot;translate&quot;:{&quot;x&quot;:-11.671758764948756,&quot;y&quot;:-9.636558932005961},&quot;rotate&quot;:1.0883353779375913},&quot;opacity&quot;:1,&quot;path&quot;:{&quot;type&quot;:&quot;POLY_LINE&quot;,&quot;points&quot;:[{&quot;x&quot;:3.4610088386530418,&quot;y&quot;:13.7896893351235},{&quot;x&quot;:3.4610088386530418,&quot;y&quot;:-3.7331229154108274},{&quot;x&quot;:-3.4610088386531537,&quot;y&quot;:-13.7896893351235}],&quot;closed&quot;:false,&quot;cornerRounding&quot;:{&quot;type&quot;:&quot;ARC_LENGTH&quot;,&quot;global&quot;:4.652083367367718}},&quot;pathStyles&quot;:[{&quot;type&quot;:&quot;FILL&quot;,&quot;fillStyle&quot;:&quot;transparent&quot;},{&quot;type&quot;:&quot;STROKE&quot;,&quot;strokeStyle&quot;:&quot;rgba(88, 127, 196, 1)&quot;,&quot;lineWidth&quot;:6.082478129418098,&quot;lineJoin&quot;:&quot;round&quot;}],&quot;isLocked&quot;:false,&quot;parent&quot;:{&quot;type&quot;:&quot;CHILD&quot;,&quot;parentId&quot;:&quot;fce9913e-849a-4319-a927-c6fd89109b44&quot;,&quot;order&quot;:&quot;3&quot;}},&quot;908ac89e-1754-4c71-8abb-a58564075867&quot;:{&quot;type&quot;:&quot;FIGURE_OBJECT&quot;,&quot;id&quot;:&quot;908ac89e-1754-4c71-8abb-a58564075867&quot;,&quot;relativeTransform&quot;:{&quot;translate&quot;:{&quot;x&quot;:-10.701469957957189,&quot;y&quot;:8.309245342857045},&quot;rotate&quot;:1.0883353779375913},&quot;opacity&quot;:1,&quot;path&quot;:{&quot;type&quot;:&quot;POLY_LINE&quot;,&quot;points&quot;:[{&quot;x&quot;:10.37732925712831,&quot;y&quot;:0},{&quot;x&quot;:-10.37732925712831,&quot;y&quot;:0}],&quot;closed&quot;:false},&quot;pathStyles&quot;:[{&quot;type&quot;:&quot;FILL&quot;,&quot;fillStyle&quot;:&quot;transparent&quot;},{&quot;type&quot;:&quot;STROKE&quot;,&quot;strokeStyle&quot;:&quot;rgba(74,72,73,1)&quot;,&quot;lineWidth&quot;:3.868708007822177,&quot;lineJoin&quot;:&quot;round&quot;}],&quot;isLocked&quot;:false,&quot;parent&quot;:{&quot;type&quot;:&quot;CHILD&quot;,&quot;parentId&quot;:&quot;fce9913e-849a-4319-a927-c6fd89109b44&quot;,&quot;order&quot;:&quot;5&quot;}},&quot;a6c81d1a-3126-47e5-8064-183dc277d9d4&quot;:{&quot;type&quot;:&quot;FIGURE_OBJECT&quot;,&quot;id&quot;:&quot;a6c81d1a-3126-47e5-8064-183dc277d9d4&quot;,&quot;relativeTransform&quot;:{&quot;translate&quot;:{&quot;x&quot;:21.588816275659525,&quot;y&quot;:31.320668297915848},&quot;rotate&quot;:1.0883353779375913},&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6&quot;}},&quot;ec25a617-205a-4975-b309-141b3ba287b4&quot;:{&quot;type&quot;:&quot;FIGURE_OBJECT&quot;,&quot;id&quot;:&quot;ec25a617-205a-4975-b309-141b3ba287b4&quot;,&quot;relativeTransform&quot;:{&quot;translate&quot;:{&quot;x&quot;:-11.219177269739616,&quot;y&quot;:-31.320668297915848},&quot;rotate&quot;:1.0883353779375915},&quot;opacity&quot;:1,&quot;path&quot;:{&quot;type&quot;:&quot;POLY_LINE&quot;,&quot;points&quot;:[{&quot;x&quot;:-3.581851057503383,&quot;y&quot;:2.531510202070067},{&quot;x&quot;:3.581851057503383,&quot;y&quot;:-2.531510202070123}],&quot;closed&quot;:false},&quot;pathStyles&quot;:[{&quot;type&quot;:&quot;FILL&quot;,&quot;fillStyle&quot;:&quot;transparent&quot;},{&quot;type&quot;:&quot;STROKE&quot;,&quot;strokeStyle&quot;:&quot;rgba(74,72,73,1)&quot;,&quot;lineWidth&quot;:6.082478129418098,&quot;lineJoin&quot;:&quot;round&quot;}],&quot;isLocked&quot;:false,&quot;parent&quot;:{&quot;type&quot;:&quot;CHILD&quot;,&quot;parentId&quot;:&quot;fce9913e-849a-4319-a927-c6fd89109b44&quot;,&quot;order&quot;:&quot;7&quot;}},&quot;726ecdc3-1859-4dbc-80b5-0d92b4ebc2dc&quot;:{&quot;type&quot;:&quot;FIGURE_OBJECT&quot;,&quot;id&quot;:&quot;726ecdc3-1859-4dbc-80b5-0d92b4ebc2dc&quot;,&quot;relativeTransform&quot;:{&quot;translate&quot;:{&quot;x&quot;:-156.52080213523587,&quot;y&quot;:8.41103503088653},&quot;rotate&quot;:0},&quot;opacity&quot;:1,&quot;source&quot;:{&quot;type&quot;:&quot;ASSETS&quot;},&quot;pathStyles&quot;:[{&quot;type&quot;:&quot;FILL&quot;,&quot;fillStyle&quot;:&quot;rgb(0,0,0)&quot;}],&quot;isLocked&quot;:false,&quot;parent&quot;:{&quot;type&quot;:&quot;CHILD&quot;,&quot;parentId&quot;:&quot;fdd96ba5-bd69-4784-ae3e-852605395535&quot;,&quot;order&quot;:&quot;8&quot;}},&quot;81cdfe24-703d-4efe-9098-a745cf1537b0&quot;:{&quot;type&quot;:&quot;FIGURE_OBJECT&quot;,&quot;id&quot;:&quot;81cdfe24-703d-4efe-9098-a745cf1537b0&quot;,&quot;relativeTransform&quot;:{&quot;translate&quot;:{&quot;x&quot;:-33.144665974412966,&quot;y&quot;:48.58066508794902},&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05&quot;}},&quot;90e721e6-ee85-4379-8899-ec05740d7edd&quot;:{&quot;type&quot;:&quot;FIGURE_OBJECT&quot;,&quot;id&quot;:&quot;90e721e6-ee85-4379-8899-ec05740d7edd&quot;,&quot;relativeTransform&quot;:{&quot;translate&quot;:{&quot;x&quot;:-67.88779959950503,&quot;y&quot;:66.7765555459365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quot;}},&quot;a2046e34-22d4-46bc-9a12-de3bf6e48be6&quot;:{&quot;type&quot;:&quot;FIGURE_OBJECT&quot;,&quot;id&quot;:&quot;a2046e34-22d4-46bc-9a12-de3bf6e48be6&quot;,&quot;relativeTransform&quot;:{&quot;translate&quot;:{&quot;x&quot;:-45.36635500980045,&quot;y&quot;:25.245377919223245},&quot;rotate&quot;:1.0883353779375922,&quot;skewX&quot;:7.794881585152167e-17},&quot;opacity&quot;:1,&quot;path&quot;:{&quot;type&quot;:&quot;RECT&quot;,&quot;size&quot;:{&quot;x&quot;:-20.571636394150513,&quot;y&quot;:39.65795341138025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15&quot;}},&quot;9b2a3556-be77-4b66-a30a-cd0d9c44c65a&quot;:{&quot;type&quot;:&quot;FIGURE_OBJECT&quot;,&quot;id&quot;:&quot;9b2a3556-be77-4b66-a30a-cd0d9c44c65a&quot;,&quot;relativeTransform&quot;:{&quot;translate&quot;:{&quot;x&quot;:-80.10948863489257,&quot;y&quot;:43.4412683772112},&quot;rotate&quot;:1.0883353779375913},&quot;opacity&quot;:1,&quot;path&quot;:{&quot;type&quot;:&quot;RECT&quot;,&quot;size&quot;:{&quot;x&quot;:-20.571636394150495,&quot;y&quot;:39.65795341138025},&quot;cornerRounding&quot;:{&quot;type&quot;:&quot;ARC_LENGTH&quot;,&quot;global&quot;:5.296593277078187}},&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2&quot;}},&quot;74de7fd8-d52f-4ed0-b5f5-ca89d28ad423&quot;:{&quot;type&quot;:&quot;FIGURE_OBJECT&quot;,&quot;id&quot;:&quot;74de7fd8-d52f-4ed0-b5f5-ca89d28ad423&quot;,&quot;relativeTransform&quot;:{&quot;translate&quot;:{&quot;x&quot;:32.389110159687256,&quot;y&quot;:35.20633635401458},&quot;rotate&quot;:1.6994509302353251,&quot;skewX&quot;:1.6369251328819556e-15},&quot;opacity&quot;:1,&quot;path&quot;:{&quot;type&quot;:&quot;RECT&quot;,&quot;size&quot;:{&quot;x&quot;:-20.571636394150474,&quot;y&quot;:39.657953411380966},&quot;cornerRounding&quot;:{&quot;type&quot;:&quot;ARC_LENGTH&quot;,&quot;global&quot;:5.296593277078184}},&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25&quot;}},&quot;d1154da3-6d7d-44e6-a25c-838596796b63&quot;:{&quot;type&quot;:&quot;FIGURE_OBJECT&quot;,&quot;id&quot;:&quot;d1154da3-6d7d-44e6-a25c-838596796b63&quot;,&quot;relativeTransform&quot;:{&quot;translate&quot;:{&quot;x&quot;:28.100209920403774,&quot;y&quot;:64.38951343980592},&quot;rotate&quot;:1.6992006161356072,&quot;skewX&quot;:2.2410284557312488e-15},&quot;opacity&quot;:1,&quot;path&quot;:{&quot;type&quot;:&quot;RECT&quot;,&quot;size&quot;:{&quot;x&quot;:-20.571636394150403,&quot;y&quot;:39.657953411380426},&quot;cornerRounding&quot;:{&quot;type&quot;:&quot;ARC_LENGTH&quot;,&quot;global&quot;:5.296593277078177}},&quot;pathStyles&quot;:[{&quot;type&quot;:&quot;FILL&quot;,&quot;fillStyle&quot;:&quot;rgba(3, 115, 166, 1)&quot;},{&quot;type&quot;:&quot;STROKE&quot;,&quot;strokeStyle&quot;:&quot;rgba(23,56,98,1)&quot;,&quot;lineWidth&quot;:1.4836632702037098,&quot;lineJoin&quot;:&quot;round&quot;}],&quot;isLocked&quot;:false,&quot;parent&quot;:{&quot;type&quot;:&quot;CHILD&quot;,&quot;parentId&quot;:&quot;726ecdc3-1859-4dbc-80b5-0d92b4ebc2dc&quot;,&quot;order&quot;:&quot;3&quot;}},&quot;9489794c-da11-41f8-a00b-d2167bb234ec&quot;:{&quot;type&quot;:&quot;FIGURE_OBJECT&quot;,&quot;id&quot;:&quot;9489794c-da11-41f8-a00b-d2167bb234ec&quot;,&quot;relativeTransform&quot;:{&quot;translate&quot;:{&quot;x&quot;:72.48524643693275,&quot;y&quot;:40.2791586348618},&quot;rotate&quot;:1.0883353779375913},&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6},{&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quot;}},&quot;e777136e-5eb7-4458-aa00-d83468e20eab&quot;:{&quot;type&quot;:&quot;FIGURE_OBJECT&quot;,&quot;id&quot;:&quot;e777136e-5eb7-4458-aa00-d83468e20eab&quot;,&quot;relativeTransform&quot;:{&quot;translate&quot;:{&quot;x&quot;:68.13509833863954,&quot;y&quot;:69.91043319554555},&quot;rotate&quot;:1.0883353779375913},&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55&quot;}},&quot;04e7a187-a548-417d-a252-128f76355db7&quot;:{&quot;type&quot;:&quot;FIGURE_OBJECT&quot;,&quot;id&quot;:&quot;04e7a187-a548-417d-a252-128f76355db7&quot;,&quot;relativeTransform&quot;:{&quot;translate&quot;:{&quot;x&quot;:2.9585783295913366,&quot;y&quot;:-20.986297546155587},&quot;rotate&quot;:0.4772198256398581,&quot;skewX&quot;:-1.2471810536243468e-15},&quot;opacity&quot;:1,&quot;path&quot;:{&quot;type&quot;:&quot;RECT&quot;,&quot;size&quot;:{&quot;x&quot;:20.571636394150506,&quot;y&quot;:39.657953411380554},&quot;cornerRounding&quot;:{&quot;type&quot;:&quot;ARC_LENGTH&quot;,&quot;global&quot;:5.29659327707818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6&quot;}},&quot;de9a5068-30c0-40de-8478-96f8d67e4a9c&quot;:{&quot;type&quot;:&quot;FIGURE_OBJECT&quot;,&quot;id&quot;:&quot;de9a5068-30c0-40de-8478-96f8d67e4a9c&quot;,&quot;relativeTransform&quot;:{&quot;translate&quot;:{&quot;x&quot;:-23.472570375337572,&quot;y&quot;:-34.08006966198288},&quot;rotate&quot;:0.4774701397395754,&quot;skewX&quot;:-2.182566843842607e-15},&quot;opacity&quot;:1,&quot;path&quot;:{&quot;type&quot;:&quot;RECT&quot;,&quot;size&quot;:{&quot;x&quot;:20.571636394150435,&quot;y&quot;:39.657953411380504},&quot;cornerRounding&quot;:{&quot;type&quot;:&quot;ARC_LENGTH&quot;,&quot;global&quot;:5.296593277078167}},&quot;pathStyles&quot;:[{&quot;type&quot;:&quot;FILL&quot;,&quot;fillStyle&quot;:&quot;rgba(3, 115, 166, 1)&quot;},{&quot;type&quot;:&quot;STROKE&quot;,&quot;strokeStyle&quot;:&quot;rgba(23,56,98,1)&quot;,&quot;lineWidth&quot;:1.4836632702037067,&quot;lineJoin&quot;:&quot;round&quot;}],&quot;isLocked&quot;:false,&quot;parent&quot;:{&quot;type&quot;:&quot;CHILD&quot;,&quot;parentId&quot;:&quot;726ecdc3-1859-4dbc-80b5-0d92b4ebc2dc&quot;,&quot;order&quot;:&quot;7&quot;}},&quot;f48870da-c1b0-4a39-aba7-5fd300f954c9&quot;:{&quot;type&quot;:&quot;FIGURE_OBJECT&quot;,&quot;id&quot;:&quot;f48870da-c1b0-4a39-aba7-5fd300f954c9&quot;,&quot;relativeTransform&quot;:{&quot;translate&quot;:{&quot;x&quot;:21.8562577766268,&quot;y&quot;:-56.845395019752615},&quot;rotate&quot;:1.0883353779375915},&quot;opacity&quot;:1,&quot;path&quot;:{&quot;type&quot;:&quot;POLY_LINE&quot;,&quot;points&quot;:[{&quot;x&quot;:3.215789310288159,&quot;y&quot;:23.053057012047482},{&quot;x&quot;:20.56292283996814,&quot;y&quot;:10.906463348235196},{&quot;x&quot;:-3.2157893102880473,&quot;y&quot;:-23.053057012047482},{&quot;x&quot;:-4.5390866098534195,&quot;y&quot;:-16.633853840305665},{&quot;x&quot;:-7.822779428290458,&quot;y&quot;:-11.838930621579502},{&quot;x&quot;:-13.451622482561728,&quot;y&quot;:-10.393229037670855},{&quot;x&quot;:-20.56292283996803,&quot;y&quot;:-10.906463348235196}],&quot;closed&quot;:true,&quot;cornerRounding&quot;:{&quot;type&quot;:&quot;ARC_LENGTH&quot;,&quot;global&quot;:5.680846399042712}},&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75&quot;}},&quot;db3bb53e-3a10-44ff-b858-f1f73e982982&quot;:{&quot;type&quot;:&quot;FIGURE_OBJECT&quot;,&quot;id&quot;:&quot;db3bb53e-3a10-44ff-b858-f1f73e982982&quot;,&quot;relativeTransform&quot;:{&quot;translate&quot;:{&quot;x&quot;:-4.794249624224117,&quot;y&quot;:-69.91043319554555},&quot;rotate&quot;:1.0883353779375915},&quot;opacity&quot;:1,&quot;path&quot;:{&quot;type&quot;:&quot;POLY_LINE&quot;,&quot;points&quot;:[{&quot;x&quot;:3.2157893102880473,&quot;y&quot;:23.053057012047482},{&quot;x&quot;:20.56292283996803,&quot;y&quot;:10.906463348235196},{&quot;x&quot;:-3.215789310287935,&quot;y&quot;:-23.053057012047535},{&quot;x&quot;:-4.5390866098534195,&quot;y&quot;:-16.633853840305722},{&quot;x&quot;:-7.822779428290346,&quot;y&quot;:-11.838930621579502},{&quot;x&quot;:-13.451622482561728,&quot;y&quot;:-10.393229037670912},{&quot;x&quot;:-20.56292283996791,&quot;y&quot;:-10.906463348235253}],&quot;closed&quot;:true,&quot;cornerRounding&quot;:{&quot;type&quot;:&quot;ARC_LENGTH&quot;,&quot;global&quot;:5.680846399042716}},&quot;pathStyles&quot;:[{&quot;type&quot;:&quot;FILL&quot;,&quot;fillStyle&quot;:&quot;rgba(3, 115, 166, 1)&quot;},{&quot;type&quot;:&quot;STROKE&quot;,&quot;strokeStyle&quot;:&quot;rgba(23,56,98,1)&quot;,&quot;lineWidth&quot;:1.483663270203711,&quot;lineJoin&quot;:&quot;round&quot;}],&quot;isLocked&quot;:false,&quot;parent&quot;:{&quot;type&quot;:&quot;CHILD&quot;,&quot;parentId&quot;:&quot;726ecdc3-1859-4dbc-80b5-0d92b4ebc2dc&quot;,&quot;order&quot;:&quot;8&quot;}},&quot;4628dcf0-e5e0-49eb-8d31-a1357da55f7f&quot;:{&quot;type&quot;:&quot;FIGURE_OBJECT&quot;,&quot;id&quot;:&quot;4628dcf0-e5e0-49eb-8d31-a1357da55f7f&quot;,&quot;relativeTransform&quot;:{&quot;translate&quot;:{&quot;x&quot;:-1.099922507145101,&quot;y&quot;:21.84003923249909},&quot;rotate&quot;:1.5707963267948966},&quot;opacity&quot;:1,&quot;path&quot;:{&quot;type&quot;:&quot;BRACKET&quot;,&quot;size&quot;:{&quot;x&quot;:14.2774327927141,&quot;y&quot;:124.51159944258767},&quot;handleBase&quot;:{&quot;x&quot;:0.9346426976861508,&quot;y&quot;:-5.224067676071968},&quot;handleWidth&quot;:14,&quot;cornerRounding&quot;:{&quot;type&quot;:&quot;ARC_LENGTH&quot;,&quot;global&quot;:10.48739766766419,&quot;perNode&quot;:{&quot;3&quot;:0}}},&quot;pathStyles&quot;:[{&quot;type&quot;:&quot;FILL&quot;,&quot;fillStyle&quot;:&quot;rgba(0,0,0,0)&quot;},{&quot;type&quot;:&quot;STROKE&quot;,&quot;strokeStyle&quot;:&quot;#232323&quot;,&quot;lineWidth&quot;:0.9891088468024738,&quot;lineJoin&quot;:&quot;round&quot;}],&quot;isLocked&quot;:false,&quot;parent&quot;:{&quot;type&quot;:&quot;CHILD&quot;,&quot;parentId&quot;:&quot;fdd96ba5-bd69-4784-ae3e-852605395535&quot;,&quot;order&quot;:&quot;9&quot;}},&quot;71192a39-14b3-4f35-bfb4-78b570d9df69&quot;:{&quot;id&quot;:&quot;71192a39-14b3-4f35-bfb4-78b570d9df69&quot;,&quot;type&quot;:&quot;FIGURE_OBJECT&quot;,&quot;relativeTransform&quot;:{&quot;translate&quot;:{&quot;x&quot;:329.0400293091044,&quot;y&quot;:-227.42426673984062},&quot;rotate&quot;:0,&quot;skewX&quot;:0,&quot;scale&quot;:{&quot;x&quot;:1,&quot;y&quot;:1}},&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9]}],&quot;text&quot;:&quot;Antigen-binding site&quot;},{&quot;runs&quot;:[{&quot;style&quot;:{&quot;fontFamily&quot;:&quot;Roboto&quot;,&quot;fontSize&quot;:10.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0.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168.72773716619648,&quot;y&quot;:49.15999999999999},&quot;targetSize&quot;:{&quot;x&quot;:168.72773716619648,&quot;y&quot;:49.15999999999999}},&quot;parent&quot;:{&quot;type&quot;:&quot;CHILD&quot;,&quot;parentId&quot;:&quot;2efd2c8d-1ba2-4230-8a3c-01bf8aacc34a&quot;,&quot;order&quot;:&quot;998&quot;}},&quot;7350a779-a02f-4706-b2be-958a86ae0cb0&quot;:{&quot;type&quot;:&quot;FIGURE_OBJECT&quot;,&quot;id&quot;:&quot;7350a779-a02f-4706-b2be-958a86ae0cb0&quot;,&quot;parent&quot;:{&quot;type&quot;:&quot;CHILD&quot;,&quot;parentId&quot;:&quot;2efd2c8d-1ba2-4230-8a3c-01bf8aacc34a&quot;,&quot;order&quot;:&quot;9995&quot;},&quot;relativeTransform&quot;:{&quot;translate&quot;:{&quot;x&quot;:242.5604844393739,&quot;y&quot;:-126.03990326730114},&quot;rotate&quot;:0,&quot;skewX&quot;:0,&quot;scale&quot;:{&quot;x&quot;:1,&quot;y&quot;:1}}},&quot;0003efdb-ab5c-4031-b9d1-5c2bb65d8966&quot;:{&quot;type&quot;:&quot;FIGURE_OBJECT&quot;,&quot;id&quot;:&quot;0003efdb-ab5c-4031-b9d1-5c2bb65d8966&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7350a779-a02f-4706-b2be-958a86ae0cb0&quot;,&quot;order&quot;:&quot;2&quot;},&quot;connectorInfo&quot;:{&quot;connectedObjects&quot;:[],&quot;type&quot;:&quot;LINE&quot;,&quot;offset&quot;:{&quot;x&quot;:0,&quot;y&quot;:0},&quot;bending&quot;:0.1,&quot;firstElementIsHead&quot;:true,&quot;customized&quot;:true}},&quot;441d0d60-146f-412c-90bb-309f51c4ef75&quot;:{&quot;type&quot;:&quot;FIGURE_OBJECT&quot;,&quot;id&quot;:&quot;441d0d60-146f-412c-90bb-309f51c4ef75&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7350a779-a02f-4706-b2be-958a86ae0cb0&quot;,&quot;order&quot;:&quot;5&quot;},&quot;connectorInfo&quot;:{&quot;connectedObjects&quot;:[],&quot;type&quot;:&quot;LINE&quot;,&quot;offset&quot;:{&quot;x&quot;:0,&quot;y&quot;:0},&quot;bending&quot;:0.1,&quot;firstElementIsHead&quot;:true,&quot;customized&quot;:false}},&quot;8561f89f-9497-471d-85fe-08dce490b45d&quot;:{&quot;id&quot;:&quot;8561f89f-9497-471d-85fe-08dce490b45d&quot;,&quot;type&quot;:&quot;FIGURE_OBJECT&quot;,&quot;relativeTransform&quot;:{&quot;translate&quot;:{&quot;x&quot;:298.6485464548254,&quot;y&quot;:-189.4031890194859},&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2efd2c8d-1ba2-4230-8a3c-01bf8aacc34a&quot;,&quot;order&quot;:&quot;9997&quot;}},&quot;a6b6d0cf-6f5b-459a-b66a-4cafdb374f62&quot;:{&quot;id&quot;:&quot;a6b6d0cf-6f5b-459a-b66a-4cafdb374f62&quot;,&quot;type&quot;:&quot;FIGURE_OBJECT&quot;,&quot;relativeTransform&quot;:{&quot;translate&quot;:{&quot;x&quot;:329.03984227196867,&quot;y&quot;:-113.00519787280234},&quot;rotate&quot;:0},&quot;text&quot;:{&quot;textData&quot;:{&quot;lineSpacing&quot;:&quot;normal&quot;,&quot;alignment&quot;:&quot;left&quot;,&quot;verticalAlign&quot;:&quot;TOP&quot;,&quot;lines&quot;:[{&quot;runs&quot;:[{&quot;style&quot;:{&quot;fontFamily&quot;:&quot;Roboto&quot;,&quot;fontSize&quot;:10.666666666666666,&quot;color&quot;:&quot;black&quot;,&quot;fontWeight&quot;:&quot;bold&quot;,&quot;fontStyle&quot;:&quot;normal&quot;,&quot;decoration&quot;:&quot;none&quot;},&quot;range&quot;:[0,15]}],&quot;text&quot;:&quot;Constant region &quot;},{&quot;runs&quot;:[{&quot;style&quot;:{&quot;fontFamily&quot;:&quot;Roboto&quot;,&quot;fontSize&quot;:10.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0.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168.72868096697772,&quot;y&quot;:49.15999999999999},&quot;targetSize&quot;:{&quot;x&quot;:168.72868096697772,&quot;y&quot;:49.15999999999999}},&quot;parent&quot;:{&quot;type&quot;:&quot;CHILD&quot;,&quot;parentId&quot;:&quot;2efd2c8d-1ba2-4230-8a3c-01bf8aacc34a&quot;,&quot;order&quot;:&quot;9998&quot;}},&quot;212bd3dd-42d5-4d5f-9c05-0f85826df856&quot;:{&quot;type&quot;:&quot;FIGURE_OBJECT&quot;,&quot;id&quot;:&quot;212bd3dd-42d5-4d5f-9c05-0f85826df856&quot;,&quot;parent&quot;:{&quot;type&quot;:&quot;CHILD&quot;,&quot;parentId&quot;:&quot;96f5ba5b-81e4-4929-9f1d-1ecd7f32089a&quot;,&quot;order&quot;:&quot;9999&quot;},&quot;relativeTransform&quot;:{&quot;translate&quot;:{&quot;x&quot;:-234.923273378975,&quot;y&quot;:-82.34599984546739},&quot;rotate&quot;:0,&quot;skewX&quot;:0,&quot;scale&quot;:{&quot;x&quot;:1,&quot;y&quot;:1}}},&quot;f57419fc-0e9c-4acb-a2c4-68ba4cdecc68&quot;:{&quot;type&quot;:&quot;FIGURE_OBJECT&quot;,&quot;id&quot;:&quot;f57419fc-0e9c-4acb-a2c4-68ba4cdecc68&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2&quot;},&quot;styles&quot;:{&quot;editable&quot;:[{&quot;styleName&quot;:&quot;SATURATE&quot;,&quot;index&quot;:0,&quot;value&quot;:120}]}},&quot;40a24da4-5588-4a30-88df-ec247366e170&quot;:{&quot;type&quot;:&quot;FIGURE_OBJECT&quot;,&quot;id&quot;:&quot;40a24da4-5588-4a30-88df-ec247366e170&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212bd3dd-42d5-4d5f-9c05-0f85826df856&quot;,&quot;order&quot;:&quot;5&quot;},&quot;styles&quot;:{&quot;editable&quot;:[{&quot;styleName&quot;:&quot;SATURATE&quot;,&quot;index&quot;:0,&quot;value&quot;:120}]}},&quot;d1765b0e-1d3c-433d-a365-1b883e2988b5&quot;:{&quot;type&quot;:&quot;FIGURE_OBJECT&quot;,&quot;id&quot;:&quot;d1765b0e-1d3c-433d-a365-1b883e2988b5&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2&quot;}},&quot;7892a3e0-c4c9-40dc-bb40-fca017cdb251&quot;:{&quot;type&quot;:&quot;FIGURE_OBJECT&quot;,&quot;id&quot;:&quot;7892a3e0-c4c9-40dc-bb40-fca017cdb251&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23188ed-1eac-4a59-8c81-7698983072cb&quot;,&quot;order&quot;:&quot;5&quot;}},&quot;923188ed-1eac-4a59-8c81-7698983072cb&quot;:{&quot;type&quot;:&quot;FIGURE_OBJECT&quot;,&quot;id&quot;:&quot;923188ed-1eac-4a59-8c81-7698983072cb&quot;,&quot;parent&quot;:{&quot;type&quot;:&quot;CHILD&quot;,&quot;parentId&quot;:&quot;96f5ba5b-81e4-4929-9f1d-1ecd7f32089a&quot;,&quot;order&quot;:&quot;4&quot;},&quot;relativeTransform&quot;:{&quot;translate&quot;:{&quot;x&quot;:-59.33053121089159,&quot;y&quot;:47.72787956898884},&quot;rotate&quot;:0,&quot;skewX&quot;:0,&quot;scale&quot;:{&quot;x&quot;:1,&quot;y&quot;:1}}},&quot;cadd2287-b81a-415b-b84e-2039dc76278d&quot;:{&quot;type&quot;:&quot;FIGURE_OBJECT&quot;,&quot;id&quot;:&quot;cadd2287-b81a-415b-b84e-2039dc76278d&quot;,&quot;name&quot;:&quot;Antibody (round style)&quot;,&quot;relativeTransform&quot;:{&quot;translate&quot;:{&quot;x&quot;:-130.19466348600878,&quot;y&quot;:-79.23329272321253},&quot;rotate&quot;:3.1206487025658616,&quot;skewX&quot;:0,&quot;scale&quot;:{&quot;x&quot;:0.2546428571428571,&quot;y&quot;:0.2546428571428571}},&quot;opacity&quot;:1,&quot;image&quot;:{&quot;url&quot;:&quot;https://icons.biorender.com/biorender/5b43ad5344457700149c1cd5/antibody-round-style-archived-20-31-08.png&quot;,&quot;size&quot;:{&quot;x&quot;:192,&quot;y&quot;:202},&quot;isPremium&quot;:false,&quot;fallbackUrl&quot;:&quot;https://res.cloudinary.com/dlcjuc3ej/image/upload/v1531161933/kxcprjgzqrfmwqupkdy1.svg#/keystone/api/icons/5b43ad5344457700149c1cd5/antibody-round-style-archived-20-31-08.svg#/keystone/api/icons/5b43ad5344457700149c1cd5/antibody-round-style-archived-20-31-08.svg&quot;},&quot;source&quot;:{&quot;id&quot;:&quot;5b43ab4244457700149c1cc7&quot;,&quot;type&quot;:&quot;ASSETS&quot;},&quot;pathStyles&quot;:[{&quot;type&quot;:&quot;FILL&quot;,&quot;fillStyle&quot;:&quot;rgb(0,0,0)&quot;}],&quot;isLocked&quot;:false,&quot;parent&quot;:{&quot;type&quot;:&quot;CHILD&quot;,&quot;parentId&quot;:&quot;614a2b00-99da-4130-bea0-16f75c8f29ed&quot;,&quot;order&quot;:&quot;1&quot;},&quot;styles&quot;:{&quot;domains-hidden&quot;:[{&quot;monochromeTargetColor&quot;:&quot;#A300C8&quot;,&quot;styleName&quot;:&quot;FILL&quot;,&quot;color&quot;:&quot;#871ab1&quot;},{&quot;monochromeTargetColor&quot;:&quot;#A300C8&quot;,&quot;styleName&quot;:&quot;STROKE&quot;}]}},&quot;102d2ff6-17ca-4637-bc94-83556b3cb97d&quot;:{&quot;type&quot;:&quot;FIGURE_OBJECT&quot;,&quot;id&quot;:&quot;102d2ff6-17ca-4637-bc94-83556b3cb97d&quot;,&quot;relativeTransform&quot;:{&quot;translate&quot;:{&quot;x&quot;:-91.39263539011452,&quot;y&quot;:-116.83049414427342},&quot;rotate&quot;:-1.570796326794897,&quot;skewX&quot;:0,&quot;scale&quot;:{&quot;x&quot;:1,&quot;y&quot;:1}},&quot;opacity&quot;:1,&quot;path&quot;:{&quot;type&quot;:&quot;ARC&quot;,&quot;size&quot;:{&quot;x&quot;:-41.24713439235703,&quot;y&quot;:41.24713439235703},&quot;startAngle&quot;:3.141592653589793,&quot;sweepAngle&quot;:3.141592653589793},&quot;pathStyles&quot;:[{&quot;type&quot;:&quot;FILL&quot;,&quot;fillStyle&quot;:&quot;rgba(0,0,0,0)&quot;},{&quot;type&quot;:&quot;STROKE&quot;,&quot;strokeStyle&quot;:{&quot;units&quot;:&quot;PATH_LENGTH&quot;,&quot;stops&quot;:{&quot;0&quot;:&quot;#23232300&quot;,&quot;1&quot;:&quot;#232323&quot;,&quot;0.45&quot;:&quot;#232323&quot;}},&quot;lineWidth&quot;:1.6428571428571428,&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614a2b00-99da-4130-bea0-16f75c8f29ed&quot;,&quot;order&quot;:&quot;5&quot;}},&quot;62f720b1-07b1-4e4b-b4bb-4982a91ef05d&quot;:{&quot;id&quot;:&quot;62f720b1-07b1-4e4b-b4bb-4982a91ef05d&quot;,&quot;name&quot;:&quot;Generic enzyme 11&quot;,&quot;displayName&quot;:&quot;&quot;,&quot;type&quot;:&quot;FIGURE_OBJECT&quot;,&quot;relativeTransform&quot;:{&quot;translate&quot;:{&quot;x&quot;:-129.90166869013854,&quot;y&quot;:-114.08421189835221},&quot;rotate&quot;:0,&quot;skewX&quot;:0,&quot;scale&quot;:{&quot;x&quot;:0.3844055415365058,&quot;y&quot;:0.3844055415365058}},&quot;image&quot;:{&quot;url&quot;:&quot;https://icons.biorender.com/biorender/5d2ce430f02f730400c4fa31/generic-enzyme-11.png&quot;,&quot;fallbackUrl&quot;:&quot;https://res.cloudinary.com/dlcjuc3ej/image/upload/v1563223081/iptnlb9zb9jmpdffp3ld.svg#/keystone/api/icons/5d2ce430f02f730400c4fa31/generic-enzyme-11.svg#/keystone/api/icons/5d2ce430f02f730400c4fa31/generic-enzyme-11.svg&quot;,&quot;isPremium&quot;:false,&quot;size&quot;:{&quot;x&quot;:125,&quot;y&quot;:69.18238993710692}},&quot;source&quot;:{&quot;id&quot;:&quot;5d2ce3fdf02f730400c4fa18&quot;,&quot;type&quot;:&quot;ASSETS&quot;},&quot;isPremium&quot;:false,&quot;parent&quot;:{&quot;type&quot;:&quot;CHILD&quot;,&quot;parentId&quot;:&quot;614a2b00-99da-4130-bea0-16f75c8f29ed&quot;,&quot;order&quot;:&quot;2&quot;}},&quot;6540092b-be56-42e7-aadb-f4f3668c1051&quot;:{&quot;type&quot;:&quot;FIGURE_OBJECT&quot;,&quot;id&quot;:&quot;6540092b-be56-42e7-aadb-f4f3668c1051&quot;,&quot;relativeTransform&quot;:{&quot;translate&quot;:{&quot;x&quot;:-61.19329708672478,&quot;y&quot;:-89.14700494149812},&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e69eb555-dd5a-4992-89a2-3e6787523096&quot;,&quot;order&quot;:&quot;2&quot;}},&quot;40c389d6-1b5d-4460-a6e8-90b3e028bb0a&quot;:{&quot;type&quot;:&quot;FIGURE_OBJECT&quot;,&quot;id&quot;:&quot;40c389d6-1b5d-4460-a6e8-90b3e028bb0a&quot;,&quot;relativeTransform&quot;:{&quot;translate&quot;:{&quot;x&quot;:-46.85865188741482,&quot;y&quot;:-43.764738528276},&quot;rotate&quot;:0,&quot;skewX&quot;:0,&quot;scale&quot;:{&quot;x&quot;:1,&quot;y&quot;:1}},&quot;opacity&quot;:1,&quot;path&quot;:{&quot;type&quot;:&quot;STAR_POLY&quot;,&quot;size&quot;:{&quot;x&quot;:34.97695835635119,&quot;y&quot;:35.97630002367546},&quot;startAngle&quot;:-1.5707963267948966,&quot;corners&quot;:17,&quot;starRadiusRatio&quot;:0.7,&quot;cornerRounding&quot;:{&quot;type&quot;:&quot;ARC_LENGTH&quot;,&quot;global&quot;:0}},&quot;pathStyles&quot;:[{&quot;type&quot;:&quot;FILL&quot;,&quot;fillStyle&quot;:&quot;rgba(63, 120, 193, 1)&quot;},{&quot;type&quot;:&quot;STROKE&quot;,&quot;strokeStyle&quot;:&quot;#13367a&quot;,&quot;lineWidth&quot;:0,&quot;lineJoin&quot;:&quot;round&quot;}],&quot;isLocked&quot;:false,&quot;parent&quot;:{&quot;type&quot;:&quot;CHILD&quot;,&quot;parentId&quot;:&quot;614a2b00-99da-4130-bea0-16f75c8f29ed&quot;,&quot;order&quot;:&quot;6&quot;}},&quot;0b1cdf08-edde-41ed-877c-5b86d4c59e4a&quot;:{&quot;type&quot;:&quot;FIGURE_OBJECT&quot;,&quot;id&quot;:&quot;0b1cdf08-edde-41ed-877c-5b86d4c59e4a&quot;,&quot;parent&quot;:{&quot;type&quot;:&quot;CHILD&quot;,&quot;parentId&quot;:&quot;614a2b00-99da-4130-bea0-16f75c8f29ed&quot;,&quot;order&quot;:&quot;7&quot;},&quot;relativeTransform&quot;:{&quot;translate&quot;:{&quot;x&quot;:-75.09147975481869,&quot;y&quot;:-128.24741772841185},&quot;rotate&quot;:0,&quot;skewX&quot;:0,&quot;scale&quot;:{&quot;x&quot;:1,&quot;y&quot;:1}}},&quot;800da676-bd88-4e1f-ab54-271a2641a7b5&quot;:{&quot;type&quot;:&quot;FIGURE_OBJECT&quot;,&quot;id&quot;:&quot;800da676-bd88-4e1f-ab54-271a2641a7b5&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2&quot;}},&quot;488514d7-eb7d-454c-bdad-cb53c81ffe37&quot;:{&quot;type&quot;:&quot;FIGURE_OBJECT&quot;,&quot;id&quot;:&quot;488514d7-eb7d-454c-bdad-cb53c81ffe37&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d/hexagon-1.png&quot;,&quot;size&quot;:{&quot;x&quot;:200,&quot;y&quot;:170},&quot;isPremium&quot;:false,&quot;fallbackUrl&quot;:&quot;https://res.cloudinary.com/dlcjuc3ej/image/upload/v1541796056/jr9ui2tody1b6ajdgdgj.svg#/keystone/api/icons/5be5f0e07664d21200a3f97d/hexagon-1.svg#/keystone/api/icons/5be5f0e07664d21200a3f97d/hexagon-1.svg&quot;},&quot;source&quot;:{&quot;id&quot;:&quot;5be5f0aa7664d21200a3f960&quot;,&quot;type&quot;:&quot;ASSETS&quot;},&quot;pathStyles&quot;:[{&quot;type&quot;:&quot;FILL&quot;,&quot;fillStyle&quot;:&quot;rgb(0,0,0)&quot;}],&quot;isLocked&quot;:false,&quot;parent&quot;:{&quot;type&quot;:&quot;CHILD&quot;,&quot;parentId&quot;:&quot;0b1cdf08-edde-41ed-877c-5b86d4c59e4a&quot;,&quot;order&quot;:&quot;5&quot;}},&quot;614a2b00-99da-4130-bea0-16f75c8f29ed&quot;:{&quot;type&quot;:&quot;FIGURE_OBJECT&quot;,&quot;id&quot;:&quot;614a2b00-99da-4130-bea0-16f75c8f29ed&quot;,&quot;parent&quot;:{&quot;type&quot;:&quot;CHILD&quot;,&quot;parentId&quot;:&quot;e69eb555-dd5a-4992-89a2-3e6787523096&quot;,&quot;order&quot;:&quot;5&quot;},&quot;relativeTransform&quot;:{}},&quot;e69eb555-dd5a-4992-89a2-3e6787523096&quot;:{&quot;type&quot;:&quot;FIGURE_OBJECT&quot;,&quot;id&quot;:&quot;e69eb555-dd5a-4992-89a2-3e6787523096&quot;,&quot;parent&quot;:{&quot;type&quot;:&quot;CHILD&quot;,&quot;parentId&quot;:&quot;96f5ba5b-81e4-4929-9f1d-1ecd7f32089a&quot;,&quot;order&quot;:&quot;997&quot;},&quot;relativeTransform&quot;:{&quot;translate&quot;:{&quot;x&quot;:27.716541683107884,&quot;y&quot;:-40.415666692972735},&quot;rotate&quot;:0,&quot;skewX&quot;:0,&quot;scale&quot;:{&quot;x&quot;:1,&quot;y&quot;:1}}},&quot;c6dca4a4-33d5-408f-94f6-5d10cfeef9fc&quot;:{&quot;type&quot;:&quot;FIGURE_OBJECT&quot;,&quot;id&quot;:&quot;c6dca4a4-33d5-408f-94f6-5d10cfeef9fc&quot;,&quot;relativeTransform&quot;:{&quot;translate&quot;:{&quot;x&quot;:-23.4767554036169,&quot;y&quot;:-119.56267163447086},&quot;rotate&quot;:1.965061211160098,&quot;skewX&quot;:-7.771561172376096e-16,&quot;scale&quot;:{&quot;x&quot;:1,&quot;y&quot;:1}},&quot;opacity&quot;:0.59,&quot;path&quot;:{&quot;type&quot;:&quot;ELLIPSE&quot;,&quot;size&quot;:{&quot;x&quot;:48.18250308666158,&quot;y&quot;:59.40440602589334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96f5ba5b-81e4-4929-9f1d-1ecd7f32089a&quot;,&quot;order&quot;:&quot;99995&quot;}},&quot;2d260229-6735-4c69-85d8-0f8498d500ac&quot;:{&quot;id&quot;:&quot;2d260229-6735-4c69-85d8-0f8498d500ac&quot;,&quot;name&quot;:&quot;Generic enzyme 11&quot;,&quot;displayName&quot;:&quot;&quot;,&quot;type&quot;:&quot;FIGURE_OBJECT&quot;,&quot;relativeTransform&quot;:{&quot;translate&quot;:{&quot;x&quot;:-349.76451337447907,&quot;y&quot;:96.97176406012666},&quot;rotate&quot;:0,&quot;skewX&quot;:0,&quot;scale&quot;:{&quot;x&quot;:0.3844055415365058,&quot;y&quot;:0.3844055415365058}},&quot;image&quot;:{&quot;url&quot;:&quot;https://icons.biorender.com/biorender/5d2ce430f02f730400c4fa2e/generic-enzyme-11.png&quot;,&quot;fallbackUrl&quot;:&quot;https://res.cloudinary.com/dlcjuc3ej/image/upload/v1563223080/tjsbwwwqe7ntuemddike.svg#/keystone/api/icons/5d2ce430f02f730400c4fa2e/generic-enzyme-11.svg#/keystone/api/icons/5d2ce430f02f730400c4fa2e/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6&quot;}},&quot;c981786d-04e2-4180-a048-38b249fce69e&quot;:{&quot;type&quot;:&quot;FIGURE_OBJECT&quot;,&quot;id&quot;:&quot;c981786d-04e2-4180-a048-38b249fce69e&quot;,&quot;parent&quot;:{&quot;type&quot;:&quot;CHILD&quot;,&quot;parentId&quot;:&quot;96f5ba5b-81e4-4929-9f1d-1ecd7f32089a&quot;,&quot;order&quot;:&quot;99997&quot;},&quot;relativeTransform&quot;:{&quot;translate&quot;:{&quot;x&quot;:-292.46250541271183,&quot;y&quot;:83.4911220353565},&quot;rotate&quot;:0,&quot;skewX&quot;:0,&quot;scale&quot;:{&quot;x&quot;:1,&quot;y&quot;:1}}},&quot;d984eb22-8e2a-47a3-8f99-4f59e9b9e777&quot;:{&quot;type&quot;:&quot;FIGURE_OBJECT&quot;,&quot;id&quot;:&quot;d984eb22-8e2a-47a3-8f99-4f59e9b9e777&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2&quot;}},&quot;5a4e0137-406c-4e56-971c-4f99202e6c23&quot;:{&quot;type&quot;:&quot;FIGURE_OBJECT&quot;,&quot;id&quot;:&quot;5a4e0137-406c-4e56-971c-4f99202e6c2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c816ed3245fd33300c09fa9/hexagon-1.png&quot;,&quot;size&quot;:{&quot;x&quot;:200,&quot;y&quot;:170},&quot;isPremium&quot;:false,&quot;fallbackUrl&quot;:&quot;https://res.cloudinary.com/dlcjuc3ej/image/upload/v1551986385/lkofdhbjeiojipwz5mvf.svg#/keystone/api/icons/5c816ed3245fd33300c09fa9/hexagon-1.svg#/keystone/api/icons/5c816ed3245fd33300c09fa9/hexagon-1.svg&quot;},&quot;source&quot;:{&quot;id&quot;:&quot;5be5f0aa7664d21200a3f960&quot;,&quot;type&quot;:&quot;ASSETS&quot;},&quot;pathStyles&quot;:[{&quot;type&quot;:&quot;FILL&quot;,&quot;fillStyle&quot;:&quot;rgb(0,0,0)&quot;}],&quot;isLocked&quot;:false,&quot;parent&quot;:{&quot;type&quot;:&quot;CHILD&quot;,&quot;parentId&quot;:&quot;c981786d-04e2-4180-a048-38b249fce69e&quot;,&quot;order&quot;:&quot;5&quot;}},&quot;3279c5b6-92c1-4d5f-b528-228d0f957075&quot;:{&quot;type&quot;:&quot;FIGURE_OBJECT&quot;,&quot;id&quot;:&quot;3279c5b6-92c1-4d5f-b528-228d0f957075&quot;,&quot;parent&quot;:{&quot;type&quot;:&quot;CHILD&quot;,&quot;parentId&quot;:&quot;96f5ba5b-81e4-4929-9f1d-1ecd7f32089a&quot;,&quot;order&quot;:&quot;99998&quot;},&quot;relativeTransform&quot;:{&quot;translate&quot;:{&quot;x&quot;:-292.46252629734346,&quot;y&quot;:128.18587610511966},&quot;rotate&quot;:0,&quot;skewX&quot;:0,&quot;scale&quot;:{&quot;x&quot;:1,&quot;y&quot;:1}}},&quot;0fcabb82-f708-4469-950f-6d6456de8f5d&quot;:{&quot;type&quot;:&quot;FIGURE_OBJECT&quot;,&quot;id&quot;:&quot;0fcabb82-f708-4469-950f-6d6456de8f5d&quot;,&quot;name&quot;:&quot;Hexagon&quot;,&quot;relativeTransform&quot;:{&quot;translate&quot;:{&quot;x&quot;:-7.63248730882441,&quot;y&quot;:-13.992156208161868},&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2&quot;},&quot;styles&quot;:{&quot;editable&quot;:[{&quot;styleName&quot;:&quot;SATURATE&quot;,&quot;index&quot;:0,&quot;value&quot;:120}]}},&quot;7414dcd3-8828-4250-a988-f1461c51def3&quot;:{&quot;type&quot;:&quot;FIGURE_OBJECT&quot;,&quot;id&quot;:&quot;7414dcd3-8828-4250-a988-f1461c51def3&quot;,&quot;name&quot;:&quot;Hexagon&quot;,&quot;relativeTransform&quot;:{&quot;translate&quot;:{&quot;x&quot;:9.141303632099756,&quot;y&quot;:-13.992480956747627},&quot;rotate&quot;:0,&quot;skewX&quot;:0,&quot;scale&quot;:{&quot;x&quot;:0.1011243441802638,&quot;y&quot;:0.1011243441802638}},&quot;opacity&quot;:1,&quot;image&quot;:{&quot;url&quot;:&quot;https://icons.biorender.com/biorender/5be5f0e07664d21200a3f97a/hexagon-1.png&quot;,&quot;size&quot;:{&quot;x&quot;:200,&quot;y&quot;:170},&quot;isPremium&quot;:false,&quot;fallbackUrl&quot;:&quot;https://res.cloudinary.com/dlcjuc3ej/image/upload/v1541796056/tijmuufn8ga6nbniu1td.svg#/keystone/api/icons/5be5f0e07664d21200a3f97a/hexagon-1.svg#/keystone/api/icons/5be5f0e07664d21200a3f97a/hexagon-1.svg&quot;},&quot;source&quot;:{&quot;id&quot;:&quot;5be5f0aa7664d21200a3f960&quot;,&quot;type&quot;:&quot;ASSETS&quot;},&quot;pathStyles&quot;:[{&quot;type&quot;:&quot;FILL&quot;,&quot;fillStyle&quot;:&quot;rgb(0,0,0)&quot;}],&quot;isLocked&quot;:false,&quot;parent&quot;:{&quot;type&quot;:&quot;CHILD&quot;,&quot;parentId&quot;:&quot;3279c5b6-92c1-4d5f-b528-228d0f957075&quot;,&quot;order&quot;:&quot;5&quot;},&quot;styles&quot;:{&quot;editable&quot;:[{&quot;styleName&quot;:&quot;SATURATE&quot;,&quot;index&quot;:0,&quot;value&quot;:120}]}},&quot;c1677bee-6c95-4058-9a65-ee21c68052dc&quot;:{&quot;type&quot;:&quot;FIGURE_OBJECT&quot;,&quot;id&quot;:&quot;c1677bee-6c95-4058-9a65-ee21c68052dc&quot;,&quot;parent&quot;:{&quot;type&quot;:&quot;CHILD&quot;,&quot;parentId&quot;:&quot;96f5ba5b-81e4-4929-9f1d-1ecd7f32089a&quot;,&quot;order&quot;:&quot;999955&quot;},&quot;relativeTransform&quot;:{&quot;translate&quot;:{&quot;x&quot;:-116.86978412926004,&quot;y&quot;:258.2597555195759},&quot;rotate&quot;:0,&quot;skewX&quot;:0,&quot;scale&quot;:{&quot;x&quot;:1,&quot;y&quot;:1}}},&quot;a962134f-7a55-49b8-9316-329699515f40&quot;:{&quot;type&quot;:&quot;FIGURE_OBJECT&quot;,&quot;id&quot;:&quot;a962134f-7a55-49b8-9316-329699515f40&quot;,&quot;relativeTransform&quot;:{&quot;translate&quot;:{&quot;x&quot;:-167.87300977164,&quot;y&quot;:-144.0655940881409},&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2&quot;}},&quot;2e631608-d45c-409c-93c0-8f5233dd0ccc&quot;:{&quot;type&quot;:&quot;FIGURE_OBJECT&quot;,&quot;id&quot;:&quot;2e631608-d45c-409c-93c0-8f5233dd0ccc&quot;,&quot;relativeTransform&quot;:{&quot;translate&quot;:{&quot;x&quot;:-182.6090384009362,&quot;y&quot;:-144.06560905338324},&quot;rotate&quot;:1.965061211160098,&quot;skewX&quot;:-7.567708608762343e-16},&quot;opacity&quot;:0.59,&quot;path&quot;:{&quot;type&quot;:&quot;ELLIPSE&quot;,&quot;size&quot;:{&quot;x&quot;:34.526002232147064,&quot;y&quot;:42.567250011075984}},&quot;pathStyles&quot;:[{&quot;type&quot;:&quot;FILL&quot;,&quot;fillStyle&quot;:{&quot;type&quot;:&quot;radial&quot;,&quot;colorStops&quot;:{&quot;0.796&quot;:&quot;rgba(255, 255, 255, 0)&quot;,&quot;0.283&quot;:&quot;rgb(0, 108, 243)&quot;}}},{&quot;type&quot;:&quot;STROKE&quot;,&quot;strokeStyle&quot;:&quot;#95AAD3&quot;,&quot;lineWidth&quot;:0,&quot;lineJoin&quot;:&quot;round&quot;}],&quot;isLocked&quot;:false,&quot;parent&quot;:{&quot;type&quot;:&quot;CHILD&quot;,&quot;parentId&quot;:&quot;c1677bee-6c95-4058-9a65-ee21c68052dc&quot;,&quot;order&quot;:&quot;5&quot;}},&quot;e0484bcc-4099-4e7c-8f37-c43174eff6ff&quot;:{&quot;type&quot;:&quot;FIGURE_OBJECT&quot;,&quot;id&quot;:&quot;e0484bcc-4099-4e7c-8f37-c43174eff6ff&quot;,&quot;name&quot;:&quot;Antibody (round style)&quot;,&quot;relativeTransform&quot;:{&quot;translate&quot;:{&quot;x&quot;:-375.4210287201228,&quot;y&quot;:159.68954801701693},&quot;rotate&quot;:3.1206487025658616,&quot;skewX&quot;:0,&quot;scale&quot;:{&quot;x&quot;:0.2546428571428571,&quot;y&quot;:0.2546428571428571}},&quot;opacity&quot;:1,&quot;image&quot;:{&quot;url&quot;:&quot;https://icons.biorender.com/biorender/5b43ad5344457700149c1cd0/antibody-round-style-archived-20-31-08.png&quot;,&quot;size&quot;:{&quot;x&quot;:192,&quot;y&quot;:202},&quot;isPremium&quot;:false,&quot;fallbackUrl&quot;:&quot;https://res.cloudinary.com/dlcjuc3ej/image/upload/v1531161933/q362dlb0wd4fuusnmuif.svg#/keystone/api/icons/5b43ad5344457700149c1cd0/antibody-round-style-archived-20-31-08.svg#/keystone/api/icons/5b43ad5344457700149c1cd0/antibody-round-style-archived-20-31-08.svg&quot;},&quot;source&quot;:{&quot;id&quot;:&quot;5b43ab4244457700149c1cc7&quot;,&quot;type&quot;:&quot;ASSETS&quot;},&quot;pathStyles&quot;:[{&quot;type&quot;:&quot;FILL&quot;,&quot;fillStyle&quot;:&quot;rgb(0,0,0)&quot;}],&quot;isLocked&quot;:false,&quot;parent&quot;:{&quot;type&quot;:&quot;CHILD&quot;,&quot;parentId&quot;:&quot;96f5ba5b-81e4-4929-9f1d-1ecd7f32089a&quot;,&quot;order&quot;:&quot;99999&quot;},&quot;styles&quot;:{&quot;domains-hidden&quot;:[{&quot;monochromeTargetColor&quot;:&quot;#F32DB1&quot;,&quot;styleName&quot;:&quot;FILL&quot;,&quot;color&quot;:&quot;#ea208a&quot;},{&quot;monochromeTargetColor&quot;:&quot;#F32DB1&quot;,&quot;styleName&quot;:&quot;STROKE&quot;}]}},&quot;0a31cca0-1868-4eec-b634-826a9831e729&quot;:{&quot;id&quot;:&quot;0a31cca0-1868-4eec-b634-826a9831e729&quot;,&quot;name&quot;:&quot;Generic enzyme 11&quot;,&quot;displayName&quot;:&quot;&quot;,&quot;type&quot;:&quot;FIGURE_OBJECT&quot;,&quot;relativeTransform&quot;:{&quot;translate&quot;:{&quot;x&quot;:-291.70815373016325,&quot;y&quot;:189.23361213795056},&quot;rotate&quot;:0,&quot;skewX&quot;:0,&quot;scale&quot;:{&quot;x&quot;:0.3844055415365058,&quot;y&quot;:0.3844055415365058}},&quot;image&quot;:{&quot;url&quot;:&quot;https://icons.biorender.com/biorender/5d2ce430f02f730400c4fa35/generic-enzyme-11.png&quot;,&quot;fallbackUrl&quot;:&quot;https://res.cloudinary.com/dlcjuc3ej/image/upload/v1563223080/cdlhodsinduuzeilk76i.svg#/keystone/api/icons/5d2ce430f02f730400c4fa35/generic-enzyme-11.svg#/keystone/api/icons/5d2ce430f02f730400c4fa35/generic-enzyme-11.svg&quot;,&quot;isPremium&quot;:false,&quot;size&quot;:{&quot;x&quot;:125,&quot;y&quot;:69.18238993710692}},&quot;source&quot;:{&quot;id&quot;:&quot;5d2ce3fdf02f730400c4fa18&quot;,&quot;type&quot;:&quot;ASSETS&quot;},&quot;isPremium&quot;:false,&quot;parent&quot;:{&quot;type&quot;:&quot;CHILD&quot;,&quot;parentId&quot;:&quot;96f5ba5b-81e4-4929-9f1d-1ecd7f32089a&quot;,&quot;order&quot;:&quot;999995&quot;}},&quot;b04e5112-eee3-47be-89d2-326f70737848&quot;:{&quot;relativeTransform&quot;:{&quot;translate&quot;:{&quot;x&quot;:177.16043005393857,&quot;y&quot;:110.64318796168428},&quot;rotate&quot;:0,&quot;skewX&quot;:0,&quot;scale&quot;:{&quot;x&quot;:1,&quot;y&quot;:1}},&quot;type&quot;:&quot;FIGURE_OBJECT&quot;,&quot;id&quot;:&quot;b04e5112-eee3-47be-89d2-326f70737848&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8&quot;},&quot;isPremium&quot;:true},&quot;bab465df-faf3-4323-9a85-293bc0df9353&quot;:{&quot;type&quot;:&quot;FIGURE_OBJECT&quot;,&quot;id&quot;:&quot;bab465df-faf3-4323-9a85-293bc0df9353&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b04e5112-eee3-47be-89d2-326f70737848&quot;,&quot;order&quot;:&quot;2&quot;}},&quot;9d02aa48-3924-4010-b81a-1bb01b0875ef&quot;:{&quot;type&quot;:&quot;FIGURE_OBJECT&quot;,&quot;id&quot;:&quot;9d02aa48-3924-4010-b81a-1bb01b0875ef&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a(243, 246, 251, 1)&quot;},{&quot;type&quot;:&quot;STROKE&quot;,&quot;strokeStyle&quot;:&quot;rgba(133, 148, 182, 1)&quot;,&quot;lineWidth&quot;:1.4073932343486908,&quot;lineJoin&quot;:&quot;round&quot;}],&quot;isLocked&quot;:false,&quot;parent&quot;:{&quot;type&quot;:&quot;CHILD&quot;,&quot;parentId&quot;:&quot;b04e5112-eee3-47be-89d2-326f70737848&quot;,&quot;order&quot;:&quot;5&quot;}},&quot;98882e20-c89e-4586-ae2a-a133a92b0c44&quot;:{&quot;type&quot;:&quot;FIGURE_OBJECT&quot;,&quot;id&quot;:&quot;98882e20-c89e-4586-ae2a-a133a92b0c44&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b04e5112-eee3-47be-89d2-326f70737848&quot;,&quot;order&quot;:&quot;7&quot;}},&quot;83b1647d-ce53-4327-9cb9-729257f027f3&quot;:{&quot;relativeTransform&quot;:{&quot;translate&quot;:{&quot;x&quot;:388.2691888090437,&quot;y&quot;:110.64316707705271},&quot;rotate&quot;:0,&quot;skewX&quot;:0,&quot;scale&quot;:{&quot;x&quot;:1,&quot;y&quot;:1}},&quot;type&quot;:&quot;FIGURE_OBJECT&quot;,&quot;id&quot;:&quot;83b1647d-ce53-4327-9cb9-729257f027f3&quot;,&quot;name&quot;:&quot;Well plate (side view, 4)&quot;,&quot;displayName&quot;:&quot;Well plate (side view, 4)&quot;,&quot;opacity&quot;:1,&quot;source&quot;:{&quot;id&quot;:&quot;5e386891bec24c0087c92343&quot;,&quot;type&quot;:&quot;ASSETS&quot;},&quot;pathStyles&quot;:[{&quot;type&quot;:&quot;FILL&quot;,&quot;fillStyle&quot;:&quot;rgb(0,0,0)&quot;}],&quot;isLocked&quot;:false,&quot;parent&quot;:{&quot;type&quot;:&quot;CHILD&quot;,&quot;parentId&quot;:&quot;96f5ba5b-81e4-4929-9f1d-1ecd7f32089a&quot;,&quot;order&quot;:&quot;999999&quot;},&quot;isPremium&quot;:true},&quot;620a3fb3-610e-4618-913c-83c7c3691786&quot;:{&quot;type&quot;:&quot;FIGURE_OBJECT&quot;,&quot;id&quot;:&quot;620a3fb3-610e-4618-913c-83c7c3691786&quot;,&quot;relativeTransform&quot;:{&quot;translate&quot;:{&quot;x&quot;:-0.0759209396988183,&quot;y&quot;:1.2645710948480087},&quot;rotate&quot;:0,&quot;skewX&quot;:0,&quot;scale&quot;:{&quot;x&quot;:1,&quot;y&quot;:1}},&quot;opacity&quot;:0.51,&quot;path&quot;:{&quot;type&quot;:&quot;RECT&quot;,&quot;size&quot;:{&quot;x&quot;:180.49818230521944,&quot;y&quot;:175.80071627247068},&quot;cornerRounding&quot;:{&quot;type&quot;:&quot;ARC_LENGTH&quot;,&quot;global&quot;:0}},&quot;pathStyles&quot;:[{&quot;type&quot;:&quot;FILL&quot;,&quot;fillStyle&quot;:&quot;rgba(238,244,251,1)&quot;},{&quot;type&quot;:&quot;STROKE&quot;,&quot;strokeStyle&quot;:&quot;rgba(129,134,137,1)&quot;,&quot;lineWidth&quot;:1.4073932343486908,&quot;lineJoin&quot;:&quot;round&quot;}],&quot;isLocked&quot;:false,&quot;parent&quot;:{&quot;type&quot;:&quot;CHILD&quot;,&quot;parentId&quot;:&quot;83b1647d-ce53-4327-9cb9-729257f027f3&quot;,&quot;order&quot;:&quot;2&quot;}},&quot;6d2cbda1-1a15-4b82-81fc-2bfee4b35f10&quot;:{&quot;type&quot;:&quot;FIGURE_OBJECT&quot;,&quot;id&quot;:&quot;6d2cbda1-1a15-4b82-81fc-2bfee4b35f10&quot;,&quot;relativeTransform&quot;:{&quot;translate&quot;:{&quot;x&quot;:0.2012003821616588,&quot;y&quot;:24.942507849526592},&quot;rotate&quot;:0,&quot;skewX&quot;:0,&quot;scale&quot;:{&quot;x&quot;:1,&quot;y&quot;:1}},&quot;opacity&quot;:1,&quot;path&quot;:{&quot;type&quot;:&quot;RECT&quot;,&quot;size&quot;:{&quot;x&quot;:180.14633399663242,&quot;y&quot;:131.5823164286818},&quot;cornerRounding&quot;:{&quot;type&quot;:&quot;ARC_LENGTH&quot;,&quot;global&quot;:0}},&quot;pathStyles&quot;:[{&quot;type&quot;:&quot;FILL&quot;,&quot;fillStyle&quot;:&quot;rgb(160, 194, 238)&quot;},{&quot;type&quot;:&quot;STROKE&quot;,&quot;strokeStyle&quot;:&quot;rgba(79, 96, 156, 1)&quot;,&quot;lineWidth&quot;:1.4073932343486908,&quot;lineJoin&quot;:&quot;round&quot;}],&quot;isLocked&quot;:false,&quot;parent&quot;:{&quot;type&quot;:&quot;CHILD&quot;,&quot;parentId&quot;:&quot;83b1647d-ce53-4327-9cb9-729257f027f3&quot;,&quot;order&quot;:&quot;5&quot;}},&quot;f4de0da5-64d3-4637-b898-5394be2a5dc2&quot;:{&quot;type&quot;:&quot;FIGURE_OBJECT&quot;,&quot;id&quot;:&quot;f4de0da5-64d3-4637-b898-5394be2a5dc2&quot;,&quot;name&quot;:&quot;Well plate (side view, container)&quot;,&quot;relativeTransform&quot;:{&quot;translate&quot;:{&quot;x&quot;:0,&quot;y&quot;:-8.526512829121202e-14},&quot;rotate&quot;:0,&quot;skewX&quot;:0,&quot;scale&quot;:{&quot;x&quot;:0.5864138476452878,&quot;y&quot;:0.5864138476452878}},&quot;opacity&quot;:1,&quot;image&quot;:{&quot;url&quot;:&quot;https://icons.biorender.com/biorender/5e343a2acf9d2e00289a88a7/20200131143337/image/well-plate-side-view-container.png&quot;,&quot;fallbackUrl&quot;:&quot;https://res.cloudinary.com/dlcjuc3ej/image/upload/v1580481217/p6sfv20ik3aolytlf3z1.svg#/keystone/api/icons/5e343a2acf9d2e00289a88a7/20200131143337/image/well-plate-side-view-container.svg&quot;,&quot;size&quot;:{&quot;x&quot;:360,&quot;y&quot;:349},&quot;isPremium&quot;:false},&quot;source&quot;:{&quot;id&quot;:&quot;5e343a2acf9d2e00289a88a7&quot;,&quot;type&quot;:&quot;ASSETS&quot;},&quot;pathStyles&quot;:[{&quot;type&quot;:&quot;FILL&quot;,&quot;fillStyle&quot;:&quot;rgb(0,0,0)&quot;}],&quot;isLocked&quot;:false,&quot;parent&quot;:{&quot;type&quot;:&quot;CHILD&quot;,&quot;parentId&quot;:&quot;83b1647d-ce53-4327-9cb9-729257f027f3&quot;,&quot;order&quot;:&quot;7&quot;}},&quot;d8d15634-57c7-43b3-98e5-e000a57ec7b3&quot;:{&quot;type&quot;:&quot;FIGURE_OBJECT&quot;,&quot;id&quot;:&quot;d8d15634-57c7-43b3-98e5-e000a57ec7b3&quot;,&quot;relativeTransform&quot;:{&quot;translate&quot;:{&quot;x&quot;:0,&quot;y&quot;:0},&quot;rotate&quot;:0},&quot;isLocked&quot;:false,&quot;parent&quot;:{&quot;type&quot;:&quot;CHILD&quot;,&quot;parentId&quot;:&quot;ca1ebbb2-d439-460d-98a9-44dc7b036132&quot;,&quot;order&quot;:&quot;5&quot;},&quot;source&quot;:{&quot;id&quot;:&quot;5e1dcd5b215de00086dd27bf&quot;,&quot;type&quot;:&quot;TEMPLATES&quot;}},&quot;f0613177-c9e7-4567-aedd-0e1f77ade06c&quot;:{&quot;type&quot;:&quot;FIGURE_OBJECT&quot;,&quot;id&quot;:&quot;f0613177-c9e7-4567-aedd-0e1f77ade06c&quot;,&quot;relativeTransform&quot;:{&quot;translate&quot;:{&quot;x&quot;:-72.42242870876957,&quot;y&quot;:-209.76746780703337},&quot;rotate&quot;:0},&quot;opacity&quot;:1,&quot;pathStyles&quot;:[{&quot;type&quot;:&quot;FILL&quot;,&quot;fillStyle&quot;:&quot;rgba(70,69,70,1)&quot;}],&quot;text&quot;:{&quot;textData&quot;:{&quot;lineSpacing&quot;:&quot;normal&quot;,&quot;alignment&quot;:&quot;left&quot;,&quot;lines&quot;:[{&quot;runs&quot;:[{&quot;style&quot;:{&quot;fontFamily&quot;:&quot;Roboto&quot;,&quot;fontSize&quot;:30.66666666666666,&quot;color&quot;:&quot;rgba(70,69,70,1)&quot;,&quot;fontWeight&quot;:&quot;bold&quot;,&quot;fontStyle&quot;:&quot;normal&quot;,&quot;decoration&quot;:&quot;none&quot;,&quot;script&quot;:&quot;none&quot;},&quot;range&quot;:[0,13]},{&quot;style&quot;:{&quot;fontFamily&quot;:&quot;Roboto&quot;,&quot;fontSize&quot;:30.66666666666666,&quot;color&quot;:&quot;rgba(70,69,70,1)&quot;,&quot;fontWeight&quot;:&quot;normal&quot;,&quot;fontStyle&quot;:&quot;normal&quot;,&quot;decoration&quot;:&quot;none&quot;,&quot;script&quot;:&quot;none&quot;},&quot;range&quot;:[14,41]}],&quot;text&quot;:&quot;96-Well Plate: individually editable wells&quot;}],&quot;verticalAlign&quot;:&quot;TOP&quot;,&quot;_lastCaretLocation&quot;:{&quot;lineIndex&quot;:0,&quot;runIndex&quot;:-1,&quot;charIndex&quot;:-1,&quot;endOfLine&quot;:true}},&quot;size&quot;:{&quot;x&quot;:547.9447098889025,&quot;y&quot;:36.14285714285714},&quot;targetSize&quot;:{&quot;x&quot;:450.0974402658842,&quot;y&quot;:29.688775510204078},&quot;format&quot;:&quot;BETTER_TEXT&quot;,&quot;verticalAlign&quot;:&quot;TOP&quot;},&quot;isLocked&quot;:false,&quot;parent&quot;:{&quot;type&quot;:&quot;CHILD&quot;,&quot;parentId&quot;:&quot;d8d15634-57c7-43b3-98e5-e000a57ec7b3&quot;,&quot;order&quot;:&quot;905&quot;}},&quot;fe2e5823-63a8-400a-92e7-d5feee9a5c9b&quot;:{&quot;type&quot;:&quot;FIGURE_OBJECT&quot;,&quot;id&quot;:&quot;fe2e5823-63a8-400a-92e7-d5feee9a5c9b&quot;,&quot;relativeTransform&quot;:{&quot;translate&quot;:{&quot;x&quot;:-135.64800209271797,&quot;y&quot;:0.1064182625011208},&quot;rotate&quot;:0},&quot;opacity&quot;:1,&quot;source&quot;:{&quot;type&quot;:&quot;ASSETS&quot;},&quot;pathStyles&quot;:[{&quot;type&quot;:&quot;FILL&quot;,&quot;fillStyle&quot;:&quot;rgb(0,0,0)&quot;}],&quot;isLocked&quot;:false,&quot;parent&quot;:{&quot;type&quot;:&quot;CHILD&quot;,&quot;parentId&quot;:&quot;d8d15634-57c7-43b3-98e5-e000a57ec7b3&quot;,&quot;order&quot;:&quot;91&quot;}},&quot;3e67e2cb-fdf0-4afd-af9e-194e0928d3e7&quot;:{&quot;type&quot;:&quot;FIGURE_OBJECT&quot;,&quot;id&quot;:&quot;3e67e2cb-fdf0-4afd-af9e-194e0928d3e7&quot;,&quot;name&quot;:&quot;Well plate (top view, 96 wells)&quot;,&quot;relativeTransform&quot;:{&quot;translate&quot;:{&quot;x&quot;:0,&quot;y&quot;:3.098510538060499e-14},&quot;rotate&quot;:0,&quot;skewX&quot;:0,&quot;scale&quot;:{&quot;x&quot;:0.3540834051619545,&quot;y&quot;:0.34892455628532293}},&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isPacked&quot;:true},&quot;source&quot;:{&quot;id&quot;:&quot;59d7935d1d0fb9001295ed03&quot;,&quot;type&quot;:&quot;ASSETS&quot;},&quot;pathStyles&quot;:[{&quot;type&quot;:&quot;FILL&quot;,&quot;fillStyle&quot;:&quot;rgb(0,0,0)&quot;}],&quot;isLocked&quot;:false,&quot;parent&quot;:{&quot;type&quot;:&quot;CHILD&quot;,&quot;parentId&quot;:&quot;33857255-8c54-413b-b205-b81c2f3df3f9&quot;,&quot;order&quot;:&quot;005&quot;}},&quot;03b8e6bf-56aa-4a5a-9ae7-16311d715876&quot;:{&quot;type&quot;:&quot;FIGURE_OBJECT&quot;,&quot;id&quot;:&quot;03b8e6bf-56aa-4a5a-9ae7-16311d715876&quot;,&quot;relativeTransform&quot;:{&quot;translate&quot;:{&quot;x&quot;:76.8590993883648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quot;}},&quot;d028c9ba-f34e-468e-8cee-110c103eee5b&quot;:{&quot;type&quot;:&quot;FIGURE_OBJECT&quot;,&quot;id&quot;:&quot;d028c9ba-f34e-468e-8cee-110c103eee5b&quot;,&quot;relativeTransform&quot;:{&quot;translate&quot;:{&quot;x&quot;:76.8590993883647,&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15&quot;}},&quot;b5f9c45a-4de2-40f7-a943-b2602f17965a&quot;:{&quot;type&quot;:&quot;FIGURE_OBJECT&quot;,&quot;id&quot;:&quot;b5f9c45a-4de2-40f7-a943-b2602f17965a&quot;,&quot;relativeTransform&quot;:{&quot;translate&quot;:{&quot;x&quot;:76.8590993883647,&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quot;}},&quot;2befa534-d2bb-4aac-9905-dc8e6d76be88&quot;:{&quot;type&quot;:&quot;FIGURE_OBJECT&quot;,&quot;id&quot;:&quot;2befa534-d2bb-4aac-9905-dc8e6d76be88&quot;,&quot;relativeTransform&quot;:{&quot;translate&quot;:{&quot;x&quot;:-64.71298410626041,&quot;y&quot;:51.8867465006726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25&quot;}},&quot;16a8e072-b9db-4eac-809d-535b471ddbcf&quot;:{&quot;type&quot;:&quot;FIGURE_OBJECT&quot;,&quot;id&quot;:&quot;16a8e072-b9db-4eac-809d-535b471ddbcf&quot;,&quot;relativeTransform&quot;:{&quot;translate&quot;:{&quot;x&quot;:-64.8643995891664,&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3&quot;}},&quot;f758e4a4-dbf3-486c-af3a-fde1c5b3c032&quot;:{&quot;type&quot;:&quot;FIGURE_OBJECT&quot;,&quot;id&quot;:&quot;f758e4a4-dbf3-486c-af3a-fde1c5b3c032&quot;,&quot;relativeTransform&quot;:{&quot;translate&quot;:{&quot;x&quot;:76.85937193623404,&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quot;}},&quot;e77f99d4-0d9f-4a36-8918-3bef651a1ab0&quot;:{&quot;type&quot;:&quot;FIGURE_OBJECT&quot;,&quot;id&quot;:&quot;e77f99d4-0d9f-4a36-8918-3bef651a1ab0&quot;,&quot;relativeTransform&quot;:{&quot;translate&quot;:{&quot;x&quot;:36.38574080760303,&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55&quot;}},&quot;7c2414cf-e8d6-448a-9965-1d92d992bf4e&quot;:{&quot;type&quot;:&quot;FIGURE_OBJECT&quot;,&quot;id&quot;:&quot;7c2414cf-e8d6-448a-9965-1d92d992bf4e&quot;,&quot;relativeTransform&quot;:{&quot;translate&quot;:{&quot;x&quot;:36.38574080760291,&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6&quot;}},&quot;3a86d113-5e24-431f-a030-126c3b6f5d5f&quot;:{&quot;type&quot;:&quot;FIGURE_OBJECT&quot;,&quot;id&quot;:&quot;3a86d113-5e24-431f-a030-126c3b6f5d5f&quot;,&quot;relativeTransform&quot;:{&quot;translate&quot;:{&quot;x&quot;:36.38574080760291,&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quot;}},&quot;27e44f35-b508-422f-9138-1396672a8b7f&quot;:{&quot;type&quot;:&quot;FIGURE_OBJECT&quot;,&quot;id&quot;:&quot;27e44f35-b508-422f-9138-1396672a8b7f&quot;,&quot;relativeTransform&quot;:{&quot;translate&quot;:{&quot;x&quot;:-24.391041008404606,&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75&quot;}},&quot;b38e4d88-73c2-4f30-bbc3-44569f6be6d2&quot;:{&quot;type&quot;:&quot;FIGURE_OBJECT&quot;,&quot;id&quot;:&quot;b38e4d88-73c2-4f30-bbc3-44569f6be6d2&quot;,&quot;relativeTransform&quot;:{&quot;translate&quot;:{&quot;x&quot;:-24.391041008404606,&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08&quot;}},&quot;13502680-73cf-482e-bc8e-e747a2e2dac4&quot;:{&quot;type&quot;:&quot;FIGURE_OBJECT&quot;,&quot;id&quot;:&quot;13502680-73cf-482e-bc8e-e747a2e2dac4&quot;,&quot;relativeTransform&quot;:{&quot;translate&quot;:{&quot;x&quot;:36.38574080760303,&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quot;}},&quot;879bb40d-7632-4ca0-8178-aad803e2ee2d&quot;:{&quot;type&quot;:&quot;FIGURE_OBJECT&quot;,&quot;id&quot;:&quot;879bb40d-7632-4ca0-8178-aad803e2ee2d&quot;,&quot;relativeTransform&quot;:{&quot;translate&quot;:{&quot;x&quot;:36.3860133554722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05&quot;}},&quot;e8c8f4ab-61c1-4475-9702-1e8ab895add5&quot;:{&quot;type&quot;:&quot;FIGURE_OBJECT&quot;,&quot;id&quot;:&quot;e8c8f4ab-61c1-4475-9702-1e8ab895add5&quot;,&quot;relativeTransform&quot;:{&quot;translate&quot;:{&quot;x&quot;:97.02764171143804,&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1&quot;}},&quot;73fe7cb7-0503-4eee-9193-9c14447e31ab&quot;:{&quot;type&quot;:&quot;FIGURE_OBJECT&quot;,&quot;id&quot;:&quot;73fe7cb7-0503-4eee-9193-9c14447e31ab&quot;,&quot;relativeTransform&quot;:{&quot;translate&quot;:{&quot;x&quot;:97.02764171143792,&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quot;}},&quot;ba7dfa2c-41b4-40f1-a89a-62c51005ea66&quot;:{&quot;type&quot;:&quot;FIGURE_OBJECT&quot;,&quot;id&quot;:&quot;ba7dfa2c-41b4-40f1-a89a-62c51005ea66&quot;,&quot;relativeTransform&quot;:{&quot;translate&quot;:{&quot;x&quot;:97.02764171143792,&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25&quot;}},&quot;e49b1e1d-11cb-42da-9b9b-271de17ab3bc&quot;:{&quot;type&quot;:&quot;FIGURE_OBJECT&quot;,&quot;id&quot;:&quot;e49b1e1d-11cb-42da-9b9b-271de17ab3bc&quot;,&quot;relativeTransform&quot;:{&quot;translate&quot;:{&quot;x&quot;:-85.03294191223961,&quot;y&quot;:51.90188804896331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3&quot;}},&quot;91a6785f-c9b4-41b8-ba61-300f5cb5af9f&quot;:{&quot;type&quot;:&quot;FIGURE_OBJECT&quot;,&quot;id&quot;:&quot;91a6785f-c9b4-41b8-ba61-300f5cb5af9f&quot;,&quot;relativeTransform&quot;:{&quot;translate&quot;:{&quot;x&quot;:-85.0329419122396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quot;}},&quot;5815f34a-4c45-471a-909d-d8b3ea944ce7&quot;:{&quot;type&quot;:&quot;FIGURE_OBJECT&quot;,&quot;id&quot;:&quot;5815f34a-4c45-471a-909d-d8b3ea944ce7&quot;,&quot;relativeTransform&quot;:{&quot;translate&quot;:{&quot;x&quot;:56.52593815227624,&quot;y&quot;:-29.54546926524054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55&quot;}},&quot;d6d0b78d-0a5c-4ef1-8499-834fdc91abf1&quot;:{&quot;type&quot;:&quot;FIGURE_OBJECT&quot;,&quot;id&quot;:&quot;d6d0b78d-0a5c-4ef1-8499-834fdc91abf1&quot;,&quot;relativeTransform&quot;:{&quot;translate&quot;:{&quot;x&quot;:97.01304525888587,&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6&quot;}},&quot;f379db40-0a76-44c5-a70f-0b507f342fdd&quot;:{&quot;type&quot;:&quot;FIGURE_OBJECT&quot;,&quot;id&quot;:&quot;f379db40-0a76-44c5-a70f-0b507f342fdd&quot;,&quot;relativeTransform&quot;:{&quot;translate&quot;:{&quot;x&quot;:97.02764171143804,&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quot;}},&quot;0abe3731-741f-4376-b838-3ad1dd893468&quot;:{&quot;type&quot;:&quot;FIGURE_OBJECT&quot;,&quot;id&quot;:&quot;0abe3731-741f-4376-b838-3ad1dd893468&quot;,&quot;relativeTransform&quot;:{&quot;translate&quot;:{&quot;x&quot;:-84.97655478640543,&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75&quot;}},&quot;eea1ccfa-9f84-42b8-a4ad-ed89c7f06edb&quot;:{&quot;type&quot;:&quot;FIGURE_OBJECT&quot;,&quot;id&quot;:&quot;eea1ccfa-9f84-42b8-a4ad-ed89c7f06edb&quot;,&quot;relativeTransform&quot;:{&quot;translate&quot;:{&quot;x&quot;:-84.96195833385326,&quot;y&quot;:-9.18314540714428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18&quot;}},&quot;7489efcb-531d-49ba-93ab-692febb0af64&quot;:{&quot;type&quot;:&quot;FIGURE_OBJECT&quot;,&quot;id&quot;:&quot;7489efcb-531d-49ba-93ab-692febb0af64&quot;,&quot;relativeTransform&quot;:{&quot;translate&quot;:{&quot;x&quot;:36.38574080760303,&quot;y&quot;:-9.12842385162218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quot;}},&quot;f17b9143-f313-4cb3-945c-b24d0a6b2729&quot;:{&quot;type&quot;:&quot;FIGURE_OBJECT&quot;,&quot;id&quot;:&quot;f17b9143-f313-4cb3-945c-b24d0a6b2729&quot;,&quot;relativeTransform&quot;:{&quot;translate&quot;:{&quot;x&quot;:-105.3102611182324,&quot;y&quot;:-49.8786305013291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05&quot;}},&quot;a6eb462d-f429-41c4-b228-3e1ccde6cf04&quot;:{&quot;type&quot;:&quot;FIGURE_OBJECT&quot;,&quot;id&quot;:&quot;a6eb462d-f429-41c4-b228-3e1ccde6cf04&quot;,&quot;relativeTransform&quot;:{&quot;translate&quot;:{&quot;x&quot;:-4.05872769902030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1&quot;}},&quot;dbe37a97-f5ee-4db0-8513-110eb1a3b3b9&quot;:{&quot;type&quot;:&quot;FIGURE_OBJECT&quot;,&quot;id&quot;:&quot;dbe37a97-f5ee-4db0-8513-110eb1a3b3b9&quot;,&quot;relativeTransform&quot;:{&quot;translate&quot;:{&quot;x&quot;:56.55428313067625,&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quot;}},&quot;65840850-d375-485b-920d-e1907ffd7eb3&quot;:{&quot;type&quot;:&quot;FIGURE_OBJECT&quot;,&quot;id&quot;:&quot;65840850-d375-485b-920d-e1907ffd7eb3&quot;,&quot;relativeTransform&quot;:{&quot;translate&quot;:{&quot;x&quot;:56.554283130676126,&quot;y&quot;:11.10764977682717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25&quot;}},&quot;0729e03c-1b7a-4626-bb3b-e74c08c7774f&quot;:{&quot;type&quot;:&quot;FIGURE_OBJECT&quot;,&quot;id&quot;:&quot;0729e03c-1b7a-4626-bb3b-e74c08c7774f&quot;,&quot;relativeTransform&quot;:{&quot;translate&quot;:{&quot;x&quot;:-44.55958333147782,&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3&quot;}},&quot;ce652f05-c86b-4dfb-99e8-66b583ae70c9&quot;:{&quot;type&quot;:&quot;FIGURE_OBJECT&quot;,&quot;id&quot;:&quot;ce652f05-c86b-4dfb-99e8-66b583ae70c9&quot;,&quot;relativeTransform&quot;:{&quot;translate&quot;:{&quot;x&quot;:-44.55958333147782,&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quot;}},&quot;f2b24887-9c17-43c3-bd30-f51fac7251e3&quot;:{&quot;type&quot;:&quot;FIGURE_OBJECT&quot;,&quot;id&quot;:&quot;f2b24887-9c17-43c3-bd30-f51fac7251e3&quot;,&quot;relativeTransform&quot;:{&quot;translate&quot;:{&quot;x&quot;:56.5545556785454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55&quot;}},&quot;5c7c043e-29db-492c-9023-2293481796ab&quot;:{&quot;type&quot;:&quot;FIGURE_OBJECT&quot;,&quot;id&quot;:&quot;5c7c043e-29db-492c-9023-2293481796ab&quot;,&quot;relativeTransform&quot;:{&quot;translate&quot;:{&quot;x&quot;:16.080924549914457,&quot;y&quot;:-70.26957188569462},&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6&quot;}},&quot;2fdbaab6-a1a3-4e1b-8127-dbfb7d839891&quot;:{&quot;type&quot;:&quot;FIGURE_OBJECT&quot;,&quot;id&quot;:&quot;2fdbaab6-a1a3-4e1b-8127-dbfb7d839891&quot;,&quot;relativeTransform&quot;:{&quot;translate&quot;:{&quot;x&quot;:16.232340032820314,&quot;y&quot;:11.2590652597331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quot;}},&quot;0f3797a3-c74c-484f-ac53-19c32ae516fd&quot;:{&quot;type&quot;:&quot;FIGURE_OBJECT&quot;,&quot;id&quot;:&quot;0f3797a3-c74c-484f-ac53-19c32ae516fd&quot;,&quot;relativeTransform&quot;:{&quot;translate&quot;:{&quot;x&quot;:16.080924549914332,&quot;y&quot;:31.648613621655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75&quot;}},&quot;c2d2f8e9-5ea5-4b09-919c-98351e738131&quot;:{&quot;type&quot;:&quot;FIGURE_OBJECT&quot;,&quot;id&quot;:&quot;c2d2f8e9-5ea5-4b09-919c-98351e738131&quot;,&quot;relativeTransform&quot;:{&quot;translate&quot;:{&quot;x&quot;:-4.08622475071603,&quot;y&quot;:52.038161983578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28&quot;}},&quot;26c05a4f-dbef-4c1a-bca2-4deab8ccbb1c&quot;:{&quot;type&quot;:&quot;FIGURE_OBJECT&quot;,&quot;id&quot;:&quot;26c05a4f-dbef-4c1a-bca2-4deab8ccbb1c&quot;,&quot;relativeTransform&quot;:{&quot;translate&quot;:{&quot;x&quot;:-4.08622475071603,&quot;y&quot;:72.3842238188106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quot;}},&quot;1bbb0f83-4a15-4105-8804-08400f094cdf&quot;:{&quot;type&quot;:&quot;FIGURE_OBJECT&quot;,&quot;id&quot;:&quot;1bbb0f83-4a15-4105-8804-08400f094cdf&quot;,&quot;relativeTransform&quot;:{&quot;translate&quot;:{&quot;x&quot;:16.23234003282044,&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1&quot;}},&quot;005b3c40-1727-4ed7-83af-0045ab91e7d1&quot;:{&quot;type&quot;:&quot;FIGURE_OBJECT&quot;,&quot;id&quot;:&quot;005b3c40-1727-4ed7-83af-0045ab91e7d1&quot;,&quot;relativeTransform&quot;:{&quot;translate&quot;:{&quot;x&quot;:16.122170127457952,&quot;y&quot;:-9.128423851622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2&quot;}},&quot;02f25d0a-2f38-4a67-bd42-b864e1f83ebc&quot;:{&quot;type&quot;:&quot;FIGURE_OBJECT&quot;,&quot;id&quot;:&quot;02f25d0a-2f38-4a67-bd42-b864e1f83ebc&quot;,&quot;relativeTransform&quot;:{&quot;translate&quot;:{&quot;x&quot;:56.525393056537794,&quot;y&quot;:31.512339687040495},&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5&quot;}},&quot;10138d7c-d1a8-4519-9726-755eda417afc&quot;:{&quot;type&quot;:&quot;FIGURE_OBJECT&quot;,&quot;id&quot;:&quot;10138d7c-d1a8-4519-9726-755eda417afc&quot;,&quot;relativeTransform&quot;:{&quot;translate&quot;:{&quot;x&quot;:16.080924549914457,&quot;y&quot;:-29.5179722135448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6&quot;}},&quot;a5b599f6-c7be-44a0-bfbf-92b89596871d&quot;:{&quot;type&quot;:&quot;FIGURE_OBJECT&quot;,&quot;id&quot;:&quot;a5b599f6-c7be-44a0-bfbf-92b89596871d&quot;,&quot;relativeTransform&quot;:{&quot;translate&quot;:{&quot;x&quot;:16.081197097783683,&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37&quot;}},&quot;c37c8280-191c-483f-9668-42e4aabedf39&quot;:{&quot;type&quot;:&quot;FIGURE_OBJECT&quot;,&quot;id&quot;:&quot;c37c8280-191c-483f-9668-42e4aabedf39&quot;,&quot;relativeTransform&quot;:{&quot;translate&quot;:{&quot;x&quot;:-4.059000246889528,&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quot;}},&quot;5e605350-9643-4104-993c-275cb4a9028a&quot;:{&quot;type&quot;:&quot;FIGURE_OBJECT&quot;,&quot;id&quot;:&quot;5e605350-9643-4104-993c-275cb4a9028a&quot;,&quot;relativeTransform&quot;:{&quot;translate&quot;:{&quot;x&quot;:-3.907584763983669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1&quot;}},&quot;ddf796d4-72bf-4362-a82b-acaaf7492231&quot;:{&quot;type&quot;:&quot;FIGURE_OBJECT&quot;,&quot;id&quot;:&quot;ddf796d4-72bf-4362-a82b-acaaf7492231&quot;,&quot;relativeTransform&quot;:{&quot;translate&quot;:{&quot;x&quot;:-4.0590002468896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2&quot;}},&quot;6f7e113d-6974-42d3-ba3d-ddd274153df3&quot;:{&quot;type&quot;:&quot;FIGURE_OBJECT&quot;,&quot;id&quot;:&quot;6f7e113d-6974-42d3-ba3d-ddd274153df3&quot;,&quot;relativeTransform&quot;:{&quot;translate&quot;:{&quot;x&quot;:16.053700046087958,&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5&quot;}},&quot;fa04c702-93ad-45c9-aef9-899f115c6b64&quot;:{&quot;type&quot;:&quot;FIGURE_OBJECT&quot;,&quot;id&quot;:&quot;fa04c702-93ad-45c9-aef9-899f115c6b64&quot;,&quot;relativeTransform&quot;:{&quot;translate&quot;:{&quot;x&quot;:-4.059000246889528,&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6&quot;}},&quot;f0003ec8-2160-4b12-a51d-92d1a4c67d3a&quot;:{&quot;type&quot;:&quot;FIGURE_OBJECT&quot;,&quot;id&quot;:&quot;f0003ec8-2160-4b12-a51d-92d1a4c67d3a&quot;,&quot;relativeTransform&quot;:{&quot;translate&quot;:{&quot;x&quot;:-4.058727699020304,&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47&quot;}},&quot;eb50d042-0a82-4bff-8b02-0cc2f095e897&quot;:{&quot;type&quot;:&quot;FIGURE_OBJECT&quot;,&quot;id&quot;:&quot;eb50d042-0a82-4bff-8b02-0cc2f095e897&quot;,&quot;relativeTransform&quot;:{&quot;translate&quot;:{&quot;x&quot;:-44.5323588276513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quot;}},&quot;eccd209f-113d-4e2b-9a42-5a733184e8f2&quot;:{&quot;type&quot;:&quot;FIGURE_OBJECT&quot;,&quot;id&quot;:&quot;eccd209f-113d-4e2b-9a42-5a733184e8f2&quot;,&quot;relativeTransform&quot;:{&quot;translate&quot;:{&quot;x&quot;:-44.380943344745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05&quot;}},&quot;6a95c64f-bf56-438b-981a-17748e21f3bd&quot;:{&quot;type&quot;:&quot;FIGURE_OBJECT&quot;,&quot;id&quot;:&quot;6a95c64f-bf56-438b-981a-17748e21f3bd&quot;,&quot;relativeTransform&quot;:{&quot;translate&quot;:{&quot;x&quot;:-44.53235882765144,&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quot;}},&quot;529a9d29-e670-4dc8-b44d-ea0510b55906&quot;:{&quot;type&quot;:&quot;FIGURE_OBJECT&quot;,&quot;id&quot;:&quot;529a9d29-e670-4dc8-b44d-ea0510b55906&quot;,&quot;relativeTransform&quot;:{&quot;translate&quot;:{&quot;x&quot;:56.527058626849744,&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15&quot;}},&quot;e93018db-385c-4fb4-a0e6-600d9ebebb75&quot;:{&quot;type&quot;:&quot;FIGURE_OBJECT&quot;,&quot;id&quot;:&quot;e93018db-385c-4fb4-a0e6-600d9ebebb75&quot;,&quot;relativeTransform&quot;:{&quot;translate&quot;:{&quot;x&quot;:-44.5323588276513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quot;}},&quot;0057c528-a896-474b-9830-a55a766b4a18&quot;:{&quot;type&quot;:&quot;FIGURE_OBJECT&quot;,&quot;id&quot;:&quot;0057c528-a896-474b-9830-a55a766b4a18&quot;,&quot;relativeTransform&quot;:{&quot;translate&quot;:{&quot;x&quot;:-105.29566466568029,&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25&quot;}},&quot;7ee283a4-8f93-4667-bb8f-df5ecbfc2b7e&quot;:{&quot;type&quot;:&quot;FIGURE_OBJECT&quot;,&quot;id&quot;:&quot;7ee283a4-8f93-4667-bb8f-df5ecbfc2b7e&quot;,&quot;relativeTransform&quot;:{&quot;translate&quot;:{&quot;x&quot;:117.29036446487876,&quot;y&quot;:-49.9075205754675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3&quot;}},&quot;d5ffd3f0-9935-4e28-9f53-e9b490ea9000&quot;:{&quot;type&quot;:&quot;FIGURE_OBJECT&quot;,&quot;id&quot;:&quot;d5ffd3f0-9935-4e28-9f53-e9b490ea9000&quot;,&quot;relativeTransform&quot;:{&quot;translate&quot;:{&quot;x&quot;:117.29036446487876,&quot;y&quot;:-70.280897763816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quot;}},&quot;3d662c75-c1f6-4e03-8edd-2d4540210936&quot;:{&quot;type&quot;:&quot;FIGURE_OBJECT&quot;,&quot;id&quot;:&quot;3d662c75-c1f6-4e03-8edd-2d4540210936&quot;,&quot;relativeTransform&quot;:{&quot;translate&quot;:{&quot;x&quot;:117.29036446487865,&quot;y&quot;:11.0963238987056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55&quot;}},&quot;5e5012b2-cb8e-4343-b9a3-8e0fa55178c8&quot;:{&quot;type&quot;:&quot;FIGURE_OBJECT&quot;,&quot;id&quot;:&quot;5e5012b2-cb8e-4343-b9a3-8e0fa55178c8&quot;,&quot;relativeTransform&quot;:{&quot;translate&quot;:{&quot;x&quot;:117.29036446487865,&quot;y&quot;:31.485872260628387},&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6&quot;}},&quot;3bfe2766-7c7e-405a-82a9-b141f7dc3d0b&quot;:{&quot;type&quot;:&quot;FIGURE_OBJECT&quot;,&quot;id&quot;:&quot;3bfe2766-7c7e-405a-82a9-b141f7dc3d0b&quot;,&quot;relativeTransform&quot;:{&quot;translate&quot;:{&quot;x&quot;:-105.14424918277437,&quot;y&quot;:51.87542062255109},&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quot;}},&quot;3068dd48-c71c-4623-a250-67bfbbdf52db&quot;:{&quot;type&quot;:&quot;FIGURE_OBJECT&quot;,&quot;id&quot;:&quot;3068dd48-c71c-4623-a250-67bfbbdf52db&quot;,&quot;relativeTransform&quot;:{&quot;translate&quot;:{&quot;x&quot;:-105.29566466568035,&quot;y&quot;:72.372897940689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75&quot;}},&quot;dee3af32-e4c7-4e5b-8005-41e6d197d237&quot;:{&quot;type&quot;:&quot;FIGURE_OBJECT&quot;,&quot;id&quot;:&quot;dee3af32-e4c7-4e5b-8005-41e6d197d237&quot;,&quot;relativeTransform&quot;:{&quot;translate&quot;:{&quot;x&quot;:-84.96223088172242,&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58&quot;}},&quot;b3e92781-dfdc-407f-953c-d9d52d2ac633&quot;:{&quot;type&quot;:&quot;FIGURE_OBJECT&quot;,&quot;id&quot;:&quot;b3e92781-dfdc-407f-953c-d9d52d2ac633&quot;,&quot;relativeTransform&quot;:{&quot;translate&quot;:{&quot;x&quot;:-84.96223088172255,&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quot;}},&quot;99b592a3-ba93-43a5-b228-7b775a5e0243&quot;:{&quot;type&quot;:&quot;FIGURE_OBJECT&quot;,&quot;id&quot;:&quot;99b592a3-ba93-43a5-b228-7b775a5e0243&quot;,&quot;relativeTransform&quot;:{&quot;translate&quot;:{&quot;x&quot;:-85.11364636462852,&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05&quot;}},&quot;2292ac82-12f5-4d6c-878d-835b40947d29&quot;:{&quot;type&quot;:&quot;FIGURE_OBJECT&quot;,&quot;id&quot;:&quot;2292ac82-12f5-4d6c-878d-835b40947d29&quot;,&quot;relativeTransform&quot;:{&quot;translate&quot;:{&quot;x&quot;:96.95693068092083,&quot;y&quot;:51.9153640269418},&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1&quot;}},&quot;f0ed6f80-5509-440f-bc9e-9074011b4ddf&quot;:{&quot;type&quot;:&quot;FIGURE_OBJECT&quot;,&quot;id&quot;:&quot;f0ed6f80-5509-440f-bc9e-9074011b4ddf&quot;,&quot;relativeTransform&quot;:{&quot;translate&quot;:{&quot;x&quot;:97.10834616382684,&quot;y&quot;:72.41284134507991},&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quot;}},&quot;6c1e63a8-4696-439c-8c42-5f72f09c5b72&quot;:{&quot;type&quot;:&quot;FIGURE_OBJECT&quot;,&quot;id&quot;:&quot;6c1e63a8-4696-439c-8c42-5f72f09c5b72&quot;,&quot;relativeTransform&quot;:{&quot;translate&quot;:{&quot;x&quot;:-85.11364636462852,&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25&quot;}},&quot;5a4dfbd6-d7ca-4de3-8eec-fc594f9cfdc7&quot;:{&quot;type&quot;:&quot;FIGURE_OBJECT&quot;,&quot;id&quot;:&quot;5a4dfbd6-d7ca-4de3-8eec-fc594f9cfdc7&quot;,&quot;relativeTransform&quot;:{&quot;translate&quot;:{&quot;x&quot;:97.02652123686453,&quot;y&quot;:-29.50310321312348},&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3&quot;}},&quot;3ba97106-7659-41e1-8413-9b078d35df0e&quot;:{&quot;type&quot;:&quot;FIGURE_OBJECT&quot;,&quot;id&quot;:&quot;3ba97106-7659-41e1-8413-9b078d35df0e&quot;,&quot;relativeTransform&quot;:{&quot;translate&quot;:{&quot;x&quot;:-44.5320862797821,&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quot;}},&quot;88037958-8f70-457d-9ffd-9ed45e8706b9&quot;:{&quot;type&quot;:&quot;FIGURE_OBJECT&quot;,&quot;id&quot;:&quot;88037958-8f70-457d-9ffd-9ed45e8706b9&quot;,&quot;relativeTransform&quot;:{&quot;translate&quot;:{&quot;x&quot;:-24.363816504578104,&quot;y&quot;:-70.2409543594253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55&quot;}},&quot;0f5ec3f8-112e-4992-aebb-61f637d80bc9&quot;:{&quot;type&quot;:&quot;FIGURE_OBJECT&quot;,&quot;id&quot;:&quot;0f5ec3f8-112e-4992-aebb-61f637d80bc9&quot;,&quot;relativeTransform&quot;:{&quot;translate&quot;:{&quot;x&quot;:-24.212401021672246,&quot;y&quot;:11.287682786002383},&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6&quot;}},&quot;392545a5-026e-4c51-879a-02f83f45fa56&quot;:{&quot;type&quot;:&quot;FIGURE_OBJECT&quot;,&quot;id&quot;:&quot;392545a5-026e-4c51-879a-02f83f45fa56&quot;,&quot;relativeTransform&quot;:{&quot;translate&quot;:{&quot;x&quot;:-24.363816504578228,&quot;y&quot;:31.67723114792508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quot;}},&quot;70b66112-a8bc-4c9f-bb1d-051883318a2a&quot;:{&quot;type&quot;:&quot;FIGURE_OBJECT&quot;,&quot;id&quot;:&quot;70b66112-a8bc-4c9f-bb1d-051883318a2a&quot;,&quot;relativeTransform&quot;:{&quot;translate&quot;:{&quot;x&quot;:36.358516303776526,&quot;y&quot;:52.06677950984778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75&quot;}},&quot;7b1ee863-31d4-4d2e-9a0d-e475fcec1412&quot;:{&quot;type&quot;:&quot;FIGURE_OBJECT&quot;,&quot;id&quot;:&quot;7b1ee863-31d4-4d2e-9a0d-e475fcec1412&quot;,&quot;relativeTransform&quot;:{&quot;translate&quot;:{&quot;x&quot;:-24.363816504578104,&quot;y&quot;:-29.48935468727565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68&quot;}},&quot;f247f789-95c1-483b-9b2c-c324be48f265&quot;:{&quot;type&quot;:&quot;FIGURE_OBJECT&quot;,&quot;id&quot;:&quot;f247f789-95c1-483b-9b2c-c324be48f265&quot;,&quot;relativeTransform&quot;:{&quot;translate&quot;:{&quot;x&quot;:-24.212128473802895,&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quot;}},&quot;4ad6d173-c706-44fc-8985-4c3642307a57&quot;:{&quot;type&quot;:&quot;FIGURE_OBJECT&quot;,&quot;id&quot;:&quot;4ad6d173-c706-44fc-8985-4c3642307a57&quot;,&quot;relativeTransform&quot;:{&quot;translate&quot;:{&quot;x&quot;:-64.8657926116091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05&quot;}},&quot;0b58565e-828c-489e-be38-f7a690592099&quot;:{&quot;type&quot;:&quot;FIGURE_OBJECT&quot;,&quot;id&quot;:&quot;0b58565e-828c-489e-be38-f7a690592099&quot;,&quot;relativeTransform&quot;:{&quot;translate&quot;:{&quot;x&quot;:-64.71437712870326,&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1&quot;}},&quot;93eed383-8f97-48b3-8b0d-67e613daf734&quot;:{&quot;type&quot;:&quot;FIGURE_OBJECT&quot;,&quot;id&quot;:&quot;93eed383-8f97-48b3-8b0d-67e613daf734&quot;,&quot;relativeTransform&quot;:{&quot;translate&quot;:{&quot;x&quot;:-64.71437712870326,&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quot;}},&quot;278c9674-d4ce-4542-b758-873ef1485f86&quot;:{&quot;type&quot;:&quot;FIGURE_OBJECT&quot;,&quot;id&quot;:&quot;278c9674-d4ce-4542-b758-873ef1485f86&quot;,&quot;relativeTransform&quot;:{&quot;translate&quot;:{&quot;x&quot;:76.86049241080755,&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25&quot;}},&quot;181d950f-458b-4e4b-b69e-59c874772fa7&quot;:{&quot;type&quot;:&quot;FIGURE_OBJECT&quot;,&quot;id&quot;:&quot;181d950f-458b-4e4b-b69e-59c874772fa7&quot;,&quot;relativeTransform&quot;:{&quot;translate&quot;:{&quot;x&quot;:76.8604924108075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3&quot;}},&quot;4335e356-3b97-4fc4-bb4d-d01fc518437e&quot;:{&quot;type&quot;:&quot;FIGURE_OBJECT&quot;,&quot;id&quot;:&quot;4335e356-3b97-4fc4-bb4d-d01fc518437e&quot;,&quot;relativeTransform&quot;:{&quot;translate&quot;:{&quot;x&quot;:56.526786078980585,&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quot;}},&quot;bda8bbf7-add1-46cd-bab9-b683c05b53c3&quot;:{&quot;type&quot;:&quot;FIGURE_OBJECT&quot;,&quot;id&quot;:&quot;bda8bbf7-add1-46cd-bab9-b683c05b53c3&quot;,&quot;relativeTransform&quot;:{&quot;translate&quot;:{&quot;x&quot;:36.53715629050901,&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55&quot;}},&quot;5972db5d-d0ec-422d-8b24-48972d67a3f0&quot;:{&quot;type&quot;:&quot;FIGURE_OBJECT&quot;,&quot;id&quot;:&quot;5972db5d-d0ec-422d-8b24-48972d67a3f0&quot;,&quot;relativeTransform&quot;:{&quot;translate&quot;:{&quot;x&quot;:-64.71437712870315,&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6&quot;}},&quot;4868cdae-3660-4210-97ea-071e8ab92d7f&quot;:{&quot;type&quot;:&quot;FIGURE_OBJECT&quot;,&quot;id&quot;:&quot;4868cdae-3660-4210-97ea-071e8ab92d7f&quot;,&quot;relativeTransform&quot;:{&quot;translate&quot;:{&quot;x&quot;:117.27437498988388,&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quot;}},&quot;2c378288-abeb-4135-83fd-d8323cbe75d2&quot;:{&quot;type&quot;:&quot;FIGURE_OBJECT&quot;,&quot;id&quot;:&quot;2c378288-abeb-4135-83fd-d8323cbe75d2&quot;,&quot;relativeTransform&quot;:{&quot;translate&quot;:{&quot;x&quot;:-105.29566466568022,&quot;y&quot;:-70.254430337404},&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75&quot;}},&quot;1e73fe7d-2ef3-439d-be94-746e9be65cdd&quot;:{&quot;type&quot;:&quot;FIGURE_OBJECT&quot;,&quot;id&quot;:&quot;1e73fe7d-2ef3-439d-be94-746e9be65cdd&quot;,&quot;relativeTransform&quot;:{&quot;translate&quot;:{&quot;x&quot;:-105.14424918277437,&quot;y&quot;:11.1227913251177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78&quot;}},&quot;a66a35a4-fda2-4dc9-b46c-6feb69bcfe23&quot;:{&quot;type&quot;:&quot;FIGURE_OBJECT&quot;,&quot;id&quot;:&quot;a66a35a4-fda2-4dc9-b46c-6feb69bcfe23&quot;,&quot;relativeTransform&quot;:{&quot;translate&quot;:{&quot;x&quot;:-105.14424918277437,&quot;y&quot;:31.5123396870404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quot;}},&quot;5a780f71-a30b-45e4-8677-c574a878bf1a&quot;:{&quot;type&quot;:&quot;FIGURE_OBJECT&quot;,&quot;id&quot;:&quot;5a780f71-a30b-45e4-8677-c574a878bf1a&quot;,&quot;relativeTransform&quot;:{&quot;translate&quot;:{&quot;x&quot;:117.44177994778462,&quot;y&quot;:52.053303531869304},&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1&quot;}},&quot;57a8ead4-0890-4b1c-ae35-301d5af30c95&quot;:{&quot;type&quot;:&quot;FIGURE_OBJECT&quot;,&quot;id&quot;:&quot;57a8ead4-0890-4b1c-ae35-301d5af30c95&quot;,&quot;relativeTransform&quot;:{&quot;translate&quot;:{&quot;x&quot;:117.44177994778462,&quot;y&quot;:72.24794988419532},&quot;rotate&quot;:-2.4492935982947064e-16},&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2&quot;}},&quot;93b744e7-1ea0-416c-a68f-04cfbe6e2bf4&quot;:{&quot;type&quot;:&quot;FIGURE_OBJECT&quot;,&quot;id&quot;:&quot;93b744e7-1ea0-416c-a68f-04cfbe6e2bf4&quot;,&quot;relativeTransform&quot;:{&quot;translate&quot;:{&quot;x&quot;:-105.14424918277437,&quot;y&quot;:-29.5028306652542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5&quot;}},&quot;a61bc8b2-e4f7-48ee-a152-06bc8e594468&quot;:{&quot;type&quot;:&quot;FIGURE_OBJECT&quot;,&quot;id&quot;:&quot;a61bc8b2-e4f7-48ee-a152-06bc8e594468&quot;,&quot;relativeTransform&quot;:{&quot;translate&quot;:{&quot;x&quot;:76.84450293581271,&quot;y&quot;:-29.51657919110209},&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6&quot;}},&quot;091433a8-823c-450b-812b-1095664c5bfb&quot;:{&quot;type&quot;:&quot;FIGURE_OBJECT&quot;,&quot;id&quot;:&quot;091433a8-823c-450b-812b-1095664c5bfb&quot;,&quot;relativeTransform&quot;:{&quot;translate&quot;:{&quot;x&quot;:-64.8369025374706,&quot;y&quot;:-49.87890304919836},&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87&quot;}},&quot;9a8bb02c-c060-4652-a664-717fb04c9469&quot;:{&quot;type&quot;:&quot;FIGURE_OBJECT&quot;,&quot;id&quot;:&quot;9a8bb02c-c060-4652-a664-717fb04c9469&quot;,&quot;relativeTransform&quot;:{&quot;translate&quot;:{&quot;x&quot;:-64.822306084918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quot;}},&quot;c349eecf-4417-4a6e-991a-6bb947d0c83d&quot;:{&quot;type&quot;:&quot;FIGURE_OBJECT&quot;,&quot;id&quot;:&quot;c349eecf-4417-4a6e-991a-6bb947d0c83d&quot;,&quot;relativeTransform&quot;:{&quot;translate&quot;:{&quot;x&quot;:-44.50319620564365,&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1&quot;}},&quot;82ff62c3-91d0-45dd-893c-206cecebbe3d&quot;:{&quot;type&quot;:&quot;FIGURE_OBJECT&quot;,&quot;id&quot;:&quot;82ff62c3-91d0-45dd-893c-206cecebbe3d&quot;,&quot;relativeTransform&quot;:{&quot;translate&quot;:{&quot;x&quot;:-24.39104100840454,&quot;y&quot;:-9.18341795501351},&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2&quot;}},&quot;1a30d655-2eb7-48ac-93ce-9051ead8ca88&quot;:{&quot;type&quot;:&quot;FIGURE_OBJECT&quot;,&quot;id&quot;:&quot;1a30d655-2eb7-48ac-93ce-9051ead8ca88&quot;,&quot;relativeTransform&quot;:{&quot;translate&quot;:{&quot;x&quot;:56.55343520397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5&quot;}},&quot;76a1530d-cb5b-465f-b92b-4c3d4c094a69&quot;:{&quot;type&quot;:&quot;FIGURE_OBJECT&quot;,&quot;id&quot;:&quot;76a1530d-cb5b-465f-b92b-4c3d4c094a69&quot;,&quot;relativeTransform&quot;:{&quot;translate&quot;:{&quot;x&quot;:76.86049241080761,&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6&quot;}},&quot;70f9853d-119f-4b2b-845f-cb4d181e897e&quot;:{&quot;type&quot;:&quot;FIGURE_OBJECT&quot;,&quot;id&quot;:&quot;70f9853d-119f-4b2b-845f-cb4d181e897e&quot;,&quot;relativeTransform&quot;:{&quot;translate&quot;:{&quot;x&quot;:117.33524401401219,&quot;y&quot;:-9.143202002753695},&quot;rotate&quot;:0},&quot;opacity&quot;:1,&quot;path&quot;:{&quot;type&quot;:&quot;ELLIPSE&quot;,&quot;size&quot;:{&quot;x&quot;:15.807776415381708,&quot;y&quot;:15.807776415381706}},&quot;pathStyles&quot;:[{&quot;type&quot;:&quot;FILL&quot;,&quot;fillStyle&quot;:&quot;rgba(243, 246, 251, 1)&quot;},{&quot;type&quot;:&quot;STROKE&quot;,&quot;strokeStyle&quot;:&quot;rgba(133, 148, 182, 1)&quot;,&quot;lineWidth&quot;:0.5450957384614382,&quot;lineJoin&quot;:&quot;round&quot;,&quot;dashArray&quot;:[0,0]}],&quot;isLocked&quot;:false,&quot;parent&quot;:{&quot;type&quot;:&quot;CHILD&quot;,&quot;parentId&quot;:&quot;33857255-8c54-413b-b205-b81c2f3df3f9&quot;,&quot;order&quot;:&quot;97&quot;}},&quot;e1fa77d9-6c33-4dbd-854e-3c1208a20b02&quot;:{&quot;id&quot;:&quot;e1fa77d9-6c33-4dbd-854e-3c1208a20b02&quot;,&quot;name&quot;:&quot;image.png&quot;,&quot;type&quot;:&quot;FIGURE_OBJECT&quot;,&quot;relativeTransform&quot;:{&quot;translate&quot;:{&quot;x&quot;:359.72812011376453,&quot;y&quot;:-58.17031735599071},&quot;rotate&quot;:0,&quot;skewX&quot;:0,&quot;scale&quot;:{&quot;x&quot;:1.8125994993760786,&quot;y&quot;:1.8125994993760786}},&quot;image&quot;:{&quot;url&quot;:&quot;https://core.services.biorender.com/api/uploads/650b2950456d2d17145a4b09/1695230288720_02686f72-5f64-46c2-a896-b368178a1fd3_icon.png&quot;,&quot;fallbackUrl&quot;:&quot;https://core.services.biorender.com/api/uploads/650b2950456d2d17145a4b09/1695230288720_02686f72-5f64-46c2-a896-b368178a1fd3_icon.png&quot;,&quot;isPremium&quot;:false,&quot;isSignedURL&quot;:true,&quot;size&quot;:{&quot;x&quot;:300,&quot;y&quot;:35.30571992110453}},&quot;source&quot;:{&quot;id&quot;:&quot;650b2950456d2d17145a4b09&quot;,&quot;type&quot;:&quot;UPLOADS&quot;},&quot;isPremium&quot;:false,&quot;parent&quot;:{&quot;type&quot;:&quot;CHILD&quot;,&quot;parentId&quot;:&quot;fe2e5823-63a8-400a-92e7-d5feee9a5c9b&quot;,&quot;order&quot;:&quot;98&quot;}},&quot;33857255-8c54-413b-b205-b81c2f3df3f9&quot;:{&quot;type&quot;:&quot;FIGURE_OBJECT&quot;,&quot;id&quot;:&quot;33857255-8c54-413b-b205-b81c2f3df3f9&quot;,&quot;parent&quot;:{&quot;type&quot;:&quot;CHILD&quot;,&quot;parentId&quot;:&quot;fe2e5823-63a8-400a-92e7-d5feee9a5c9b&quot;,&quot;order&quot;:&quot;97&quot;},&quot;relativeTransform&quot;:{&quot;translate&quot;:{&quot;x&quot;:-75.30039268284992,&quot;y&quot;:-55.45347708021385},&quot;rotate&quot;:0}},&quot;36b9be7b-1ffe-4565-9d9b-40128472a27a&quot;:{&quot;id&quot;:&quot;36b9be7b-1ffe-4565-9d9b-40128472a27a&quot;,&quot;name&quot;:&quot;image.png&quot;,&quot;type&quot;:&quot;FIGURE_OBJECT&quot;,&quot;relativeTransform&quot;:{&quot;translate&quot;:{&quot;x&quot;:135.64835372796404,&quot;y&quot;:20.073922467247804},&quot;rotate&quot;:0,&quot;skewX&quot;:0,&quot;scale&quot;:{&quot;x&quot;:0.11180125568925828,&quot;y&quot;:0.11180125568925828}},&quot;image&quot;:{&quot;url&quot;:&quot;https://core.services.biorender.com/api/uploads/650b2b454c426743017566f8/1695230789158_03f2a955-0941-4d8e-a5f6-a6e2707b5830_icon.png&quot;,&quot;fallbackUrl&quot;:&quot;https://core.services.biorender.com/api/uploads/650b2b454c426743017566f8/1695230789158_03f2a955-0941-4d8e-a5f6-a6e2707b5830_icon.png&quot;,&quot;isPremium&quot;:false,&quot;isSignedURL&quot;:true,&quot;size&quot;:{&quot;x&quot;:300,&quot;y&quot;:332.9268292682927}},&quot;source&quot;:{&quot;id&quot;:&quot;650b2b454c426743017566f8&quot;,&quot;type&quot;:&quot;UPLOADS&quot;},&quot;isPremium&quot;:false,&quot;parent&quot;:{&quot;type&quot;:&quot;CHILD&quot;,&quot;parentId&quot;:&quot;fe2e5823-63a8-400a-92e7-d5feee9a5c9b&quot;,&quot;order&quot;:&quot;99&quot;}},&quot;c38c281a-749c-462f-aa73-d4bcc87f145d&quot;:{&quot;id&quot;:&quot;c38c281a-749c-462f-aa73-d4bcc87f145d&quot;,&quot;name&quot;:&quot;Well plate (side view, container, large, wide)&quot;,&quot;displayName&quot;:&quot;&quot;,&quot;type&quot;:&quot;FIGURE_OBJECT&quot;,&quot;relativeTransform&quot;:{&quot;translate&quot;:{&quot;x&quot;:174.4246208742195,&quot;y&quot;:89.05029849722087},&quot;rotate&quot;:0,&quot;skewX&quot;:0,&quot;scale&quot;:{&quot;x&quot;:1,&quot;y&quot;:1}},&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7&quot;}},&quot;83f77358-9dc1-47a8-93f3-014db1c14c9a&quot;:{&quot;id&quot;:&quot;83f77358-9dc1-47a8-93f3-014db1c14c9a&quot;,&quot;name&quot;:&quot;Well plate (side view, container, large, wide)&quot;,&quot;displayName&quot;:&quot;&quot;,&quot;type&quot;:&quot;FIGURE_OBJECT&quot;,&quot;relativeTransform&quot;:{&quot;translate&quot;:{&quot;x&quot;:-248.7710148905511,&quot;y&quot;:121.93940595622048},&quot;rotate&quot;:0,&quot;skewX&quot;:0,&quot;scale&quot;:{&quot;x&quot;:1,&quot;y&quot;:1}},&quot;image&quot;:{&quot;url&quot;:&quot;https://icons.biorender.com/biorender/5e343b44cf9d2e00289a88b0/20200131143629/image/well-plate-side-view-container-large-wide.png&quot;,&quot;fallbackUrl&quot;:&quot;https://res.cloudinary.com/dlcjuc3ej/image/upload/v1580481389/dozkknqo7undjr768hpc.svg#/keystone/api/icons/5e343b44cf9d2e00289a88b0/20200131143629/image/well-plate-side-view-container-large-wide.svg&quot;,&quot;isPremium&quot;:true,&quot;size&quot;:{&quot;x&quot;:200,&quot;y&quot;:135.79766536964982}},&quot;source&quot;:{&quot;id&quot;:&quot;5e343b44cf9d2e00289a88b0&quot;,&quot;type&quot;:&quot;ASSETS&quot;},&quot;isPremium&quot;:true,&quot;parent&quot;:{&quot;type&quot;:&quot;CHILD&quot;,&quot;parentId&quot;:&quot;ca1ebbb2-d439-460d-98a9-44dc7b036132&quot;,&quot;order&quot;:&quot;8&quot;}},&quot;180371a5-31e7-47c1-83c3-c0d7ba2abe2f&quot;:{&quot;relativeTransform&quot;:{&quot;translate&quot;:{&quot;x&quot;:520.1340476581887,&quot;y&quot;:162.91118310607953}},&quot;type&quot;:&quot;FIGURE_OBJECT&quot;,&quot;id&quot;:&quot;180371a5-31e7-47c1-83c3-c0d7ba2abe2f&quot;,&quot;parent&quot;:{&quot;type&quot;:&quot;CHILD&quot;,&quot;parentId&quot;:&quot;ca1ebbb2-d439-460d-98a9-44dc7b036132&quot;,&quot;order&quot;:&quot;9&quot;},&quot;name&quot;:&quot;Competitive ELISA (1. Wells pre-coated with secondary antibody)&quot;,&quot;displayName&quot;:&quot;Competitive ELISA (1. Wells pre-coated with secondary antibody)&quot;,&quot;source&quot;:{&quot;id&quot;:&quot;61e9c39067cf9e00a62bee6d&quot;,&quot;type&quot;:&quot;ASSETS&quot;},&quot;isPremium&quot;:true},&quot;e7932425-242c-4742-8c98-4a9fedf0267a&quot;:{&quot;type&quot;:&quot;FIGURE_OBJECT&quot;,&quot;id&quot;:&quot;e7932425-242c-4742-8c98-4a9fedf0267a&quot;,&quot;relativeTransform&quot;:{&quot;translate&quot;:{&quot;x&quot;:-510.1340476581887,&quot;y&quot;:-152.91118310607953},&quot;rotate&quot;:0,&quot;skewX&quot;:0,&quot;scale&quot;:{&quot;x&quot;:1,&quot;y&quot;:1}},&quot;opacity&quot;:1,&quot;source&quot;:{&quot;type&quot;:&quot;ASSETS&quot;},&quot;pathStyles&quot;:[{&quot;type&quot;:&quot;FILL&quot;,&quot;fillStyle&quot;:&quot;rgb(0,0,0)&quot;}],&quot;isLocked&quot;:false,&quot;parent&quot;:{&quot;type&quot;:&quot;CHILD&quot;,&quot;parentId&quot;:&quot;180371a5-31e7-47c1-83c3-c0d7ba2abe2f&quot;,&quot;order&quot;:&quot;2&quot;}},&quot;2f44afeb-745c-4093-b71f-01784c33816e&quot;:{&quot;type&quot;:&quot;FIGURE_OBJECT&quot;,&quot;id&quot;:&quot;2f44afeb-745c-4093-b71f-01784c33816e&quot;,&quot;relativeTransform&quot;:{&quot;translate&quot;:{&quot;x&quot;:0.3119159177371977,&quot;y&quot;:-0.00010461790192806143},&quot;rotate&quot;:0},&quot;opacity&quot;:0.51,&quot;path&quot;:{&quot;type&quot;:&quot;RECT&quot;,&quot;size&quot;:{&quot;x&quot;:144.42916205791087,&quot;y&quot;:99.91669708967322},&quot;cornerRounding&quot;:{&quot;type&quot;:&quot;ARC_LENGTH&quot;,&quot;global&quot;:0}},&quot;pathStyles&quot;:[{&quot;type&quot;:&quot;FILL&quot;,&quot;fillStyle&quot;:&quot;rgba(238,244,251,1)&quot;},{&quot;type&quot;:&quot;STROKE&quot;,&quot;strokeStyle&quot;:&quot;rgba(129,134,137,1)&quot;,&quot;lineWidth&quot;:0.8090420816977583,&quot;lineJoin&quot;:&quot;round&quot;}],&quot;isLocked&quot;:false,&quot;parent&quot;:{&quot;type&quot;:&quot;CHILD&quot;,&quot;parentId&quot;:&quot;e7932425-242c-4742-8c98-4a9fedf0267a&quot;,&quot;order&quot;:&quot;2&quot;}},&quot;699c553c-9e00-45a6-a2ef-eef1c7ed049f&quot;:{&quot;type&quot;:&quot;FIGURE_OBJECT&quot;,&quot;id&quot;:&quot;699c553c-9e00-45a6-a2ef-eef1c7ed049f&quot;,&quot;relativeTransform&quot;:{&quot;translate&quot;:{&quot;x&quot;:0.7651555814899708,&quot;y&quot;:7.172820211031177},&quot;rotate&quot;:0},&quot;opacity&quot;:1,&quot;path&quot;:{&quot;type&quot;:&quot;RECT&quot;,&quot;size&quot;:{&quot;x&quot;:144.59622759756056,&quot;y&quot;:85.1645036248059},&quot;cornerRounding&quot;:{&quot;type&quot;:&quot;ARC_LENGTH&quot;,&quot;global&quot;:0}},&quot;pathStyles&quot;:[{&quot;type&quot;:&quot;FILL&quot;,&quot;fillStyle&quot;:&quot;rgba(223, 237, 250, 1)&quot;},{&quot;type&quot;:&quot;STROKE&quot;,&quot;strokeStyle&quot;:&quot;rgb(58, 104, 174)&quot;,&quot;lineWidth&quot;:0.4063438070006331,&quot;lineJoin&quot;:&quot;round&quot;}],&quot;isLocked&quot;:false,&quot;parent&quot;:{&quot;type&quot;:&quot;CHILD&quot;,&quot;parentId&quot;:&quot;e7932425-242c-4742-8c98-4a9fedf0267a&quot;,&quot;order&quot;:&quot;5&quot;}},&quot;258cbb53-f4b8-4353-a8cb-a111dff2d3f7&quot;:{&quot;type&quot;:&quot;FIGURE_OBJECT&quot;,&quot;id&quot;:&quot;258cbb53-f4b8-4353-a8cb-a111dff2d3f7&quot;,&quot;name&quot;:&quot;Well plate (side view, container, large, wide)&quot;,&quot;relativeTransform&quot;:{&quot;translate&quot;:{&quot;x&quot;:0,&quot;y&quot;:0},&quot;rotate&quot;:0,&quot;skewX&quot;:0,&quot;scale&quot;:{&quot;x&quot;:0.3362031749969838,&quot;y&quot;:0.3362031749969837}},&quot;opacity&quot;:1,&quot;image&quot;:{&quot;url&quot;:&quot;https://icons.biorender.com/biorender/5e343b6fcf9d2e00289a88b1/well-plate-side-view-container-large-wide.png&quot;,&quot;fallbackUrl&quot;:&quot;https://res.cloudinary.com/dlcjuc3ej/image/upload/v1580481389/r1eeafmvhgq6tp8a7ss6.svg#/keystone/api/icons/5e343b6fcf9d2e00289a88b1/well-plate-side-view-container-large-wide.svg&quot;,&quot;size&quot;:{&quot;x&quot;:514,&quot;y&quot;:349},&quot;isPremium&quot;:false,&quot;isPacked&quot;:true},&quot;source&quot;:{&quot;id&quot;:&quot;5e343b44cf9d2e00289a88b0&quot;,&quot;type&quot;:&quot;ASSETS&quot;},&quot;pathStyles&quot;:[{&quot;type&quot;:&quot;FILL&quot;,&quot;fillStyle&quot;:&quot;rgb(0,0,0)&quot;}],&quot;isLocked&quot;:false,&quot;parent&quot;:{&quot;type&quot;:&quot;CHILD&quot;,&quot;parentId&quot;:&quot;e7932425-242c-4742-8c98-4a9fedf0267a&quot;,&quot;order&quot;:&quot;7&quot;}},&quot;1a2fa43a-237c-4fcc-b2b5-8b4a5b0ac37e&quot;:{&quot;type&quot;:&quot;FIGURE_OBJECT&quot;,&quot;id&quot;:&quot;1a2fa43a-237c-4fcc-b2b5-8b4a5b0ac37e&quot;,&quot;name&quot;:&quot;Antibody (round style)&quot;,&quot;relativeTransform&quot;:{&quot;translate&quot;:{&quot;x&quot;:-509.82035977681664,&quot;y&quot;:-121.10370448648442},&quot;rotate&quot;:-3.0141958970930594e-16,&quot;skewX&quot;:0,&quot;scale&quot;:{&quot;x&quot;:0.2571432465911827,&quot;y&quot;:0.2571432465911827}},&quot;opacity&quot;:1,&quot;image&quot;:{&quot;url&quot;:&quot;https://icons.biorender.com/biorender/5f4d09ca662021002851fea5/antibody-round-style.png&quot;,&quot;fallbackUrl&quot;:&quot;https://res.cloudinary.com/dlcjuc3ej/image/upload/v1598884286/v338exer3zt5boji0pk6.svg#/keystone/api/icons/5f4d09ca662021002851fea5/antibody-round-style.svg&quot;,&quot;size&quot;:{&quot;x&quot;:142,&quot;y&quot;:148},&quot;isPremium&quot;:false,&quot;isPacked&quot;:true},&quot;source&quot;:{&quot;id&quot;:&quot;5f4d0886662021002851fe7f&quot;,&quot;type&quot;:&quot;ASSETS&quot;},&quot;pathStyles&quot;:[{&quot;type&quot;:&quot;FILL&quot;,&quot;fillStyle&quot;:&quot;rgb(0,0,0)&quot;}],&quot;isLocked&quot;:false,&quot;parent&quot;:{&quot;type&quot;:&quot;CHILD&quot;,&quot;parentId&quot;:&quot;180371a5-31e7-47c1-83c3-c0d7ba2abe2f&quot;,&quot;order&quot;:&quot;5&quot;}},&quot;834cc304-1232-4013-ab98-b1bdf03c8597&quot;:{&quot;id&quot;:&quot;834cc304-1232-4013-ab98-b1bdf03c8597&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6f5ba5b-81e4-4929-9f1d-1ecd7f32089a&quot;,&quot;order&quot;:&quot;9999995&quot;}},&quot;4282b097-f41f-4ab6-987b-eb6727360d28&quot;:{&quot;id&quot;:&quot;4282b097-f41f-4ab6-987b-eb6727360d28&quot;,&quot;name&quot;:&quot;Well plate (side view, container, large, wide)&quot;,&quot;displayName&quot;:&quot;&quot;,&quot;type&quot;:&quot;FIGURE_OBJECT&quot;,&quot;relativeTransform&quot;:{&quot;translate&quot;:{&quot;x&quot;:383.0884235162255,&quot;y&quot;:-138.30306961082593},&quot;rotate&quot;:0,&quot;skewX&quot;:0,&quot;scale&quot;:{&quot;x&quot;:1,&quot;y&quot;:1.0662238354634537}},&quot;image&quot;:{&quot;url&quot;:&quot;https://icons.biorender.com/biorender/5f3ee8e91d02cb00278ed99a/well-plate-side-view-container-large-wide.png&quot;,&quot;fallbackUrl&quot;:&quot;https://res.cloudinary.com/dlcjuc3ej/image/upload/v1597958375/qsww8p86bwssj0r3gncb.svg#/keystone/api/icons/5f3ee8e91d02cb00278ed99a/well-plate-side-view-container-large-wide.svg&quot;,&quot;isPremium&quot;:true,&quot;size&quot;:{&quot;x&quot;:200,&quot;y&quot;:135.79766536964982}},&quot;source&quot;:{&quot;id&quot;:&quot;5e343b44cf9d2e00289a88b0&quot;,&quot;type&quot;:&quot;ASSETS&quot;},&quot;isPremium&quot;:true,&quot;parent&quot;:{&quot;type&quot;:&quot;CHILD&quot;,&quot;parentId&quot;:&quot;92b3b111-e32c-4fd0-b6fe-f62e348b541d&quot;,&quot;order&quot;:&quot;5&quot;}},&quot;e1231c8c-f085-4ccd-8b48-1cdff0d075d1&quot;:{&quot;type&quot;:&quot;FIGURE_OBJECT&quot;,&quot;id&quot;:&quot;e1231c8c-f085-4ccd-8b48-1cdff0d075d1&quot;,&quot;relativeTransform&quot;:{&quot;translate&quot;:{&quot;x&quot;:0,&quot;y&quot;:0},&quot;rotate&quot;:0},&quot;isLocked&quot;:false,&quot;parent&quot;:{&quot;type&quot;:&quot;CHILD&quot;,&quot;parentId&quot;:&quot;92b3b111-e32c-4fd0-b6fe-f62e348b541d&quot;,&quot;order&quot;:&quot;7&quot;},&quot;source&quot;:{&quot;id&quot;:&quot;5f109752568b8300b1f314ea&quot;,&quot;type&quot;:&quot;TEMPLATES&quot;}},&quot;b53e1472-1a7b-4768-85e1-4b397b6affa9&quot;:{&quot;type&quot;:&quot;FIGURE_OBJECT&quot;,&quot;id&quot;:&quot;b53e1472-1a7b-4768-85e1-4b397b6affa9&quot;,&quot;name&quot;:&quot;Mouse (lateral 1, curved tail)&quot;,&quot;relativeTransform&quot;:{&quot;translate&quot;:{&quot;x&quot;:-226.8552799043449,&quot;y&quot;:-39.46747382306121},&quot;rotate&quot;:0,&quot;skewX&quot;:0,&quot;scale&quot;:{&quot;x&quot;:0.25521943305320266,&quot;y&quot;:0.2552194330532026}},&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e1231c8c-f085-4ccd-8b48-1cdff0d075d1&quot;,&quot;order&quot;:&quot;01&quot;}},&quot;b879ba39-4504-4b9e-8f09-287bcb9c7deb&quot;:{&quot;type&quot;:&quot;FIGURE_OBJECT&quot;,&quot;id&quot;:&quot;b879ba39-4504-4b9e-8f09-287bcb9c7deb&quot;,&quot;name&quot;:&quot;Syringe (with needle)&quot;,&quot;relativeTransform&quot;:{&quot;translate&quot;:{&quot;x&quot;:-186.5496129680467,&quot;y&quot;:-83.14047005196218},&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e1231c8c-f085-4ccd-8b48-1cdff0d075d1&quot;,&quot;order&quot;:&quot;02&quot;}},&quot;17491d9e-e53f-4eb4-bf10-808b770a5d74&quot;:{&quot;type&quot;:&quot;FIGURE_OBJECT&quot;,&quot;id&quot;:&quot;17491d9e-e53f-4eb4-bf10-808b770a5d74&quot;,&quot;relativeTransform&quot;:{&quot;translate&quot;:{&quot;x&quot;:105.02843248201113,&quot;y&quot;:129.9910629474539},&quot;rotate&quot;:0},&quot;opacity&quot;:1,&quot;source&quot;:{&quot;type&quot;:&quot;ASSETS&quot;},&quot;pathStyles&quot;:[{&quot;type&quot;:&quot;FILL&quot;,&quot;fillStyle&quot;:&quot;rgb(0,0,0)&quot;}],&quot;isLocked&quot;:false,&quot;parent&quot;:{&quot;type&quot;:&quot;CHILD&quot;,&quot;parentId&quot;:&quot;e1231c8c-f085-4ccd-8b48-1cdff0d075d1&quot;,&quot;order&quot;:&quot;05&quot;}},&quot;f7a684e8-0c9a-4d7b-87fd-30a472595083&quot;:{&quot;type&quot;:&quot;FIGURE_OBJECT&quot;,&quot;id&quot;:&quot;f7a684e8-0c9a-4d7b-87fd-30a472595083&quot;,&quot;name&quot;:&quot;Generic receptor 3a [2020-01]&quot;,&quot;relativeTransform&quot;:{&quot;translate&quot;:{&quot;x&quot;:-45.43376287029838,&quot;y&quot;:3.6636828087625477},&quot;rotate&quot;:4.71238898038469,&quot;skewX&quot;:9.70403064108847e-16,&quot;scale&quot;:{&quot;x&quot;:-0.14730461486359592,&quot;y&quot;:0.1473046148635961}},&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2&quot;}},&quot;3cd62e5f-10bd-46bf-8373-ecc70ae43732&quot;:{&quot;type&quot;:&quot;FIGURE_OBJECT&quot;,&quot;id&quot;:&quot;3cd62e5f-10bd-46bf-8373-ecc70ae43732&quot;,&quot;name&quot;:&quot;Generic receptor 3a [2020-01]&quot;,&quot;relativeTransform&quot;:{&quot;translate&quot;:{&quot;x&quot;:3.7232784493184927,&quot;y&quot;:-36.25800436079535},&quot;rotate&quot;:0,&quot;skewX&quot;:3.316125578789227e-17,&quot;scale&quot;:{&quot;x&quot;:0.14730461486359586,&quot;y&quot;:0.14730461486359592}},&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5&quot;}},&quot;b1a810ae-16cf-4958-b11e-d9949ac20a95&quot;:{&quot;type&quot;:&quot;FIGURE_OBJECT&quot;,&quot;id&quot;:&quot;b1a810ae-16cf-4958-b11e-d9949ac20a95&quot;,&quot;name&quot;:&quot;Generic receptor 3a [2020-01]&quot;,&quot;relativeTransform&quot;:{&quot;translate&quot;:{&quot;x&quot;:45.24084383387418,&quot;y&quot;:5.965202805166173},&quot;rotate&quot;:1.5511054787455876,&quot;skewX&quot;:-5.746129476418333e-17,&quot;scale&quot;:{&quot;x&quot;:-0.14730461486359586,&quot;y&quot;:0.1473046148635959}},&quot;opacity&quot;:1,&quot;image&quot;:{&quot;url&quot;:&quot;https://icons.biorender.com/biorender/5be5ed9b7664d21200a3f8c2/generic-receptor-3a.png&quot;,&quot;fallbackUrl&quot;:&quot;https://res.cloudinary.com/dlcjuc3ej/image/upload/v1541795219/qeozkgbuwsom50efvy69.svg#/keystone/api/icons/5be5ed9b7664d21200a3f8c2/generic-receptor-3a.svg&quot;,&quot;size&quot;:{&quot;x&quot;:135,&quot;y&quot;:200},&quot;isPremium&quot;:false},&quot;source&quot;:{&quot;id&quot;:&quot;5be5ed727664d21200a3f8b5&quot;,&quot;type&quot;:&quot;ASSETS&quot;},&quot;pathStyles&quot;:[{&quot;type&quot;:&quot;FILL&quot;,&quot;fillStyle&quot;:&quot;rgb(0,0,0)&quot;}],&quot;isLocked&quot;:false,&quot;parent&quot;:{&quot;type&quot;:&quot;CHILD&quot;,&quot;parentId&quot;:&quot;17491d9e-e53f-4eb4-bf10-808b770a5d74&quot;,&quot;order&quot;:&quot;7&quot;}},&quot;9dcb17eb-5669-4935-be99-692b5a939069&quot;:{&quot;id&quot;:&quot;9dcb17eb-5669-4935-be99-692b5a939069&quot;,&quot;name&quot;:&quot;Lymphocyte &quot;,&quot;type&quot;:&quot;FIGURE_OBJECT&quot;,&quot;relativeTransform&quot;:{&quot;translate&quot;:{&quot;x&quot;:-0.014490300673055382,&quot;y&quot;:6.164538852606499},&quot;rotate&quot;:0.8763027934808157,&quot;skewX&quot;:0,&quot;scale&quot;:{&quot;x&quot;:0.7987470806865385,&quot;y&quot;:0.7987470806865387}},&quot;image&quot;:{&quot;url&quot;:&quot;https://icons.biorender.com/biorender/615c6a7e2c69940029be2bdd/lymphocyte-2.png&quot;,&quot;fallbackUrl&quot;:&quot;https://res.cloudinary.com/dlcjuc3ej/image/upload/v1633446501/jjjodjzz0g5effd7jlud.svg#/keystone/api/icons/615c6a7e2c69940029be2bdd/lymphocyte-2.svg&quot;,&quot;isPremium&quot;:false,&quot;size&quot;:{&quot;x&quot;:100,&quot;y&quot;:103.54609929078015}},&quot;source&quot;:{&quot;id&quot;:&quot;615b6324fbd68200297651c8&quot;,&quot;type&quot;:&quot;ASSETS&quot;},&quot;isPremium&quot;:false,&quot;parent&quot;:{&quot;type&quot;:&quot;CHILD&quot;,&quot;parentId&quot;:&quot;17491d9e-e53f-4eb4-bf10-808b770a5d74&quot;,&quot;order&quot;:&quot;1&quot;}},&quot;2c2a8f4a-5137-4efa-ac0e-fc219966981c&quot;:{&quot;type&quot;:&quot;FIGURE_OBJECT&quot;,&quot;id&quot;:&quot;2c2a8f4a-5137-4efa-ac0e-fc219966981c&quot;,&quot;relativeTransform&quot;:{&quot;translate&quot;:{&quot;x&quot;:-225.31132158685745,&quot;y&quot;:-235.5964903902571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7199261128165,&quot;y&quot;:27.53185185185185},&quot;targetSize&quot;:{&quot;x&quot;:148.68217501652163,&quot;y&quot;:17.589794238683126},&quot;format&quot;:&quot;BETTER_TEXT&quot;,&quot;verticalAlign&quot;:&quot;TOP&quot;},&quot;isLocked&quot;:false,&quot;parent&quot;:{&quot;type&quot;:&quot;CHILD&quot;,&quot;parentId&quot;:&quot;e1231c8c-f085-4ccd-8b48-1cdff0d075d1&quot;,&quot;order&quot;:&quot;1&quot;}},&quot;e542e81e-1317-46cc-a788-a790f0f4e4f7&quot;:{&quot;type&quot;:&quot;FIGURE_OBJECT&quot;,&quot;id&quot;:&quot;e542e81e-1317-46cc-a788-a790f0f4e4f7&quot;,&quot;relativeTransform&quot;:{&quot;translate&quot;:{&quot;x&quot;:-358.93234899040317,&quot;y&quot;:-241.78665564160733},&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11&quot;}},&quot;a7bf282b-21ec-4a28-ab96-e33c46ca4ec4&quot;:{&quot;type&quot;:&quot;FIGURE_OBJECT&quot;,&quot;id&quot;:&quot;a7bf282b-21ec-4a28-ab96-e33c46ca4ec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e542e81e-1317-46cc-a788-a790f0f4e4f7&quot;,&quot;order&quot;:&quot;5&quot;}},&quot;3dca65bc-d9d5-44a0-b7c3-e87b8848e56d&quot;:{&quot;type&quot;:&quot;FIGURE_OBJECT&quot;,&quot;id&quot;:&quot;3dca65bc-d9d5-44a0-b7c3-e87b8848e56d&quot;,&quot;relativeTransform&quot;:{&quot;translate&quot;:{&quot;x&quot;:290.8878790638094,&quot;y&quot;:-99.97866178903395},&quot;rotate&quot;:0},&quot;opacity&quot;:1,&quot;source&quot;:{&quot;type&quot;:&quot;ASSETS&quot;},&quot;pathStyles&quot;:[{&quot;type&quot;:&quot;FILL&quot;,&quot;fillStyle&quot;:&quot;rgb(0,0,0)&quot;}],&quot;isLocked&quot;:false,&quot;parent&quot;:{&quot;type&quot;:&quot;CHILD&quot;,&quot;parentId&quot;:&quot;e1231c8c-f085-4ccd-8b48-1cdff0d075d1&quot;,&quot;order&quot;:&quot;12&quot;}},&quot;e7c5ce08-f8b0-4ad2-b8f1-fd24092413c8&quot;:{&quot;type&quot;:&quot;FIGURE_OBJECT&quot;,&quot;id&quot;:&quot;e7c5ce08-f8b0-4ad2-b8f1-fd24092413c8&quot;,&quot;name&quot;:&quot;Antibody (round style)&quot;,&quot;relativeTransform&quot;:{&quot;translate&quot;:{&quot;x&quot;:-10.342262492346926,&quot;y&quot;:15.557819203231135},&quot;rotate&quot;:-0.38922126634276666,&quot;skewX&quot;:1.6866077105636807e-16,&quot;scale&quot;:{&quot;x&quot;:0.10141637593714625,&quot;y&quot;:0.101215551430340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1&quot;}},&quot;2444aa76-6470-4c07-a244-18f1d634ab02&quot;:{&quot;type&quot;:&quot;FIGURE_OBJECT&quot;,&quot;id&quot;:&quot;2444aa76-6470-4c07-a244-18f1d634ab02&quot;,&quot;name&quot;:&quot;Antibody (round style)&quot;,&quot;relativeTransform&quot;:{&quot;translate&quot;:{&quot;x&quot;:-20.294554362942197,&quot;y&quot;:-14.651804477220086},&quot;rotate&quot;:-0.34220957368019006,&quot;skewX&quot;:2.1291274490908656e-16,&quot;scale&quot;:{&quot;x&quot;:0.11055030063312397,&quot;y&quot;:0.1103313891467215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2&quot;}},&quot;ebb96f3f-6081-48fd-88eb-da23c67f89e5&quot;:{&quot;type&quot;:&quot;FIGURE_OBJECT&quot;,&quot;id&quot;:&quot;ebb96f3f-6081-48fd-88eb-da23c67f89e5&quot;,&quot;name&quot;:&quot;Antibody (round style)&quot;,&quot;relativeTransform&quot;:{&quot;translate&quot;:{&quot;x&quot;:29.26129872733908,&quot;y&quot;:-13.07037956773641},&quot;rotate&quot;:0.34346908418368494,&quot;skewX&quot;:-1.1445852873285089e-16,&quot;scale&quot;:{&quot;x&quot;:0.10661582701038018,&quot;y&quot;:0.1064047065608548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3&quot;}},&quot;3807e78b-f2f7-409b-904f-65df7c13b0d5&quot;:{&quot;type&quot;:&quot;FIGURE_OBJECT&quot;,&quot;id&quot;:&quot;3807e78b-f2f7-409b-904f-65df7c13b0d5&quot;,&quot;name&quot;:&quot;Antibody (round style)&quot;,&quot;relativeTransform&quot;:{&quot;translate&quot;:{&quot;x&quot;:4.5381626885748565,&quot;y&quot;:-11.514098285081047},&quot;rotate&quot;:0.2601963509949901,&quot;skewX&quot;:1.5261137164380122e-16,&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5&quot;}},&quot;7f193382-0fb7-4f76-8830-75fa250d055d&quot;:{&quot;type&quot;:&quot;FIGURE_OBJECT&quot;,&quot;id&quot;:&quot;7f193382-0fb7-4f76-8830-75fa250d055d&quot;,&quot;name&quot;:&quot;Antibody (round style)&quot;,&quot;relativeTransform&quot;:{&quot;translate&quot;:{&quot;x&quot;:13.854777338425396,&quot;y&quot;:14.170429898476616},&quot;rotate&quot;:-0.10548588012114493,&quot;skewX&quot;:-3.81528429109503e-17,&quot;scale&quot;:{&quot;x&quot;:0.10661582701038018,&quot;y&quot;:0.1064047065608546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6&quot;}},&quot;bd43b6eb-7701-4ba5-8ec2-504aa3a24d16&quot;:{&quot;type&quot;:&quot;FIGURE_OBJECT&quot;,&quot;id&quot;:&quot;bd43b6eb-7701-4ba5-8ec2-504aa3a24d16&quot;,&quot;name&quot;:&quot;Antibody (round style)&quot;,&quot;relativeTransform&quot;:{&quot;translate&quot;:{&quot;x&quot;:36.17281779868437,&quot;y&quot;:11.429006375316183},&quot;rotate&quot;:-2.443460952792061e-16,&quot;skewX&quot;:-6.632251157578454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7&quot;}},&quot;a7330745-be52-4a41-8ddb-1749c4d73e98&quot;:{&quot;type&quot;:&quot;FIGURE_OBJECT&quot;,&quot;id&quot;:&quot;a7330745-be52-4a41-8ddb-1749c4d73e98&quot;,&quot;name&quot;:&quot;Antibody (round style)&quot;,&quot;relativeTransform&quot;:{&quot;translate&quot;:{&quot;x&quot;:-32.282356638637985,&quot;y&quot;:7.93740465236965},&quot;rotate&quot;:0.4980370350525279,&quot;skewX&quot;:7.630568582190051e-17,&quot;scale&quot;:{&quot;x&quot;:0.10661582701038023,&quot;y&quot;:0.10640470656085471}},&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dca65bc-d9d5-44a0-b7c3-e87b8848e56d&quot;,&quot;order&quot;:&quot;8&quot;}},&quot;72cb66dd-593b-4191-b613-6a3bfff55105&quot;:{&quot;type&quot;:&quot;FIGURE_OBJECT&quot;,&quot;id&quot;:&quot;72cb66dd-593b-4191-b613-6a3bfff55105&quot;,&quot;relativeTransform&quot;:{&quot;translate&quot;:{&quot;x&quot;:213.44846964990626,&quot;y&quot;:-110.04518863820631},&quot;rotate&quot;:-1.5707963267948966},&quot;opacity&quot;:1,&quot;path&quot;:{&quot;type&quot;:&quot;POLY_LINE&quot;,&quot;points&quot;:[{&quot;x&quot;:0,&quot;y&quot;:-29.485840277777772},{&quot;x&quot;:0,&quot;y&quot;:29.485840277777772}],&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17&quot;}},&quot;c6820f53-a733-4953-a61e-2892a39205b7&quot;:{&quot;type&quot;:&quot;FIGURE_OBJECT&quot;,&quot;id&quot;:&quot;c6820f53-a733-4953-a61e-2892a39205b7&quot;,&quot;name&quot;:&quot;Antibody (round style)&quot;,&quot;relativeTransform&quot;:{&quot;translate&quot;:{&quot;x&quot;:-199.3594466559926,&quot;y&quot;:148.17582409708598},&quot;rotate&quot;:-0.4815151095815813,&quot;skewX&quot;:-1.7365824314504892e-16,&quot;scale&quot;:{&quot;x&quot;:0.12240891709297326,&quot;y&quot;:0.122166523197739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quot;}},&quot;15989fc8-0a7d-41e0-b47e-1f670fe046d2&quot;:{&quot;type&quot;:&quot;FIGURE_OBJECT&quot;,&quot;id&quot;:&quot;15989fc8-0a7d-41e0-b47e-1f670fe046d2&quot;,&quot;name&quot;:&quot;Antibody (round style)&quot;,&quot;relativeTransform&quot;:{&quot;translate&quot;:{&quot;x&quot;:-263.9212306201445,&quot;y&quot;:102.1591910046478},&quot;rotate&quot;:-2.400656772840477,&quot;skewX&quot;:-1.166558686755262e-16,&quot;scale&quot;:{&quot;x&quot;:0.12194439178103661,&quot;y&quot;:0.121702917737906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1&quot;}},&quot;c9336e54-b117-461f-a946-9cf8200d8737&quot;:{&quot;type&quot;:&quot;FIGURE_OBJECT&quot;,&quot;id&quot;:&quot;c9336e54-b117-461f-a946-9cf8200d8737&quot;,&quot;name&quot;:&quot;Antibody (round style)&quot;,&quot;relativeTransform&quot;:{&quot;translate&quot;:{&quot;x&quot;:-229.58108840052356,&quot;y&quot;:116.82725592531835},&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2&quot;}},&quot;00c18d14-c888-432f-9821-8bb5ec01379e&quot;:{&quot;type&quot;:&quot;FIGURE_OBJECT&quot;,&quot;id&quot;:&quot;00c18d14-c888-432f-9821-8bb5ec01379e&quot;,&quot;name&quot;:&quot;Antibody (round style)&quot;,&quot;relativeTransform&quot;:{&quot;translate&quot;:{&quot;x&quot;:-309.58275506719025,&quot;y&quot;:118.3170837218999},&quot;rotate&quot;:0.7109881354396289,&quot;skewX&quot;:-7.63056858219006e-17,&quot;scale&quot;:{&quot;x&quot;:0.10661582701038018,&quot;y&quot;:0.10640470656085468}},&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25&quot;}},&quot;d0768f9a-173e-4517-8907-4f5f3bb2e912&quot;:{&quot;type&quot;:&quot;FIGURE_OBJECT&quot;,&quot;id&quot;:&quot;d0768f9a-173e-4517-8907-4f5f3bb2e912&quot;,&quot;name&quot;:&quot;Antibody (round style)&quot;,&quot;relativeTransform&quot;:{&quot;translate&quot;:{&quot;x&quot;:-326.8326629005703,&quot;y&quot;:146.4577198253041},&quot;rotate&quot;:-0.8273302292398308,&quot;skewX&quot;:-1.2208909731504095e-15,&quot;scale&quot;:{&quot;x&quot;:0.10661582701038018,&quot;y&quot;:0.1064047065608546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quot;}},&quot;b461c1a8-128b-430f-a07e-79e8e9cb64ba&quot;:{&quot;type&quot;:&quot;FIGURE_OBJECT&quot;,&quot;id&quot;:&quot;b461c1a8-128b-430f-a07e-79e8e9cb64ba&quot;,&quot;name&quot;:&quot;Antibody (round style)&quot;,&quot;relativeTransform&quot;:{&quot;translate&quot;:{&quot;x&quot;:33.262057774766646,&quot;y&quot;:133.93801489989252},&quot;rotate&quot;:-1.516119853824847,&quot;skewX&quot;:-2.3136197900424944e-16,&quot;scale&quot;:{&quot;x&quot;:0.14997876049696757,&quot;y&quot;:0.1496817728524195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32&quot;}},&quot;4122b7c7-9ef7-4016-8f7b-4c72b4a54dce&quot;:{&quot;type&quot;:&quot;FIGURE_OBJECT&quot;,&quot;id&quot;:&quot;4122b7c7-9ef7-4016-8f7b-4c72b4a54dce&quot;,&quot;relativeTransform&quot;:{&quot;translate&quot;:{&quot;x&quot;:151.507271822536,&quot;y&quot;:-236.554790807346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bold&quot;,&quot;fontStyle&quot;:&quot;normal&quot;,&quot;decoration&quot;:&quot;none&quot;,&quot;script&quot;:&quot;none&quot;},&quot;range&quot;:[0,33]},{&quot;style&quot;:{&quot;fontFamily&quot;:&quot;Roboto&quot;,&quot;fontSize&quot;:11.925925925925924,&quot;color&quot;:&quot;#232323&quot;,&quot;fontWeight&quot;:&quot;normal&quot;,&quot;fontStyle&quot;:&quot;normal&quot;,&quot;decoration&quot;:&quot;none&quot;,&quot;script&quot;:&quot;none&quot;},&quot;range&quot;:[34,111]}],&quot;text&quot;:&quot;Monoclonal antibodies production: antibody-cell fusion, hybridoma selection and antibody large scale production &quot;,&quot;baseStyle&quot;:{&quot;fontFamily&quot;:&quot;Roboto&quot;,&quot;fontSize&quot;:11.925925925925924,&quot;color&quot;:&quot;#232323&quot;,&quot;fontWeight&quot;:&quot;bold&quot;,&quot;fontStyle&quot;:&quot;normal&quot;,&quot;decoration&quot;:&quot;none&quot;,&quot;script&quot;:&quot;none&quot;}}],&quot;verticalAlign&quot;:&quot;TOP&quot;},&quot;size&quot;:{&quot;x&quot;:410.02124773384674,&quot;y&quot;:27.53185185185185},&quot;targetSize&quot;:{&quot;x&quot;:261.9580193855132,&quot;y&quot;:17.589794238683126},&quot;format&quot;:&quot;BETTER_TEXT&quot;,&quot;verticalAlign&quot;:&quot;TOP&quot;},&quot;isLocked&quot;:false,&quot;parent&quot;:{&quot;type&quot;:&quot;CHILD&quot;,&quot;parentId&quot;:&quot;e1231c8c-f085-4ccd-8b48-1cdff0d075d1&quot;,&quot;order&quot;:&quot;4&quot;}},&quot;b4132580-de67-4215-bb5a-04418e05aad8&quot;:{&quot;type&quot;:&quot;FIGURE_OBJECT&quot;,&quot;id&quot;:&quot;b4132580-de67-4215-bb5a-04418e05aad8&quot;,&quot;relativeTransform&quot;:{&quot;translate&quot;:{&quot;x&quot;:-69.25098724763973,&quot;y&quot;:-242.265898685883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45&quot;}},&quot;27371545-382a-44c5-a261-5064819bcd1d&quot;:{&quot;type&quot;:&quot;FIGURE_OBJECT&quot;,&quot;id&quot;:&quot;27371545-382a-44c5-a261-5064819bcd1d&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4132580-de67-4215-bb5a-04418e05aad8&quot;,&quot;order&quot;:&quot;5&quot;}},&quot;fcdcc3f3-022b-45ac-9994-3860b4fe0caa&quot;:{&quot;type&quot;:&quot;FIGURE_OBJECT&quot;,&quot;id&quot;:&quot;fcdcc3f3-022b-45ac-9994-3860b4fe0caa&quot;,&quot;relativeTransform&quot;:{&quot;translate&quot;:{&quot;x&quot;:-234.52490009457168,&quot;y&quot;:45.0043569300625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9]}],&quot;text&quot;:&quot;Monoclonal antibody binds to 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18.6398230068769,&quot;y&quot;:15.262622862860736},&quot;targetSize&quot;:{&quot;x&quot;:139.6865535877269,&quot;y&quot;:9.751120162383247},&quot;format&quot;:&quot;BETTER_TEXT&quot;,&quot;verticalAlign&quot;:&quot;TOP&quot;},&quot;isLocked&quot;:false,&quot;parent&quot;:{&quot;type&quot;:&quot;CHILD&quot;,&quot;parentId&quot;:&quot;e1231c8c-f085-4ccd-8b48-1cdff0d075d1&quot;,&quot;order&quot;:&quot;5&quot;}},&quot;bea1da72-5745-4c7b-8222-28cb36dc4241&quot;:{&quot;type&quot;:&quot;FIGURE_OBJECT&quot;,&quot;id&quot;:&quot;bea1da72-5745-4c7b-8222-28cb36dc4241&quot;,&quot;relativeTransform&quot;:{&quot;translate&quot;:{&quot;x&quot;:-358.049218095702,&quot;y&quot;:45.56570680313574},&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1&quot;}},&quot;c5b746b5-1bb8-411c-aac7-49744e1aadf9&quot;:{&quot;type&quot;:&quot;FIGURE_OBJECT&quot;,&quot;id&quot;:&quot;c5b746b5-1bb8-411c-aac7-49744e1aadf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ea1da72-5745-4c7b-8222-28cb36dc4241&quot;,&quot;order&quot;:&quot;5&quot;}},&quot;91f0b6b1-36b8-42c5-8a5d-6b335baae94b&quot;:{&quot;type&quot;:&quot;FIGURE_OBJECT&quot;,&quot;id&quot;:&quot;91f0b6b1-36b8-42c5-8a5d-6b335baae94b&quot;,&quot;relativeTransform&quot;:{&quot;translate&quot;:{&quot;x&quot;:63.00628375232313,&quot;y&quot;:51.9755734709189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1]}],&quot;text&quot;:&quot;Effector immune cell recognizes antibody bound to cancer cell and initiates attack&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232.50101326291974,&quot;y&quot;:27.53185185185185},&quot;targetSize&quot;:{&quot;x&quot;:148.5423140290876,&quot;y&quot;:17.589794238683126},&quot;format&quot;:&quot;BETTER_TEXT&quot;,&quot;verticalAlign&quot;:&quot;TOP&quot;},&quot;isLocked&quot;:false,&quot;parent&quot;:{&quot;type&quot;:&quot;CHILD&quot;,&quot;parentId&quot;:&quot;e1231c8c-f085-4ccd-8b48-1cdff0d075d1&quot;,&quot;order&quot;:&quot;52&quot;}},&quot;2c9ab024-3b36-4157-9b55-d28e610e4e76&quot;:{&quot;type&quot;:&quot;FIGURE_OBJECT&quot;,&quot;id&quot;:&quot;2c9ab024-3b36-4157-9b55-d28e610e4e76&quot;,&quot;relativeTransform&quot;:{&quot;translate&quot;:{&quot;x&quot;:-69.25106392542347,&quot;y&quot;:45.79965790040275},&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55&quot;}},&quot;e243d7dc-0cb9-4337-84f5-e96dc83a2ca4&quot;:{&quot;type&quot;:&quot;FIGURE_OBJECT&quot;,&quot;id&quot;:&quot;e243d7dc-0cb9-4337-84f5-e96dc83a2ca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2c9ab024-3b36-4157-9b55-d28e610e4e76&quot;,&quot;order&quot;:&quot;5&quot;}},&quot;33879c58-f029-4a00-9ae1-7af95983dab2&quot;:{&quot;type&quot;:&quot;FIGURE_OBJECT&quot;,&quot;id&quot;:&quot;33879c58-f029-4a00-9ae1-7af95983dab2&quot;,&quot;relativeTransform&quot;:{&quot;translate&quot;:{&quot;x&quot;:319.5339953218224,&quot;y&quot;:45.004471382685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5]}],&quot;text&quot;:&quot;Cancer cell 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91.69205993017631,&quot;y&quot;:15.262638120658739},&quot;targetSize&quot;:{&quot;x&quot;:58.581038288723754,&quot;y&quot;:9.751129910420861},&quot;format&quot;:&quot;BETTER_TEXT&quot;,&quot;verticalAlign&quot;:&quot;TOP&quot;},&quot;isLocked&quot;:false,&quot;parent&quot;:{&quot;type&quot;:&quot;CHILD&quot;,&quot;parentId&quot;:&quot;e1231c8c-f085-4ccd-8b48-1cdff0d075d1&quot;,&quot;order&quot;:&quot;57&quot;}},&quot;4b4ab7b6-c13a-483c-88da-ab0ab7682ccb&quot;:{&quot;type&quot;:&quot;FIGURE_OBJECT&quot;,&quot;id&quot;:&quot;4b4ab7b6-c13a-483c-88da-ab0ab7682ccb&quot;,&quot;relativeTransform&quot;:{&quot;translate&quot;:{&quot;x&quot;:258.31881447656383,&quot;y&quot;:44.92824547471751},&quot;rotate&quot;:0},&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e1231c8c-f085-4ccd-8b48-1cdff0d075d1&quot;,&quot;order&quot;:&quot;6&quot;}},&quot;baa3987d-d804-4214-85bc-61c5c6f996b4&quot;:{&quot;type&quot;:&quot;FIGURE_OBJECT&quot;,&quot;id&quot;:&quot;baa3987d-d804-4214-85bc-61c5c6f996b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5&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4b4ab7b6-c13a-483c-88da-ab0ab7682ccb&quot;,&quot;order&quot;:&quot;5&quot;}},&quot;9183fe57-c4fd-461f-9f83-118f919cd34d&quot;:{&quot;type&quot;:&quot;FIGURE_OBJECT&quot;,&quot;id&quot;:&quot;9183fe57-c4fd-461f-9f83-118f919cd34d&quot;,&quot;name&quot;:&quot;Zoomed callout (circle, line tail, short)&quot;,&quot;relativeTransform&quot;:{&quot;translate&quot;:{&quot;x&quot;:-233.8115367047137,&quot;y&quot;:-134.9072007598015},&quot;rotate&quot;:-1.570796326794897},&quot;opacity&quot;:1,&quot;source&quot;:{&quot;id&quot;:&quot;5edaa7d88d5a3a00ac930a31&quot;,&quot;type&quot;:&quot;ASSETS&quot;},&quot;pathStyles&quot;:[{&quot;type&quot;:&quot;FILL&quot;,&quot;fillStyle&quot;:&quot;rgb(0,0,0)&quot;}],&quot;isLocked&quot;:false,&quot;parent&quot;:{&quot;type&quot;:&quot;CHILD&quot;,&quot;parentId&quot;:&quot;e1231c8c-f085-4ccd-8b48-1cdff0d075d1&quot;,&quot;order&quot;:&quot;61&quot;}},&quot;67245dd9-383e-4944-a7cc-32fdd5e72137&quot;:{&quot;type&quot;:&quot;FIGURE_OBJECT&quot;,&quot;id&quot;:&quot;67245dd9-383e-4944-a7cc-32fdd5e7213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183fe57-c4fd-461f-9f83-118f919cd34d&quot;,&quot;order&quot;:&quot;2&quot;}},&quot;185b48b4-d515-4195-8763-9c39ac0d9f15&quot;:{&quot;type&quot;:&quot;FIGURE_OBJECT&quot;,&quot;id&quot;:&quot;185b48b4-d515-4195-8763-9c39ac0d9f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183fe57-c4fd-461f-9f83-118f919cd34d&quot;,&quot;order&quot;:&quot;5&quot;}},&quot;5eb89151-2577-4777-a506-e35efb8942e3&quot;:{&quot;type&quot;:&quot;FIGURE_OBJECT&quot;,&quot;id&quot;:&quot;5eb89151-2577-4777-a506-e35efb8942e3&quot;,&quot;relativeTransform&quot;:{&quot;translate&quot;:{&quot;x&quot;:-232.0727009741903,&quot;y&quot;:-149.5971444228988},&quot;rotate&quot;:0},&quot;opacity&quot;:1,&quot;source&quot;:{&quot;type&quot;:&quot;ASSETS&quot;},&quot;pathStyles&quot;:[{&quot;type&quot;:&quot;FILL&quot;,&quot;fillStyle&quot;:&quot;rgb(0,0,0)&quot;}],&quot;isLocked&quot;:false,&quot;parent&quot;:{&quot;type&quot;:&quot;CHILD&quot;,&quot;parentId&quot;:&quot;e1231c8c-f085-4ccd-8b48-1cdff0d075d1&quot;,&quot;order&quot;:&quot;62&quot;}},&quot;1d8d18e7-62dd-4884-b940-7d5d753d4d05&quot;:{&quot;type&quot;:&quot;FIGURE_OBJECT&quot;,&quot;id&quot;:&quot;1d8d18e7-62dd-4884-b940-7d5d753d4d05&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05&quot;}},&quot;05824795-f470-4f99-b4d4-88f8fa274f1d&quot;:{&quot;type&quot;:&quot;FIGURE_OBJECT&quot;,&quot;id&quot;:&quot;05824795-f470-4f99-b4d4-88f8fa274f1d&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1&quot;}},&quot;88169c08-772f-4d0f-8a75-2a6fce42a695&quot;:{&quot;type&quot;:&quot;FIGURE_OBJECT&quot;,&quot;id&quot;:&quot;88169c08-772f-4d0f-8a75-2a6fce42a695&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2&quot;}},&quot;121bea0f-e5fd-4d31-b777-142a076c5d22&quot;:{&quot;type&quot;:&quot;FIGURE_OBJECT&quot;,&quot;id&quot;:&quot;121bea0f-e5fd-4d31-b777-142a076c5d22&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3&quot;}},&quot;115fe9ba-a859-4d06-b5c2-22c77d0dd5bc&quot;:{&quot;type&quot;:&quot;FIGURE_OBJECT&quot;,&quot;id&quot;:&quot;115fe9ba-a859-4d06-b5c2-22c77d0dd5bc&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5&quot;}},&quot;c1599635-e611-4cbd-84e6-8d5209c118e4&quot;:{&quot;type&quot;:&quot;FIGURE_OBJECT&quot;,&quot;id&quot;:&quot;c1599635-e611-4cbd-84e6-8d5209c118e4&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6&quot;}},&quot;f825e70c-4c1c-4b03-94a4-32de44821605&quot;:{&quot;type&quot;:&quot;FIGURE_OBJECT&quot;,&quot;id&quot;:&quot;f825e70c-4c1c-4b03-94a4-32de44821605&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7&quot;}},&quot;7fb1b721-c746-4795-ae97-d37406a78e50&quot;:{&quot;type&quot;:&quot;FIGURE_OBJECT&quot;,&quot;id&quot;:&quot;7fb1b721-c746-4795-ae97-d37406a78e50&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eb89151-2577-4777-a506-e35efb8942e3&quot;,&quot;order&quot;:&quot;8&quot;}},&quot;38fc8807-5822-4743-9e02-756ea817dad9&quot;:{&quot;type&quot;:&quot;FIGURE_OBJECT&quot;,&quot;id&quot;:&quot;38fc8807-5822-4743-9e02-756ea817dad9&quot;,&quot;relativeTransform&quot;:{&quot;translate&quot;:{&quot;x&quot;:-317.0211214602589,&quot;y&quot;:-149.79792735918153},&quot;rotate&quot;:0},&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Cancer cell antigen&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0757863907118,&quot;y&quot;:27.53185185185185},&quot;targetSize&quot;:{&quot;x&quot;:39.87150857496214,&quot;y&quot;:17.589794238683126},&quot;format&quot;:&quot;BETTER_TEXT&quot;,&quot;verticalAlign&quot;:&quot;TOP&quot;},&quot;isLocked&quot;:false,&quot;parent&quot;:{&quot;type&quot;:&quot;CHILD&quot;,&quot;parentId&quot;:&quot;e1231c8c-f085-4ccd-8b48-1cdff0d075d1&quot;,&quot;order&quot;:&quot;65&quot;}},&quot;ae91fced-4bf9-49b6-be6d-e54559124220&quot;:{&quot;type&quot;:&quot;FIGURE_OBJECT&quot;,&quot;id&quot;:&quot;ae91fced-4bf9-49b6-be6d-e54559124220&quot;,&quot;relativeTransform&quot;:{&quot;translate&quot;:{&quot;x&quot;:136.37967562616134,&quot;y&quot;:-58.2105450611292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8]}],&quot;text&quot;:&quot;Hybridoma&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14.055555555555554},&quot;targetSize&quot;:{&quot;x&quot;:39.92713557741769,&quot;y&quot;:8.979938271604937},&quot;format&quot;:&quot;BETTER_TEXT&quot;,&quot;verticalAlign&quot;:&quot;TOP&quot;},&quot;isLocked&quot;:false,&quot;parent&quot;:{&quot;type&quot;:&quot;CHILD&quot;,&quot;parentId&quot;:&quot;e1231c8c-f085-4ccd-8b48-1cdff0d075d1&quot;,&quot;order&quot;:&quot;67&quot;}},&quot;5693da63-8ea6-429a-a3db-6c93dbb62df9&quot;:{&quot;type&quot;:&quot;FIGURE_OBJECT&quot;,&quot;id&quot;:&quot;5693da63-8ea6-429a-a3db-6c93dbb62df9&quot;,&quot;relativeTransform&quot;:{&quot;translate&quot;:{&quot;x&quot;:290.5686553989077,&quot;y&quot;:-50.394467426468275},&quot;rotate&quot;:-2.443460952792061e-16},&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Monoclonal antibodies&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62.49464699074073,&quot;y&quot;:29.108799999999988},&quot;targetSize&quot;:{&quot;x&quot;:39.92713557741769,&quot;y&quot;:18.59728888888888},&quot;format&quot;:&quot;BETTER_TEXT&quot;,&quot;verticalAlign&quot;:&quot;TOP&quot;},&quot;isLocked&quot;:false,&quot;parent&quot;:{&quot;type&quot;:&quot;CHILD&quot;,&quot;parentId&quot;:&quot;e1231c8c-f085-4ccd-8b48-1cdff0d075d1&quot;,&quot;order&quot;:&quot;7&quot;}},&quot;291102cd-0eea-4766-9df9-36b6d0b5cead&quot;:{&quot;type&quot;:&quot;FIGURE_OBJECT&quot;,&quot;id&quot;:&quot;291102cd-0eea-4766-9df9-36b6d0b5cead&quot;,&quot;relativeTransform&quot;:{&quot;translate&quot;:{&quot;x&quot;:-6.343890296317077,&quot;y&quot;:-16.754647675376987},&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6]}],&quot;text&quot;:&quot;Immortalized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72&quot;}},&quot;725d45d0-4749-41e6-8a55-ba92c48f9d5d&quot;:{&quot;type&quot;:&quot;FIGURE_OBJECT&quot;,&quot;id&quot;:&quot;725d45d0-4749-41e6-8a55-ba92c48f9d5d&quot;,&quot;relativeTransform&quot;:{&quot;translate&quot;:{&quot;x&quot;:47.34438745909289,&quot;y&quot;:-125.98835866584012},&quot;rotate&quot;:0},&quot;opacity&quot;:1,&quot;path&quot;:{&quot;type&quot;:&quot;POLY_LINE&quot;,&quot;points&quot;:[{&quot;x&quot;:-42.166666666666664,&quot;y&quot;:-15.477639818460368},{&quot;x&quot;:-6.388888888888888,&quot;y&quot;:8.309607655537064},{&quot;x&quot;:42.166666666666664,&quot;y&quot;:15.105964076679196}],&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75&quot;}},&quot;69cdf5f3-261a-4acb-8077-e16e62c2a282&quot;:{&quot;type&quot;:&quot;FIGURE_OBJECT&quot;,&quot;id&quot;:&quot;69cdf5f3-261a-4acb-8077-e16e62c2a282&quot;,&quot;name&quot;:&quot;Antibody (round style)&quot;,&quot;relativeTransform&quot;:{&quot;translate&quot;:{&quot;x&quot;:-5.577334763129034,&quot;y&quot;:-189.82687082042568},&quot;rotate&quot;:-2.443460952792061e-16,&quot;skewX&quot;:-1.2391837689159728e-16,&quot;scale&quot;:{&quot;x&quot;:0.21459680274954032,&quot;y&quot;:0.214171858585680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231c8c-f085-4ccd-8b48-1cdff0d075d1&quot;,&quot;order&quot;:&quot;77&quot;}},&quot;2bd24011-c8aa-4b17-a1cb-5764d49c35cc&quot;:{&quot;type&quot;:&quot;FIGURE_OBJECT&quot;,&quot;id&quot;:&quot;2bd24011-c8aa-4b17-a1cb-5764d49c35cc&quot;,&quot;relativeTransform&quot;:{&quot;translate&quot;:{&quot;x&quot;:-5.8967792075735055,&quot;y&quot;:-157.379691500542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12]}],&quot;text&quot;:&quot;Mice antibody&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76.66666666666666,&quot;y&quot;:14.055555555555554},&quot;targetSize&quot;:{&quot;x&quot;:48.981481481481474,&quot;y&quot;:8.979938271604937},&quot;format&quot;:&quot;BETTER_TEXT&quot;,&quot;verticalAlign&quot;:&quot;TOP&quot;},&quot;isLocked&quot;:false,&quot;parent&quot;:{&quot;type&quot;:&quot;CHILD&quot;,&quot;parentId&quot;:&quot;e1231c8c-f085-4ccd-8b48-1cdff0d075d1&quot;,&quot;order&quot;:&quot;8&quot;}},&quot;c73ac384-f07d-4c11-a896-18809b9155bf&quot;:{&quot;type&quot;:&quot;FIGURE_OBJECT&quot;,&quot;id&quot;:&quot;c73ac384-f07d-4c11-a896-18809b9155bf&quot;,&quot;relativeTransform&quot;:{&quot;translate&quot;:{&quot;x&quot;:47.34438745909289,&quot;y&quot;:-84.50316973377477},&quot;rotate&quot;:0},&quot;opacity&quot;:1,&quot;path&quot;:{&quot;type&quot;:&quot;POLY_LINE&quot;,&quot;points&quot;:[{&quot;x&quot;:-42.166666666666664,&quot;y&quot;:14.184229644205853},{&quot;x&quot;:-6.388888888888888,&quot;y&quot;:-7.615203908467264},{&quot;x&quot;:42.166666666666664,&quot;y&quot;:-13.843613494945277}],&quot;closed&quot;:false},&quot;pathStyles&quot;:[{&quot;type&quot;:&quot;FILL&quot;,&quot;fillStyle&quot;:&quot;rgba(0,0,0,0)&quot;},{&quot;type&quot;:&quot;STROKE&quot;,&quot;strokeStyle&quot;:{&quot;units&quot;:&quot;PATH_LENGTH&quot;,&quot;stops&quot;:{&quot;0&quot;:&quot;#BAC8DA00&quot;,&quot;1&quot;:&quot;#BAC8DA&quot;,&quot;0.45&quot;:&quot;#BAC8DA&quot;}},&quot;lineWidth&quot;:5.75,&quot;lineJoin&quot;:&quot;round&quot;}],&quot;pathSmoothing&quot;:{&quot;type&quot;:&quot;CATMULL_SMOOTHING&quot;,&quot;smoothing&quot;:0.2},&quot;pathMarkers&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e1231c8c-f085-4ccd-8b48-1cdff0d075d1&quot;,&quot;order&quot;:&quot;85&quot;}},&quot;fc11885b-d48a-4d64-a572-85ff92405a2b&quot;:{&quot;type&quot;:&quot;FIGURE_OBJECT&quot;,&quot;id&quot;:&quot;fc11885b-d48a-4d64-a572-85ff92405a2b&quot;,&quot;relativeTransform&quot;:{&quot;translate&quot;:{&quot;x&quot;:-265.4498291844459,&quot;y&quot;:237.8966427854094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0]}],&quot;text&quot;:&quot;Cancer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07.31566671140163,&quot;y&quot;:16.3390056598151},&quot;targetSize&quot;:{&quot;x&quot;:68.5627870656177,&quot;y&quot;:10.438809171548536},&quot;format&quot;:&quot;BETTER_TEXT&quot;,&quot;verticalAlign&quot;:&quot;TOP&quot;},&quot;isLocked&quot;:false,&quot;parent&quot;:{&quot;type&quot;:&quot;CHILD&quot;,&quot;parentId&quot;:&quot;e1231c8c-f085-4ccd-8b48-1cdff0d075d1&quot;,&quot;order&quot;:&quot;9&quot;}},&quot;cbadc054-8c0c-4ed5-a8e2-6b71f46d7d24&quot;:{&quot;type&quot;:&quot;FIGURE_OBJECT&quot;,&quot;id&quot;:&quot;cbadc054-8c0c-4ed5-a8e2-6b71f46d7d24&quot;,&quot;relativeTransform&quot;:{&quot;translate&quot;:{&quot;x&quot;:108.4323629464193,&quot;y&quot;:189.148852287202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19]}],&quot;text&quot;:&quot;Effector immune cell&quot;,&quot;baseStyle&quot;:{&quot;fontFamily&quot;:&quot;Roboto&quot;,&quot;fontSize&quot;:11.925925925925924,&quot;color&quot;:&quot;#232323&quot;,&quot;fontWeight&quot;:&quot;normal&quot;,&quot;fontStyle&quot;:&quot;normal&quot;,&quot;decoration&quot;:&quot;none&quot;,&quot;script&quot;:&quot;none&quot;}}],&quot;verticalAlign&quot;:&quot;TOP&quot;},&quot;size&quot;:{&quot;x&quot;:118.30713152146339,&quot;y&quot;:16.3390056598151},&quot;targetSize&quot;:{&quot;x&quot;:75.58511180537938,&quot;y&quot;:10.438809171548536},&quot;format&quot;:&quot;BETTER_TEXT&quot;,&quot;verticalAlign&quot;:&quot;TOP&quot;},&quot;isLocked&quot;:false,&quot;parent&quot;:{&quot;type&quot;:&quot;CHILD&quot;,&quot;parentId&quot;:&quot;e1231c8c-f085-4ccd-8b48-1cdff0d075d1&quot;,&quot;order&quot;:&quot;95&quot;}},&quot;5ee5594c-6a97-4e1b-97ca-4d9d94e1640d&quot;:{&quot;type&quot;:&quot;FIGURE_OBJECT&quot;,&quot;id&quot;:&quot;5ee5594c-6a97-4e1b-97ca-4d9d94e1640d&quot;,&quot;relativeTransform&quot;:{&quot;translate&quot;:{&quot;x&quot;:134.89178124054607,&quot;y&quot;:-110.0450264070876},&quot;rotate&quot;:-1.5707963267948966},&quot;opacity&quot;:1,&quot;source&quot;:{&quot;type&quot;:&quot;ASSETS&quot;},&quot;pathStyles&quot;:[{&quot;type&quot;:&quot;FILL&quot;,&quot;fillStyle&quot;:&quot;rgb(0,0,0)&quot;}],&quot;isLocked&quot;:false,&quot;parent&quot;:{&quot;type&quot;:&quot;CHILD&quot;,&quot;parentId&quot;:&quot;e1231c8c-f085-4ccd-8b48-1cdff0d075d1&quot;,&quot;order&quot;:&quot;15&quot;}},&quot;52bb0398-5d96-40ee-a51d-a6508a5b83eb&quot;:{&quot;type&quot;:&quot;FIGURE_OBJECT&quot;,&quot;id&quot;:&quot;52bb0398-5d96-40ee-a51d-a6508a5b83eb&quot;,&quot;name&quot;:&quot;Petri dish (top view)&quot;,&quot;relativeTransform&quot;:{&quot;translate&quot;:{&quot;x&quot;:2.2697892947892088e-14,&quot;y&quot;:-2.7237471537470505e-14},&quot;rotate&quot;:0,&quot;skewX&quot;:0,&quot;scale&quot;:{&quot;x&quot;:0.24630737772304068,&quot;y&quot;:0.24630737772304068}},&quot;opacity&quot;:1,&quot;image&quot;:{&quot;url&quot;:&quot;https://icons.biorender.com/biorender/5ee27af988e8df0028d0e38e/20200611212109/image/petri-dish-top-view-2.png&quot;,&quot;fallbackUrl&quot;:&quot;https://res.cloudinary.com/dlcjuc3ej/image/upload/v1591910469/siw62go65bbkeodppalb.svg#/keystone/api/icons/5ee27af988e8df0028d0e38e/20200611212109/imag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5ee5594c-6a97-4e1b-97ca-4d9d94e1640d&quot;,&quot;order&quot;:&quot;05&quot;}},&quot;4b22fee5-10d2-4ca6-865c-1b664d5e8114&quot;:{&quot;type&quot;:&quot;FIGURE_OBJECT&quot;,&quot;id&quot;:&quot;4b22fee5-10d2-4ca6-865c-1b664d5e8114&quot;,&quot;parent&quot;:{&quot;type&quot;:&quot;CHILD&quot;,&quot;parentId&quot;:&quot;5ee5594c-6a97-4e1b-97ca-4d9d94e1640d&quot;,&quot;order&quot;:&quot;5&quot;},&quot;relativeTransform&quot;:{&quot;translate&quot;:{&quot;x&quot;:-142.1519243152669,&quot;y&quot;:-168.0747551059664},&quot;rotate&quot;:1.5707963267948966}},&quot;7f0aa522-a782-47f4-be72-68e22df44c52&quot;:{&quot;relativeTransform&quot;:{&quot;translate&quot;:{&quot;x&quot;:199.9052305978454,&quot;y&quot;:-125.03643896635396},&quot;rotate&quot;:0},&quot;type&quot;:&quot;FIGURE_OBJECT&quot;,&quot;id&quot;:&quot;7f0aa522-a782-47f4-be72-68e22df44c52&quot;,&quot;parent&quot;:{&quot;type&quot;:&quot;CHILD&quot;,&quot;parentId&quot;:&quot;4b22fee5-10d2-4ca6-865c-1b664d5e8114&quot;,&quot;order&quot;:&quot;1&quot;},&quot;name&quot;:&quot;Lymphocyte (B-cell, with antibodies)&quot;,&quot;displayName&quot;:&quot;B-cell (with antibodies)&quot;,&quot;source&quot;:{&quot;id&quot;:&quot;61608a042932c400a9d67e0e&quot;,&quot;type&quot;:&quot;ASSETS&quot;},&quot;isPremium&quot;:true},&quot;7b0242d0-18ce-4922-adaf-fc8b54346745&quot;:{&quot;type&quot;:&quot;FIGURE_OBJECT&quot;,&quot;id&quot;:&quot;7b0242d0-18ce-4922-adaf-fc8b54346745&quot;,&quot;name&quot;:&quot;Antibody (membrane-bound)&quot;,&quot;relativeTransform&quot;:{&quot;translate&quot;:{&quot;x&quot;:-16.15727871420264,&quot;y&quot;:-29.73044696417166},&quot;rotate&quot;:0,&quot;skewX&quot;:0,&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2&quot;}},&quot;4455d65b-7abb-4eb2-a259-18c0980abe9e&quot;:{&quot;type&quot;:&quot;FIGURE_OBJECT&quot;,&quot;id&quot;:&quot;4455d65b-7abb-4eb2-a259-18c0980abe9e&quot;,&quot;name&quot;:&quot;Antibody (membrane-bound)&quot;,&quot;relativeTransform&quot;:{&quot;translate&quot;:{&quot;x&quot;:-5.20777181206323,&quot;y&quot;:-22.492931715407256},&quot;rotate&quot;:1.0626101428690915,&quot;skewX&quot;:5.9546037692414e-16,&quot;scale&quot;:{&quot;x&quot;:0.038165740764436636,&quot;y&quot;:0.0381657407644366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3&quot;}},&quot;53ec4d2c-542a-4c95-8db3-535023f8d6c4&quot;:{&quot;type&quot;:&quot;FIGURE_OBJECT&quot;,&quot;id&quot;:&quot;53ec4d2c-542a-4c95-8db3-535023f8d6c4&quot;,&quot;name&quot;:&quot;Antibody (membrane-bound)&quot;,&quot;relativeTransform&quot;:{&quot;translate&quot;:{&quot;x&quot;:-27.106785616342275,&quot;y&quot;:-22.810257084939543},&quot;rotate&quot;:5.220575164310495,&quot;skewX&quot;:7.443254711551752e-17,&quot;scale&quot;:{&quot;x&quot;:-0.03816574076443663,&quot;y&quot;:0.03816574076443659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5&quot;}},&quot;31033211-b633-4a1e-baf7-f05a24667f84&quot;:{&quot;type&quot;:&quot;FIGURE_OBJECT&quot;,&quot;id&quot;:&quot;31033211-b633-4a1e-baf7-f05a24667f84&quot;,&quot;name&quot;:&quot;Antibody (membrane-bound)&quot;,&quot;relativeTransform&quot;:{&quot;translate&quot;:{&quot;x&quot;:-15.393620194889515,&quot;y&quot;:-4.507150858461235},&quot;rotate&quot;:3.141592653589793,&quot;skewX&quot;:6.61093820713155e-32,&quot;scale&quot;:{&quot;x&quot;:-0.03816574076443662,&quot;y&quot;:0.0381657407644366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6&quot;}},&quot;6789412f-3ad4-46e8-b8c7-b652f58f5a74&quot;:{&quot;type&quot;:&quot;FIGURE_OBJECT&quot;,&quot;id&quot;:&quot;6789412f-3ad4-46e8-b8c7-b652f58f5a74&quot;,&quot;name&quot;:&quot;Antibody (membrane-bound)&quot;,&quot;relativeTransform&quot;:{&quot;translate&quot;:{&quot;x&quot;:-6.470211987589642,&quot;y&quot;:-9.500617500780443},&quot;rotate&quot;:2.139555999459083,&quot;skewX&quot;:7.443254711551757e-16,&quot;scale&quot;:{&quot;x&quot;:-0.038165740764436615,&quot;y&quot;:0.03816574076443668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7&quot;}},&quot;5b628868-cf8a-4771-8bd5-b55591ea6797&quot;:{&quot;type&quot;:&quot;FIGURE_OBJECT&quot;,&quot;id&quot;:&quot;5b628868-cf8a-4771-8bd5-b55591ea6797&quot;,&quot;name&quot;:&quot;Antibody (membrane-bound)&quot;,&quot;relativeTransform&quot;:{&quot;translate&quot;:{&quot;x&quot;:-26.07679645001318,&quot;y&quot;:-9.7490771027111},&quot;rotate&quot;:-2.1624814218912007,&quot;skewX&quot;:-4.465952826931051e-16,&quot;scale&quot;:{&quot;x&quot;:0.03816574076443663,&quot;y&quot;:0.038165740764436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7f0aa522-a782-47f4-be72-68e22df44c52&quot;,&quot;order&quot;:&quot;8&quot;}},&quot;c53387c2-9a52-4e97-98a7-4726083cb7df&quot;:{&quot;id&quot;:&quot;c53387c2-9a52-4e97-98a7-4726083cb7df&quot;,&quot;name&quot;:&quot;Lymphocyte (B-cell)&quot;,&quot;type&quot;:&quot;FIGURE_OBJECT&quot;,&quot;relativeTransform&quot;:{&quot;translate&quot;:{&quot;x&quot;:-16.31640203164842,&quot;y&quot;:-17.07060489194788},&quot;rotate&quot;:0,&quot;skewX&quot;:0,&quot;scale&quot;:{&quot;x&quot;:0.1953024075456705,&quot;y&quot;:0.1953024075456705}},&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7f0aa522-a782-47f4-be72-68e22df44c52&quot;,&quot;order&quot;:&quot;05&quot;}},&quot;50365676-d6eb-4094-be48-644de66db146&quot;:{&quot;relativeTransform&quot;:{&quot;translate&quot;:{&quot;x&quot;:170.03190347866285,&quot;y&quot;:-149.94596738505354},&quot;rotate&quot;:0.38037179005062016},&quot;type&quot;:&quot;FIGURE_OBJECT&quot;,&quot;id&quot;:&quot;50365676-d6eb-4094-be48-644de66db146&quot;,&quot;parent&quot;:{&quot;type&quot;:&quot;CHILD&quot;,&quot;parentId&quot;:&quot;4b22fee5-10d2-4ca6-865c-1b664d5e8114&quot;,&quot;order&quot;:&quot;2&quot;},&quot;name&quot;:&quot;Lymphocyte (B-cell, with antibodies)&quot;,&quot;displayName&quot;:&quot;B-cell (with antibodies)&quot;,&quot;source&quot;:{&quot;id&quot;:&quot;61608a042932c400a9d67e0e&quot;,&quot;type&quot;:&quot;ASSETS&quot;},&quot;isPremium&quot;:true,&quot;opacity&quot;:0.7},&quot;e6dcf88a-fc76-4a1b-9635-8a9fbb6c95d7&quot;:{&quot;type&quot;:&quot;FIGURE_OBJECT&quot;,&quot;id&quot;:&quot;e6dcf88a-fc76-4a1b-9635-8a9fbb6c95d7&quot;,&quot;name&quot;:&quot;Antibody (membrane-bound)&quot;,&quot;relativeTransform&quot;:{&quot;translate&quot;:{&quot;x&quot;:-10.868669686569062,&quot;y&quot;:-19.99906131492318},&quot;rotate&quot;:0,&quot;skewX&quot;:0,&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2&quot;}},&quot;bd81d490-3667-4177-847a-c0b2af30a07d&quot;:{&quot;type&quot;:&quot;FIGURE_OBJECT&quot;,&quot;id&quot;:&quot;bd81d490-3667-4177-847a-c0b2af30a07d&quot;,&quot;name&quot;:&quot;Antibody (membrane-bound)&quot;,&quot;relativeTransform&quot;:{&quot;translate&quot;:{&quot;x&quot;:-3.503161183856186,&quot;y&quot;:-15.13053339127097},&quot;rotate&quot;:1.0626101428690915,&quot;skewX&quot;:7.402169876791781e-16,&quot;scale&quot;:{&quot;x&quot;:0.025673310280106564,&quot;y&quot;:0.02567331028010655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3&quot;}},&quot;36a6fdf8-6ef4-4505-937e-bfb5da4d333f&quot;:{&quot;type&quot;:&quot;FIGURE_OBJECT&quot;,&quot;id&quot;:&quot;36a6fdf8-6ef4-4505-937e-bfb5da4d333f&quot;,&quot;name&quot;:&quot;Antibody (membrane-bound)&quot;,&quot;relativeTransform&quot;:{&quot;translate&quot;:{&quot;x&quot;:-18.234178189282094,&quot;y&quot;:-15.343991652753036},&quot;rotate&quot;:5.220575164310495,&quot;skewX&quot;:1.6449266392870628e-16,&quot;scale&quot;:{&quot;x&quot;:-0.02567331028010656,&quot;y&quot;:0.0256733102801065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5&quot;}},&quot;2c057431-590e-4829-b93d-ef60b2df4cba&quot;:{&quot;type&quot;:&quot;FIGURE_OBJECT&quot;,&quot;id&quot;:&quot;2c057431-590e-4829-b93d-ef60b2df4cba&quot;,&quot;name&quot;:&quot;Antibody (membrane-bound)&quot;,&quot;relativeTransform&quot;:{&quot;translate&quot;:{&quot;x&quot;:-10.354972278325869,&quot;y&quot;:-3.031867851923036},&quot;rotate&quot;:3.141592653589793,&quot;skewX&quot;:1.8262354287557767e-32,&quot;scale&quot;:{&quot;x&quot;:-0.02567331028010656,&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6&quot;}},&quot;8a6c153e-008f-423b-aee1-6f5dbd97c1af&quot;:{&quot;type&quot;:&quot;FIGURE_OBJECT&quot;,&quot;id&quot;:&quot;8a6c153e-008f-423b-aee1-6f5dbd97c1af&quot;,&quot;name&quot;:&quot;Antibody (membrane-bound)&quot;,&quot;relativeTransform&quot;:{&quot;translate&quot;:{&quot;x&quot;:-4.352378772384241,&quot;y&quot;:-6.390870347718437},&quot;rotate&quot;:2.139555999459083,&quot;skewX&quot;:7.402169876791782e-16,&quot;scale&quot;:{&quot;x&quot;:-0.025673310280106564,&quot;y&quot;:0.02567331028010657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7&quot;}},&quot;422222b4-f262-4370-89a4-bb683001546b&quot;:{&quot;type&quot;:&quot;FIGURE_OBJECT&quot;,&quot;id&quot;:&quot;422222b4-f262-4370-89a4-bb683001546b&quot;,&quot;name&quot;:&quot;Antibody (membrane-bound)&quot;,&quot;relativeTransform&quot;:{&quot;translate&quot;:{&quot;x&quot;:-17.541325622485974,&quot;y&quot;:-6.558004021130099},&quot;rotate&quot;:-2.1624814218912007,&quot;skewX&quot;:-6.579706557148249e-16,&quot;scale&quot;:{&quot;x&quot;:0.025673310280106564,&quot;y&quot;:0.02567331028010655}},&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50365676-d6eb-4094-be48-644de66db146&quot;,&quot;order&quot;:&quot;8&quot;}},&quot;a0446a05-2070-40f6-9f6e-a0d69d068bcf&quot;:{&quot;id&quot;:&quot;a0446a05-2070-40f6-9f6e-a0d69d068bcf&quot;,&quot;name&quot;:&quot;Lymphocyte (B-cell)&quot;,&quot;type&quot;:&quot;FIGURE_OBJECT&quot;,&quot;relativeTransform&quot;:{&quot;translate&quot;:{&quot;x&quot;:-10.975708675457023,&quot;y&quot;:-11.483045456003797},&quot;rotate&quot;:0,&quot;skewX&quot;:0,&quot;scale&quot;:{&quot;x&quot;:0.13137592005141938,&quot;y&quot;:0.13137592005141938}},&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50365676-d6eb-4094-be48-644de66db146&quot;,&quot;order&quot;:&quot;05&quot;}},&quot;c65683d6-0a76-4264-a7dd-461621c9aaf2&quot;:{&quot;relativeTransform&quot;:{&quot;translate&quot;:{&quot;x&quot;:142.0837049349176,&quot;y&quot;:-129.73900798295946},&quot;rotate&quot;:1.4260765760811394},&quot;type&quot;:&quot;FIGURE_OBJECT&quot;,&quot;id&quot;:&quot;c65683d6-0a76-4264-a7dd-461621c9aaf2&quot;,&quot;parent&quot;:{&quot;type&quot;:&quot;CHILD&quot;,&quot;parentId&quot;:&quot;4b22fee5-10d2-4ca6-865c-1b664d5e8114&quot;,&quot;order&quot;:&quot;5&quot;},&quot;name&quot;:&quot;Lymphocyte (B-cell, with antibodies)&quot;,&quot;displayName&quot;:&quot;B-cell (with antibodies)&quot;,&quot;source&quot;:{&quot;id&quot;:&quot;61608a042932c400a9d67e0e&quot;,&quot;type&quot;:&quot;ASSETS&quot;},&quot;isPremium&quot;:true,&quot;opacity&quot;:0.7},&quot;36e1e343-0f98-4811-a8c7-bd78d8ebf8e1&quot;:{&quot;type&quot;:&quot;FIGURE_OBJECT&quot;,&quot;id&quot;:&quot;36e1e343-0f98-4811-a8c7-bd78d8ebf8e1&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2&quot;}},&quot;8df36db1-9d6d-4529-84b6-27c0daecd885&quot;:{&quot;type&quot;:&quot;FIGURE_OBJECT&quot;,&quot;id&quot;:&quot;8df36db1-9d6d-4529-84b6-27c0daecd885&quot;,&quot;name&quot;:&quot;Antibody (membrane-bound)&quot;,&quot;relativeTransform&quot;:{&quot;translate&quot;:{&quot;x&quot;:-3.503161183856186,&quot;y&quot;:-15.130533391270975},&quot;rotate&quot;:1.0626101428690917,&quot;skewX&quot;:1.2336949794652961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3&quot;}},&quot;071260e6-408c-404e-bb1e-0f9f0f3023eb&quot;:{&quot;type&quot;:&quot;FIGURE_OBJECT&quot;,&quot;id&quot;:&quot;071260e6-408c-404e-bb1e-0f9f0f3023eb&quot;,&quot;name&quot;:&quot;Antibody (membrane-bound)&quot;,&quot;relativeTransform&quot;:{&quot;translate&quot;:{&quot;x&quot;:-18.234178189282094,&quot;y&quot;:-15.343991652753045},&quot;rotate&quot;:5.220575164310495,&quot;skewX&quot;:5.757243237504721e-16,&quot;scale&quot;:{&quot;x&quot;:-0.02567331028010656,&quot;y&quot;:0.025673310280106536}},&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5&quot;}},&quot;2273eb3b-ae80-4f5b-80f8-84c28c4969e7&quot;:{&quot;type&quot;:&quot;FIGURE_OBJECT&quot;,&quot;id&quot;:&quot;2273eb3b-ae80-4f5b-80f8-84c28c4969e7&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6&quot;}},&quot;daa29a15-3037-4029-8e10-f5d2e95f7628&quot;:{&quot;type&quot;:&quot;FIGURE_OBJECT&quot;,&quot;id&quot;:&quot;daa29a15-3037-4029-8e10-f5d2e95f7628&quot;,&quot;name&quot;:&quot;Antibody (membrane-bound)&quot;,&quot;relativeTransform&quot;:{&quot;translate&quot;:{&quot;x&quot;:-4.352378772384241,&quot;y&quot;:-6.390870347718439},&quot;rotate&quot;:2.139555999459083,&quot;skewX&quot;:1.151448647500944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7&quot;}},&quot;6def477f-475f-4d94-b8b1-1c638bd52c10&quot;:{&quot;type&quot;:&quot;FIGURE_OBJECT&quot;,&quot;id&quot;:&quot;6def477f-475f-4d94-b8b1-1c638bd52c10&quot;,&quot;name&quot;:&quot;Antibody (membrane-bound)&quot;,&quot;relativeTransform&quot;:{&quot;translate&quot;:{&quot;x&quot;:-17.541325622485974,&quot;y&quot;:-6.558004021130101},&quot;rotate&quot;:-2.1624814218912007,&quot;skewX&quot;:8.224633196435305e-17,&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65683d6-0a76-4264-a7dd-461621c9aaf2&quot;,&quot;order&quot;:&quot;8&quot;}},&quot;aacd398d-d3a2-47a8-b8ac-ec446dd406ed&quot;:{&quot;id&quot;:&quot;aacd398d-d3a2-47a8-b8ac-ec446dd406ed&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65683d6-0a76-4264-a7dd-461621c9aaf2&quot;,&quot;order&quot;:&quot;05&quot;}},&quot;cfdb6197-d781-46f2-b666-8ba8e255d7eb&quot;:{&quot;relativeTransform&quot;:{&quot;translate&quot;:{&quot;x&quot;:165.05445661228256,&quot;y&quot;:-104.86358098917516},&quot;rotate&quot;:0.7913305634778718},&quot;type&quot;:&quot;FIGURE_OBJECT&quot;,&quot;id&quot;:&quot;cfdb6197-d781-46f2-b666-8ba8e255d7eb&quot;,&quot;parent&quot;:{&quot;type&quot;:&quot;CHILD&quot;,&quot;parentId&quot;:&quot;4b22fee5-10d2-4ca6-865c-1b664d5e8114&quot;,&quot;order&quot;:&quot;7&quot;},&quot;name&quot;:&quot;Lymphocyte (B-cell, with antibodies)&quot;,&quot;displayName&quot;:&quot;B-cell (with antibodies)&quot;,&quot;source&quot;:{&quot;id&quot;:&quot;61608a042932c400a9d67e0e&quot;,&quot;type&quot;:&quot;ASSETS&quot;},&quot;isPremium&quot;:true,&quot;opacity&quot;:0.7},&quot;7e8dcd80-ed72-4ef4-9ca2-a416ad9f3ee7&quot;:{&quot;type&quot;:&quot;FIGURE_OBJECT&quot;,&quot;id&quot;:&quot;7e8dcd80-ed72-4ef4-9ca2-a416ad9f3ee7&quot;,&quot;name&quot;:&quot;Antibody (membrane-bound)&quot;,&quot;relativeTransform&quot;:{&quot;translate&quot;:{&quot;x&quot;:-10.868669686569062,&quot;y&quot;:-19.99906131492319},&quot;rotate&quot;:0,&quot;skewX&quot;:0,&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2&quot;}},&quot;f84335da-1fe1-48cd-b0be-d29662b1ba66&quot;:{&quot;type&quot;:&quot;FIGURE_OBJECT&quot;,&quot;id&quot;:&quot;f84335da-1fe1-48cd-b0be-d29662b1ba66&quot;,&quot;name&quot;:&quot;Antibody (membrane-bound)&quot;,&quot;relativeTransform&quot;:{&quot;translate&quot;:{&quot;x&quot;:-3.503161183856186,&quot;y&quot;:-15.130533391270975},&quot;rotate&quot;:1.0626101428690917,&quot;skewX&quot;:1.3981876433940024e-15,&quot;scale&quot;:{&quot;x&quot;:0.02567331028010657,&quot;y&quot;:0.025673310280106564}},&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3&quot;}},&quot;35f6b0aa-f7d0-4e56-8a51-573a462a5f0d&quot;:{&quot;type&quot;:&quot;FIGURE_OBJECT&quot;,&quot;id&quot;:&quot;35f6b0aa-f7d0-4e56-8a51-573a462a5f0d&quot;,&quot;name&quot;:&quot;Antibody (membrane-bound)&quot;,&quot;relativeTransform&quot;:{&quot;translate&quot;:{&quot;x&quot;:-18.234178189282094,&quot;y&quot;:-15.343991652753045},&quot;rotate&quot;:5.220575164310495,&quot;skewX&quot;:7.402169876791783e-16,&quot;scale&quot;:{&quot;x&quot;:-0.02567331028010656,&quot;y&quot;:0.025673310280106533}},&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5&quot;}},&quot;8f871df4-027a-44b6-b08d-7b7d4511cfd5&quot;:{&quot;type&quot;:&quot;FIGURE_OBJECT&quot;,&quot;id&quot;:&quot;8f871df4-027a-44b6-b08d-7b7d4511cfd5&quot;,&quot;name&quot;:&quot;Antibody (membrane-bound)&quot;,&quot;relativeTransform&quot;:{&quot;translate&quot;:{&quot;x&quot;:-10.354972278325869,&quot;y&quot;:-3.031867851923037},&quot;rotate&quot;:3.141592653589793,&quot;skewX&quot;:7.304941715023107e-32,&quot;scale&quot;:{&quot;x&quot;:-0.02567331028010656,&quot;y&quot;:0.025673310280106568}},&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6&quot;}},&quot;6130f8fe-5e48-422c-89c5-f8dd1a0a17c5&quot;:{&quot;type&quot;:&quot;FIGURE_OBJECT&quot;,&quot;id&quot;:&quot;6130f8fe-5e48-422c-89c5-f8dd1a0a17c5&quot;,&quot;name&quot;:&quot;Antibody (membrane-bound)&quot;,&quot;relativeTransform&quot;:{&quot;translate&quot;:{&quot;x&quot;:-4.352378772384241,&quot;y&quot;:-6.390870347718439},&quot;rotate&quot;:2.139555999459083,&quot;skewX&quot;:1.0692023155365908e-15,&quot;scale&quot;:{&quot;x&quot;:-0.025673310280106564,&quot;y&quot;:0.02567331028010659}},&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7&quot;}},&quot;d6a061fe-37cb-43c2-bc41-3ccd3d5cb9a9&quot;:{&quot;type&quot;:&quot;FIGURE_OBJECT&quot;,&quot;id&quot;:&quot;d6a061fe-37cb-43c2-bc41-3ccd3d5cb9a9&quot;,&quot;name&quot;:&quot;Antibody (membrane-bound)&quot;,&quot;relativeTransform&quot;:{&quot;translate&quot;:{&quot;x&quot;:-17.541325622485974,&quot;y&quot;:-6.558004021130101},&quot;rotate&quot;:-2.1624814218912007,&quot;skewX&quot;:-1.644926639287061e-16,&quot;scale&quot;:{&quot;x&quot;:0.025673310280106575,&quot;y&quot;:0.025673310280106547}},&quot;opacity&quot;:1,&quot;image&quot;:{&quot;url&quot;:&quot;https://icons.biorender.com/biorender/5f4ff6b378482a0026a94cd8/antibody-membrane-bound.png&quot;,&quot;fallbackUrl&quot;:&quot;https://res.cloudinary.com/dlcjuc3ej/image/upload/v1599076011/uvhpebi8en69uhwxzzps.svg#/keystone/api/icons/5f4ff6b378482a0026a94cd8/antibody-membrane-bound.svg&quot;,&quot;size&quot;:{&quot;x&quot;:136,&quot;y&quot;:196},&quot;isPremium&quot;:false,&quot;isPacked&quot;:true},&quot;source&quot;:{&quot;id&quot;:&quot;5f4d362b662021002851ff00&quot;,&quot;type&quot;:&quot;ASSETS&quot;},&quot;pathStyles&quot;:[{&quot;type&quot;:&quot;FILL&quot;,&quot;fillStyle&quot;:&quot;rgb(0,0,0)&quot;}],&quot;isLocked&quot;:false,&quot;parent&quot;:{&quot;type&quot;:&quot;CHILD&quot;,&quot;parentId&quot;:&quot;cfdb6197-d781-46f2-b666-8ba8e255d7eb&quot;,&quot;order&quot;:&quot;8&quot;}},&quot;acc9b60b-f330-4eda-9545-3dd849e3d723&quot;:{&quot;id&quot;:&quot;acc9b60b-f330-4eda-9545-3dd849e3d723&quot;,&quot;name&quot;:&quot;Lymphocyte (B-cell)&quot;,&quot;type&quot;:&quot;FIGURE_OBJECT&quot;,&quot;relativeTransform&quot;:{&quot;translate&quot;:{&quot;x&quot;:-10.975708675457023,&quot;y&quot;:-11.4830454560038},&quot;rotate&quot;:0,&quot;skewX&quot;:0,&quot;scale&quot;:{&quot;x&quot;:0.13137592005141938,&quot;y&quot;:0.13137592005141943}},&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isPacked&quot;:true,&quot;size&quot;:{&quot;x&quot;:100,&quot;y&quot;:102.83687943262412}},&quot;source&quot;:{&quot;id&quot;:&quot;61536716e75ac20029699d99&quot;,&quot;type&quot;:&quot;ASSETS&quot;},&quot;parent&quot;:{&quot;type&quot;:&quot;CHILD&quot;,&quot;parentId&quot;:&quot;cfdb6197-d781-46f2-b666-8ba8e255d7eb&quot;,&quot;order&quot;:&quot;05&quot;}},&quot;5b3c2186-4188-4ef9-a48b-051238bd4d50&quot;:{&quot;id&quot;:&quot;5b3c2186-4188-4ef9-a48b-051238bd4d50&quot;,&quot;name&quot;:&quot;Lymphocyte (B-cell)&quot;,&quot;type&quot;:&quot;FIGURE_OBJECT&quot;,&quot;relativeTransform&quot;:{&quot;translate&quot;:{&quot;x&quot;:-6.343566010630074,&quot;y&quot;:-49.028339830900045},&quot;rotate&quot;:-1.073512941633236,&quot;skewX&quot;:-1.3554849041207548e-16,&quot;scale&quot;:{&quot;x&quot;:0.4525095785440613,&quot;y&quot;:0.4525095785440614}},&quot;image&quot;:{&quot;url&quot;:&quot;https://icons.biorender.com/biorender/61536716e75ac20029699d99/20210928190648/image/b-cell.png&quot;,&quot;fallbackUrl&quot;:&quot;https://res.cloudinary.com/dlcjuc3ej/image/upload/v1632856008/anisjrhl63lzjitncn6f.svg#/keystone/api/icons/61536716e75ac20029699d99/20210928190648/image/b-cell.svg&quot;,&quot;isPremium&quot;:false,&quot;size&quot;:{&quot;x&quot;:100,&quot;y&quot;:102.83687943262412}},&quot;source&quot;:{&quot;id&quot;:&quot;61536716e75ac20029699d99&quot;,&quot;type&quot;:&quot;ASSETS&quot;},&quot;isPremium&quot;:false,&quot;parent&quot;:{&quot;type&quot;:&quot;CHILD&quot;,&quot;parentId&quot;:&quot;e1231c8c-f085-4ccd-8b48-1cdff0d075d1&quot;,&quot;order&quot;:&quot;99&quot;}},&quot;f7befe81-1525-4e41-8628-4c9eb39ff5e7&quot;:{&quot;id&quot;:&quot;f7befe81-1525-4e41-8628-4c9eb39ff5e7&quot;,&quot;name&quot;:&quot;Cancer cell&quot;,&quot;type&quot;:&quot;FIGURE_OBJECT&quot;,&quot;relativeTransform&quot;:{&quot;translate&quot;:{&quot;x&quot;:-264.6966230276968,&quot;y&quot;:173.26667847010816},&quot;rotate&quot;:0,&quot;skewX&quot;:0,&quot;scale&quot;:{&quot;x&quot;:1.0882206498951783,&quot;y&quot;:1.088220649895178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1&quot;}},&quot;3879ef0a-3d18-48dc-a301-908e30fb4ba6&quot;:{&quot;id&quot;:&quot;3879ef0a-3d18-48dc-a301-908e30fb4ba6&quot;,&quot;name&quot;:&quot;Cancer cell&quot;,&quot;type&quot;:&quot;FIGURE_OBJECT&quot;,&quot;relativeTransform&quot;:{&quot;translate&quot;:{&quot;x&quot;:-26.03967858325236,&quot;y&quot;:180.53084513677493},&quot;rotate&quot;:0.4354774909037069,&quot;skewX&quot;:-9.375108536843796e-17,&quot;scale&quot;:{&quot;x&quot;:1.088220649895178,&quot;y&quot;:1.088220649895178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size&quot;:{&quot;x&quot;:100,&quot;y&quot;:100.95238095238095}},&quot;source&quot;:{&quot;id&quot;:&quot;6153716fe75ac20029699eee&quot;,&quot;type&quot;:&quot;ASSETS&quot;},&quot;isPremium&quot;:false,&quot;parent&quot;:{&quot;type&quot;:&quot;CHILD&quot;,&quot;parentId&quot;:&quot;e1231c8c-f085-4ccd-8b48-1cdff0d075d1&quot;,&quot;order&quot;:&quot;992&quot;}},&quot;700164d0-57ad-4c0d-83d7-823cb50b85ae&quot;:{&quot;id&quot;:&quot;700164d0-57ad-4c0d-83d7-823cb50b85ae&quot;,&quot;name&quot;:&quot;Cancer cell (apoptosis)&quot;,&quot;type&quot;:&quot;FIGURE_OBJECT&quot;,&quot;relativeTransform&quot;:{&quot;translate&quot;:{&quot;x&quot;:305.2296564107581,&quot;y&quot;:173.26686994748817},&quot;rotate&quot;:0,&quot;skewX&quot;:0,&quot;scale&quot;:{&quot;x&quot;:1.1339578118891418,&quot;y&quot;:1.1339578118891418}},&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size&quot;:{&quot;x&quot;:115,&quot;y&quot;:117.52747252747253}},&quot;source&quot;:{&quot;id&quot;:&quot;61537482e75ac20029699fa6&quot;,&quot;type&quot;:&quot;ASSETS&quot;},&quot;isPremium&quot;:false,&quot;parent&quot;:{&quot;type&quot;:&quot;CHILD&quot;,&quot;parentId&quot;:&quot;e1231c8c-f085-4ccd-8b48-1cdff0d075d1&quot;,&quot;order&quot;:&quot;997&quot;}},&quot;d33ff4ab-59e2-47d6-bbba-6fe2a0cf4e1d&quot;:{&quot;id&quot;:&quot;d33ff4ab-59e2-47d6-bbba-6fe2a0cf4e1d&quot;,&quot;name&quot;:&quot;Goat (German White)&quot;,&quot;displayName&quot;:&quot;German White Goat&quot;,&quot;type&quot;:&quot;FIGURE_OBJECT&quot;,&quot;relativeTransform&quot;:{&quot;translate&quot;:{&quot;x&quot;:-30.423004490800963,&quot;y&quot;:284.5259256916329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b3469c14-dff9-41a3-aeb5-05d48adc5e82&quot;,&quot;order&quot;:&quot;5&quot;}},&quot;39d83a4d-2fd0-4c67-8e38-30171d9cfd8a&quot;:{&quot;type&quot;:&quot;FIGURE_OBJECT&quot;,&quot;id&quot;:&quot;39d83a4d-2fd0-4c67-8e38-30171d9cfd8a&quot;,&quot;name&quot;:&quot;Mouse (lateral 1, curved tail)&quot;,&quot;relativeTransform&quot;:{&quot;translate&quot;:{&quot;x&quot;:-284.24376298415416,&quot;y&quot;:-44.19484428658267},&quot;rotate&quot;:0,&quot;skewX&quot;:0,&quot;scale&quot;:{&quot;x&quot;:0.2836922393195399,&quot;y&quot;:0.2836922393195399}},&quot;opacity&quot;:1,&quot;image&quot;:{&quot;url&quot;:&quot;https://icons.biorender.com/biorender/5ca6044255db0a3300086a8b/20200107211625/image/mouse-lateral-1-curved-tail.png&quot;,&quot;fallbackUrl&quot;:&quot;https://res.cloudinary.com/dlcjuc3ej/image/upload/v1578431785/lcweasmjppui3epmqmjc.svg#/keystone/api/icons/5ca6044255db0a3300086a8b/20200107211625/image/mouse-lateral-1-curved-tail.svg&quot;,&quot;size&quot;:{&quot;x&quot;:513,&quot;y&quot;:279},&quot;isPremium&quot;:false},&quot;source&quot;:{&quot;id&quot;:&quot;5ca6044255db0a3300086a8b&quot;,&quot;type&quot;:&quot;ASSETS&quot;},&quot;pathStyles&quot;:[{&quot;type&quot;:&quot;FILL&quot;,&quot;fillStyle&quot;:&quot;rgb(0,0,0)&quot;}],&quot;isLocked&quot;:false,&quot;parent&quot;:{&quot;type&quot;:&quot;CHILD&quot;,&quot;parentId&quot;:&quot;b3469c14-dff9-41a3-aeb5-05d48adc5e82&quot;,&quot;order&quot;:&quot;505&quot;}},&quot;1b054222-2e83-44c3-bb9a-d1986832cb9e&quot;:{&quot;type&quot;:&quot;FIGURE_OBJECT&quot;,&quot;id&quot;:&quot;1b054222-2e83-44c3-bb9a-d1986832cb9e&quot;,&quot;name&quot;:&quot;Syringe (with needle)&quot;,&quot;relativeTransform&quot;:{&quot;translate&quot;:{&quot;x&quot;:-239.44151272587388,&quot;y&quot;:-93.673702621378},&quot;rotate&quot;:0,&quot;skewX&quot;:0,&quot;scale&quot;:{&quot;x&quot;:0.40380933772674843,&quot;y&quot;:0.4060466760759383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b3469c14-dff9-41a3-aeb5-05d48adc5e82&quot;,&quot;order&quot;:&quot;51&quot;}},&quot;aef1ecb4-7991-48ec-8d86-c01aec25a817&quot;:{&quot;type&quot;:&quot;FIGURE_OBJECT&quot;,&quot;id&quot;:&quot;aef1ecb4-7991-48ec-8d86-c01aec25a817&quot;,&quot;relativeTransform&quot;:{&quot;translate&quot;:{&quot;x&quot;:-283.19790234086236,&quot;y&quot;:-242.37286245506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83]}],&quot;text&quot;:&quot;Immunization of mice with cancer specific antigens to stimulate antibody production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58.682640986277,&quot;y&quot;:32.35623775632784},&quot;targetSize&quot;:{&quot;x&quot;:183.7072674178865,&quot;y&quot;:22.978256289156125},&quot;format&quot;:&quot;BETTER_TEXT&quot;,&quot;verticalAlign&quot;:&quot;TOP&quot;},&quot;isLocked&quot;:false,&quot;parent&quot;:{&quot;type&quot;:&quot;CHILD&quot;,&quot;parentId&quot;:&quot;b3469c14-dff9-41a3-aeb5-05d48adc5e82&quot;,&quot;order&quot;:&quot;52&quot;}},&quot;7c46deea-4551-45d4-9c23-d79e707281be&quot;:{&quot;type&quot;:&quot;FIGURE_OBJECT&quot;,&quot;id&quot;:&quot;7c46deea-4551-45d4-9c23-d79e707281be&quot;,&quot;relativeTransform&quot;:{&quot;translate&quot;:{&quot;x&quot;:-430.28703137398423,&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25&quot;}},&quot;a194b155-3b62-442c-8d16-ad8127baacf4&quot;:{&quot;type&quot;:&quot;FIGURE_OBJECT&quot;,&quot;id&quot;:&quot;a194b155-3b62-442c-8d16-ad8127baacf4&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1&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c46deea-4551-45d4-9c23-d79e707281be&quot;,&quot;order&quot;:&quot;5&quot;}},&quot;2c065beb-db80-4014-be55-b30fa690f84d&quot;:{&quot;type&quot;:&quot;FIGURE_OBJECT&quot;,&quot;id&quot;:&quot;2c065beb-db80-4014-be55-b30fa690f84d&quot;,&quot;relativeTransform&quot;:{&quot;translate&quot;:{&quot;x&quot;:39.69766009874984,&quot;y&quot;:-242.314034612156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6]}],&quot;text&quot;:&quot;Isolation of  antibody secreting plasma cells  &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02.48828786721572,&quot;y&quot;:32.35623775632784},&quot;targetSize&quot;:{&quot;x&quot;:143.8000242551488,&quot;y&quot;:22.978256289156125},&quot;format&quot;:&quot;BETTER_TEXT&quot;,&quot;verticalAlign&quot;:&quot;TOP&quot;},&quot;isLocked&quot;:false,&quot;parent&quot;:{&quot;type&quot;:&quot;CHILD&quot;,&quot;parentId&quot;:&quot;b3469c14-dff9-41a3-aeb5-05d48adc5e82&quot;,&quot;order&quot;:&quot;53&quot;}},&quot;1ed1c9c4-7788-4bac-b2cf-cf5658a3172b&quot;:{&quot;type&quot;:&quot;FIGURE_OBJECT&quot;,&quot;id&quot;:&quot;1ed1c9c4-7788-4bac-b2cf-cf5658a3172b&quot;,&quot;relativeTransform&quot;:{&quot;translate&quot;:{&quot;x&quot;:-79.05095769624559,&quot;y&quot;:-250.49422175811077},&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5&quot;}},&quot;3b0b1e38-83d8-46b3-a796-ac85c003f4bd&quot;:{&quot;type&quot;:&quot;FIGURE_OBJECT&quot;,&quot;id&quot;:&quot;3b0b1e38-83d8-46b3-a796-ac85c003f4bd&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2&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1ed1c9c4-7788-4bac-b2cf-cf5658a3172b&quot;,&quot;order&quot;:&quot;5&quot;}},&quot;6491fee3-3c3c-455f-9f6c-946f4181be13&quot;:{&quot;type&quot;:&quot;FIGURE_OBJECT&quot;,&quot;id&quot;:&quot;6491fee3-3c3c-455f-9f6c-946f4181be13&quot;,&quot;relativeTransform&quot;:{&quot;translate&quot;:{&quot;x&quot;:327.9994871077,&quot;y&quot;:-250.1589788142198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34]}],&quot;text&quot;:&quot;Fusion and generation of hybridoma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30.14104179374388,&quot;y&quot;:15.623622318777496},&quot;targetSize&quot;:{&quot;x&quot;:163.43803259252005,&quot;y&quot;:11.095344289081922},&quot;format&quot;:&quot;BETTER_TEXT&quot;,&quot;verticalAlign&quot;:&quot;TOP&quot;},&quot;isLocked&quot;:false,&quot;parent&quot;:{&quot;type&quot;:&quot;CHILD&quot;,&quot;parentId&quot;:&quot;b3469c14-dff9-41a3-aeb5-05d48adc5e82&quot;,&quot;order&quot;:&quot;555&quot;}},&quot;fbfd0daf-67c5-4e36-9436-01f047898967&quot;:{&quot;type&quot;:&quot;FIGURE_OBJECT&quot;,&quot;id&quot;:&quot;fbfd0daf-67c5-4e36-9436-01f047898967&quot;,&quot;relativeTransform&quot;:{&quot;translate&quot;:{&quot;x&quot;:197.13988683184846,&quot;y&quot;:-250.49422175811085},&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6&quot;}},&quot;8f9ddde1-ae87-4b49-bb99-bb24c041f478&quot;:{&quot;type&quot;:&quot;FIGURE_OBJECT&quot;,&quot;id&quot;:&quot;8f9ddde1-ae87-4b49-bb99-bb24c041f478&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3&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fbfd0daf-67c5-4e36-9436-01f047898967&quot;,&quot;order&quot;:&quot;5&quot;}},&quot;41402d5c-5a54-486b-92e5-37726be8f1b9&quot;:{&quot;type&quot;:&quot;FIGURE_OBJECT&quot;,&quot;id&quot;:&quot;41402d5c-5a54-486b-92e5-37726be8f1b9&quot;,&quot;relativeTransform&quot;:{&quot;translate&quot;:{&quot;x&quot;:-223.48550817423035,&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42]}],&quot;text&quot;:&quot;Selection in HAT medium and ELISA screening&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278.2695453843114,&quot;y&quot;:15.623622318777496},&quot;targetSize&quot;:{&quot;x&quot;:197.61719454101794,&quot;y&quot;:11.095344289081922},&quot;format&quot;:&quot;BETTER_TEXT&quot;,&quot;verticalAlign&quot;:&quot;TOP&quot;},&quot;isLocked&quot;:false,&quot;parent&quot;:{&quot;type&quot;:&quot;CHILD&quot;,&quot;parentId&quot;:&quot;b3469c14-dff9-41a3-aeb5-05d48adc5e82&quot;,&quot;order&quot;:&quot;57&quot;}},&quot;8a9b2ac9-535a-41b8-bc75-dd3461e9cb78&quot;:{&quot;type&quot;:&quot;FIGURE_OBJECT&quot;,&quot;id&quot;:&quot;8a9b2ac9-535a-41b8-bc75-dd3461e9cb78&quot;,&quot;relativeTransform&quot;:{&quot;translate&quot;:{&quot;x&quot;:-380.41287810919226,&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58&quot;}},&quot;cd278f0a-f042-423e-a874-f4af1d76a9a9&quot;:{&quot;type&quot;:&quot;FIGURE_OBJECT&quot;,&quot;id&quot;:&quot;cd278f0a-f042-423e-a874-f4af1d76a9a9&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4&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8a9b2ac9-535a-41b8-bc75-dd3461e9cb78&quot;,&quot;order&quot;:&quot;5&quot;}},&quot;bd462027-0bdb-4871-aaea-babe1e7c1136&quot;:{&quot;type&quot;:&quot;FIGURE_OBJECT&quot;,&quot;id&quot;:&quot;bd462027-0bdb-4871-aaea-babe1e7c1136&quot;,&quot;relativeTransform&quot;:{&quot;translate&quot;:{&quot;x&quot;:216.6361307745634,&quot;y&quot;:61.2379865249067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3]}],&quot;text&quot;:&quot;Expansion of selected hybridoma to produce monoclonal antibodie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413.6490564812192,&quot;y&quot;:15.623622318777496},&quot;targetSize&quot;:{&quot;x&quot;:293.758937771874,&quot;y&quot;:11.095344289081922},&quot;format&quot;:&quot;BETTER_TEXT&quot;,&quot;verticalAlign&quot;:&quot;TOP&quot;},&quot;isLocked&quot;:false,&quot;parent&quot;:{&quot;type&quot;:&quot;CHILD&quot;,&quot;parentId&quot;:&quot;b3469c14-dff9-41a3-aeb5-05d48adc5e82&quot;,&quot;order&quot;:&quot;6&quot;}},&quot;71442256-d44a-463c-b695-d4e5ef775af5&quot;:{&quot;type&quot;:&quot;FIGURE_OBJECT&quot;,&quot;id&quot;:&quot;71442256-d44a-463c-b695-d4e5ef775af5&quot;,&quot;relativeTransform&quot;:{&quot;translate&quot;:{&quot;x&quot;:-8.774452090684017,&quot;y&quot;:60.609257124578534},&quot;rotate&quot;:0,&quot;skewX&quot;:0,&quot;scale&quot;:{&quot;x&quot;:1,&quot;y&quot;:1}},&quot;layout&quot;:{&quot;sizeRatio&quot;:{&quot;x&quot;:0.88,&quot;y&quot;:0.88},&quot;keepAspectRatio&quot;:true},&quot;opacity&quot;:1,&quot;path&quot;:{&quot;type&quot;:&quot;ELLIPSE&quot;,&quot;size&quot;:{&quot;x&quot;:24.550010981721933,&quot;y&quot;:24.550010981721936}},&quot;pathStyles&quot;:[{&quot;type&quot;:&quot;FILL&quot;,&quot;fillStyle&quot;:&quot;rgba(255,255,255,1)&quot;},{&quot;type&quot;:&quot;STROKE&quot;,&quot;strokeStyle&quot;:&quot;rgba(0,0,0,1)&quot;,&quot;lineWidth&quot;:1.0159164490048718,&quot;lineJoin&quot;:&quot;round&quot;}],&quot;isLocked&quot;:false,&quot;parent&quot;:{&quot;type&quot;:&quot;CHILD&quot;,&quot;parentId&quot;:&quot;b3469c14-dff9-41a3-aeb5-05d48adc5e82&quot;,&quot;order&quot;:&quot;605&quot;}},&quot;07961c87-98c7-4379-9367-9490f3dcd331&quot;:{&quot;type&quot;:&quot;FIGURE_OBJECT&quot;,&quot;id&quot;:&quot;07961c87-98c7-4379-9367-9490f3dcd331&quot;,&quot;relativeTransform&quot;:{&quot;translate&quot;:{&quot;x&quot;:0,&quot;y&quot;:0},&quot;rotate&quot;:0},&quot;text&quot;:{&quot;textData&quot;:{&quot;lineSpacing&quot;:&quot;normal&quot;,&quot;alignment&quot;:&quot;center&quot;,&quot;lines&quot;:[{&quot;runs&quot;:[{&quot;style&quot;:{&quot;fontFamily&quot;:&quot;Roboto&quot;,&quot;fontSize&quot;:13.256406815932417,&quot;color&quot;:&quot;rgb(0,0,0)&quot;,&quot;fontWeight&quot;:&quot;bold&quot;,&quot;fontStyle&quot;:&quot;normal&quot;,&quot;decoration&quot;:&quot;none&quot;,&quot;script&quot;:&quot;none&quot;},&quot;range&quot;:[0,0]}],&quot;text&quot;:&quot;5&quot;,&quot;baseStyle&quot;:{&quot;fontFamily&quot;:&quot;Roboto&quot;,&quot;fontSize&quot;:13.256406815932417,&quot;color&quot;:&quot;rgb(0,0,0)&quot;,&quot;fontWeight&quot;:&quot;bold&quot;,&quot;fontStyle&quot;:&quot;normal&quot;,&quot;decoration&quot;:&quot;none&quot;,&quot;script&quot;:&quot;none&quot;}}],&quot;verticalAlign&quot;:&quot;TOP&quot;},&quot;size&quot;:{&quot;x&quot;:21.604009663915303,&quot;y&quot;:15.623622318777496},&quot;targetSize&quot;:{&quot;x&quot;:15.342403980010536,&quot;y&quot;:2},&quot;format&quot;:&quot;BETTER_TEXT&quot;},&quot;parent&quot;:{&quot;type&quot;:&quot;CHILD&quot;,&quot;parentId&quot;:&quot;71442256-d44a-463c-b695-d4e5ef775af5&quot;,&quot;order&quot;:&quot;5&quot;}},&quot;83a41a42-0d09-4deb-a522-12d44e80ede4&quot;:{&quot;type&quot;:&quot;FIGURE_OBJECT&quot;,&quot;id&quot;:&quot;83a41a42-0d09-4deb-a522-12d44e80ede4&quot;,&quot;name&quot;:&quot;Zoomed callout (circle, line tail, short)&quot;,&quot;relativeTransform&quot;:{&quot;translate&quot;:{&quot;x&quot;:-291.9760741384031,&quot;y&quot;:-151.2156365606213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61&quot;}},&quot;19dd8da7-97cb-4902-a97b-74c67867e8c3&quot;:{&quot;type&quot;:&quot;FIGURE_OBJECT&quot;,&quot;id&quot;:&quot;19dd8da7-97cb-4902-a97b-74c67867e8c3&quot;,&quot;relativeTransform&quot;:{&quot;translate&quot;:{&quot;x&quot;:16.061712488246116,&quot;y&quot;:-0.3405239500841945},&quot;rotate&quot;:1.8325957145940453e-16,&quot;skewX&quot;:2.4440065049316344e-32},&quot;opacity&quot;:1,&quot;path&quot;:{&quot;type&quot;:&quot;ELLIPSE&quot;,&quot;size&quot;:{&quot;x&quot;:99.83565678163914,&quot;y&quot;:102.61879204833399}},&quot;pathStyles&quot;:[{&quot;type&quot;:&quot;FILL&quot;,&quot;fillStyle&quot;:&quot;rgba(240,255,250,1)&quot;},{&quot;type&quot;:&quot;STROKE&quot;,&quot;strokeStyle&quot;:&quot;#232323&quot;,&quot;lineWidth&quot;:1.0652469762802839,&quot;lineJoin&quot;:&quot;round&quot;}],&quot;isLocked&quot;:false,&quot;parent&quot;:{&quot;type&quot;:&quot;CHILD&quot;,&quot;parentId&quot;:&quot;83a41a42-0d09-4deb-a522-12d44e80ede4&quot;,&quot;order&quot;:&quot;2&quot;}},&quot;5302312d-afac-453b-9397-beb99fd6ecf4&quot;:{&quot;type&quot;:&quot;FIGURE_OBJECT&quot;,&quot;id&quot;:&quot;5302312d-afac-453b-9397-beb99fd6ecf4&quot;,&quot;relativeTransform&quot;:{&quot;translate&quot;:{&quot;x&quot;:-27.808190895688863,&quot;y&quot;:12.590864177307466},&quot;rotate&quot;:1.8325957145940453e-16},&quot;opacity&quot;:1,&quot;path&quot;:{&quot;type&quot;:&quot;POLY_LINE&quot;,&quot;points&quot;:[{&quot;x&quot;:1.2427881389936644,&quot;y&quot;:-39.05905579694373},{&quot;x&quot;:-38.171349983376835,&quot;y&quot;:33.580845680259706},{&quot;x&quot;:38.171349983376835,&quot;y&quot;:39.05905579694373}],&quot;closed&quot;:false},&quot;pathStyles&quot;:[{&quot;type&quot;:&quot;FILL&quot;,&quot;fillStyle&quot;:&quot;transparent&quot;},{&quot;type&quot;:&quot;STROKE&quot;,&quot;strokeStyle&quot;:&quot;#232323&quot;,&quot;lineWidth&quot;:1.0652469762802839,&quot;lineJoin&quot;:&quot;round&quot;,&quot;dashArray&quot;:[2,2]}],&quot;isLocked&quot;:false,&quot;parent&quot;:{&quot;type&quot;:&quot;CHILD&quot;,&quot;parentId&quot;:&quot;83a41a42-0d09-4deb-a522-12d44e80ede4&quot;,&quot;order&quot;:&quot;5&quot;}},&quot;59ad1db0-c3f6-476a-81ce-1127263cb7f0&quot;:{&quot;type&quot;:&quot;FIGURE_OBJECT&quot;,&quot;id&quot;:&quot;59ad1db0-c3f6-476a-81ce-1127263cb7f0&quot;,&quot;relativeTransform&quot;:{&quot;translate&quot;:{&quot;x&quot;:-290.0432503079457,&quot;y&quot;:-167.54442063245662},&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2&quot;}},&quot;de4cce2c-19de-4252-8e01-94fb67c80391&quot;:{&quot;type&quot;:&quot;FIGURE_OBJECT&quot;,&quot;id&quot;:&quot;de4cce2c-19de-4252-8e01-94fb67c80391&quot;,&quot;name&quot;:&quot;Receptor domain (circle-shaped)&quot;,&quot;relativeTransform&quot;:{&quot;translate&quot;:{&quot;x&quot;:-12.427881389936875,&quot;y&quot;:-17.70689032205635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05&quot;}},&quot;2ef2ac59-dc60-4b60-96fe-bd575e8295d2&quot;:{&quot;type&quot;:&quot;FIGURE_OBJECT&quot;,&quot;id&quot;:&quot;2ef2ac59-dc60-4b60-96fe-bd575e8295d2&quot;,&quot;name&quot;:&quot;Receptor domain (circle-shaped)&quot;,&quot;relativeTransform&quot;:{&quot;translate&quot;:{&quot;x&quot;:14.558375342496978,&quot;y&quot;:-2.793432654132384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1&quot;}},&quot;916d3852-7540-46da-a292-fa05b43a498a&quot;:{&quot;type&quot;:&quot;FIGURE_OBJECT&quot;,&quot;id&quot;:&quot;916d3852-7540-46da-a292-fa05b43a498a&quot;,&quot;name&quot;:&quot;Receptor domain (circle-shaped)&quot;,&quot;relativeTransform&quot;:{&quot;translate&quot;:{&quot;x&quot;:14.558375342496978,&quot;y&quot;:-23.675114047829357},&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2&quot;}},&quot;0ef5f691-d723-48d3-a106-7ae0bd38a2d8&quot;:{&quot;type&quot;:&quot;FIGURE_OBJECT&quot;,&quot;id&quot;:&quot;0ef5f691-d723-48d3-a106-7ae0bd38a2d8&quot;,&quot;name&quot;:&quot;Receptor domain (circle-shaped)&quot;,&quot;relativeTransform&quot;:{&quot;translate&quot;:{&quot;x&quot;:-12.427881389936875,&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3&quot;}},&quot;67c1189a-9467-4fb6-9373-891beb5efd7b&quot;:{&quot;type&quot;:&quot;FIGURE_OBJECT&quot;,&quot;id&quot;:&quot;67c1189a-9467-4fb6-9373-891beb5efd7b&quot;,&quot;name&quot;:&quot;Receptor domain (circle-shaped)&quot;,&quot;relativeTransform&quot;:{&quot;translate&quot;:{&quot;x&quot;:8.698096643653745,&quot;y&quot;:23.67511404782939},&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5&quot;}},&quot;bef3ff08-31f2-490e-9774-79e709b16aa0&quot;:{&quot;type&quot;:&quot;FIGURE_OBJECT&quot;,&quot;id&quot;:&quot;bef3ff08-31f2-490e-9774-79e709b16aa0&quot;,&quot;name&quot;:&quot;Receptor domain (circle-shaped)&quot;,&quot;relativeTransform&quot;:{&quot;translate&quot;:{&quot;x&quot;:-34.442985566395585,&quot;y&quot;:-2.793432654130285},&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6&quot;}},&quot;2705ffdd-fda6-4749-a11f-ab6c058760c3&quot;:{&quot;type&quot;:&quot;FIGURE_OBJECT&quot;,&quot;id&quot;:&quot;2705ffdd-fda6-4749-a11f-ab6c058760c3&quot;,&quot;name&quot;:&quot;Receptor domain (circle-shaped)&quot;,&quot;relativeTransform&quot;:{&quot;translate&quot;:{&quot;x&quot;:-27.58705602705649,&quot;y&quot;:23.675114047829226},&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7&quot;}},&quot;f8c8b83a-34db-4037-a9cc-862b692cb0bc&quot;:{&quot;type&quot;:&quot;FIGURE_OBJECT&quot;,&quot;id&quot;:&quot;f8c8b83a-34db-4037-a9cc-862b692cb0bc&quot;,&quot;name&quot;:&quot;Receptor domain (circle-shaped)&quot;,&quot;relativeTransform&quot;:{&quot;translate&quot;:{&quot;x&quot;:34.442985566395606,&quot;y&quot;:10.927658565008624},&quot;rotate&quot;:1.0163883562743203,&quot;skewX&quot;:1.529452439469088e-16,&quot;scale&quot;:{&quot;x&quot;:0.053249697378025866,&quot;y&quot;:0.05324969737802586}},&quot;opacity&quot;:1,&quot;image&quot;:{&quot;url&quot;:&quot;https://icons.biorender.com/biorender/5e349f39cf9d2e00289a896b/receptor-domain-circle.png&quot;,&quot;fallbackUrl&quot;:&quot;https://res.cloudinary.com/dlcjuc3ej/image/upload/v1580506930/xmymkw31xpdryulnd0vw.svg#/keystone/api/icons/5e349f39cf9d2e00289a896b/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9ad1db0-c3f6-476a-81ce-1127263cb7f0&quot;,&quot;order&quot;:&quot;8&quot;}},&quot;f1c48ad9-69e4-4679-b163-74f26d5d360e&quot;:{&quot;type&quot;:&quot;FIGURE_OBJECT&quot;,&quot;id&quot;:&quot;f1c48ad9-69e4-4679-b163-74f26d5d360e&quot;,&quot;relativeTransform&quot;:{&quot;translate&quot;:{&quot;x&quot;:-376.285563357946,&quot;y&quot;:-167.5447174201975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7]}],&quot;text&quot;:&quot;Antigens&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2.119427579046786,&quot;y&quot;:15.623622318777496},&quot;targetSize&quot;:{&quot;x&quot;:37.01337508935921,&quot;y&quot;:11.095344289081922},&quot;format&quot;:&quot;BETTER_TEXT&quot;,&quot;verticalAlign&quot;:&quot;TOP&quot;},&quot;isLocked&quot;:false,&quot;parent&quot;:{&quot;type&quot;:&quot;CHILD&quot;,&quot;parentId&quot;:&quot;b3469c14-dff9-41a3-aeb5-05d48adc5e82&quot;,&quot;order&quot;:&quot;63&quot;}},&quot;1518803a-75f4-4ab6-89d0-1345ea6b8fbe&quot;:{&quot;type&quot;:&quot;FIGURE_OBJECT&quot;,&quot;id&quot;:&quot;1518803a-75f4-4ab6-89d0-1345ea6b8fbe&quot;,&quot;relativeTransform&quot;:{&quot;translate&quot;:{&quot;x&quot;:14.138219287979288,&quot;y&quot;:-106.2418573896397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5&quot;}},&quot;8d0f56a9-28a3-4343-a691-4851ba50dca1&quot;:{&quot;type&quot;:&quot;FIGURE_OBJECT&quot;,&quot;id&quot;:&quot;8d0f56a9-28a3-4343-a691-4851ba50dca1&quot;,&quot;name&quot;:&quot;Plasma cell&quot;,&quot;relativeTransform&quot;:{&quot;translate&quot;:{&quot;x&quot;:-1.4124217977192035,&quot;y&quot;:41.35636478752994},&quot;rotate&quot;:1.5707963267948966,&quot;skewX&quot;:2.1445670378071743e-32,&quot;scale&quot;:{&quot;x&quot;:0.3282774509969266,&quot;y&quot;:0.32827745099692657}},&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1518803a-75f4-4ab6-89d0-1345ea6b8fbe&quot;,&quot;order&quot;:&quot;1&quot;}},&quot;e18dd0d0-5428-41cf-85bd-0db1114bc821&quot;:{&quot;type&quot;:&quot;FIGURE_OBJECT&quot;,&quot;id&quot;:&quot;e18dd0d0-5428-41cf-85bd-0db1114bc821&quot;,&quot;name&quot;:&quot;Antibody (round style)&quot;,&quot;relativeTransform&quot;:{&quot;translate&quot;:{&quot;x&quot;:-2.9977042618282295,&quot;y&quot;:-9.839675410442096},&quot;rotate&quot;:0,&quot;skewX&quot;:1.3788101090755198e-16,&quot;scale&quot;:{&quot;x&quot;:0.15795708873462289,&quot;y&quot;:0.1576443024202970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2&quot;}},&quot;9a1bcff7-875f-46c5-8fe4-d26b3f1e550e&quot;:{&quot;type&quot;:&quot;FIGURE_OBJECT&quot;,&quot;id&quot;:&quot;9a1bcff7-875f-46c5-8fe4-d26b3f1e550e&quot;,&quot;name&quot;:&quot;Antibody (round style)&quot;,&quot;relativeTransform&quot;:{&quot;translate&quot;:{&quot;x&quot;:-37.83821711120547,&quot;y&quot;:16.52698720847691},&quot;rotate&quot;:-1.3436074385190493,&quot;skewX&quot;:1.7553737011113987e-16,&quot;scale&quot;:{&quot;x&quot;:0.1721832740066355,&quot;y&quot;:0.1718423170284042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3&quot;}},&quot;5b251dcc-516e-408e-b803-cd9ad9138927&quot;:{&quot;type&quot;:&quot;FIGURE_OBJECT&quot;,&quot;id&quot;:&quot;5b251dcc-516e-408e-b803-cd9ad9138927&quot;,&quot;name&quot;:&quot;Antibody (round style)&quot;,&quot;relativeTransform&quot;:{&quot;translate&quot;:{&quot;x&quot;:48.94385405179959,&quot;y&quot;:-42.283861955304864},&quot;rotate&quot;:0.7070126902627474,&quot;skewX&quot;:2.516429802156327e-16,&quot;scale&quot;:{&quot;x&quot;:0.16605528931571195,&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5&quot;}},&quot;de4d6da7-eee9-48b8-90b3-8397a005eb79&quot;:{&quot;type&quot;:&quot;FIGURE_OBJECT&quot;,&quot;id&quot;:&quot;de4d6da7-eee9-48b8-90b3-8397a005eb79&quot;,&quot;name&quot;:&quot;Antibody (round style)&quot;,&quot;relativeTransform&quot;:{&quot;translate&quot;:{&quot;x&quot;:32.547144562600714,&quot;y&quot;:12.152513367255207},&quot;rotate&quot;:1.0783539153556996,&quot;skewX&quot;:0,&quot;scale&quot;:{&quot;x&quot;:0.1660552893157121,&quot;y&quot;:0.1657264669606313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6&quot;}},&quot;47da4b39-f95d-46b3-8bf0-96110b0a596f&quot;:{&quot;type&quot;:&quot;FIGURE_OBJECT&quot;,&quot;id&quot;:&quot;47da4b39-f95d-46b3-8bf0-96110b0a596f&quot;,&quot;name&quot;:&quot;Antibody (round style)&quot;,&quot;relativeTransform&quot;:{&quot;translate&quot;:{&quot;x&quot;:0.7248605018730347,&quot;y&quot;:-69.75614113658354},&quot;rotate&quot;:-2.4434609527920615e-16,&quot;skewX&quot;:-6.632251157578458e-17,&quot;scale&quot;:{&quot;x&quot;:0.16605528931571198,&quot;y&quot;:0.16572646696063134}},&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7&quot;}},&quot;15787a11-bf6a-4c78-9735-c3b9487f0819&quot;:{&quot;type&quot;:&quot;FIGURE_OBJECT&quot;,&quot;id&quot;:&quot;15787a11-bf6a-4c78-9735-c3b9487f0819&quot;,&quot;name&quot;:&quot;Antibody (round style)&quot;,&quot;relativeTransform&quot;:{&quot;translate&quot;:{&quot;x&quot;:-49.04865436425923,&quot;y&quot;:-41.905937404723645},&quot;rotate&quot;:-0.9499709404706036,&quot;skewX&quot;:-1.8873223516172418e-16,&quot;scale&quot;:{&quot;x&quot;:0.1660552893157121,&quot;y&quot;:0.1657264669606314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1518803a-75f4-4ab6-89d0-1345ea6b8fbe&quot;,&quot;order&quot;:&quot;8&quot;}},&quot;622bf3fc-409c-42f1-a1df-0754fd2ef4ad&quot;:{&quot;type&quot;:&quot;FIGURE_OBJECT&quot;,&quot;id&quot;:&quot;622bf3fc-409c-42f1-a1df-0754fd2ef4ad&quot;,&quot;name&quot;:&quot;Myeloma cell&quot;,&quot;relativeTransform&quot;:{&quot;translate&quot;:{&quot;x&quot;:403.42933704153677,&quot;y&quot;:-171.64093983098323},&quot;rotate&quot;:1.5707963267948966,&quot;skewX&quot;:1.0009242729114717e-32,&quot;scale&quot;:{&quot;x&quot;:0.2774275763708569,&quot;y&quot;:0.2774275763708569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b3469c14-dff9-41a3-aeb5-05d48adc5e82&quot;,&quot;order&quot;:&quot;655&quot;}},&quot;e16e37d6-dba7-4ac5-acbb-99e2e25050c4&quot;:{&quot;type&quot;:&quot;FIGURE_OBJECT&quot;,&quot;id&quot;:&quot;e16e37d6-dba7-4ac5-acbb-99e2e25050c4&quot;,&quot;relativeTransform&quot;:{&quot;translate&quot;:{&quot;x&quot;:217.12020878186854,&quot;y&quot;:-179.42781269781307},&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66&quot;}},&quot;a3e53da3-106d-4266-9e8e-263e05f68a0f&quot;:{&quot;type&quot;:&quot;FIGURE_OBJECT&quot;,&quot;id&quot;:&quot;a3e53da3-106d-4266-9e8e-263e05f68a0f&quot;,&quot;name&quot;:&quot;Plasma cell&quot;,&quot;relativeTransform&quot;:{&quot;translate&quot;:{&quot;x&quot;:0.2960031360747534,&quot;y&quot;:8.000924245257362},&quot;rotate&quot;:1.5707963267948966,&quot;skewX&quot;:1.3487518886810687e-32,&quot;scale&quot;:{&quot;x&quot;:0.2389924633025785,&quot;y&quot;:0.23899246330257848}},&quot;opacity&quot;:1,&quot;image&quot;:{&quot;url&quot;:&quot;https://icons.biorender.com/biorender/5dd59bd5bfb6ed0004709951/plasma-cell.png&quot;,&quot;fallbackUrl&quot;:&quot;https://res.cloudinary.com/dlcjuc3ej/image/upload/v1574280142/ylqsetsvz2dntpupk6xj.svg#/keystone/api/icons/5dd59bd5bfb6ed0004709951/plasma-cell.svg&quot;,&quot;size&quot;:{&quot;x&quot;:275,&quot;y&quot;:190},&quot;isPremium&quot;:false},&quot;source&quot;:{&quot;id&quot;:&quot;5dd59b3fbfb6ed0004709945&quot;,&quot;type&quot;:&quot;ASSETS&quot;},&quot;pathStyles&quot;:[{&quot;type&quot;:&quot;FILL&quot;,&quot;fillStyle&quot;:&quot;rgb(0,0,0)&quot;}],&quot;isLocked&quot;:false,&quot;parent&quot;:{&quot;type&quot;:&quot;CHILD&quot;,&quot;parentId&quot;:&quot;e16e37d6-dba7-4ac5-acbb-99e2e25050c4&quot;,&quot;order&quot;:&quot;1&quot;}},&quot;eb6090d2-b5f1-41ed-b1dc-a101d9101f82&quot;:{&quot;type&quot;:&quot;FIGURE_OBJECT&quot;,&quot;id&quot;:&quot;eb6090d2-b5f1-41ed-b1dc-a101d9101f82&quot;,&quot;name&quot;:&quot;Antibody (round style)&quot;,&quot;relativeTransform&quot;:{&quot;translate&quot;:{&quot;x&quot;:-0.858113785380643,&quot;y&quot;:-29.270803438426235},&quot;rotate&quot;:0,&quot;skewX&quot;:1.3788101090755203e-16,&quot;scale&quot;:{&quot;x&quot;:0.11499587808467823,&quot;y&quot;:0.1147681634746096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2&quot;}},&quot;84c51a26-0d77-4496-9267-502147330c60&quot;:{&quot;type&quot;:&quot;FIGURE_OBJECT&quot;,&quot;id&quot;:&quot;84c51a26-0d77-4496-9267-502147330c60&quot;,&quot;name&quot;:&quot;Antibody (round style)&quot;,&quot;relativeTransform&quot;:{&quot;translate&quot;:{&quot;x&quot;:-26.22269476196366,&quot;y&quot;:-10.075352671926698},&quot;rotate&quot;:-1.3436074385190493,&quot;skewX&quot;:1.3799776091028125e-16,&quot;scale&quot;:{&quot;x&quot;:0.125352821734728,&quot;y&quot;:0.1251045983253521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5&quot;}},&quot;d8bb2fc8-f914-4f2f-b3c5-d08c915ee92f&quot;:{&quot;type&quot;:&quot;FIGURE_OBJECT&quot;,&quot;id&quot;:&quot;d8bb2fc8-f914-4f2f-b3c5-d08c915ee92f&quot;,&quot;name&quot;:&quot;Antibody (round style)&quot;,&quot;relativeTransform&quot;:{&quot;translate&quot;:{&quot;x&quot;:25.01923768201458,&quot;y&quot;:-13.260055964191679},&quot;rotate&quot;:1.0783539153556996,&quot;skewX&quot;:5.934833328634392e-17,&quot;scale&quot;:{&quot;x&quot;:0.12089152793609309,&quot;y&quot;:0.120652138771863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16e37d6-dba7-4ac5-acbb-99e2e25050c4&quot;,&quot;order&quot;:&quot;7&quot;}},&quot;baf0c507-7ee6-4c87-b802-e0902432bcb0&quot;:{&quot;type&quot;:&quot;FIGURE_OBJECT&quot;,&quot;id&quot;:&quot;baf0c507-7ee6-4c87-b802-e0902432bcb0&quot;,&quot;relativeTransform&quot;:{&quot;translate&quot;:{&quot;x&quot;:220.02311010649387,&quot;y&quot;:-122.2884650821361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10]}],&quot;text&quot;:&quot;Plasma cell&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74.88035657568194,&quot;y&quot;:15.623622318777496},&quot;targetSize&quot;:{&quot;x&quot;:53.17738228335643,&quot;y&quot;:11.095344289081922},&quot;format&quot;:&quot;BETTER_TEXT&quot;,&quot;verticalAlign&quot;:&quot;TOP&quot;},&quot;isLocked&quot;:false,&quot;parent&quot;:{&quot;type&quot;:&quot;CHILD&quot;,&quot;parentId&quot;:&quot;b3469c14-dff9-41a3-aeb5-05d48adc5e82&quot;,&quot;order&quot;:&quot;67&quot;}},&quot;77f9b514-109e-4367-9874-c9853fd7889a&quot;:{&quot;type&quot;:&quot;FIGURE_OBJECT&quot;,&quot;id&quot;:&quot;77f9b514-109e-4367-9874-c9853fd7889a&quot;,&quot;relativeTransform&quot;:{&quot;translate&quot;:{&quot;x&quot;:403.0737899474445,&quot;y&quot;:-122.2887185792442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3.256406815932417,&quot;color&quot;:&quot;#232323&quot;,&quot;fontWeight&quot;:&quot;normal&quot;,&quot;fontStyle&quot;:&quot;normal&quot;,&quot;decoration&quot;:&quot;none&quot;,&quot;script&quot;:&quot;none&quot;},&quot;range&quot;:[0,6]}],&quot;text&quot;:&quot;Myeloma&quot;,&quot;baseStyle&quot;:{&quot;fontFamily&quot;:&quot;Roboto&quot;,&quot;fontSize&quot;:13.256406815932417,&quot;color&quot;:&quot;#232323&quot;,&quot;fontWeight&quot;:&quot;normal&quot;,&quot;fontStyle&quot;:&quot;normal&quot;,&quot;decoration&quot;:&quot;none&quot;,&quot;script&quot;:&quot;none&quot;}}],&quot;verticalAlign&quot;:&quot;TOP&quot;},&quot;size&quot;:{&quot;x&quot;:55.373673478533334,&quot;y&quot;:15.623622318777496},&quot;targetSize&quot;:{&quot;x&quot;:39.32442549235958,&quot;y&quot;:11.095344289081922},&quot;format&quot;:&quot;BETTER_TEXT&quot;,&quot;verticalAlign&quot;:&quot;TOP&quot;},&quot;isLocked&quot;:false,&quot;parent&quot;:{&quot;type&quot;:&quot;CHILD&quot;,&quot;parentId&quot;:&quot;b3469c14-dff9-41a3-aeb5-05d48adc5e82&quot;,&quot;order&quot;:&quot;68&quot;}},&quot;5c9fc610-b4c0-42fb-86d4-367a26e82508&quot;:{&quot;type&quot;:&quot;FIGURE_OBJECT&quot;,&quot;id&quot;:&quot;5c9fc610-b4c0-42fb-86d4-367a26e82508&quot;,&quot;relativeTransform&quot;:{&quot;translate&quot;:{&quot;x&quot;:316.25885127449567,&quot;y&quot;:-49.80222260376208},&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quot;}},&quot;b9b4ffb2-5b88-4c2f-86ff-4710ce133c0c&quot;:{&quot;type&quot;:&quot;FIGURE_OBJECT&quot;,&quot;id&quot;:&quot;b9b4ffb2-5b88-4c2f-86ff-4710ce133c0c&quot;,&quot;name&quot;:&quot;Myeloma cell&quot;,&quot;relativeTransform&quot;:{&quot;translate&quot;:{&quot;x&quot;:0.00011902649882926935,&quot;y&quot;:7.383950256629828},&quot;rotate&quot;:1.5707963267948966,&quot;skewX&quot;:3.168779777663752e-32,&quot;scale&quot;:{&quot;x&quot;:0.27006284404094244,&quot;y&quot;:0.2700628440409425}},&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c9fc610-b4c0-42fb-86d4-367a26e82508&quot;,&quot;order&quot;:&quot;1&quot;}},&quot;e05feefa-72d5-4aff-aa45-7c02f800b517&quot;:{&quot;type&quot;:&quot;FIGURE_OBJECT&quot;,&quot;id&quot;:&quot;e05feefa-72d5-4aff-aa45-7c02f800b517&quot;,&quot;name&quot;:&quot;Antibody (round style)&quot;,&quot;relativeTransform&quot;:{&quot;translate&quot;:{&quot;x&quot;:-0.8258664974159563,&quot;y&quot;:-33.36161006287188},&quot;rotate&quot;:0,&quot;skewX&quot;:1.3788101090755203e-16,&quot;scale&quot;:{&quot;x&quot;:0.1106744171566223,&quot;y&quot;:0.110455259894926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2&quot;}},&quot;71223909-f409-45a1-a179-864e910dbcf1&quot;:{&quot;type&quot;:&quot;FIGURE_OBJECT&quot;,&quot;id&quot;:&quot;71223909-f409-45a1-a179-864e910dbcf1&quot;,&quot;name&quot;:&quot;Antibody (round style)&quot;,&quot;relativeTransform&quot;:{&quot;translate&quot;:{&quot;x&quot;:-25.237265086312863,&quot;y&quot;:-14.88751028621188},&quot;rotate&quot;:-1.3436074385190493,&quot;skewX&quot;:1.1918787786467371e-16,&quot;scale&quot;:{&quot;x&quot;:0.12064215444499007,&quot;y&quot;:0.1204032590896532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5&quot;}},&quot;85866974-cc0a-46b4-8f04-31774adf1881&quot;:{&quot;type&quot;:&quot;FIGURE_OBJECT&quot;,&quot;id&quot;:&quot;85866974-cc0a-46b4-8f04-31774adf1881&quot;,&quot;name&quot;:&quot;Antibody (round style)&quot;,&quot;relativeTransform&quot;:{&quot;translate&quot;:{&quot;x&quot;:24.07903304256693,&quot;y&quot;:-17.952534759773116},&quot;rotate&quot;:1.0783539153556996,&quot;skewX&quot;:1.9222056174711016e-16,&quot;scale&quot;:{&quot;x&quot;:0.11634851280189747,&quot;y&quot;:0.116118119707240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c9fc610-b4c0-42fb-86d4-367a26e82508&quot;,&quot;order&quot;:&quot;7&quot;}},&quot;980c0014-7092-406f-a0b6-73adbd783d2f&quot;:{&quot;type&quot;:&quot;FIGURE_OBJECT&quot;,&quot;id&quot;:&quot;980c0014-7092-406f-a0b6-73adbd783d2f&quot;,&quot;relativeTransform&quot;:{&quot;translate&quot;:{&quot;x&quot;:286.1191650720713,&quot;y&quot;:-136.66693204641714},&quot;rotate&quot;:0,&quot;skewX&quot;:0,&quot;scale&quot;:{&quot;x&quot;:1,&quot;y&quot;:1}},&quot;opacity&quot;:1,&quot;path&quot;:{&quot;type&quot;:&quot;POLY_LINE&quot;,&quot;points&quot;:[{&quot;x&quot;:-29.81677893725749,&quot;y&quot;:-33.37773859011556},{&quot;x&quot;:16.481592740826912,&quot;y&quot;:-7.811811159388748},{&quot;x&quot;:28.554391805336792,&quot;y&quot;:33.3777385901155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705&quot;}},&quot;1e169c34-e9e5-4cd9-9cc8-d89202ef741c&quot;:{&quot;type&quot;:&quot;FIGURE_OBJECT&quot;,&quot;id&quot;:&quot;1e169c34-e9e5-4cd9-9cc8-d89202ef741c&quot;,&quot;relativeTransform&quot;:{&quot;translate&quot;:{&quot;x&quot;:346.085584116113,&quot;y&quot;:-140.21278414812872},&quot;rotate&quot;:0,&quot;skewX&quot;:0,&quot;scale&quot;:{&quot;x&quot;:1,&quot;y&quot;:1}},&quot;opacity&quot;:1,&quot;path&quot;:{&quot;type&quot;:&quot;POLY_LINE&quot;,&quot;points&quot;:[{&quot;x&quot;:30.729967288056642,&quot;y&quot;:-27.69145023073144},{&quot;x&quot;:-16.498569570781118,&quot;y&quot;:-9.23711161365181},{&quot;x&quot;:-29.991697936998044,&quot;y&quot;:27.69145023073136}],&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isLocked&quot;:false,&quot;parent&quot;:{&quot;type&quot;:&quot;CHILD&quot;,&quot;parentId&quot;:&quot;b3469c14-dff9-41a3-aeb5-05d48adc5e82&quot;,&quot;order&quot;:&quot;71&quot;}},&quot;02b218a2-bd0c-4920-91c9-53bceda799fe&quot;:{&quot;type&quot;:&quot;FIGURE_OBJECT&quot;,&quot;id&quot;:&quot;02b218a2-bd0c-4920-91c9-53bceda799fe&quot;,&quot;relativeTransform&quot;:{&quot;translate&quot;:{&quot;x&quot;:237.0168595365743,&quot;y&quot;:-44.023611759174436},&quot;rotate&quot;:-0.3795669731831402,&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72&quot;}},&quot;a196afc0-5b21-4369-a3c3-4549534f13ec&quot;:{&quot;type&quot;:&quot;FIGURE_OBJECT&quot;,&quot;id&quot;:&quot;a196afc0-5b21-4369-a3c3-4549534f13ec&quot;,&quot;name&quot;:&quot;Myeloma cell&quot;,&quot;relativeTransform&quot;:{&quot;translate&quot;:{&quot;x&quot;:0.00010792066086173294,&quot;y&quot;:6.694986406054781},&quot;rotate&quot;:1.5707963267948966,&quot;skewX&quot;:1.4579125502821104e-16,&quot;scale&quot;:{&quot;x&quot;:0.24486447047922189,&quot;y&quot;:0.24486447047922194}},&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02b218a2-bd0c-4920-91c9-53bceda799fe&quot;,&quot;order&quot;:&quot;1&quot;}},&quot;8239cc8f-fed5-4e71-a375-5508dfef390c&quot;:{&quot;type&quot;:&quot;FIGURE_OBJECT&quot;,&quot;id&quot;:&quot;8239cc8f-fed5-4e71-a375-5508dfef390c&quot;,&quot;name&quot;:&quot;Antibody (round style)&quot;,&quot;relativeTransform&quot;:{&quot;translate&quot;:{&quot;x&quot;:-0.7488085348964021,&quot;y&quot;:-30.248785283254215},&quot;rotate&quot;:-5.585053606381853e-17,&quot;skewX&quot;:-1.6488089831712995e-16,&quot;scale&quot;:{&quot;x&quot;:0.10034787513584931,&quot;y&quot;:0.10014916647221404}},&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2&quot;}},&quot;5ceab604-c820-4160-80cb-142a9bede100&quot;:{&quot;type&quot;:&quot;FIGURE_OBJECT&quot;,&quot;id&quot;:&quot;5ceab604-c820-4160-80cb-142a9bede100&quot;,&quot;name&quot;:&quot;Antibody (round style)&quot;,&quot;relativeTransform&quot;:{&quot;translate&quot;:{&quot;x&quot;:-22.882487124985232,&quot;y&quot;:-13.498422324377595},&quot;rotate&quot;:-1.3436074385190495,&quot;skewX&quot;:1.4498070685659875e-16,&quot;scale&quot;:{&quot;x&quot;:0.10938556679484007,&quot;y&quot;:0.1091689617120778}},&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5&quot;}},&quot;27b32a31-0124-4df2-a166-de5a72e27139&quot;:{&quot;type&quot;:&quot;FIGURE_OBJECT&quot;,&quot;id&quot;:&quot;27b32a31-0124-4df2-a166-de5a72e27139&quot;,&quot;name&quot;:&quot;Antibody (round style)&quot;,&quot;relativeTransform&quot;:{&quot;translate&quot;:{&quot;x&quot;:21.832324607845678,&quot;y&quot;:-16.27746287469756},&quot;rotate&quot;:1.0783539153556998,&quot;skewX&quot;:1.558786761078183e-16,&quot;scale&quot;:{&quot;x&quot;:0.10549254592743035,&quot;y&quot;:0.10528364979688103}},&quot;opacity&quot;:1,&quot;image&quot;:{&quot;url&quot;:&quot;https://icons.biorender.com/biorender/5b43ad5344457700149c1cd0/antibody-round-style.png&quot;,&quot;fallbackUrl&quot;:&quot;https://res.cloudinary.com/dlcjuc3ej/image/upload/v1531161933/q362dlb0wd4fuusnmuif.svg#/keystone/api/icons/5b43ad5344457700149c1cd0/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02b218a2-bd0c-4920-91c9-53bceda799fe&quot;,&quot;order&quot;:&quot;7&quot;}},&quot;fd834949-fac7-4e42-a87f-c888151b77e6&quot;:{&quot;type&quot;:&quot;FIGURE_OBJECT&quot;,&quot;id&quot;:&quot;fd834949-fac7-4e42-a87f-c888151b77e6&quot;,&quot;relativeTransform&quot;:{&quot;translate&quot;:{&quot;x&quot;:392.3864781415707,&quot;y&quot;:-45.27357190586772},&quot;rotate&quot;:0.3718019057487899,&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3&quot;}},&quot;67ae3ed9-78af-4987-8407-d905cbcd10e6&quot;:{&quot;type&quot;:&quot;FIGURE_OBJECT&quot;,&quot;id&quot;:&quot;67ae3ed9-78af-4987-8407-d905cbcd10e6&quot;,&quot;name&quot;:&quot;Myeloma cell&quot;,&quot;relativeTransform&quot;:{&quot;translate&quot;:{&quot;x&quot;:0.00010443936543790626,&quot;y&quot;:6.4790201187973375},&quot;rotate&quot;:1.570796326794897,&quot;skewX&quot;:-8.132659767778995e-17,&quot;scale&quot;:{&quot;x&quot;:0.23696565375829026,&quot;y&quot;:0.23696565375829023}},&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fd834949-fac7-4e42-a87f-c888151b77e6&quot;,&quot;order&quot;:&quot;1&quot;}},&quot;e4775f62-c799-4082-a9b7-89305fcf6e86&quot;:{&quot;type&quot;:&quot;FIGURE_OBJECT&quot;,&quot;id&quot;:&quot;e4775f62-c799-4082-a9b7-89305fcf6e86&quot;,&quot;name&quot;:&quot;Antibody (round style)&quot;,&quot;relativeTransform&quot;:{&quot;translate&quot;:{&quot;x&quot;:-0.7246535345213375,&quot;y&quot;:-29.2730226072084},&quot;rotate&quot;:1.0122909661567112e-16,&quot;skewX&quot;:7.232808269626466e-16,&quot;scale&quot;:{&quot;x&quot;:0.09711086213644692,&quot;y&quot;:0.09691856339954315}},&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2&quot;}},&quot;ab5a12b3-dfc7-42bf-894c-85cfd35e4283&quot;:{&quot;type&quot;:&quot;FIGURE_OBJECT&quot;,&quot;id&quot;:&quot;ab5a12b3-dfc7-42bf-894c-85cfd35e4283&quot;,&quot;name&quot;:&quot;Antibody (round style)&quot;,&quot;relativeTransform&quot;:{&quot;translate&quot;:{&quot;x&quot;:-22.144345852118843,&quot;y&quot;:-13.062991394961433},&quot;rotate&quot;:-1.3436074385190495,&quot;skewX&quot;:-7.740356421416903e-17,&quot;scale&quot;:{&quot;x&quot;:0.10585701672656471,&quot;y&quot;:0.10564739887166039}},&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5&quot;}},&quot;aedd1533-4500-4a8c-84ce-7fb5a12b3d32&quot;:{&quot;type&quot;:&quot;FIGURE_OBJECT&quot;,&quot;id&quot;:&quot;aedd1533-4500-4a8c-84ce-7fb5a12b3d32&quot;,&quot;name&quot;:&quot;Antibody (round style)&quot;,&quot;relativeTransform&quot;:{&quot;translate&quot;:{&quot;x&quot;:21.128059385815956,&quot;y&quot;:-15.752385897717804},&quot;rotate&quot;:1.0783539153556996,&quot;skewX&quot;:0,&quot;scale&quot;:{&quot;x&quot;:0.10208957658657639,&quot;y&quot;:0.10188741900917718}},&quot;opacity&quot;:1,&quot;image&quot;:{&quot;url&quot;:&quot;https://icons.biorender.com/biorender/5b43ad5344457700149c1cd2/antibody-round-style.png&quot;,&quot;fallbackUrl&quot;:&quot;https://res.cloudinary.com/dlcjuc3ej/image/upload/v1531161933/zpn7vzxgtovwxwksxjk1.svg#/keystone/api/icons/5b43ad5344457700149c1cd2/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fd834949-fac7-4e42-a87f-c888151b77e6&quot;,&quot;order&quot;:&quot;7&quot;}},&quot;8d9cf2b6-9b68-42b8-a1b2-4d87113908e2&quot;:{&quot;type&quot;:&quot;FIGURE_OBJECT&quot;,&quot;id&quot;:&quot;8d9cf2b6-9b68-42b8-a1b2-4d87113908e2&quot;,&quot;relativeTransform&quot;:{&quot;translate&quot;:{&quot;x&quot;:-308.6812372511942,&quot;y&quot;:224.36056050297543},&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5&quot;}},&quot;1c276691-0ec4-49aa-9830-0e94ec92f055&quot;:{&quot;type&quot;:&quot;FIGURE_OBJECT&quot;,&quot;id&quot;:&quot;1c276691-0ec4-49aa-9830-0e94ec92f055&quot;,&quot;name&quot;:&quot;Cell culture flask (T150)&quot;,&quot;relativeTransform&quot;:{&quot;translate&quot;:{&quot;x&quot;:0,&quot;y&quot;:-5.046023338575783e-15},&quot;rotate&quot;:0,&quot;skewX&quot;:0,&quot;scale&quot;:{&quot;x&quot;:0.2657078625642431,&quot;y&quot;:0.26570786256424317}},&quot;opacity&quot;:1,&quot;image&quot;:{&quot;url&quot;:&quot;https://icons.biorender.com/biorender/5cdacb9f344d5c3300588e72/20190806213610/image/cell-culture-flask-t150.png&quot;,&quot;fallbackUrl&quot;:&quot;https://res.cloudinary.com/dlcjuc3ej/image/upload/v1565127370/prftf1hbpvqrkpdbsv4r.svg#/keystone/api/icons/5cdacb9f344d5c3300588e72/20190806213610/image/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8d9cf2b6-9b68-42b8-a1b2-4d87113908e2&quot;,&quot;order&quot;:&quot;5&quot;}},&quot;aaee074d-232a-48aa-bb61-e566d94d9aa0&quot;:{&quot;type&quot;:&quot;FIGURE_OBJECT&quot;,&quot;id&quot;:&quot;aaee074d-232a-48aa-bb61-e566d94d9aa0&quot;,&quot;relativeTransform&quot;:{&quot;translate&quot;:{&quot;x&quot;:-169.88736805303256,&quot;y&quot;:206.34710369567014},&quot;rotate&quot;:0,&quot;skewX&quot;:0,&quot;scale&quot;:{&quot;x&quot;:1,&quot;y&quot;:1}},&quot;opacity&quot;:1,&quot;source&quot;:{&quot;id&quot;:&quot;5e1dc866215de00086dd22bf&quot;,&quot;type&quot;:&quot;ASSETS&quot;},&quot;pathStyles&quot;:[{&quot;type&quot;:&quot;FILL&quot;,&quot;fillStyle&quot;:&quot;rgb(0,0,0)&quot;}],&quot;isLocked&quot;:false,&quot;parent&quot;:{&quot;type&quot;:&quot;CHILD&quot;,&quot;parentId&quot;:&quot;b3469c14-dff9-41a3-aeb5-05d48adc5e82&quot;,&quot;order&quot;:&quot;755&quot;}},&quot;b05b7ce4-b127-4f12-bfa9-14173e01d9fc&quot;:{&quot;type&quot;:&quot;FIGURE_OBJECT&quot;,&quot;id&quot;:&quot;b05b7ce4-b127-4f12-bfa9-14173e01d9fc&quot;,&quot;name&quot;:&quot;Well plate (top view, 96 wells)&quot;,&quot;relativeTransform&quot;:{&quot;translate&quot;:{&quot;x&quot;:1.0092046677151564e-14,&quot;y&quot;:6.05522800629094e-14},&quot;rotate&quot;:0,&quot;skewX&quot;:0,&quot;scale&quot;:{&quot;x&quot;:0.14379207710099098,&quot;y&quot;:0.14169708596442065}},&quot;opacity&quot;:1,&quot;image&quot;:{&quot;url&quot;:&quot;https://icons.biorender.com/biorender/5bb27b035c30a113007e5705/well-plate-top-view-96-wells.png&quot;,&quot;fallbackUrl&quot;:&quot;https://res.cloudinary.com/dlcjuc3ej/image/upload/v1538423551/hjsjzwm9x6mootfnundl.svg#/keystone/api/icons/5bb27b035c30a113007e5705/well-plate-top-view-96-wells.svg&quot;,&quot;size&quot;:{&quot;x&quot;:839,&quot;y&quot;:627},&quot;isPremium&quot;:false},&quot;source&quot;:{&quot;id&quot;:&quot;59d7935d1d0fb9001295ed03&quot;,&quot;type&quot;:&quot;ASSETS&quot;},&quot;pathStyles&quot;:[{&quot;type&quot;:&quot;FILL&quot;,&quot;fillStyle&quot;:&quot;rgb(0,0,0)&quot;}],&quot;isLocked&quot;:false,&quot;parent&quot;:{&quot;type&quot;:&quot;CHILD&quot;,&quot;parentId&quot;:&quot;aaee074d-232a-48aa-bb61-e566d94d9aa0&quot;,&quot;order&quot;:&quot;005&quot;}},&quot;75ab513f-e8d6-40a1-b84e-91165591df57&quot;:{&quot;type&quot;:&quot;FIGURE_OBJECT&quot;,&quot;id&quot;:&quot;75ab513f-e8d6-40a1-b84e-91165591df57&quot;,&quot;relativeTransform&quot;:{&quot;translate&quot;:{&quot;x&quot;:31.212221143517056,&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quot;}},&quot;d15b0d27-b020-4e4f-b740-85536bf1d4e7&quot;:{&quot;type&quot;:&quot;FIGURE_OBJECT&quot;,&quot;id&quot;:&quot;d15b0d27-b020-4e4f-b740-85536bf1d4e7&quot;,&quot;relativeTransform&quot;:{&quot;translate&quot;:{&quot;x&quot;:31.212221143516974,&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15&quot;}},&quot;ffdf174e-5bf3-4869-903d-17fb2a66387e&quot;:{&quot;type&quot;:&quot;FIGURE_OBJECT&quot;,&quot;id&quot;:&quot;ffdf174e-5bf3-4869-903d-17fb2a66387e&quot;,&quot;relativeTransform&quot;:{&quot;translate&quot;:{&quot;x&quot;:31.212221143516974,&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quot;}},&quot;6bab3f7f-19ac-455e-b083-7247cd058249&quot;:{&quot;type&quot;:&quot;FIGURE_OBJECT&quot;,&quot;id&quot;:&quot;6bab3f7f-19ac-455e-b083-7247cd058249&quot;,&quot;relativeTransform&quot;:{&quot;translate&quot;:{&quot;x&quot;:-26.279724676129526,&quot;y&quot;:21.07103282609855},&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25&quot;}},&quot;c6b2ae1f-3fac-430f-8e93-d8bfec70509a&quot;:{&quot;type&quot;:&quot;FIGURE_OBJECT&quot;,&quot;id&quot;:&quot;c6b2ae1f-3fac-430f-8e93-d8bfec70509a&quot;,&quot;relativeTransform&quot;:{&quot;translate&quot;:{&quot;x&quot;:-26.34121399326467,&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3&quot;}},&quot;762b3a65-5361-4808-893a-9ee4dabecf1b&quot;:{&quot;type&quot;:&quot;FIGURE_OBJECT&quot;,&quot;id&quot;:&quot;762b3a65-5361-4808-893a-9ee4dabecf1b&quot;,&quot;relativeTransform&quot;:{&quot;translate&quot;:{&quot;x&quot;:31.212331824287894,&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quot;}},&quot;70f32bb9-4966-4f7e-892b-e064c033e621&quot;:{&quot;type&quot;:&quot;FIGURE_OBJECT&quot;,&quot;id&quot;:&quot;70f32bb9-4966-4f7e-892b-e064c033e621&quot;,&quot;relativeTransform&quot;:{&quot;translate&quot;:{&quot;x&quot;:14.77612667329173,&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55&quot;}},&quot;0305de34-f401-41e9-8b5d-806a6ad880d9&quot;:{&quot;type&quot;:&quot;FIGURE_OBJECT&quot;,&quot;id&quot;:&quot;0305de34-f401-41e9-8b5d-806a6ad880d9&quot;,&quot;relativeTransform&quot;:{&quot;translate&quot;:{&quot;x&quot;:14.776126673291648,&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6&quot;}},&quot;b11197d8-63f3-4c1d-8b42-2f34f0d45b47&quot;:{&quot;type&quot;:&quot;FIGURE_OBJECT&quot;,&quot;id&quot;:&quot;b11197d8-63f3-4c1d-8b42-2f34f0d45b47&quot;,&quot;relativeTransform&quot;:{&quot;translate&quot;:{&quot;x&quot;:14.776126673291648,&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quot;}},&quot;eb8336c4-35aa-4b74-bf85-97b2522b137b&quot;:{&quot;type&quot;:&quot;FIGURE_OBJECT&quot;,&quot;id&quot;:&quot;eb8336c4-35aa-4b74-bf85-97b2522b137b&quot;,&quot;relativeTransform&quot;:{&quot;translate&quot;:{&quot;x&quot;:-9.905119523039344,&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75&quot;}},&quot;8ca39ca2-4816-48c9-8e02-2f60725227df&quot;:{&quot;type&quot;:&quot;FIGURE_OBJECT&quot;,&quot;id&quot;:&quot;8ca39ca2-4816-48c9-8e02-2f60725227df&quot;,&quot;relativeTransform&quot;:{&quot;translate&quot;:{&quot;x&quot;:-9.905119523039344,&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08&quot;}},&quot;29141b85-3a38-4a2f-8972-95971086f49d&quot;:{&quot;type&quot;:&quot;FIGURE_OBJECT&quot;,&quot;id&quot;:&quot;29141b85-3a38-4a2f-8972-95971086f49d&quot;,&quot;relativeTransform&quot;:{&quot;translate&quot;:{&quot;x&quot;:14.77612667329173,&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quot;}},&quot;2be80dc8-fdcc-4206-b4e7-6e4673849593&quot;:{&quot;type&quot;:&quot;FIGURE_OBJECT&quot;,&quot;id&quot;:&quot;2be80dc8-fdcc-4206-b4e7-6e4673849593&quot;,&quot;relativeTransform&quot;:{&quot;translate&quot;:{&quot;x&quot;:14.776237354062568,&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105&quot;}},&quot;22237021-522b-49db-b9e4-d253a94fbfec&quot;:{&quot;type&quot;:&quot;FIGURE_OBJECT&quot;,&quot;id&quot;:&quot;22237021-522b-49db-b9e4-d253a94fbfec&quot;,&quot;relativeTransform&quot;:{&quot;translate&quot;:{&quot;x&quot;:39.40259818591891,&quot;y&quot;:-28.5300873085017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1&quot;}},&quot;79e866d5-60ea-4cac-b3b1-5247432d6497&quot;:{&quot;type&quot;:&quot;FIGURE_OBJECT&quot;,&quot;id&quot;:&quot;79e866d5-60ea-4cac-b3b1-5247432d6497&quot;,&quot;relativeTransform&quot;:{&quot;translate&quot;:{&quot;x&quot;:39.40259818591883,&quot;y&quot;:4.516928058427481},&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quot;}},&quot;1047e146-d325-4333-97a3-9248abeea68d&quot;:{&quot;type&quot;:&quot;FIGURE_OBJECT&quot;,&quot;id&quot;:&quot;1047e146-d325-4333-97a3-9248abeea68d&quot;,&quot;relativeTransform&quot;:{&quot;translate&quot;:{&quot;x&quot;:39.40259818591883,&quot;y&quot;:12.79705490811979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25&quot;}},&quot;8dda4126-ea96-499f-adaf-0cfce5bf690b&quot;:{&quot;type&quot;:&quot;FIGURE_OBJECT&quot;,&quot;id&quot;:&quot;8dda4126-ea96-499f-adaf-0cfce5bf690b&quot;,&quot;relativeTransform&quot;:{&quot;translate&quot;:{&quot;x&quot;:-34.53159103566653,&quot;y&quot;:21.077181757812006},&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3&quot;}},&quot;a224b2c5-f8be-4d29-aaca-b463ab27b575&quot;:{&quot;type&quot;:&quot;FIGURE_OBJECT&quot;,&quot;id&quot;:&quot;a224b2c5-f8be-4d29-aaca-b463ab27b575&quot;,&quot;relativeTransform&quot;:{&quot;translate&quot;:{&quot;x&quot;:-34.53159103566653,&quot;y&quot;:29.339648875623112},&quot;rotate&quot;:-2.449293598294707e-16,&quot;skewX&quot;:-4.88801300986327e-32},&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quot;}},&quot;35b7f86b-4eab-4a95-a2ca-57f5497ae7fd&quot;:{&quot;type&quot;:&quot;FIGURE_OBJECT&quot;,&quot;id&quot;:&quot;35b7f86b-4eab-4a95-a2ca-57f5497ae7fd&quot;,&quot;relativeTransform&quot;:{&quot;translate&quot;:{&quot;x&quot;:22.954992915525846,&quot;y&quot;:-11.99831546081427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55&quot;}},&quot;f5bd0404-4c3e-4bf2-89be-f416fefc9cb2&quot;:{&quot;type&quot;:&quot;FIGURE_OBJECT&quot;,&quot;id&quot;:&quot;f5bd0404-4c3e-4bf2-89be-f416fefc9cb2&quot;,&quot;relativeTransform&quot;:{&quot;translate&quot;:{&quot;x&quot;:39.396670615747055,&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6&quot;}},&quot;87fd4cff-db2d-4663-bed1-a440b892c4aa&quot;:{&quot;type&quot;:&quot;FIGURE_OBJECT&quot;,&quot;id&quot;:&quot;87fd4cff-db2d-4663-bed1-a440b892c4aa&quot;,&quot;relativeTransform&quot;:{&quot;translate&quot;:{&quot;x&quot;:39.40259818591891,&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quot;}},&quot;32ee0180-51ac-46fc-b343-43cf2547f279&quot;:{&quot;type&quot;:&quot;FIGURE_OBJECT&quot;,&quot;id&quot;:&quot;32ee0180-51ac-46fc-b343-43cf2547f279&quot;,&quot;relativeTransform&quot;:{&quot;translate&quot;:{&quot;x&quot;:-34.50869241396549,&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75&quot;}},&quot;146170e3-30cd-4a08-8f6c-3b0dcbda5002&quot;:{&quot;type&quot;:&quot;FIGURE_OBJECT&quot;,&quot;id&quot;:&quot;146170e3-30cd-4a08-8f6c-3b0dcbda5002&quot;,&quot;relativeTransform&quot;:{&quot;translate&quot;:{&quot;x&quot;:-34.502764843793706,&quot;y&quot;:-3.72924439034280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18&quot;}},&quot;d7ae6b7f-2fcb-449b-b277-6fcdfed0efac&quot;:{&quot;type&quot;:&quot;FIGURE_OBJECT&quot;,&quot;id&quot;:&quot;d7ae6b7f-2fcb-449b-b277-6fcdfed0efac&quot;,&quot;relativeTransform&quot;:{&quot;translate&quot;:{&quot;x&quot;:14.77612667329173,&quot;y&quot;:-3.7070221511302},&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quot;}},&quot;376a3929-e668-4c28-b0b3-9d8ca68fadc6&quot;:{&quot;type&quot;:&quot;FIGURE_OBJECT&quot;,&quot;id&quot;:&quot;376a3929-e668-4c28-b0b3-9d8ca68fadc6&quot;,&quot;relativeTransform&quot;:{&quot;translate&quot;:{&quot;x&quot;:-42.76614200349837,&quot;y&quot;:-20.2555436888054},&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05&quot;}},&quot;ab1ccc07-f55b-4831-a584-0c5b7cc12a17&quot;:{&quot;type&quot;:&quot;FIGURE_OBJECT&quot;,&quot;id&quot;:&quot;ab1ccc07-f55b-4831-a584-0c5b7cc12a17&quot;,&quot;relativeTransform&quot;:{&quot;translate&quot;:{&quot;x&quot;:-1.6482356352242586,&quot;y&quot;:-3.7293550711135635},&quot;rotate&quot;:0},&quot;opacity&quot;:1,&quot;path&quot;:{&quot;type&quot;:&quot;ELLIPSE&quot;,&quot;size&quot;:{&quot;x&quot;:6.419484708909555,&quot;y&quot;:6.419484708909557}},&quot;pathStyles&quot;:[{&quot;type&quot;:&quot;FILL&quot;,&quot;fillStyle&quot;:&quot;rgba(134, 203, 240, 1)&quot;},{&quot;type&quot;:&quot;STROKE&quot;,&quot;strokeStyle&quot;:&quot;rgba(19, 64, 86, 1)&quot;,&quot;lineWidth&quot;:0.2213615416865364,&quot;lineJoin&quot;:&quot;round&quot;,&quot;dashArray&quot;:[0,0]}],&quot;isLocked&quot;:false,&quot;parent&quot;:{&quot;type&quot;:&quot;CHILD&quot;,&quot;parentId&quot;:&quot;aaee074d-232a-48aa-bb61-e566d94d9aa0&quot;,&quot;order&quot;:&quot;21&quot;}},&quot;2a45e168-8b4f-4762-ac61-36324d710a9a&quot;:{&quot;type&quot;:&quot;FIGURE_OBJECT&quot;,&quot;id&quot;:&quot;2a45e168-8b4f-4762-ac61-36324d710a9a&quot;,&quot;relativeTransform&quot;:{&quot;translate&quot;:{&quot;x&quot;:22.966503715693587,&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quot;}},&quot;fbdc57c5-938d-431f-9797-86a21e9b7ea5&quot;:{&quot;type&quot;:&quot;FIGURE_OBJECT&quot;,&quot;id&quot;:&quot;fbdc57c5-938d-431f-9797-86a21e9b7ea5&quot;,&quot;relativeTransform&quot;:{&quot;translate&quot;:{&quot;x&quot;:22.96650371569351,&quot;y&quot;:4.51077912671402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25&quot;}},&quot;bbfdc360-ac2b-4177-a6be-bdfbe76b5a8c&quot;:{&quot;type&quot;:&quot;FIGURE_OBJECT&quot;,&quot;id&quot;:&quot;bbfdc360-ac2b-4177-a6be-bdfbe76b5a8c&quot;,&quot;relativeTransform&quot;:{&quot;translate&quot;:{&quot;x&quot;:-18.095496565441206,&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3&quot;}},&quot;5621e90e-cae5-4a30-839a-7b83ccdf97b0&quot;:{&quot;type&quot;:&quot;FIGURE_OBJECT&quot;,&quot;id&quot;:&quot;5621e90e-cae5-4a30-839a-7b83ccdf97b0&quot;,&quot;relativeTransform&quot;:{&quot;translate&quot;:{&quot;x&quot;:-18.095496565441206,&quot;y&quot;:29.3949892610447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quot;}},&quot;086b6310-47b2-4a49-99e7-8a646f915278&quot;:{&quot;type&quot;:&quot;FIGURE_OBJECT&quot;,&quot;id&quot;:&quot;086b6310-47b2-4a49-99e7-8a646f915278&quot;,&quot;relativeTransform&quot;:{&quot;translate&quot;:{&quot;x&quot;:22.966614396464347,&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55&quot;}},&quot;4aca8fa1-7438-4d9a-bae3-a1f138f9fa7a&quot;:{&quot;type&quot;:&quot;FIGURE_OBJECT&quot;,&quot;id&quot;:&quot;4aca8fa1-7438-4d9a-bae3-a1f138f9fa7a&quot;,&quot;relativeTransform&quot;:{&quot;translate&quot;:{&quot;x&quot;:6.530409245468261,&quot;y&quot;:-28.5362362402153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6&quot;}},&quot;f42b6bba-d105-446d-8d39-b8b639323e35&quot;:{&quot;type&quot;:&quot;FIGURE_OBJECT&quot;,&quot;id&quot;:&quot;f42b6bba-d105-446d-8d39-b8b639323e35&quot;,&quot;relativeTransform&quot;:{&quot;translate&quot;:{&quot;x&quot;:6.591898562603326,&quot;y&quot;:4.5722684438490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quot;}},&quot;936660ba-14c5-468e-8117-bf658d3120eb&quot;:{&quot;type&quot;:&quot;FIGURE_OBJECT&quot;,&quot;id&quot;:&quot;936660ba-14c5-468e-8117-bf658d3120eb&quot;,&quot;relativeTransform&quot;:{&quot;translate&quot;:{&quot;x&quot;:6.530409245468181,&quot;y&quot;:12.85239529354139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75&quot;}},&quot;9482470b-6fe6-490b-8a04-7d690a186762&quot;:{&quot;type&quot;:&quot;FIGURE_OBJECT&quot;,&quot;id&quot;:&quot;9482470b-6fe6-490b-8a04-7d690a186762&quot;,&quot;relativeTransform&quot;:{&quot;translate&quot;:{&quot;x&quot;:-1.659402095215878,&quot;y&quot;:21.13252214323377},&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28&quot;}},&quot;eb5addfe-8ed8-4179-b70a-b951abf18a4c&quot;:{&quot;type&quot;:&quot;FIGURE_OBJECT&quot;,&quot;id&quot;:&quot;eb5addfe-8ed8-4179-b70a-b951abf18a4c&quot;,&quot;relativeTransform&quot;:{&quot;translate&quot;:{&quot;x&quot;:-1.659402095215878,&quot;y&quot;:29.3949892610447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quot;}},&quot;ad684a88-990e-4f8c-828f-1cf1159793c9&quot;:{&quot;type&quot;:&quot;FIGURE_OBJECT&quot;,&quot;id&quot;:&quot;ad684a88-990e-4f8c-828f-1cf1159793c9&quot;,&quot;relativeTransform&quot;:{&quot;translate&quot;:{&quot;x&quot;:6.591898562603468,&quot;y&quot;:29.339648875623112},&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1&quot;}},&quot;8c49b410-76a0-4daa-bdec-2d27b6292fb4&quot;:{&quot;type&quot;:&quot;FIGURE_OBJECT&quot;,&quot;id&quot;:&quot;8c49b410-76a0-4daa-bdec-2d27b6292fb4&quot;,&quot;relativeTransform&quot;:{&quot;translate&quot;:{&quot;x&quot;:6.547158935455887,&quot;y&quot;:-3.707022151130298},&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2&quot;}},&quot;827aec43-f742-4824-a3d5-ef91d38ffa22&quot;:{&quot;type&quot;:&quot;FIGURE_OBJECT&quot;,&quot;id&quot;:&quot;827aec43-f742-4824-a3d5-ef91d38ffa22&quot;,&quot;relativeTransform&quot;:{&quot;translate&quot;:{&quot;x&quot;:22.954771553984312,&quot;y&quot;:12.797054908119694},&quot;rotate&quot;:-2.449293598294707e-16,&quot;skewX&quot;:-4.88801300986327e-32},&quot;opacity&quot;:1,&quot;path&quot;:{&quot;type&quot;:&quot;ELLIPSE&quot;,&quot;size&quot;:{&quot;x&quot;:-6.419484708909555,&quot;y&quot;:6.419484708909557}},&quot;pathStyles&quot;:[{&quot;type&quot;:&quot;FILL&quot;,&quot;fillStyle&quot;:&quot;rgba(171, 123, 221, 1)&quot;},{&quot;type&quot;:&quot;STROKE&quot;,&quot;strokeStyle&quot;:&quot;rgba(57, 28, 84, 1)&quot;,&quot;lineWidth&quot;:0.2213615416865364,&quot;lineJoin&quot;:&quot;round&quot;,&quot;dashArray&quot;:[0,0]}],&quot;isLocked&quot;:false,&quot;parent&quot;:{&quot;type&quot;:&quot;CHILD&quot;,&quot;parentId&quot;:&quot;aaee074d-232a-48aa-bb61-e566d94d9aa0&quot;,&quot;order&quot;:&quot;35&quot;}},&quot;6b48db7d-5ab8-45ca-a6e0-798f8299c719&quot;:{&quot;type&quot;:&quot;FIGURE_OBJECT&quot;,&quot;id&quot;:&quot;6b48db7d-5ab8-45ca-a6e0-798f8299c719&quot;,&quot;relativeTransform&quot;:{&quot;translate&quot;:{&quot;x&quot;:6.530409245468261,&quot;y&quot;:-11.9871490008225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6&quot;}},&quot;ad158ffb-7b8b-4d06-a193-ea0b746028ff&quot;:{&quot;type&quot;:&quot;FIGURE_OBJECT&quot;,&quot;id&quot;:&quot;ad158ffb-7b8b-4d06-a193-ea0b746028ff&quot;,&quot;relativeTransform&quot;:{&quot;translate&quot;:{&quot;x&quot;:6.53051992623902,&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37&quot;}},&quot;98503f35-12a2-4cf8-8c81-9f73cd5f7dde&quot;:{&quot;type&quot;:&quot;FIGURE_OBJECT&quot;,&quot;id&quot;:&quot;98503f35-12a2-4cf8-8c81-9f73cd5f7dde&quot;,&quot;relativeTransform&quot;:{&quot;translate&quot;:{&quot;x&quot;:-1.6483463159950977,&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quot;}},&quot;ddb6c9d4-da2a-42af-985e-8a4676269060&quot;:{&quot;type&quot;:&quot;FIGURE_OBJECT&quot;,&quot;id&quot;:&quot;ddb6c9d4-da2a-42af-985e-8a4676269060&quot;,&quot;relativeTransform&quot;:{&quot;translate&quot;:{&quot;x&quot;:-1.5868569988599526,&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1&quot;}},&quot;dc846dd4-103c-4797-81be-e3b1861c62f3&quot;:{&quot;type&quot;:&quot;FIGURE_OBJECT&quot;,&quot;id&quot;:&quot;dc846dd4-103c-4797-81be-e3b1861c62f3&quot;,&quot;relativeTransform&quot;:{&quot;translate&quot;:{&quot;x&quot;:-1.6483463159950977,&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2&quot;}},&quot;075933bd-dcf7-4bec-af43-598fe2ad5a9c&quot;:{&quot;type&quot;:&quot;FIGURE_OBJECT&quot;,&quot;id&quot;:&quot;075933bd-dcf7-4bec-af43-598fe2ad5a9c&quot;,&quot;relativeTransform&quot;:{&quot;translate&quot;:{&quot;x&quot;:6.5193534662474,&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5&quot;}},&quot;7cebfd2c-434e-4903-aa5c-53c8ed4d947e&quot;:{&quot;type&quot;:&quot;FIGURE_OBJECT&quot;,&quot;id&quot;:&quot;7cebfd2c-434e-4903-aa5c-53c8ed4d947e&quot;,&quot;relativeTransform&quot;:{&quot;translate&quot;:{&quot;x&quot;:-1.6483463159950977,&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6&quot;}},&quot;9ea33753-a520-4daf-b426-86d270cf4aa1&quot;:{&quot;type&quot;:&quot;FIGURE_OBJECT&quot;,&quot;id&quot;:&quot;9ea33753-a520-4daf-b426-86d270cf4aa1&quot;,&quot;relativeTransform&quot;:{&quot;translate&quot;:{&quot;x&quot;:-1.6482356352242586,&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47&quot;}},&quot;7f0b1ea7-7291-4095-adda-3179c539d9ca&quot;:{&quot;type&quot;:&quot;FIGURE_OBJECT&quot;,&quot;id&quot;:&quot;7f0b1ea7-7291-4095-adda-3179c539d9ca&quot;,&quot;relativeTransform&quot;:{&quot;translate&quot;:{&quot;x&quot;:-18.08444078622042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quot;}},&quot;e3a11506-0588-409d-8b2c-2e467250ca27&quot;:{&quot;type&quot;:&quot;FIGURE_OBJECT&quot;,&quot;id&quot;:&quot;e3a11506-0588-409d-8b2c-2e467250ca27&quot;,&quot;relativeTransform&quot;:{&quot;translate&quot;:{&quot;x&quot;:-18.022951469085278,&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05&quot;}},&quot;1221f737-2127-4d51-95c4-4f3397da88e7&quot;:{&quot;type&quot;:&quot;FIGURE_OBJECT&quot;,&quot;id&quot;:&quot;1221f737-2127-4d51-95c4-4f3397da88e7&quot;,&quot;relativeTransform&quot;:{&quot;translate&quot;:{&quot;x&quot;:-18.08444078622042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quot;}},&quot;68ebc276-0ff2-4a97-829d-91629b0fbf0b&quot;:{&quot;type&quot;:&quot;FIGURE_OBJECT&quot;,&quot;id&quot;:&quot;68ebc276-0ff2-4a97-829d-91629b0fbf0b&quot;,&quot;relativeTransform&quot;:{&quot;translate&quot;:{&quot;x&quot;:22.955447936472808,&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15&quot;}},&quot;6362fb7c-6166-4b97-8b6e-dbdb3068d5b2&quot;:{&quot;type&quot;:&quot;FIGURE_OBJECT&quot;,&quot;id&quot;:&quot;6362fb7c-6166-4b97-8b6e-dbdb3068d5b2&quot;,&quot;relativeTransform&quot;:{&quot;translate&quot;:{&quot;x&quot;:-18.08444078622042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quot;}},&quot;f725341f-66ad-42ef-9fdb-f193e62a75f1&quot;:{&quot;type&quot;:&quot;FIGURE_OBJECT&quot;,&quot;id&quot;:&quot;f725341f-66ad-42ef-9fdb-f193e62a75f1&quot;,&quot;relativeTransform&quot;:{&quot;translate&quot;:{&quot;x&quot;:-42.76021443332652,&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25&quot;}},&quot;769c5f6b-ef99-4b91-af2f-e2e4420b1161&quot;:{&quot;type&quot;:&quot;FIGURE_OBJECT&quot;,&quot;id&quot;:&quot;769c5f6b-ef99-4b91-af2f-e2e4420b1161&quot;,&quot;relativeTransform&quot;:{&quot;translate&quot;:{&quot;x&quot;:47.63122158357876,&quot;y&quot;:-20.267275850514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3&quot;}},&quot;0adb794b-d949-473c-852b-ffbb8f5a19fe&quot;:{&quot;type&quot;:&quot;FIGURE_OBJECT&quot;,&quot;id&quot;:&quot;0adb794b-d949-473c-852b-ffbb8f5a19fe&quot;,&quot;relativeTransform&quot;:{&quot;translate&quot;:{&quot;x&quot;:47.63122158357876,&quot;y&quot;:-28.54083564113708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quot;}},&quot;9d5c15a8-0978-45d7-a397-18b98efc8134&quot;:{&quot;type&quot;:&quot;FIGURE_OBJECT&quot;,&quot;id&quot;:&quot;9d5c15a8-0978-45d7-a397-18b98efc8134&quot;,&quot;relativeTransform&quot;:{&quot;translate&quot;:{&quot;x&quot;:47.63122158357868,&quot;y&quot;:4.5061797257921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55&quot;}},&quot;84c08e0d-deba-4a4c-90ff-2044028d04af&quot;:{&quot;type&quot;:&quot;FIGURE_OBJECT&quot;,&quot;id&quot;:&quot;84c08e0d-deba-4a4c-90ff-2044028d04af&quot;,&quot;relativeTransform&quot;:{&quot;translate&quot;:{&quot;x&quot;:47.63122158357868,&quot;y&quot;:12.78630657548446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6&quot;}},&quot;af314343-1eeb-4c20-baae-f7d75c546544&quot;:{&quot;type&quot;:&quot;FIGURE_OBJECT&quot;,&quot;id&quot;:&quot;af314343-1eeb-4c20-baae-f7d75c546544&quot;,&quot;relativeTransform&quot;:{&quot;translate&quot;:{&quot;x&quot;:-42.698725116191305,&quot;y&quot;:21.0664334251766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quot;}},&quot;9ab52cf5-1045-4685-b13d-40db89675081&quot;:{&quot;type&quot;:&quot;FIGURE_OBJECT&quot;,&quot;id&quot;:&quot;9ab52cf5-1045-4685-b13d-40db89675081&quot;,&quot;relativeTransform&quot;:{&quot;translate&quot;:{&quot;x&quot;:-42.76021443332645,&quot;y&quot;:29.39038986012301},&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75&quot;}},&quot;de5f4e1c-dc09-4f84-aaf1-ff649982b34b&quot;:{&quot;type&quot;:&quot;FIGURE_OBJECT&quot;,&quot;id&quot;:&quot;de5f4e1c-dc09-4f84-aaf1-ff649982b34b&quot;,&quot;relativeTransform&quot;:{&quot;translate&quot;:{&quot;x&quot;:-34.50287552456455,&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58&quot;}},&quot;a9156d55-a060-43f4-b987-45e584e789ff&quot;:{&quot;type&quot;:&quot;FIGURE_OBJECT&quot;,&quot;id&quot;:&quot;a9156d55-a060-43f4-b987-45e584e789ff&quot;,&quot;relativeTransform&quot;:{&quot;translate&quot;:{&quot;x&quot;:-34.50287552456455,&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quot;}},&quot;0329e0f8-34a5-43f1-a53e-e4a6ebfb8034&quot;:{&quot;type&quot;:&quot;FIGURE_OBJECT&quot;,&quot;id&quot;:&quot;0329e0f8-34a5-43f1-a53e-e4a6ebfb8034&quot;,&quot;relativeTransform&quot;:{&quot;translate&quot;:{&quot;x&quot;:-34.56436484169969,&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05&quot;}},&quot;7ba60882-8608-45e0-a58b-1e7ace59ff05&quot;:{&quot;type&quot;:&quot;FIGURE_OBJECT&quot;,&quot;id&quot;:&quot;7ba60882-8608-45e0-a58b-1e7ace59ff05&quot;,&quot;relativeTransform&quot;:{&quot;translate&quot;:{&quot;x&quot;:39.373882674816855,&quot;y&quot;:21.082654307037046},&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1&quot;}},&quot;d38de50b-c192-4266-aca7-31ae87858944&quot;:{&quot;type&quot;:&quot;FIGURE_OBJECT&quot;,&quot;id&quot;:&quot;d38de50b-c192-4266-aca7-31ae87858944&quot;,&quot;relativeTransform&quot;:{&quot;translate&quot;:{&quot;x&quot;:39.435371991951996,&quot;y&quot;:29.40661074198338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quot;}},&quot;79882e2c-9b33-4a12-85e0-0dfa4a5325e5&quot;:{&quot;type&quot;:&quot;FIGURE_OBJECT&quot;,&quot;id&quot;:&quot;79882e2c-9b33-4a12-85e0-0dfa4a5325e5&quot;,&quot;relativeTransform&quot;:{&quot;translate&quot;:{&quot;x&quot;:-34.56436484169969,&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25&quot;}},&quot;d4e5b296-1482-491b-8f6d-a94e062216be&quot;:{&quot;type&quot;:&quot;FIGURE_OBJECT&quot;,&quot;id&quot;:&quot;d4e5b296-1482-491b-8f6d-a94e062216be&quot;,&quot;relativeTransform&quot;:{&quot;translate&quot;:{&quot;x&quot;:39.402143164972095,&quot;y&quot;:-11.981110749879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3&quot;}},&quot;afc1c434-1201-4ebf-8823-dba7205655de&quot;:{&quot;type&quot;:&quot;FIGURE_OBJECT&quot;,&quot;id&quot;:&quot;afc1c434-1201-4ebf-8823-dba7205655de&quot;,&quot;relativeTransform&quot;:{&quot;translate&quot;:{&quot;x&quot;:-18.084330105449585,&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quot;}},&quot;fc14e627-5001-4e7f-9db3-cd2943f27a6b&quot;:{&quot;type&quot;:&quot;FIGURE_OBJECT&quot;,&quot;id&quot;:&quot;fc14e627-5001-4e7f-9db3-cd2943f27a6b&quot;,&quot;relativeTransform&quot;:{&quot;translate&quot;:{&quot;x&quot;:-9.894063743818563,&quot;y&quot;:-28.52461475927687},&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55&quot;}},&quot;02e412c1-1f4e-49c4-8625-635e8a2bb8f8&quot;:{&quot;type&quot;:&quot;FIGURE_OBJECT&quot;,&quot;id&quot;:&quot;02e412c1-1f4e-49c4-8625-635e8a2bb8f8&quot;,&quot;relativeTransform&quot;:{&quot;translate&quot;:{&quot;x&quot;:-9.832574426683419,&quot;y&quot;:4.583889924787749},&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6&quot;}},&quot;6493cd8f-d260-4eb3-83f6-daa2795d3b18&quot;:{&quot;type&quot;:&quot;FIGURE_OBJECT&quot;,&quot;id&quot;:&quot;6493cd8f-d260-4eb3-83f6-daa2795d3b18&quot;,&quot;relativeTransform&quot;:{&quot;translate&quot;:{&quot;x&quot;:-9.894063743818563,&quot;y&quot;:12.864016774479898},&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quot;}},&quot;a057a0d9-3770-441f-aabf-c19ce6825450&quot;:{&quot;type&quot;:&quot;FIGURE_OBJECT&quot;,&quot;id&quot;:&quot;a057a0d9-3770-441f-aabf-c19ce6825450&quot;,&quot;relativeTransform&quot;:{&quot;translate&quot;:{&quot;x&quot;:14.765070894070947,&quot;y&quot;:21.14414362417227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75&quot;}},&quot;e03023c1-a8cb-4ac3-839d-9d973416b6c1&quot;:{&quot;type&quot;:&quot;FIGURE_OBJECT&quot;,&quot;id&quot;:&quot;e03023c1-a8cb-4ac3-839d-9d973416b6c1&quot;,&quot;relativeTransform&quot;:{&quot;translate&quot;:{&quot;x&quot;:-9.894063743818563,&quot;y&quot;:-11.9755275198840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68&quot;}},&quot;871aa61e-1663-479c-a8c5-257053a32aa1&quot;:{&quot;type&quot;:&quot;FIGURE_OBJECT&quot;,&quot;id&quot;:&quot;871aa61e-1663-479c-a8c5-257053a32aa1&quot;,&quot;relativeTransform&quot;:{&quot;translate&quot;:{&quot;x&quot;:-9.832463745912499,&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quot;}},&quot;380a1456-2c04-4a48-bd10-129b4242a3df&quot;:{&quot;type&quot;:&quot;FIGURE_OBJECT&quot;,&quot;id&quot;:&quot;380a1456-2c04-4a48-bd10-129b4242a3df&quot;,&quot;relativeTransform&quot;:{&quot;translate&quot;:{&quot;x&quot;:-26.34177969498239,&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05&quot;}},&quot;3538dad0-ee2c-4653-908c-94ea5053c200&quot;:{&quot;type&quot;:&quot;FIGURE_OBJECT&quot;,&quot;id&quot;:&quot;3538dad0-ee2c-4653-908c-94ea5053c200&quot;,&quot;relativeTransform&quot;:{&quot;translate&quot;:{&quot;x&quot;:-26.280290377847322,&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1&quot;}},&quot;b643cad4-9276-4714-b3bd-6f0db9eb1198&quot;:{&quot;type&quot;:&quot;FIGURE_OBJECT&quot;,&quot;id&quot;:&quot;b643cad4-9276-4714-b3bd-6f0db9eb1198&quot;,&quot;relativeTransform&quot;:{&quot;translate&quot;:{&quot;x&quot;:-26.280290377847322,&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quot;}},&quot;9443ea4f-b550-43ac-8962-c6b53131238e&quot;:{&quot;type&quot;:&quot;FIGURE_OBJECT&quot;,&quot;id&quot;:&quot;9443ea4f-b550-43ac-8962-c6b53131238e&quot;,&quot;relativeTransform&quot;:{&quot;translate&quot;:{&quot;x&quot;:31.21278684523477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25&quot;}},&quot;0bd32d7d-63a4-4484-8965-7c8624ac487a&quot;:{&quot;type&quot;:&quot;FIGURE_OBJECT&quot;,&quot;id&quot;:&quot;0bd32d7d-63a4-4484-8965-7c8624ac487a&quot;,&quot;relativeTransform&quot;:{&quot;translate&quot;:{&quot;x&quot;:31.21278684523477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3&quot;}},&quot;43a99a19-7937-4a7a-b5e5-42cb62c430d4&quot;:{&quot;type&quot;:&quot;FIGURE_OBJECT&quot;,&quot;id&quot;:&quot;43a99a19-7937-4a7a-b5e5-42cb62c430d4&quot;,&quot;relativeTransform&quot;:{&quot;translate&quot;:{&quot;x&quot;:22.955337255701966,&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quot;}},&quot;c27a6b00-afec-4e5e-9ff9-450200363a79&quot;:{&quot;type&quot;:&quot;FIGURE_OBJECT&quot;,&quot;id&quot;:&quot;c27a6b00-afec-4e5e-9ff9-450200363a79&quot;,&quot;relativeTransform&quot;:{&quot;translate&quot;:{&quot;x&quot;:14.837615990426935,&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55&quot;}},&quot;f8dec480-798d-4bdc-a019-39c93c02fc15&quot;:{&quot;type&quot;:&quot;FIGURE_OBJECT&quot;,&quot;id&quot;:&quot;f8dec480-798d-4bdc-a019-39c93c02fc15&quot;,&quot;relativeTransform&quot;:{&quot;translate&quot;:{&quot;x&quot;:-26.280290377847244,&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6&quot;}},&quot;f6022673-5113-471c-98eb-b767da94063a&quot;:{&quot;type&quot;:&quot;FIGURE_OBJECT&quot;,&quot;id&quot;:&quot;f6022673-5113-471c-98eb-b767da94063a&quot;,&quot;relativeTransform&quot;:{&quot;translate&quot;:{&quot;x&quot;:47.6247283116893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quot;}},&quot;8bd1c640-3002-4ef6-a733-7508aefcc1a6&quot;:{&quot;type&quot;:&quot;FIGURE_OBJECT&quot;,&quot;id&quot;:&quot;8bd1c640-3002-4ef6-a733-7508aefcc1a6&quot;,&quot;relativeTransform&quot;:{&quot;translate&quot;:{&quot;x&quot;:-42.76021443332652,&quot;y&quot;:-28.5300873085017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75&quot;}},&quot;61c13139-c19d-48c6-baca-28b778bb126a&quot;:{&quot;type&quot;:&quot;FIGURE_OBJECT&quot;,&quot;id&quot;:&quot;61c13139-c19d-48c6-baca-28b778bb126a&quot;,&quot;relativeTransform&quot;:{&quot;translate&quot;:{&quot;x&quot;:-42.69872511619137,&quot;y&quot;:4.51692805842748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78&quot;}},&quot;8db21310-d797-4607-8357-583f4b9f4ad6&quot;:{&quot;type&quot;:&quot;FIGURE_OBJECT&quot;,&quot;id&quot;:&quot;8db21310-d797-4607-8357-583f4b9f4ad6&quot;,&quot;relativeTransform&quot;:{&quot;translate&quot;:{&quot;x&quot;:-42.69872511619137,&quot;y&quot;:12.79705490811979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quot;}},&quot;7c1a0d7f-3f54-46e0-b855-d99c973d0818&quot;:{&quot;type&quot;:&quot;FIGURE_OBJECT&quot;,&quot;id&quot;:&quot;7c1a0d7f-3f54-46e0-b855-d99c973d0818&quot;,&quot;relativeTransform&quot;:{&quot;translate&quot;:{&quot;x&quot;:47.69271090071404,&quot;y&quot;:21.13867107494723},&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1&quot;}},&quot;4ea2675b-a6ab-40da-97dc-bb0bbb7ea198&quot;:{&quot;type&quot;:&quot;FIGURE_OBJECT&quot;,&quot;id&quot;:&quot;4ea2675b-a6ab-40da-97dc-bb0bbb7ea198&quot;,&quot;relativeTransform&quot;:{&quot;translate&quot;:{&quot;x&quot;:47.69271090071404,&quot;y&quot;:29.339648875623112},&quot;rotate&quot;:-2.449293598294707e-16,&quot;skewX&quot;:-4.88801300986327e-32},&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2&quot;}},&quot;b39cc58d-345e-4193-a9b7-e63a9cfb2582&quot;:{&quot;type&quot;:&quot;FIGURE_OBJECT&quot;,&quot;id&quot;:&quot;b39cc58d-345e-4193-a9b7-e63a9cfb2582&quot;,&quot;relativeTransform&quot;:{&quot;translate&quot;:{&quot;x&quot;:-42.69872511619137,&quot;y&quot;:-11.981000069108891},&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5&quot;}},&quot;a89f5902-a6f5-4051-9b49-1cddb87634d6&quot;:{&quot;type&quot;:&quot;FIGURE_OBJECT&quot;,&quot;id&quot;:&quot;a89f5902-a6f5-4051-9b49-1cddb87634d6&quot;,&quot;relativeTransform&quot;:{&quot;translate&quot;:{&quot;x&quot;:31.206293573345192,&quot;y&quot;:-11.98658329910485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6&quot;}},&quot;5d17921b-2252-46c6-af79-6bc1197648c4&quot;:{&quot;type&quot;:&quot;FIGURE_OBJECT&quot;,&quot;id&quot;:&quot;5d17921b-2252-46c6-af79-6bc1197648c4&quot;,&quot;relativeTransform&quot;:{&quot;translate&quot;:{&quot;x&quot;:-26.330047533272968,&quot;y&quot;:-20.25565436957632},&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87&quot;}},&quot;c2c8635e-8452-41e5-9c8f-d82e87901e99&quot;:{&quot;type&quot;:&quot;FIGURE_OBJECT&quot;,&quot;id&quot;:&quot;c2c8635e-8452-41e5-9c8f-d82e87901e99&quot;,&quot;relativeTransform&quot;:{&quot;translate&quot;:{&quot;x&quot;:-26.32411996310119,&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quot;}},&quot;10475969-ebbe-40e0-8977-6ae337086fa4&quot;:{&quot;type&quot;:&quot;FIGURE_OBJECT&quot;,&quot;id&quot;:&quot;10475969-ebbe-40e0-8977-6ae337086fa4&quot;,&quot;relativeTransform&quot;:{&quot;translate&quot;:{&quot;x&quot;:-18.072597943740163,&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1&quot;}},&quot;a262b3a1-fc32-4638-a511-3b84c59390ca&quot;:{&quot;type&quot;:&quot;FIGURE_OBJECT&quot;,&quot;id&quot;:&quot;a262b3a1-fc32-4638-a511-3b84c59390ca&quot;,&quot;relativeTransform&quot;:{&quot;translate&quot;:{&quot;x&quot;:-9.905119523039406,&quot;y&quot;:-3.7293550711135635},&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2&quot;}},&quot;6b7a1247-ed40-48fd-a573-2ef4adf5678e&quot;:{&quot;type&quot;:&quot;FIGURE_OBJECT&quot;,&quot;id&quot;:&quot;6b7a1247-ed40-48fd-a573-2ef4adf5678e&quot;,&quot;relativeTransform&quot;:{&quot;translate&quot;:{&quot;x&quot;:22.966159375517528,&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5&quot;}},&quot;ab706a87-6141-414e-90e5-054f4a07d5a0&quot;:{&quot;type&quot;:&quot;FIGURE_OBJECT&quot;,&quot;id&quot;:&quot;ab706a87-6141-414e-90e5-054f4a07d5a0&quot;,&quot;relativeTransform&quot;:{&quot;translate&quot;:{&quot;x&quot;:31.212786845234714,&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6&quot;}},&quot;eba2b22b-4a3a-4833-9e2e-3fc9093f0cea&quot;:{&quot;type&quot;:&quot;FIGURE_OBJECT&quot;,&quot;id&quot;:&quot;eba2b22b-4a3a-4833-9e2e-3fc9093f0cea&quot;,&quot;relativeTransform&quot;:{&quot;translate&quot;:{&quot;x&quot;:47.64944701717769,&quot;y&quot;:-3.713023508482593},&quot;rotate&quot;:0},&quot;opacity&quot;:1,&quot;path&quot;:{&quot;type&quot;:&quot;ELLIPSE&quot;,&quot;size&quot;:{&quot;x&quot;:6.419484708909555,&quot;y&quot;:6.419484708909557}},&quot;pathStyles&quot;:[{&quot;type&quot;:&quot;FILL&quot;,&quot;fillStyle&quot;:&quot;rgba(224,130,179,1)&quot;},{&quot;type&quot;:&quot;STROKE&quot;,&quot;strokeStyle&quot;:&quot;rgba(136,50,104,1)&quot;,&quot;lineWidth&quot;:0.2213615416865364,&quot;lineJoin&quot;:&quot;round&quot;,&quot;dashArray&quot;:[0,0]}],&quot;isLocked&quot;:false,&quot;parent&quot;:{&quot;type&quot;:&quot;CHILD&quot;,&quot;parentId&quot;:&quot;aaee074d-232a-48aa-bb61-e566d94d9aa0&quot;,&quot;order&quot;:&quot;97&quot;}},&quot;5c5c24e8-c8ca-4725-be22-c51557f83511&quot;:{&quot;type&quot;:&quot;FIGURE_OBJECT&quot;,&quot;id&quot;:&quot;5c5c24e8-c8ca-4725-be22-c51557f83511&quot;,&quot;name&quot;:&quot;Cell culture flask (T150)&quot;,&quot;relativeTransform&quot;:{&quot;translate&quot;:{&quot;x&quot;:93.20969438850597,&quot;y&quot;:230.9936090502619},&quot;rotate&quot;:0,&quot;skewX&quot;:0,&quot;scale&quot;:{&quot;x&quot;:0.2657078625642431,&quot;y&quot;:0.26570786256424317}},&quot;opacity&quot;:1,&quot;image&quot;:{&quot;url&quot;:&quot;https://icons.biorender.com/biorender/5d49f2ce30c1eb0004de8ac8/cell-culture-flask-t150.png&quot;,&quot;fallbackUrl&quot;:&quot;https://res.cloudinary.com/dlcjuc3ej/image/upload/v1565127370/aye5rruugxulkuylhlz0.svg#/keystone/api/icons/5d49f2ce30c1eb0004de8ac8/cell-culture-flask-t150.svg&quot;,&quot;size&quot;:{&quot;x&quot;:441,&quot;y&quot;:243},&quot;isPremium&quot;:false},&quot;source&quot;:{&quot;id&quot;:&quot;5cdacb9f344d5c3300588e72&quot;,&quot;type&quot;:&quot;ASSETS&quot;},&quot;pathStyles&quot;:[{&quot;type&quot;:&quot;FILL&quot;,&quot;fillStyle&quot;:&quot;rgb(0,0,0)&quot;}],&quot;isLocked&quot;:false,&quot;parent&quot;:{&quot;type&quot;:&quot;CHILD&quot;,&quot;parentId&quot;:&quot;b3469c14-dff9-41a3-aeb5-05d48adc5e82&quot;,&quot;order&quot;:&quot;76&quot;}},&quot;af6078e8-bee2-4945-9364-15341afb0c00&quot;:{&quot;type&quot;:&quot;FIGURE_OBJECT&quot;,&quot;id&quot;:&quot;af6078e8-bee2-4945-9364-15341afb0c00&quot;,&quot;name&quot;:&quot;Zoomed callout (circle, line tail, short)&quot;,&quot;relativeTransform&quot;:{&quot;translate&quot;:{&quot;x&quot;:144.96081282550375,&quot;y&quot;:161.53653509977855},&quot;rotate&quot;:-0.5110023666928074,&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77&quot;}},&quot;d17f86cb-f1cf-4885-8b1b-6ccc6def305d&quot;:{&quot;type&quot;:&quot;FIGURE_OBJECT&quot;,&quot;id&quot;:&quot;d17f86cb-f1cf-4885-8b1b-6ccc6def305d&quot;,&quot;relativeTransform&quot;:{&quot;translate&quot;:{&quot;x&quot;:16.061712488246116,&quot;y&quot;:-0.34052395008419456},&quot;rotate&quot;:1.6580627893946135e-16,&quot;skewX&quot;:-1.6510240177351763e-16},&quot;opacity&quot;:1,&quot;path&quot;:{&quot;type&quot;:&quot;ELLIPSE&quot;,&quot;size&quot;:{&quot;x&quot;:99.83565678163913,&quot;y&quot;:102.618792048334}},&quot;pathStyles&quot;:[{&quot;type&quot;:&quot;FILL&quot;,&quot;fillStyle&quot;:&quot;rgba(255,252,244,1)&quot;},{&quot;type&quot;:&quot;STROKE&quot;,&quot;strokeStyle&quot;:&quot;#232323&quot;,&quot;lineWidth&quot;:1.0652469762802836,&quot;lineJoin&quot;:&quot;round&quot;}],&quot;isLocked&quot;:false,&quot;parent&quot;:{&quot;type&quot;:&quot;CHILD&quot;,&quot;parentId&quot;:&quot;af6078e8-bee2-4945-9364-15341afb0c00&quot;,&quot;order&quot;:&quot;2&quot;}},&quot;62c61f77-9a4a-41dc-ae48-609815f7739c&quot;:{&quot;type&quot;:&quot;FIGURE_OBJECT&quot;,&quot;id&quot;:&quot;62c61f77-9a4a-41dc-ae48-609815f7739c&quot;,&quot;relativeTransform&quot;:{&quot;translate&quot;:{&quot;x&quot;:-27.808190895688863,&quot;y&quot;:12.590864177307468},&quot;rotate&quot;:1.6580627893946135e-16},&quot;opacity&quot;:1,&quot;path&quot;:{&quot;type&quot;:&quot;POLY_LINE&quot;,&quot;points&quot;:[{&quot;x&quot;:1.2427881389936706,&quot;y&quot;:-39.05905579694374},{&quot;x&quot;:-38.171349983376835,&quot;y&quot;:33.580845680259706},{&quot;x&quot;:38.17134998337682,&quot;y&quot;:39.05905579694374}],&quot;closed&quot;:false},&quot;pathStyles&quot;:[{&quot;type&quot;:&quot;FILL&quot;,&quot;fillStyle&quot;:&quot;transparent&quot;},{&quot;type&quot;:&quot;STROKE&quot;,&quot;strokeStyle&quot;:&quot;#232323&quot;,&quot;lineWidth&quot;:1.0652469762802836,&quot;lineJoin&quot;:&quot;round&quot;,&quot;dashArray&quot;:[2,2]}],&quot;isLocked&quot;:false,&quot;parent&quot;:{&quot;type&quot;:&quot;CHILD&quot;,&quot;parentId&quot;:&quot;af6078e8-bee2-4945-9364-15341afb0c00&quot;,&quot;order&quot;:&quot;5&quot;}},&quot;a40af8b3-b5eb-4f6c-8a7f-6fc813b9df8d&quot;:{&quot;type&quot;:&quot;FIGURE_OBJECT&quot;,&quot;id&quot;:&quot;a40af8b3-b5eb-4f6c-8a7f-6fc813b9df8d&quot;,&quot;relativeTransform&quot;:{&quot;translate&quot;:{&quot;x&quot;:150.72835778025765,&quot;y&quot;:133.503142414723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78&quot;}},&quot;c575a17a-ff1a-4c2e-ab5e-711010fcf507&quot;:{&quot;type&quot;:&quot;FIGURE_OBJECT&quot;,&quot;id&quot;:&quot;c575a17a-ff1a-4c2e-ab5e-711010fcf507&quot;,&quot;name&quot;:&quot;Myeloma cell&quot;,&quot;relativeTransform&quot;:{&quot;translate&quot;:{&quot;x&quot;:0.00006165265821545588,&quot;y&quot;:3.8246958993801505},&quot;rotate&quot;:1.5707963267948966,&quot;skewX&quot;:1.968450561090212e-32,&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a40af8b3-b5eb-4f6c-8a7f-6fc813b9df8d&quot;,&quot;order&quot;:&quot;1&quot;}},&quot;03d71740-d56c-4b9c-89e4-5f756daafe02&quot;:{&quot;type&quot;:&quot;FIGURE_OBJECT&quot;,&quot;id&quot;:&quot;03d71740-d56c-4b9c-89e4-5f756daafe02&quot;,&quot;name&quot;:&quot;Antibody (round style)&quot;,&quot;relativeTransform&quot;:{&quot;translate&quot;:{&quot;x&quot;:-0.42777755758402325,&quot;y&quot;:-17.28045406178332},&quot;rotate&quot;:0,&quot;skewX&quot;:1.3788101090755203e-16,&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2&quot;}},&quot;f352a8ec-ab8d-4b23-82be-74665266046a&quot;:{&quot;type&quot;:&quot;FIGURE_OBJECT&quot;,&quot;id&quot;:&quot;f352a8ec-ab8d-4b23-82be-74665266046a&quot;,&quot;name&quot;:&quot;Antibody (round style)&quot;,&quot;relativeTransform&quot;:{&quot;translate&quot;:{&quot;x&quot;:-13.07225278238078,&quot;y&quot;:-7.71134657800938},&quot;rotate&quot;:-1.3436074385190493,&quot;skewX&quot;:1.3882440256161682e-16,&quot;scale&quot;:{&quot;x&quot;:0.06248952625105294,&quot;y&quot;:0.0623657846149121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5&quot;}},&quot;2e5859db-9b73-4419-bfad-5e3306a0f8a3&quot;:{&quot;type&quot;:&quot;FIGURE_OBJECT&quot;,&quot;id&quot;:&quot;2e5859db-9b73-4419-bfad-5e3306a0f8a3&quot;,&quot;name&quot;:&quot;Antibody (round style)&quot;,&quot;relativeTransform&quot;:{&quot;translate&quot;:{&quot;x&quot;:12.472318439070929,&quot;y&quot;:-9.298950249229113},&quot;rotate&quot;:1.0783539153556996,&quot;skewX&quot;:0,&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a40af8b3-b5eb-4f6c-8a7f-6fc813b9df8d&quot;,&quot;order&quot;:&quot;7&quot;}},&quot;e41aa0bc-61aa-4134-b293-ca71c8d2deb7&quot;:{&quot;type&quot;:&quot;FIGURE_OBJECT&quot;,&quot;id&quot;:&quot;e41aa0bc-61aa-4134-b293-ca71c8d2deb7&quot;,&quot;relativeTransform&quot;:{&quot;translate&quot;:{&quot;x&quot;:171.07267368619495,&quot;y&quot;:186.68950166469102},&quot;rotate&quot;:-0.2606842355363395,&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quot;}},&quot;079c1921-ee8d-4245-ae20-815e2e320e62&quot;:{&quot;type&quot;:&quot;FIGURE_OBJECT&quot;,&quot;id&quot;:&quot;079c1921-ee8d-4245-ae20-815e2e320e62&quot;,&quot;name&quot;:&quot;Myeloma cell&quot;,&quot;relativeTransform&quot;:{&quot;translate&quot;:{&quot;x&quot;:0.00006165265828788946,&quot;y&quot;:3.824695899380136},&quot;rotate&quot;:1.5707963267948968,&quot;skewX&quot;:1.100682678490118e-16,&quot;scale&quot;:{&quot;x&quot;:0.13988559189587071,&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e41aa0bc-61aa-4134-b293-ca71c8d2deb7&quot;,&quot;order&quot;:&quot;1&quot;}},&quot;72ae7778-189f-4169-ae8f-8517d21edc7f&quot;:{&quot;type&quot;:&quot;FIGURE_OBJECT&quot;,&quot;id&quot;:&quot;72ae7778-189f-4169-ae8f-8517d21edc7f&quot;,&quot;name&quot;:&quot;Antibody (round style)&quot;,&quot;relativeTransform&quot;:{&quot;translate&quot;:{&quot;x&quot;:-0.42777755758391495,&quot;y&quot;:-17.280454061783356},&quot;rotate&quot;:0,&quot;skewX&quot;:2.803070002457777e-17,&quot;scale&quot;:{&quot;x&quot;:0.057326495270624965,&quot;y&quot;:0.05721297745820795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2&quot;}},&quot;f8f82742-bb26-4b17-939f-67967d8a34ea&quot;:{&quot;type&quot;:&quot;FIGURE_OBJECT&quot;,&quot;id&quot;:&quot;f8f82742-bb26-4b17-939f-67967d8a34ea&quot;,&quot;name&quot;:&quot;Antibody (round style)&quot;,&quot;relativeTransform&quot;:{&quot;translate&quot;:{&quot;x&quot;:-13.072252782380744,&quot;y&quot;:-7.711346578009416},&quot;rotate&quot;:-1.3436074385190493,&quot;skewX&quot;:1.665892830739402e-16,&quot;scale&quot;:{&quot;x&quot;:0.06248952625105293,&quot;y&quot;:0.062365784614912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5&quot;}},&quot;b0286d28-d725-4dc7-b81b-b9599487227c&quot;:{&quot;type&quot;:&quot;FIGURE_OBJECT&quot;,&quot;id&quot;:&quot;b0286d28-d725-4dc7-b81b-b9599487227c&quot;,&quot;name&quot;:&quot;Antibody (round style)&quot;,&quot;relativeTransform&quot;:{&quot;translate&quot;:{&quot;x&quot;:12.472318439070635,&quot;y&quot;:-9.29895024922915},&quot;rotate&quot;:1.0783539153556998,&quot;skewX&quot;:3.5822306929433317e-16,&quot;scale&quot;:{&quot;x&quot;:0.060265530555659474,&quot;y&quot;:0.060146192871390815}},&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e41aa0bc-61aa-4134-b293-ca71c8d2deb7&quot;,&quot;order&quot;:&quot;7&quot;}},&quot;5a45c28e-c0f7-430a-8a50-e1ec6dbdb9dc&quot;:{&quot;type&quot;:&quot;FIGURE_OBJECT&quot;,&quot;id&quot;:&quot;5a45c28e-c0f7-430a-8a50-e1ec6dbdb9dc&quot;,&quot;relativeTransform&quot;:{&quot;translate&quot;:{&quot;x&quot;:-2.1240976909834366,&quot;y&quot;:-34.31090464972618},&quot;rotate&quot;:0,&quot;skewX&quot;:-1.5544682840086438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e41aa0bc-61aa-4134-b293-ca71c8d2deb7&quot;,&quot;order&quot;:&quot;5&quot;}},&quot;c146d797-8060-4427-8ee7-ed21a74fcaae&quot;:{&quot;type&quot;:&quot;FIGURE_OBJECT&quot;,&quot;id&quot;:&quot;c146d797-8060-4427-8ee7-ed21a74fcaae&quot;,&quot;relativeTransform&quot;:{&quot;translate&quot;:{&quot;x&quot;:126.60230100641417,&quot;y&quot;:170.9949376044656},&quot;rotate&quot;:0.682065232666990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1&quot;}},&quot;20257df4-b2b8-4a83-b13d-1c0e20856d3c&quot;:{&quot;type&quot;:&quot;FIGURE_OBJECT&quot;,&quot;id&quot;:&quot;20257df4-b2b8-4a83-b13d-1c0e20856d3c&quot;,&quot;name&quot;:&quot;Myeloma cell&quot;,&quot;relativeTransform&quot;:{&quot;translate&quot;:{&quot;x&quot;:0.00006165265828894191,&quot;y&quot;:3.824695899380134},&quot;rotate&quot;:1.5707963267948963,&quot;skewX&quot;:-1.6510240177351777e-16,&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c146d797-8060-4427-8ee7-ed21a74fcaae&quot;,&quot;order&quot;:&quot;1&quot;}},&quot;cb6b6c3f-b454-475e-b5d4-f98f22296c09&quot;:{&quot;type&quot;:&quot;FIGURE_OBJECT&quot;,&quot;id&quot;:&quot;cb6b6c3f-b454-475e-b5d4-f98f22296c09&quot;,&quot;name&quot;:&quot;Antibody (round style)&quot;,&quot;relativeTransform&quot;:{&quot;translate&quot;:{&quot;x&quot;:-0.42777755758391967,&quot;y&quot;:-17.28045406178335},&quot;rotate&quot;:0,&quot;skewX&quot;:3.026564772320133e-16,&quot;scale&quot;:{&quot;x&quot;:0.057326495270624965,&quot;y&quot;:0.0572129774582079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2&quot;}},&quot;1ec776d0-5eb0-4246-bcf5-b33c50a3b7b4&quot;:{&quot;type&quot;:&quot;FIGURE_OBJECT&quot;,&quot;id&quot;:&quot;1ec776d0-5eb0-4246-bcf5-b33c50a3b7b4&quot;,&quot;name&quot;:&quot;Antibody (round style)&quot;,&quot;relativeTransform&quot;:{&quot;translate&quot;:{&quot;x&quot;:-13.072252782380746,&quot;y&quot;:-7.711346578009413},&quot;rotate&quot;:-1.3436074385190493,&quot;skewX&quot;:1.6658928307394048e-16,&quot;scale&quot;:{&quot;x&quot;:0.06248952625105288,&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5&quot;}},&quot;6c332d8f-dd4a-433c-84a0-b7a644a61eb5&quot;:{&quot;type&quot;:&quot;FIGURE_OBJECT&quot;,&quot;id&quot;:&quot;6c332d8f-dd4a-433c-84a0-b7a644a61eb5&quot;,&quot;name&quot;:&quot;Antibody (round style)&quot;,&quot;relativeTransform&quot;:{&quot;translate&quot;:{&quot;x&quot;:12.472318439070632,&quot;y&quot;:-9.298950249229145},&quot;rotate&quot;:1.0783539153556996,&quot;skewX&quot;:-3.582230692943333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c146d797-8060-4427-8ee7-ed21a74fcaae&quot;,&quot;order&quot;:&quot;7&quot;}},&quot;2c10b831-c4fc-40a7-9d12-a129147ba0e7&quot;:{&quot;type&quot;:&quot;FIGURE_OBJECT&quot;,&quot;id&quot;:&quot;2c10b831-c4fc-40a7-9d12-a129147ba0e7&quot;,&quot;relativeTransform&quot;:{&quot;translate&quot;:{&quot;x&quot;:13.466452884576572,&quot;y&quot;:-30.444930105081852},&quot;rotate&quot;:0,&quot;skewX&quot;:1.6510240177351765e-16,&quot;scale&quot;:{&quot;x&quot;:0.6892697196328027,&quot;y&quot;:0.689269719632802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c146d797-8060-4427-8ee7-ed21a74fcaae&quot;,&quot;order&quot;:&quot;5&quot;}},&quot;4887349f-be24-41d5-a2ec-9388a6285d07&quot;:{&quot;type&quot;:&quot;FIGURE_OBJECT&quot;,&quot;id&quot;:&quot;4887349f-be24-41d5-a2ec-9388a6285d07&quot;,&quot;relativeTransform&quot;:{&quot;translate&quot;:{&quot;x&quot;:193.63443505759213,&quot;y&quot;:142.55856718556336},&quot;rotate&quot;:-1.488269406908509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2&quot;}},&quot;fb770b49-5ed2-4e54-b39d-c941a1ff6655&quot;:{&quot;type&quot;:&quot;FIGURE_OBJECT&quot;,&quot;id&quot;:&quot;fb770b49-5ed2-4e54-b39d-c941a1ff6655&quot;,&quot;name&quot;:&quot;Myeloma cell&quot;,&quot;relativeTransform&quot;:{&quot;translate&quot;:{&quot;x&quot;:0.00006165265828846981,&quot;y&quot;:3.824695899380135},&quot;rotate&quot;:1.5707963267948966,&quot;skewX&quot;:-4.1666795180379355e-17,&quot;scale&quot;:{&quot;x&quot;:0.13988559189587063,&quot;y&quot;:0.1398855918958707}},&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887349f-be24-41d5-a2ec-9388a6285d07&quot;,&quot;order&quot;:&quot;1&quot;}},&quot;bc411894-e59c-432a-9fd3-be07f80590f9&quot;:{&quot;type&quot;:&quot;FIGURE_OBJECT&quot;,&quot;id&quot;:&quot;bc411894-e59c-432a-9fd3-be07f80590f9&quot;,&quot;name&quot;:&quot;Antibody (round style)&quot;,&quot;relativeTransform&quot;:{&quot;translate&quot;:{&quot;x&quot;:-0.42777755758391756,&quot;y&quot;:-17.280454061783352},&quot;rotate&quot;:0,&quot;skewX&quot;:1.7946529758262366e-16,&quot;scale&quot;:{&quot;x&quot;:0.057326495270624965,&quot;y&quot;:0.05721297745820794}},&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2&quot;}},&quot;323f36ea-e840-4a90-b6f2-bd08bd785c58&quot;:{&quot;type&quot;:&quot;FIGURE_OBJECT&quot;,&quot;id&quot;:&quot;323f36ea-e840-4a90-b6f2-bd08bd785c58&quot;,&quot;name&quot;:&quot;Antibody (round style)&quot;,&quot;relativeTransform&quot;:{&quot;translate&quot;:{&quot;x&quot;:-13.072252782380744,&quot;y&quot;:-7.711346578009413},&quot;rotate&quot;:-1.3436074385190493,&quot;skewX&quot;:2.221190440985872e-16,&quot;scale&quot;:{&quot;x&quot;:0.0624895262510529,&quot;y&quot;:0.062365784614912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5&quot;}},&quot;7c8e6920-e750-472d-b93b-80b970ebf2c6&quot;:{&quot;type&quot;:&quot;FIGURE_OBJECT&quot;,&quot;id&quot;:&quot;7c8e6920-e750-472d-b93b-80b970ebf2c6&quot;,&quot;name&quot;:&quot;Antibody (round style)&quot;,&quot;relativeTransform&quot;:{&quot;translate&quot;:{&quot;x&quot;:12.472318439070634,&quot;y&quot;:-9.298950249229147},&quot;rotate&quot;:1.0783539153556994,&quot;skewX&quot;:-2.388153795295556e-16,&quot;scale&quot;:{&quot;x&quot;:0.06026553055565946,&quot;y&quot;:0.0601461928713908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887349f-be24-41d5-a2ec-9388a6285d07&quot;,&quot;order&quot;:&quot;7&quot;}},&quot;1cd70b05-5a53-47f2-a172-54191e143d49&quot;:{&quot;type&quot;:&quot;FIGURE_OBJECT&quot;,&quot;id&quot;:&quot;1cd70b05-5a53-47f2-a172-54191e143d49&quot;,&quot;relativeTransform&quot;:{&quot;translate&quot;:{&quot;x&quot;:-15.100421412630745,&quot;y&quot;:-33.16767079262706},&quot;rotate&quot;:0,&quot;skewX&quot;:4.166679518037931e-17,&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887349f-be24-41d5-a2ec-9388a6285d07&quot;,&quot;order&quot;:&quot;5&quot;}},&quot;44476500-c1be-425e-be51-5358aff85716&quot;:{&quot;type&quot;:&quot;FIGURE_OBJECT&quot;,&quot;id&quot;:&quot;44476500-c1be-425e-be51-5358aff85716&quot;,&quot;relativeTransform&quot;:{&quot;translate&quot;:{&quot;x&quot;:233.29795211645424,&quot;y&quot;:210.91021819647284},&quot;rotate&quot;:0,&quot;skewX&quot;:0,&quot;scale&quot;:{&quot;x&quot;:1,&quot;y&quot;:1}},&quot;opacity&quot;:1,&quot;path&quot;:{&quot;type&quot;:&quot;POLY_LINE&quot;,&quot;points&quot;:[{&quot;x&quot;:-35.80796778724548,&quot;y&quot;:0},{&quot;x&quot;:35.80796778724548,&quot;y&quot;:0}],&quot;closed&quot;:false},&quot;pathStyles&quot;:[{&quot;type&quot;:&quot;FILL&quot;,&quot;fillStyle&quot;:&quot;rgba(0,0,0,0)&quot;},{&quot;type&quot;:&quot;STROKE&quot;,&quot;strokeStyle&quot;:{&quot;units&quot;:&quot;PATH_LENGTH&quot;,&quot;stops&quot;:{&quot;0&quot;:&quot;#4E4E4F00&quot;,&quot;1&quot;:&quot;#4E4E4F&quot;,&quot;0.45&quot;:&quot;#4E4E4F&quot;}},&quot;lineWidth&quot;:4.260987905121135,&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b3469c14-dff9-41a3-aeb5-05d48adc5e82&quot;,&quot;order&quot;:&quot;85&quot;}},&quot;d8fd3402-768d-4c29-8669-41cb9b591e39&quot;:{&quot;type&quot;:&quot;FIGURE_OBJECT&quot;,&quot;id&quot;:&quot;d8fd3402-768d-4c29-8669-41cb9b591e39&quot;,&quot;relativeTransform&quot;:{&quot;translate&quot;:{&quot;x&quot;:339.7955307750247,&quot;y&quot;:197.7138626875019},&quot;rotate&quot;:0,&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87&quot;}},&quot;0c312b9f-dc41-41b2-9e7c-0658f9afd532&quot;:{&quot;type&quot;:&quot;FIGURE_OBJECT&quot;,&quot;id&quot;:&quot;0c312b9f-dc41-41b2-9e7c-0658f9afd532&quot;,&quot;name&quot;:&quot;Antibody (round style)&quot;,&quot;relativeTransform&quot;:{&quot;translate&quot;:{&quot;x&quot;:-16.027842254094967,&quot;y&quot;:50.94337542357466},&quot;rotate&quot;:-0.3892212663427667,&quot;skewX&quot;:0,&quot;scale&quot;:{&quot;x&quot;:0.11273059597810389,&quot;y&quot;:0.11250736707517707}},&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05&quot;}},&quot;443de8a3-72d4-41af-81ad-f421bb33f7f4&quot;:{&quot;type&quot;:&quot;FIGURE_OBJECT&quot;,&quot;id&quot;:&quot;443de8a3-72d4-41af-81ad-f421bb33f7f4&quot;,&quot;name&quot;:&quot;Antibody (round style)&quot;,&quot;relativeTransform&quot;:{&quot;translate&quot;:{&quot;x&quot;:-27.09043232944534,&quot;y&quot;:17.363503826879782},&quot;rotate&quot;:-0.3422095736801901,&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quot;}},&quot;a336e997-1e58-4ef7-9d16-225a21083edc&quot;:{&quot;type&quot;:&quot;FIGURE_OBJECT&quot;,&quot;id&quot;:&quot;a336e997-1e58-4ef7-9d16-225a21083edc&quot;,&quot;name&quot;:&quot;Antibody (round style)&quot;,&quot;relativeTransform&quot;:{&quot;translate&quot;:{&quot;x&quot;:27.993973925941514,&quot;y&quot;:19.121355760488626},&quot;rotate&quot;:0.34346908418368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15&quot;}},&quot;294e0345-b911-4f58-8db2-28a26c42cbdf&quot;:{&quot;type&quot;:&quot;FIGURE_OBJECT&quot;,&quot;id&quot;:&quot;294e0345-b911-4f58-8db2-28a26c42cbdf&quot;,&quot;name&quot;:&quot;Antibody (round style)&quot;,&quot;relativeTransform&quot;:{&quot;translate&quot;:{&quot;x&quot;:0.5126738465053019,&quot;y&quot;:20.851258992408862},&quot;rotate&quot;:0.2601963509949901,&quot;skewX&quot;:2.1615113124033218e-16,&quot;scale&quot;:{&quot;x&quot;:0.11851010853540446,&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quot;}},&quot;a72ddc12-a9ed-46c7-8856-3c5f0a51a7f9&quot;:{&quot;type&quot;:&quot;FIGURE_OBJECT&quot;,&quot;id&quot;:&quot;a72ddc12-a9ed-46c7-8856-3c5f0a51a7f9&quot;,&quot;name&quot;:&quot;Antibody (round style)&quot;,&quot;relativeTransform&quot;:{&quot;translate&quot;:{&quot;x&quot;:10.868669239467025,&quot;y&quot;:49.401206106899856},&quot;rotate&quot;:-0.10548588012114496,&quot;skewX&quot;:-9.26361991029995e-17,&quot;scale&quot;:{&quot;x&quot;:0.11851010853540447,&quot;y&quot;:0.11827543505315619}},&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25&quot;}},&quot;3888b2cd-62af-4b23-a135-69b1697588c1&quot;:{&quot;type&quot;:&quot;FIGURE_OBJECT&quot;,&quot;id&quot;:&quot;3888b2cd-62af-4b23-a135-69b1697588c1&quot;,&quot;name&quot;:&quot;Antibody (round style)&quot;,&quot;relativeTransform&quot;:{&quot;translate&quot;:{&quot;x&quot;:35.67655631785882,&quot;y&quot;:46.35394372211694},&quot;rotate&quot;:-2.4434609527920615e-16,&quot;skewX&quot;:-6.632251157578462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3&quot;}},&quot;ebc3342b-0c8e-4a1c-91fa-1c8e5a121448&quot;:{&quot;type&quot;:&quot;FIGURE_OBJECT&quot;,&quot;id&quot;:&quot;ebc3342b-0c8e-4a1c-91fa-1c8e5a121448&quot;,&quot;name&quot;:&quot;Antibody (round style)&quot;,&quot;relativeTransform&quot;:{&quot;translate&quot;:{&quot;x&quot;:-40.41561854832929,&quot;y&quot;:42.47281171055817},&quot;rotate&quot;:0.49803703505252794,&quot;skewX&quot;:1.8527239820599875e-16,&quot;scale&quot;:{&quot;x&quot;:0.11851010853540456,&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4&quot;}},&quot;86668d2f-eb9d-44d3-a17c-9ee4caadd1ff&quot;:{&quot;type&quot;:&quot;FIGURE_OBJECT&quot;,&quot;id&quot;:&quot;86668d2f-eb9d-44d3-a17c-9ee4caadd1ff&quot;,&quot;name&quot;:&quot;Antibody (round style)&quot;,&quot;relativeTransform&quot;:{&quot;translate&quot;:{&quot;x&quot;:10.860964432866703,&quot;y&quot;:-18.661992500531884},&quot;rotate&quot;:0.389221266342767,&quot;skewX&quot;:-2.04756599723252e-16,&quot;scale&quot;:{&quot;x&quot;:-0.11273059597810389,&quot;y&quot;:0.11250736707517711}},&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quot;}},&quot;3d91fbdf-3d40-4b9f-8aa4-26a5b43491a5&quot;:{&quot;type&quot;:&quot;FIGURE_OBJECT&quot;,&quot;id&quot;:&quot;3d91fbdf-3d40-4b9f-8aa4-26a5b43491a5&quot;,&quot;name&quot;:&quot;Antibody (round style)&quot;,&quot;relativeTransform&quot;:{&quot;translate&quot;:{&quot;x&quot;:33.3763115829085,&quot;y&quot;:-47.59719157404502},&quot;rotate&quot;:0.34220957368019,&quot;skewX&quot;:1.1487961417012013e-16,&quot;scale&quot;:{&quot;x&quot;:-0.12288352014919478,&quot;y&quot;:0.1226401864459288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55&quot;}},&quot;8e461eb3-ed58-4826-b715-e95884a92a5b&quot;:{&quot;type&quot;:&quot;FIGURE_OBJECT&quot;,&quot;id&quot;:&quot;8e461eb3-ed58-4826-b715-e95884a92a5b&quot;,&quot;name&quot;:&quot;Antibody (round style)&quot;,&quot;relativeTransform&quot;:{&quot;translate&quot;:{&quot;x&quot;:-33.16085174717037,&quot;y&quot;:-50.48401216361769},&quot;rotate&quot;:5.9397162229959015,&quot;skewX&quot;:-6.175746606866632e-17,&quot;scale&quot;:{&quot;x&quot;:-0.11851010853540449,&quot;y&quot;:0.11827543505315632}},&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quot;}},&quot;7258f47f-eed1-4222-b3bd-3d89059da66e&quot;:{&quot;type&quot;:&quot;FIGURE_OBJECT&quot;,&quot;id&quot;:&quot;7258f47f-eed1-4222-b3bd-3d89059da66e&quot;,&quot;name&quot;:&quot;Antibody (round style)&quot;,&quot;relativeTransform&quot;:{&quot;translate&quot;:{&quot;x&quot;:-5.679551667734176,&quot;y&quot;:-48.754108931697466},&quot;rotate&quot;:6.022988956184596,&quot;skewX&quot;:3.0878733034333166e-16,&quot;scale&quot;:{&quot;x&quot;:-0.11851010853540447,&quot;y&quot;:0.11827543505315619}},&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65&quot;}},&quot;a6b366a6-7502-4a01-94b5-b699e8eb94ed&quot;:{&quot;type&quot;:&quot;FIGURE_OBJECT&quot;,&quot;id&quot;:&quot;a6b366a6-7502-4a01-94b5-b699e8eb94ed&quot;,&quot;name&quot;:&quot;Antibody (round style)&quot;,&quot;relativeTransform&quot;:{&quot;translate&quot;:{&quot;x&quot;:-16.03554706069569,&quot;y&quot;:-20.204161817205957},&quot;rotate&quot;:0.10548588012114468,&quot;skewX&quot;:-1.5439366517166583e-16,&quot;scale&quot;:{&quot;x&quot;:-0.11851010853540447,&quot;y&quot;:0.1182754350531561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quot;}},&quot;06042dae-f701-436d-a2a0-1f2ebc7a2c1e&quot;:{&quot;type&quot;:&quot;FIGURE_OBJECT&quot;,&quot;id&quot;:&quot;06042dae-f701-436d-a2a0-1f2ebc7a2c1e&quot;,&quot;name&quot;:&quot;Antibody (round style)&quot;,&quot;relativeTransform&quot;:{&quot;translate&quot;:{&quot;x&quot;:-44.74037300377187,&quot;y&quot;:-13.322042066912015},&quot;rotate&quot;:6.283185307179586,&quot;skewX&quot;:-6.632251157578453e-17,&quot;scale&quot;:{&quot;x&quot;:-0.11851010853540447,&quot;y&quot;:0.11827543505315617}},&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75&quot;}},&quot;491626d1-48a4-4ee2-aa63-b3dba7bfa924&quot;:{&quot;type&quot;:&quot;FIGURE_OBJECT&quot;,&quot;id&quot;:&quot;491626d1-48a4-4ee2-aa63-b3dba7bfa924&quot;,&quot;name&quot;:&quot;Antibody (round style)&quot;,&quot;relativeTransform&quot;:{&quot;translate&quot;:{&quot;x&quot;:40.41588397378014,&quot;y&quot;:-17.305866634208943},&quot;rotate&quot;:5.785148272127058,&quot;skewX&quot;:0,&quot;scale&quot;:{&quot;x&quot;:-0.11851010853540457,&quot;y&quot;:0.1182754350531562}},&quot;opacity&quot;:0.69,&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d8fd3402-768d-4c29-8669-41cb9b591e39&quot;,&quot;order&quot;:&quot;8&quot;}},&quot;285b90c1-b610-49f0-8624-491c0f071065&quot;:{&quot;type&quot;:&quot;FIGURE_OBJECT&quot;,&quot;id&quot;:&quot;285b90c1-b610-49f0-8624-491c0f071065&quot;,&quot;name&quot;:&quot;Zoomed callout (circle, line tail, short)&quot;,&quot;relativeTransform&quot;:{&quot;translate&quot;:{&quot;x&quot;:-325.4252652315117,&quot;y&quot;:152.476666078313},&quot;rotate&quot;:-1.022175927388204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b3469c14-dff9-41a3-aeb5-05d48adc5e82&quot;,&quot;order&quot;:&quot;9&quot;}},&quot;66cf6ce1-e210-4394-8b53-cef04288659f&quot;:{&quot;type&quot;:&quot;FIGURE_OBJECT&quot;,&quot;id&quot;:&quot;66cf6ce1-e210-4394-8b53-cef04288659f&quot;,&quot;relativeTransform&quot;:{&quot;translate&quot;:{&quot;x&quot;:16.061712488246094,&quot;y&quot;:-0.3405239500842147},&quot;rotate&quot;:1.117010721276371e-16,&quot;skewX&quot;:-1.6510240177351765e-16},&quot;opacity&quot;:1,&quot;path&quot;:{&quot;type&quot;:&quot;ELLIPSE&quot;,&quot;size&quot;:{&quot;x&quot;:99.83565678163909,&quot;y&quot;:102.61879204833397}},&quot;pathStyles&quot;:[{&quot;type&quot;:&quot;FILL&quot;,&quot;fillStyle&quot;:&quot;rgba(253,240,246,1)&quot;},{&quot;type&quot;:&quot;STROKE&quot;,&quot;strokeStyle&quot;:&quot;#232323&quot;,&quot;lineWidth&quot;:1.0652469762802832,&quot;lineJoin&quot;:&quot;round&quot;}],&quot;isLocked&quot;:false,&quot;parent&quot;:{&quot;type&quot;:&quot;CHILD&quot;,&quot;parentId&quot;:&quot;285b90c1-b610-49f0-8624-491c0f071065&quot;,&quot;order&quot;:&quot;2&quot;}},&quot;1224b24d-e5ea-4bea-9621-cc8a1f24a952&quot;:{&quot;type&quot;:&quot;FIGURE_OBJECT&quot;,&quot;id&quot;:&quot;1224b24d-e5ea-4bea-9621-cc8a1f24a952&quot;,&quot;relativeTransform&quot;:{&quot;translate&quot;:{&quot;x&quot;:-27.80819089568878,&quot;y&quot;:12.590864177307427},&quot;rotate&quot;:0},&quot;opacity&quot;:1,&quot;path&quot;:{&quot;type&quot;:&quot;POLY_LINE&quot;,&quot;points&quot;:[{&quot;x&quot;:1.24278813899359,&quot;y&quot;:-39.059055796943696},{&quot;x&quot;:-38.17134998337676,&quot;y&quot;:33.58084568025967},{&quot;x&quot;:38.17134998337674,&quot;y&quot;:39.059055796943696}],&quot;closed&quot;:false},&quot;pathStyles&quot;:[{&quot;type&quot;:&quot;FILL&quot;,&quot;fillStyle&quot;:&quot;transparent&quot;},{&quot;type&quot;:&quot;STROKE&quot;,&quot;strokeStyle&quot;:&quot;#232323&quot;,&quot;lineWidth&quot;:1.0652469762802832,&quot;lineJoin&quot;:&quot;round&quot;,&quot;dashArray&quot;:[1.9999999999999991,1.9999999999999991]}],&quot;isLocked&quot;:false,&quot;parent&quot;:{&quot;type&quot;:&quot;CHILD&quot;,&quot;parentId&quot;:&quot;285b90c1-b610-49f0-8624-491c0f071065&quot;,&quot;order&quot;:&quot;5&quot;}},&quot;5eefe706-c03a-4a0c-8413-bdffe6aef97c&quot;:{&quot;type&quot;:&quot;FIGURE_OBJECT&quot;,&quot;id&quot;:&quot;5eefe706-c03a-4a0c-8413-bdffe6aef97c&quot;,&quot;relativeTransform&quot;:{&quot;translate&quot;:{&quot;x&quot;:-334.1089471289642,&quot;y&quot;:125.20526441020233},&quot;rotate&quot;:-0.5111735606953974,&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1&quot;}},&quot;b54fc723-9a0a-4d0b-9343-a6f35306296b&quot;:{&quot;type&quot;:&quot;FIGURE_OBJECT&quot;,&quot;id&quot;:&quot;b54fc723-9a0a-4d0b-9343-a6f35306296b&quot;,&quot;name&quot;:&quot;Myeloma cell&quot;,&quot;relativeTransform&quot;:{&quot;translate&quot;:{&quot;x&quot;:0.0000616526582150349,&quot;y&quot;:3.8246958993801505},&quot;rotate&quot;:1.5707963267948968,&quot;skewX&quot;:1.1006826784901176e-16,&quot;scale&quot;:{&quot;x&quot;:0.1398855918958707,&quot;y&quot;:0.13988559189587066}},&quot;opacity&quot;:1,&quot;image&quot;:{&quot;url&quot;:&quot;https://icons.biorender.com/biorender/5dd59caebfb6ed000470999d/plasma-cell-abnormal.png&quot;,&quot;fallbackUrl&quot;:&quot;https://res.cloudinary.com/dlcjuc3ej/image/upload/v1574280362/lqw2hfijyarc9svkldhb.svg#/keystone/api/icons/5dd59caebfb6ed000470999d/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eefe706-c03a-4a0c-8413-bdffe6aef97c&quot;,&quot;order&quot;:&quot;1&quot;}},&quot;a6986b85-1fce-47aa-8b53-14783bbbef44&quot;:{&quot;type&quot;:&quot;FIGURE_OBJECT&quot;,&quot;id&quot;:&quot;a6986b85-1fce-47aa-8b53-14783bbbef44&quot;,&quot;name&quot;:&quot;Antibody (round style)&quot;,&quot;relativeTransform&quot;:{&quot;translate&quot;:{&quot;x&quot;:-0.42777755758402136,&quot;y&quot;:-17.28045406178332},&quot;rotate&quot;:0,&quot;skewX&quot;:2.803070002457768e-17,&quot;scale&quot;:{&quot;x&quot;:0.05732649527062495,&quot;y&quot;:0.05721297745820798}},&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2&quot;}},&quot;d7e421d3-1539-43ad-847d-9399e1f734aa&quot;:{&quot;type&quot;:&quot;FIGURE_OBJECT&quot;,&quot;id&quot;:&quot;d7e421d3-1539-43ad-847d-9399e1f734aa&quot;,&quot;name&quot;:&quot;Antibody (round style)&quot;,&quot;relativeTransform&quot;:{&quot;translate&quot;:{&quot;x&quot;:-13.07225278238078,&quot;y&quot;:-7.71134657800938},&quot;rotate&quot;:-1.343607438519049,&quot;skewX&quot;:2.4988392461091025e-16,&quot;scale&quot;:{&quot;x&quot;:0.06248952625105294,&quot;y&quot;:0.062365784614912136}},&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5&quot;}},&quot;9e1111d6-a5df-41ff-b187-276d7b8b95ec&quot;:{&quot;type&quot;:&quot;FIGURE_OBJECT&quot;,&quot;id&quot;:&quot;9e1111d6-a5df-41ff-b187-276d7b8b95ec&quot;,&quot;name&quot;:&quot;Antibody (round style)&quot;,&quot;relativeTransform&quot;:{&quot;translate&quot;:{&quot;x&quot;:12.47231843907093,&quot;y&quot;:-9.298950249229113},&quot;rotate&quot;:1.0783539153556998,&quot;skewX&quot;:1.194076897647777e-16,&quot;scale&quot;:{&quot;x&quot;:0.06026553055565948,&quot;y&quot;:0.06014619287139083}},&quot;opacity&quot;:1,&quot;image&quot;:{&quot;url&quot;:&quot;https://icons.biorender.com/biorender/5b43ad5344457700149c1cd3/antibody-round-style.png&quot;,&quot;fallbackUrl&quot;:&quot;https://res.cloudinary.com/dlcjuc3ej/image/upload/v1531161933/vsyedfohoygot7wx69ca.svg#/keystone/api/icons/5b43ad5344457700149c1cd3/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eefe706-c03a-4a0c-8413-bdffe6aef97c&quot;,&quot;order&quot;:&quot;7&quot;}},&quot;4bf47d69-5637-4caf-8878-9045e7319713&quot;:{&quot;type&quot;:&quot;FIGURE_OBJECT&quot;,&quot;id&quot;:&quot;4bf47d69-5637-4caf-8878-9045e7319713&quot;,&quot;relativeTransform&quot;:{&quot;translate&quot;:{&quot;x&quot;:-290.346397758071,&quot;y&quot;:161.64040229257196},&quot;rotate&quot;:-0.7718577962317368,&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2&quot;}},&quot;f13ae3bc-aab7-4510-9e53-474e9080c10b&quot;:{&quot;type&quot;:&quot;FIGURE_OBJECT&quot;,&quot;id&quot;:&quot;f13ae3bc-aab7-4510-9e53-474e9080c10b&quot;,&quot;name&quot;:&quot;Myeloma cell&quot;,&quot;relativeTransform&quot;:{&quot;translate&quot;:{&quot;x&quot;:0.00006165265787653035,&quot;y&quot;:3.8246958993803064},&quot;rotate&quot;:1.5707963267948972,&quot;skewX&quot;:2.899497057777965e-16,&quot;scale&quot;:{&quot;x&quot;:0.13988559189587066,&quot;y&quot;:0.1398855918958707}},&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4bf47d69-5637-4caf-8878-9045e7319713&quot;,&quot;order&quot;:&quot;1&quot;}},&quot;6991819a-4529-44a5-b5d3-b2e5a100a837&quot;:{&quot;type&quot;:&quot;FIGURE_OBJECT&quot;,&quot;id&quot;:&quot;6991819a-4529-44a5-b5d3-b2e5a100a837&quot;,&quot;name&quot;:&quot;Antibody (round style)&quot;,&quot;relativeTransform&quot;:{&quot;translate&quot;:{&quot;x&quot;:-0.4277775575838175,&quot;y&quot;:-17.28045406178381},&quot;rotate&quot;:0,&quot;skewX&quot;:-1.3417948841822634e-16,&quot;scale&quot;:{&quot;x&quot;:0.05732649527062494,&quot;y&quot;:0.057212977458207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2&quot;}},&quot;0faab252-9306-471b-88a9-fb524f722d10&quot;:{&quot;type&quot;:&quot;FIGURE_OBJECT&quot;,&quot;id&quot;:&quot;0faab252-9306-471b-88a9-fb524f722d10&quot;,&quot;name&quot;:&quot;Antibody (round style)&quot;,&quot;relativeTransform&quot;:{&quot;translate&quot;:{&quot;x&quot;:-13.07225278238094,&quot;y&quot;:-7.711346578009055},&quot;rotate&quot;:-1.3436074385190495,&quot;skewX&quot;:6.108273712711155e-16,&quot;scale&quot;:{&quot;x&quot;:0.06248952625105286,&quot;y&quot;:0.062365784614912136}},&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5&quot;}},&quot;88bf505a-36a2-4d9f-869d-16d5f65fd881&quot;:{&quot;type&quot;:&quot;FIGURE_OBJECT&quot;,&quot;id&quot;:&quot;88bf505a-36a2-4d9f-869d-16d5f65fd881&quot;,&quot;name&quot;:&quot;Antibody (round style)&quot;,&quot;relativeTransform&quot;:{&quot;translate&quot;:{&quot;x&quot;:12.47231843907084,&quot;y&quot;:-9.298950249229271},&quot;rotate&quot;:1.0783539153556998,&quot;skewX&quot;:1.1940768976477777e-16,&quot;scale&quot;:{&quot;x&quot;:0.06026553055565947,&quot;y&quot;:0.060146192871390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4bf47d69-5637-4caf-8878-9045e7319713&quot;,&quot;order&quot;:&quot;7&quot;}},&quot;1b8192a7-2d6d-44ca-a2a6-45e99fadef58&quot;:{&quot;type&quot;:&quot;FIGURE_OBJECT&quot;,&quot;id&quot;:&quot;1b8192a7-2d6d-44ca-a2a6-45e99fadef58&quot;,&quot;relativeTransform&quot;:{&quot;translate&quot;:{&quot;x&quot;:-2.1240976909839757,&quot;y&quot;:-34.3109046497257},&quot;rotate&quot;:0,&quot;skewX&quot;:-2.2013653569802367e-16,&quot;scale&quot;:{&quot;x&quot;:0.7421129169112033,&quot;y&quot;:0.7421129169112036}},&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4bf47d69-5637-4caf-8878-9045e7319713&quot;,&quot;order&quot;:&quot;5&quot;}},&quot;5973aa56-e1a3-4b09-951f-7a978ea791be&quot;:{&quot;type&quot;:&quot;FIGURE_OBJECT&quot;,&quot;id&quot;:&quot;5973aa56-e1a3-4b09-951f-7a978ea791be&quot;,&quot;relativeTransform&quot;:{&quot;translate&quot;:{&quot;x&quot;:-337.0368750005152,&quot;y&quot;:169.66785631577463},&quot;rotate&quot;:0.1708916719715931,&quot;skewX&quot;:0,&quot;scale&quot;:{&quot;x&quot;:0.9999999999999999,&quot;y&quot;:1}},&quot;opacity&quot;:1,&quot;source&quot;:{&quot;type&quot;:&quot;ASSETS&quot;},&quot;pathStyles&quot;:[{&quot;type&quot;:&quot;FILL&quot;,&quot;fillStyle&quot;:&quot;rgb(0,0,0)&quot;}],&quot;isLocked&quot;:false,&quot;parent&quot;:{&quot;type&quot;:&quot;CHILD&quot;,&quot;parentId&quot;:&quot;b3469c14-dff9-41a3-aeb5-05d48adc5e82&quot;,&quot;order&quot;:&quot;95&quot;}},&quot;1b6d20c5-7acc-401d-b56f-84b0a8585c3d&quot;:{&quot;type&quot;:&quot;FIGURE_OBJECT&quot;,&quot;id&quot;:&quot;1b6d20c5-7acc-401d-b56f-84b0a8585c3d&quot;,&quot;name&quot;:&quot;Myeloma cell&quot;,&quot;relativeTransform&quot;:{&quot;translate&quot;:{&quot;x&quot;:0.2303251016481011,&quot;y&quot;:3.8246958993807905},&quot;rotate&quot;:1.570796326794897,&quot;skewX&quot;:5.143095044714757e-17,&quot;scale&quot;:{&quot;x&quot;:0.13988559189587063,&quot;y&quot;:0.1398855918958705}},&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5973aa56-e1a3-4b09-951f-7a978ea791be&quot;,&quot;order&quot;:&quot;1&quot;}},&quot;c0ac95b4-8e63-43d5-9fee-81c362c92578&quot;:{&quot;type&quot;:&quot;FIGURE_OBJECT&quot;,&quot;id&quot;:&quot;c0ac95b4-8e63-43d5-9fee-81c362c92578&quot;,&quot;name&quot;:&quot;Antibody (round style)&quot;,&quot;relativeTransform&quot;:{&quot;translate&quot;:{&quot;x&quot;:-0.19751410859421148,&quot;y&quot;:-17.28045406178397},&quot;rotate&quot;:-8.552113334772222e-17,&quot;skewX&quot;:1.1291924141628765e-17,&quot;scale&quot;:{&quot;x&quot;:0.05732649527062489,&quot;y&quot;:0.05721297745820789}},&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2&quot;}},&quot;5ae1b4b3-a64e-42aa-9f10-d6862d2972de&quot;:{&quot;type&quot;:&quot;FIGURE_OBJECT&quot;,&quot;id&quot;:&quot;5ae1b4b3-a64e-42aa-9f10-d6862d2972de&quot;,&quot;name&quot;:&quot;Antibody (round style)&quot;,&quot;relativeTransform&quot;:{&quot;translate&quot;:{&quot;x&quot;:-13.302516231370506,&quot;y&quot;:-7.736732506667835},&quot;rotate&quot;:-1.3436074385190495,&quot;skewX&quot;:-3.8870832717252837e-16,&quot;scale&quot;:{&quot;x&quot;:0.062489526251052835,&quot;y&quot;:0.062365784614911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5&quot;}},&quot;4417088e-01c7-4652-a485-909eda938f06&quot;:{&quot;type&quot;:&quot;FIGURE_OBJECT&quot;,&quot;id&quot;:&quot;4417088e-01c7-4652-a485-909eda938f06&quot;,&quot;name&quot;:&quot;Antibody (round style)&quot;,&quot;relativeTransform&quot;:{&quot;translate&quot;:{&quot;x&quot;:12.70258188806041,&quot;y&quot;:-9.298950249229273},&quot;rotate&quot;:1.0783539153557,&quot;skewX&quot;:1.2537807425301667e-15,&quot;scale&quot;:{&quot;x&quot;:0.06026553055565946,&quot;y&quot;:0.06014619287139071}},&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5973aa56-e1a3-4b09-951f-7a978ea791be&quot;,&quot;order&quot;:&quot;7&quot;}},&quot;9e5bfbf1-9b09-4759-8b7a-bbb3f43fd864&quot;:{&quot;type&quot;:&quot;FIGURE_OBJECT&quot;,&quot;id&quot;:&quot;9e5bfbf1-9b09-4759-8b7a-bbb3f43fd864&quot;,&quot;relativeTransform&quot;:{&quot;translate&quot;:{&quot;x&quot;:13.696716333566552,&quot;y&quot;:-30.444930105081546},&quot;rotate&quot;:2.79252680319093e-17,&quot;skewX&quot;:2.7108865892596758e-17,&quot;scale&quot;:{&quot;x&quot;:0.6892697196328018,&quot;y&quot;:0.6892697196328025}},&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5973aa56-e1a3-4b09-951f-7a978ea791be&quot;,&quot;order&quot;:&quot;5&quot;}},&quot;30f4c892-975c-487d-b0e8-446629711d30&quot;:{&quot;type&quot;:&quot;FIGURE_OBJECT&quot;,&quot;id&quot;:&quot;30f4c892-975c-487d-b0e8-446629711d30&quot;,&quot;relativeTransform&quot;:{&quot;translate&quot;:{&quot;x&quot;:-292.2575867316488,&quot;y&quot;:112.11344184790032},&quot;rotate&quot;:-1.9994429676039076,&quot;skewX&quot;:0,&quot;scale&quot;:{&quot;x&quot;:1,&quot;y&quot;:1}},&quot;opacity&quot;:1,&quot;source&quot;:{&quot;type&quot;:&quot;ASSETS&quot;},&quot;pathStyles&quot;:[{&quot;type&quot;:&quot;FILL&quot;,&quot;fillStyle&quot;:&quot;rgb(0,0,0)&quot;}],&quot;isLocked&quot;:false,&quot;parent&quot;:{&quot;type&quot;:&quot;CHILD&quot;,&quot;parentId&quot;:&quot;b3469c14-dff9-41a3-aeb5-05d48adc5e82&quot;,&quot;order&quot;:&quot;97&quot;}},&quot;ddaa5998-d24e-4a64-b28c-f2cef0ccf7ce&quot;:{&quot;type&quot;:&quot;FIGURE_OBJECT&quot;,&quot;id&quot;:&quot;ddaa5998-d24e-4a64-b28c-f2cef0ccf7ce&quot;,&quot;name&quot;:&quot;Myeloma cell&quot;,&quot;relativeTransform&quot;:{&quot;translate&quot;:{&quot;x&quot;:0.00006165265823837346,&quot;y&quot;:3.824695899380153},&quot;rotate&quot;:1.570796326794896,&quot;skewX&quot;:-5.503413392450545e-17,&quot;scale&quot;:{&quot;x&quot;:0.1398855918958707,&quot;y&quot;:0.1398855918958706}},&quot;opacity&quot;:1,&quot;image&quot;:{&quot;url&quot;:&quot;https://icons.biorender.com/biorender/5dd59caebfb6ed0004709991/plasma-cell-abnormal.png&quot;,&quot;fallbackUrl&quot;:&quot;https://res.cloudinary.com/dlcjuc3ej/image/upload/v1574280362/kdigc6kpirmtelo3otve.svg#/keystone/api/icons/5dd59caebfb6ed0004709991/plasma-cell-abnormal.svg&quot;,&quot;size&quot;:{&quot;x&quot;:275,&quot;y&quot;:228},&quot;isPremium&quot;:false},&quot;source&quot;:{&quot;id&quot;:&quot;5dd59c25bfb6ed0004709977&quot;,&quot;type&quot;:&quot;ASSETS&quot;},&quot;pathStyles&quot;:[{&quot;type&quot;:&quot;FILL&quot;,&quot;fillStyle&quot;:&quot;rgb(0,0,0)&quot;}],&quot;isLocked&quot;:false,&quot;parent&quot;:{&quot;type&quot;:&quot;CHILD&quot;,&quot;parentId&quot;:&quot;30f4c892-975c-487d-b0e8-446629711d30&quot;,&quot;order&quot;:&quot;1&quot;}},&quot;514f3b56-9af1-4e70-bf25-33a7d82bd944&quot;:{&quot;type&quot;:&quot;FIGURE_OBJECT&quot;,&quot;id&quot;:&quot;514f3b56-9af1-4e70-bf25-33a7d82bd944&quot;,&quot;name&quot;:&quot;Antibody (round style)&quot;,&quot;relativeTransform&quot;:{&quot;translate&quot;:{&quot;x&quot;:-0.42777755758385516,&quot;y&quot;:-17.280454061783434},&quot;rotate&quot;:-1.075122819228507e-15,&quot;skewX&quot;:4.0050034733636435e-16,&quot;scale&quot;:{&quot;x&quot;:0.05732649527062495,&quot;y&quot;:0.05721297745820798}},&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2&quot;}},&quot;77bcb270-da7e-40ca-a6c8-b29c7d239a3d&quot;:{&quot;type&quot;:&quot;FIGURE_OBJECT&quot;,&quot;id&quot;:&quot;77bcb270-da7e-40ca-a6c8-b29c7d239a3d&quot;,&quot;name&quot;:&quot;Antibody (round style)&quot;,&quot;relativeTransform&quot;:{&quot;translate&quot;:{&quot;x&quot;:-13.072252782380625,&quot;y&quot;:-7.71134657800919},&quot;rotate&quot;:-1.3436074385190493,&quot;skewX&quot;:0,&quot;scale&quot;:{&quot;x&quot;:0.06248952625105294,&quot;y&quot;:0.06236578461491205}},&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5&quot;}},&quot;09ab8e76-52d5-4b96-a484-388679916eae&quot;:{&quot;type&quot;:&quot;FIGURE_OBJECT&quot;,&quot;id&quot;:&quot;09ab8e76-52d5-4b96-a484-388679916eae&quot;,&quot;name&quot;:&quot;Antibody (round style)&quot;,&quot;relativeTransform&quot;:{&quot;translate&quot;:{&quot;x&quot;:12.472318439070447,&quot;y&quot;:-9.298950249229087},&quot;rotate&quot;:1.0783539153556991,&quot;skewX&quot;:-1.1940768976477795e-16,&quot;scale&quot;:{&quot;x&quot;:0.06026553055565942,&quot;y&quot;:0.06014619287139084}},&quot;opacity&quot;:1,&quot;image&quot;:{&quot;url&quot;:&quot;https://icons.biorender.com/biorender/5b43ad5344457700149c1cca/antibody-round-style.png&quot;,&quot;fallbackUrl&quot;:&quot;https://res.cloudinary.com/dlcjuc3ej/image/upload/v1531161933/kavofz7euifs50m5xbfc.svg#/keystone/api/icons/5b43ad5344457700149c1cca/antibody-round-style.svg&quot;,&quot;size&quot;:{&quot;x&quot;:192,&quot;y&quot;:202},&quot;isPremium&quot;:false},&quot;source&quot;:{&quot;id&quot;:&quot;5b43ab4244457700149c1cc7&quot;,&quot;type&quot;:&quot;ASSETS&quot;},&quot;pathStyles&quot;:[{&quot;type&quot;:&quot;FILL&quot;,&quot;fillStyle&quot;:&quot;rgb(0,0,0)&quot;}],&quot;isLocked&quot;:false,&quot;parent&quot;:{&quot;type&quot;:&quot;CHILD&quot;,&quot;parentId&quot;:&quot;30f4c892-975c-487d-b0e8-446629711d30&quot;,&quot;order&quot;:&quot;7&quot;}},&quot;da7a6f18-4975-4d04-8e0f-c063f18291e8&quot;:{&quot;type&quot;:&quot;FIGURE_OBJECT&quot;,&quot;id&quot;:&quot;da7a6f18-4975-4d04-8e0f-c063f18291e8&quot;,&quot;relativeTransform&quot;:{&quot;translate&quot;:{&quot;x&quot;:-15.10042141263053,&quot;y&quot;:-33.16767079262669},&quot;rotate&quot;:-5.305800926062762e-16,&quot;skewX&quot;:-2.1025591237863233e-16,&quot;scale&quot;:{&quot;x&quot;:0.7421129169112033,&quot;y&quot;:0.7421129169112032}},&quot;opacity&quot;:1,&quot;path&quot;:{&quot;type&quot;:&quot;ELLIPSE&quot;,&quot;size&quot;:{&quot;x&quot;:133.61923569427245,&quot;y&quot;:133.61923569427245}},&quot;pathStyles&quot;:[{&quot;type&quot;:&quot;FILL&quot;,&quot;fillStyle&quot;:&quot;#fff&quot;}],&quot;isFrozen&quot;:true,&quot;isLocked&quot;:false,&quot;parent&quot;:{&quot;type&quot;:&quot;CROP&quot;,&quot;parentId&quot;:&quot;30f4c892-975c-487d-b0e8-446629711d30&quot;,&quot;order&quot;:&quot;5&quot;}},&quot;efa8013c-d054-4448-af8b-a7450426a75f&quot;:{&quot;type&quot;:&quot;FIGURE_OBJECT&quot;,&quot;id&quot;:&quot;efa8013c-d054-4448-af8b-a7450426a75f&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c1e399c6-ab60-43be-aacc-da3abbee291d&quot;,&quot;order&quot;:&quot;1&quot;}},&quot;6e3dd52e-7da3-4405-b864-0d064afaae70&quot;:{&quot;type&quot;:&quot;FIGURE_OBJECT&quot;,&quot;id&quot;:&quot;6e3dd52e-7da3-4405-b864-0d064afaae70&quot;,&quot;relativeTransform&quot;:{&quot;translate&quot;:{&quot;x&quot;:-419.79354604866046,&quot;y&quot;:-159.88154499318185},&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73]}],&quot;text&quot;:&quot;Immunize  rabbit with  specific antigens to stimulate antibody production &quot;}],&quot;verticalAlign&quot;:&quot;TOP&quot;,&quot;_lastCaretLocation&quot;:{&quot;lineIndex&quot;:0,&quot;runIndex&quot;:0,&quot;charIndex&quot;:9}},&quot;size&quot;:{&quot;x&quot;:172.68042694967966,&quot;y&quot;:40.95259259259258},&quot;targetSize&quot;:{&quot;x&quot;:172.68042694967966,&quot;y&quot;:40.95259259259258},&quot;format&quot;:&quot;BETTER_TEXT&quot;,&quot;verticalAlign&quot;:&quot;TOP&quot;},&quot;isLocked&quot;:false,&quot;parent&quot;:{&quot;type&quot;:&quot;CHILD&quot;,&quot;parentId&quot;:&quot;173a0584-06a0-40bd-94e6-d70202cdeb0d&quot;,&quot;order&quot;:&quot;2&quot;}},&quot;c6547922-f504-4b8a-b023-05bbff35d3b2&quot;:{&quot;type&quot;:&quot;FIGURE_OBJECT&quot;,&quot;id&quot;:&quot;c6547922-f504-4b8a-b023-05bbff35d3b2&quot;,&quot;relativeTransform&quot;:{&quot;translate&quot;:{&quot;x&quot;:-528.641736262269,&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3a0584-06a0-40bd-94e6-d70202cdeb0d&quot;,&quot;order&quot;:&quot;5&quot;}},&quot;bbc63588-1bac-4d63-afe6-148999ac785f&quot;:{&quot;type&quot;:&quot;FIGURE_OBJECT&quot;,&quot;id&quot;:&quot;bbc63588-1bac-4d63-afe6-148999ac785f&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1&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c6547922-f504-4b8a-b023-05bbff35d3b2&quot;,&quot;order&quot;:&quot;5&quot;}},&quot;c57e8446-2df9-4a8e-ad10-fb0d50a39569&quot;:{&quot;type&quot;:&quot;FIGURE_OBJECT&quot;,&quot;id&quot;:&quot;c57e8446-2df9-4a8e-ad10-fb0d50a39569&quot;,&quot;relativeTransform&quot;:{&quot;translate&quot;:{&quot;x&quot;:-139.43207624004015,&quot;y&quot;:-166.5920050550868},&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53]}],&quot;text&quot;:&quot;Collect serum from rabbit and purify rabbit antibodies&quot;}],&quot;verticalAlign&quot;:&quot;TOP&quot;,&quot;_lastCaretLocation&quot;:{&quot;lineIndex&quot;:0,&quot;runIndex&quot;:0,&quot;charIndex&quot;:44}},&quot;size&quot;:{&quot;x&quot;:179.03320099761342,&quot;y&quot;:27.53185185185185},&quot;targetSize&quot;:{&quot;x&quot;:179.03320099761342,&quot;y&quot;:27.53185185185185},&quot;format&quot;:&quot;BETTER_TEXT&quot;,&quot;verticalAlign&quot;:&quot;TOP&quot;},&quot;isLocked&quot;:false,&quot;parent&quot;:{&quot;type&quot;:&quot;CHILD&quot;,&quot;parentId&quot;:&quot;38d4cbec-597c-478d-8aa4-13b3b421a726&quot;,&quot;order&quot;:&quot;2&quot;}},&quot;b01ce44e-bbce-449c-9876-3f8d80504ecc&quot;:{&quot;type&quot;:&quot;FIGURE_OBJECT&quot;,&quot;id&quot;:&quot;b01ce44e-bbce-449c-9876-3f8d80504ecc&quot;,&quot;relativeTransform&quot;:{&quot;translate&quot;:{&quot;x&quot;:-250.96827439565547,&quot;y&quot;:-172.49602528717298},&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38d4cbec-597c-478d-8aa4-13b3b421a726&quot;,&quot;order&quot;:&quot;5&quot;}},&quot;fe2f32b6-efd4-4948-80dd-f741df9a4ba9&quot;:{&quot;type&quot;:&quot;FIGURE_OBJECT&quot;,&quot;id&quot;:&quot;fe2f32b6-efd4-4948-80dd-f741df9a4ba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2&quot;,&quot;baseStyle&quot;:{&quot;fontFamily&quot;:&quot;Roboto&quot;,&quot;fontSize&quot;:11.925925925925924,&quot;color&quot;:&quot;rgb(0,0,0)&quot;,&quot;fontWeight&quot;:&quot;bold&quot;,&quot;fontStyle&quot;:&quot;normal&quot;,&quot;decoration&quot;:&quot;none&quot;,&quot;script&quot;:&quot;none&quot;}}],&quot;verticalAlign&quot;:&quot;TOP&quot;},&quot;size&quot;:{&quot;x&quot;:19.43572059399865,&quot;y&quot;:14.055555555555554},&quot;targetSize&quot;:{&quot;x&quot;:12.417265935054692,&quot;y&quot;:2},&quot;format&quot;:&quot;BETTER_TEXT&quot;,&quot;verticalAlign&quot;:&quot;TOP&quot;},&quot;parent&quot;:{&quot;type&quot;:&quot;CHILD&quot;,&quot;parentId&quot;:&quot;b01ce44e-bbce-449c-9876-3f8d80504ecc&quot;,&quot;order&quot;:&quot;5&quot;}},&quot;3bd299a8-80fd-45ad-93d6-8af07ea82d33&quot;:{&quot;type&quot;:&quot;FIGURE_OBJECT&quot;,&quot;id&quot;:&quot;3bd299a8-80fd-45ad-93d6-8af07ea82d3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c1e399c6-ab60-43be-aacc-da3abbee291d&quot;,&quot;order&quot;:&quot;2&quot;}},&quot;8317fef7-1ce0-43fd-ae7c-337f4ed824fd&quot;:{&quot;type&quot;:&quot;FIGURE_OBJECT&quot;,&quot;id&quot;:&quot;8317fef7-1ce0-43fd-ae7c-337f4ed824fd&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bd299a8-80fd-45ad-93d6-8af07ea82d33&quot;,&quot;order&quot;:&quot;2&quot;}},&quot;64517750-9d7b-4dde-86aa-8f836d2bd515&quot;:{&quot;type&quot;:&quot;FIGURE_OBJECT&quot;,&quot;id&quot;:&quot;64517750-9d7b-4dde-86aa-8f836d2bd515&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bd299a8-80fd-45ad-93d6-8af07ea82d33&quot;,&quot;order&quot;:&quot;5&quot;}},&quot;eb49cf97-9701-4099-9dd9-e64eaa3aa24d&quot;:{&quot;type&quot;:&quot;FIGURE_OBJECT&quot;,&quot;id&quot;:&quot;eb49cf97-9701-4099-9dd9-e64eaa3aa24d&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X\&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c1e399c6-ab60-43be-aacc-da3abbee291d&quot;,&quot;order&quot;:&quot;6&quot;}},&quot;7ab46709-7ee5-4f21-8133-19e2d0132519&quot;:{&quot;id&quot;:&quot;7ab46709-7ee5-4f21-8133-19e2d0132519&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c1e399c6-ab60-43be-aacc-da3abbee291d&quot;,&quot;order&quot;:&quot;7&quot;}},&quot;29985c76-6bb6-4bd4-a41f-218a84c32b78&quot;:{&quot;id&quot;:&quot;29985c76-6bb6-4bd4-a41f-218a84c32b78&quot;,&quot;name&quot;:&quot;Goat (German White)&quot;,&quot;displayName&quot;:&quot;German White Goat&quot;,&quot;type&quot;:&quot;FIGURE_OBJECT&quot;,&quot;relativeTransform&quot;:{&quot;translate&quot;:{&quot;x&quot;:80.67113501205971,&quot;y&quot;:37.51099253351279},&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aab517f8-ec32-401a-a153-aaa4c434068c&quot;,&quot;order&quot;:&quot;1&quot;}},&quot;9e405659-bab2-4ad2-b3c4-687ede857531&quot;:{&quot;type&quot;:&quot;FIGURE_OBJECT&quot;,&quot;id&quot;:&quot;9e405659-bab2-4ad2-b3c4-687ede857531&quot;,&quot;relativeTransform&quot;:{&quot;translate&quot;:{&quot;x&quot;:435.25960246573334,&quot;y&quot;:-166.757209306036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61]}],&quot;text&quot;:&quot;Collect serum from goat and purify goat anti-rabbit antibodies&quot;}],&quot;verticalAlign&quot;:&quot;TOP&quot;,&quot;_lastCaretLocation&quot;:{&quot;lineIndex&quot;:0,&quot;runIndex&quot;:-1,&quot;charIndex&quot;:-1,&quot;endOfLine&quot;:true}},&quot;size&quot;:{&quot;x&quot;:205.13093569517113,&quot;y&quot;:27.476296296296294},&quot;targetSize&quot;:{&quot;x&quot;:205.13093569517113,&quot;y&quot;:27.476296296296294},&quot;format&quot;:&quot;BETTER_TEXT&quot;,&quot;verticalAlign&quot;:&quot;TOP&quot;},&quot;isLocked&quot;:false,&quot;parent&quot;:{&quot;type&quot;:&quot;CHILD&quot;,&quot;parentId&quot;:&quot;17297c30-a81c-4bc2-9c0e-61cb224745d9&quot;,&quot;order&quot;:&quot;2&quot;}},&quot;261d8e72-6b40-4469-b0bd-c722de3a9e42&quot;:{&quot;type&quot;:&quot;FIGURE_OBJECT&quot;,&quot;id&quot;:&quot;261d8e72-6b40-4469-b0bd-c722de3a9e42&quot;,&quot;relativeTransform&quot;:{&quot;translate&quot;:{&quot;x&quot;:310.9847906978621,&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17297c30-a81c-4bc2-9c0e-61cb224745d9&quot;,&quot;order&quot;:&quot;5&quot;}},&quot;df95d931-3b71-472a-a2dd-0c719fc28189&quot;:{&quot;type&quot;:&quot;FIGURE_OBJECT&quot;,&quot;id&quot;:&quot;df95d931-3b71-472a-a2dd-0c719fc28189&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4&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261d8e72-6b40-4469-b0bd-c722de3a9e42&quot;,&quot;order&quot;:&quot;5&quot;}},&quot;9c61ebf4-a099-41cd-a2b2-e6ebf4b1cd84&quot;:{&quot;type&quot;:&quot;FIGURE_OBJECT&quot;,&quot;id&quot;:&quot;9c61ebf4-a099-41cd-a2b2-e6ebf4b1cd84&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2579b2a7-544b-4387-8df4-31e1e69183f2&quot;,&quot;order&quot;:&quot;1&quot;}},&quot;3290fef5-a987-44d0-9a38-d8e95db68c24&quot;:{&quot;type&quot;:&quot;FIGURE_OBJECT&quot;,&quot;id&quot;:&quot;3290fef5-a987-44d0-9a38-d8e95db68c24&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2579b2a7-544b-4387-8df4-31e1e69183f2&quot;,&quot;order&quot;:&quot;2&quot;}},&quot;acf81d75-70a5-4d7a-b770-7de43875b793&quot;:{&quot;type&quot;:&quot;FIGURE_OBJECT&quot;,&quot;id&quot;:&quot;acf81d75-70a5-4d7a-b770-7de43875b79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290fef5-a987-44d0-9a38-d8e95db68c24&quot;,&quot;order&quot;:&quot;2&quot;}},&quot;22fb9f99-b8a1-4e11-b97d-0ed91de58c56&quot;:{&quot;type&quot;:&quot;FIGURE_OBJECT&quot;,&quot;id&quot;:&quot;22fb9f99-b8a1-4e11-b97d-0ed91de58c56&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290fef5-a987-44d0-9a38-d8e95db68c24&quot;,&quot;order&quot;:&quot;5&quot;}},&quot;d62f5bef-94f7-4d66-9a67-d52704d5726e&quot;:{&quot;type&quot;:&quot;FIGURE_OBJECT&quot;,&quot;id&quot;:&quot;d62f5bef-94f7-4d66-9a67-d52704d5726e&quot;,&quot;relativeTransform&quot;:{&quot;translate&quot;:{&quot;x&quot;:-222.04189876737462,&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4.95390319824219,&quot;y&quot;:27.476296296296294},&quot;targetSize&quot;:{&quot;x&quot;:39.87150857496214,&quot;y&quot;:17.589794238683126},&quot;format&quot;:&quot;BETTER_TEXT&quot;,&quot;verticalAlign&quot;:&quot;TOP&quot;},&quot;isLocked&quot;:false,&quot;parent&quot;:{&quot;type&quot;:&quot;CHILD&quot;,&quot;parentId&quot;:&quot;2579b2a7-544b-4387-8df4-31e1e69183f2&quot;,&quot;order&quot;:&quot;6&quot;}},&quot;4913bb0f-d16a-4ccb-86e0-83c3b9196c6f&quot;:{&quot;id&quot;:&quot;4913bb0f-d16a-4ccb-86e0-83c3b9196c6f&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2579b2a7-544b-4387-8df4-31e1e69183f2&quot;,&quot;order&quot;:&quot;7&quot;}},&quot;5f93a325-8c0c-40eb-9f83-3e12660a31d1&quot;:{&quot;type&quot;:&quot;FIGURE_OBJECT&quot;,&quot;id&quot;:&quot;5f93a325-8c0c-40eb-9f83-3e12660a31d1&quot;,&quot;relativeTransform&quot;:{&quot;translate&quot;:{&quot;x&quot;:-271.0210388284355,&quot;y&quot;:-91.3100796093070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8&quot;}},&quot;123b6f72-cfc4-4563-ad06-1656acbb7d64&quot;:{&quot;type&quot;:&quot;FIGURE_OBJECT&quot;,&quot;id&quot;:&quot;123b6f72-cfc4-4563-ad06-1656acbb7d64&quot;,&quot;relativeTransform&quot;:{&quot;translate&quot;:{&quot;x&quot;:-270.086161466572,&quot;y&quot;:-25.5300344152791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quot;}},&quot;68262b08-b9c9-4186-b589-b9ba5e21a926&quot;:{&quot;type&quot;:&quot;FIGURE_OBJECT&quot;,&quot;id&quot;:&quot;68262b08-b9c9-4186-b589-b9ba5e21a926&quot;,&quot;name&quot;:&quot;Syringe (with needle)&quot;,&quot;relativeTransform&quot;:{&quot;translate&quot;:{&quot;x&quot;:147.47190719771515,&quot;y&quot;:-20.625546629408902},&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aab517f8-ec32-401a-a153-aaa4c434068c&quot;,&quot;order&quot;:&quot;2&quot;}},&quot;969f6a37-a32a-4c9a-88dc-3691ac3d6154&quot;:{&quot;type&quot;:&quot;FIGURE_OBJECT&quot;,&quot;id&quot;:&quot;969f6a37-a32a-4c9a-88dc-3691ac3d6154&quot;,&quot;name&quot;:&quot;Zoomed callout (circle, line tail, short)&quot;,&quot;relativeTransform&quot;:{&quot;translate&quot;:{&quot;x&quot;:100.20998346104813,&quot;y&quot;:-72.39227733724822},&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aab517f8-ec32-401a-a153-aaa4c434068c&quot;,&quot;order&quot;:&quot;5&quot;}},&quot;5c54f978-d316-4120-878c-b811161c1dfa&quot;:{&quot;type&quot;:&quot;FIGURE_OBJECT&quot;,&quot;id&quot;:&quot;5c54f978-d316-4120-878c-b811161c1dfa&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969f6a37-a32a-4c9a-88dc-3691ac3d6154&quot;,&quot;order&quot;:&quot;2&quot;}},&quot;d3ca53c6-fcb8-4f36-8215-6396f70f69bc&quot;:{&quot;type&quot;:&quot;FIGURE_OBJECT&quot;,&quot;id&quot;:&quot;d3ca53c6-fcb8-4f36-8215-6396f70f69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969f6a37-a32a-4c9a-88dc-3691ac3d6154&quot;,&quot;order&quot;:&quot;5&quot;}},&quot;ee891755-7c9e-443b-9a92-e3b1dc5ef656&quot;:{&quot;type&quot;:&quot;FIGURE_OBJECT&quot;,&quot;id&quot;:&quot;ee891755-7c9e-443b-9a92-e3b1dc5ef656&quot;,&quot;relativeTransform&quot;:{&quot;translate&quot;:{&quot;x&quot;:5.44996430418411,&quot;y&quot;:-87.31071910435777},&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X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aab517f8-ec32-401a-a153-aaa4c434068c&quot;,&quot;order&quot;:&quot;7&quot;}},&quot;18f8d328-37ee-4f8a-a222-034a5313122c&quot;:{&quot;type&quot;:&quot;FIGURE_OBJECT&quot;,&quot;id&quot;:&quot;18f8d328-37ee-4f8a-a222-034a5313122c&quot;,&quot;relativeTransform&quot;:{&quot;translate&quot;:{&quot;x&quot;:143.20415745683235,&quot;y&quot;:-166.7849174086357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1.925925925925924,&quot;color&quot;:&quot;#232323&quot;,&quot;fontWeight&quot;:&quot;normal&quot;,&quot;fontStyle&quot;:&quot;normal&quot;,&quot;decoration&quot;:&quot;none&quot;,&quot;script&quot;:&quot;none&quot;},&quot;range&quot;:[0,35]}],&quot;text&quot;:&quot;Immunize goat with rabbit antibodies&quot;}],&quot;verticalAlign&quot;:&quot;TOP&quot;,&quot;_lastCaretLocation&quot;:{&quot;lineIndex&quot;:0,&quot;runIndex&quot;:-1,&quot;charIndex&quot;:-1,&quot;endOfLine&quot;:true}},&quot;size&quot;:{&quot;x&quot;:194.17210083024077,&quot;y&quot;:27.53185185185185},&quot;targetSize&quot;:{&quot;x&quot;:194.17210083024077,&quot;y&quot;:27.53185185185185},&quot;format&quot;:&quot;BETTER_TEXT&quot;,&quot;verticalAlign&quot;:&quot;TOP&quot;},&quot;isLocked&quot;:false,&quot;parent&quot;:{&quot;type&quot;:&quot;CHILD&quot;,&quot;parentId&quot;:&quot;88d80ac1-308e-4645-b983-19472b8bb294&quot;,&quot;order&quot;:&quot;2&quot;}},&quot;47f60948-0183-441b-adae-3303d9b4ff52&quot;:{&quot;type&quot;:&quot;FIGURE_OBJECT&quot;,&quot;id&quot;:&quot;47f60948-0183-441b-adae-3303d9b4ff52&quot;,&quot;relativeTransform&quot;:{&quot;translate&quot;:{&quot;x&quot;:25.599496869422097,&quot;y&quot;:-172.49602528717296},&quot;rotate&quot;:0,&quot;skewX&quot;:0,&quot;scale&quot;:{&quot;x&quot;:1,&quot;y&quot;:1}},&quot;layout&quot;:{&quot;sizeRatio&quot;:{&quot;x&quot;:0.88,&quot;y&quot;:0.88},&quot;keepAspectRatio&quot;:true},&quot;opacity&quot;:1,&quot;path&quot;:{&quot;type&quot;:&quot;ELLIPSE&quot;,&quot;size&quot;:{&quot;x&quot;:22.086046129543917,&quot;y&quot;:22.086046129543917}},&quot;pathStyles&quot;:[{&quot;type&quot;:&quot;FILL&quot;,&quot;fillStyle&quot;:&quot;rgba(255,255,255,1)&quot;},{&quot;type&quot;:&quot;STROKE&quot;,&quot;strokeStyle&quot;:&quot;rgba(0,0,0,1)&quot;,&quot;lineWidth&quot;:0.9139538704560807,&quot;lineJoin&quot;:&quot;round&quot;}],&quot;isLocked&quot;:false,&quot;parent&quot;:{&quot;type&quot;:&quot;CHILD&quot;,&quot;parentId&quot;:&quot;88d80ac1-308e-4645-b983-19472b8bb294&quot;,&quot;order&quot;:&quot;5&quot;}},&quot;5976c384-ba9c-455e-978f-2cfe2e283444&quot;:{&quot;type&quot;:&quot;FIGURE_OBJECT&quot;,&quot;id&quot;:&quot;5976c384-ba9c-455e-978f-2cfe2e283444&quot;,&quot;relativeTransform&quot;:{&quot;translate&quot;:{&quot;x&quot;:0,&quot;y&quot;:0},&quot;rotate&quot;:0},&quot;text&quot;:{&quot;textData&quot;:{&quot;lineSpacing&quot;:&quot;normal&quot;,&quot;alignment&quot;:&quot;center&quot;,&quot;lines&quot;:[{&quot;runs&quot;:[{&quot;style&quot;:{&quot;fontFamily&quot;:&quot;Roboto&quot;,&quot;fontSize&quot;:11.925925925925924,&quot;color&quot;:&quot;rgb(0,0,0)&quot;,&quot;fontWeight&quot;:&quot;bold&quot;,&quot;fontStyle&quot;:&quot;normal&quot;,&quot;decoration&quot;:&quot;none&quot;,&quot;script&quot;:&quot;none&quot;},&quot;range&quot;:[0,0]}],&quot;text&quot;:&quot;3&quot;}],&quot;verticalAlign&quot;:&quot;TOP&quot;,&quot;_lastCaretLocation&quot;:{&quot;lineIndex&quot;:0,&quot;runIndex&quot;:-1,&quot;charIndex&quot;:-1,&quot;endOfLine&quot;:true}},&quot;size&quot;:{&quot;x&quot;:19.43572059399865,&quot;y&quot;:14},&quot;targetSize&quot;:{&quot;x&quot;:12.417265935054692,&quot;y&quot;:2},&quot;format&quot;:&quot;BETTER_TEXT&quot;,&quot;verticalAlign&quot;:&quot;TOP&quot;},&quot;parent&quot;:{&quot;type&quot;:&quot;CHILD&quot;,&quot;parentId&quot;:&quot;47f60948-0183-441b-adae-3303d9b4ff52&quot;,&quot;order&quot;:&quot;5&quot;}},&quot;80b0bad0-2a89-4aaa-b60a-1a5c971e79e6&quot;:{&quot;type&quot;:&quot;FIGURE_OBJECT&quot;,&quot;id&quot;:&quot;80b0bad0-2a89-4aaa-b60a-1a5c971e79e6&quot;,&quot;name&quot;:&quot;Syringe (with needle)&quot;,&quot;relativeTransform&quot;:{&quot;translate&quot;:{&quot;x&quot;:450.0483896981902,&quot;y&quot;:-17.62350906120382},&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5c3f0c12-1e0d-433a-ae8a-dbdfc1f08955&quot;,&quot;order&quot;:&quot;2&quot;}},&quot;20d76c72-dee3-4cfd-b7df-d00af0bf643e&quot;:{&quot;type&quot;:&quot;FIGURE_OBJECT&quot;,&quot;id&quot;:&quot;20d76c72-dee3-4cfd-b7df-d00af0bf643e&quot;,&quot;name&quot;:&quot;Zoomed callout (circle, line tail, short)&quot;,&quot;relativeTransform&quot;:{&quot;translate&quot;:{&quot;x&quot;:402.78646596152316,&quot;y&quot;:-69.39023976904313},&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5c3f0c12-1e0d-433a-ae8a-dbdfc1f08955&quot;,&quot;order&quot;:&quot;5&quot;}},&quot;1d9973fb-bbf5-41cb-aa8f-ca64f0611ee7&quot;:{&quot;type&quot;:&quot;FIGURE_OBJECT&quot;,&quot;id&quot;:&quot;1d9973fb-bbf5-41cb-aa8f-ca64f0611ee7&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20d76c72-dee3-4cfd-b7df-d00af0bf643e&quot;,&quot;order&quot;:&quot;2&quot;}},&quot;dc6ad17c-d587-4f0d-9217-cfd107a897bc&quot;:{&quot;type&quot;:&quot;FIGURE_OBJECT&quot;,&quot;id&quot;:&quot;dc6ad17c-d587-4f0d-9217-cfd107a897bc&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20d76c72-dee3-4cfd-b7df-d00af0bf643e&quot;,&quot;order&quot;:&quot;5&quot;}},&quot;d9ad93cc-c873-4781-a547-8d9a76297fc4&quot;:{&quot;type&quot;:&quot;FIGURE_OBJECT&quot;,&quot;id&quot;:&quot;d9ad93cc-c873-4781-a547-8d9a76297fc4&quot;,&quot;relativeTransform&quot;:{&quot;translate&quot;:{&quot;x&quot;:317.134931267903,&quot;y&quot;:-86.54354593612774},&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7]}],&quot;text&quot;:&quot;Goat anti-rabbit  antibodies&quot;}],&quot;verticalAlign&quot;:&quot;TOP&quot;,&quot;_lastCaretLocation&quot;:{&quot;lineIndex&quot;:0,&quot;runIndex&quot;:0,&quot;charIndex&quot;:17}},&quot;size&quot;:{&quot;x&quot;:62.40757863907118,&quot;y&quot;:40.95259259259258},&quot;targetSize&quot;:{&quot;x&quot;:39.87150857496214,&quot;y&quot;:17.589794238683126},&quot;format&quot;:&quot;BETTER_TEXT&quot;,&quot;verticalAlign&quot;:&quot;TOP&quot;},&quot;isLocked&quot;:false,&quot;parent&quot;:{&quot;type&quot;:&quot;CHILD&quot;,&quot;parentId&quot;:&quot;5c3f0c12-1e0d-433a-ae8a-dbdfc1f08955&quot;,&quot;order&quot;:&quot;6&quot;}},&quot;9460c0e7-a9d0-42b4-a249-851e8b830fc4&quot;:{&quot;type&quot;:&quot;FIGURE_OBJECT&quot;,&quot;id&quot;:&quot;9460c0e7-a9d0-42b4-a249-851e8b830fc4&quot;,&quot;relativeTransform&quot;:{&quot;translate&quot;:{&quot;x&quot;:259.8216164117754,&quot;y&quot;:-88.30802952562075},&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8&quot;}},&quot;9be79324-637f-4171-b567-cb0218af8ce4&quot;:{&quot;type&quot;:&quot;FIGURE_OBJECT&quot;,&quot;id&quot;:&quot;9be79324-637f-4171-b567-cb0218af8ce4&quot;,&quot;relativeTransform&quot;:{&quot;translate&quot;:{&quot;x&quot;:260.7564937736389,&quot;y&quot;:-22.52798433159284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quot;}},&quot;c18e7790-3f53-4172-b836-372749ebaa57&quot;:{&quot;id&quot;:&quot;c18e7790-3f53-4172-b836-372749ebaa57&quot;,&quot;name&quot;:&quot;Goat (German White)&quot;,&quot;displayName&quot;:&quot;German White Goat&quot;,&quot;type&quot;:&quot;FIGURE_OBJECT&quot;,&quot;relativeTransform&quot;:{&quot;translate&quot;:{&quot;x&quot;:390.80163191580755,&quot;y&quot;:31.064117688325425},&quot;rotate&quot;:0,&quot;skewX&quot;:0,&quot;scale&quot;:{&quot;x&quot;:1,&quot;y&quot;:1}},&quot;image&quot;:{&quot;url&quot;:&quot;https://icons.biorender.com/biorender/5e9de39d6d52260028fc4088/goat-german-white.png&quot;,&quot;fallbackUrl&quot;:&quot;https://res.cloudinary.com/dlcjuc3ej/image/upload/v1587405722/yhwivirirqhdvtto4yb4.svg#/keystone/api/icons/5e9de39d6d52260028fc4088/goat-german-white.svg#/keystone/api/icons/5e9de39d6d52260028fc4088/goat-german-white.svg&quot;,&quot;isPremium&quot;:false,&quot;size&quot;:{&quot;x&quot;:200,&quot;y&quot;:147.96380090497738}},&quot;source&quot;:{&quot;id&quot;:&quot;5e9de2746d52260028fc4083&quot;,&quot;type&quot;:&quot;ASSETS&quot;},&quot;isPremium&quot;:false,&quot;parent&quot;:{&quot;type&quot;:&quot;CHILD&quot;,&quot;parentId&quot;:&quot;5c3f0c12-1e0d-433a-ae8a-dbdfc1f08955&quot;,&quot;order&quot;:&quot;1&quot;}},&quot;c1e399c6-ab60-43be-aacc-da3abbee291d&quot;:{&quot;type&quot;:&quot;FIGURE_OBJECT&quot;,&quot;id&quot;:&quot;c1e399c6-ab60-43be-aacc-da3abbee291d&quot;,&quot;parent&quot;:{&quot;type&quot;:&quot;CHILD&quot;,&quot;parentId&quot;:&quot;989f2fe7-b7e6-4459-b6b9-21c3eea9f679&quot;,&quot;order&quot;:&quot;57&quot;},&quot;relativeTransform&quot;:{&quot;translate&quot;:{&quot;x&quot;:-21.04983729874365,&quot;y&quot;:-60.68049938074959},&quot;rotate&quot;:0,&quot;skewX&quot;:0,&quot;scale&quot;:{&quot;x&quot;:1,&quot;y&quot;:1}}},&quot;2579b2a7-544b-4387-8df4-31e1e69183f2&quot;:{&quot;type&quot;:&quot;FIGURE_OBJECT&quot;,&quot;id&quot;:&quot;2579b2a7-544b-4387-8df4-31e1e69183f2&quot;,&quot;parent&quot;:{&quot;type&quot;:&quot;CHILD&quot;,&quot;parentId&quot;:&quot;989f2fe7-b7e6-4459-b6b9-21c3eea9f679&quot;,&quot;order&quot;:&quot;97&quot;},&quot;relativeTransform&quot;:{&quot;translate&quot;:{&quot;x&quot;:4.3828804446266325,&quot;y&quot;:-53.23256195815585},&quot;rotate&quot;:0,&quot;skewX&quot;:0,&quot;scale&quot;:{&quot;x&quot;:1,&quot;y&quot;:1}}},&quot;aab517f8-ec32-401a-a153-aaa4c434068c&quot;:{&quot;type&quot;:&quot;FIGURE_OBJECT&quot;,&quot;id&quot;:&quot;aab517f8-ec32-401a-a153-aaa4c434068c&quot;,&quot;parent&quot;:{&quot;type&quot;:&quot;CHILD&quot;,&quot;parentId&quot;:&quot;989f2fe7-b7e6-4459-b6b9-21c3eea9f679&quot;,&quot;order&quot;:&quot;999&quot;},&quot;relativeTransform&quot;:{&quot;translate&quot;:{&quot;x&quot;:23.672837298743648,&quot;y&quot;:-60.039486865268344},&quot;rotate&quot;:0,&quot;skewX&quot;:0,&quot;scale&quot;:{&quot;x&quot;:1,&quot;y&quot;:1}}},&quot;5c3f0c12-1e0d-433a-ae8a-dbdfc1f08955&quot;:{&quot;type&quot;:&quot;FIGURE_OBJECT&quot;,&quot;id&quot;:&quot;5c3f0c12-1e0d-433a-ae8a-dbdfc1f08955&quot;,&quot;parent&quot;:{&quot;type&quot;:&quot;CHILD&quot;,&quot;parentId&quot;:&quot;989f2fe7-b7e6-4459-b6b9-21c3eea9f679&quot;,&quot;order&quot;:&quot;9997&quot;},&quot;relativeTransform&quot;:{&quot;translate&quot;:{&quot;x&quot;:29.36779975229982,&quot;y&quot;:-58.31749938074959},&quot;rotate&quot;:0,&quot;skewX&quot;:0,&quot;scale&quot;:{&quot;x&quot;:1,&quot;y&quot;:1}}},&quot;88d80ac1-308e-4645-b983-19472b8bb294&quot;:{&quot;type&quot;:&quot;FIGURE_OBJECT&quot;,&quot;id&quot;:&quot;88d80ac1-308e-4645-b983-19472b8bb294&quot;,&quot;parent&quot;:{&quot;type&quot;:&quot;CHILD&quot;,&quot;parentId&quot;:&quot;989f2fe7-b7e6-4459-b6b9-21c3eea9f679&quot;,&quot;order&quot;:&quot;9995&quot;},&quot;relativeTransform&quot;:{&quot;translate&quot;:{&quot;x&quot;:-4.378930014704888,&quot;y&quot;:-63.04147434978705},&quot;rotate&quot;:0,&quot;skewX&quot;:0,&quot;scale&quot;:{&quot;x&quot;:1,&quot;y&quot;:1}}},&quot;17297c30-a81c-4bc2-9c0e-61cb224745d9&quot;:{&quot;type&quot;:&quot;FIGURE_OBJECT&quot;,&quot;id&quot;:&quot;17297c30-a81c-4bc2-9c0e-61cb224745d9&quot;,&quot;parent&quot;:{&quot;type&quot;:&quot;CHILD&quot;,&quot;parentId&quot;:&quot;989f2fe7-b7e6-4459-b6b9-21c3eea9f679&quot;,&quot;order&quot;:&quot;75&quot;},&quot;relativeTransform&quot;:{&quot;translate&quot;:{&quot;x&quot;:1.1580250309624809,&quot;y&quot;:-63.04147434978705},&quot;rotate&quot;:0,&quot;skewX&quot;:0,&quot;scale&quot;:{&quot;x&quot;:1,&quot;y&quot;:1}}},&quot;38d4cbec-597c-478d-8aa4-13b3b421a726&quot;:{&quot;type&quot;:&quot;FIGURE_OBJECT&quot;,&quot;id&quot;:&quot;38d4cbec-597c-478d-8aa4-13b3b421a726&quot;,&quot;parent&quot;:{&quot;type&quot;:&quot;CHILD&quot;,&quot;parentId&quot;:&quot;989f2fe7-b7e6-4459-b6b9-21c3eea9f679&quot;,&quot;order&quot;:&quot;11&quot;},&quot;relativeTransform&quot;:{&quot;translate&quot;:{&quot;x&quot;:-5.0954952756260035,&quot;y&quot;:-63.04147434978705},&quot;rotate&quot;:0,&quot;skewX&quot;:0,&quot;scale&quot;:{&quot;x&quot;:1,&quot;y&quot;:1}}},&quot;173a0584-06a0-40bd-94e6-d70202cdeb0d&quot;:{&quot;type&quot;:&quot;FIGURE_OBJECT&quot;,&quot;id&quot;:&quot;173a0584-06a0-40bd-94e6-d70202cdeb0d&quot;,&quot;parent&quot;:{&quot;type&quot;:&quot;CHILD&quot;,&quot;parentId&quot;:&quot;989f2fe7-b7e6-4459-b6b9-21c3eea9f679&quot;,&quot;order&quot;:&quot;03&quot;},&quot;relativeTransform&quot;:{&quot;translate&quot;:{&quot;x&quot;:1.1580250309624809,&quot;y&quot;:-63.04147434978705},&quot;rotate&quot;:0,&quot;skewX&quot;:0,&quot;scale&quot;:{&quot;x&quot;:1,&quot;y&quot;:1}}},&quot;78944220-034b-4a96-b602-16a4499d774a&quot;:{&quot;type&quot;:&quot;FIGURE_OBJECT&quot;,&quot;id&quot;:&quot;78944220-034b-4a96-b602-16a4499d774a&quot;,&quot;parent&quot;:{&quot;type&quot;:&quot;CHILD&quot;,&quot;parentId&quot;:&quot;989f2fe7-b7e6-4459-b6b9-21c3eea9f679&quot;,&quot;order&quot;:&quot;99995&quot;},&quot;relativeTransform&quot;:{&quot;translate&quot;:{&quot;x&quot;:-8.415837298743693,&quot;y&quot;:189.47747523899727},&quot;rotate&quot;:0,&quot;skewX&quot;:0,&quot;scale&quot;:{&quot;x&quot;:1,&quot;y&quot;:1}}},&quot;4af366d9-71c0-4b10-ace7-11fb956130f2&quot;:{&quot;type&quot;:&quot;FIGURE_OBJECT&quot;,&quot;id&quot;:&quot;4af366d9-71c0-4b10-ace7-11fb956130f2&quot;,&quot;name&quot;:&quot;Syringe (with needle)&quot;,&quot;relativeTransform&quot;:{&quot;translate&quot;:{&quot;x&quot;:-354.75801275539374,&quot;y&quot;:-13.177684299702776},&quot;rotate&quot;:0,&quot;skewX&quot;:0,&quot;scale&quot;:{&quot;x&quot;:0.36328096420052997,&quot;y&quot;:0.36529375181290186}},&quot;opacity&quot;:1,&quot;image&quot;:{&quot;url&quot;:&quot;https://icons.biorender.com/biorender/5b3e2ef1d9a69e00140f73cc/syringe-with-needle.png&quot;,&quot;fallbackUrl&quot;:&quot;https://res.cloudinary.com/dlcjuc3ej/image/upload/v1530801899/lasgzno6tgpbyjrnf9ak.svg#/keystone/api/icons/5b3e2ef1d9a69e00140f73cc/syringe-with-needle.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78944220-034b-4a96-b602-16a4499d774a&quot;,&quot;order&quot;:&quot;1&quot;}},&quot;34121f25-b03d-4604-8fa4-e362e6ef04a3&quot;:{&quot;type&quot;:&quot;FIGURE_OBJECT&quot;,&quot;id&quot;:&quot;34121f25-b03d-4604-8fa4-e362e6ef04a3&quot;,&quot;name&quot;:&quot;Zoomed callout (circle, line tail, short)&quot;,&quot;relativeTransform&quot;:{&quot;translate&quot;:{&quot;x&quot;:-402.01993649206076,&quot;y&quot;:-64.94441500754209},&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78944220-034b-4a96-b602-16a4499d774a&quot;,&quot;order&quot;:&quot;2&quot;}},&quot;4b791e3d-629f-44b4-b8ba-8b4de2d69bc3&quot;:{&quot;type&quot;:&quot;FIGURE_OBJECT&quot;,&quot;id&quot;:&quot;4b791e3d-629f-44b4-b8ba-8b4de2d69bc3&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34121f25-b03d-4604-8fa4-e362e6ef04a3&quot;,&quot;order&quot;:&quot;2&quot;}},&quot;a9389f51-6ebd-4559-8dc5-bf5e5e13f814&quot;:{&quot;type&quot;:&quot;FIGURE_OBJECT&quot;,&quot;id&quot;:&quot;a9389f51-6ebd-4559-8dc5-bf5e5e13f814&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34121f25-b03d-4604-8fa4-e362e6ef04a3&quot;,&quot;order&quot;:&quot;5&quot;}},&quot;52ac75fb-28e9-4c14-8151-1750e7d955b1&quot;:{&quot;type&quot;:&quot;FIGURE_OBJECT&quot;,&quot;id&quot;:&quot;52ac75fb-28e9-4c14-8151-1750e7d955b1&quot;,&quot;relativeTransform&quot;:{&quot;translate&quot;:{&quot;x&quot;:-400.28110076153735,&quot;y&quot;:-85.0829432394424},&quot;rotate&quot;:0,&quot;skewX&quot;:0,&quot;scale&quot;:{&quot;x&quot;:1,&quot;y&quot;:1}},&quot;opacity&quot;:1,&quot;source&quot;:{&quot;type&quot;:&quot;ASSETS&quot;},&quot;pathStyles&quot;:[{&quot;type&quot;:&quot;FILL&quot;,&quot;fillStyle&quot;:&quot;rgb(0,0,0)&quot;}],&quot;isLocked&quot;:false,&quot;parent&quot;:{&quot;type&quot;:&quot;CHILD&quot;,&quot;parentId&quot;:&quot;78944220-034b-4a96-b602-16a4499d774a&quot;,&quot;order&quot;:&quot;5&quot;}},&quot;6d142295-49df-4056-af73-ad6a95c226e2&quot;:{&quot;type&quot;:&quot;FIGURE_OBJECT&quot;,&quot;id&quot;:&quot;6d142295-49df-4056-af73-ad6a95c226e2&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05&quot;},&quot;styles&quot;:{&quot;editable&quot;:[{&quot;monochromeTargetColor&quot;:&quot;#E7872B&quot;,&quot;styleName&quot;:&quot;FILL&quot;,&quot;color&quot;:&quot;#dd7233&quot;},{&quot;monochromeTargetColor&quot;:&quot;#E7872B&quot;,&quot;styleName&quot;:&quot;STROKE&quot;,&quot;color&quot;:&quot;#cd460e&quot;}]}},&quot;330c6d85-2d6e-4cb3-bfda-821a8282f81b&quot;:{&quot;type&quot;:&quot;FIGURE_OBJECT&quot;,&quot;id&quot;:&quot;330c6d85-2d6e-4cb3-bfda-821a8282f81b&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1&quot;},&quot;styles&quot;:{&quot;editable&quot;:[{&quot;monochromeTargetColor&quot;:&quot;#E7872B&quot;,&quot;styleName&quot;:&quot;FILL&quot;,&quot;color&quot;:&quot;#dd7233&quot;},{&quot;monochromeTargetColor&quot;:&quot;#E7872B&quot;,&quot;styleName&quot;:&quot;STROKE&quot;,&quot;color&quot;:&quot;#cd460e&quot;}]}},&quot;c75c80fe-aedd-4c37-a5fc-ae2f698232d8&quot;:{&quot;type&quot;:&quot;FIGURE_OBJECT&quot;,&quot;id&quot;:&quot;c75c80fe-aedd-4c37-a5fc-ae2f698232d8&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2&quot;},&quot;styles&quot;:{&quot;editable&quot;:[{&quot;monochromeTargetColor&quot;:&quot;#E7872B&quot;,&quot;styleName&quot;:&quot;FILL&quot;,&quot;color&quot;:&quot;#dd7233&quot;},{&quot;monochromeTargetColor&quot;:&quot;#E7872B&quot;,&quot;styleName&quot;:&quot;STROKE&quot;,&quot;color&quot;:&quot;#cd460e&quot;}]}},&quot;aa06ce48-c206-4b04-9791-28e9fc888d63&quot;:{&quot;type&quot;:&quot;FIGURE_OBJECT&quot;,&quot;id&quot;:&quot;aa06ce48-c206-4b04-9791-28e9fc888d63&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3&quot;},&quot;styles&quot;:{&quot;editable&quot;:[{&quot;monochromeTargetColor&quot;:&quot;#E7872B&quot;,&quot;styleName&quot;:&quot;FILL&quot;,&quot;color&quot;:&quot;#dd7233&quot;},{&quot;monochromeTargetColor&quot;:&quot;#E7872B&quot;,&quot;styleName&quot;:&quot;STROKE&quot;,&quot;color&quot;:&quot;#cd460e&quot;}]}},&quot;d5338edb-abbc-4466-bfb3-07cb6ec49e75&quot;:{&quot;type&quot;:&quot;FIGURE_OBJECT&quot;,&quot;id&quot;:&quot;d5338edb-abbc-4466-bfb3-07cb6ec49e75&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5&quot;},&quot;styles&quot;:{&quot;editable&quot;:[{&quot;monochromeTargetColor&quot;:&quot;#E7872B&quot;,&quot;styleName&quot;:&quot;FILL&quot;,&quot;color&quot;:&quot;#dd7233&quot;},{&quot;monochromeTargetColor&quot;:&quot;#E7872B&quot;,&quot;styleName&quot;:&quot;STROKE&quot;,&quot;color&quot;:&quot;#cd460e&quot;}]}},&quot;40346d21-0922-452a-b961-d6164f2560d0&quot;:{&quot;type&quot;:&quot;FIGURE_OBJECT&quot;,&quot;id&quot;:&quot;40346d21-0922-452a-b961-d6164f2560d0&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6&quot;},&quot;styles&quot;:{&quot;editable&quot;:[{&quot;monochromeTargetColor&quot;:&quot;#E7872B&quot;,&quot;styleName&quot;:&quot;FILL&quot;,&quot;color&quot;:&quot;#dd7233&quot;},{&quot;monochromeTargetColor&quot;:&quot;#E7872B&quot;,&quot;styleName&quot;:&quot;STROKE&quot;,&quot;color&quot;:&quot;#cd460e&quot;}]}},&quot;fce53ba3-5a78-4192-91fb-0185567884bf&quot;:{&quot;type&quot;:&quot;FIGURE_OBJECT&quot;,&quot;id&quot;:&quot;fce53ba3-5a78-4192-91fb-0185567884bf&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7&quot;},&quot;styles&quot;:{&quot;editable&quot;:[{&quot;monochromeTargetColor&quot;:&quot;#E7872B&quot;,&quot;styleName&quot;:&quot;FILL&quot;,&quot;color&quot;:&quot;#dd7233&quot;},{&quot;monochromeTargetColor&quot;:&quot;#E7872B&quot;,&quot;styleName&quot;:&quot;STROKE&quot;,&quot;color&quot;:&quot;#cd460e&quot;}]}},&quot;dfbf9221-aee6-45ce-b48a-ba09d7185a03&quot;:{&quot;type&quot;:&quot;FIGURE_OBJECT&quot;,&quot;id&quot;:&quot;dfbf9221-aee6-45ce-b48a-ba09d7185a03&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c/receptor-domain-circle.png&quot;,&quot;fallbackUrl&quot;:&quot;https://res.cloudinary.com/dlcjuc3ej/image/upload/v1580506930/sjk1kbv8ovnuxeoy7uhm.svg#/keystone/api/icons/5e349f39cf9d2e00289a896c/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52ac75fb-28e9-4c14-8151-1750e7d955b1&quot;,&quot;order&quot;:&quot;8&quot;},&quot;styles&quot;:{&quot;editable&quot;:[{&quot;monochromeTargetColor&quot;:&quot;#E7872B&quot;,&quot;styleName&quot;:&quot;FILL&quot;,&quot;color&quot;:&quot;#dd7233&quot;},{&quot;monochromeTargetColor&quot;:&quot;#E7872B&quot;,&quot;styleName&quot;:&quot;STROKE&quot;,&quot;color&quot;:&quot;#cd460e&quot;}]}},&quot;66869022-e5d6-45a1-8106-3e816d221326&quot;:{&quot;type&quot;:&quot;FIGURE_OBJECT&quot;,&quot;id&quot;:&quot;66869022-e5d6-45a1-8106-3e816d221326&quot;,&quot;relativeTransform&quot;:{&quot;translate&quot;:{&quot;x&quot;:-485.22952124760593,&quot;y&quot;:-79.8629193846999},&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18]}],&quot;text&quot;:&quot;Target  antigen \&quot;Y\&quot;&quot;}],&quot;verticalAlign&quot;:&quot;TOP&quot;,&quot;_lastCaretLocation&quot;:{&quot;lineIndex&quot;:0,&quot;runIndex&quot;:-1,&quot;charIndex&quot;:-1,&quot;endOfLine&quot;:true}},&quot;size&quot;:{&quot;x&quot;:62.40757863907118,&quot;y&quot;:27.476296296296294},&quot;targetSize&quot;:{&quot;x&quot;:39.87150857496214,&quot;y&quot;:17.589794238683126},&quot;format&quot;:&quot;BETTER_TEXT&quot;,&quot;verticalAlign&quot;:&quot;TOP&quot;},&quot;isLocked&quot;:false,&quot;parent&quot;:{&quot;type&quot;:&quot;CHILD&quot;,&quot;parentId&quot;:&quot;78944220-034b-4a96-b602-16a4499d774a&quot;,&quot;order&quot;:&quot;6&quot;}},&quot;6bd2dd89-e43e-4e9c-a6fc-22c6f97999ec&quot;:{&quot;id&quot;:&quot;6bd2dd89-e43e-4e9c-a6fc-22c6f97999ec&quot;,&quot;name&quot;:&quot;Rabbit&quot;,&quot;displayName&quot;:&quot;&quot;,&quot;type&quot;:&quot;FIGURE_OBJECT&quot;,&quot;relativeTransform&quot;:{&quot;translate&quot;:{&quot;x&quot;:-417.4768500797448,&quot;y&quot;:10.021429027113186},&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78944220-034b-4a96-b602-16a4499d774a&quot;,&quot;order&quot;:&quot;7&quot;}},&quot;248b66ae-fec9-4a87-88c5-13edcdf499fe&quot;:{&quot;type&quot;:&quot;FIGURE_OBJECT&quot;,&quot;id&quot;:&quot;248b66ae-fec9-4a87-88c5-13edcdf499fe&quot;,&quot;relativeTransform&quot;:{&quot;translate&quot;:{&quot;x&quot;:-257.28403882843554,&quot;y&quot;:158.8469450723648},&quot;rotate&quot;:0,&quot;skewX&quot;:0,&quot;scale&quot;:{&quot;x&quot;:1,&quot;y&quot;:1}},&quot;opacity&quot;:1,&quot;path&quot;:{&quot;type&quot;:&quot;ARC&quot;,&quot;size&quot;:{&quot;x&quot;:58.53851189623083,&quot;y&quot;:58.53851189623083},&quot;startAngle&quot;:3.141592653589793,&quot;sweepAngle&quot;:5.969026041820607},&quot;pathStyles&quot;:[{&quot;type&quot;:&quot;FILL&quot;,&quot;fillStyle&quot;:&quot;rgba(0,0,0,0)&quot;},{&quot;type&quot;:&quot;STROKE&quot;,&quot;strokeStyle&quot;:&quot;#232323&quot;,&quot;lineWidth&quot;:2,&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89f2fe7-b7e6-4459-b6b9-21c3eea9f679&quot;,&quot;order&quot;:&quot;99997&quot;}},&quot;de514134-c334-4fa7-ad41-d8274f77fad7&quot;:{&quot;type&quot;:&quot;FIGURE_OBJECT&quot;,&quot;id&quot;:&quot;de514134-c334-4fa7-ad41-d8274f77fad7&quot;,&quot;relativeTransform&quot;:{&quot;translate&quot;:{&quot;x&quot;:-256.349161466572,&quot;y&quot;:224.626990266392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25925925925924,&quot;color&quot;:&quot;#232323&quot;,&quot;fontWeight&quot;:&quot;normal&quot;,&quot;fontStyle&quot;:&quot;normal&quot;,&quot;decoration&quot;:&quot;none&quot;,&quot;script&quot;:&quot;none&quot;},&quot;range&quot;:[0,20]}],&quot;text&quot;:&quot;Repeat over 2-3 weeks&quot;}],&quot;verticalAlign&quot;:&quot;TOP&quot;,&quot;_lastCaretLocation&quot;:{&quot;lineIndex&quot;:0,&quot;runIndex&quot;:0,&quot;charIndex&quot;:7}},&quot;size&quot;:{&quot;x&quot;:62.40757863907118,&quot;y&quot;:40.95259259259258},&quot;targetSize&quot;:{&quot;x&quot;:39.87150857496214,&quot;y&quot;:17.589794238683126},&quot;format&quot;:&quot;BETTER_TEXT&quot;,&quot;verticalAlign&quot;:&quot;TOP&quot;},&quot;isLocked&quot;:false,&quot;parent&quot;:{&quot;type&quot;:&quot;CHILD&quot;,&quot;parentId&quot;:&quot;989f2fe7-b7e6-4459-b6b9-21c3eea9f679&quot;,&quot;order&quot;:&quot;99998&quot;}},&quot;d25f320f-c287-4c03-88f9-194cac8d2af4&quot;:{&quot;type&quot;:&quot;FIGURE_OBJECT&quot;,&quot;id&quot;:&quot;d25f320f-c287-4c03-88f9-194cac8d2af4&quot;,&quot;parent&quot;:{&quot;type&quot;:&quot;CHILD&quot;,&quot;parentId&quot;:&quot;989f2fe7-b7e6-4459-b6b9-21c3eea9f679&quot;,&quot;order&quot;:&quot;99996&quot;},&quot;relativeTransform&quot;:{&quot;translate&quot;:{&quot;x&quot;:14.895075092887492,&quot;y&quot;:196.92446272351603},&quot;rotate&quot;:0,&quot;skewX&quot;:0,&quot;scale&quot;:{&quot;x&quot;:1,&quot;y&quot;:1}}},&quot;1a9c48d6-0086-4b67-9ba9-b11d337a0e88&quot;:{&quot;type&quot;:&quot;FIGURE_OBJECT&quot;,&quot;id&quot;:&quot;1a9c48d6-0086-4b67-9ba9-b11d337a0e88&quot;,&quot;name&quot;:&quot;Syringe (with needle)&quot;,&quot;relativeTransform&quot;:{&quot;translate&quot;:{&quot;x&quot;:-80.7942655420207,&quot;y&quot;:-20.625559144890147},&quot;rotate&quot;:0,&quot;skewX&quot;:0,&quot;scale&quot;:{&quot;x&quot;:0.36328096420052997,&quot;y&quot;:0.36529375181290186}},&quot;opacity&quot;:1,&quot;image&quot;:{&quot;url&quot;:&quot;https://icons.biorender.com/biorender/5b3e2ef1d9a69e00140f73d6/syringe-with-needle-2020-09.png&quot;,&quot;fallbackUrl&quot;:&quot;https://res.cloudinary.com/dlcjuc3ej/image/upload/v1530801899/ld6tavlmzltdn1purn7t.svg#/keystone/api/icons/5b3e2ef1d9a69e00140f73d6/syringe-with-needle-2020-09.svg#/keystone/api/icons/5b3e2ef1d9a69e00140f73d6/syringe-with-needle-2020-09.svg&quot;,&quot;size&quot;:{&quot;x&quot;:170,&quot;y&quot;:168},&quot;isPremium&quot;:false},&quot;source&quot;:{&quot;id&quot;:&quot;5b0eb70f1f006b0014601db3&quot;,&quot;type&quot;:&quot;ASSETS&quot;},&quot;pathStyles&quot;:[{&quot;type&quot;:&quot;FILL&quot;,&quot;fillStyle&quot;:&quot;rgb(0,0,0)&quot;}],&quot;isLocked&quot;:false,&quot;parent&quot;:{&quot;type&quot;:&quot;CHILD&quot;,&quot;parentId&quot;:&quot;d25f320f-c287-4c03-88f9-194cac8d2af4&quot;,&quot;order&quot;:&quot;1&quot;}},&quot;bdfb798a-0b2b-42c8-b036-ae0c876b6e36&quot;:{&quot;type&quot;:&quot;FIGURE_OBJECT&quot;,&quot;id&quot;:&quot;bdfb798a-0b2b-42c8-b036-ae0c876b6e36&quot;,&quot;name&quot;:&quot;Zoomed callout (circle, line tail, short)&quot;,&quot;relativeTransform&quot;:{&quot;translate&quot;:{&quot;x&quot;:-128.05618927868773,&quot;y&quot;:-72.39228985272946},&quot;rotate&quot;:-1.570796326794897,&quot;skewX&quot;:0,&quot;scale&quot;:{&quot;x&quot;:1,&quot;y&quot;:1}},&quot;opacity&quot;:1,&quot;source&quot;:{&quot;id&quot;:&quot;5edaa7d88d5a3a00ac930a31&quot;,&quot;type&quot;:&quot;ASSETS&quot;},&quot;pathStyles&quot;:[{&quot;type&quot;:&quot;FILL&quot;,&quot;fillStyle&quot;:&quot;rgb(0,0,0)&quot;}],&quot;isLocked&quot;:false,&quot;parent&quot;:{&quot;type&quot;:&quot;CHILD&quot;,&quot;parentId&quot;:&quot;d25f320f-c287-4c03-88f9-194cac8d2af4&quot;,&quot;order&quot;:&quot;2&quot;}},&quot;945fda88-eb92-4b45-9b10-d22168f67f50&quot;:{&quot;type&quot;:&quot;FIGURE_OBJECT&quot;,&quot;id&quot;:&quot;945fda88-eb92-4b45-9b10-d22168f67f50&quot;,&quot;relativeTransform&quot;:{&quot;translate&quot;:{&quot;x&quot;:14.449676751631095,&quot;y&quot;:-0.3063472222220961},&quot;rotate&quot;:0},&quot;opacity&quot;:1,&quot;path&quot;:{&quot;type&quot;:&quot;ELLIPSE&quot;,&quot;size&quot;:{&quot;x&quot;:89.81563888888897,&quot;y&quot;:92.31944444444444}},&quot;pathStyles&quot;:[{&quot;type&quot;:&quot;FILL&quot;,&quot;fillStyle&quot;:&quot;rgba(240,255,250,1)&quot;},{&quot;type&quot;:&quot;STROKE&quot;,&quot;strokeStyle&quot;:&quot;#232323&quot;,&quot;lineWidth&quot;:0.9583333333333333,&quot;lineJoin&quot;:&quot;round&quot;}],&quot;isLocked&quot;:false,&quot;parent&quot;:{&quot;type&quot;:&quot;CHILD&quot;,&quot;parentId&quot;:&quot;bdfb798a-0b2b-42c8-b036-ae0c876b6e36&quot;,&quot;order&quot;:&quot;2&quot;}},&quot;e9b74f5d-2e8d-4b38-bf88-8dd7ef244858&quot;:{&quot;type&quot;:&quot;FIGURE_OBJECT&quot;,&quot;id&quot;:&quot;e9b74f5d-2e8d-4b38-bf88-8dd7ef244858&quot;,&quot;relativeTransform&quot;:{&quot;translate&quot;:{&quot;x&quot;:-25.0172184182978,&quot;y&quot;:11.3271805555555},&quot;rotate&quot;:0},&quot;opacity&quot;:1,&quot;path&quot;:{&quot;type&quot;:&quot;POLY_LINE&quot;,&quot;points&quot;:[{&quot;x&quot;:1.1180555555555554,&quot;y&quot;:-35.138888888888886},{&quot;x&quot;:-34.34027777777778,&quot;y&quot;:30.210500000000035},{&quot;x&quot;:34.34027777777778,&quot;y&quot;:35.138888888888886}],&quot;closed&quot;:false},&quot;pathStyles&quot;:[{&quot;type&quot;:&quot;FILL&quot;,&quot;fillStyle&quot;:&quot;transparent&quot;},{&quot;type&quot;:&quot;STROKE&quot;,&quot;strokeStyle&quot;:&quot;#232323&quot;,&quot;lineWidth&quot;:0.9583333333333333,&quot;lineJoin&quot;:&quot;round&quot;,&quot;dashArray&quot;:[2,2]}],&quot;isLocked&quot;:false,&quot;parent&quot;:{&quot;type&quot;:&quot;CHILD&quot;,&quot;parentId&quot;:&quot;bdfb798a-0b2b-42c8-b036-ae0c876b6e36&quot;,&quot;order&quot;:&quot;5&quot;}},&quot;aca092ca-b853-49bc-a93a-f36b4ce3af5c&quot;:{&quot;type&quot;:&quot;FIGURE_OBJECT&quot;,&quot;id&quot;:&quot;aca092ca-b853-49bc-a93a-f36b4ce3af5c&quot;,&quot;relativeTransform&quot;:{&quot;translate&quot;:{&quot;x&quot;:-222.19322017850743,&quot;y&quot;:-87.31079422988726},&quot;rotate&quot;:0,&quot;skewX&quot;:0,&quot;scale&quot;:{&quot;x&quot;:1,&quot;y&quot;:1}},&quot;opacity&quot;:1,&quot;pathStyles&quot;:[{&quot;type&quot;:&quot;FILL&quot;,&quot;fillStyle&quot;:&quot;#232323&quot;}],&quot;text&quot;:{&quot;textData&quot;:{&quot;lineSpacing&quot;:&quot;normal&quot;,&quot;alignment&quot;:&quot;right&quot;,&quot;lines&quot;:[{&quot;runs&quot;:[{&quot;style&quot;:{&quot;fontFamily&quot;:&quot;Roboto&quot;,&quot;fontSize&quot;:11.925925925925924,&quot;color&quot;:&quot;#232323&quot;,&quot;fontWeight&quot;:&quot;normal&quot;,&quot;fontStyle&quot;:&quot;normal&quot;,&quot;decoration&quot;:&quot;none&quot;,&quot;script&quot;:&quot;none&quot;},&quot;range&quot;:[0,23]}],&quot;text&quot;:&quot;Rabbit anti-Y antibodies&quot;}],&quot;verticalAlign&quot;:&quot;TOP&quot;,&quot;_lastCaretLocation&quot;:{&quot;lineIndex&quot;:0,&quot;runIndex&quot;:0,&quot;charIndex&quot;:14}},&quot;size&quot;:{&quot;x&quot;:75.25654602050781,&quot;y&quot;:27.476296296296294},&quot;targetSize&quot;:{&quot;x&quot;:39.87150857496214,&quot;y&quot;:17.589794238683126},&quot;format&quot;:&quot;BETTER_TEXT&quot;,&quot;verticalAlign&quot;:&quot;TOP&quot;},&quot;isLocked&quot;:false,&quot;parent&quot;:{&quot;type&quot;:&quot;CHILD&quot;,&quot;parentId&quot;:&quot;d25f320f-c287-4c03-88f9-194cac8d2af4&quot;,&quot;order&quot;:&quot;6&quot;}},&quot;19907f9f-3564-4887-a881-3b2fe063d89c&quot;:{&quot;id&quot;:&quot;19907f9f-3564-4887-a881-3b2fe063d89c&quot;,&quot;name&quot;:&quot;Rabbit&quot;,&quot;displayName&quot;:&quot;&quot;,&quot;type&quot;:&quot;FIGURE_OBJECT&quot;,&quot;relativeTransform&quot;:{&quot;translate&quot;:{&quot;x&quot;:-143.51310286637175,&quot;y&quot;:2.5735541819258145},&quot;rotate&quot;:0,&quot;skewX&quot;:0,&quot;scale&quot;:{&quot;x&quot;:1,&quot;y&quot;:1}},&quot;image&quot;:{&quot;url&quot;:&quot;https://icons.biorender.com/biorender/649d910fa5daea36ef094295/20230629141346/image/rabbit-01.png&quot;,&quot;fallbackUrl&quot;:&quot;https://res.cloudinary.com/dlcjuc3ej/image/upload/v1688048026/ykxyysq3dytwpp66aslf.svg#/keystone/api/icons/649d910fa5daea36ef094295/20230629141346/image/rabbit-01.svg#/keystone/api/icons/649d910fa5daea36ef094295/20230629141346/image/rabbit-01.svg#/keystone/api/icons/649d910fa5daea36ef094295/20230629141346/image/rabbit-01.svg&quot;,&quot;isPremium&quot;:false,&quot;size&quot;:{&quot;x&quot;:110,&quot;y&quot;:97.21549636803874}},&quot;source&quot;:{&quot;id&quot;:&quot;649d910fa5daea36ef094295&quot;,&quot;type&quot;:&quot;ASSETS&quot;},&quot;isPremium&quot;:false,&quot;parent&quot;:{&quot;type&quot;:&quot;CHILD&quot;,&quot;parentId&quot;:&quot;d25f320f-c287-4c03-88f9-194cac8d2af4&quot;,&quot;order&quot;:&quot;7&quot;}},&quot;4381a725-a618-4f4f-a8ec-1803643d398b&quot;:{&quot;type&quot;:&quot;FIGURE_OBJECT&quot;,&quot;id&quot;:&quot;4381a725-a618-4f4f-a8ec-1803643d398b&quot;,&quot;relativeTransform&quot;:{&quot;translate&quot;:{&quot;x&quot;:-423.3016096185419,&quot;y&quot;:-143.95450371895524},&quot;rotate&quot;:0,&quot;skewX&quot;:0,&quot;scale&quot;:{&quot;x&quot;:1,&quot;y&quot;:1}},&quot;opacity&quot;:1,&quot;source&quot;:{&quot;type&quot;:&quot;ASSETS&quot;},&quot;pathStyles&quot;:[{&quot;type&quot;:&quot;FILL&quot;,&quot;fillStyle&quot;:&quot;rgb(0,0,0)&quot;}],&quot;isLocked&quot;:false,&quot;parent&quot;:{&quot;type&quot;:&quot;CHILD&quot;,&quot;parentId&quot;:&quot;989f2fe7-b7e6-4459-b6b9-21c3eea9f679&quot;,&quot;order&quot;:&quot;99999&quot;}},&quot;545b9177-7a97-44b2-b82e-8e0552713fd0&quot;:{&quot;type&quot;:&quot;FIGURE_OBJECT&quot;,&quot;id&quot;:&quot;545b9177-7a97-44b2-b82e-8e0552713fd0&quot;,&quot;name&quot;:&quot;Receptor domain (circle-shaped)&quot;,&quot;relativeTransform&quot;:{&quot;translate&quot;:{&quot;x&quot;:-11.180555555555546,&quot;y&quot;:-15.929736111111156},&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05&quot;}},&quot;cdc0d614-684c-4afe-b3b3-d71731888282&quot;:{&quot;type&quot;:&quot;FIGURE_OBJECT&quot;,&quot;id&quot;:&quot;cdc0d614-684c-4afe-b3b3-d71731888282&quot;,&quot;name&quot;:&quot;Receptor domain (circle-shaped)&quot;,&quot;relativeTransform&quot;:{&quot;translate&quot;:{&quot;x&quot;:13.09722222222223,&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1&quot;}},&quot;4d991f6a-300b-479a-babc-ebf968f69976&quot;:{&quot;type&quot;:&quot;FIGURE_OBJECT&quot;,&quot;id&quot;:&quot;4d991f6a-300b-479a-babc-ebf968f69976&quot;,&quot;name&quot;:&quot;Receptor domain (circle-shaped)&quot;,&quot;relativeTransform&quot;:{&quot;translate&quot;:{&quot;x&quot;:13.09722222222223,&quot;y&quot;:-21.298958333333378},&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2&quot;}},&quot;9bae15ca-b716-441e-989e-628dd4cce2fa&quot;:{&quot;type&quot;:&quot;FIGURE_OBJECT&quot;,&quot;id&quot;:&quot;9bae15ca-b716-441e-989e-628dd4cce2fa&quot;,&quot;name&quot;:&quot;Receptor domain (circle-shaped)&quot;,&quot;relativeTransform&quot;:{&quot;translate&quot;:{&quot;x&quot;:-11.180555555555546,&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3&quot;}},&quot;10b9de22-cf3f-4b83-a8b4-4977ee4f2e9b&quot;:{&quot;type&quot;:&quot;FIGURE_OBJECT&quot;,&quot;id&quot;:&quot;10b9de22-cf3f-4b83-a8b4-4977ee4f2e9b&quot;,&quot;name&quot;:&quot;Receptor domain (circle-shaped)&quot;,&quot;relativeTransform&quot;:{&quot;translate&quot;:{&quot;x&quot;:7.82511111111115,&quot;y&quot;:21.29895833333340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5&quot;}},&quot;4ce6f053-2947-4adc-aaf7-46d6786722d3&quot;:{&quot;type&quot;:&quot;FIGURE_OBJECT&quot;,&quot;id&quot;:&quot;4ce6f053-2947-4adc-aaf7-46d6786722d3&quot;,&quot;name&quot;:&quot;Receptor domain (circle-shaped)&quot;,&quot;relativeTransform&quot;:{&quot;translate&quot;:{&quot;x&quot;:-30.9861111111111,&quot;y&quot;:-2.513069444444492},&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6&quot;}},&quot;bc4ee2d1-0021-4b6a-b732-bdd8d3d516f0&quot;:{&quot;type&quot;:&quot;FIGURE_OBJECT&quot;,&quot;id&quot;:&quot;bc4ee2d1-0021-4b6a-b732-bdd8d3d516f0&quot;,&quot;name&quot;:&quot;Receptor domain (circle-shaped)&quot;,&quot;relativeTransform&quot;:{&quot;translate&quot;:{&quot;x&quot;:-24.81827777777777,&quot;y&quot;:21.298958333333257},&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7&quot;}},&quot;a203094c-37d4-4bba-b61f-b80a42c01e38&quot;:{&quot;type&quot;:&quot;FIGURE_OBJECT&quot;,&quot;id&quot;:&quot;a203094c-37d4-4bba-b61f-b80a42c01e38&quot;,&quot;name&quot;:&quot;Receptor domain (circle-shaped)&quot;,&quot;relativeTransform&quot;:{&quot;translate&quot;:{&quot;x&quot;:30.986111111111118,&quot;y&quot;:9.830902777777819},&quot;rotate&quot;:1.0163883562743203,&quot;skewX&quot;:0,&quot;scale&quot;:{&quot;x&quot;:0.04790528499359731,&quot;y&quot;:0.04790528499359731}},&quot;opacity&quot;:1,&quot;image&quot;:{&quot;url&quot;:&quot;https://icons.biorender.com/biorender/5e349f39cf9d2e00289a896e/receptor-domain-circle.png&quot;,&quot;fallbackUrl&quot;:&quot;https://res.cloudinary.com/dlcjuc3ej/image/upload/v1580506930/zhtl7a8hbuj5qkepctqg.svg#/keystone/api/icons/5e349f39cf9d2e00289a896e/receptor-domain-circle.svg&quot;,&quot;size&quot;:{&quot;x&quot;:200,&quot;y&quot;:211},&quot;isPremium&quot;:false},&quot;source&quot;:{&quot;id&quot;:&quot;5e349ef9cf9d2e00289a894d&quot;,&quot;type&quot;:&quot;ASSETS&quot;},&quot;pathStyles&quot;:[{&quot;type&quot;:&quot;FILL&quot;,&quot;fillStyle&quot;:&quot;rgb(0,0,0)&quot;}],&quot;isLocked&quot;:false,&quot;parent&quot;:{&quot;type&quot;:&quot;CHILD&quot;,&quot;parentId&quot;:&quot;4381a725-a618-4f4f-a8ec-1803643d398b&quot;,&quot;order&quot;:&quot;8&quot;}},&quot;b51e8843-1ad5-4a10-94cc-5377f503cc75&quot;:{&quot;relativeTransform&quot;:{&quot;translate&quot;:{&quot;x&quot;:297.26683413366754,&quot;y&quot;:154.45484324140725},&quot;rotate&quot;:0,&quot;skewX&quot;:0,&quot;scale&quot;:{&quot;x&quot;:1,&quot;y&quot;:1}},&quot;type&quot;:&quot;FIGURE_OBJECT&quot;,&quot;id&quot;:&quot;b51e8843-1ad5-4a10-94cc-5377f503cc75&quot;,&quot;parent&quot;:{&quot;type&quot;:&quot;CHILD&quot;,&quot;parentId&quot;:&quot;989f2fe7-b7e6-4459-b6b9-21c3eea9f679&quot;,&quot;order&quot;:&quot;999997&quot;},&quot;name&quot;:&quot;Antibody (round style, chimeric)&quot;,&quot;displayName&quot;:&quot;Antibody (round style, chimeric)&quot;,&quot;source&quot;:{&quot;id&quot;:&quot;603534181748f70ab83a3e2e&quot;,&quot;type&quot;:&quot;ASSETS&quot;},&quot;isPremium&quot;:true},&quot;ab9f6858-b71e-4da2-b0a1-3d059b173929&quot;:{&quot;type&quot;:&quot;FIGURE_OBJECT&quot;,&quot;id&quot;:&quot;ab9f6858-b71e-4da2-b0a1-3d059b173929&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05&quot;}},&quot;fc5c9c91-868a-448b-8540-703e1fe5c18b&quot;:{&quot;type&quot;:&quot;FIGURE_OBJECT&quot;,&quot;id&quot;:&quot;fc5c9c91-868a-448b-8540-703e1fe5c18b&quot;,&quot;parent&quot;:{&quot;type&quot;:&quot;CROP&quot;,&quot;parentId&quot;:&quot;ab9f6858-b71e-4da2-b0a1-3d059b173929&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5c9ccbe1-bc0e-4f60-ba4e-a35915604382&quot;:{&quot;type&quot;:&quot;FIGURE_OBJECT&quot;,&quot;id&quot;:&quot;5c9ccbe1-bc0e-4f60-ba4e-a35915604382&quot;,&quot;relativeTransform&quot;:{&quot;translate&quot;:{&quot;x&quot;:40.690536095205985,&quot;y&quot;:-26.33062998005874},&quot;rotate&quot;:-0.965704478660592,&quot;skewX&quot;:-1.1102230246251565e-16,&quot;scale&quot;:{&quot;x&quot;:1,&quot;y&quot;:1}},&quot;opacity&quot;:1,&quot;path&quot;:{&quot;type&quot;:&quot;RECT&quot;,&quot;size&quot;:{&quot;x&quot;:49.9123388699919,&quot;y&quot;:11.482881146094886},&quot;cornerRounding&quot;:{&quot;type&quot;:&quot;ARC_LENGTH&quot;,&quot;global&quot;:19.32289630182395}},&quot;pathStyles&quot;:[{&quot;type&quot;:&quot;FILL&quot;,&quot;fillStyle&quot;:&quot;rgba(236, 81, 162, 1)&quot;},{&quot;type&quot;:&quot;STROKE&quot;,&quot;strokeStyle&quot;:&quot;rgba(236, 81, 162, 1)&quot;,&quot;lineWidth&quot;:0.9841070276119634,&quot;lineJoin&quot;:&quot;round&quot;}],&quot;isLocked&quot;:false,&quot;parent&quot;:{&quot;type&quot;:&quot;CHILD&quot;,&quot;parentId&quot;:&quot;b51e8843-1ad5-4a10-94cc-5377f503cc75&quot;,&quot;order&quot;:&quot;1&quot;}},&quot;9bb692cd-eee6-4522-a3e9-0ed398e5bb93&quot;:{&quot;type&quot;:&quot;FIGURE_OBJECT&quot;,&quot;id&quot;:&quot;9bb692cd-eee6-4522-a3e9-0ed398e5bb93&quot;,&quot;relativeTransform&quot;:{&quot;translate&quot;:{&quot;x&quot;:23.152130931486397,&quot;y&quot;:-31.25178298221045},&quot;rotate&quot;:-0.9657044786605923,&quot;skewX&quot;:-5.551115123125783e-16,&quot;scale&quot;:{&quot;x&quot;:1,&quot;y&quot;:1}},&quot;opacity&quot;:1,&quot;path&quot;:{&quot;type&quot;:&quot;RECT&quot;,&quot;size&quot;:{&quot;x&quot;:61.76562977119979,&quot;y&quot;:11.482881146094885},&quot;cornerRounding&quot;:{&quot;type&quot;:&quot;ARC_LENGTH&quot;,&quot;global&quot;:19.322896301823953}},&quot;pathStyles&quot;:[{&quot;type&quot;:&quot;FILL&quot;,&quot;fillStyle&quot;:&quot;rgba(236, 81, 162, 1)&quot;},{&quot;type&quot;:&quot;STROKE&quot;,&quot;strokeStyle&quot;:&quot;rgba(236, 81, 162, 1)&quot;,&quot;lineWidth&quot;:0.9841070276119638,&quot;lineJoin&quot;:&quot;round&quot;}],&quot;isLocked&quot;:false,&quot;parent&quot;:{&quot;type&quot;:&quot;CHILD&quot;,&quot;parentId&quot;:&quot;b51e8843-1ad5-4a10-94cc-5377f503cc75&quot;,&quot;order&quot;:&quot;2&quot;}},&quot;d60e2957-fdbe-40a0-b49e-6860d821f17d&quot;:{&quot;type&quot;:&quot;FIGURE_OBJECT&quot;,&quot;id&quot;:&quot;d60e2957-fdbe-40a0-b49e-6860d821f17d&quot;,&quot;parent&quot;:{&quot;type&quot;:&quot;CROP&quot;,&quot;parentId&quot;:&quot;9bb692cd-eee6-4522-a3e9-0ed398e5bb93&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815e7489-0dfc-4597-ad5d-36b2249f04ed&quot;:{&quot;type&quot;:&quot;FIGURE_OBJECT&quot;,&quot;id&quot;:&quot;815e7489-0dfc-4597-ad5d-36b2249f04ed&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51e8843-1ad5-4a10-94cc-5377f503cc75&quot;,&quot;order&quot;:&quot;25&quot;}},&quot;48375541-3450-44ed-8e87-1a894b96b8cf&quot;:{&quot;type&quot;:&quot;FIGURE_OBJECT&quot;,&quot;id&quot;:&quot;48375541-3450-44ed-8e87-1a894b96b8cf&quot;,&quot;parent&quot;:{&quot;type&quot;:&quot;CROP&quot;,&quot;parentId&quot;:&quot;815e7489-0dfc-4597-ad5d-36b2249f04ed&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f78e9457-bac5-414e-ba91-c881469af367&quot;:{&quot;type&quot;:&quot;FIGURE_OBJECT&quot;,&quot;id&quot;:&quot;f78e9457-bac5-414e-ba91-c881469af36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236, 81, 162, 1)&quot;},{&quot;type&quot;:&quot;STROKE&quot;,&quot;strokeStyle&quot;:&quot;rgba(236, 81, 162, 1)&quot;,&quot;lineWidth&quot;:0.9841070276119641,&quot;lineJoin&quot;:&quot;round&quot;}],&quot;isLocked&quot;:false,&quot;parent&quot;:{&quot;type&quot;:&quot;CHILD&quot;,&quot;parentId&quot;:&quot;b51e8843-1ad5-4a10-94cc-5377f503cc75&quot;,&quot;order&quot;:&quot;3&quot;}},&quot;628254c1-ce56-4092-b24f-24c5266e2da6&quot;:{&quot;type&quot;:&quot;FIGURE_OBJECT&quot;,&quot;id&quot;:&quot;628254c1-ce56-4092-b24f-24c5266e2da6&quot;,&quot;parent&quot;:{&quot;type&quot;:&quot;CROP&quot;,&quot;parentId&quot;:&quot;f78e9457-bac5-414e-ba91-c881469af36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bf077e92-d4fa-42ed-93c7-6ebcdc680366&quot;:{&quot;type&quot;:&quot;FIGURE_OBJECT&quot;,&quot;id&quot;:&quot;bf077e92-d4fa-42ed-93c7-6ebcdc680366&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236, 81, 162, 1)&quot;},{&quot;type&quot;:&quot;STROKE&quot;,&quot;strokeStyle&quot;:&quot;rgba(236, 81, 162, 1)&quot;,&quot;lineWidth&quot;:0.9841070276119633,&quot;lineJoin&quot;:&quot;round&quot;}],&quot;isLocked&quot;:false,&quot;parent&quot;:{&quot;type&quot;:&quot;CHILD&quot;,&quot;parentId&quot;:&quot;b51e8843-1ad5-4a10-94cc-5377f503cc75&quot;,&quot;order&quot;:&quot;5&quot;}},&quot;4d7b5059-6728-40dc-aac1-619161475ccb&quot;:{&quot;type&quot;:&quot;FIGURE_OBJECT&quot;,&quot;id&quot;:&quot;4d7b5059-6728-40dc-aac1-619161475ccb&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236, 81, 162, 1)&quot;},{&quot;type&quot;:&quot;STROKE&quot;,&quot;strokeStyle&quot;:&quot;rgba(236, 81, 162, 1)&quot;,&quot;lineWidth&quot;:0.9841070276119639,&quot;lineJoin&quot;:&quot;round&quot;}],&quot;isLocked&quot;:false,&quot;parent&quot;:{&quot;type&quot;:&quot;CHILD&quot;,&quot;parentId&quot;:&quot;b51e8843-1ad5-4a10-94cc-5377f503cc75&quot;,&quot;order&quot;:&quot;55&quot;}},&quot;4b3c9c51-a8ed-435c-8e8b-ca7f8d9caf16&quot;:{&quot;type&quot;:&quot;FIGURE_OBJECT&quot;,&quot;id&quot;:&quot;4b3c9c51-a8ed-435c-8e8b-ca7f8d9caf16&quot;,&quot;parent&quot;:{&quot;type&quot;:&quot;CROP&quot;,&quot;parentId&quot;:&quot;4d7b5059-6728-40dc-aac1-619161475ccb&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466f424-7fae-48e0-9f74-83426cf58abd&quot;:{&quot;type&quot;:&quot;FIGURE_OBJECT&quot;,&quot;id&quot;:&quot;6466f424-7fae-48e0-9f74-83426cf58abd&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145, 46, 184, 1)&quot;},{&quot;type&quot;:&quot;STROKE&quot;,&quot;strokeStyle&quot;:&quot;rgba(145, 46, 184, 1)&quot;,&quot;lineWidth&quot;:0.984107027611963,&quot;lineJoin&quot;:&quot;round&quot;}],&quot;isLocked&quot;:false,&quot;parent&quot;:{&quot;type&quot;:&quot;CHILD&quot;,&quot;parentId&quot;:&quot;b51e8843-1ad5-4a10-94cc-5377f503cc75&quot;,&quot;order&quot;:&quot;6&quot;}},&quot;c43ae914-4a16-4caf-814a-3a17bd894aab&quot;:{&quot;type&quot;:&quot;FIGURE_OBJECT&quot;,&quot;id&quot;:&quot;c43ae914-4a16-4caf-814a-3a17bd894aab&quot;,&quot;parent&quot;:{&quot;type&quot;:&quot;CROP&quot;,&quot;parentId&quot;:&quot;6466f424-7fae-48e0-9f74-83426cf58abd&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cb0fabfa-eed7-4888-8451-3dda309333e1&quot;:{&quot;type&quot;:&quot;FIGURE_OBJECT&quot;,&quot;id&quot;:&quot;cb0fabfa-eed7-4888-8451-3dda309333e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7&quot;}},&quot;7662e349-983a-494a-aa09-916ae05e45f6&quot;:{&quot;type&quot;:&quot;FIGURE_OBJECT&quot;,&quot;id&quot;:&quot;7662e349-983a-494a-aa09-916ae05e45f6&quot;,&quot;parent&quot;:{&quot;type&quot;:&quot;CROP&quot;,&quot;parentId&quot;:&quot;cb0fabfa-eed7-4888-8451-3dda309333e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eaf09b97-ec9c-4b35-9ef7-1fa291e85e94&quot;:{&quot;type&quot;:&quot;FIGURE_OBJECT&quot;,&quot;id&quot;:&quot;eaf09b97-ec9c-4b35-9ef7-1fa291e85e94&quot;,&quot;relativeTransform&quot;:{&quot;translate&quot;:{&quot;x&quot;:40.93850946085988,&quot;y&quot;:-26.680299565695073},&quot;rotate&quot;:-0.9657044786605923,&quot;skewX&quot;:-3.885780586188048e-16},&quot;opacity&quot;:1,&quot;path&quot;:{&quot;type&quot;:&quot;RECT&quot;,&quot;size&quot;:{&quot;x&quot;:49.19366226605688,&quot;y&quot;:11.482881146094893},&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51e8843-1ad5-4a10-94cc-5377f503cc75&quot;,&quot;order&quot;:&quot;8&quot;}},&quot;a880f491-1965-4e8b-b869-fb3ea24a6ae1&quot;:{&quot;type&quot;:&quot;FIGURE_OBJECT&quot;,&quot;id&quot;:&quot;a880f491-1965-4e8b-b869-fb3ea24a6ae1&quot;,&quot;parent&quot;:{&quot;type&quot;:&quot;CROP&quot;,&quot;parentId&quot;:&quot;eaf09b97-ec9c-4b35-9ef7-1fa291e85e94&quot;,&quot;order&quot;:&quot;5&quot;},&quot;relativeTransform&quot;:{&quot;translate&quot;:{&quot;x&quot;:12.045194651767728,&quot;y&quot;:-0.06891913819949293},&quot;rotate&quot;:0,&quot;skewX&quot;:-1.6550281501312502e-15,&quot;scale&quot;:{&quot;x&quot;:13.86692043721579,&quot;y&quot;:6.884581195679291}},&quot;path&quot;:{&quot;type&quot;:&quot;RECT&quot;,&quot;size&quot;:{&quot;x&quot;:2,&quot;y&quot;:2}},&quot;pathStyles&quot;:[{&quot;type&quot;:&quot;FILL&quot;,&quot;fillStyle&quot;:&quot;#fff&quot;}],&quot;isFrozen&quot;:true},&quot;b7ac0426-3757-4e45-b666-fece88910a8d&quot;:{&quot;relativeTransform&quot;:{&quot;translate&quot;:{&quot;x&quot;:434.20113840758063,&quot;y&quot;:154.45484324140725},&quot;rotate&quot;:0,&quot;skewX&quot;:0,&quot;scale&quot;:{&quot;x&quot;:1,&quot;y&quot;:1}},&quot;type&quot;:&quot;FIGURE_OBJECT&quot;,&quot;id&quot;:&quot;b7ac0426-3757-4e45-b666-fece88910a8d&quot;,&quot;parent&quot;:{&quot;type&quot;:&quot;CHILD&quot;,&quot;parentId&quot;:&quot;989f2fe7-b7e6-4459-b6b9-21c3eea9f679&quot;,&quot;order&quot;:&quot;999998&quot;},&quot;name&quot;:&quot;Antibody (round style, chimeric)&quot;,&quot;displayName&quot;:&quot;Antibody (round style, chimeric)&quot;,&quot;source&quot;:{&quot;id&quot;:&quot;603534181748f70ab83a3e2e&quot;,&quot;type&quot;:&quot;ASSETS&quot;},&quot;isPremium&quot;:true},&quot;47ddfe50-f172-4b2c-aa68-714e64afc9c3&quot;:{&quot;type&quot;:&quot;FIGURE_OBJECT&quot;,&quot;id&quot;:&quot;47ddfe50-f172-4b2c-aa68-714e64afc9c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05&quot;}},&quot;535e04f6-1d8c-45b8-b34a-bbc27db7c79f&quot;:{&quot;type&quot;:&quot;FIGURE_OBJECT&quot;,&quot;id&quot;:&quot;535e04f6-1d8c-45b8-b34a-bbc27db7c79f&quot;,&quot;parent&quot;:{&quot;type&quot;:&quot;CROP&quot;,&quot;parentId&quot;:&quot;47ddfe50-f172-4b2c-aa68-714e64afc9c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02e03ead-fb5a-4e14-8ba2-35aa43f25fdc&quot;:{&quot;type&quot;:&quot;FIGURE_OBJECT&quot;,&quot;id&quot;:&quot;02e03ead-fb5a-4e14-8ba2-35aa43f25fdc&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b7ac0426-3757-4e45-b666-fece88910a8d&quot;,&quot;order&quot;:&quot;1&quot;}},&quot;dc7bd97e-5dc9-42e9-8954-0f605f737f6a&quot;:{&quot;type&quot;:&quot;FIGURE_OBJECT&quot;,&quot;id&quot;:&quot;dc7bd97e-5dc9-42e9-8954-0f605f737f6a&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b7ac0426-3757-4e45-b666-fece88910a8d&quot;,&quot;order&quot;:&quot;2&quot;}},&quot;0a5005ef-fd4b-4fa7-b859-4a75d23f0dd6&quot;:{&quot;type&quot;:&quot;FIGURE_OBJECT&quot;,&quot;id&quot;:&quot;0a5005ef-fd4b-4fa7-b859-4a75d23f0dd6&quot;,&quot;parent&quot;:{&quot;type&quot;:&quot;CROP&quot;,&quot;parentId&quot;:&quot;dc7bd97e-5dc9-42e9-8954-0f605f737f6a&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f1fa4c3b-251b-452f-82a3-c11eedb80778&quot;:{&quot;type&quot;:&quot;FIGURE_OBJECT&quot;,&quot;id&quot;:&quot;f1fa4c3b-251b-452f-82a3-c11eedb80778&quot;,&quot;relativeTransform&quot;:{&quot;translate&quot;:{&quot;x&quot;:30.606109911091952,&quot;y&quot;:-43.622757218691646},&quot;rotate&quot;:-0.9713693962954081,&quot;skewX&quot;:-0.011304908111194549},&quot;opacity&quot;:1,&quot;path&quot;:{&quot;type&quot;:&quot;RECT&quot;,&quot;size&quot;:{&quot;x&quot;:33.08884890128223,&quot;y&quot;:11.388645929450615},&quot;cornerRounding&quot;:{&quot;type&quot;:&quot;ARC_LENGTH&quot;,&quot;global&quot;:19.322896301823956}},&quot;pathStyles&quot;:[{&quot;type&quot;:&quot;FILL&quot;,&quot;fillStyle&quot;:&quot;rgba(218, 116, 59, 1)&quot;},{&quot;type&quot;:&quot;STROKE&quot;,&quot;strokeStyle&quot;:&quot;rgba(221, 114, 51, 1)&quot;,&quot;lineWidth&quot;:0.9841070276119638,&quot;lineJoin&quot;:&quot;round&quot;}],&quot;isLocked&quot;:false,&quot;parent&quot;:{&quot;type&quot;:&quot;CHILD&quot;,&quot;parentId&quot;:&quot;b7ac0426-3757-4e45-b666-fece88910a8d&quot;,&quot;order&quot;:&quot;25&quot;}},&quot;c0f93e96-10f7-4e66-b620-20ebabe73fd8&quot;:{&quot;type&quot;:&quot;FIGURE_OBJECT&quot;,&quot;id&quot;:&quot;c0f93e96-10f7-4e66-b620-20ebabe73fd8&quot;,&quot;parent&quot;:{&quot;type&quot;:&quot;CROP&quot;,&quot;parentId&quot;:&quot;f1fa4c3b-251b-452f-82a3-c11eedb80778&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0910cfb7-df5c-4903-b2b0-d3f068bbb276&quot;:{&quot;type&quot;:&quot;FIGURE_OBJECT&quot;,&quot;id&quot;:&quot;0910cfb7-df5c-4903-b2b0-d3f068bbb276&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b7ac0426-3757-4e45-b666-fece88910a8d&quot;,&quot;order&quot;:&quot;3&quot;}},&quot;62ce8bf6-82ab-4449-b5fc-9d8a1a75c27c&quot;:{&quot;type&quot;:&quot;FIGURE_OBJECT&quot;,&quot;id&quot;:&quot;62ce8bf6-82ab-4449-b5fc-9d8a1a75c27c&quot;,&quot;parent&quot;:{&quot;type&quot;:&quot;CROP&quot;,&quot;parentId&quot;:&quot;0910cfb7-df5c-4903-b2b0-d3f068bbb276&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19dd0c85-b999-413e-ad76-a19e92a648ca&quot;:{&quot;type&quot;:&quot;FIGURE_OBJECT&quot;,&quot;id&quot;:&quot;19dd0c85-b999-413e-ad76-a19e92a648c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b7ac0426-3757-4e45-b666-fece88910a8d&quot;,&quot;order&quot;:&quot;5&quot;}},&quot;c5bb1de0-abeb-4fde-9192-5679dab3c260&quot;:{&quot;type&quot;:&quot;FIGURE_OBJECT&quot;,&quot;id&quot;:&quot;c5bb1de0-abeb-4fde-9192-5679dab3c260&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b7ac0426-3757-4e45-b666-fece88910a8d&quot;,&quot;order&quot;:&quot;55&quot;}},&quot;f8361ccd-e3b9-40b7-94c9-ba27bcaaa4ec&quot;:{&quot;type&quot;:&quot;FIGURE_OBJECT&quot;,&quot;id&quot;:&quot;f8361ccd-e3b9-40b7-94c9-ba27bcaaa4ec&quot;,&quot;parent&quot;:{&quot;type&quot;:&quot;CROP&quot;,&quot;parentId&quot;:&quot;c5bb1de0-abeb-4fde-9192-5679dab3c260&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9c9cdb0-c650-444b-aea1-dd1741cd9950&quot;:{&quot;type&quot;:&quot;FIGURE_OBJECT&quot;,&quot;id&quot;:&quot;79c9cdb0-c650-444b-aea1-dd1741cd995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18, 116, 59, 1)&quot;},{&quot;type&quot;:&quot;STROKE&quot;,&quot;strokeStyle&quot;:&quot;rgba(221, 114, 51, 1)&quot;,&quot;lineWidth&quot;:0.984107027611963,&quot;lineJoin&quot;:&quot;round&quot;}],&quot;isLocked&quot;:false,&quot;parent&quot;:{&quot;type&quot;:&quot;CHILD&quot;,&quot;parentId&quot;:&quot;b7ac0426-3757-4e45-b666-fece88910a8d&quot;,&quot;order&quot;:&quot;6&quot;}},&quot;ec05b1b9-a9bb-4e14-8d59-78f5e886f412&quot;:{&quot;type&quot;:&quot;FIGURE_OBJECT&quot;,&quot;id&quot;:&quot;ec05b1b9-a9bb-4e14-8d59-78f5e886f412&quot;,&quot;parent&quot;:{&quot;type&quot;:&quot;CROP&quot;,&quot;parentId&quot;:&quot;79c9cdb0-c650-444b-aea1-dd1741cd995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63dd74d3-3b97-4f1c-8a5d-195ca749adbc&quot;:{&quot;type&quot;:&quot;FIGURE_OBJECT&quot;,&quot;id&quot;:&quot;63dd74d3-3b97-4f1c-8a5d-195ca749adbc&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7&quot;}},&quot;b01f227a-5d49-4196-b319-09a5f0c3e046&quot;:{&quot;type&quot;:&quot;FIGURE_OBJECT&quot;,&quot;id&quot;:&quot;b01f227a-5d49-4196-b319-09a5f0c3e046&quot;,&quot;parent&quot;:{&quot;type&quot;:&quot;CROP&quot;,&quot;parentId&quot;:&quot;63dd74d3-3b97-4f1c-8a5d-195ca749adbc&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1a4d7271-f96d-4442-99a7-67008b220bfc&quot;:{&quot;type&quot;:&quot;FIGURE_OBJECT&quot;,&quot;id&quot;:&quot;1a4d7271-f96d-4442-99a7-67008b220bfc&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18, 116, 59, 1)&quot;},{&quot;type&quot;:&quot;STROKE&quot;,&quot;strokeStyle&quot;:&quot;rgba(221, 114, 51, 1)&quot;,&quot;lineWidth&quot;:0.9841070276119639,&quot;lineJoin&quot;:&quot;round&quot;}],&quot;isLocked&quot;:false,&quot;parent&quot;:{&quot;type&quot;:&quot;CHILD&quot;,&quot;parentId&quot;:&quot;b7ac0426-3757-4e45-b666-fece88910a8d&quot;,&quot;order&quot;:&quot;8&quot;}},&quot;e95e4347-3ab2-470e-b737-179098128212&quot;:{&quot;type&quot;:&quot;FIGURE_OBJECT&quot;,&quot;id&quot;:&quot;e95e4347-3ab2-470e-b737-179098128212&quot;,&quot;parent&quot;:{&quot;type&quot;:&quot;CROP&quot;,&quot;parentId&quot;:&quot;1a4d7271-f96d-4442-99a7-67008b220bfc&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e0c2ea01-fdce-4991-a351-eb3b245183f5&quot;:{&quot;relativeTransform&quot;:{&quot;translate&quot;:{&quot;x&quot;:147.39858337714588,&quot;y&quot;:154.45517902053768},&quot;rotate&quot;:0,&quot;skewX&quot;:0,&quot;scale&quot;:{&quot;x&quot;:1,&quot;y&quot;:1}},&quot;type&quot;:&quot;FIGURE_OBJECT&quot;,&quot;id&quot;:&quot;e0c2ea01-fdce-4991-a351-eb3b245183f5&quot;,&quot;parent&quot;:{&quot;type&quot;:&quot;CHILD&quot;,&quot;parentId&quot;:&quot;989f2fe7-b7e6-4459-b6b9-21c3eea9f679&quot;,&quot;order&quot;:&quot;999995&quot;},&quot;name&quot;:&quot;Antibody (round style, chimeric)&quot;,&quot;displayName&quot;:&quot;Antibody (round style, chimeric)&quot;,&quot;source&quot;:{&quot;id&quot;:&quot;603534181748f70ab83a3e2e&quot;,&quot;type&quot;:&quot;ASSETS&quot;},&quot;isPremium&quot;:true},&quot;f5c823b3-9d1d-48ea-baa6-18b3dd24f8e3&quot;:{&quot;type&quot;:&quot;FIGURE_OBJECT&quot;,&quot;id&quot;:&quot;f5c823b3-9d1d-48ea-baa6-18b3dd24f8e3&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05&quot;}},&quot;5fe8dfa6-219f-448d-9892-b58b01b4e20c&quot;:{&quot;type&quot;:&quot;FIGURE_OBJECT&quot;,&quot;id&quot;:&quot;5fe8dfa6-219f-448d-9892-b58b01b4e20c&quot;,&quot;parent&quot;:{&quot;type&quot;:&quot;CROP&quot;,&quot;parentId&quot;:&quot;f5c823b3-9d1d-48ea-baa6-18b3dd24f8e3&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1034801b-c600-4b37-8c02-c873aacd7be4&quot;:{&quot;type&quot;:&quot;FIGURE_OBJECT&quot;,&quot;id&quot;:&quot;1034801b-c600-4b37-8c02-c873aacd7be4&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145, 46, 184, 1)&quot;},{&quot;type&quot;:&quot;STROKE&quot;,&quot;strokeStyle&quot;:&quot;rgba(145, 46, 184, 1)&quot;,&quot;lineWidth&quot;:0.9841070276119634,&quot;lineJoin&quot;:&quot;round&quot;}],&quot;isLocked&quot;:false,&quot;parent&quot;:{&quot;type&quot;:&quot;CHILD&quot;,&quot;parentId&quot;:&quot;e0c2ea01-fdce-4991-a351-eb3b245183f5&quot;,&quot;order&quot;:&quot;1&quot;}},&quot;bd234487-3a07-4604-9c9e-0e0044928fbf&quot;:{&quot;type&quot;:&quot;FIGURE_OBJECT&quot;,&quot;id&quot;:&quot;bd234487-3a07-4604-9c9e-0e0044928fbf&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145, 46, 184, 1)&quot;},{&quot;type&quot;:&quot;STROKE&quot;,&quot;strokeStyle&quot;:&quot;rgba(145, 46, 184, 1)&quot;,&quot;lineWidth&quot;:0.9841070276119638,&quot;lineJoin&quot;:&quot;round&quot;}],&quot;isLocked&quot;:false,&quot;parent&quot;:{&quot;type&quot;:&quot;CHILD&quot;,&quot;parentId&quot;:&quot;e0c2ea01-fdce-4991-a351-eb3b245183f5&quot;,&quot;order&quot;:&quot;2&quot;}},&quot;b2d69226-fec5-4014-83f0-67cefa0262aa&quot;:{&quot;type&quot;:&quot;FIGURE_OBJECT&quot;,&quot;id&quot;:&quot;b2d69226-fec5-4014-83f0-67cefa0262aa&quot;,&quot;parent&quot;:{&quot;type&quot;:&quot;CROP&quot;,&quot;parentId&quot;:&quot;bd234487-3a07-4604-9c9e-0e0044928fbf&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c9c099e7-7ef6-4e8b-99d8-59e848eda004&quot;:{&quot;type&quot;:&quot;FIGURE_OBJECT&quot;,&quot;id&quot;:&quot;c9c099e7-7ef6-4e8b-99d8-59e848eda004&quot;,&quot;relativeTransform&quot;:{&quot;translate&quot;:{&quot;x&quot;:31.728857000824135,&quot;y&quot;:-43.622757218691646},&quot;rotate&quot;:-0.9657044786605928,&quot;skewX&quot;:-9.43689570931383e-16},&quot;opacity&quot;:1,&quot;path&quot;:{&quot;type&quot;:&quot;RECT&quot;,&quot;size&quot;:{&quot;x&quot;:33.21796179041166,&quot;y&quot;:11.482881146094885},&quot;cornerRounding&quot;:{&quot;type&quot;:&quot;ARC_LENGTH&quot;,&quot;global&quot;:19.322896301823956}},&quot;pathStyles&quot;:[{&quot;type&quot;:&quot;FILL&quot;,&quot;fillStyle&quot;:&quot;rgba(68, 155, 76, 1)&quot;},{&quot;type&quot;:&quot;STROKE&quot;,&quot;strokeStyle&quot;:&quot;rgba(68, 155, 76, 1)&quot;,&quot;lineWidth&quot;:0.9841070276119638,&quot;lineJoin&quot;:&quot;round&quot;}],&quot;isLocked&quot;:false,&quot;parent&quot;:{&quot;type&quot;:&quot;CHILD&quot;,&quot;parentId&quot;:&quot;e0c2ea01-fdce-4991-a351-eb3b245183f5&quot;,&quot;order&quot;:&quot;25&quot;}},&quot;22a25131-74de-4b4f-97a8-8c5a5fc0ab4e&quot;:{&quot;type&quot;:&quot;FIGURE_OBJECT&quot;,&quot;id&quot;:&quot;22a25131-74de-4b4f-97a8-8c5a5fc0ab4e&quot;,&quot;parent&quot;:{&quot;type&quot;:&quot;CROP&quot;,&quot;parentId&quot;:&quot;c9c099e7-7ef6-4e8b-99d8-59e848eda004&quot;,&quot;order&quot;:&quot;5&quot;},&quot;relativeTransform&quot;:{&quot;translate&quot;:{&quot;x&quot;:3.708721629224192,&quot;y&quot;:-0.14535629301227548},&quot;rotate&quot;:0,&quot;skewX&quot;:-4.8353868681457994e-15,&quot;scale&quot;:{&quot;x&quot;:14.264062917480983,&quot;y&quot;:7.09502942753902}},&quot;path&quot;:{&quot;type&quot;:&quot;RECT&quot;,&quot;size&quot;:{&quot;x&quot;:2,&quot;y&quot;:2}},&quot;pathStyles&quot;:[{&quot;type&quot;:&quot;FILL&quot;,&quot;fillStyle&quot;:&quot;#fff&quot;}],&quot;isFrozen&quot;:true},&quot;9377a4a7-ec62-460e-abd0-9015487c8397&quot;:{&quot;type&quot;:&quot;FIGURE_OBJECT&quot;,&quot;id&quot;:&quot;9377a4a7-ec62-460e-abd0-9015487c8397&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145, 46, 184, 1)&quot;},{&quot;type&quot;:&quot;STROKE&quot;,&quot;strokeStyle&quot;:&quot;rgba(145, 46, 184, 1)&quot;,&quot;lineWidth&quot;:0.9841070276119641,&quot;lineJoin&quot;:&quot;round&quot;}],&quot;isLocked&quot;:false,&quot;parent&quot;:{&quot;type&quot;:&quot;CHILD&quot;,&quot;parentId&quot;:&quot;e0c2ea01-fdce-4991-a351-eb3b245183f5&quot;,&quot;order&quot;:&quot;3&quot;}},&quot;f524a304-ee1c-44ad-b907-e8f72e2ae36f&quot;:{&quot;type&quot;:&quot;FIGURE_OBJECT&quot;,&quot;id&quot;:&quot;f524a304-ee1c-44ad-b907-e8f72e2ae36f&quot;,&quot;parent&quot;:{&quot;type&quot;:&quot;CROP&quot;,&quot;parentId&quot;:&quot;9377a4a7-ec62-460e-abd0-9015487c8397&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0645ed75-8435-43ea-8b51-15bead74cfe9&quot;:{&quot;type&quot;:&quot;FIGURE_OBJECT&quot;,&quot;id&quot;:&quot;0645ed75-8435-43ea-8b51-15bead74cfe9&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145, 46, 184, 1)&quot;},{&quot;type&quot;:&quot;STROKE&quot;,&quot;strokeStyle&quot;:&quot;rgba(145, 46, 184, 1)&quot;,&quot;lineWidth&quot;:0.9841070276119633,&quot;lineJoin&quot;:&quot;round&quot;}],&quot;isLocked&quot;:false,&quot;parent&quot;:{&quot;type&quot;:&quot;CHILD&quot;,&quot;parentId&quot;:&quot;e0c2ea01-fdce-4991-a351-eb3b245183f5&quot;,&quot;order&quot;:&quot;5&quot;}},&quot;f3f4da5c-b28b-41a3-ada1-ec44fc46926f&quot;:{&quot;type&quot;:&quot;FIGURE_OBJECT&quot;,&quot;id&quot;:&quot;f3f4da5c-b28b-41a3-ada1-ec44fc46926f&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145, 46, 184, 1)&quot;},{&quot;type&quot;:&quot;STROKE&quot;,&quot;strokeStyle&quot;:&quot;rgba(145, 46, 184, 1)&quot;,&quot;lineWidth&quot;:0.9841070276119639,&quot;lineJoin&quot;:&quot;round&quot;}],&quot;isLocked&quot;:false,&quot;parent&quot;:{&quot;type&quot;:&quot;CHILD&quot;,&quot;parentId&quot;:&quot;e0c2ea01-fdce-4991-a351-eb3b245183f5&quot;,&quot;order&quot;:&quot;55&quot;}},&quot;4931a577-4d05-4a66-8a21-0328b1dd6c9e&quot;:{&quot;type&quot;:&quot;FIGURE_OBJECT&quot;,&quot;id&quot;:&quot;4931a577-4d05-4a66-8a21-0328b1dd6c9e&quot;,&quot;parent&quot;:{&quot;type&quot;:&quot;CROP&quot;,&quot;parentId&quot;:&quot;f3f4da5c-b28b-41a3-ada1-ec44fc46926f&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723cc616-5799-4099-bb6c-9dc84412acde&quot;:{&quot;type&quot;:&quot;FIGURE_OBJECT&quot;,&quot;id&quot;:&quot;723cc616-5799-4099-bb6c-9dc84412acde&quot;,&quot;relativeTransform&quot;:{&quot;translate&quot;:{&quot;x&quot;:-40.78755241717454,&quot;y&quot;:-27.300419759687664},&quot;rotate&quot;:0.9504642499656419,&quot;skewX&quot;:1.1102230246251573e-16},&quot;opacity&quot;:1,&quot;path&quot;:{&quot;type&quot;:&quot;RECT&quot;,&quot;size&quot;:{&quot;x&quot;:-49.193662266056855,&quot;y&quot;:11.482881146094893},&quot;cornerRounding&quot;:{&quot;type&quot;:&quot;ARC_LENGTH&quot;,&quot;global&quot;:19.322896301823942}},&quot;pathStyles&quot;:[{&quot;type&quot;:&quot;FILL&quot;,&quot;fillStyle&quot;:&quot;rgba(68, 155, 76, 1)&quot;},{&quot;type&quot;:&quot;STROKE&quot;,&quot;strokeStyle&quot;:&quot;rgba(68, 155, 76, 1)&quot;,&quot;lineWidth&quot;:0.984107027611963,&quot;lineJoin&quot;:&quot;round&quot;}],&quot;isLocked&quot;:false,&quot;parent&quot;:{&quot;type&quot;:&quot;CHILD&quot;,&quot;parentId&quot;:&quot;e0c2ea01-fdce-4991-a351-eb3b245183f5&quot;,&quot;order&quot;:&quot;6&quot;}},&quot;464f0681-0867-48dc-bf27-9e9bcd5ca7c7&quot;:{&quot;type&quot;:&quot;FIGURE_OBJECT&quot;,&quot;id&quot;:&quot;464f0681-0867-48dc-bf27-9e9bcd5ca7c7&quot;,&quot;parent&quot;:{&quot;type&quot;:&quot;CROP&quot;,&quot;parentId&quot;:&quot;723cc616-5799-4099-bb6c-9dc84412acde&quot;,&quot;order&quot;:&quot;5&quot;},&quot;relativeTransform&quot;:{&quot;translate&quot;:{&quot;x&quot;:-12.010735082667988,&quot;y&quot;:-0.11763211203414374},&quot;rotate&quot;:6.283185307179586,&quot;skewX&quot;:-1.1863655240311455e-15,&quot;scale&quot;:{&quot;x&quot;:-13.832460868116048,&quot;y&quot;:6.93329416951399}},&quot;path&quot;:{&quot;type&quot;:&quot;RECT&quot;,&quot;size&quot;:{&quot;x&quot;:2,&quot;y&quot;:2}},&quot;pathStyles&quot;:[{&quot;type&quot;:&quot;FILL&quot;,&quot;fillStyle&quot;:&quot;#fff&quot;}],&quot;isFrozen&quot;:true},&quot;de26f956-db17-436d-973f-71568f498c71&quot;:{&quot;type&quot;:&quot;FIGURE_OBJECT&quot;,&quot;id&quot;:&quot;de26f956-db17-436d-973f-71568f498c71&quot;,&quot;relativeTransform&quot;:{&quot;translate&quot;:{&quot;x&quot;:-31.53448233805234,&quot;y&quot;:-43.95521457993778},&quot;rotate&quot;:0.9657044786605928,&quot;skewX&quot;:8.927155417802727e-16},&quot;opacity&quot;:1,&quot;path&quot;:{&quot;type&quot;:&quot;RECT&quot;,&quot;size&quot;:{&quot;x&quot;:-33.217961790411664,&quot;y&quot;:11.482881146094886},&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7&quot;}},&quot;8e474cef-c8d0-432d-ad7c-6bec038e62e4&quot;:{&quot;type&quot;:&quot;FIGURE_OBJECT&quot;,&quot;id&quot;:&quot;8e474cef-c8d0-432d-ad7c-6bec038e62e4&quot;,&quot;parent&quot;:{&quot;type&quot;:&quot;CROP&quot;,&quot;parentId&quot;:&quot;de26f956-db17-436d-973f-71568f498c71&quot;,&quot;order&quot;:&quot;5&quot;},&quot;relativeTransform&quot;:{&quot;translate&quot;:{&quot;x&quot;:-3.7087216292241934,&quot;y&quot;:-0.15209168113390584},&quot;rotate&quot;:6.283185307179586,&quot;skewX&quot;:-5.153724276414274e-15,&quot;scale&quot;:{&quot;x&quot;:-14.264062917480986,&quot;y&quot;:7.337029039728918}},&quot;path&quot;:{&quot;type&quot;:&quot;RECT&quot;,&quot;size&quot;:{&quot;x&quot;:2,&quot;y&quot;:2}},&quot;pathStyles&quot;:[{&quot;type&quot;:&quot;FILL&quot;,&quot;fillStyle&quot;:&quot;#fff&quot;}],&quot;isFrozen&quot;:true},&quot;a1fafd1e-7752-4131-a6dc-49dc50aef753&quot;:{&quot;type&quot;:&quot;FIGURE_OBJECT&quot;,&quot;id&quot;:&quot;a1fafd1e-7752-4131-a6dc-49dc50aef75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8, 155, 76, 1)&quot;},{&quot;type&quot;:&quot;STROKE&quot;,&quot;strokeStyle&quot;:&quot;rgba(68, 155, 76, 1)&quot;,&quot;lineWidth&quot;:0.9841070276119639,&quot;lineJoin&quot;:&quot;round&quot;}],&quot;isLocked&quot;:false,&quot;parent&quot;:{&quot;type&quot;:&quot;CHILD&quot;,&quot;parentId&quot;:&quot;e0c2ea01-fdce-4991-a351-eb3b245183f5&quot;,&quot;order&quot;:&quot;8&quot;}},&quot;c1b978d4-94b8-4599-aa84-87042b5f540e&quot;:{&quot;type&quot;:&quot;FIGURE_OBJECT&quot;,&quot;id&quot;:&quot;c1b978d4-94b8-4599-aa84-87042b5f540e&quot;,&quot;parent&quot;:{&quot;type&quot;:&quot;CROP&quot;,&quot;parentId&quot;:&quot;a1fafd1e-7752-4131-a6dc-49dc50aef75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b61c857f-ba22-400c-94e5-9bb684dd14fc&quot;:{&quot;relativeTransform&quot;:{&quot;translate&quot;:{&quot;x&quot;:-129.63054976395898,&quot;y&quot;:-111.32547893693523},&quot;rotate&quot;:0},&quot;type&quot;:&quot;FIGURE_OBJECT&quot;,&quot;id&quot;:&quot;b61c857f-ba22-400c-94e5-9bb684dd14fc&quot;,&quot;parent&quot;:{&quot;type&quot;:&quot;CHILD&quot;,&quot;parentId&quot;:&quot;a8dc5d6a-4ac8-4783-a87e-9990dedac82c&quot;,&quot;order&quot;:&quot;1&quot;},&quot;name&quot;:&quot;Antibody (round style, chimeric)&quot;,&quot;displayName&quot;:&quot;Antibody (round style, chimeric)&quot;,&quot;source&quot;:{&quot;id&quot;:&quot;603534181748f70ab83a3e2e&quot;,&quot;type&quot;:&quot;ASSETS&quot;},&quot;isPremium&quot;:true},&quot;af45451c-d384-43c3-ad7f-607f79c4b6ce&quot;:{&quot;type&quot;:&quot;FIGURE_OBJECT&quot;,&quot;id&quot;:&quot;af45451c-d384-43c3-ad7f-607f79c4b6ce&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05&quot;}},&quot;a5e86368-1e0f-4f43-b909-64e56f2f573e&quot;:{&quot;type&quot;:&quot;FIGURE_OBJECT&quot;,&quot;id&quot;:&quot;a5e86368-1e0f-4f43-b909-64e56f2f573e&quot;,&quot;parent&quot;:{&quot;type&quot;:&quot;CROP&quot;,&quot;parentId&quot;:&quot;af45451c-d384-43c3-ad7f-607f79c4b6ce&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695a50a5-e031-42f8-8e55-e0961c166abe&quot;:{&quot;type&quot;:&quot;FIGURE_OBJECT&quot;,&quot;id&quot;:&quot;695a50a5-e031-42f8-8e55-e0961c166ab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b61c857f-ba22-400c-94e5-9bb684dd14fc&quot;,&quot;order&quot;:&quot;1&quot;}},&quot;3523cf1a-1216-4425-add4-35fa1c3f1507&quot;:{&quot;type&quot;:&quot;FIGURE_OBJECT&quot;,&quot;id&quot;:&quot;3523cf1a-1216-4425-add4-35fa1c3f1507&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b61c857f-ba22-400c-94e5-9bb684dd14fc&quot;,&quot;order&quot;:&quot;2&quot;}},&quot;f406c88c-ad71-4dc2-bd96-7246fde7e2b0&quot;:{&quot;type&quot;:&quot;FIGURE_OBJECT&quot;,&quot;id&quot;:&quot;f406c88c-ad71-4dc2-bd96-7246fde7e2b0&quot;,&quot;parent&quot;:{&quot;type&quot;:&quot;CROP&quot;,&quot;parentId&quot;:&quot;3523cf1a-1216-4425-add4-35fa1c3f1507&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87c4497d-3a55-4bf5-ae84-cfd36c218647&quot;:{&quot;type&quot;:&quot;FIGURE_OBJECT&quot;,&quot;id&quot;:&quot;87c4497d-3a55-4bf5-ae84-cfd36c218647&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25&quot;}},&quot;50714e53-699a-44d8-aea3-b24c9bf3a3d7&quot;:{&quot;type&quot;:&quot;FIGURE_OBJECT&quot;,&quot;id&quot;:&quot;50714e53-699a-44d8-aea3-b24c9bf3a3d7&quot;,&quot;parent&quot;:{&quot;type&quot;:&quot;CROP&quot;,&quot;parentId&quot;:&quot;87c4497d-3a55-4bf5-ae84-cfd36c218647&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9cffd4c3-3252-4c5e-8bf4-386a8312e930&quot;:{&quot;type&quot;:&quot;FIGURE_OBJECT&quot;,&quot;id&quot;:&quot;9cffd4c3-3252-4c5e-8bf4-386a8312e930&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b61c857f-ba22-400c-94e5-9bb684dd14fc&quot;,&quot;order&quot;:&quot;3&quot;}},&quot;5cfa0644-1aeb-45ff-85e3-b9ddf40d02f0&quot;:{&quot;type&quot;:&quot;FIGURE_OBJECT&quot;,&quot;id&quot;:&quot;5cfa0644-1aeb-45ff-85e3-b9ddf40d02f0&quot;,&quot;parent&quot;:{&quot;type&quot;:&quot;CROP&quot;,&quot;parentId&quot;:&quot;9cffd4c3-3252-4c5e-8bf4-386a8312e930&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dd17c0f-edcd-46b3-8837-b29ba3d52732&quot;:{&quot;type&quot;:&quot;FIGURE_OBJECT&quot;,&quot;id&quot;:&quot;2dd17c0f-edcd-46b3-8837-b29ba3d52732&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b61c857f-ba22-400c-94e5-9bb684dd14fc&quot;,&quot;order&quot;:&quot;5&quot;}},&quot;9f30df3f-4def-49f3-937e-e6291b68d9e0&quot;:{&quot;type&quot;:&quot;FIGURE_OBJECT&quot;,&quot;id&quot;:&quot;9f30df3f-4def-49f3-937e-e6291b68d9e0&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b61c857f-ba22-400c-94e5-9bb684dd14fc&quot;,&quot;order&quot;:&quot;55&quot;}},&quot;82436325-fd45-4f87-8380-8c8c8080bd69&quot;:{&quot;type&quot;:&quot;FIGURE_OBJECT&quot;,&quot;id&quot;:&quot;82436325-fd45-4f87-8380-8c8c8080bd69&quot;,&quot;parent&quot;:{&quot;type&quot;:&quot;CROP&quot;,&quot;parentId&quot;:&quot;9f30df3f-4def-49f3-937e-e6291b68d9e0&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5e8f8fb9-d93e-4d2e-a045-a58c80c9d7f5&quot;:{&quot;type&quot;:&quot;FIGURE_OBJECT&quot;,&quot;id&quot;:&quot;5e8f8fb9-d93e-4d2e-a045-a58c80c9d7f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b61c857f-ba22-400c-94e5-9bb684dd14fc&quot;,&quot;order&quot;:&quot;6&quot;}},&quot;86099c43-d03e-42a0-a63a-aa0dc801b59a&quot;:{&quot;type&quot;:&quot;FIGURE_OBJECT&quot;,&quot;id&quot;:&quot;86099c43-d03e-42a0-a63a-aa0dc801b59a&quot;,&quot;parent&quot;:{&quot;type&quot;:&quot;CROP&quot;,&quot;parentId&quot;:&quot;5e8f8fb9-d93e-4d2e-a045-a58c80c9d7f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c5be0fad-f0a5-4434-9ce4-f4f6788c3473&quot;:{&quot;type&quot;:&quot;FIGURE_OBJECT&quot;,&quot;id&quot;:&quot;c5be0fad-f0a5-4434-9ce4-f4f6788c3473&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b61c857f-ba22-400c-94e5-9bb684dd14fc&quot;,&quot;order&quot;:&quot;7&quot;}},&quot;db365cc2-5d4b-4889-9e02-cebb3b4d1e8c&quot;:{&quot;type&quot;:&quot;FIGURE_OBJECT&quot;,&quot;id&quot;:&quot;db365cc2-5d4b-4889-9e02-cebb3b4d1e8c&quot;,&quot;parent&quot;:{&quot;type&quot;:&quot;CROP&quot;,&quot;parentId&quot;:&quot;c5be0fad-f0a5-4434-9ce4-f4f6788c3473&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f13343d5-5f36-4bfe-a059-6f88c9400e86&quot;:{&quot;type&quot;:&quot;FIGURE_OBJECT&quot;,&quot;id&quot;:&quot;f13343d5-5f36-4bfe-a059-6f88c9400e8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b61c857f-ba22-400c-94e5-9bb684dd14fc&quot;,&quot;order&quot;:&quot;8&quot;}},&quot;e363c813-a54f-4e29-a4dc-125e2d67a72e&quot;:{&quot;type&quot;:&quot;FIGURE_OBJECT&quot;,&quot;id&quot;:&quot;e363c813-a54f-4e29-a4dc-125e2d67a72e&quot;,&quot;parent&quot;:{&quot;type&quot;:&quot;CROP&quot;,&quot;parentId&quot;:&quot;f13343d5-5f36-4bfe-a059-6f88c9400e8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5255275c-6e85-47dd-97fc-5c183a10f1a1&quot;:{&quot;relativeTransform&quot;:{&quot;translate&quot;:{&quot;x&quot;:-101.27386725365001,&quot;y&quot;:-119.13584098849118},&quot;rotate&quot;:0.38092832121365916},&quot;type&quot;:&quot;FIGURE_OBJECT&quot;,&quot;id&quot;:&quot;5255275c-6e85-47dd-97fc-5c183a10f1a1&quot;,&quot;parent&quot;:{&quot;type&quot;:&quot;CHILD&quot;,&quot;parentId&quot;:&quot;a8dc5d6a-4ac8-4783-a87e-9990dedac82c&quot;,&quot;order&quot;:&quot;2&quot;},&quot;name&quot;:&quot;Antibody (round style, chimeric)&quot;,&quot;displayName&quot;:&quot;Antibody (round style, chimeric)&quot;,&quot;source&quot;:{&quot;id&quot;:&quot;603534181748f70ab83a3e2e&quot;,&quot;type&quot;:&quot;ASSETS&quot;},&quot;isPremium&quot;:true},&quot;fd8f4082-c5b3-4196-8689-f9b00a91f796&quot;:{&quot;type&quot;:&quot;FIGURE_OBJECT&quot;,&quot;id&quot;:&quot;fd8f4082-c5b3-4196-8689-f9b00a91f796&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05&quot;}},&quot;7c585c97-0ce5-488d-885f-5d566fb3ac78&quot;:{&quot;type&quot;:&quot;FIGURE_OBJECT&quot;,&quot;id&quot;:&quot;7c585c97-0ce5-488d-885f-5d566fb3ac78&quot;,&quot;parent&quot;:{&quot;type&quot;:&quot;CROP&quot;,&quot;parentId&quot;:&quot;fd8f4082-c5b3-4196-8689-f9b00a91f796&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5bab5c81-a60b-45db-bd7f-ed3d8848c270&quot;:{&quot;type&quot;:&quot;FIGURE_OBJECT&quot;,&quot;id&quot;:&quot;5bab5c81-a60b-45db-bd7f-ed3d8848c270&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5255275c-6e85-47dd-97fc-5c183a10f1a1&quot;,&quot;order&quot;:&quot;1&quot;}},&quot;24edafa3-c8be-4b1c-a295-0057b4493329&quot;:{&quot;type&quot;:&quot;FIGURE_OBJECT&quot;,&quot;id&quot;:&quot;24edafa3-c8be-4b1c-a295-0057b4493329&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5255275c-6e85-47dd-97fc-5c183a10f1a1&quot;,&quot;order&quot;:&quot;2&quot;}},&quot;8853e111-1990-4c74-98e5-0c7074f66917&quot;:{&quot;type&quot;:&quot;FIGURE_OBJECT&quot;,&quot;id&quot;:&quot;8853e111-1990-4c74-98e5-0c7074f66917&quot;,&quot;parent&quot;:{&quot;type&quot;:&quot;CROP&quot;,&quot;parentId&quot;:&quot;24edafa3-c8be-4b1c-a295-0057b4493329&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34bdb3a5-14da-45b7-8f00-5c5be078655c&quot;:{&quot;type&quot;:&quot;FIGURE_OBJECT&quot;,&quot;id&quot;:&quot;34bdb3a5-14da-45b7-8f00-5c5be078655c&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25&quot;}},&quot;783b1b5a-a3ac-4852-a605-859d2e389c80&quot;:{&quot;type&quot;:&quot;FIGURE_OBJECT&quot;,&quot;id&quot;:&quot;783b1b5a-a3ac-4852-a605-859d2e389c80&quot;,&quot;parent&quot;:{&quot;type&quot;:&quot;CROP&quot;,&quot;parentId&quot;:&quot;34bdb3a5-14da-45b7-8f00-5c5be078655c&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f90eca04-1450-4231-9413-bdcd97b61d24&quot;:{&quot;type&quot;:&quot;FIGURE_OBJECT&quot;,&quot;id&quot;:&quot;f90eca04-1450-4231-9413-bdcd97b61d24&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5255275c-6e85-47dd-97fc-5c183a10f1a1&quot;,&quot;order&quot;:&quot;3&quot;}},&quot;36bbe87b-e8ab-44ae-ad6c-32cd460a28c9&quot;:{&quot;type&quot;:&quot;FIGURE_OBJECT&quot;,&quot;id&quot;:&quot;36bbe87b-e8ab-44ae-ad6c-32cd460a28c9&quot;,&quot;parent&quot;:{&quot;type&quot;:&quot;CROP&quot;,&quot;parentId&quot;:&quot;f90eca04-1450-4231-9413-bdcd97b61d24&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9669a0c7-430c-4427-9b80-1b3eceffc058&quot;:{&quot;type&quot;:&quot;FIGURE_OBJECT&quot;,&quot;id&quot;:&quot;9669a0c7-430c-4427-9b80-1b3eceffc058&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5255275c-6e85-47dd-97fc-5c183a10f1a1&quot;,&quot;order&quot;:&quot;5&quot;}},&quot;1bc6cb95-05c7-4da7-9e12-d5ed8aa44a25&quot;:{&quot;type&quot;:&quot;FIGURE_OBJECT&quot;,&quot;id&quot;:&quot;1bc6cb95-05c7-4da7-9e12-d5ed8aa44a2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5255275c-6e85-47dd-97fc-5c183a10f1a1&quot;,&quot;order&quot;:&quot;55&quot;}},&quot;c3611b39-1ef9-4e9d-bdb8-1bc24cfd9f77&quot;:{&quot;type&quot;:&quot;FIGURE_OBJECT&quot;,&quot;id&quot;:&quot;c3611b39-1ef9-4e9d-bdb8-1bc24cfd9f77&quot;,&quot;parent&quot;:{&quot;type&quot;:&quot;CROP&quot;,&quot;parentId&quot;:&quot;1bc6cb95-05c7-4da7-9e12-d5ed8aa44a2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74be0566-a248-4d05-897d-cbb6651d4b02&quot;:{&quot;type&quot;:&quot;FIGURE_OBJECT&quot;,&quot;id&quot;:&quot;74be0566-a248-4d05-897d-cbb6651d4b02&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5255275c-6e85-47dd-97fc-5c183a10f1a1&quot;,&quot;order&quot;:&quot;6&quot;}},&quot;be80e957-0d97-47c9-abf8-d340db539220&quot;:{&quot;type&quot;:&quot;FIGURE_OBJECT&quot;,&quot;id&quot;:&quot;be80e957-0d97-47c9-abf8-d340db539220&quot;,&quot;parent&quot;:{&quot;type&quot;:&quot;CROP&quot;,&quot;parentId&quot;:&quot;74be0566-a248-4d05-897d-cbb6651d4b02&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71be1476-2896-4ea2-a2ad-5873d7753e12&quot;:{&quot;type&quot;:&quot;FIGURE_OBJECT&quot;,&quot;id&quot;:&quot;71be1476-2896-4ea2-a2ad-5873d7753e12&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5255275c-6e85-47dd-97fc-5c183a10f1a1&quot;,&quot;order&quot;:&quot;7&quot;}},&quot;d4149e99-1a64-4771-8c6e-ec65f159b40e&quot;:{&quot;type&quot;:&quot;FIGURE_OBJECT&quot;,&quot;id&quot;:&quot;d4149e99-1a64-4771-8c6e-ec65f159b40e&quot;,&quot;parent&quot;:{&quot;type&quot;:&quot;CROP&quot;,&quot;parentId&quot;:&quot;71be1476-2896-4ea2-a2ad-5873d7753e12&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a731447a-bb49-4afe-9fd0-c1323b82ef04&quot;:{&quot;type&quot;:&quot;FIGURE_OBJECT&quot;,&quot;id&quot;:&quot;a731447a-bb49-4afe-9fd0-c1323b82ef04&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5255275c-6e85-47dd-97fc-5c183a10f1a1&quot;,&quot;order&quot;:&quot;8&quot;}},&quot;49824777-aabe-4f80-915e-0c1a9e878e6d&quot;:{&quot;type&quot;:&quot;FIGURE_OBJECT&quot;,&quot;id&quot;:&quot;49824777-aabe-4f80-915e-0c1a9e878e6d&quot;,&quot;parent&quot;:{&quot;type&quot;:&quot;CROP&quot;,&quot;parentId&quot;:&quot;a731447a-bb49-4afe-9fd0-c1323b82ef04&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0a061132-e632-48ac-be6c-5887f8efa25a&quot;:{&quot;relativeTransform&quot;:{&quot;translate&quot;:{&quot;x&quot;:-155.54093259224024,&quot;y&quot;:-138.03163205259676},&quot;rotate&quot;:0.09836656927702833,&quot;skewX&quot;:-8.326672684688674e-17,&quot;scale&quot;:{&quot;x&quot;:1,&quot;y&quot;:1.0000000000000002}},&quot;type&quot;:&quot;FIGURE_OBJECT&quot;,&quot;id&quot;:&quot;0a061132-e632-48ac-be6c-5887f8efa25a&quot;,&quot;parent&quot;:{&quot;type&quot;:&quot;CHILD&quot;,&quot;parentId&quot;:&quot;a8dc5d6a-4ac8-4783-a87e-9990dedac82c&quot;,&quot;order&quot;:&quot;3&quot;},&quot;name&quot;:&quot;Antibody (round style, chimeric)&quot;,&quot;displayName&quot;:&quot;Antibody (round style, chimeric)&quot;,&quot;source&quot;:{&quot;id&quot;:&quot;603534181748f70ab83a3e2e&quot;,&quot;type&quot;:&quot;ASSETS&quot;},&quot;isPremium&quot;:true},&quot;14c5dc97-e0f5-4036-af1b-2fe2fec5eadc&quot;:{&quot;type&quot;:&quot;FIGURE_OBJECT&quot;,&quot;id&quot;:&quot;14c5dc97-e0f5-4036-af1b-2fe2fec5ead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05&quot;}},&quot;143e5a95-163b-45e1-b36e-1c40dbe163b1&quot;:{&quot;type&quot;:&quot;FIGURE_OBJECT&quot;,&quot;id&quot;:&quot;143e5a95-163b-45e1-b36e-1c40dbe163b1&quot;,&quot;parent&quot;:{&quot;type&quot;:&quot;CROP&quot;,&quot;parentId&quot;:&quot;14c5dc97-e0f5-4036-af1b-2fe2fec5ead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82d4978f-1bb4-40f0-b821-60adc7535828&quot;:{&quot;type&quot;:&quot;FIGURE_OBJECT&quot;,&quot;id&quot;:&quot;82d4978f-1bb4-40f0-b821-60adc7535828&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0a061132-e632-48ac-be6c-5887f8efa25a&quot;,&quot;order&quot;:&quot;1&quot;}},&quot;31b368d3-4960-4826-bd06-82ddac17a824&quot;:{&quot;type&quot;:&quot;FIGURE_OBJECT&quot;,&quot;id&quot;:&quot;31b368d3-4960-4826-bd06-82ddac17a824&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0a061132-e632-48ac-be6c-5887f8efa25a&quot;,&quot;order&quot;:&quot;2&quot;}},&quot;4cbbea70-b867-49d2-acfb-c1116148089c&quot;:{&quot;type&quot;:&quot;FIGURE_OBJECT&quot;,&quot;id&quot;:&quot;4cbbea70-b867-49d2-acfb-c1116148089c&quot;,&quot;parent&quot;:{&quot;type&quot;:&quot;CROP&quot;,&quot;parentId&quot;:&quot;31b368d3-4960-4826-bd06-82ddac17a824&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efdd4894-5e03-41c6-ada7-d269732313d1&quot;:{&quot;type&quot;:&quot;FIGURE_OBJECT&quot;,&quot;id&quot;:&quot;efdd4894-5e03-41c6-ada7-d269732313d1&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25&quot;}},&quot;92fe814f-06bc-44b8-abed-8a8df5021496&quot;:{&quot;type&quot;:&quot;FIGURE_OBJECT&quot;,&quot;id&quot;:&quot;92fe814f-06bc-44b8-abed-8a8df5021496&quot;,&quot;parent&quot;:{&quot;type&quot;:&quot;CROP&quot;,&quot;parentId&quot;:&quot;efdd4894-5e03-41c6-ada7-d269732313d1&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2806cb7e-256d-4dd9-8ab9-d8cadc080dfc&quot;:{&quot;type&quot;:&quot;FIGURE_OBJECT&quot;,&quot;id&quot;:&quot;2806cb7e-256d-4dd9-8ab9-d8cadc080dfc&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0a061132-e632-48ac-be6c-5887f8efa25a&quot;,&quot;order&quot;:&quot;3&quot;}},&quot;fa66ee23-9b59-4c01-baaa-722fd5e7cb91&quot;:{&quot;type&quot;:&quot;FIGURE_OBJECT&quot;,&quot;id&quot;:&quot;fa66ee23-9b59-4c01-baaa-722fd5e7cb91&quot;,&quot;parent&quot;:{&quot;type&quot;:&quot;CROP&quot;,&quot;parentId&quot;:&quot;2806cb7e-256d-4dd9-8ab9-d8cadc080dfc&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6f5be412-77b9-4f6a-934e-74bf1956b142&quot;:{&quot;type&quot;:&quot;FIGURE_OBJECT&quot;,&quot;id&quot;:&quot;6f5be412-77b9-4f6a-934e-74bf1956b142&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0a061132-e632-48ac-be6c-5887f8efa25a&quot;,&quot;order&quot;:&quot;5&quot;}},&quot;da0f390e-86b9-479c-8107-36556ed6a809&quot;:{&quot;type&quot;:&quot;FIGURE_OBJECT&quot;,&quot;id&quot;:&quot;da0f390e-86b9-479c-8107-36556ed6a809&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0a061132-e632-48ac-be6c-5887f8efa25a&quot;,&quot;order&quot;:&quot;55&quot;}},&quot;9509c5c8-f86e-437c-a59f-26c89a144268&quot;:{&quot;type&quot;:&quot;FIGURE_OBJECT&quot;,&quot;id&quot;:&quot;9509c5c8-f86e-437c-a59f-26c89a144268&quot;,&quot;parent&quot;:{&quot;type&quot;:&quot;CROP&quot;,&quot;parentId&quot;:&quot;da0f390e-86b9-479c-8107-36556ed6a809&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70fffb5-dad7-4ed9-8811-2f227509b3a2&quot;:{&quot;type&quot;:&quot;FIGURE_OBJECT&quot;,&quot;id&quot;:&quot;870fffb5-dad7-4ed9-8811-2f227509b3a2&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0a061132-e632-48ac-be6c-5887f8efa25a&quot;,&quot;order&quot;:&quot;6&quot;}},&quot;cbe2fc83-7203-44c3-a67d-28f2e0175dd5&quot;:{&quot;type&quot;:&quot;FIGURE_OBJECT&quot;,&quot;id&quot;:&quot;cbe2fc83-7203-44c3-a67d-28f2e0175dd5&quot;,&quot;parent&quot;:{&quot;type&quot;:&quot;CROP&quot;,&quot;parentId&quot;:&quot;870fffb5-dad7-4ed9-8811-2f227509b3a2&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3b8feb6f-1bb3-4743-966d-9203fa0681a5&quot;:{&quot;type&quot;:&quot;FIGURE_OBJECT&quot;,&quot;id&quot;:&quot;3b8feb6f-1bb3-4743-966d-9203fa0681a5&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0a061132-e632-48ac-be6c-5887f8efa25a&quot;,&quot;order&quot;:&quot;7&quot;}},&quot;2be19756-e5ec-4fbe-8b6b-24efe6b9362e&quot;:{&quot;type&quot;:&quot;FIGURE_OBJECT&quot;,&quot;id&quot;:&quot;2be19756-e5ec-4fbe-8b6b-24efe6b9362e&quot;,&quot;parent&quot;:{&quot;type&quot;:&quot;CROP&quot;,&quot;parentId&quot;:&quot;3b8feb6f-1bb3-4743-966d-9203fa0681a5&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6842b9d0-cdf3-495d-8926-4680540b0395&quot;:{&quot;type&quot;:&quot;FIGURE_OBJECT&quot;,&quot;id&quot;:&quot;6842b9d0-cdf3-495d-8926-4680540b0395&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0a061132-e632-48ac-be6c-5887f8efa25a&quot;,&quot;order&quot;:&quot;8&quot;}},&quot;11f37c9a-4491-4aa5-9641-6bcfcbfee199&quot;:{&quot;type&quot;:&quot;FIGURE_OBJECT&quot;,&quot;id&quot;:&quot;11f37c9a-4491-4aa5-9641-6bcfcbfee199&quot;,&quot;parent&quot;:{&quot;type&quot;:&quot;CROP&quot;,&quot;parentId&quot;:&quot;6842b9d0-cdf3-495d-8926-4680540b0395&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f08eead4-e1d6-468b-8d47-f7b9f8f9f3dd&quot;:{&quot;relativeTransform&quot;:{&quot;translate&quot;:{&quot;x&quot;:-122.07522563763206,&quot;y&quot;:-140.07399280575072},&quot;rotate&quot;:-1.262199849335014},&quot;type&quot;:&quot;FIGURE_OBJECT&quot;,&quot;id&quot;:&quot;f08eead4-e1d6-468b-8d47-f7b9f8f9f3dd&quot;,&quot;parent&quot;:{&quot;type&quot;:&quot;CHILD&quot;,&quot;parentId&quot;:&quot;a8dc5d6a-4ac8-4783-a87e-9990dedac82c&quot;,&quot;order&quot;:&quot;5&quot;},&quot;name&quot;:&quot;Antibody (round style, chimeric)&quot;,&quot;displayName&quot;:&quot;Antibody (round style, chimeric)&quot;,&quot;source&quot;:{&quot;id&quot;:&quot;603534181748f70ab83a3e2e&quot;,&quot;type&quot;:&quot;ASSETS&quot;},&quot;isPremium&quot;:true},&quot;d735087e-66df-4ddc-bb32-37f9a4ff26a8&quot;:{&quot;type&quot;:&quot;FIGURE_OBJECT&quot;,&quot;id&quot;:&quot;d735087e-66df-4ddc-bb32-37f9a4ff26a8&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05&quot;}},&quot;b1a2b4d1-3223-42a7-a700-908d41af2522&quot;:{&quot;type&quot;:&quot;FIGURE_OBJECT&quot;,&quot;id&quot;:&quot;b1a2b4d1-3223-42a7-a700-908d41af2522&quot;,&quot;parent&quot;:{&quot;type&quot;:&quot;CROP&quot;,&quot;parentId&quot;:&quot;d735087e-66df-4ddc-bb32-37f9a4ff26a8&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93f949ea-801c-4674-98ab-af507650bbc5&quot;:{&quot;type&quot;:&quot;FIGURE_OBJECT&quot;,&quot;id&quot;:&quot;93f949ea-801c-4674-98ab-af507650bbc5&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f08eead4-e1d6-468b-8d47-f7b9f8f9f3dd&quot;,&quot;order&quot;:&quot;1&quot;}},&quot;91ee2c76-0f14-493a-85a6-a24d379e507b&quot;:{&quot;type&quot;:&quot;FIGURE_OBJECT&quot;,&quot;id&quot;:&quot;91ee2c76-0f14-493a-85a6-a24d379e507b&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f08eead4-e1d6-468b-8d47-f7b9f8f9f3dd&quot;,&quot;order&quot;:&quot;2&quot;}},&quot;c9326722-2944-47c2-bf1a-81e035f2974f&quot;:{&quot;type&quot;:&quot;FIGURE_OBJECT&quot;,&quot;id&quot;:&quot;c9326722-2944-47c2-bf1a-81e035f2974f&quot;,&quot;parent&quot;:{&quot;type&quot;:&quot;CROP&quot;,&quot;parentId&quot;:&quot;91ee2c76-0f14-493a-85a6-a24d379e507b&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f4604be6-19aa-4a97-8dd3-0c22da9c4832&quot;:{&quot;type&quot;:&quot;FIGURE_OBJECT&quot;,&quot;id&quot;:&quot;f4604be6-19aa-4a97-8dd3-0c22da9c4832&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f08eead4-e1d6-468b-8d47-f7b9f8f9f3dd&quot;,&quot;order&quot;:&quot;25&quot;}},&quot;f59ed475-2984-4c1e-908d-964a8d62be09&quot;:{&quot;type&quot;:&quot;FIGURE_OBJECT&quot;,&quot;id&quot;:&quot;f59ed475-2984-4c1e-908d-964a8d62be09&quot;,&quot;parent&quot;:{&quot;type&quot;:&quot;CROP&quot;,&quot;parentId&quot;:&quot;f4604be6-19aa-4a97-8dd3-0c22da9c4832&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ec9b84d9-6ed0-4162-8a0f-e7e9fac2a3ea&quot;:{&quot;type&quot;:&quot;FIGURE_OBJECT&quot;,&quot;id&quot;:&quot;ec9b84d9-6ed0-4162-8a0f-e7e9fac2a3ea&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f08eead4-e1d6-468b-8d47-f7b9f8f9f3dd&quot;,&quot;order&quot;:&quot;3&quot;}},&quot;5e37d607-451b-4876-90e2-87ce02a8031a&quot;:{&quot;type&quot;:&quot;FIGURE_OBJECT&quot;,&quot;id&quot;:&quot;5e37d607-451b-4876-90e2-87ce02a8031a&quot;,&quot;parent&quot;:{&quot;type&quot;:&quot;CROP&quot;,&quot;parentId&quot;:&quot;ec9b84d9-6ed0-4162-8a0f-e7e9fac2a3ea&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ec8fe72d-ffd0-438a-aa93-052bc85e5330&quot;:{&quot;type&quot;:&quot;FIGURE_OBJECT&quot;,&quot;id&quot;:&quot;ec8fe72d-ffd0-438a-aa93-052bc85e533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f08eead4-e1d6-468b-8d47-f7b9f8f9f3dd&quot;,&quot;order&quot;:&quot;5&quot;}},&quot;8febdb3b-ed11-41ed-8e67-92e8ef306317&quot;:{&quot;type&quot;:&quot;FIGURE_OBJECT&quot;,&quot;id&quot;:&quot;8febdb3b-ed11-41ed-8e67-92e8ef306317&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f08eead4-e1d6-468b-8d47-f7b9f8f9f3dd&quot;,&quot;order&quot;:&quot;55&quot;}},&quot;9707a338-1975-4bb1-82fc-8d4616257935&quot;:{&quot;type&quot;:&quot;FIGURE_OBJECT&quot;,&quot;id&quot;:&quot;9707a338-1975-4bb1-82fc-8d4616257935&quot;,&quot;parent&quot;:{&quot;type&quot;:&quot;CROP&quot;,&quot;parentId&quot;:&quot;8febdb3b-ed11-41ed-8e67-92e8ef306317&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479b865d-2968-4aa0-9d7c-4dd43573c43f&quot;:{&quot;type&quot;:&quot;FIGURE_OBJECT&quot;,&quot;id&quot;:&quot;479b865d-2968-4aa0-9d7c-4dd43573c43f&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f08eead4-e1d6-468b-8d47-f7b9f8f9f3dd&quot;,&quot;order&quot;:&quot;6&quot;}},&quot;f42cec3e-a99c-4836-a41f-e7dfc321ed3a&quot;:{&quot;type&quot;:&quot;FIGURE_OBJECT&quot;,&quot;id&quot;:&quot;f42cec3e-a99c-4836-a41f-e7dfc321ed3a&quot;,&quot;parent&quot;:{&quot;type&quot;:&quot;CROP&quot;,&quot;parentId&quot;:&quot;479b865d-2968-4aa0-9d7c-4dd43573c43f&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741b456e-98e8-4c6e-aaba-4549659de4b2&quot;:{&quot;type&quot;:&quot;FIGURE_OBJECT&quot;,&quot;id&quot;:&quot;741b456e-98e8-4c6e-aaba-4549659de4b2&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f08eead4-e1d6-468b-8d47-f7b9f8f9f3dd&quot;,&quot;order&quot;:&quot;7&quot;}},&quot;d8813959-0cd6-458d-adba-6839904eaa8d&quot;:{&quot;type&quot;:&quot;FIGURE_OBJECT&quot;,&quot;id&quot;:&quot;d8813959-0cd6-458d-adba-6839904eaa8d&quot;,&quot;parent&quot;:{&quot;type&quot;:&quot;CROP&quot;,&quot;parentId&quot;:&quot;741b456e-98e8-4c6e-aaba-4549659de4b2&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917e7f38-e8b2-49e8-b446-c38a67dcd9bb&quot;:{&quot;type&quot;:&quot;FIGURE_OBJECT&quot;,&quot;id&quot;:&quot;917e7f38-e8b2-49e8-b446-c38a67dcd9bb&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f08eead4-e1d6-468b-8d47-f7b9f8f9f3dd&quot;,&quot;order&quot;:&quot;8&quot;}},&quot;bc7355fc-f82f-4cfd-a8f5-aa4e341ac883&quot;:{&quot;type&quot;:&quot;FIGURE_OBJECT&quot;,&quot;id&quot;:&quot;bc7355fc-f82f-4cfd-a8f5-aa4e341ac883&quot;,&quot;parent&quot;:{&quot;type&quot;:&quot;CROP&quot;,&quot;parentId&quot;:&quot;917e7f38-e8b2-49e8-b446-c38a67dcd9bb&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7734ded0-5b21-4a74-bb82-9e748402cfd5&quot;:{&quot;relativeTransform&quot;:{&quot;translate&quot;:{&quot;x&quot;:-134.58889378074443,&quot;y&quot;:-161.4982223613875},&quot;rotate&quot;:0.5202888537929345},&quot;type&quot;:&quot;FIGURE_OBJECT&quot;,&quot;id&quot;:&quot;7734ded0-5b21-4a74-bb82-9e748402cfd5&quot;,&quot;parent&quot;:{&quot;type&quot;:&quot;CHILD&quot;,&quot;parentId&quot;:&quot;a8dc5d6a-4ac8-4783-a87e-9990dedac82c&quot;,&quot;order&quot;:&quot;6&quot;},&quot;name&quot;:&quot;Antibody (round style, chimeric)&quot;,&quot;displayName&quot;:&quot;Antibody (round style, chimeric)&quot;,&quot;source&quot;:{&quot;id&quot;:&quot;603534181748f70ab83a3e2e&quot;,&quot;type&quot;:&quot;ASSETS&quot;},&quot;isPremium&quot;:true},&quot;0155ad0d-ce7a-4217-8d24-61e6f4fa7082&quot;:{&quot;type&quot;:&quot;FIGURE_OBJECT&quot;,&quot;id&quot;:&quot;0155ad0d-ce7a-4217-8d24-61e6f4fa7082&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05&quot;}},&quot;6ea71e07-022b-4731-9aa8-ac72d857dd2a&quot;:{&quot;type&quot;:&quot;FIGURE_OBJECT&quot;,&quot;id&quot;:&quot;6ea71e07-022b-4731-9aa8-ac72d857dd2a&quot;,&quot;parent&quot;:{&quot;type&quot;:&quot;CROP&quot;,&quot;parentId&quot;:&quot;0155ad0d-ce7a-4217-8d24-61e6f4fa7082&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dc925968-00f0-43ed-8237-b4b94b679e57&quot;:{&quot;type&quot;:&quot;FIGURE_OBJECT&quot;,&quot;id&quot;:&quot;dc925968-00f0-43ed-8237-b4b94b679e57&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7734ded0-5b21-4a74-bb82-9e748402cfd5&quot;,&quot;order&quot;:&quot;1&quot;}},&quot;1065bdda-3101-4219-a5bb-4cab0771b3a4&quot;:{&quot;type&quot;:&quot;FIGURE_OBJECT&quot;,&quot;id&quot;:&quot;1065bdda-3101-4219-a5bb-4cab0771b3a4&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7734ded0-5b21-4a74-bb82-9e748402cfd5&quot;,&quot;order&quot;:&quot;2&quot;}},&quot;9364d238-6417-4e8a-be68-99035a7ca002&quot;:{&quot;type&quot;:&quot;FIGURE_OBJECT&quot;,&quot;id&quot;:&quot;9364d238-6417-4e8a-be68-99035a7ca002&quot;,&quot;parent&quot;:{&quot;type&quot;:&quot;CROP&quot;,&quot;parentId&quot;:&quot;1065bdda-3101-4219-a5bb-4cab0771b3a4&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5e0ca7ad-03e0-4acb-892e-4482aa0c22f6&quot;:{&quot;type&quot;:&quot;FIGURE_OBJECT&quot;,&quot;id&quot;:&quot;5e0ca7ad-03e0-4acb-892e-4482aa0c22f6&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7734ded0-5b21-4a74-bb82-9e748402cfd5&quot;,&quot;order&quot;:&quot;25&quot;}},&quot;abb7fce9-3a06-474a-9603-c0272ec2083e&quot;:{&quot;type&quot;:&quot;FIGURE_OBJECT&quot;,&quot;id&quot;:&quot;abb7fce9-3a06-474a-9603-c0272ec2083e&quot;,&quot;parent&quot;:{&quot;type&quot;:&quot;CROP&quot;,&quot;parentId&quot;:&quot;5e0ca7ad-03e0-4acb-892e-4482aa0c22f6&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3da0cfec-1d44-4e80-b511-7aeccaee8c9a&quot;:{&quot;type&quot;:&quot;FIGURE_OBJECT&quot;,&quot;id&quot;:&quot;3da0cfec-1d44-4e80-b511-7aeccaee8c9a&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7734ded0-5b21-4a74-bb82-9e748402cfd5&quot;,&quot;order&quot;:&quot;3&quot;}},&quot;ca14caaa-c86a-4817-9de6-4539e7c05b9f&quot;:{&quot;type&quot;:&quot;FIGURE_OBJECT&quot;,&quot;id&quot;:&quot;ca14caaa-c86a-4817-9de6-4539e7c05b9f&quot;,&quot;parent&quot;:{&quot;type&quot;:&quot;CROP&quot;,&quot;parentId&quot;:&quot;3da0cfec-1d44-4e80-b511-7aeccaee8c9a&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fe122041-a754-43a3-9af0-97e9a3d13049&quot;:{&quot;type&quot;:&quot;FIGURE_OBJECT&quot;,&quot;id&quot;:&quot;fe122041-a754-43a3-9af0-97e9a3d13049&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7734ded0-5b21-4a74-bb82-9e748402cfd5&quot;,&quot;order&quot;:&quot;5&quot;}},&quot;0829976b-ed32-49bd-b095-ae38cd2efccd&quot;:{&quot;type&quot;:&quot;FIGURE_OBJECT&quot;,&quot;id&quot;:&quot;0829976b-ed32-49bd-b095-ae38cd2efccd&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7734ded0-5b21-4a74-bb82-9e748402cfd5&quot;,&quot;order&quot;:&quot;55&quot;}},&quot;62d61e59-811b-478e-96aa-68bacebad6a0&quot;:{&quot;type&quot;:&quot;FIGURE_OBJECT&quot;,&quot;id&quot;:&quot;62d61e59-811b-478e-96aa-68bacebad6a0&quot;,&quot;parent&quot;:{&quot;type&quot;:&quot;CROP&quot;,&quot;parentId&quot;:&quot;0829976b-ed32-49bd-b095-ae38cd2efccd&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e047d8f6-f657-4381-9abc-09c36e3c772e&quot;:{&quot;type&quot;:&quot;FIGURE_OBJECT&quot;,&quot;id&quot;:&quot;e047d8f6-f657-4381-9abc-09c36e3c772e&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7734ded0-5b21-4a74-bb82-9e748402cfd5&quot;,&quot;order&quot;:&quot;6&quot;}},&quot;7eaddcce-982d-4b78-afa6-b7bf9676de04&quot;:{&quot;type&quot;:&quot;FIGURE_OBJECT&quot;,&quot;id&quot;:&quot;7eaddcce-982d-4b78-afa6-b7bf9676de04&quot;,&quot;parent&quot;:{&quot;type&quot;:&quot;CROP&quot;,&quot;parentId&quot;:&quot;e047d8f6-f657-4381-9abc-09c36e3c772e&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133eda89-2b4d-4f10-bb19-de2d5242b5bf&quot;:{&quot;type&quot;:&quot;FIGURE_OBJECT&quot;,&quot;id&quot;:&quot;133eda89-2b4d-4f10-bb19-de2d5242b5bf&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7734ded0-5b21-4a74-bb82-9e748402cfd5&quot;,&quot;order&quot;:&quot;7&quot;}},&quot;2262a5dc-70b1-4870-a966-796d05a3e774&quot;:{&quot;type&quot;:&quot;FIGURE_OBJECT&quot;,&quot;id&quot;:&quot;2262a5dc-70b1-4870-a966-796d05a3e774&quot;,&quot;parent&quot;:{&quot;type&quot;:&quot;CROP&quot;,&quot;parentId&quot;:&quot;133eda89-2b4d-4f10-bb19-de2d5242b5bf&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6ea9b916-3f70-4450-953d-6526da3c1b2f&quot;:{&quot;type&quot;:&quot;FIGURE_OBJECT&quot;,&quot;id&quot;:&quot;6ea9b916-3f70-4450-953d-6526da3c1b2f&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7734ded0-5b21-4a74-bb82-9e748402cfd5&quot;,&quot;order&quot;:&quot;8&quot;}},&quot;fd0e8339-4435-4935-9dd2-58a8eba6ace7&quot;:{&quot;type&quot;:&quot;FIGURE_OBJECT&quot;,&quot;id&quot;:&quot;fd0e8339-4435-4935-9dd2-58a8eba6ace7&quot;,&quot;parent&quot;:{&quot;type&quot;:&quot;CROP&quot;,&quot;parentId&quot;:&quot;6ea9b916-3f70-4450-953d-6526da3c1b2f&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2e3067b4-7469-4e30-bc71-2645b845545e&quot;:{&quot;relativeTransform&quot;:{&quot;translate&quot;:{&quot;x&quot;:-99.49177636206127,&quot;y&quot;:-151.9832491230027},&quot;rotate&quot;:-2.9364085381895513},&quot;type&quot;:&quot;FIGURE_OBJECT&quot;,&quot;id&quot;:&quot;2e3067b4-7469-4e30-bc71-2645b845545e&quot;,&quot;parent&quot;:{&quot;type&quot;:&quot;CHILD&quot;,&quot;parentId&quot;:&quot;a8dc5d6a-4ac8-4783-a87e-9990dedac82c&quot;,&quot;order&quot;:&quot;7&quot;},&quot;name&quot;:&quot;Antibody (round style, chimeric)&quot;,&quot;displayName&quot;:&quot;Antibody (round style, chimeric)&quot;,&quot;source&quot;:{&quot;id&quot;:&quot;603534181748f70ab83a3e2e&quot;,&quot;type&quot;:&quot;ASSETS&quot;},&quot;isPremium&quot;:true},&quot;6219b49c-e56c-4505-be0e-0a1ee6ceff6c&quot;:{&quot;type&quot;:&quot;FIGURE_OBJECT&quot;,&quot;id&quot;:&quot;6219b49c-e56c-4505-be0e-0a1ee6ceff6c&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05&quot;}},&quot;624b1e5a-2909-497d-b8a1-d689f3010bdf&quot;:{&quot;type&quot;:&quot;FIGURE_OBJECT&quot;,&quot;id&quot;:&quot;624b1e5a-2909-497d-b8a1-d689f3010bdf&quot;,&quot;parent&quot;:{&quot;type&quot;:&quot;CROP&quot;,&quot;parentId&quot;:&quot;6219b49c-e56c-4505-be0e-0a1ee6ceff6c&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5644ca2c-2577-4d04-a63b-6c7a9dad9ed3&quot;:{&quot;type&quot;:&quot;FIGURE_OBJECT&quot;,&quot;id&quot;:&quot;5644ca2c-2577-4d04-a63b-6c7a9dad9ed3&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2e3067b4-7469-4e30-bc71-2645b845545e&quot;,&quot;order&quot;:&quot;1&quot;}},&quot;cabca26d-32e2-4242-b2b2-6bbd90138eee&quot;:{&quot;type&quot;:&quot;FIGURE_OBJECT&quot;,&quot;id&quot;:&quot;cabca26d-32e2-4242-b2b2-6bbd90138eee&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2e3067b4-7469-4e30-bc71-2645b845545e&quot;,&quot;order&quot;:&quot;2&quot;}},&quot;c257036e-8212-44e2-81c3-da4777e64068&quot;:{&quot;type&quot;:&quot;FIGURE_OBJECT&quot;,&quot;id&quot;:&quot;c257036e-8212-44e2-81c3-da4777e64068&quot;,&quot;parent&quot;:{&quot;type&quot;:&quot;CROP&quot;,&quot;parentId&quot;:&quot;cabca26d-32e2-4242-b2b2-6bbd90138eee&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da474c66-a36e-497c-b97a-dbbbdc822c53&quot;:{&quot;type&quot;:&quot;FIGURE_OBJECT&quot;,&quot;id&quot;:&quot;da474c66-a36e-497c-b97a-dbbbdc822c53&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2e3067b4-7469-4e30-bc71-2645b845545e&quot;,&quot;order&quot;:&quot;25&quot;}},&quot;e7ffa5e4-59cf-40b5-9f4c-aefb75f17189&quot;:{&quot;type&quot;:&quot;FIGURE_OBJECT&quot;,&quot;id&quot;:&quot;e7ffa5e4-59cf-40b5-9f4c-aefb75f17189&quot;,&quot;parent&quot;:{&quot;type&quot;:&quot;CROP&quot;,&quot;parentId&quot;:&quot;da474c66-a36e-497c-b97a-dbbbdc822c53&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1b7b241f-c528-465d-a440-0ecbe63e3501&quot;:{&quot;type&quot;:&quot;FIGURE_OBJECT&quot;,&quot;id&quot;:&quot;1b7b241f-c528-465d-a440-0ecbe63e3501&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2e3067b4-7469-4e30-bc71-2645b845545e&quot;,&quot;order&quot;:&quot;3&quot;}},&quot;2051e8e5-1f72-4d52-934c-18ea799c1752&quot;:{&quot;type&quot;:&quot;FIGURE_OBJECT&quot;,&quot;id&quot;:&quot;2051e8e5-1f72-4d52-934c-18ea799c1752&quot;,&quot;parent&quot;:{&quot;type&quot;:&quot;CROP&quot;,&quot;parentId&quot;:&quot;1b7b241f-c528-465d-a440-0ecbe63e3501&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ff996c59-009d-4ce4-b351-ca008829fbde&quot;:{&quot;type&quot;:&quot;FIGURE_OBJECT&quot;,&quot;id&quot;:&quot;ff996c59-009d-4ce4-b351-ca008829fbde&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2e3067b4-7469-4e30-bc71-2645b845545e&quot;,&quot;order&quot;:&quot;5&quot;}},&quot;76a8ffb9-5ba6-4a02-ade0-a8cbaba2c29d&quot;:{&quot;type&quot;:&quot;FIGURE_OBJECT&quot;,&quot;id&quot;:&quot;76a8ffb9-5ba6-4a02-ade0-a8cbaba2c29d&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2e3067b4-7469-4e30-bc71-2645b845545e&quot;,&quot;order&quot;:&quot;55&quot;}},&quot;613ea73b-417d-4937-8c16-93b7803beeab&quot;:{&quot;type&quot;:&quot;FIGURE_OBJECT&quot;,&quot;id&quot;:&quot;613ea73b-417d-4937-8c16-93b7803beeab&quot;,&quot;parent&quot;:{&quot;type&quot;:&quot;CROP&quot;,&quot;parentId&quot;:&quot;76a8ffb9-5ba6-4a02-ade0-a8cbaba2c29d&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4c4688b-21d1-4e76-9ec0-950c81fa13f4&quot;:{&quot;type&quot;:&quot;FIGURE_OBJECT&quot;,&quot;id&quot;:&quot;b4c4688b-21d1-4e76-9ec0-950c81fa13f4&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2e3067b4-7469-4e30-bc71-2645b845545e&quot;,&quot;order&quot;:&quot;6&quot;}},&quot;7b6b7edd-df9a-4579-b7fb-afddefd4cab8&quot;:{&quot;type&quot;:&quot;FIGURE_OBJECT&quot;,&quot;id&quot;:&quot;7b6b7edd-df9a-4579-b7fb-afddefd4cab8&quot;,&quot;parent&quot;:{&quot;type&quot;:&quot;CROP&quot;,&quot;parentId&quot;:&quot;b4c4688b-21d1-4e76-9ec0-950c81fa13f4&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d85528d1-0ede-431c-abc8-3b67aa4b3793&quot;:{&quot;type&quot;:&quot;FIGURE_OBJECT&quot;,&quot;id&quot;:&quot;d85528d1-0ede-431c-abc8-3b67aa4b3793&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2e3067b4-7469-4e30-bc71-2645b845545e&quot;,&quot;order&quot;:&quot;7&quot;}},&quot;de2a270a-09a5-430f-aba5-a42bf5a8acd6&quot;:{&quot;type&quot;:&quot;FIGURE_OBJECT&quot;,&quot;id&quot;:&quot;de2a270a-09a5-430f-aba5-a42bf5a8acd6&quot;,&quot;parent&quot;:{&quot;type&quot;:&quot;CROP&quot;,&quot;parentId&quot;:&quot;d85528d1-0ede-431c-abc8-3b67aa4b3793&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0edcbe70-7398-4212-abd1-ccbe7dc34595&quot;:{&quot;type&quot;:&quot;FIGURE_OBJECT&quot;,&quot;id&quot;:&quot;0edcbe70-7398-4212-abd1-ccbe7dc34595&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2e3067b4-7469-4e30-bc71-2645b845545e&quot;,&quot;order&quot;:&quot;8&quot;}},&quot;d611ea5f-f41d-444e-89d9-b33ca80529f5&quot;:{&quot;type&quot;:&quot;FIGURE_OBJECT&quot;,&quot;id&quot;:&quot;d611ea5f-f41d-444e-89d9-b33ca80529f5&quot;,&quot;parent&quot;:{&quot;type&quot;:&quot;CROP&quot;,&quot;parentId&quot;:&quot;0edcbe70-7398-4212-abd1-ccbe7dc34595&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a8dc5d6a-4ac8-4783-a87e-9990dedac82c&quot;:{&quot;type&quot;:&quot;FIGURE_OBJECT&quot;,&quot;id&quot;:&quot;a8dc5d6a-4ac8-4783-a87e-9990dedac82c&quot;,&quot;parent&quot;:{&quot;type&quot;:&quot;CHILD&quot;,&quot;parentId&quot;:&quot;989f2fe7-b7e6-4459-b6b9-21c3eea9f679&quot;,&quot;order&quot;:&quot;99999995&quot;},&quot;relativeTransform&quot;:{}},&quot;07480d4b-33b2-43c2-b66e-37610134a7de&quot;:{&quot;type&quot;:&quot;FIGURE_OBJECT&quot;,&quot;id&quot;:&quot;07480d4b-33b2-43c2-b66e-37610134a7de&quot;,&quot;parent&quot;:{&quot;type&quot;:&quot;CHILD&quot;,&quot;parentId&quot;:&quot;aab517f8-ec32-401a-a153-aaa4c434068c&quot;,&quot;order&quot;:&quot;8&quot;},&quot;relativeTransform&quot;:{&quot;translate&quot;:{&quot;x&quot;:224.10112644951707,&quot;y&quot;:51.76876178961618},&quot;rotate&quot;:0,&quot;skewX&quot;:0,&quot;scale&quot;:{&quot;x&quot;:1,&quot;y&quot;:1}}},&quot;ee70f474-73e0-4aa8-9672-d28c28abe0f1&quot;:{&quot;relativeTransform&quot;:{&quot;translate&quot;:{&quot;x&quot;:-129.63054976395898,&quot;y&quot;:-111.32547893693523},&quot;rotate&quot;:0},&quot;type&quot;:&quot;FIGURE_OBJECT&quot;,&quot;id&quot;:&quot;ee70f474-73e0-4aa8-9672-d28c28abe0f1&quot;,&quot;parent&quot;:{&quot;type&quot;:&quot;CHILD&quot;,&quot;parentId&quot;:&quot;07480d4b-33b2-43c2-b66e-37610134a7de&quot;,&quot;order&quot;:&quot;1&quot;},&quot;name&quot;:&quot;Antibody (round style, chimeric)&quot;,&quot;displayName&quot;:&quot;Antibody (round style, chimeric)&quot;,&quot;source&quot;:{&quot;id&quot;:&quot;603534181748f70ab83a3e2e&quot;,&quot;type&quot;:&quot;ASSETS&quot;},&quot;isPremium&quot;:true},&quot;11e43e5c-92d1-4677-b2a5-5968f9eb44bb&quot;:{&quot;type&quot;:&quot;FIGURE_OBJECT&quot;,&quot;id&quot;:&quot;11e43e5c-92d1-4677-b2a5-5968f9eb44bb&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05&quot;}},&quot;e408cb73-453a-486f-82b4-9f5ae1428356&quot;:{&quot;type&quot;:&quot;FIGURE_OBJECT&quot;,&quot;id&quot;:&quot;e408cb73-453a-486f-82b4-9f5ae1428356&quot;,&quot;parent&quot;:{&quot;type&quot;:&quot;CROP&quot;,&quot;parentId&quot;:&quot;11e43e5c-92d1-4677-b2a5-5968f9eb44bb&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97972857-53ed-4b0f-9846-81c223e602e1&quot;:{&quot;type&quot;:&quot;FIGURE_OBJECT&quot;,&quot;id&quot;:&quot;97972857-53ed-4b0f-9846-81c223e602e1&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ee70f474-73e0-4aa8-9672-d28c28abe0f1&quot;,&quot;order&quot;:&quot;1&quot;}},&quot;48b2f656-ff47-4a6e-ae24-edd51c9843e5&quot;:{&quot;type&quot;:&quot;FIGURE_OBJECT&quot;,&quot;id&quot;:&quot;48b2f656-ff47-4a6e-ae24-edd51c9843e5&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e70f474-73e0-4aa8-9672-d28c28abe0f1&quot;,&quot;order&quot;:&quot;2&quot;}},&quot;60f6cd2e-66b7-438b-983e-2991fc66546e&quot;:{&quot;type&quot;:&quot;FIGURE_OBJECT&quot;,&quot;id&quot;:&quot;60f6cd2e-66b7-438b-983e-2991fc66546e&quot;,&quot;parent&quot;:{&quot;type&quot;:&quot;CROP&quot;,&quot;parentId&quot;:&quot;48b2f656-ff47-4a6e-ae24-edd51c9843e5&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96565a17-fc6a-4c53-9103-203b353b5374&quot;:{&quot;type&quot;:&quot;FIGURE_OBJECT&quot;,&quot;id&quot;:&quot;96565a17-fc6a-4c53-9103-203b353b5374&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25&quot;}},&quot;34b5bea3-d8c3-45f3-bb06-bcaade6135dd&quot;:{&quot;type&quot;:&quot;FIGURE_OBJECT&quot;,&quot;id&quot;:&quot;34b5bea3-d8c3-45f3-bb06-bcaade6135dd&quot;,&quot;parent&quot;:{&quot;type&quot;:&quot;CROP&quot;,&quot;parentId&quot;:&quot;96565a17-fc6a-4c53-9103-203b353b5374&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2643e2c1-6588-4b22-bce3-033c362658b9&quot;:{&quot;type&quot;:&quot;FIGURE_OBJECT&quot;,&quot;id&quot;:&quot;2643e2c1-6588-4b22-bce3-033c362658b9&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ee70f474-73e0-4aa8-9672-d28c28abe0f1&quot;,&quot;order&quot;:&quot;3&quot;}},&quot;dd5b3894-57fc-43f9-95bc-1228991258c7&quot;:{&quot;type&quot;:&quot;FIGURE_OBJECT&quot;,&quot;id&quot;:&quot;dd5b3894-57fc-43f9-95bc-1228991258c7&quot;,&quot;parent&quot;:{&quot;type&quot;:&quot;CROP&quot;,&quot;parentId&quot;:&quot;2643e2c1-6588-4b22-bce3-033c362658b9&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203b2f3d-f8b1-4fb7-beeb-da019351755a&quot;:{&quot;type&quot;:&quot;FIGURE_OBJECT&quot;,&quot;id&quot;:&quot;203b2f3d-f8b1-4fb7-beeb-da019351755a&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ee70f474-73e0-4aa8-9672-d28c28abe0f1&quot;,&quot;order&quot;:&quot;5&quot;}},&quot;9581f07a-17b4-47e5-b516-bd3e230dfdc5&quot;:{&quot;type&quot;:&quot;FIGURE_OBJECT&quot;,&quot;id&quot;:&quot;9581f07a-17b4-47e5-b516-bd3e230dfdc5&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ee70f474-73e0-4aa8-9672-d28c28abe0f1&quot;,&quot;order&quot;:&quot;55&quot;}},&quot;30026f15-50db-45e0-a1ac-4ab36a28736f&quot;:{&quot;type&quot;:&quot;FIGURE_OBJECT&quot;,&quot;id&quot;:&quot;30026f15-50db-45e0-a1ac-4ab36a28736f&quot;,&quot;parent&quot;:{&quot;type&quot;:&quot;CROP&quot;,&quot;parentId&quot;:&quot;9581f07a-17b4-47e5-b516-bd3e230dfdc5&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fdc2ca4e-ff09-44e7-82d4-f85affd2aa95&quot;:{&quot;type&quot;:&quot;FIGURE_OBJECT&quot;,&quot;id&quot;:&quot;fdc2ca4e-ff09-44e7-82d4-f85affd2aa95&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ee70f474-73e0-4aa8-9672-d28c28abe0f1&quot;,&quot;order&quot;:&quot;6&quot;}},&quot;4ef811c8-7e1f-4eda-b743-a98d714ef111&quot;:{&quot;type&quot;:&quot;FIGURE_OBJECT&quot;,&quot;id&quot;:&quot;4ef811c8-7e1f-4eda-b743-a98d714ef111&quot;,&quot;parent&quot;:{&quot;type&quot;:&quot;CROP&quot;,&quot;parentId&quot;:&quot;fdc2ca4e-ff09-44e7-82d4-f85affd2aa95&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aba307b0-99e8-4a57-872a-4ff7bdf21568&quot;:{&quot;type&quot;:&quot;FIGURE_OBJECT&quot;,&quot;id&quot;:&quot;aba307b0-99e8-4a57-872a-4ff7bdf21568&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ee70f474-73e0-4aa8-9672-d28c28abe0f1&quot;,&quot;order&quot;:&quot;7&quot;}},&quot;cc8eceed-3e3a-4478-a406-396b74c46d17&quot;:{&quot;type&quot;:&quot;FIGURE_OBJECT&quot;,&quot;id&quot;:&quot;cc8eceed-3e3a-4478-a406-396b74c46d17&quot;,&quot;parent&quot;:{&quot;type&quot;:&quot;CROP&quot;,&quot;parentId&quot;:&quot;aba307b0-99e8-4a57-872a-4ff7bdf21568&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985d8596-63ca-406f-bff6-c7a7a0c00ac6&quot;:{&quot;type&quot;:&quot;FIGURE_OBJECT&quot;,&quot;id&quot;:&quot;985d8596-63ca-406f-bff6-c7a7a0c00ac6&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ee70f474-73e0-4aa8-9672-d28c28abe0f1&quot;,&quot;order&quot;:&quot;8&quot;}},&quot;07f05f5e-4aa3-4647-912b-8bbd6285c1c9&quot;:{&quot;type&quot;:&quot;FIGURE_OBJECT&quot;,&quot;id&quot;:&quot;07f05f5e-4aa3-4647-912b-8bbd6285c1c9&quot;,&quot;parent&quot;:{&quot;type&quot;:&quot;CROP&quot;,&quot;parentId&quot;:&quot;985d8596-63ca-406f-bff6-c7a7a0c00ac6&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46896e1f-a3d7-4ac3-b868-919b22843f11&quot;:{&quot;relativeTransform&quot;:{&quot;translate&quot;:{&quot;x&quot;:-101.27386725365001,&quot;y&quot;:-119.13584098849118},&quot;rotate&quot;:0.38092832121365916},&quot;type&quot;:&quot;FIGURE_OBJECT&quot;,&quot;id&quot;:&quot;46896e1f-a3d7-4ac3-b868-919b22843f11&quot;,&quot;parent&quot;:{&quot;type&quot;:&quot;CHILD&quot;,&quot;parentId&quot;:&quot;07480d4b-33b2-43c2-b66e-37610134a7de&quot;,&quot;order&quot;:&quot;2&quot;},&quot;name&quot;:&quot;Antibody (round style, chimeric)&quot;,&quot;displayName&quot;:&quot;Antibody (round style, chimeric)&quot;,&quot;source&quot;:{&quot;id&quot;:&quot;603534181748f70ab83a3e2e&quot;,&quot;type&quot;:&quot;ASSETS&quot;},&quot;isPremium&quot;:true},&quot;ff9eea83-9926-41cb-9202-2432f0ff42a9&quot;:{&quot;type&quot;:&quot;FIGURE_OBJECT&quot;,&quot;id&quot;:&quot;ff9eea83-9926-41cb-9202-2432f0ff42a9&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05&quot;}},&quot;6b9a0ed2-dda5-4712-89bb-f805db6bd1b1&quot;:{&quot;type&quot;:&quot;FIGURE_OBJECT&quot;,&quot;id&quot;:&quot;6b9a0ed2-dda5-4712-89bb-f805db6bd1b1&quot;,&quot;parent&quot;:{&quot;type&quot;:&quot;CROP&quot;,&quot;parentId&quot;:&quot;ff9eea83-9926-41cb-9202-2432f0ff42a9&quot;,&quot;order&quot;:&quot;5&quot;},&quot;relativeTransform&quot;:{&quot;translate&quot;:{&quot;x&quot;:1.281329392732231,&quot;y&quot;:0},&quot;rotate&quot;:0,&quot;skewX&quot;:-4.091848838485088e-16,&quot;scale&quot;:{&quot;x&quot;:7.5081492069855145,&quot;y&quot;:1.6594257454272334}},&quot;path&quot;:{&quot;type&quot;:&quot;RECT&quot;,&quot;size&quot;:{&quot;x&quot;:2,&quot;y&quot;:2}},&quot;pathStyles&quot;:[{&quot;type&quot;:&quot;FILL&quot;,&quot;fillStyle&quot;:&quot;#fff&quot;}],&quot;isFrozen&quot;:true},&quot;fdd1ef88-c776-4171-b5f2-127fe481fa0e&quot;:{&quot;type&quot;:&quot;FIGURE_OBJECT&quot;,&quot;id&quot;:&quot;fdd1ef88-c776-4171-b5f2-127fe481fa0e&quot;,&quot;relativeTransform&quot;:{&quot;translate&quot;:{&quot;x&quot;:8.184621365448159,&quot;y&quot;:-5.296225053321152},&quot;rotate&quot;:-0.965704478660592,&quot;skewX&quot;:-1.6653345369377348e-16},&quot;opacity&quot;:1,&quot;path&quot;:{&quot;type&quot;:&quot;RECT&quot;,&quot;size&quot;:{&quot;x&quot;:10.039523543238692,&quot;y&quot;:2.3097025348924505},&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46896e1f-a3d7-4ac3-b868-919b22843f11&quot;,&quot;order&quot;:&quot;1&quot;}},&quot;e14d0888-6939-49ab-9e49-2c200fce9582&quot;:{&quot;type&quot;:&quot;FIGURE_OBJECT&quot;,&quot;id&quot;:&quot;e14d0888-6939-49ab-9e49-2c200fce9582&quot;,&quot;relativeTransform&quot;:{&quot;translate&quot;:{&quot;x&quot;:4.656891839275176,&quot;y&quot;:-6.28608111984753},&quot;rotate&quot;:-0.9657044786605923,&quot;skewX&quot;:-5.551115123125783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46896e1f-a3d7-4ac3-b868-919b22843f11&quot;,&quot;order&quot;:&quot;2&quot;}},&quot;fc645299-0fcf-42fe-ad73-f42c84b6225c&quot;:{&quot;type&quot;:&quot;FIGURE_OBJECT&quot;,&quot;id&quot;:&quot;fc645299-0fcf-42fe-ad73-f42c84b6225c&quot;,&quot;parent&quot;:{&quot;type&quot;:&quot;CROP&quot;,&quot;parentId&quot;:&quot;e14d0888-6939-49ab-9e49-2c200fce9582&quot;,&quot;order&quot;:&quot;5&quot;},&quot;relativeTransform&quot;:{&quot;translate&quot;:{&quot;x&quot;:0.8425266589669874,&quot;y&quot;:-0.22122710673032642},&quot;rotate&quot;:-0.2967781994987114,&quot;skewX&quot;:-2.354655339622992e-15,&quot;scale&quot;:{&quot;x&quot;:5.493276109041845,&quot;y&quot;:2.8362146184924173}},&quot;path&quot;:{&quot;type&quot;:&quot;RECT&quot;,&quot;size&quot;:{&quot;x&quot;:2,&quot;y&quot;:2}},&quot;pathStyles&quot;:[{&quot;type&quot;:&quot;FILL&quot;,&quot;fillStyle&quot;:&quot;#fff&quot;}],&quot;isFrozen&quot;:true},&quot;17bca540-6714-470b-80e6-4f2dfdcf78d9&quot;:{&quot;type&quot;:&quot;FIGURE_OBJECT&quot;,&quot;id&quot;:&quot;17bca540-6714-470b-80e6-4f2dfdcf78d9&quot;,&quot;relativeTransform&quot;:{&quot;translate&quot;:{&quot;x&quot;:6.38204127619715,&quot;y&quot;:-8.774417469371366},&quot;rotate&quot;:-0.9657044786605928,&quot;skewX&quot;:-9.43689570931383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25&quot;}},&quot;29585d07-718f-4139-9542-0bdb9336b747&quot;:{&quot;type&quot;:&quot;FIGURE_OBJECT&quot;,&quot;id&quot;:&quot;29585d07-718f-4139-9542-0bdb9336b747&quot;,&quot;parent&quot;:{&quot;type&quot;:&quot;CROP&quot;,&quot;parentId&quot;:&quot;17bca540-6714-470b-80e6-4f2dfdcf78d9&quot;,&quot;order&quot;:&quot;5&quot;},&quot;relativeTransform&quot;:{&quot;translate&quot;:{&quot;x&quot;:0.7459838379623679,&quot;y&quot;:-0.029237418219485622},&quot;rotate&quot;:0,&quot;skewX&quot;:-5.773978819547224e-15,&quot;scale&quot;:{&quot;x&quot;:2.869118112362895,&quot;y&quot;:1.427116352196719}},&quot;path&quot;:{&quot;type&quot;:&quot;RECT&quot;,&quot;size&quot;:{&quot;x&quot;:2,&quot;y&quot;:2}},&quot;pathStyles&quot;:[{&quot;type&quot;:&quot;FILL&quot;,&quot;fillStyle&quot;:&quot;#fff&quot;}],&quot;isFrozen&quot;:true},&quot;3a66b38b-5376-4adb-ad1c-37e5c6696b35&quot;:{&quot;type&quot;:&quot;FIGURE_OBJECT&quot;,&quot;id&quot;:&quot;3a66b38b-5376-4adb-ad1c-37e5c6696b35&quot;,&quot;relativeTransform&quot;:{&quot;translate&quot;:{&quot;x&quot;:-1.8816964255950985,&quot;y&quot;:3.465968410811667},&quot;rotate&quot;:-1.570796326794897,&quot;skewX&quot;:1.1102230246251575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46896e1f-a3d7-4ac3-b868-919b22843f11&quot;,&quot;order&quot;:&quot;3&quot;}},&quot;eb77cbf6-5d9b-4ab2-8731-fd4ced89abf9&quot;:{&quot;type&quot;:&quot;FIGURE_OBJECT&quot;,&quot;id&quot;:&quot;eb77cbf6-5d9b-4ab2-8731-fd4ced89abf9&quot;,&quot;parent&quot;:{&quot;type&quot;:&quot;CROP&quot;,&quot;parentId&quot;:&quot;3a66b38b-5376-4adb-ad1c-37e5c6696b35&quot;,&quot;order&quot;:&quot;5&quot;},&quot;relativeTransform&quot;:{&quot;translate&quot;:{&quot;x&quot;:-1.281329392732231,&quot;y&quot;:0},&quot;rotate&quot;:6.283185307179586,&quot;skewX&quot;:-4.827982052985548e-16,&quot;scale&quot;:{&quot;x&quot;:-7.5081492069855145,&quot;y&quot;:1.6594257454272334}},&quot;path&quot;:{&quot;type&quot;:&quot;RECT&quot;,&quot;size&quot;:{&quot;x&quot;:2,&quot;y&quot;:2}},&quot;pathStyles&quot;:[{&quot;type&quot;:&quot;FILL&quot;,&quot;fillStyle&quot;:&quot;#fff&quot;}],&quot;isFrozen&quot;:true},&quot;10ce3dc8-fbdc-4f89-9d0b-6be3db12fe50&quot;:{&quot;type&quot;:&quot;FIGURE_OBJECT&quot;,&quot;id&quot;:&quot;10ce3dc8-fbdc-4f89-9d0b-6be3db12fe50&quot;,&quot;relativeTransform&quot;:{&quot;translate&quot;:{&quot;x&quot;:-8.145524239421091,&quot;y&quot;:-5.363096564072178},&quot;rotate&quot;:0.9657044786605908,&quot;skewX&quot;:-2.775557561562892e-16},&quot;opacity&quot;:1,&quot;path&quot;:{&quot;type&quot;:&quot;RECT&quot;,&quot;size&quot;:{&quot;x&quot;:-10.03952354323869,&quot;y&quot;:2.3097025348924514},&quot;cornerRounding&quot;:{&quot;type&quot;:&quot;ARC_LENGTH&quot;,&quot;global&quot;:3.886667640461002}},&quot;pathStyles&quot;:[{&quot;type&quot;:&quot;FILL&quot;,&quot;fillStyle&quot;:&quot;rgba(145, 46, 184, 1)&quot;},{&quot;type&quot;:&quot;STROKE&quot;,&quot;strokeStyle&quot;:&quot;rgba(145, 46, 184, 1)&quot;,&quot;lineWidth&quot;:0.1979463574830982,&quot;lineJoin&quot;:&quot;round&quot;}],&quot;isLocked&quot;:false,&quot;parent&quot;:{&quot;type&quot;:&quot;CHILD&quot;,&quot;parentId&quot;:&quot;46896e1f-a3d7-4ac3-b868-919b22843f11&quot;,&quot;order&quot;:&quot;5&quot;}},&quot;f83ea233-b375-4819-b509-18f718aa2d64&quot;:{&quot;type&quot;:&quot;FIGURE_OBJECT&quot;,&quot;id&quot;:&quot;f83ea233-b375-4819-b509-18f718aa2d64&quot;,&quot;relativeTransform&quot;:{&quot;translate&quot;:{&quot;x&quot;:-4.617794713248115,&quot;y&quot;:-6.352952630598555},&quot;rotate&quot;:0.9657044786605928,&quot;skewX&quot;:3.885780586188048e-16},&quot;opacity&quot;:1,&quot;path&quot;:{&quot;type&quot;:&quot;RECT&quot;,&quot;size&quot;:{&quot;x&quot;:-12.4237314517781,&quot;y&quot;:2.3097025348924523},&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46896e1f-a3d7-4ac3-b868-919b22843f11&quot;,&quot;order&quot;:&quot;55&quot;}},&quot;0d4a3455-3141-4cf9-bf2d-dd9641f98bd1&quot;:{&quot;type&quot;:&quot;FIGURE_OBJECT&quot;,&quot;id&quot;:&quot;0d4a3455-3141-4cf9-bf2d-dd9641f98bd1&quot;,&quot;parent&quot;:{&quot;type&quot;:&quot;CROP&quot;,&quot;parentId&quot;:&quot;f83ea233-b375-4819-b509-18f718aa2d64&quot;,&quot;order&quot;:&quot;5&quot;},&quot;relativeTransform&quot;:{&quot;translate&quot;:{&quot;x&quot;:-0.8343940810673802,&quot;y&quot;:-0.22180956611978087},&quot;rotate&quot;:0.2967781994987124,&quot;skewX&quot;:-2.095556163900952e-15,&quot;scale&quot;:{&quot;x&quot;:-5.485669392749459,&quot;y&quot;:2.8391499122563753}},&quot;path&quot;:{&quot;type&quot;:&quot;RECT&quot;,&quot;size&quot;:{&quot;x&quot;:2,&quot;y&quot;:2}},&quot;pathStyles&quot;:[{&quot;type&quot;:&quot;FILL&quot;,&quot;fillStyle&quot;:&quot;#fff&quot;}],&quot;isFrozen&quot;:true},&quot;052fffc7-ef88-44f5-a19a-b02a246327af&quot;:{&quot;type&quot;:&quot;FIGURE_OBJECT&quot;,&quot;id&quot;:&quot;052fffc7-ef88-44f5-a19a-b02a246327af&quot;,&quot;relativeTransform&quot;:{&quot;translate&quot;:{&quot;x&quot;:-8.204135531094026,&quot;y&quot;:-5.491291594881889},&quot;rotate&quot;:0.9504642499656419,&quot;skewX&quot;:1.665334536937735e-16},&quot;opacity&quot;:1,&quot;path&quot;:{&quot;type&quot;:&quot;RECT&quot;,&quot;size&quot;:{&quot;x&quot;:-9.894966689191552,&quot;y&quot;:2.3097025348924523},&quot;cornerRounding&quot;:{&quot;type&quot;:&quot;ARC_LENGTH&quot;,&quot;global&quot;:3.8866676404610008}},&quot;pathStyles&quot;:[{&quot;type&quot;:&quot;FILL&quot;,&quot;fillStyle&quot;:&quot;rgba(68, 155, 76, 1)&quot;},{&quot;type&quot;:&quot;STROKE&quot;,&quot;strokeStyle&quot;:&quot;rgba(68, 155, 76, 1)&quot;,&quot;lineWidth&quot;:0.19794635748309813,&quot;lineJoin&quot;:&quot;round&quot;}],&quot;isLocked&quot;:false,&quot;parent&quot;:{&quot;type&quot;:&quot;CHILD&quot;,&quot;parentId&quot;:&quot;46896e1f-a3d7-4ac3-b868-919b22843f11&quot;,&quot;order&quot;:&quot;6&quot;}},&quot;cc1d34e9-6431-49aa-b982-08a107a01754&quot;:{&quot;type&quot;:&quot;FIGURE_OBJECT&quot;,&quot;id&quot;:&quot;cc1d34e9-6431-49aa-b982-08a107a01754&quot;,&quot;parent&quot;:{&quot;type&quot;:&quot;CROP&quot;,&quot;parentId&quot;:&quot;052fffc7-ef88-44f5-a19a-b02a246327af&quot;,&quot;order&quot;:&quot;5&quot;},&quot;relativeTransform&quot;:{&quot;translate&quot;:{&quot;x&quot;:-2.4158767223497923,&quot;y&quot;:-0.023660889971190986},&quot;rotate&quot;:6.283185307179586,&quot;skewX&quot;:-1.3558023687548515e-15,&quot;scale&quot;:{&quot;x&quot;:-2.7823043297590413,&quot;y&quot;:1.3945844178599307}},&quot;path&quot;:{&quot;type&quot;:&quot;RECT&quot;,&quot;size&quot;:{&quot;x&quot;:2,&quot;y&quot;:2}},&quot;pathStyles&quot;:[{&quot;type&quot;:&quot;FILL&quot;,&quot;fillStyle&quot;:&quot;#fff&quot;}],&quot;isFrozen&quot;:true},&quot;87e0652a-b3d8-4256-8e34-505daff89341&quot;:{&quot;type&quot;:&quot;FIGURE_OBJECT&quot;,&quot;id&quot;:&quot;87e0652a-b3d8-4256-8e34-505daff89341&quot;,&quot;relativeTransform&quot;:{&quot;translate&quot;:{&quot;x&quot;:-6.342944150170067,&quot;y&quot;:-8.841288980122393},&quot;rotate&quot;:0.9657044786605928,&quot;skewX&quot;:9.43689570931383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46896e1f-a3d7-4ac3-b868-919b22843f11&quot;,&quot;order&quot;:&quot;7&quot;}},&quot;71f9ac68-e36c-4bbd-a6f1-0ed8e5a6cbbc&quot;:{&quot;type&quot;:&quot;FIGURE_OBJECT&quot;,&quot;id&quot;:&quot;71f9ac68-e36c-4bbd-a6f1-0ed8e5a6cbbc&quot;,&quot;parent&quot;:{&quot;type&quot;:&quot;CROP&quot;,&quot;parentId&quot;:&quot;87e0652a-b3d8-4256-8e34-505daff89341&quot;,&quot;order&quot;:&quot;5&quot;},&quot;relativeTransform&quot;:{&quot;translate&quot;:{&quot;x&quot;:-0.7459838379623682,&quot;y&quot;:-0.03059219519750082},&quot;rotate&quot;:6.283185307179586,&quot;skewX&quot;:-6.124330032770764e-15,&quot;scale&quot;:{&quot;x&quot;:-2.8691181123628957,&quot;y&quot;:1.4757929091171118}},&quot;path&quot;:{&quot;type&quot;:&quot;RECT&quot;,&quot;size&quot;:{&quot;x&quot;:2,&quot;y&quot;:2}},&quot;pathStyles&quot;:[{&quot;type&quot;:&quot;FILL&quot;,&quot;fillStyle&quot;:&quot;#fff&quot;}],&quot;isFrozen&quot;:true},&quot;173d04fd-f9cd-406a-b5f3-c1b604e855f2&quot;:{&quot;type&quot;:&quot;FIGURE_OBJECT&quot;,&quot;id&quot;:&quot;173d04fd-f9cd-406a-b5f3-c1b604e855f2&quot;,&quot;relativeTransform&quot;:{&quot;translate&quot;:{&quot;x&quot;:8.234499501775591,&quot;y&quot;:-5.366558684580037},&quot;rotate&quot;:-0.9657044786605923,&quot;skewX&quot;:-3.885780586188048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46896e1f-a3d7-4ac3-b868-919b22843f11&quot;,&quot;order&quot;:&quot;8&quot;}},&quot;9925b14f-cdb2-4033-923a-12719dbb3021&quot;:{&quot;type&quot;:&quot;FIGURE_OBJECT&quot;,&quot;id&quot;:&quot;9925b14f-cdb2-4033-923a-12719dbb3021&quot;,&quot;parent&quot;:{&quot;type&quot;:&quot;CROP&quot;,&quot;parentId&quot;:&quot;173d04fd-f9cd-406a-b5f3-c1b604e855f2&quot;,&quot;order&quot;:&quot;5&quot;},&quot;relativeTransform&quot;:{&quot;translate&quot;:{&quot;x&quot;:2.4228080275760986,&quot;y&quot;:-0.01386261045261337},&quot;rotate&quot;:0,&quot;skewX&quot;:-1.86789958901572e-15,&quot;scale&quot;:{&quot;x&quot;:2.789235634985348,&quot;y&quot;:1.3847861383413438}},&quot;path&quot;:{&quot;type&quot;:&quot;RECT&quot;,&quot;size&quot;:{&quot;x&quot;:2,&quot;y&quot;:2}},&quot;pathStyles&quot;:[{&quot;type&quot;:&quot;FILL&quot;,&quot;fillStyle&quot;:&quot;#fff&quot;}],&quot;isFrozen&quot;:true},&quot;8d34b6be-92e9-4ed3-b795-3cf25c4606c0&quot;:{&quot;relativeTransform&quot;:{&quot;translate&quot;:{&quot;x&quot;:-155.54093259224024,&quot;y&quot;:-138.03163205259676},&quot;rotate&quot;:0.09836656927702833,&quot;skewX&quot;:-8.326672684688674e-17,&quot;scale&quot;:{&quot;x&quot;:1,&quot;y&quot;:1.0000000000000002}},&quot;type&quot;:&quot;FIGURE_OBJECT&quot;,&quot;id&quot;:&quot;8d34b6be-92e9-4ed3-b795-3cf25c4606c0&quot;,&quot;parent&quot;:{&quot;type&quot;:&quot;CHILD&quot;,&quot;parentId&quot;:&quot;07480d4b-33b2-43c2-b66e-37610134a7de&quot;,&quot;order&quot;:&quot;3&quot;},&quot;name&quot;:&quot;Antibody (round style, chimeric)&quot;,&quot;displayName&quot;:&quot;Antibody (round style, chimeric)&quot;,&quot;source&quot;:{&quot;id&quot;:&quot;603534181748f70ab83a3e2e&quot;,&quot;type&quot;:&quot;ASSETS&quot;},&quot;isPremium&quot;:true},&quot;4e07ef92-32aa-4220-a011-9d624aba480c&quot;:{&quot;type&quot;:&quot;FIGURE_OBJECT&quot;,&quot;id&quot;:&quot;4e07ef92-32aa-4220-a011-9d624aba480c&quot;,&quot;relativeTransform&quot;:{&quot;translate&quot;:{&quot;x&quot;:1.9371201653831573,&quot;y&quot;:3.5117071675356906},&quot;rotate&quot;:1.5707963267948963,&quot;skewX&quot;:-1.1102230246251531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05&quot;}},&quot;89771f7e-0416-4bf4-a5ee-c807ecd439a8&quot;:{&quot;type&quot;:&quot;FIGURE_OBJECT&quot;,&quot;id&quot;:&quot;89771f7e-0416-4bf4-a5ee-c807ecd439a8&quot;,&quot;parent&quot;:{&quot;type&quot;:&quot;CROP&quot;,&quot;parentId&quot;:&quot;4e07ef92-32aa-4220-a011-9d624aba480c&quot;,&quot;order&quot;:&quot;5&quot;},&quot;relativeTransform&quot;:{&quot;translate&quot;:{&quot;x&quot;:1.281329392732231,&quot;y&quot;:0},&quot;rotate&quot;:0,&quot;skewX&quot;:-3.8464711003182726e-16,&quot;scale&quot;:{&quot;x&quot;:7.5081492069855145,&quot;y&quot;:1.6594257454272334}},&quot;path&quot;:{&quot;type&quot;:&quot;RECT&quot;,&quot;size&quot;:{&quot;x&quot;:2,&quot;y&quot;:2}},&quot;pathStyles&quot;:[{&quot;type&quot;:&quot;FILL&quot;,&quot;fillStyle&quot;:&quot;#fff&quot;}],&quot;isFrozen&quot;:true},&quot;dc92b62f-5d61-4de3-9ee3-9e26c709c2d4&quot;:{&quot;type&quot;:&quot;FIGURE_OBJECT&quot;,&quot;id&quot;:&quot;dc92b62f-5d61-4de3-9ee3-9e26c709c2d4&quot;,&quot;relativeTransform&quot;:{&quot;translate&quot;:{&quot;x&quot;:8.184621365448159,&quot;y&quot;:-5.296225053321152},&quot;rotate&quot;:-0.965704478660592,&quot;skewX&quot;:-1.7150622368832872e-16},&quot;opacity&quot;:1,&quot;path&quot;:{&quot;type&quot;:&quot;RECT&quot;,&quot;size&quot;:{&quot;x&quot;:10.039523543238692,&quot;y&quot;:2.309702534892451},&quot;cornerRounding&quot;:{&quot;type&quot;:&quot;ARC_LENGTH&quot;,&quot;global&quot;:3.8866676404610025}},&quot;pathStyles&quot;:[{&quot;type&quot;:&quot;FILL&quot;,&quot;fillStyle&quot;:&quot;rgba(145, 46, 184, 1)&quot;},{&quot;type&quot;:&quot;STROKE&quot;,&quot;strokeStyle&quot;:&quot;rgba(145, 46, 184, 1)&quot;,&quot;lineWidth&quot;:0.19794635748309825,&quot;lineJoin&quot;:&quot;round&quot;}],&quot;isLocked&quot;:false,&quot;parent&quot;:{&quot;type&quot;:&quot;CHILD&quot;,&quot;parentId&quot;:&quot;8d34b6be-92e9-4ed3-b795-3cf25c4606c0&quot;,&quot;order&quot;:&quot;1&quot;}},&quot;c71ce36d-40e4-493a-bc50-657971a7fc50&quot;:{&quot;type&quot;:&quot;FIGURE_OBJECT&quot;,&quot;id&quot;:&quot;c71ce36d-40e4-493a-bc50-657971a7fc50&quot;,&quot;relativeTransform&quot;:{&quot;translate&quot;:{&quot;x&quot;:4.656891839275176,&quot;y&quot;:-6.28608111984753},&quot;rotate&quot;:-0.9657044786605923,&quot;skewX&quot;:-6.002717829091504e-16},&quot;opacity&quot;:1,&quot;path&quot;:{&quot;type&quot;:&quot;RECT&quot;,&quot;size&quot;:{&quot;x&quot;:12.423731451778103,&quot;y&quot;:2.3097025348924505},&quot;cornerRounding&quot;:{&quot;type&quot;:&quot;ARC_LENGTH&quot;,&quot;global&quot;:3.886667640461004}},&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8d34b6be-92e9-4ed3-b795-3cf25c4606c0&quot;,&quot;order&quot;:&quot;2&quot;}},&quot;f48434c3-7162-4001-b932-a60acf50cd18&quot;:{&quot;type&quot;:&quot;FIGURE_OBJECT&quot;,&quot;id&quot;:&quot;f48434c3-7162-4001-b932-a60acf50cd18&quot;,&quot;parent&quot;:{&quot;type&quot;:&quot;CROP&quot;,&quot;parentId&quot;:&quot;c71ce36d-40e4-493a-bc50-657971a7fc50&quot;,&quot;order&quot;:&quot;5&quot;},&quot;relativeTransform&quot;:{&quot;translate&quot;:{&quot;x&quot;:0.8425266589669873,&quot;y&quot;:-0.22122710673032642},&quot;rotate&quot;:-0.2967781994987115,&quot;skewX&quot;:-2.0897566139154063e-15,&quot;scale&quot;:{&quot;x&quot;:5.493276109041844,&quot;y&quot;:2.8362146184924177}},&quot;path&quot;:{&quot;type&quot;:&quot;RECT&quot;,&quot;size&quot;:{&quot;x&quot;:2,&quot;y&quot;:2}},&quot;pathStyles&quot;:[{&quot;type&quot;:&quot;FILL&quot;,&quot;fillStyle&quot;:&quot;#fff&quot;}],&quot;isFrozen&quot;:true},&quot;40fda9b3-62b4-4439-ad7d-ca1096eea3ed&quot;:{&quot;type&quot;:&quot;FIGURE_OBJECT&quot;,&quot;id&quot;:&quot;40fda9b3-62b4-4439-ad7d-ca1096eea3ed&quot;,&quot;relativeTransform&quot;:{&quot;translate&quot;:{&quot;x&quot;:6.38204127619715,&quot;y&quot;:-8.774417469371366},&quot;rotate&quot;:-0.9657044786605928,&quot;skewX&quot;:-9.432842302858079e-16},&quot;opacity&quot;:1,&quot;path&quot;:{&quot;type&quot;:&quot;RECT&quot;,&quot;size&quot;:{&quot;x&quot;:6.681564458878568,&quot;y&quot;:2.309702534892451},&quot;cornerRounding&quot;:{&quot;type&quot;:&quot;ARC_LENGTH&quot;,&quot;global&quot;:3.886667640461004}},&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25&quot;}},&quot;cc791928-e677-43aa-a092-e784aba1fba3&quot;:{&quot;type&quot;:&quot;FIGURE_OBJECT&quot;,&quot;id&quot;:&quot;cc791928-e677-43aa-a092-e784aba1fba3&quot;,&quot;parent&quot;:{&quot;type&quot;:&quot;CROP&quot;,&quot;parentId&quot;:&quot;40fda9b3-62b4-4439-ad7d-ca1096eea3ed&quot;,&quot;order&quot;:&quot;5&quot;},&quot;relativeTransform&quot;:{&quot;translate&quot;:{&quot;x&quot;:0.7459838379623679,&quot;y&quot;:-0.029237418219485622},&quot;rotate&quot;:0,&quot;skewX&quot;:-5.304582034426883e-15,&quot;scale&quot;:{&quot;x&quot;:2.869118112362895,&quot;y&quot;:1.427116352196719}},&quot;path&quot;:{&quot;type&quot;:&quot;RECT&quot;,&quot;size&quot;:{&quot;x&quot;:2,&quot;y&quot;:2}},&quot;pathStyles&quot;:[{&quot;type&quot;:&quot;FILL&quot;,&quot;fillStyle&quot;:&quot;#fff&quot;}],&quot;isFrozen&quot;:true},&quot;63852633-48d2-4392-b399-e1048033c636&quot;:{&quot;type&quot;:&quot;FIGURE_OBJECT&quot;,&quot;id&quot;:&quot;63852633-48d2-4392-b399-e1048033c636&quot;,&quot;relativeTransform&quot;:{&quot;translate&quot;:{&quot;x&quot;:-1.8816964255950985,&quot;y&quot;:3.465968410811667},&quot;rotate&quot;:-1.570796326794897,&quot;skewX&quot;:1.1102230246251573e-16},&quot;opacity&quot;:1,&quot;path&quot;:{&quot;type&quot;:&quot;RECT&quot;,&quot;size&quot;:{&quot;x&quot;:-16.21003041422344,&quot;y&quot;:2.309702534892451},&quot;cornerRounding&quot;:{&quot;type&quot;:&quot;ARC_LENGTH&quot;,&quot;global&quot;:3.8866676404610048}},&quot;pathStyles&quot;:[{&quot;type&quot;:&quot;FILL&quot;,&quot;fillStyle&quot;:&quot;rgba(145, 46, 184, 1)&quot;},{&quot;type&quot;:&quot;STROKE&quot;,&quot;strokeStyle&quot;:&quot;rgba(145, 46, 184, 1)&quot;,&quot;lineWidth&quot;:0.19794635748309838,&quot;lineJoin&quot;:&quot;round&quot;}],&quot;isLocked&quot;:false,&quot;parent&quot;:{&quot;type&quot;:&quot;CHILD&quot;,&quot;parentId&quot;:&quot;8d34b6be-92e9-4ed3-b795-3cf25c4606c0&quot;,&quot;order&quot;:&quot;3&quot;}},&quot;f9ecdcf8-0933-4e98-a1b3-cd5c42b67203&quot;:{&quot;type&quot;:&quot;FIGURE_OBJECT&quot;,&quot;id&quot;:&quot;f9ecdcf8-0933-4e98-a1b3-cd5c42b67203&quot;,&quot;parent&quot;:{&quot;type&quot;:&quot;CROP&quot;,&quot;parentId&quot;:&quot;63852633-48d2-4392-b399-e1048033c636&quot;,&quot;order&quot;:&quot;5&quot;},&quot;relativeTransform&quot;:{&quot;translate&quot;:{&quot;x&quot;:-1.281329392732231,&quot;y&quot;:0},&quot;rotate&quot;:6.283185307179586,&quot;skewX&quot;:-4.582604314818731e-16,&quot;scale&quot;:{&quot;x&quot;:-7.5081492069855145,&quot;y&quot;:1.6594257454272334}},&quot;path&quot;:{&quot;type&quot;:&quot;RECT&quot;,&quot;size&quot;:{&quot;x&quot;:2,&quot;y&quot;:2}},&quot;pathStyles&quot;:[{&quot;type&quot;:&quot;FILL&quot;,&quot;fillStyle&quot;:&quot;#fff&quot;}],&quot;isFrozen&quot;:true},&quot;ad03dd2a-0311-4846-b047-bf1d83f5b379&quot;:{&quot;type&quot;:&quot;FIGURE_OBJECT&quot;,&quot;id&quot;:&quot;ad03dd2a-0311-4846-b047-bf1d83f5b379&quot;,&quot;relativeTransform&quot;:{&quot;translate&quot;:{&quot;x&quot;:-8.145524239421091,&quot;y&quot;:-5.363096564072178},&quot;rotate&quot;:0.9657044786605908,&quot;skewX&quot;:-2.5725933553249313e-16},&quot;opacity&quot;:1,&quot;path&quot;:{&quot;type&quot;:&quot;RECT&quot;,&quot;size&quot;:{&quot;x&quot;:-10.039523543238692,&quot;y&quot;:2.309702534892452},&quot;cornerRounding&quot;:{&quot;type&quot;:&quot;ARC_LENGTH&quot;,&quot;global&quot;:3.8866676404610025}},&quot;pathStyles&quot;:[{&quot;type&quot;:&quot;FILL&quot;,&quot;fillStyle&quot;:&quot;rgba(145, 46, 184, 1)&quot;},{&quot;type&quot;:&quot;STROKE&quot;,&quot;strokeStyle&quot;:&quot;rgba(145, 46, 184, 1)&quot;,&quot;lineWidth&quot;:0.19794635748309822,&quot;lineJoin&quot;:&quot;round&quot;}],&quot;isLocked&quot;:false,&quot;parent&quot;:{&quot;type&quot;:&quot;CHILD&quot;,&quot;parentId&quot;:&quot;8d34b6be-92e9-4ed3-b795-3cf25c4606c0&quot;,&quot;order&quot;:&quot;5&quot;}},&quot;8b70b096-2ff3-49cb-b04b-185fa7adb4e5&quot;:{&quot;type&quot;:&quot;FIGURE_OBJECT&quot;,&quot;id&quot;:&quot;8b70b096-2ff3-49cb-b04b-185fa7adb4e5&quot;,&quot;relativeTransform&quot;:{&quot;translate&quot;:{&quot;x&quot;:-4.617794713248115,&quot;y&quot;:-6.352952630598555},&quot;rotate&quot;:0.9657044786605928,&quot;skewX&quot;:3.4301244737665744e-16},&quot;opacity&quot;:1,&quot;path&quot;:{&quot;type&quot;:&quot;RECT&quot;,&quot;size&quot;:{&quot;x&quot;:-12.4237314517781,&quot;y&quot;:2.309702534892452},&quot;cornerRounding&quot;:{&quot;type&quot;:&quot;ARC_LENGTH&quot;,&quot;global&quot;:3.8866676404610048}},&quot;pathStyles&quot;:[{&quot;type&quot;:&quot;FILL&quot;,&quot;fillStyle&quot;:&quot;rgba(145, 46, 184, 1)&quot;},{&quot;type&quot;:&quot;STROKE&quot;,&quot;strokeStyle&quot;:&quot;rgba(145, 46, 184, 1)&quot;,&quot;lineWidth&quot;:0.19794635748309833,&quot;lineJoin&quot;:&quot;round&quot;}],&quot;isLocked&quot;:false,&quot;parent&quot;:{&quot;type&quot;:&quot;CHILD&quot;,&quot;parentId&quot;:&quot;8d34b6be-92e9-4ed3-b795-3cf25c4606c0&quot;,&quot;order&quot;:&quot;55&quot;}},&quot;3c8669d3-8f51-477a-a8ce-3e446e29fd92&quot;:{&quot;type&quot;:&quot;FIGURE_OBJECT&quot;,&quot;id&quot;:&quot;3c8669d3-8f51-477a-a8ce-3e446e29fd92&quot;,&quot;parent&quot;:{&quot;type&quot;:&quot;CROP&quot;,&quot;parentId&quot;:&quot;8b70b096-2ff3-49cb-b04b-185fa7adb4e5&quot;,&quot;order&quot;:&quot;5&quot;},&quot;relativeTransform&quot;:{&quot;translate&quot;:{&quot;x&quot;:-0.8343940810673801,&quot;y&quot;:-0.2218095661197808},&quot;rotate&quot;:0.2967781994987124,&quot;skewX&quot;:-1.8594371595177467e-15,&quot;scale&quot;:{&quot;x&quot;:-5.485669392749458,&quot;y&quot;:2.8391499122563753}},&quot;path&quot;:{&quot;type&quot;:&quot;RECT&quot;,&quot;size&quot;:{&quot;x&quot;:2,&quot;y&quot;:2}},&quot;pathStyles&quot;:[{&quot;type&quot;:&quot;FILL&quot;,&quot;fillStyle&quot;:&quot;#fff&quot;}],&quot;isFrozen&quot;:true},&quot;8077c561-4add-4527-aab8-55c161658eef&quot;:{&quot;type&quot;:&quot;FIGURE_OBJECT&quot;,&quot;id&quot;:&quot;8077c561-4add-4527-aab8-55c161658eef&quot;,&quot;relativeTransform&quot;:{&quot;translate&quot;:{&quot;x&quot;:-8.204135531094026,&quot;y&quot;:-5.491291594881889},&quot;rotate&quot;:0.9504642499656419,&quot;skewX&quot;:1.7150622368832872e-16},&quot;opacity&quot;:1,&quot;path&quot;:{&quot;type&quot;:&quot;RECT&quot;,&quot;size&quot;:{&quot;x&quot;:-9.894966689191554,&quot;y&quot;:2.3097025348924523},&quot;cornerRounding&quot;:{&quot;type&quot;:&quot;ARC_LENGTH&quot;,&quot;global&quot;:3.886667640461001}},&quot;pathStyles&quot;:[{&quot;type&quot;:&quot;FILL&quot;,&quot;fillStyle&quot;:&quot;rgba(68, 155, 76, 1)&quot;},{&quot;type&quot;:&quot;STROKE&quot;,&quot;strokeStyle&quot;:&quot;rgba(68, 155, 76, 1)&quot;,&quot;lineWidth&quot;:0.19794635748309816,&quot;lineJoin&quot;:&quot;round&quot;}],&quot;isLocked&quot;:false,&quot;parent&quot;:{&quot;type&quot;:&quot;CHILD&quot;,&quot;parentId&quot;:&quot;8d34b6be-92e9-4ed3-b795-3cf25c4606c0&quot;,&quot;order&quot;:&quot;6&quot;}},&quot;835d271b-51d1-4189-b85b-fc670f017453&quot;:{&quot;type&quot;:&quot;FIGURE_OBJECT&quot;,&quot;id&quot;:&quot;835d271b-51d1-4189-b85b-fc670f017453&quot;,&quot;parent&quot;:{&quot;type&quot;:&quot;CROP&quot;,&quot;parentId&quot;:&quot;8077c561-4add-4527-aab8-55c161658eef&quot;,&quot;order&quot;:&quot;5&quot;},&quot;relativeTransform&quot;:{&quot;translate&quot;:{&quot;x&quot;:-2.415876722349793,&quot;y&quot;:-0.023660889971190986},&quot;rotate&quot;:6.283185307179586,&quot;skewX&quot;:-1.2723302060982785e-15,&quot;scale&quot;:{&quot;x&quot;:-2.7823043297590417,&quot;y&quot;:1.3945844178599307}},&quot;path&quot;:{&quot;type&quot;:&quot;RECT&quot;,&quot;size&quot;:{&quot;x&quot;:2,&quot;y&quot;:2}},&quot;pathStyles&quot;:[{&quot;type&quot;:&quot;FILL&quot;,&quot;fillStyle&quot;:&quot;#fff&quot;}],&quot;isFrozen&quot;:true},&quot;8b8d355f-eb04-44c1-b604-15667e9ae0ff&quot;:{&quot;type&quot;:&quot;FIGURE_OBJECT&quot;,&quot;id&quot;:&quot;8b8d355f-eb04-44c1-b604-15667e9ae0ff&quot;,&quot;relativeTransform&quot;:{&quot;translate&quot;:{&quot;x&quot;:-6.342944150170067,&quot;y&quot;:-8.841288980122393},&quot;rotate&quot;:0.9657044786605928,&quot;skewX&quot;:9.432842302858079e-16},&quot;opacity&quot;:1,&quot;path&quot;:{&quot;type&quot;:&quot;RECT&quot;,&quot;size&quot;:{&quot;x&quot;:-6.681564458878569,&quot;y&quot;:2.309702534892451},&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8d34b6be-92e9-4ed3-b795-3cf25c4606c0&quot;,&quot;order&quot;:&quot;7&quot;}},&quot;7d32ed07-bdad-4bcf-994b-5b7a7c90ad6a&quot;:{&quot;type&quot;:&quot;FIGURE_OBJECT&quot;,&quot;id&quot;:&quot;7d32ed07-bdad-4bcf-994b-5b7a7c90ad6a&quot;,&quot;parent&quot;:{&quot;type&quot;:&quot;CROP&quot;,&quot;parentId&quot;:&quot;8b8d355f-eb04-44c1-b604-15667e9ae0ff&quot;,&quot;order&quot;:&quot;5&quot;},&quot;relativeTransform&quot;:{&quot;translate&quot;:{&quot;x&quot;:-0.7459838379623682,&quot;y&quot;:-0.03059219519750082},&quot;rotate&quot;:6.283185307179586,&quot;skewX&quot;:-5.638922906731837e-15,&quot;scale&quot;:{&quot;x&quot;:-2.8691181123628957,&quot;y&quot;:1.4757929091171118}},&quot;path&quot;:{&quot;type&quot;:&quot;RECT&quot;,&quot;size&quot;:{&quot;x&quot;:2,&quot;y&quot;:2}},&quot;pathStyles&quot;:[{&quot;type&quot;:&quot;FILL&quot;,&quot;fillStyle&quot;:&quot;#fff&quot;}],&quot;isFrozen&quot;:true},&quot;a0c2f51f-5282-48af-948a-7ea446ba2f42&quot;:{&quot;type&quot;:&quot;FIGURE_OBJECT&quot;,&quot;id&quot;:&quot;a0c2f51f-5282-48af-948a-7ea446ba2f42&quot;,&quot;relativeTransform&quot;:{&quot;translate&quot;:{&quot;x&quot;:8.234499501775591,&quot;y&quot;:-5.366558684580037},&quot;rotate&quot;:-0.9657044786605923,&quot;skewX&quot;:-4.287655592208217e-16},&quot;opacity&quot;:1,&quot;path&quot;:{&quot;type&quot;:&quot;RECT&quot;,&quot;size&quot;:{&quot;x&quot;:9.89496668919156,&quot;y&quot;:2.3097025348924527},&quot;cornerRounding&quot;:{&quot;type&quot;:&quot;ARC_LENGTH&quot;,&quot;global&quot;:3.886667640461005}},&quot;pathStyles&quot;:[{&quot;type&quot;:&quot;FILL&quot;,&quot;fillStyle&quot;:&quot;rgba(68, 155, 76, 1)&quot;},{&quot;type&quot;:&quot;STROKE&quot;,&quot;strokeStyle&quot;:&quot;rgba(68, 155, 76, 1)&quot;,&quot;lineWidth&quot;:0.19794635748309836,&quot;lineJoin&quot;:&quot;round&quot;}],&quot;isLocked&quot;:false,&quot;parent&quot;:{&quot;type&quot;:&quot;CHILD&quot;,&quot;parentId&quot;:&quot;8d34b6be-92e9-4ed3-b795-3cf25c4606c0&quot;,&quot;order&quot;:&quot;8&quot;}},&quot;e086582e-f6e6-4377-85bf-b82c21311fd1&quot;:{&quot;type&quot;:&quot;FIGURE_OBJECT&quot;,&quot;id&quot;:&quot;e086582e-f6e6-4377-85bf-b82c21311fd1&quot;,&quot;parent&quot;:{&quot;type&quot;:&quot;CROP&quot;,&quot;parentId&quot;:&quot;a0c2f51f-5282-48af-948a-7ea446ba2f42&quot;,&quot;order&quot;:&quot;5&quot;},&quot;relativeTransform&quot;:{&quot;translate&quot;:{&quot;x&quot;:2.4228080275760986,&quot;y&quot;:-0.01386261045261337},&quot;rotate&quot;:0,&quot;skewX&quot;:-1.6749802449167269e-15,&quot;scale&quot;:{&quot;x&quot;:2.789235634985348,&quot;y&quot;:1.3847861383413438}},&quot;path&quot;:{&quot;type&quot;:&quot;RECT&quot;,&quot;size&quot;:{&quot;x&quot;:2,&quot;y&quot;:2}},&quot;pathStyles&quot;:[{&quot;type&quot;:&quot;FILL&quot;,&quot;fillStyle&quot;:&quot;#fff&quot;}],&quot;isFrozen&quot;:true},&quot;e42e2716-8687-49d9-9f41-2a4460383d79&quot;:{&quot;relativeTransform&quot;:{&quot;translate&quot;:{&quot;x&quot;:-122.07522563763206,&quot;y&quot;:-140.07399280575072},&quot;rotate&quot;:-1.262199849335014},&quot;type&quot;:&quot;FIGURE_OBJECT&quot;,&quot;id&quot;:&quot;e42e2716-8687-49d9-9f41-2a4460383d79&quot;,&quot;parent&quot;:{&quot;type&quot;:&quot;CHILD&quot;,&quot;parentId&quot;:&quot;07480d4b-33b2-43c2-b66e-37610134a7de&quot;,&quot;order&quot;:&quot;5&quot;},&quot;name&quot;:&quot;Antibody (round style, chimeric)&quot;,&quot;displayName&quot;:&quot;Antibody (round style, chimeric)&quot;,&quot;source&quot;:{&quot;id&quot;:&quot;603534181748f70ab83a3e2e&quot;,&quot;type&quot;:&quot;ASSETS&quot;},&quot;isPremium&quot;:true},&quot;4406d73e-d71e-4fa6-8f45-4dc3e69eae51&quot;:{&quot;type&quot;:&quot;FIGURE_OBJECT&quot;,&quot;id&quot;:&quot;4406d73e-d71e-4fa6-8f45-4dc3e69eae51&quot;,&quot;relativeTransform&quot;:{&quot;translate&quot;:{&quot;x&quot;:1.9371201653831562,&quot;y&quot;:3.5117071675356955},&quot;rotate&quot;:1.5707963267948966,&quot;skewX&quot;:9.614242282381055e-31},&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05&quot;}},&quot;328e9537-f29c-4042-8912-d41a98e98186&quot;:{&quot;type&quot;:&quot;FIGURE_OBJECT&quot;,&quot;id&quot;:&quot;328e9537-f29c-4042-8912-d41a98e98186&quot;,&quot;parent&quot;:{&quot;type&quot;:&quot;CROP&quot;,&quot;parentId&quot;:&quot;4406d73e-d71e-4fa6-8f45-4dc3e69eae51&quot;,&quot;order&quot;:&quot;5&quot;},&quot;relativeTransform&quot;:{&quot;translate&quot;:{&quot;x&quot;:1.2813293927322327,&quot;y&quot;:0},&quot;rotate&quot;:0,&quot;skewX&quot;:-3.8464711003182706e-16,&quot;scale&quot;:{&quot;x&quot;:7.508149206985524,&quot;y&quot;:1.6594257454272328}},&quot;path&quot;:{&quot;type&quot;:&quot;RECT&quot;,&quot;size&quot;:{&quot;x&quot;:2,&quot;y&quot;:2}},&quot;pathStyles&quot;:[{&quot;type&quot;:&quot;FILL&quot;,&quot;fillStyle&quot;:&quot;#fff&quot;}],&quot;isFrozen&quot;:true},&quot;597bb23f-3c6d-4286-a3e6-ca7a58f0b510&quot;:{&quot;type&quot;:&quot;FIGURE_OBJECT&quot;,&quot;id&quot;:&quot;597bb23f-3c6d-4286-a3e6-ca7a58f0b510&quot;,&quot;relativeTransform&quot;:{&quot;translate&quot;:{&quot;x&quot;:8.184621365448155,&quot;y&quot;:-5.296225053321159},&quot;rotate&quot;:-0.9657044786605927,&quot;skewX&quot;:-1.7208456881689897e-15},&quot;opacity&quot;:1,&quot;path&quot;:{&quot;type&quot;:&quot;RECT&quot;,&quot;size&quot;:{&quot;x&quot;:10.039523543238701,&quot;y&quot;:2.309702534892451},&quot;cornerRounding&quot;:{&quot;type&quot;:&quot;ARC_LENGTH&quot;,&quot;global&quot;:3.886667640461006}},&quot;pathStyles&quot;:[{&quot;type&quot;:&quot;FILL&quot;,&quot;fillStyle&quot;:&quot;rgba(145, 46, 184, 1)&quot;},{&quot;type&quot;:&quot;STROKE&quot;,&quot;strokeStyle&quot;:&quot;rgba(145, 46, 184, 1)&quot;,&quot;lineWidth&quot;:0.1979463574830984,&quot;lineJoin&quot;:&quot;round&quot;}],&quot;isLocked&quot;:false,&quot;parent&quot;:{&quot;type&quot;:&quot;CHILD&quot;,&quot;parentId&quot;:&quot;e42e2716-8687-49d9-9f41-2a4460383d79&quot;,&quot;order&quot;:&quot;1&quot;}},&quot;e2a507e9-9dd1-4415-bac6-77b8a52d7233&quot;:{&quot;type&quot;:&quot;FIGURE_OBJECT&quot;,&quot;id&quot;:&quot;e2a507e9-9dd1-4415-bac6-77b8a52d7233&quot;,&quot;relativeTransform&quot;:{&quot;translate&quot;:{&quot;x&quot;:4.6568918392751755,&quot;y&quot;:-6.286081119847538},&quot;rotate&quot;:-0.965704478660593,&quot;skewX&quot;:-2.109423746787794e-15},&quot;opacity&quot;:1,&quot;path&quot;:{&quot;type&quot;:&quot;RECT&quot;,&quot;size&quot;:{&quot;x&quot;:12.423731451778114,&quot;y&quot;:2.309702534892451},&quot;cornerRounding&quot;:{&quot;type&quot;:&quot;ARC_LENGTH&quot;,&quot;global&quot;:3.8866676404610074}},&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e42e2716-8687-49d9-9f41-2a4460383d79&quot;,&quot;order&quot;:&quot;2&quot;}},&quot;ad41e3e4-b2a2-4605-8c33-ba0c0c846d1b&quot;:{&quot;type&quot;:&quot;FIGURE_OBJECT&quot;,&quot;id&quot;:&quot;ad41e3e4-b2a2-4605-8c33-ba0c0c846d1b&quot;,&quot;parent&quot;:{&quot;type&quot;:&quot;CROP&quot;,&quot;parentId&quot;:&quot;e2a507e9-9dd1-4415-bac6-77b8a52d7233&quot;,&quot;order&quot;:&quot;5&quot;},&quot;relativeTransform&quot;:{&quot;translate&quot;:{&quot;x&quot;:0.8425266589669885,&quot;y&quot;:-0.22122710673032647},&quot;rotate&quot;:-0.29677819949871115,&quot;skewX&quot;:-2.8255864075475834e-15,&quot;scale&quot;:{&quot;x&quot;:5.493276109041852,&quot;y&quot;:2.836214618492417}},&quot;path&quot;:{&quot;type&quot;:&quot;RECT&quot;,&quot;size&quot;:{&quot;x&quot;:2,&quot;y&quot;:2}},&quot;pathStyles&quot;:[{&quot;type&quot;:&quot;FILL&quot;,&quot;fillStyle&quot;:&quot;#fff&quot;}],&quot;isFrozen&quot;:true},&quot;0f0d3c96-a5a6-4df2-8f4e-7bb7033643df&quot;:{&quot;type&quot;:&quot;FIGURE_OBJECT&quot;,&quot;id&quot;:&quot;0f0d3c96-a5a6-4df2-8f4e-7bb7033643df&quot;,&quot;relativeTransform&quot;:{&quot;translate&quot;:{&quot;x&quot;:6.382041276197149,&quot;y&quot;:-8.774417469371379},&quot;rotate&quot;:-0.9657044786605935,&quot;skewX&quot;:-2.498001805406598e-15},&quot;opacity&quot;:1,&quot;path&quot;:{&quot;type&quot;:&quot;RECT&quot;,&quot;size&quot;:{&quot;x&quot;:6.681564458878574,&quot;y&quot;:2.3097025348924514},&quot;cornerRounding&quot;:{&quot;type&quot;:&quot;ARC_LENGTH&quot;,&quot;global&quot;:3.8866676404610074}},&quot;pathStyles&quot;:[{&quot;type&quot;:&quot;FILL&quot;,&quot;fillStyle&quot;:&quot;rgba(68, 155, 76, 1)&quot;},{&quot;type&quot;:&quot;STROKE&quot;,&quot;strokeStyle&quot;:&quot;rgba(68, 155, 76, 1)&quot;,&quot;lineWidth&quot;:0.1979463574830985,&quot;lineJoin&quot;:&quot;round&quot;}],&quot;isLocked&quot;:false,&quot;parent&quot;:{&quot;type&quot;:&quot;CHILD&quot;,&quot;parentId&quot;:&quot;e42e2716-8687-49d9-9f41-2a4460383d79&quot;,&quot;order&quot;:&quot;25&quot;}},&quot;b16f3557-33a1-4720-87ed-e7075f24386d&quot;:{&quot;type&quot;:&quot;FIGURE_OBJECT&quot;,&quot;id&quot;:&quot;b16f3557-33a1-4720-87ed-e7075f24386d&quot;,&quot;parent&quot;:{&quot;type&quot;:&quot;CROP&quot;,&quot;parentId&quot;:&quot;0f0d3c96-a5a6-4df2-8f4e-7bb7033643df&quot;,&quot;order&quot;:&quot;5&quot;},&quot;relativeTransform&quot;:{&quot;translate&quot;:{&quot;x&quot;:0.7459838379623687,&quot;y&quot;:-0.02923741821948563},&quot;rotate&quot;:0,&quot;skewX&quot;:-6.547102936216015e-15,&quot;scale&quot;:{&quot;x&quot;:2.8691181123628975,&quot;y&quot;:1.4271163521967192}},&quot;path&quot;:{&quot;type&quot;:&quot;RECT&quot;,&quot;size&quot;:{&quot;x&quot;:2,&quot;y&quot;:2}},&quot;pathStyles&quot;:[{&quot;type&quot;:&quot;FILL&quot;,&quot;fillStyle&quot;:&quot;#fff&quot;}],&quot;isFrozen&quot;:true},&quot;a614cb62-be89-4235-b750-19a034a9e6cd&quot;:{&quot;type&quot;:&quot;FIGURE_OBJECT&quot;,&quot;id&quot;:&quot;a614cb62-be89-4235-b750-19a034a9e6cd&quot;,&quot;relativeTransform&quot;:{&quot;translate&quot;:{&quot;x&quot;:-1.8816964255950983,&quot;y&quot;:3.4659684108116715},&quot;rotate&quot;:-1.570796326794897,&quot;skewX&quot;:2.220446049250325e-16},&quot;opacity&quot;:1,&quot;path&quot;:{&quot;type&quot;:&quot;RECT&quot;,&quot;size&quot;:{&quot;x&quot;:-16.21003041422346,&quot;y&quot;:2.30970253489245},&quot;cornerRounding&quot;:{&quot;type&quot;:&quot;ARC_LENGTH&quot;,&quot;global&quot;:3.88666764046101}},&quot;pathStyles&quot;:[{&quot;type&quot;:&quot;FILL&quot;,&quot;fillStyle&quot;:&quot;rgba(145, 46, 184, 1)&quot;},{&quot;type&quot;:&quot;STROKE&quot;,&quot;strokeStyle&quot;:&quot;rgba(145, 46, 184, 1)&quot;,&quot;lineWidth&quot;:0.19794635748309866,&quot;lineJoin&quot;:&quot;round&quot;}],&quot;isLocked&quot;:false,&quot;parent&quot;:{&quot;type&quot;:&quot;CHILD&quot;,&quot;parentId&quot;:&quot;e42e2716-8687-49d9-9f41-2a4460383d79&quot;,&quot;order&quot;:&quot;3&quot;}},&quot;2b6dd3fb-2183-4030-8311-af240927d9c2&quot;:{&quot;type&quot;:&quot;FIGURE_OBJECT&quot;,&quot;id&quot;:&quot;2b6dd3fb-2183-4030-8311-af240927d9c2&quot;,&quot;parent&quot;:{&quot;type&quot;:&quot;CROP&quot;,&quot;parentId&quot;:&quot;a614cb62-be89-4235-b750-19a034a9e6cd&quot;,&quot;order&quot;:&quot;5&quot;},&quot;relativeTransform&quot;:{&quot;translate&quot;:{&quot;x&quot;:-1.2813293927322327,&quot;y&quot;:0},&quot;rotate&quot;:6.283185307179586,&quot;skewX&quot;:-5.073359791152367e-16,&quot;scale&quot;:{&quot;x&quot;:-7.508149206985524,&quot;y&quot;:1.6594257454272328}},&quot;path&quot;:{&quot;type&quot;:&quot;RECT&quot;,&quot;size&quot;:{&quot;x&quot;:2,&quot;y&quot;:2}},&quot;pathStyles&quot;:[{&quot;type&quot;:&quot;FILL&quot;,&quot;fillStyle&quot;:&quot;#fff&quot;}],&quot;isFrozen&quot;:true},&quot;89a2b825-cb75-4274-a080-af0ba0af8ad0&quot;:{&quot;type&quot;:&quot;FIGURE_OBJECT&quot;,&quot;id&quot;:&quot;89a2b825-cb75-4274-a080-af0ba0af8ad0&quot;,&quot;relativeTransform&quot;:{&quot;translate&quot;:{&quot;x&quot;:-8.145524239421087,&quot;y&quot;:-5.363096564072185},&quot;rotate&quot;:0.9657044786605917,&quot;skewX&quot;:1.3877787807814439e-15},&quot;opacity&quot;:1,&quot;path&quot;:{&quot;type&quot;:&quot;RECT&quot;,&quot;size&quot;:{&quot;x&quot;:-10.0395235432387,&quot;y&quot;:2.3097025348924523},&quot;cornerRounding&quot;:{&quot;type&quot;:&quot;ARC_LENGTH&quot;,&quot;global&quot;:3.886667640461005}},&quot;pathStyles&quot;:[{&quot;type&quot;:&quot;FILL&quot;,&quot;fillStyle&quot;:&quot;rgba(145, 46, 184, 1)&quot;},{&quot;type&quot;:&quot;STROKE&quot;,&quot;strokeStyle&quot;:&quot;rgba(145, 46, 184, 1)&quot;,&quot;lineWidth&quot;:0.19794635748309836,&quot;lineJoin&quot;:&quot;round&quot;}],&quot;isLocked&quot;:false,&quot;parent&quot;:{&quot;type&quot;:&quot;CHILD&quot;,&quot;parentId&quot;:&quot;e42e2716-8687-49d9-9f41-2a4460383d79&quot;,&quot;order&quot;:&quot;5&quot;}},&quot;1f1abe52-bba5-4c8a-ab65-23363c8dde80&quot;:{&quot;type&quot;:&quot;FIGURE_OBJECT&quot;,&quot;id&quot;:&quot;1f1abe52-bba5-4c8a-ab65-23363c8dde80&quot;,&quot;relativeTransform&quot;:{&quot;translate&quot;:{&quot;x&quot;:-4.617794713248112,&quot;y&quot;:-6.352952630598564},&quot;rotate&quot;:0.9657044786605937,&quot;skewX&quot;:1.9984014443252786e-15},&quot;opacity&quot;:1,&quot;path&quot;:{&quot;type&quot;:&quot;RECT&quot;,&quot;size&quot;:{&quot;x&quot;:-12.423731451778108,&quot;y&quot;:2.3097025348924527},&quot;cornerRounding&quot;:{&quot;type&quot;:&quot;ARC_LENGTH&quot;,&quot;global&quot;:3.8866676404610074}},&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e42e2716-8687-49d9-9f41-2a4460383d79&quot;,&quot;order&quot;:&quot;55&quot;}},&quot;dc8d8415-b606-4b52-bc9d-250be7721148&quot;:{&quot;type&quot;:&quot;FIGURE_OBJECT&quot;,&quot;id&quot;:&quot;dc8d8415-b606-4b52-bc9d-250be7721148&quot;,&quot;parent&quot;:{&quot;type&quot;:&quot;CROP&quot;,&quot;parentId&quot;:&quot;1f1abe52-bba5-4c8a-ab65-23363c8dde80&quot;,&quot;order&quot;:&quot;5&quot;},&quot;relativeTransform&quot;:{&quot;translate&quot;:{&quot;x&quot;:-0.8343940810673811,&quot;y&quot;:-0.22180956611978092},&quot;rotate&quot;:0.296778199498712,&quot;skewX&quot;:-2.6563387993110597e-15,&quot;scale&quot;:{&quot;x&quot;:-5.4856693927494655,&quot;y&quot;:2.839149912256375}},&quot;path&quot;:{&quot;type&quot;:&quot;RECT&quot;,&quot;size&quot;:{&quot;x&quot;:2,&quot;y&quot;:2}},&quot;pathStyles&quot;:[{&quot;type&quot;:&quot;FILL&quot;,&quot;fillStyle&quot;:&quot;#fff&quot;}],&quot;isFrozen&quot;:true},&quot;2fe44047-34eb-442d-827e-839c31bcfcee&quot;:{&quot;type&quot;:&quot;FIGURE_OBJECT&quot;,&quot;id&quot;:&quot;2fe44047-34eb-442d-827e-839c31bcfcee&quot;,&quot;relativeTransform&quot;:{&quot;translate&quot;:{&quot;x&quot;:-8.204135531094023,&quot;y&quot;:-5.491291594881896},&quot;rotate&quot;:0.9504642499656428,&quot;skewX&quot;:1.776356839400248e-15},&quot;opacity&quot;:1,&quot;path&quot;:{&quot;type&quot;:&quot;RECT&quot;,&quot;size&quot;:{&quot;x&quot;:-9.89496668919156,&quot;y&quot;:2.3097025348924527},&quot;cornerRounding&quot;:{&quot;type&quot;:&quot;ARC_LENGTH&quot;,&quot;global&quot;:3.886667640461004}},&quot;pathStyles&quot;:[{&quot;type&quot;:&quot;FILL&quot;,&quot;fillStyle&quot;:&quot;rgba(68, 155, 76, 1)&quot;},{&quot;type&quot;:&quot;STROKE&quot;,&quot;strokeStyle&quot;:&quot;rgba(68, 155, 76, 1)&quot;,&quot;lineWidth&quot;:0.1979463574830983,&quot;lineJoin&quot;:&quot;round&quot;}],&quot;isLocked&quot;:false,&quot;parent&quot;:{&quot;type&quot;:&quot;CHILD&quot;,&quot;parentId&quot;:&quot;e42e2716-8687-49d9-9f41-2a4460383d79&quot;,&quot;order&quot;:&quot;6&quot;}},&quot;d1412095-b8bc-4aaf-927e-7ffa3bceeb5a&quot;:{&quot;type&quot;:&quot;FIGURE_OBJECT&quot;,&quot;id&quot;:&quot;d1412095-b8bc-4aaf-927e-7ffa3bceeb5a&quot;,&quot;parent&quot;:{&quot;type&quot;:&quot;CROP&quot;,&quot;parentId&quot;:&quot;2fe44047-34eb-442d-827e-839c31bcfcee&quot;,&quot;order&quot;:&quot;5&quot;},&quot;relativeTransform&quot;:{&quot;translate&quot;:{&quot;x&quot;:-2.4158767223497946,&quot;y&quot;:-0.023660889971190993},&quot;rotate&quot;:6.283185307179586,&quot;skewX&quot;:-2.162699941101726e-15,&quot;scale&quot;:{&quot;x&quot;:-2.7823043297590435,&quot;y&quot;:1.394584417859931}},&quot;path&quot;:{&quot;type&quot;:&quot;RECT&quot;,&quot;size&quot;:{&quot;x&quot;:2,&quot;y&quot;:2}},&quot;pathStyles&quot;:[{&quot;type&quot;:&quot;FILL&quot;,&quot;fillStyle&quot;:&quot;#fff&quot;}],&quot;isFrozen&quot;:true},&quot;65561b57-57d9-48bf-8b4b-599b95d9667b&quot;:{&quot;type&quot;:&quot;FIGURE_OBJECT&quot;,&quot;id&quot;:&quot;65561b57-57d9-48bf-8b4b-599b95d9667b&quot;,&quot;relativeTransform&quot;:{&quot;translate&quot;:{&quot;x&quot;:-6.342944150170064,&quot;y&quot;:-8.841288980122405},&quot;rotate&quot;:0.9657044786605937,&quot;skewX&quot;:2.553512956637856e-15},&quot;opacity&quot;:1,&quot;path&quot;:{&quot;type&quot;:&quot;RECT&quot;,&quot;size&quot;:{&quot;x&quot;:-6.681564458878573,&quot;y&quot;:2.3097025348924523},&quot;cornerRounding&quot;:{&quot;type&quot;:&quot;ARC_LENGTH&quot;,&quot;global&quot;:3.8866676404610074}},&quot;pathStyles&quot;:[{&quot;type&quot;:&quot;FILL&quot;,&quot;fillStyle&quot;:&quot;rgba(68, 155, 76, 1)&quot;},{&quot;type&quot;:&quot;STROKE&quot;,&quot;strokeStyle&quot;:&quot;rgba(68, 155, 76, 1)&quot;,&quot;lineWidth&quot;:0.19794635748309847,&quot;lineJoin&quot;:&quot;round&quot;}],&quot;isLocked&quot;:false,&quot;parent&quot;:{&quot;type&quot;:&quot;CHILD&quot;,&quot;parentId&quot;:&quot;e42e2716-8687-49d9-9f41-2a4460383d79&quot;,&quot;order&quot;:&quot;7&quot;}},&quot;5e4a9ce5-48f2-4679-8fe6-16d45c40a0bd&quot;:{&quot;type&quot;:&quot;FIGURE_OBJECT&quot;,&quot;id&quot;:&quot;5e4a9ce5-48f2-4679-8fe6-16d45c40a0bd&quot;,&quot;parent&quot;:{&quot;type&quot;:&quot;CROP&quot;,&quot;parentId&quot;:&quot;65561b57-57d9-48bf-8b4b-599b95d9667b&quot;,&quot;order&quot;:&quot;5&quot;},&quot;relativeTransform&quot;:{&quot;translate&quot;:{&quot;x&quot;:-0.7459838379623688,&quot;y&quot;:-0.03059219519750084},&quot;rotate&quot;:6.283185307179586,&quot;skewX&quot;:-6.952377483072461e-15,&quot;scale&quot;:{&quot;x&quot;:-2.8691181123628975,&quot;y&quot;:1.4757929091171127}},&quot;path&quot;:{&quot;type&quot;:&quot;RECT&quot;,&quot;size&quot;:{&quot;x&quot;:2,&quot;y&quot;:2}},&quot;pathStyles&quot;:[{&quot;type&quot;:&quot;FILL&quot;,&quot;fillStyle&quot;:&quot;#fff&quot;}],&quot;isFrozen&quot;:true},&quot;fd479431-386d-4a4f-a15b-55606c650de9&quot;:{&quot;type&quot;:&quot;FIGURE_OBJECT&quot;,&quot;id&quot;:&quot;fd479431-386d-4a4f-a15b-55606c650de9&quot;,&quot;relativeTransform&quot;:{&quot;translate&quot;:{&quot;x&quot;:8.234499501775588,&quot;y&quot;:-5.366558684580044},&quot;rotate&quot;:-0.965704478660593,&quot;skewX&quot;:-1.9428902930940204e-15},&quot;opacity&quot;:1,&quot;path&quot;:{&quot;type&quot;:&quot;RECT&quot;,&quot;size&quot;:{&quot;x&quot;:9.89496668919157,&quot;y&quot;:2.309702534892453},&quot;cornerRounding&quot;:{&quot;type&quot;:&quot;ARC_LENGTH&quot;,&quot;global&quot;:3.8866676404610088}},&quot;pathStyles&quot;:[{&quot;type&quot;:&quot;FILL&quot;,&quot;fillStyle&quot;:&quot;rgba(68, 155, 76, 1)&quot;},{&quot;type&quot;:&quot;STROKE&quot;,&quot;strokeStyle&quot;:&quot;rgba(68, 155, 76, 1)&quot;,&quot;lineWidth&quot;:0.19794635748309852,&quot;lineJoin&quot;:&quot;round&quot;}],&quot;isLocked&quot;:false,&quot;parent&quot;:{&quot;type&quot;:&quot;CHILD&quot;,&quot;parentId&quot;:&quot;e42e2716-8687-49d9-9f41-2a4460383d79&quot;,&quot;order&quot;:&quot;8&quot;}},&quot;85c8f57e-215f-4984-94f9-17aace2d4bf8&quot;:{&quot;type&quot;:&quot;FIGURE_OBJECT&quot;,&quot;id&quot;:&quot;85c8f57e-215f-4984-94f9-17aace2d4bf8&quot;,&quot;parent&quot;:{&quot;type&quot;:&quot;CROP&quot;,&quot;parentId&quot;:&quot;fd479431-386d-4a4f-a15b-55606c650de9&quot;,&quot;order&quot;:&quot;5&quot;},&quot;relativeTransform&quot;:{&quot;translate&quot;:{&quot;x&quot;:2.422808027576101,&quot;y&quot;:-0.013862610452613373},&quot;rotate&quot;:0,&quot;skewX&quot;:-2.639576965411689e-15,&quot;scale&quot;:{&quot;x&quot;:2.7892356349853507,&quot;y&quot;:1.384786138341344}},&quot;path&quot;:{&quot;type&quot;:&quot;RECT&quot;,&quot;size&quot;:{&quot;x&quot;:2,&quot;y&quot;:2}},&quot;pathStyles&quot;:[{&quot;type&quot;:&quot;FILL&quot;,&quot;fillStyle&quot;:&quot;#fff&quot;}],&quot;isFrozen&quot;:true},&quot;1f56562a-6c2f-46a2-9ffe-cacccf3d0f35&quot;:{&quot;relativeTransform&quot;:{&quot;translate&quot;:{&quot;x&quot;:-134.58889378074443,&quot;y&quot;:-161.4982223613875},&quot;rotate&quot;:0.5202888537929345},&quot;type&quot;:&quot;FIGURE_OBJECT&quot;,&quot;id&quot;:&quot;1f56562a-6c2f-46a2-9ffe-cacccf3d0f35&quot;,&quot;parent&quot;:{&quot;type&quot;:&quot;CHILD&quot;,&quot;parentId&quot;:&quot;07480d4b-33b2-43c2-b66e-37610134a7de&quot;,&quot;order&quot;:&quot;6&quot;},&quot;name&quot;:&quot;Antibody (round style, chimeric)&quot;,&quot;displayName&quot;:&quot;Antibody (round style, chimeric)&quot;,&quot;source&quot;:{&quot;id&quot;:&quot;603534181748f70ab83a3e2e&quot;,&quot;type&quot;:&quot;ASSETS&quot;},&quot;isPremium&quot;:true},&quot;73619b00-1bd8-4e54-92ee-0f82ef3a233d&quot;:{&quot;type&quot;:&quot;FIGURE_OBJECT&quot;,&quot;id&quot;:&quot;73619b00-1bd8-4e54-92ee-0f82ef3a233d&quot;,&quot;relativeTransform&quot;:{&quot;translate&quot;:{&quot;x&quot;:1.9371201653831558,&quot;y&quot;:3.5117071675356977},&quot;rotate&quot;:1.5707963267948966,&quot;skewX&quot;:1.3312027775604522e-30},&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05&quot;}},&quot;ea4f6f99-1d96-459c-888a-bb952952658c&quot;:{&quot;type&quot;:&quot;FIGURE_OBJECT&quot;,&quot;id&quot;:&quot;ea4f6f99-1d96-459c-888a-bb952952658c&quot;,&quot;parent&quot;:{&quot;type&quot;:&quot;CROP&quot;,&quot;parentId&quot;:&quot;73619b00-1bd8-4e54-92ee-0f82ef3a233d&quot;,&quot;order&quot;:&quot;5&quot;},&quot;relativeTransform&quot;:{&quot;translate&quot;:{&quot;x&quot;:1.2813293927322336,&quot;y&quot;:0},&quot;rotate&quot;:0,&quot;skewX&quot;:-3.846471100318269e-16,&quot;scale&quot;:{&quot;x&quot;:7.50814920698553,&quot;y&quot;:1.6594257454272323}},&quot;path&quot;:{&quot;type&quot;:&quot;RECT&quot;,&quot;size&quot;:{&quot;x&quot;:2,&quot;y&quot;:2}},&quot;pathStyles&quot;:[{&quot;type&quot;:&quot;FILL&quot;,&quot;fillStyle&quot;:&quot;#fff&quot;}],&quot;isFrozen&quot;:true},&quot;8ea80188-94c4-4cfe-a2ad-3911fca7ade3&quot;:{&quot;type&quot;:&quot;FIGURE_OBJECT&quot;,&quot;id&quot;:&quot;8ea80188-94c4-4cfe-a2ad-3911fca7ade3&quot;,&quot;relativeTransform&quot;:{&quot;translate&quot;:{&quot;x&quot;:8.184621365448153,&quot;y&quot;:-5.296225053321162},&quot;rotate&quot;:-0.9657044786605931,&quot;skewX&quot;:-2.4980018054065963e-15},&quot;opacity&quot;:1,&quot;path&quot;:{&quot;type&quot;:&quot;RECT&quot;,&quot;size&quot;:{&quot;x&quot;:10.039523543238703,&quot;y&quot;:2.3097025348924514},&quot;cornerRounding&quot;:{&quot;type&quot;:&quot;ARC_LENGTH&quot;,&quot;global&quot;:3.886667640461007}},&quot;pathStyles&quot;:[{&quot;type&quot;:&quot;FILL&quot;,&quot;fillStyle&quot;:&quot;rgba(145, 46, 184, 1)&quot;},{&quot;type&quot;:&quot;STROKE&quot;,&quot;strokeStyle&quot;:&quot;rgba(145, 46, 184, 1)&quot;,&quot;lineWidth&quot;:0.19794635748309847,&quot;lineJoin&quot;:&quot;round&quot;}],&quot;isLocked&quot;:false,&quot;parent&quot;:{&quot;type&quot;:&quot;CHILD&quot;,&quot;parentId&quot;:&quot;1f56562a-6c2f-46a2-9ffe-cacccf3d0f35&quot;,&quot;order&quot;:&quot;1&quot;}},&quot;0057d15d-28f0-42a5-89e4-078c62dc37da&quot;:{&quot;type&quot;:&quot;FIGURE_OBJECT&quot;,&quot;id&quot;:&quot;0057d15d-28f0-42a5-89e4-078c62dc37da&quot;,&quot;relativeTransform&quot;:{&quot;translate&quot;:{&quot;x&quot;:4.656891839275175,&quot;y&quot;:-6.286081119847543},&quot;rotate&quot;:-0.9657044786605934,&quot;skewX&quot;:-2.8865798640253995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f56562a-6c2f-46a2-9ffe-cacccf3d0f35&quot;,&quot;order&quot;:&quot;2&quot;}},&quot;6b1c4fe1-b814-41c0-97ac-511f54f90805&quot;:{&quot;type&quot;:&quot;FIGURE_OBJECT&quot;,&quot;id&quot;:&quot;6b1c4fe1-b814-41c0-97ac-511f54f90805&quot;,&quot;parent&quot;:{&quot;type&quot;:&quot;CROP&quot;,&quot;parentId&quot;:&quot;0057d15d-28f0-42a5-89e4-078c62dc37da&quot;,&quot;order&quot;:&quot;5&quot;},&quot;relativeTransform&quot;:{&quot;translate&quot;:{&quot;x&quot;:0.8425266589669891,&quot;y&quot;:-0.22122710673032642},&quot;rotate&quot;:-0.29677819949871087,&quot;skewX&quot;:-2.9727523662740163e-15,&quot;scale&quot;:{&quot;x&quot;:5.493276109041855,&quot;y&quot;:2.8362146184924155}},&quot;path&quot;:{&quot;type&quot;:&quot;RECT&quot;,&quot;size&quot;:{&quot;x&quot;:2,&quot;y&quot;:2}},&quot;pathStyles&quot;:[{&quot;type&quot;:&quot;FILL&quot;,&quot;fillStyle&quot;:&quot;#fff&quot;}],&quot;isFrozen&quot;:true},&quot;3f258554-2907-401e-8898-c42335607fe7&quot;:{&quot;type&quot;:&quot;FIGURE_OBJECT&quot;,&quot;id&quot;:&quot;3f258554-2907-401e-8898-c42335607fe7&quot;,&quot;relativeTransform&quot;:{&quot;translate&quot;:{&quot;x&quot;:6.382041276197147,&quot;y&quot;:-8.774417469371384},&quot;rotate&quot;:-0.965704478660594,&quot;skewX&quot;:-3.330669073875461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f56562a-6c2f-46a2-9ffe-cacccf3d0f35&quot;,&quot;order&quot;:&quot;25&quot;}},&quot;75a91293-cbdd-4cfb-b993-1eb7c36314c3&quot;:{&quot;type&quot;:&quot;FIGURE_OBJECT&quot;,&quot;id&quot;:&quot;75a91293-cbdd-4cfb-b993-1eb7c36314c3&quot;,&quot;parent&quot;:{&quot;type&quot;:&quot;CROP&quot;,&quot;parentId&quot;:&quot;3f258554-2907-401e-8898-c42335607fe7&quot;,&quot;order&quot;:&quot;5&quot;},&quot;relativeTransform&quot;:{&quot;translate&quot;:{&quot;x&quot;:0.745983837962369,&quot;y&quot;:-0.02923741821948563},&quot;rotate&quot;:0,&quot;skewX&quot;:-6.961276570145726e-15,&quot;scale&quot;:{&quot;x&quot;:2.869118112362899,&quot;y&quot;:1.427116352196719}},&quot;path&quot;:{&quot;type&quot;:&quot;RECT&quot;,&quot;size&quot;:{&quot;x&quot;:2,&quot;y&quot;:2}},&quot;pathStyles&quot;:[{&quot;type&quot;:&quot;FILL&quot;,&quot;fillStyle&quot;:&quot;#fff&quot;}],&quot;isFrozen&quot;:true},&quot;e28933f2-ebff-4906-afad-f7d74e88e4e3&quot;:{&quot;type&quot;:&quot;FIGURE_OBJECT&quot;,&quot;id&quot;:&quot;e28933f2-ebff-4906-afad-f7d74e88e4e3&quot;,&quot;relativeTransform&quot;:{&quot;translate&quot;:{&quot;x&quot;:-1.8816964255950979,&quot;y&quot;:3.465968410811674},&quot;rotate&quot;:-1.570796326794897,&quot;skewX&quot;:2.220446049250329e-16},&quot;opacity&quot;:1,&quot;path&quot;:{&quot;type&quot;:&quot;RECT&quot;,&quot;size&quot;:{&quot;x&quot;:-16.21003041422347,&quot;y&quot;:2.3097025348924496},&quot;cornerRounding&quot;:{&quot;type&quot;:&quot;ARC_LENGTH&quot;,&quot;global&quot;:3.8866676404610123}},&quot;pathStyles&quot;:[{&quot;type&quot;:&quot;FILL&quot;,&quot;fillStyle&quot;:&quot;rgba(145, 46, 184, 1)&quot;},{&quot;type&quot;:&quot;STROKE&quot;,&quot;strokeStyle&quot;:&quot;rgba(145, 46, 184, 1)&quot;,&quot;lineWidth&quot;:0.19794635748309877,&quot;lineJoin&quot;:&quot;round&quot;}],&quot;isLocked&quot;:false,&quot;parent&quot;:{&quot;type&quot;:&quot;CHILD&quot;,&quot;parentId&quot;:&quot;1f56562a-6c2f-46a2-9ffe-cacccf3d0f35&quot;,&quot;order&quot;:&quot;3&quot;}},&quot;92e1421c-24ca-47e6-a745-487dd845bee7&quot;:{&quot;type&quot;:&quot;FIGURE_OBJECT&quot;,&quot;id&quot;:&quot;92e1421c-24ca-47e6-a745-487dd845bee7&quot;,&quot;parent&quot;:{&quot;type&quot;:&quot;CROP&quot;,&quot;parentId&quot;:&quot;e28933f2-ebff-4906-afad-f7d74e88e4e3&quot;,&quot;order&quot;:&quot;5&quot;},&quot;relativeTransform&quot;:{&quot;translate&quot;:{&quot;x&quot;:-1.2813293927322336,&quot;y&quot;:0},&quot;rotate&quot;:6.283185307179586,&quot;skewX&quot;:-5.07335979115237e-16,&quot;scale&quot;:{&quot;x&quot;:-7.50814920698553,&quot;y&quot;:1.6594257454272323}},&quot;path&quot;:{&quot;type&quot;:&quot;RECT&quot;,&quot;size&quot;:{&quot;x&quot;:2,&quot;y&quot;:2}},&quot;pathStyles&quot;:[{&quot;type&quot;:&quot;FILL&quot;,&quot;fillStyle&quot;:&quot;#fff&quot;}],&quot;isFrozen&quot;:true},&quot;7b025219-5039-46c2-bbce-36aef074b85c&quot;:{&quot;type&quot;:&quot;FIGURE_OBJECT&quot;,&quot;id&quot;:&quot;7b025219-5039-46c2-bbce-36aef074b85c&quot;,&quot;relativeTransform&quot;:{&quot;translate&quot;:{&quot;x&quot;:-8.145524239421086,&quot;y&quot;:-5.363096564072189},&quot;rotate&quot;:0.9657044786605922,&quot;skewX&quot;:2.1649348980190505e-15},&quot;opacity&quot;:1,&quot;path&quot;:{&quot;type&quot;:&quot;RECT&quot;,&quot;size&quot;:{&quot;x&quot;:-10.039523543238703,&quot;y&quot;:2.3097025348924523},&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f56562a-6c2f-46a2-9ffe-cacccf3d0f35&quot;,&quot;order&quot;:&quot;5&quot;}},&quot;55de061c-3af0-4bb1-820c-c31fcb0e8ed7&quot;:{&quot;type&quot;:&quot;FIGURE_OBJECT&quot;,&quot;id&quot;:&quot;55de061c-3af0-4bb1-820c-c31fcb0e8ed7&quot;,&quot;relativeTransform&quot;:{&quot;translate&quot;:{&quot;x&quot;:-4.617794713248111,&quot;y&quot;:-6.352952630598567},&quot;rotate&quot;:0.9657044786605942,&quot;skewX&quot;:2.775557561562885e-15},&quot;opacity&quot;:1,&quot;path&quot;:{&quot;type&quot;:&quot;RECT&quot;,&quot;size&quot;:{&quot;x&quot;:-12.423731451778114,&quot;y&quot;:2.3097025348924527},&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f56562a-6c2f-46a2-9ffe-cacccf3d0f35&quot;,&quot;order&quot;:&quot;55&quot;}},&quot;406c69f6-4714-40df-a0e4-30203a90cfd0&quot;:{&quot;type&quot;:&quot;FIGURE_OBJECT&quot;,&quot;id&quot;:&quot;406c69f6-4714-40df-a0e4-30203a90cfd0&quot;,&quot;parent&quot;:{&quot;type&quot;:&quot;CROP&quot;,&quot;parentId&quot;:&quot;55de061c-3af0-4bb1-820c-c31fcb0e8ed7&quot;,&quot;order&quot;:&quot;5&quot;},&quot;relativeTransform&quot;:{&quot;translate&quot;:{&quot;x&quot;:-0.8343940810673817,&quot;y&quot;:-0.22180956611978092},&quot;rotate&quot;:0.296778199498712,&quot;skewX&quot;:-2.8924578036942613e-15,&quot;scale&quot;:{&quot;x&quot;:-5.485669392749469,&quot;y&quot;:2.839149912256374}},&quot;path&quot;:{&quot;type&quot;:&quot;RECT&quot;,&quot;size&quot;:{&quot;x&quot;:2,&quot;y&quot;:2}},&quot;pathStyles&quot;:[{&quot;type&quot;:&quot;FILL&quot;,&quot;fillStyle&quot;:&quot;#fff&quot;}],&quot;isFrozen&quot;:true},&quot;648d2fbc-0355-4e0a-8f5f-7066e26ec370&quot;:{&quot;type&quot;:&quot;FIGURE_OBJECT&quot;,&quot;id&quot;:&quot;648d2fbc-0355-4e0a-8f5f-7066e26ec370&quot;,&quot;relativeTransform&quot;:{&quot;translate&quot;:{&quot;x&quot;:-8.204135531094021,&quot;y&quot;:-5.4912915948819},&quot;rotate&quot;:0.9504642499656433,&quot;skewX&quot;:2.553512956637855e-15},&quot;opacity&quot;:1,&quot;path&quot;:{&quot;type&quot;:&quot;RECT&quot;,&quot;size&quot;:{&quot;x&quot;:-9.894966689191563,&quot;y&quot;:2.309702534892453},&quot;cornerRounding&quot;:{&quot;type&quot;:&quot;ARC_LENGTH&quot;,&quot;global&quot;:3.8866676404610048}},&quot;pathStyles&quot;:[{&quot;type&quot;:&quot;FILL&quot;,&quot;fillStyle&quot;:&quot;rgba(68, 155, 76, 1)&quot;},{&quot;type&quot;:&quot;STROKE&quot;,&quot;strokeStyle&quot;:&quot;rgba(68, 155, 76, 1)&quot;,&quot;lineWidth&quot;:0.19794635748309833,&quot;lineJoin&quot;:&quot;round&quot;}],&quot;isLocked&quot;:false,&quot;parent&quot;:{&quot;type&quot;:&quot;CHILD&quot;,&quot;parentId&quot;:&quot;1f56562a-6c2f-46a2-9ffe-cacccf3d0f35&quot;,&quot;order&quot;:&quot;6&quot;}},&quot;9bee4a45-293d-49d7-a182-d0dd463a837a&quot;:{&quot;type&quot;:&quot;FIGURE_OBJECT&quot;,&quot;id&quot;:&quot;9bee4a45-293d-49d7-a182-d0dd463a837a&quot;,&quot;parent&quot;:{&quot;type&quot;:&quot;CROP&quot;,&quot;parentId&quot;:&quot;648d2fbc-0355-4e0a-8f5f-7066e26ec370&quot;,&quot;order&quot;:&quot;5&quot;},&quot;relativeTransform&quot;:{&quot;translate&quot;:{&quot;x&quot;:-2.415876722349795,&quot;y&quot;:-0.023660889971190997},&quot;rotate&quot;:6.283185307179586,&quot;skewX&quot;:-2.5522367001657322e-15,&quot;scale&quot;:{&quot;x&quot;:-2.7823043297590444,&quot;y&quot;:1.3945844178599314}},&quot;path&quot;:{&quot;type&quot;:&quot;RECT&quot;,&quot;size&quot;:{&quot;x&quot;:2,&quot;y&quot;:2}},&quot;pathStyles&quot;:[{&quot;type&quot;:&quot;FILL&quot;,&quot;fillStyle&quot;:&quot;#fff&quot;}],&quot;isFrozen&quot;:true},&quot;3b96fe4a-d0b5-4315-9ae6-158b87384ab3&quot;:{&quot;type&quot;:&quot;FIGURE_OBJECT&quot;,&quot;id&quot;:&quot;3b96fe4a-d0b5-4315-9ae6-158b87384ab3&quot;,&quot;relativeTransform&quot;:{&quot;translate&quot;:{&quot;x&quot;:-6.342944150170062,&quot;y&quot;:-8.84128898012241},&quot;rotate&quot;:0.9657044786605942,&quot;skewX&quot;:3.38618022510672e-15},&quot;opacity&quot;:1,&quot;path&quot;:{&quot;type&quot;:&quot;RECT&quot;,&quot;size&quot;:{&quot;x&quot;:-6.681564458878576,&quot;y&quot;:2.309702534892452},&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f56562a-6c2f-46a2-9ffe-cacccf3d0f35&quot;,&quot;order&quot;:&quot;7&quot;}},&quot;6b332fc7-c3ed-4ea6-8f04-f92aeea18d0f&quot;:{&quot;type&quot;:&quot;FIGURE_OBJECT&quot;,&quot;id&quot;:&quot;6b332fc7-c3ed-4ea6-8f04-f92aeea18d0f&quot;,&quot;parent&quot;:{&quot;type&quot;:&quot;CROP&quot;,&quot;parentId&quot;:&quot;3b96fe4a-d0b5-4315-9ae6-158b87384ab3&quot;,&quot;order&quot;:&quot;5&quot;},&quot;relativeTransform&quot;:{&quot;translate&quot;:{&quot;x&quot;:-0.7459838379623691,&quot;y&quot;:-0.030592195197500834},&quot;rotate&quot;:6.283185307179586,&quot;skewX&quot;:-7.380677888400926e-15,&quot;scale&quot;:{&quot;x&quot;:-2.869118112362899,&quot;y&quot;:1.4757929091171123}},&quot;path&quot;:{&quot;type&quot;:&quot;RECT&quot;,&quot;size&quot;:{&quot;x&quot;:2,&quot;y&quot;:2}},&quot;pathStyles&quot;:[{&quot;type&quot;:&quot;FILL&quot;,&quot;fillStyle&quot;:&quot;#fff&quot;}],&quot;isFrozen&quot;:true},&quot;41821532-bde6-4c7f-9171-f1ba0b4f54cb&quot;:{&quot;type&quot;:&quot;FIGURE_OBJECT&quot;,&quot;id&quot;:&quot;41821532-bde6-4c7f-9171-f1ba0b4f54cb&quot;,&quot;relativeTransform&quot;:{&quot;translate&quot;:{&quot;x&quot;:8.234499501775586,&quot;y&quot;:-5.366558684580047},&quot;rotate&quot;:-0.9657044786605934,&quot;skewX&quot;:-2.77555756156288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f56562a-6c2f-46a2-9ffe-cacccf3d0f35&quot;,&quot;order&quot;:&quot;8&quot;}},&quot;2bd4faf5-fb10-40ef-95f3-8c2c408a969a&quot;:{&quot;type&quot;:&quot;FIGURE_OBJECT&quot;,&quot;id&quot;:&quot;2bd4faf5-fb10-40ef-95f3-8c2c408a969a&quot;,&quot;parent&quot;:{&quot;type&quot;:&quot;CROP&quot;,&quot;parentId&quot;:&quot;41821532-bde6-4c7f-9171-f1ba0b4f54cb&quot;,&quot;order&quot;:&quot;5&quot;},&quot;relativeTransform&quot;:{&quot;translate&quot;:{&quot;x&quot;:2.4228080275761017,&quot;y&quot;:-0.013862610452613373},&quot;rotate&quot;:0,&quot;skewX&quot;:-3.0529755599095293e-15,&quot;scale&quot;:{&quot;x&quot;:2.7892356349853515,&quot;y&quot;:1.384786138341344}},&quot;path&quot;:{&quot;type&quot;:&quot;RECT&quot;,&quot;size&quot;:{&quot;x&quot;:2,&quot;y&quot;:2}},&quot;pathStyles&quot;:[{&quot;type&quot;:&quot;FILL&quot;,&quot;fillStyle&quot;:&quot;#fff&quot;}],&quot;isFrozen&quot;:true},&quot;1c5d1c52-f56b-48da-8f73-7131f1e42347&quot;:{&quot;relativeTransform&quot;:{&quot;translate&quot;:{&quot;x&quot;:-99.49177636206127,&quot;y&quot;:-151.9832491230027},&quot;rotate&quot;:-2.9364085381895513},&quot;type&quot;:&quot;FIGURE_OBJECT&quot;,&quot;id&quot;:&quot;1c5d1c52-f56b-48da-8f73-7131f1e42347&quot;,&quot;parent&quot;:{&quot;type&quot;:&quot;CHILD&quot;,&quot;parentId&quot;:&quot;07480d4b-33b2-43c2-b66e-37610134a7de&quot;,&quot;order&quot;:&quot;7&quot;},&quot;name&quot;:&quot;Antibody (round style, chimeric)&quot;,&quot;displayName&quot;:&quot;Antibody (round style, chimeric)&quot;,&quot;source&quot;:{&quot;id&quot;:&quot;603534181748f70ab83a3e2e&quot;,&quot;type&quot;:&quot;ASSETS&quot;},&quot;isPremium&quot;:true},&quot;224bbbf2-a0d9-47d2-a88b-5b68da027ee8&quot;:{&quot;type&quot;:&quot;FIGURE_OBJECT&quot;,&quot;id&quot;:&quot;224bbbf2-a0d9-47d2-a88b-5b68da027ee8&quot;,&quot;relativeTransform&quot;:{&quot;translate&quot;:{&quot;x&quot;:1.937120165383155,&quot;y&quot;:3.511707167535699},&quot;rotate&quot;:1.5707963267948963,&quot;skewX&quot;:-2.7755575615627003e-17},&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05&quot;}},&quot;79f72e1b-9434-4f06-9138-ccefb724ef5e&quot;:{&quot;type&quot;:&quot;FIGURE_OBJECT&quot;,&quot;id&quot;:&quot;79f72e1b-9434-4f06-9138-ccefb724ef5e&quot;,&quot;parent&quot;:{&quot;type&quot;:&quot;CROP&quot;,&quot;parentId&quot;:&quot;224bbbf2-a0d9-47d2-a88b-5b68da027ee8&quot;,&quot;order&quot;:&quot;5&quot;},&quot;relativeTransform&quot;:{&quot;translate&quot;:{&quot;x&quot;:1.281329392732234,&quot;y&quot;:0},&quot;rotate&quot;:0,&quot;skewX&quot;:-3.907815534859972e-16,&quot;scale&quot;:{&quot;x&quot;:7.508149206985533,&quot;y&quot;:1.6594257454272316}},&quot;path&quot;:{&quot;type&quot;:&quot;RECT&quot;,&quot;size&quot;:{&quot;x&quot;:2,&quot;y&quot;:2}},&quot;pathStyles&quot;:[{&quot;type&quot;:&quot;FILL&quot;,&quot;fillStyle&quot;:&quot;#fff&quot;}],&quot;isFrozen&quot;:true},&quot;e3f67d11-f4c5-48f5-978a-1f0d2440ba76&quot;:{&quot;type&quot;:&quot;FIGURE_OBJECT&quot;,&quot;id&quot;:&quot;e3f67d11-f4c5-48f5-978a-1f0d2440ba76&quot;,&quot;relativeTransform&quot;:{&quot;translate&quot;:{&quot;x&quot;:8.18462136544815,&quot;y&quot;:-5.296225053321165},&quot;rotate&quot;:-0.9657044786605935,&quot;skewX&quot;:-3.4416913763379762e-15},&quot;opacity&quot;:1,&quot;path&quot;:{&quot;type&quot;:&quot;RECT&quot;,&quot;size&quot;:{&quot;x&quot;:10.039523543238706,&quot;y&quot;:2.309702534892451},&quot;cornerRounding&quot;:{&quot;type&quot;:&quot;ARC_LENGTH&quot;,&quot;global&quot;:3.886667640461008}},&quot;pathStyles&quot;:[{&quot;type&quot;:&quot;FILL&quot;,&quot;fillStyle&quot;:&quot;rgba(145, 46, 184, 1)&quot;},{&quot;type&quot;:&quot;STROKE&quot;,&quot;strokeStyle&quot;:&quot;rgba(145, 46, 184, 1)&quot;,&quot;lineWidth&quot;:0.19794635748309852,&quot;lineJoin&quot;:&quot;round&quot;}],&quot;isLocked&quot;:false,&quot;parent&quot;:{&quot;type&quot;:&quot;CHILD&quot;,&quot;parentId&quot;:&quot;1c5d1c52-f56b-48da-8f73-7131f1e42347&quot;,&quot;order&quot;:&quot;1&quot;}},&quot;b7585f05-0257-45d1-b3d1-4a277fea8468&quot;:{&quot;type&quot;:&quot;FIGURE_OBJECT&quot;,&quot;id&quot;:&quot;b7585f05-0257-45d1-b3d1-4a277fea8468&quot;,&quot;relativeTransform&quot;:{&quot;translate&quot;:{&quot;x&quot;:4.656891839275172,&quot;y&quot;:-6.2860811198475455},&quot;rotate&quot;:-0.9657044786605938,&quot;skewX&quot;:-3.885780586188038e-15},&quot;opacity&quot;:1,&quot;path&quot;:{&quot;type&quot;:&quot;RECT&quot;,&quot;size&quot;:{&quot;x&quot;:12.423731451778119,&quot;y&quot;:2.3097025348924505},&quot;cornerRounding&quot;:{&quot;type&quot;:&quot;ARC_LENGTH&quot;,&quot;global&quot;:3.886667640461009}},&quot;pathStyles&quot;:[{&quot;type&quot;:&quot;FILL&quot;,&quot;fillStyle&quot;:&quot;rgba(145, 46, 184, 1)&quot;},{&quot;type&quot;:&quot;STROKE&quot;,&quot;strokeStyle&quot;:&quot;rgba(145, 46, 184, 1)&quot;,&quot;lineWidth&quot;:0.19794635748309863,&quot;lineJoin&quot;:&quot;round&quot;}],&quot;isLocked&quot;:false,&quot;parent&quot;:{&quot;type&quot;:&quot;CHILD&quot;,&quot;parentId&quot;:&quot;1c5d1c52-f56b-48da-8f73-7131f1e42347&quot;,&quot;order&quot;:&quot;2&quot;}},&quot;41a07a3a-f0f6-41ea-bf1b-44b0c9641ef3&quot;:{&quot;type&quot;:&quot;FIGURE_OBJECT&quot;,&quot;id&quot;:&quot;41a07a3a-f0f6-41ea-bf1b-44b0c9641ef3&quot;,&quot;parent&quot;:{&quot;type&quot;:&quot;CROP&quot;,&quot;parentId&quot;:&quot;b7585f05-0257-45d1-b3d1-4a277fea8468&quot;,&quot;order&quot;:&quot;5&quot;},&quot;relativeTransform&quot;:{&quot;translate&quot;:{&quot;x&quot;:0.8425266589669893,&quot;y&quot;:-0.22122710673032642},&quot;rotate&quot;:-0.29677819949871076,&quot;skewX&quot;:-3.3848170507080364e-15,&quot;scale&quot;:{&quot;x&quot;:5.493276109041856,&quot;y&quot;:2.836214618492415}},&quot;path&quot;:{&quot;type&quot;:&quot;RECT&quot;,&quot;size&quot;:{&quot;x&quot;:2,&quot;y&quot;:2}},&quot;pathStyles&quot;:[{&quot;type&quot;:&quot;FILL&quot;,&quot;fillStyle&quot;:&quot;#fff&quot;}],&quot;isFrozen&quot;:true},&quot;754b8182-4d10-4039-9c77-4269b4fcbb3a&quot;:{&quot;type&quot;:&quot;FIGURE_OBJECT&quot;,&quot;id&quot;:&quot;754b8182-4d10-4039-9c77-4269b4fcbb3a&quot;,&quot;relativeTransform&quot;:{&quot;translate&quot;:{&quot;x&quot;:6.3820412761971435,&quot;y&quot;:-8.774417469371388},&quot;rotate&quot;:-0.9657044786605944,&quot;skewX&quot;:-4.218847493575584e-15},&quot;opacity&quot;:1,&quot;path&quot;:{&quot;type&quot;:&quot;RECT&quot;,&quot;size&quot;:{&quot;x&quot;:6.681564458878577,&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6,&quot;lineJoin&quot;:&quot;round&quot;}],&quot;isLocked&quot;:false,&quot;parent&quot;:{&quot;type&quot;:&quot;CHILD&quot;,&quot;parentId&quot;:&quot;1c5d1c52-f56b-48da-8f73-7131f1e42347&quot;,&quot;order&quot;:&quot;25&quot;}},&quot;9403c064-c427-4e95-bd52-8063271e4622&quot;:{&quot;type&quot;:&quot;FIGURE_OBJECT&quot;,&quot;id&quot;:&quot;9403c064-c427-4e95-bd52-8063271e4622&quot;,&quot;parent&quot;:{&quot;type&quot;:&quot;CROP&quot;,&quot;parentId&quot;:&quot;754b8182-4d10-4039-9c77-4269b4fcbb3a&quot;,&quot;order&quot;:&quot;5&quot;},&quot;relativeTransform&quot;:{&quot;translate&quot;:{&quot;x&quot;:0.745983837962369,&quot;y&quot;:-0.02923741821948563},&quot;rotate&quot;:0,&quot;skewX&quot;:-7.403061779670751e-15,&quot;scale&quot;:{&quot;x&quot;:2.869118112362899,&quot;y&quot;:1.427116352196719}},&quot;path&quot;:{&quot;type&quot;:&quot;RECT&quot;,&quot;size&quot;:{&quot;x&quot;:2,&quot;y&quot;:2}},&quot;pathStyles&quot;:[{&quot;type&quot;:&quot;FILL&quot;,&quot;fillStyle&quot;:&quot;#fff&quot;}],&quot;isFrozen&quot;:true},&quot;910f43de-0bdf-4e89-8c6d-fa50d9256e48&quot;:{&quot;type&quot;:&quot;FIGURE_OBJECT&quot;,&quot;id&quot;:&quot;910f43de-0bdf-4e89-8c6d-fa50d9256e48&quot;,&quot;relativeTransform&quot;:{&quot;translate&quot;:{&quot;x&quot;:-1.8816964255950968,&quot;y&quot;:3.4659684108116755},&quot;rotate&quot;:-1.570796326794897,&quot;skewX&quot;:1.9428902930940474e-16},&quot;opacity&quot;:1,&quot;path&quot;:{&quot;type&quot;:&quot;RECT&quot;,&quot;size&quot;:{&quot;x&quot;:-16.21003041422348,&quot;y&quot;:2.3097025348924483},&quot;cornerRounding&quot;:{&quot;type&quot;:&quot;ARC_LENGTH&quot;,&quot;global&quot;:3.886667640461014}},&quot;pathStyles&quot;:[{&quot;type&quot;:&quot;FILL&quot;,&quot;fillStyle&quot;:&quot;rgba(145, 46, 184, 1)&quot;},{&quot;type&quot;:&quot;STROKE&quot;,&quot;strokeStyle&quot;:&quot;rgba(145, 46, 184, 1)&quot;,&quot;lineWidth&quot;:0.19794635748309886,&quot;lineJoin&quot;:&quot;round&quot;}],&quot;isLocked&quot;:false,&quot;parent&quot;:{&quot;type&quot;:&quot;CHILD&quot;,&quot;parentId&quot;:&quot;1c5d1c52-f56b-48da-8f73-7131f1e42347&quot;,&quot;order&quot;:&quot;3&quot;}},&quot;ea6218fb-cddd-4310-91b8-5de493fe026d&quot;:{&quot;type&quot;:&quot;FIGURE_OBJECT&quot;,&quot;id&quot;:&quot;ea6218fb-cddd-4310-91b8-5de493fe026d&quot;,&quot;parent&quot;:{&quot;type&quot;:&quot;CROP&quot;,&quot;parentId&quot;:&quot;910f43de-0bdf-4e89-8c6d-fa50d9256e48&quot;,&quot;order&quot;:&quot;5&quot;},&quot;relativeTransform&quot;:{&quot;translate&quot;:{&quot;x&quot;:-1.281329392732234,&quot;y&quot;:0},&quot;rotate&quot;:6.283185307179586,&quot;skewX&quot;:-5.012015356610669e-16,&quot;scale&quot;:{&quot;x&quot;:-7.508149206985533,&quot;y&quot;:1.6594257454272316}},&quot;path&quot;:{&quot;type&quot;:&quot;RECT&quot;,&quot;size&quot;:{&quot;x&quot;:2,&quot;y&quot;:2}},&quot;pathStyles&quot;:[{&quot;type&quot;:&quot;FILL&quot;,&quot;fillStyle&quot;:&quot;#fff&quot;}],&quot;isFrozen&quot;:true},&quot;c23d71da-3764-44b2-b5b5-abf12fb98063&quot;:{&quot;type&quot;:&quot;FIGURE_OBJECT&quot;,&quot;id&quot;:&quot;c23d71da-3764-44b2-b5b5-abf12fb98063&quot;,&quot;relativeTransform&quot;:{&quot;translate&quot;:{&quot;x&quot;:-8.145524239421082,&quot;y&quot;:-5.363096564072191},&quot;rotate&quot;:0.9657044786605926,&quot;skewX&quot;:3.219646771412947e-15},&quot;opacity&quot;:1,&quot;path&quot;:{&quot;type&quot;:&quot;RECT&quot;,&quot;size&quot;:{&quot;x&quot;:-10.039523543238703,&quot;y&quot;:2.309702534892452},&quot;cornerRounding&quot;:{&quot;type&quot;:&quot;ARC_LENGTH&quot;,&quot;global&quot;:3.886667640461007}},&quot;pathStyles&quot;:[{&quot;type&quot;:&quot;FILL&quot;,&quot;fillStyle&quot;:&quot;rgba(145, 46, 184, 1)&quot;},{&quot;type&quot;:&quot;STROKE&quot;,&quot;strokeStyle&quot;:&quot;rgba(145, 46, 184, 1)&quot;,&quot;lineWidth&quot;:0.19794635748309844,&quot;lineJoin&quot;:&quot;round&quot;}],&quot;isLocked&quot;:false,&quot;parent&quot;:{&quot;type&quot;:&quot;CHILD&quot;,&quot;parentId&quot;:&quot;1c5d1c52-f56b-48da-8f73-7131f1e42347&quot;,&quot;order&quot;:&quot;5&quot;}},&quot;1d323801-75b0-4088-b7ae-18fb5029740f&quot;:{&quot;type&quot;:&quot;FIGURE_OBJECT&quot;,&quot;id&quot;:&quot;1d323801-75b0-4088-b7ae-18fb5029740f&quot;,&quot;relativeTransform&quot;:{&quot;translate&quot;:{&quot;x&quot;:-4.6177947132481085,&quot;y&quot;:-6.35295263059857},&quot;rotate&quot;:0.9657044786605946,&quot;skewX&quot;:3.8857805861880384e-15},&quot;opacity&quot;:1,&quot;path&quot;:{&quot;type&quot;:&quot;RECT&quot;,&quot;size&quot;:{&quot;x&quot;:-12.423731451778114,&quot;y&quot;:2.3097025348924523},&quot;cornerRounding&quot;:{&quot;type&quot;:&quot;ARC_LENGTH&quot;,&quot;global&quot;:3.886667640461009}},&quot;pathStyles&quot;:[{&quot;type&quot;:&quot;FILL&quot;,&quot;fillStyle&quot;:&quot;rgba(145, 46, 184, 1)&quot;},{&quot;type&quot;:&quot;STROKE&quot;,&quot;strokeStyle&quot;:&quot;rgba(145, 46, 184, 1)&quot;,&quot;lineWidth&quot;:0.19794635748309855,&quot;lineJoin&quot;:&quot;round&quot;}],&quot;isLocked&quot;:false,&quot;parent&quot;:{&quot;type&quot;:&quot;CHILD&quot;,&quot;parentId&quot;:&quot;1c5d1c52-f56b-48da-8f73-7131f1e42347&quot;,&quot;order&quot;:&quot;55&quot;}},&quot;7a9b1998-a78c-44b5-b984-57f8a7e2307b&quot;:{&quot;type&quot;:&quot;FIGURE_OBJECT&quot;,&quot;id&quot;:&quot;7a9b1998-a78c-44b5-b984-57f8a7e2307b&quot;,&quot;parent&quot;:{&quot;type&quot;:&quot;CROP&quot;,&quot;parentId&quot;:&quot;1d323801-75b0-4088-b7ae-18fb5029740f&quot;,&quot;order&quot;:&quot;5&quot;},&quot;relativeTransform&quot;:{&quot;translate&quot;:{&quot;x&quot;:-0.8343940810673819,&quot;y&quot;:-0.22180956611978087},&quot;rotate&quot;:0.29677819949871154,&quot;skewX&quot;:-3.276151185816968e-15,&quot;scale&quot;:{&quot;x&quot;:-5.48566939274947,&quot;y&quot;:2.839149912256373}},&quot;path&quot;:{&quot;type&quot;:&quot;RECT&quot;,&quot;size&quot;:{&quot;x&quot;:2,&quot;y&quot;:2}},&quot;pathStyles&quot;:[{&quot;type&quot;:&quot;FILL&quot;,&quot;fillStyle&quot;:&quot;#fff&quot;}],&quot;isFrozen&quot;:true},&quot;b05c1e67-080d-4ca7-824b-368be6d6596d&quot;:{&quot;type&quot;:&quot;FIGURE_OBJECT&quot;,&quot;id&quot;:&quot;b05c1e67-080d-4ca7-824b-368be6d6596d&quot;,&quot;relativeTransform&quot;:{&quot;translate&quot;:{&quot;x&quot;:-8.204135531094018,&quot;y&quot;:-5.491291594881902},&quot;rotate&quot;:0.9504642499656437,&quot;skewX&quot;:3.663735981263009e-15},&quot;opacity&quot;:1,&quot;path&quot;:{&quot;type&quot;:&quot;RECT&quot;,&quot;size&quot;:{&quot;x&quot;:-9.894966689191564,&quot;y&quot;:2.3097025348924523},&quot;cornerRounding&quot;:{&quot;type&quot;:&quot;ARC_LENGTH&quot;,&quot;global&quot;:3.8866676404610057}},&quot;pathStyles&quot;:[{&quot;type&quot;:&quot;FILL&quot;,&quot;fillStyle&quot;:&quot;rgba(68, 155, 76, 1)&quot;},{&quot;type&quot;:&quot;STROKE&quot;,&quot;strokeStyle&quot;:&quot;rgba(68, 155, 76, 1)&quot;,&quot;lineWidth&quot;:0.19794635748309838,&quot;lineJoin&quot;:&quot;round&quot;}],&quot;isLocked&quot;:false,&quot;parent&quot;:{&quot;type&quot;:&quot;CHILD&quot;,&quot;parentId&quot;:&quot;1c5d1c52-f56b-48da-8f73-7131f1e42347&quot;,&quot;order&quot;:&quot;6&quot;}},&quot;73fc5ffa-c126-4a0a-b41a-80141ac3159b&quot;:{&quot;type&quot;:&quot;FIGURE_OBJECT&quot;,&quot;id&quot;:&quot;73fc5ffa-c126-4a0a-b41a-80141ac3159b&quot;,&quot;parent&quot;:{&quot;type&quot;:&quot;CROP&quot;,&quot;parentId&quot;:&quot;b05c1e67-080d-4ca7-824b-368be6d6596d&quot;,&quot;order&quot;:&quot;5&quot;},&quot;relativeTransform&quot;:{&quot;translate&quot;:{&quot;x&quot;:-2.4158767223497954,&quot;y&quot;:-0.023660889971190986},&quot;rotate&quot;:6.283185307179586,&quot;skewX&quot;:-3.108717784542887e-15,&quot;scale&quot;:{&quot;x&quot;:-2.782304329759045,&quot;y&quot;:1.3945844178599307}},&quot;path&quot;:{&quot;type&quot;:&quot;RECT&quot;,&quot;size&quot;:{&quot;x&quot;:2,&quot;y&quot;:2}},&quot;pathStyles&quot;:[{&quot;type&quot;:&quot;FILL&quot;,&quot;fillStyle&quot;:&quot;#fff&quot;}],&quot;isFrozen&quot;:true},&quot;82d8d49f-b787-49ca-8f80-21781e3406dc&quot;:{&quot;type&quot;:&quot;FIGURE_OBJECT&quot;,&quot;id&quot;:&quot;82d8d49f-b787-49ca-8f80-21781e3406dc&quot;,&quot;relativeTransform&quot;:{&quot;translate&quot;:{&quot;x&quot;:-6.342944150170059,&quot;y&quot;:-8.841288980122414},&quot;rotate&quot;:0.9657044786605946,&quot;skewX&quot;:4.385380947269357e-15},&quot;opacity&quot;:1,&quot;path&quot;:{&quot;type&quot;:&quot;RECT&quot;,&quot;size&quot;:{&quot;x&quot;:-6.681564458878576,&quot;y&quot;:2.3097025348924514},&quot;cornerRounding&quot;:{&quot;type&quot;:&quot;ARC_LENGTH&quot;,&quot;global&quot;:3.886667640461009}},&quot;pathStyles&quot;:[{&quot;type&quot;:&quot;FILL&quot;,&quot;fillStyle&quot;:&quot;rgba(68, 155, 76, 1)&quot;},{&quot;type&quot;:&quot;STROKE&quot;,&quot;strokeStyle&quot;:&quot;rgba(68, 155, 76, 1)&quot;,&quot;lineWidth&quot;:0.19794635748309855,&quot;lineJoin&quot;:&quot;round&quot;}],&quot;isLocked&quot;:false,&quot;parent&quot;:{&quot;type&quot;:&quot;CHILD&quot;,&quot;parentId&quot;:&quot;1c5d1c52-f56b-48da-8f73-7131f1e42347&quot;,&quot;order&quot;:&quot;7&quot;}},&quot;4bf25bcd-af85-4260-9311-bb02c7d9acc8&quot;:{&quot;type&quot;:&quot;FIGURE_OBJECT&quot;,&quot;id&quot;:&quot;4bf25bcd-af85-4260-9311-bb02c7d9acc8&quot;,&quot;parent&quot;:{&quot;type&quot;:&quot;CROP&quot;,&quot;parentId&quot;:&quot;82d8d49f-b787-49ca-8f80-21781e3406dc&quot;,&quot;order&quot;:&quot;5&quot;},&quot;relativeTransform&quot;:{&quot;translate&quot;:{&quot;x&quot;:-0.7459838379623691,&quot;y&quot;:-0.030592195197500827},&quot;rotate&quot;:6.283185307179586,&quot;skewX&quot;:-7.894638374795081e-15,&quot;scale&quot;:{&quot;x&quot;:-2.869118112362899,&quot;y&quot;:1.475792909117112}},&quot;path&quot;:{&quot;type&quot;:&quot;RECT&quot;,&quot;size&quot;:{&quot;x&quot;:2,&quot;y&quot;:2}},&quot;pathStyles&quot;:[{&quot;type&quot;:&quot;FILL&quot;,&quot;fillStyle&quot;:&quot;#fff&quot;}],&quot;isFrozen&quot;:true},&quot;61c82a70-ff22-44c2-b3f7-a5ed56fbb1d2&quot;:{&quot;type&quot;:&quot;FIGURE_OBJECT&quot;,&quot;id&quot;:&quot;61c82a70-ff22-44c2-b3f7-a5ed56fbb1d2&quot;,&quot;relativeTransform&quot;:{&quot;translate&quot;:{&quot;x&quot;:8.234499501775582,&quot;y&quot;:-5.36655868458005},&quot;rotate&quot;:-0.9657044786605938,&quot;skewX&quot;:-3.719247132494264e-15},&quot;opacity&quot;:1,&quot;path&quot;:{&quot;type&quot;:&quot;RECT&quot;,&quot;size&quot;:{&quot;x&quot;:9.894966689191573,&quot;y&quot;:2.309702534892453},&quot;cornerRounding&quot;:{&quot;type&quot;:&quot;ARC_LENGTH&quot;,&quot;global&quot;:3.8866676404610105}},&quot;pathStyles&quot;:[{&quot;type&quot;:&quot;FILL&quot;,&quot;fillStyle&quot;:&quot;rgba(68, 155, 76, 1)&quot;},{&quot;type&quot;:&quot;STROKE&quot;,&quot;strokeStyle&quot;:&quot;rgba(68, 155, 76, 1)&quot;,&quot;lineWidth&quot;:0.19794635748309863,&quot;lineJoin&quot;:&quot;round&quot;}],&quot;isLocked&quot;:false,&quot;parent&quot;:{&quot;type&quot;:&quot;CHILD&quot;,&quot;parentId&quot;:&quot;1c5d1c52-f56b-48da-8f73-7131f1e42347&quot;,&quot;order&quot;:&quot;8&quot;}},&quot;05f7887c-ab4b-4af6-8e08-044027ac3f9b&quot;:{&quot;type&quot;:&quot;FIGURE_OBJECT&quot;,&quot;id&quot;:&quot;05f7887c-ab4b-4af6-8e08-044027ac3f9b&quot;,&quot;parent&quot;:{&quot;type&quot;:&quot;CROP&quot;,&quot;parentId&quot;:&quot;61c82a70-ff22-44c2-b3f7-a5ed56fbb1d2&quot;,&quot;order&quot;:&quot;5&quot;},&quot;relativeTransform&quot;:{&quot;translate&quot;:{&quot;x&quot;:2.4228080275761017,&quot;y&quot;:-0.013862610452613373},&quot;rotate&quot;:0,&quot;skewX&quot;:-3.521493967007082e-15,&quot;scale&quot;:{&quot;x&quot;:2.7892356349853515,&quot;y&quot;:1.384786138341344}},&quot;path&quot;:{&quot;type&quot;:&quot;RECT&quot;,&quot;size&quot;:{&quot;x&quot;:2,&quot;y&quot;:2}},&quot;pathStyles&quot;:[{&quot;type&quot;:&quot;FILL&quot;,&quot;fillStyle&quot;:&quot;#fff&quot;}],&quot;isFrozen&quot;:true},&quot;2119ed9b-434e-4e8f-b8c0-6f590f098ba1&quot;:{&quot;relativeTransform&quot;:{&quot;translate&quot;:{&quot;x&quot;:425.77409345848923,&quot;y&quot;:-113.43535874800129},&quot;rotate&quot;:0.25505092803694307,&quot;skewX&quot;:0,&quot;scale&quot;:{&quot;x&quot;:1,&quot;y&quot;:1}},&quot;type&quot;:&quot;FIGURE_OBJECT&quot;,&quot;id&quot;:&quot;2119ed9b-434e-4e8f-b8c0-6f590f098ba1&quot;,&quot;parent&quot;:{&quot;type&quot;:&quot;CHILD&quot;,&quot;parentId&quot;:&quot;989f2fe7-b7e6-4459-b6b9-21c3eea9f679&quot;,&quot;order&quot;:&quot;99999997&quot;},&quot;name&quot;:&quot;Antibody (round style, chimeric)&quot;,&quot;displayName&quot;:&quot;Antibody (round style, chimeric)&quot;,&quot;source&quot;:{&quot;id&quot;:&quot;603534181748f70ab83a3e2e&quot;,&quot;type&quot;:&quot;ASSETS&quot;},&quot;isPremium&quot;:true},&quot;e313aa58-d530-4244-9674-ba0869116820&quot;:{&quot;type&quot;:&quot;FIGURE_OBJECT&quot;,&quot;id&quot;:&quot;e313aa58-d530-4244-9674-ba0869116820&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05&quot;}},&quot;708871af-ddf2-408c-80e9-e411d1e73b7e&quot;:{&quot;type&quot;:&quot;FIGURE_OBJECT&quot;,&quot;id&quot;:&quot;708871af-ddf2-408c-80e9-e411d1e73b7e&quot;,&quot;parent&quot;:{&quot;type&quot;:&quot;CROP&quot;,&quot;parentId&quot;:&quot;e313aa58-d530-4244-9674-ba0869116820&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3ac016a-ab58-47ce-95ae-95de6fe96b19&quot;:{&quot;type&quot;:&quot;FIGURE_OBJECT&quot;,&quot;id&quot;:&quot;e3ac016a-ab58-47ce-95ae-95de6fe96b19&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2119ed9b-434e-4e8f-b8c0-6f590f098ba1&quot;,&quot;order&quot;:&quot;1&quot;}},&quot;1fe49471-a072-486a-8f8c-1fed4a6ccc98&quot;:{&quot;type&quot;:&quot;FIGURE_OBJECT&quot;,&quot;id&quot;:&quot;1fe49471-a072-486a-8f8c-1fed4a6ccc98&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2&quot;}},&quot;d2e117ee-0aa6-4dad-9a39-4cf7343d33ad&quot;:{&quot;type&quot;:&quot;FIGURE_OBJECT&quot;,&quot;id&quot;:&quot;d2e117ee-0aa6-4dad-9a39-4cf7343d33ad&quot;,&quot;parent&quot;:{&quot;type&quot;:&quot;CROP&quot;,&quot;parentId&quot;:&quot;1fe49471-a072-486a-8f8c-1fed4a6ccc98&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ff6934d7-8232-4750-ab66-0e3959d4874c&quot;:{&quot;type&quot;:&quot;FIGURE_OBJECT&quot;,&quot;id&quot;:&quot;ff6934d7-8232-4750-ab66-0e3959d4874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25&quot;}},&quot;ff8ef33b-4fcc-40bd-81c9-e7cb0268b3de&quot;:{&quot;type&quot;:&quot;FIGURE_OBJECT&quot;,&quot;id&quot;:&quot;ff8ef33b-4fcc-40bd-81c9-e7cb0268b3de&quot;,&quot;parent&quot;:{&quot;type&quot;:&quot;CROP&quot;,&quot;parentId&quot;:&quot;ff6934d7-8232-4750-ab66-0e3959d4874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5ce5518e-2519-4e03-9fd1-42e2e15c6cec&quot;:{&quot;type&quot;:&quot;FIGURE_OBJECT&quot;,&quot;id&quot;:&quot;5ce5518e-2519-4e03-9fd1-42e2e15c6cec&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2119ed9b-434e-4e8f-b8c0-6f590f098ba1&quot;,&quot;order&quot;:&quot;3&quot;}},&quot;1198baf8-fef2-4198-80c7-dfb3056c9af3&quot;:{&quot;type&quot;:&quot;FIGURE_OBJECT&quot;,&quot;id&quot;:&quot;1198baf8-fef2-4198-80c7-dfb3056c9af3&quot;,&quot;parent&quot;:{&quot;type&quot;:&quot;CROP&quot;,&quot;parentId&quot;:&quot;5ce5518e-2519-4e03-9fd1-42e2e15c6cec&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a845f860-f85f-4447-b30b-8a0e24fa01a5&quot;:{&quot;type&quot;:&quot;FIGURE_OBJECT&quot;,&quot;id&quot;:&quot;a845f860-f85f-4447-b30b-8a0e24fa01a5&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2119ed9b-434e-4e8f-b8c0-6f590f098ba1&quot;,&quot;order&quot;:&quot;5&quot;}},&quot;3d0c2f1a-5dc8-4826-a112-8502da9308ae&quot;:{&quot;type&quot;:&quot;FIGURE_OBJECT&quot;,&quot;id&quot;:&quot;3d0c2f1a-5dc8-4826-a112-8502da9308ae&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2119ed9b-434e-4e8f-b8c0-6f590f098ba1&quot;,&quot;order&quot;:&quot;55&quot;}},&quot;dc028ef3-41ff-43a1-9085-ba3f17c4e825&quot;:{&quot;type&quot;:&quot;FIGURE_OBJECT&quot;,&quot;id&quot;:&quot;dc028ef3-41ff-43a1-9085-ba3f17c4e825&quot;,&quot;parent&quot;:{&quot;type&quot;:&quot;CROP&quot;,&quot;parentId&quot;:&quot;3d0c2f1a-5dc8-4826-a112-8502da9308ae&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c82ae28e-fa15-45ee-b1ba-60a51bcdd5ba&quot;:{&quot;type&quot;:&quot;FIGURE_OBJECT&quot;,&quot;id&quot;:&quot;c82ae28e-fa15-45ee-b1ba-60a51bcdd5ba&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2119ed9b-434e-4e8f-b8c0-6f590f098ba1&quot;,&quot;order&quot;:&quot;6&quot;}},&quot;1f665ce4-cc35-47b8-80dc-0e79cc649483&quot;:{&quot;type&quot;:&quot;FIGURE_OBJECT&quot;,&quot;id&quot;:&quot;1f665ce4-cc35-47b8-80dc-0e79cc649483&quot;,&quot;parent&quot;:{&quot;type&quot;:&quot;CROP&quot;,&quot;parentId&quot;:&quot;c82ae28e-fa15-45ee-b1ba-60a51bcdd5ba&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a58bf86-0e7e-4a37-bdb7-3e1d60415923&quot;:{&quot;type&quot;:&quot;FIGURE_OBJECT&quot;,&quot;id&quot;:&quot;ba58bf86-0e7e-4a37-bdb7-3e1d60415923&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7&quot;}},&quot;805da81f-8078-435c-82cd-d312947462fc&quot;:{&quot;type&quot;:&quot;FIGURE_OBJECT&quot;,&quot;id&quot;:&quot;805da81f-8078-435c-82cd-d312947462fc&quot;,&quot;parent&quot;:{&quot;type&quot;:&quot;CROP&quot;,&quot;parentId&quot;:&quot;ba58bf86-0e7e-4a37-bdb7-3e1d60415923&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75fe919-151b-4650-8c04-ddd9c4f5bda0&quot;:{&quot;type&quot;:&quot;FIGURE_OBJECT&quot;,&quot;id&quot;:&quot;c75fe919-151b-4650-8c04-ddd9c4f5bda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2119ed9b-434e-4e8f-b8c0-6f590f098ba1&quot;,&quot;order&quot;:&quot;8&quot;}},&quot;e024572e-9287-4555-a878-8f3ee08fc0bc&quot;:{&quot;type&quot;:&quot;FIGURE_OBJECT&quot;,&quot;id&quot;:&quot;e024572e-9287-4555-a878-8f3ee08fc0bc&quot;,&quot;parent&quot;:{&quot;type&quot;:&quot;CROP&quot;,&quot;parentId&quot;:&quot;c75fe919-151b-4650-8c04-ddd9c4f5bda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769d35f8-c4d9-4022-b933-b8879c23f36e&quot;:{&quot;relativeTransform&quot;:{&quot;translate&quot;:{&quot;x&quot;:457.70933195700604,&quot;y&quot;:-127.14928363698128},&quot;rotate&quot;:-0.7100715302240476,&quot;skewX&quot;:0,&quot;scale&quot;:{&quot;x&quot;:1.0000000000000002,&quot;y&quot;:1.0000000000000002}},&quot;type&quot;:&quot;FIGURE_OBJECT&quot;,&quot;id&quot;:&quot;769d35f8-c4d9-4022-b933-b8879c23f36e&quot;,&quot;parent&quot;:{&quot;type&quot;:&quot;CHILD&quot;,&quot;parentId&quot;:&quot;989f2fe7-b7e6-4459-b6b9-21c3eea9f679&quot;,&quot;order&quot;:&quot;99999998&quot;},&quot;name&quot;:&quot;Antibody (round style, chimeric)&quot;,&quot;displayName&quot;:&quot;Antibody (round style, chimeric)&quot;,&quot;source&quot;:{&quot;id&quot;:&quot;603534181748f70ab83a3e2e&quot;,&quot;type&quot;:&quot;ASSETS&quot;},&quot;isPremium&quot;:true},&quot;8558efe7-83ae-491c-8fe8-6bfe8ae72515&quot;:{&quot;type&quot;:&quot;FIGURE_OBJECT&quot;,&quot;id&quot;:&quot;8558efe7-83ae-491c-8fe8-6bfe8ae72515&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05&quot;}},&quot;ad121fd7-dfa6-4352-9dc8-e88429388193&quot;:{&quot;type&quot;:&quot;FIGURE_OBJECT&quot;,&quot;id&quot;:&quot;ad121fd7-dfa6-4352-9dc8-e88429388193&quot;,&quot;parent&quot;:{&quot;type&quot;:&quot;CROP&quot;,&quot;parentId&quot;:&quot;8558efe7-83ae-491c-8fe8-6bfe8ae72515&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b3ca961f-1b1c-403d-9b55-c68f9ce3ec0a&quot;:{&quot;type&quot;:&quot;FIGURE_OBJECT&quot;,&quot;id&quot;:&quot;b3ca961f-1b1c-403d-9b55-c68f9ce3ec0a&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769d35f8-c4d9-4022-b933-b8879c23f36e&quot;,&quot;order&quot;:&quot;1&quot;}},&quot;9b9c279f-9d7f-4436-ac8c-2210bdba5700&quot;:{&quot;type&quot;:&quot;FIGURE_OBJECT&quot;,&quot;id&quot;:&quot;9b9c279f-9d7f-4436-ac8c-2210bdba5700&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2&quot;}},&quot;82d5a1a5-4e16-46b1-bf4f-456ad1ce5a8d&quot;:{&quot;type&quot;:&quot;FIGURE_OBJECT&quot;,&quot;id&quot;:&quot;82d5a1a5-4e16-46b1-bf4f-456ad1ce5a8d&quot;,&quot;parent&quot;:{&quot;type&quot;:&quot;CROP&quot;,&quot;parentId&quot;:&quot;9b9c279f-9d7f-4436-ac8c-2210bdba5700&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5b942b37-4372-454a-8870-25002b8c4996&quot;:{&quot;type&quot;:&quot;FIGURE_OBJECT&quot;,&quot;id&quot;:&quot;5b942b37-4372-454a-8870-25002b8c4996&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25&quot;}},&quot;7e3c1799-3913-4c8a-ba70-eba01fbb5a45&quot;:{&quot;type&quot;:&quot;FIGURE_OBJECT&quot;,&quot;id&quot;:&quot;7e3c1799-3913-4c8a-ba70-eba01fbb5a45&quot;,&quot;parent&quot;:{&quot;type&quot;:&quot;CROP&quot;,&quot;parentId&quot;:&quot;5b942b37-4372-454a-8870-25002b8c4996&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8d527f67-9171-4e05-bb64-044b6cba147e&quot;:{&quot;type&quot;:&quot;FIGURE_OBJECT&quot;,&quot;id&quot;:&quot;8d527f67-9171-4e05-bb64-044b6cba147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769d35f8-c4d9-4022-b933-b8879c23f36e&quot;,&quot;order&quot;:&quot;3&quot;}},&quot;b54f8698-0d4b-49c6-bedc-e8b6adb403fb&quot;:{&quot;type&quot;:&quot;FIGURE_OBJECT&quot;,&quot;id&quot;:&quot;b54f8698-0d4b-49c6-bedc-e8b6adb403fb&quot;,&quot;parent&quot;:{&quot;type&quot;:&quot;CROP&quot;,&quot;parentId&quot;:&quot;8d527f67-9171-4e05-bb64-044b6cba147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0606359-7eb9-4e0d-a78b-bca3af3b71f9&quot;:{&quot;type&quot;:&quot;FIGURE_OBJECT&quot;,&quot;id&quot;:&quot;90606359-7eb9-4e0d-a78b-bca3af3b71f9&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769d35f8-c4d9-4022-b933-b8879c23f36e&quot;,&quot;order&quot;:&quot;5&quot;}},&quot;984f78e7-59cf-485c-ae90-aa5e1d88d7f5&quot;:{&quot;type&quot;:&quot;FIGURE_OBJECT&quot;,&quot;id&quot;:&quot;984f78e7-59cf-485c-ae90-aa5e1d88d7f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769d35f8-c4d9-4022-b933-b8879c23f36e&quot;,&quot;order&quot;:&quot;55&quot;}},&quot;3cf7e2aa-6f9a-477c-9683-9669b56f14c3&quot;:{&quot;type&quot;:&quot;FIGURE_OBJECT&quot;,&quot;id&quot;:&quot;3cf7e2aa-6f9a-477c-9683-9669b56f14c3&quot;,&quot;parent&quot;:{&quot;type&quot;:&quot;CROP&quot;,&quot;parentId&quot;:&quot;984f78e7-59cf-485c-ae90-aa5e1d88d7f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7967006f-dae4-44c8-bce5-f191e75fdb12&quot;:{&quot;type&quot;:&quot;FIGURE_OBJECT&quot;,&quot;id&quot;:&quot;7967006f-dae4-44c8-bce5-f191e75fdb12&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769d35f8-c4d9-4022-b933-b8879c23f36e&quot;,&quot;order&quot;:&quot;6&quot;}},&quot;9a46a4ed-d13f-430b-83ec-9e49ac8f764d&quot;:{&quot;type&quot;:&quot;FIGURE_OBJECT&quot;,&quot;id&quot;:&quot;9a46a4ed-d13f-430b-83ec-9e49ac8f764d&quot;,&quot;parent&quot;:{&quot;type&quot;:&quot;CROP&quot;,&quot;parentId&quot;:&quot;7967006f-dae4-44c8-bce5-f191e75fdb12&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06783d02-75b7-4d24-a80b-20ab3e690122&quot;:{&quot;type&quot;:&quot;FIGURE_OBJECT&quot;,&quot;id&quot;:&quot;06783d02-75b7-4d24-a80b-20ab3e690122&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7&quot;}},&quot;2fe9d4d7-44eb-46f6-b0ab-af27fa11235b&quot;:{&quot;type&quot;:&quot;FIGURE_OBJECT&quot;,&quot;id&quot;:&quot;2fe9d4d7-44eb-46f6-b0ab-af27fa11235b&quot;,&quot;parent&quot;:{&quot;type&quot;:&quot;CROP&quot;,&quot;parentId&quot;:&quot;06783d02-75b7-4d24-a80b-20ab3e690122&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17d58e49-0eba-4cfb-8b57-acc603b20580&quot;:{&quot;type&quot;:&quot;FIGURE_OBJECT&quot;,&quot;id&quot;:&quot;17d58e49-0eba-4cfb-8b57-acc603b20580&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769d35f8-c4d9-4022-b933-b8879c23f36e&quot;,&quot;order&quot;:&quot;8&quot;}},&quot;cc8c428e-a33c-483b-91a1-a2d44bdfe794&quot;:{&quot;type&quot;:&quot;FIGURE_OBJECT&quot;,&quot;id&quot;:&quot;cc8c428e-a33c-483b-91a1-a2d44bdfe794&quot;,&quot;parent&quot;:{&quot;type&quot;:&quot;CROP&quot;,&quot;parentId&quot;:&quot;17d58e49-0eba-4cfb-8b57-acc603b20580&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48c805cd-fd94-4860-ab02-0f5e5e6f19b3&quot;:{&quot;relativeTransform&quot;:{&quot;translate&quot;:{&quot;x&quot;:402.8262862811022,&quot;y&quot;:-138.0483084484223},&quot;rotate&quot;:3.885780586188047e-16,&quot;skewX&quot;:0,&quot;scale&quot;:{&quot;x&quot;:1.0000000000000002,&quot;y&quot;:1.0000000000000002}},&quot;type&quot;:&quot;FIGURE_OBJECT&quot;,&quot;id&quot;:&quot;48c805cd-fd94-4860-ab02-0f5e5e6f19b3&quot;,&quot;parent&quot;:{&quot;type&quot;:&quot;CHILD&quot;,&quot;parentId&quot;:&quot;989f2fe7-b7e6-4459-b6b9-21c3eea9f679&quot;,&quot;order&quot;:&quot;99999999&quot;},&quot;name&quot;:&quot;Antibody (round style, chimeric)&quot;,&quot;displayName&quot;:&quot;Antibody (round style, chimeric)&quot;,&quot;source&quot;:{&quot;id&quot;:&quot;603534181748f70ab83a3e2e&quot;,&quot;type&quot;:&quot;ASSETS&quot;},&quot;isPremium&quot;:true},&quot;4af4a459-9bac-4d0b-8f08-84fa118b1b37&quot;:{&quot;type&quot;:&quot;FIGURE_OBJECT&quot;,&quot;id&quot;:&quot;4af4a459-9bac-4d0b-8f08-84fa118b1b37&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05&quot;}},&quot;9d863f61-6326-4a9c-ad2c-385f61265b09&quot;:{&quot;type&quot;:&quot;FIGURE_OBJECT&quot;,&quot;id&quot;:&quot;9d863f61-6326-4a9c-ad2c-385f61265b09&quot;,&quot;parent&quot;:{&quot;type&quot;:&quot;CROP&quot;,&quot;parentId&quot;:&quot;4af4a459-9bac-4d0b-8f08-84fa118b1b37&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ecbb6ad2-5db2-4440-bfcb-5ab618df17ab&quot;:{&quot;type&quot;:&quot;FIGURE_OBJECT&quot;,&quot;id&quot;:&quot;ecbb6ad2-5db2-4440-bfcb-5ab618df17ab&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48c805cd-fd94-4860-ab02-0f5e5e6f19b3&quot;,&quot;order&quot;:&quot;1&quot;}},&quot;3df30d51-f093-4b33-9ff8-6a22dca4b49b&quot;:{&quot;type&quot;:&quot;FIGURE_OBJECT&quot;,&quot;id&quot;:&quot;3df30d51-f093-4b33-9ff8-6a22dca4b49b&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2&quot;}},&quot;e4df014c-7e77-4ecb-9ad2-cf4e6338e3ec&quot;:{&quot;type&quot;:&quot;FIGURE_OBJECT&quot;,&quot;id&quot;:&quot;e4df014c-7e77-4ecb-9ad2-cf4e6338e3ec&quot;,&quot;parent&quot;:{&quot;type&quot;:&quot;CROP&quot;,&quot;parentId&quot;:&quot;3df30d51-f093-4b33-9ff8-6a22dca4b49b&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7ba88d6a-bacb-4c55-8f83-0c75d2f4c30e&quot;:{&quot;type&quot;:&quot;FIGURE_OBJECT&quot;,&quot;id&quot;:&quot;7ba88d6a-bacb-4c55-8f83-0c75d2f4c30e&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25&quot;}},&quot;b307e276-3534-47b3-b6cd-6178a79b467b&quot;:{&quot;type&quot;:&quot;FIGURE_OBJECT&quot;,&quot;id&quot;:&quot;b307e276-3534-47b3-b6cd-6178a79b467b&quot;,&quot;parent&quot;:{&quot;type&quot;:&quot;CROP&quot;,&quot;parentId&quot;:&quot;7ba88d6a-bacb-4c55-8f83-0c75d2f4c30e&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f2c5e290-9c8e-43c8-bd8d-6d1a09cd1719&quot;:{&quot;type&quot;:&quot;FIGURE_OBJECT&quot;,&quot;id&quot;:&quot;f2c5e290-9c8e-43c8-bd8d-6d1a09cd1719&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48c805cd-fd94-4860-ab02-0f5e5e6f19b3&quot;,&quot;order&quot;:&quot;3&quot;}},&quot;4fba146e-2896-4161-8206-a430e3d625a9&quot;:{&quot;type&quot;:&quot;FIGURE_OBJECT&quot;,&quot;id&quot;:&quot;4fba146e-2896-4161-8206-a430e3d625a9&quot;,&quot;parent&quot;:{&quot;type&quot;:&quot;CROP&quot;,&quot;parentId&quot;:&quot;f2c5e290-9c8e-43c8-bd8d-6d1a09cd1719&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7d7aef82-2e23-48b6-8e15-97ce18d03b10&quot;:{&quot;type&quot;:&quot;FIGURE_OBJECT&quot;,&quot;id&quot;:&quot;7d7aef82-2e23-48b6-8e15-97ce18d03b10&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48c805cd-fd94-4860-ab02-0f5e5e6f19b3&quot;,&quot;order&quot;:&quot;5&quot;}},&quot;749b23ae-863b-4302-98f1-83241db5f016&quot;:{&quot;type&quot;:&quot;FIGURE_OBJECT&quot;,&quot;id&quot;:&quot;749b23ae-863b-4302-98f1-83241db5f016&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48c805cd-fd94-4860-ab02-0f5e5e6f19b3&quot;,&quot;order&quot;:&quot;55&quot;}},&quot;4b3db991-631a-4ea5-91f5-d215226341f4&quot;:{&quot;type&quot;:&quot;FIGURE_OBJECT&quot;,&quot;id&quot;:&quot;4b3db991-631a-4ea5-91f5-d215226341f4&quot;,&quot;parent&quot;:{&quot;type&quot;:&quot;CROP&quot;,&quot;parentId&quot;:&quot;749b23ae-863b-4302-98f1-83241db5f016&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0cc172dd-520c-485c-bd0a-ef8a872ea8c6&quot;:{&quot;type&quot;:&quot;FIGURE_OBJECT&quot;,&quot;id&quot;:&quot;0cc172dd-520c-485c-bd0a-ef8a872ea8c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48c805cd-fd94-4860-ab02-0f5e5e6f19b3&quot;,&quot;order&quot;:&quot;6&quot;}},&quot;6f85546c-9b89-4ef2-b080-eb0cbce34e09&quot;:{&quot;type&quot;:&quot;FIGURE_OBJECT&quot;,&quot;id&quot;:&quot;6f85546c-9b89-4ef2-b080-eb0cbce34e09&quot;,&quot;parent&quot;:{&quot;type&quot;:&quot;CROP&quot;,&quot;parentId&quot;:&quot;0cc172dd-520c-485c-bd0a-ef8a872ea8c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4952573-7e86-4ee6-82a5-03cc483f2bca&quot;:{&quot;type&quot;:&quot;FIGURE_OBJECT&quot;,&quot;id&quot;:&quot;d4952573-7e86-4ee6-82a5-03cc483f2bca&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7&quot;}},&quot;710d9ef9-584b-46db-b5b9-934dce3d10f6&quot;:{&quot;type&quot;:&quot;FIGURE_OBJECT&quot;,&quot;id&quot;:&quot;710d9ef9-584b-46db-b5b9-934dce3d10f6&quot;,&quot;parent&quot;:{&quot;type&quot;:&quot;CROP&quot;,&quot;parentId&quot;:&quot;d4952573-7e86-4ee6-82a5-03cc483f2bca&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e89bf771-7cda-43b1-8382-aac15384abbd&quot;:{&quot;type&quot;:&quot;FIGURE_OBJECT&quot;,&quot;id&quot;:&quot;e89bf771-7cda-43b1-8382-aac15384abbd&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48c805cd-fd94-4860-ab02-0f5e5e6f19b3&quot;,&quot;order&quot;:&quot;8&quot;}},&quot;433dba14-04b2-4089-9239-592957f78f78&quot;:{&quot;type&quot;:&quot;FIGURE_OBJECT&quot;,&quot;id&quot;:&quot;433dba14-04b2-4089-9239-592957f78f78&quot;,&quot;parent&quot;:{&quot;type&quot;:&quot;CROP&quot;,&quot;parentId&quot;:&quot;e89bf771-7cda-43b1-8382-aac15384abbd&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c1f972fb-f240-42d7-b5a6-7b6ff721d56e&quot;:{&quot;relativeTransform&quot;:{&quot;translate&quot;:{&quot;x&quot;:452.27948826675436,&quot;y&quot;:-162.57914789624834},&quot;rotate&quot;:3.885780586188047e-16,&quot;skewX&quot;:0,&quot;scale&quot;:{&quot;x&quot;:1.0000000000000002,&quot;y&quot;:1.0000000000000002}},&quot;type&quot;:&quot;FIGURE_OBJECT&quot;,&quot;id&quot;:&quot;c1f972fb-f240-42d7-b5a6-7b6ff721d56e&quot;,&quot;parent&quot;:{&quot;type&quot;:&quot;CHILD&quot;,&quot;parentId&quot;:&quot;989f2fe7-b7e6-4459-b6b9-21c3eea9f679&quot;,&quot;order&quot;:&quot;999999995&quot;},&quot;name&quot;:&quot;Antibody (round style, chimeric)&quot;,&quot;displayName&quot;:&quot;Antibody (round style, chimeric)&quot;,&quot;source&quot;:{&quot;id&quot;:&quot;603534181748f70ab83a3e2e&quot;,&quot;type&quot;:&quot;ASSETS&quot;},&quot;isPremium&quot;:true},&quot;f51ab654-1423-4c94-8891-94979e72572a&quot;:{&quot;type&quot;:&quot;FIGURE_OBJECT&quot;,&quot;id&quot;:&quot;f51ab654-1423-4c94-8891-94979e72572a&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05&quot;}},&quot;1c2fb62d-a445-4685-8ddc-101bfe33ae57&quot;:{&quot;type&quot;:&quot;FIGURE_OBJECT&quot;,&quot;id&quot;:&quot;1c2fb62d-a445-4685-8ddc-101bfe33ae57&quot;,&quot;parent&quot;:{&quot;type&quot;:&quot;CROP&quot;,&quot;parentId&quot;:&quot;f51ab654-1423-4c94-8891-94979e72572a&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d764ebac-bdd1-49e6-9270-681ef42014e8&quot;:{&quot;type&quot;:&quot;FIGURE_OBJECT&quot;,&quot;id&quot;:&quot;d764ebac-bdd1-49e6-9270-681ef42014e8&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c1f972fb-f240-42d7-b5a6-7b6ff721d56e&quot;,&quot;order&quot;:&quot;1&quot;}},&quot;ac5c9be1-9168-4899-ba48-3c6b05fffea7&quot;:{&quot;type&quot;:&quot;FIGURE_OBJECT&quot;,&quot;id&quot;:&quot;ac5c9be1-9168-4899-ba48-3c6b05fffea7&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2&quot;}},&quot;317fa132-211a-4c27-8b64-ed922c890809&quot;:{&quot;type&quot;:&quot;FIGURE_OBJECT&quot;,&quot;id&quot;:&quot;317fa132-211a-4c27-8b64-ed922c890809&quot;,&quot;parent&quot;:{&quot;type&quot;:&quot;CROP&quot;,&quot;parentId&quot;:&quot;ac5c9be1-9168-4899-ba48-3c6b05fffea7&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cd4d4188-e3e7-4872-b380-77bec2aae085&quot;:{&quot;type&quot;:&quot;FIGURE_OBJECT&quot;,&quot;id&quot;:&quot;cd4d4188-e3e7-4872-b380-77bec2aae085&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25&quot;}},&quot;d8f4dc33-962a-41bb-9ed5-ee88ce2fd1bc&quot;:{&quot;type&quot;:&quot;FIGURE_OBJECT&quot;,&quot;id&quot;:&quot;d8f4dc33-962a-41bb-9ed5-ee88ce2fd1bc&quot;,&quot;parent&quot;:{&quot;type&quot;:&quot;CROP&quot;,&quot;parentId&quot;:&quot;cd4d4188-e3e7-4872-b380-77bec2aae085&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36184f3-e8ad-4e33-aee7-9cdd253aa3be&quot;:{&quot;type&quot;:&quot;FIGURE_OBJECT&quot;,&quot;id&quot;:&quot;b36184f3-e8ad-4e33-aee7-9cdd253aa3be&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c1f972fb-f240-42d7-b5a6-7b6ff721d56e&quot;,&quot;order&quot;:&quot;3&quot;}},&quot;1809b21f-dd9f-4864-8e2b-71bf1a8e9928&quot;:{&quot;type&quot;:&quot;FIGURE_OBJECT&quot;,&quot;id&quot;:&quot;1809b21f-dd9f-4864-8e2b-71bf1a8e9928&quot;,&quot;parent&quot;:{&quot;type&quot;:&quot;CROP&quot;,&quot;parentId&quot;:&quot;b36184f3-e8ad-4e33-aee7-9cdd253aa3be&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b04a8746-d482-4a17-9961-568da392d72a&quot;:{&quot;type&quot;:&quot;FIGURE_OBJECT&quot;,&quot;id&quot;:&quot;b04a8746-d482-4a17-9961-568da392d72a&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c1f972fb-f240-42d7-b5a6-7b6ff721d56e&quot;,&quot;order&quot;:&quot;5&quot;}},&quot;ab224cc3-3e1d-4380-a1d2-a9b17dfaa103&quot;:{&quot;type&quot;:&quot;FIGURE_OBJECT&quot;,&quot;id&quot;:&quot;ab224cc3-3e1d-4380-a1d2-a9b17dfaa103&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c1f972fb-f240-42d7-b5a6-7b6ff721d56e&quot;,&quot;order&quot;:&quot;55&quot;}},&quot;90301234-a57a-4b53-b596-1956741092b3&quot;:{&quot;type&quot;:&quot;FIGURE_OBJECT&quot;,&quot;id&quot;:&quot;90301234-a57a-4b53-b596-1956741092b3&quot;,&quot;parent&quot;:{&quot;type&quot;:&quot;CROP&quot;,&quot;parentId&quot;:&quot;ab224cc3-3e1d-4380-a1d2-a9b17dfaa103&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d73b0def-aa6b-4de1-95b0-b3625665cae6&quot;:{&quot;type&quot;:&quot;FIGURE_OBJECT&quot;,&quot;id&quot;:&quot;d73b0def-aa6b-4de1-95b0-b3625665cae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c1f972fb-f240-42d7-b5a6-7b6ff721d56e&quot;,&quot;order&quot;:&quot;6&quot;}},&quot;8cfdce39-d011-4e7e-94ac-9f406f576e92&quot;:{&quot;type&quot;:&quot;FIGURE_OBJECT&quot;,&quot;id&quot;:&quot;8cfdce39-d011-4e7e-94ac-9f406f576e92&quot;,&quot;parent&quot;:{&quot;type&quot;:&quot;CROP&quot;,&quot;parentId&quot;:&quot;d73b0def-aa6b-4de1-95b0-b3625665cae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d94bc250-3520-4520-a91f-bed41af851ad&quot;:{&quot;type&quot;:&quot;FIGURE_OBJECT&quot;,&quot;id&quot;:&quot;d94bc250-3520-4520-a91f-bed41af851ad&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7&quot;}},&quot;7728f4af-e31b-4087-b9b8-6df79e64f51b&quot;:{&quot;type&quot;:&quot;FIGURE_OBJECT&quot;,&quot;id&quot;:&quot;7728f4af-e31b-4087-b9b8-6df79e64f51b&quot;,&quot;parent&quot;:{&quot;type&quot;:&quot;CROP&quot;,&quot;parentId&quot;:&quot;d94bc250-3520-4520-a91f-bed41af851ad&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032b2c83-f44c-419b-b4b1-5964bc15ef91&quot;:{&quot;type&quot;:&quot;FIGURE_OBJECT&quot;,&quot;id&quot;:&quot;032b2c83-f44c-419b-b4b1-5964bc15ef91&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c1f972fb-f240-42d7-b5a6-7b6ff721d56e&quot;,&quot;order&quot;:&quot;8&quot;}},&quot;fe0201d2-3ff4-4cd6-980d-a0e03277ad90&quot;:{&quot;type&quot;:&quot;FIGURE_OBJECT&quot;,&quot;id&quot;:&quot;fe0201d2-3ff4-4cd6-980d-a0e03277ad90&quot;,&quot;parent&quot;:{&quot;type&quot;:&quot;CROP&quot;,&quot;parentId&quot;:&quot;032b2c83-f44c-419b-b4b1-5964bc15ef91&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f49d2d10-836d-42d8-b82c-f7bec1cd0f35&quot;:{&quot;relativeTransform&quot;:{&quot;translate&quot;:{&quot;x&quot;:417.41416076875134,&quot;y&quot;:-167.89722802304388},&quot;rotate&quot;:-2.5640428584608306,&quot;skewX&quot;:0,&quot;scale&quot;:{&quot;x&quot;:1.0000000000000002,&quot;y&quot;:1.0000000000000002}},&quot;type&quot;:&quot;FIGURE_OBJECT&quot;,&quot;id&quot;:&quot;f49d2d10-836d-42d8-b82c-f7bec1cd0f35&quot;,&quot;parent&quot;:{&quot;type&quot;:&quot;CHILD&quot;,&quot;parentId&quot;:&quot;989f2fe7-b7e6-4459-b6b9-21c3eea9f679&quot;,&quot;order&quot;:&quot;999999997&quot;},&quot;name&quot;:&quot;Antibody (round style, chimeric)&quot;,&quot;displayName&quot;:&quot;Antibody (round style, chimeric)&quot;,&quot;source&quot;:{&quot;id&quot;:&quot;603534181748f70ab83a3e2e&quot;,&quot;type&quot;:&quot;ASSETS&quot;},&quot;isPremium&quot;:true},&quot;087d4bc0-86cc-4678-81c1-9a9777489b89&quot;:{&quot;type&quot;:&quot;FIGURE_OBJECT&quot;,&quot;id&quot;:&quot;087d4bc0-86cc-4678-81c1-9a9777489b8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05&quot;}},&quot;30d6652b-afea-4667-958d-dfd1e8efd268&quot;:{&quot;type&quot;:&quot;FIGURE_OBJECT&quot;,&quot;id&quot;:&quot;30d6652b-afea-4667-958d-dfd1e8efd268&quot;,&quot;parent&quot;:{&quot;type&quot;:&quot;CROP&quot;,&quot;parentId&quot;:&quot;087d4bc0-86cc-4678-81c1-9a9777489b8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1a115eb9-202f-4905-bda9-962f72a2820c&quot;:{&quot;type&quot;:&quot;FIGURE_OBJECT&quot;,&quot;id&quot;:&quot;1a115eb9-202f-4905-bda9-962f72a2820c&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f49d2d10-836d-42d8-b82c-f7bec1cd0f35&quot;,&quot;order&quot;:&quot;1&quot;}},&quot;318df99b-8c8f-4d16-a070-c638873bdeea&quot;:{&quot;type&quot;:&quot;FIGURE_OBJECT&quot;,&quot;id&quot;:&quot;318df99b-8c8f-4d16-a070-c638873bdeea&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2&quot;}},&quot;4e6afff8-e7e3-4f88-b21c-f4110fd66d4e&quot;:{&quot;type&quot;:&quot;FIGURE_OBJECT&quot;,&quot;id&quot;:&quot;4e6afff8-e7e3-4f88-b21c-f4110fd66d4e&quot;,&quot;parent&quot;:{&quot;type&quot;:&quot;CROP&quot;,&quot;parentId&quot;:&quot;318df99b-8c8f-4d16-a070-c638873bdeea&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32c081ec-780a-4732-a6ad-3ba4e31b491c&quot;:{&quot;type&quot;:&quot;FIGURE_OBJECT&quot;,&quot;id&quot;:&quot;32c081ec-780a-4732-a6ad-3ba4e31b491c&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25&quot;}},&quot;ccb3d893-7e7f-47de-bfbd-cedefce8d3fe&quot;:{&quot;type&quot;:&quot;FIGURE_OBJECT&quot;,&quot;id&quot;:&quot;ccb3d893-7e7f-47de-bfbd-cedefce8d3fe&quot;,&quot;parent&quot;:{&quot;type&quot;:&quot;CROP&quot;,&quot;parentId&quot;:&quot;32c081ec-780a-4732-a6ad-3ba4e31b491c&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b1c77bc6-ba78-41d5-9254-eb5eb987866a&quot;:{&quot;type&quot;:&quot;FIGURE_OBJECT&quot;,&quot;id&quot;:&quot;b1c77bc6-ba78-41d5-9254-eb5eb987866a&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f49d2d10-836d-42d8-b82c-f7bec1cd0f35&quot;,&quot;order&quot;:&quot;3&quot;}},&quot;0002d213-418f-4a76-a2bb-b017e84d1e8f&quot;:{&quot;type&quot;:&quot;FIGURE_OBJECT&quot;,&quot;id&quot;:&quot;0002d213-418f-4a76-a2bb-b017e84d1e8f&quot;,&quot;parent&quot;:{&quot;type&quot;:&quot;CROP&quot;,&quot;parentId&quot;:&quot;b1c77bc6-ba78-41d5-9254-eb5eb987866a&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ce94e7d4-e673-47e7-a15c-8f98fd3844e4&quot;:{&quot;type&quot;:&quot;FIGURE_OBJECT&quot;,&quot;id&quot;:&quot;ce94e7d4-e673-47e7-a15c-8f98fd3844e4&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f49d2d10-836d-42d8-b82c-f7bec1cd0f35&quot;,&quot;order&quot;:&quot;5&quot;}},&quot;ed0b75b9-d24a-4ae3-8d76-ce2118f24f4d&quot;:{&quot;type&quot;:&quot;FIGURE_OBJECT&quot;,&quot;id&quot;:&quot;ed0b75b9-d24a-4ae3-8d76-ce2118f24f4d&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f49d2d10-836d-42d8-b82c-f7bec1cd0f35&quot;,&quot;order&quot;:&quot;55&quot;}},&quot;c2632196-25ca-41d5-b67a-9c85e6afbee4&quot;:{&quot;type&quot;:&quot;FIGURE_OBJECT&quot;,&quot;id&quot;:&quot;c2632196-25ca-41d5-b67a-9c85e6afbee4&quot;,&quot;parent&quot;:{&quot;type&quot;:&quot;CROP&quot;,&quot;parentId&quot;:&quot;ed0b75b9-d24a-4ae3-8d76-ce2118f24f4d&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a489b7a9-67dc-4fef-9af5-2f66dcbb1106&quot;:{&quot;type&quot;:&quot;FIGURE_OBJECT&quot;,&quot;id&quot;:&quot;a489b7a9-67dc-4fef-9af5-2f66dcbb1106&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f49d2d10-836d-42d8-b82c-f7bec1cd0f35&quot;,&quot;order&quot;:&quot;6&quot;}},&quot;5002cf92-3c9f-400d-967f-e44e1282eb8e&quot;:{&quot;type&quot;:&quot;FIGURE_OBJECT&quot;,&quot;id&quot;:&quot;5002cf92-3c9f-400d-967f-e44e1282eb8e&quot;,&quot;parent&quot;:{&quot;type&quot;:&quot;CROP&quot;,&quot;parentId&quot;:&quot;a489b7a9-67dc-4fef-9af5-2f66dcbb1106&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bec384a1-8f45-48f5-8940-7d933fad5f4f&quot;:{&quot;type&quot;:&quot;FIGURE_OBJECT&quot;,&quot;id&quot;:&quot;bec384a1-8f45-48f5-8940-7d933fad5f4f&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7&quot;}},&quot;2a30dbd2-e49a-48b6-9c79-832a97ad8b28&quot;:{&quot;type&quot;:&quot;FIGURE_OBJECT&quot;,&quot;id&quot;:&quot;2a30dbd2-e49a-48b6-9c79-832a97ad8b28&quot;,&quot;parent&quot;:{&quot;type&quot;:&quot;CROP&quot;,&quot;parentId&quot;:&quot;bec384a1-8f45-48f5-8940-7d933fad5f4f&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a49bc37c-d227-4c59-ac6d-b41ebc85b574&quot;:{&quot;type&quot;:&quot;FIGURE_OBJECT&quot;,&quot;id&quot;:&quot;a49bc37c-d227-4c59-ac6d-b41ebc85b574&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f49d2d10-836d-42d8-b82c-f7bec1cd0f35&quot;,&quot;order&quot;:&quot;8&quot;}},&quot;0cdec141-dff8-4237-95cb-6b3d89c4d1fb&quot;:{&quot;type&quot;:&quot;FIGURE_OBJECT&quot;,&quot;id&quot;:&quot;0cdec141-dff8-4237-95cb-6b3d89c4d1fb&quot;,&quot;parent&quot;:{&quot;type&quot;:&quot;CROP&quot;,&quot;parentId&quot;:&quot;a49bc37c-d227-4c59-ac6d-b41ebc85b574&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5ad4ad51-57c5-4f84-b807-7a81b96a9845&quot;:{&quot;relativeTransform&quot;:{&quot;translate&quot;:{&quot;x&quot;:434.6441202351961,&quot;y&quot;:-140.58124495514514},&quot;rotate&quot;:-1.5707963267948963,&quot;skewX&quot;:0,&quot;scale&quot;:{&quot;x&quot;:1.0000000000000002,&quot;y&quot;:1.0000000000000002}},&quot;type&quot;:&quot;FIGURE_OBJECT&quot;,&quot;id&quot;:&quot;5ad4ad51-57c5-4f84-b807-7a81b96a9845&quot;,&quot;parent&quot;:{&quot;type&quot;:&quot;CHILD&quot;,&quot;parentId&quot;:&quot;989f2fe7-b7e6-4459-b6b9-21c3eea9f679&quot;,&quot;order&quot;:&quot;999999998&quot;},&quot;name&quot;:&quot;Antibody (round style, chimeric)&quot;,&quot;displayName&quot;:&quot;Antibody (round style, chimeric)&quot;,&quot;source&quot;:{&quot;id&quot;:&quot;603534181748f70ab83a3e2e&quot;,&quot;type&quot;:&quot;ASSETS&quot;},&quot;isPremium&quot;:true},&quot;cb5bf2c9-1a6e-47cb-b5ad-b9f959139ac9&quot;:{&quot;type&quot;:&quot;FIGURE_OBJECT&quot;,&quot;id&quot;:&quot;cb5bf2c9-1a6e-47cb-b5ad-b9f959139ac9&quot;,&quot;relativeTransform&quot;:{&quot;translate&quot;:{&quot;x&quot;:1.8594086878490685,&quot;y&quot;:3.370827960590741},&quot;rotate&quot;:1.5707963267948963,&quot;skewX&quot;:-1.1102230246251531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05&quot;}},&quot;af73e961-a400-49eb-a398-7f1f6242f7dd&quot;:{&quot;type&quot;:&quot;FIGURE_OBJECT&quot;,&quot;id&quot;:&quot;af73e961-a400-49eb-a398-7f1f6242f7dd&quot;,&quot;parent&quot;:{&quot;type&quot;:&quot;CROP&quot;,&quot;parentId&quot;:&quot;cb5bf2c9-1a6e-47cb-b5ad-b9f959139ac9&quot;,&quot;order&quot;:&quot;5&quot;},&quot;relativeTransform&quot;:{&quot;translate&quot;:{&quot;x&quot;:1.2299262830560778,&quot;y&quot;:0},&quot;rotate&quot;:0,&quot;skewX&quot;:-4.091848838485088e-16,&quot;scale&quot;:{&quot;x&quot;:7.206944677267642,&quot;y&quot;:1.592854538932282}},&quot;path&quot;:{&quot;type&quot;:&quot;RECT&quot;,&quot;size&quot;:{&quot;x&quot;:2,&quot;y&quot;:2}},&quot;pathStyles&quot;:[{&quot;type&quot;:&quot;FILL&quot;,&quot;fillStyle&quot;:&quot;#fff&quot;}],&quot;isFrozen&quot;:true},&quot;aed79f03-c2d5-4086-951e-26742cbd1fa1&quot;:{&quot;type&quot;:&quot;FIGURE_OBJECT&quot;,&quot;id&quot;:&quot;aed79f03-c2d5-4086-951e-26742cbd1fa1&quot;,&quot;relativeTransform&quot;:{&quot;translate&quot;:{&quot;x&quot;:7.856278792420304,&quot;y&quot;:-5.083756316687441},&quot;rotate&quot;:-0.965704478660592,&quot;skewX&quot;:-1.6653345369377348e-16},&quot;opacity&quot;:1,&quot;path&quot;:{&quot;type&quot;:&quot;RECT&quot;,&quot;size&quot;:{&quot;x&quot;:9.63676783286745,&quot;y&quot;:2.217044165082326},&quot;cornerRounding&quot;:{&quot;type&quot;:&quot;ARC_LENGTH&quot;,&quot;global&quot;:3.730746138831075}},&quot;pathStyles&quot;:[{&quot;type&quot;:&quot;FILL&quot;,&quot;fillStyle&quot;:&quot;rgba(236, 81, 162, 1)&quot;},{&quot;type&quot;:&quot;STROKE&quot;,&quot;strokeStyle&quot;:&quot;rgba(236, 81, 162, 1)&quot;,&quot;lineWidth&quot;:0.19000534061310978,&quot;lineJoin&quot;:&quot;round&quot;}],&quot;isLocked&quot;:false,&quot;parent&quot;:{&quot;type&quot;:&quot;CHILD&quot;,&quot;parentId&quot;:&quot;5ad4ad51-57c5-4f84-b807-7a81b96a9845&quot;,&quot;order&quot;:&quot;1&quot;}},&quot;1e479786-410b-42c8-9fd6-89354cefaa55&quot;:{&quot;type&quot;:&quot;FIGURE_OBJECT&quot;,&quot;id&quot;:&quot;1e479786-410b-42c8-9fd6-89354cefaa55&quot;,&quot;relativeTransform&quot;:{&quot;translate&quot;:{&quot;x&quot;:4.470071242384155,&quot;y&quot;:-6.033902313156998},&quot;rotate&quot;:-0.9657044786605923,&quot;skewX&quot;:-5.551115123125783e-16},&quot;opacity&quot;:1,&quot;path&quot;:{&quot;type&quot;:&quot;RECT&quot;,&quot;size&quot;:{&quot;x&quot;:11.925328438450613,&quot;y&quot;:2.217044165082326},&quot;cornerRounding&quot;:{&quot;type&quot;:&quot;ARC_LENGTH&quot;,&quot;global&quot;:3.730746138831076}},&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2&quot;}},&quot;1a4f2ded-142e-44d2-8f87-c8dbc5d5fae8&quot;:{&quot;type&quot;:&quot;FIGURE_OBJECT&quot;,&quot;id&quot;:&quot;1a4f2ded-142e-44d2-8f87-c8dbc5d5fae8&quot;,&quot;parent&quot;:{&quot;type&quot;:&quot;CROP&quot;,&quot;parentId&quot;:&quot;1e479786-410b-42c8-9fd6-89354cefaa55&quot;,&quot;order&quot;:&quot;5&quot;},&quot;relativeTransform&quot;:{&quot;translate&quot;:{&quot;x&quot;:0.8087270048720988,&quot;y&quot;:-0.21235213570796618},&quot;rotate&quot;:-0.2967781994987115,&quot;skewX&quot;:-2.395863304016459e-15,&quot;scale&quot;:{&quot;x&quot;:5.272902272371823,&quot;y&quot;:2.722434155852284}},&quot;path&quot;:{&quot;type&quot;:&quot;RECT&quot;,&quot;size&quot;:{&quot;x&quot;:2,&quot;y&quot;:2}},&quot;pathStyles&quot;:[{&quot;type&quot;:&quot;FILL&quot;,&quot;fillStyle&quot;:&quot;#fff&quot;}],&quot;isFrozen&quot;:true},&quot;0ab69583-a184-4a61-9297-34eb19dca454&quot;:{&quot;type&quot;:&quot;FIGURE_OBJECT&quot;,&quot;id&quot;:&quot;0ab69583-a184-4a61-9297-34eb19dca454&quot;,&quot;relativeTransform&quot;:{&quot;translate&quot;:{&quot;x&quot;:6.1260128345342535,&quot;y&quot;:-8.422414037560053},&quot;rotate&quot;:-0.9657044786605927,&quot;skewX&quot;:-9.43689570931383e-16},&quot;opacity&quot;:1,&quot;path&quot;:{&quot;type&quot;:&quot;RECT&quot;,&quot;size&quot;:{&quot;x&quot;:6.413520041388337,&quot;y&quot;:2.217044165082326},&quot;cornerRounding&quot;:{&quot;type&quot;:&quot;ARC_LENGTH&quot;,&quot;global&quot;:3.7307461388310763}},&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25&quot;}},&quot;e0a5dcd2-c5a8-41eb-9b35-5e91c305be5b&quot;:{&quot;type&quot;:&quot;FIGURE_OBJECT&quot;,&quot;id&quot;:&quot;e0a5dcd2-c5a8-41eb-9b35-5e91c305be5b&quot;,&quot;parent&quot;:{&quot;type&quot;:&quot;CROP&quot;,&quot;parentId&quot;:&quot;0ab69583-a184-4a61-9297-34eb19dca454&quot;,&quot;order&quot;:&quot;5&quot;},&quot;relativeTransform&quot;:{&quot;translate&quot;:{&quot;x&quot;:0.7160571936061881,&quot;y&quot;:-0.028064500292285733},&quot;rotate&quot;:0,&quot;skewX&quot;:-5.767723173051029e-15,&quot;scale&quot;:{&quot;x&quot;:2.7540176597859456,&quot;y&quot;:1.3698647049710395}},&quot;path&quot;:{&quot;type&quot;:&quot;RECT&quot;,&quot;size&quot;:{&quot;x&quot;:2,&quot;y&quot;:2}},&quot;pathStyles&quot;:[{&quot;type&quot;:&quot;FILL&quot;,&quot;fillStyle&quot;:&quot;#fff&quot;}],&quot;isFrozen&quot;:true},&quot;7f99c77c-b4e5-4df5-89ed-e608d42982cf&quot;:{&quot;type&quot;:&quot;FIGURE_OBJECT&quot;,&quot;id&quot;:&quot;7f99c77c-b4e5-4df5-89ed-e608d42982cf&quot;,&quot;relativeTransform&quot;:{&quot;translate&quot;:{&quot;x&quot;:-1.8062083830271844,&quot;y&quot;:3.3269241062280246},&quot;rotate&quot;:-1.570796326794897,&quot;skewX&quot;:1.1102230246251565e-16},&quot;opacity&quot;:1,&quot;path&quot;:{&quot;type&quot;:&quot;RECT&quot;,&quot;size&quot;:{&quot;x&quot;:-15.559732390965468,&quot;y&quot;:2.2170441650823265},&quot;cornerRounding&quot;:{&quot;type&quot;:&quot;ARC_LENGTH&quot;,&quot;global&quot;:3.730746138831077}},&quot;pathStyles&quot;:[{&quot;type&quot;:&quot;FILL&quot;,&quot;fillStyle&quot;:&quot;rgba(236, 81, 162, 1)&quot;},{&quot;type&quot;:&quot;STROKE&quot;,&quot;strokeStyle&quot;:&quot;rgba(236, 81, 162, 1)&quot;,&quot;lineWidth&quot;:0.19000534061310992,&quot;lineJoin&quot;:&quot;round&quot;}],&quot;isLocked&quot;:false,&quot;parent&quot;:{&quot;type&quot;:&quot;CHILD&quot;,&quot;parentId&quot;:&quot;5ad4ad51-57c5-4f84-b807-7a81b96a9845&quot;,&quot;order&quot;:&quot;3&quot;}},&quot;abafe80a-7452-40db-b639-4a9f6d930cb5&quot;:{&quot;type&quot;:&quot;FIGURE_OBJECT&quot;,&quot;id&quot;:&quot;abafe80a-7452-40db-b639-4a9f6d930cb5&quot;,&quot;parent&quot;:{&quot;type&quot;:&quot;CROP&quot;,&quot;parentId&quot;:&quot;7f99c77c-b4e5-4df5-89ed-e608d42982cf&quot;,&quot;order&quot;:&quot;5&quot;},&quot;relativeTransform&quot;:{&quot;translate&quot;:{&quot;x&quot;:-1.2299262830560778,&quot;y&quot;:0},&quot;rotate&quot;:6.283185307179586,&quot;skewX&quot;:-4.827982052985548e-16,&quot;scale&quot;:{&quot;x&quot;:-7.206944677267642,&quot;y&quot;:1.592854538932282}},&quot;path&quot;:{&quot;type&quot;:&quot;RECT&quot;,&quot;size&quot;:{&quot;x&quot;:2,&quot;y&quot;:2}},&quot;pathStyles&quot;:[{&quot;type&quot;:&quot;FILL&quot;,&quot;fillStyle&quot;:&quot;#fff&quot;}],&quot;isFrozen&quot;:true},&quot;9d9b4bf3-c997-4a5b-9177-d3916afb5ddf&quot;:{&quot;type&quot;:&quot;FIGURE_OBJECT&quot;,&quot;id&quot;:&quot;9d9b4bf3-c997-4a5b-9177-d3916afb5ddf&quot;,&quot;relativeTransform&quot;:{&quot;translate&quot;:{&quot;x&quot;:-7.818750126360355,&quot;y&quot;:-5.147945142079931},&quot;rotate&quot;:0.9657044786605908,&quot;skewX&quot;:-2.775557561562892e-16},&quot;opacity&quot;:1,&quot;path&quot;:{&quot;type&quot;:&quot;RECT&quot;,&quot;size&quot;:{&quot;x&quot;:-9.636767832867449,&quot;y&quot;:2.217044165082327},&quot;cornerRounding&quot;:{&quot;type&quot;:&quot;ARC_LENGTH&quot;,&quot;global&quot;:3.730746138831074}},&quot;pathStyles&quot;:[{&quot;type&quot;:&quot;FILL&quot;,&quot;fillStyle&quot;:&quot;rgba(236, 81, 162, 1)&quot;},{&quot;type&quot;:&quot;STROKE&quot;,&quot;strokeStyle&quot;:&quot;rgba(236, 81, 162, 1)&quot;,&quot;lineWidth&quot;:0.1900053406131097,&quot;lineJoin&quot;:&quot;round&quot;}],&quot;isLocked&quot;:false,&quot;parent&quot;:{&quot;type&quot;:&quot;CHILD&quot;,&quot;parentId&quot;:&quot;5ad4ad51-57c5-4f84-b807-7a81b96a9845&quot;,&quot;order&quot;:&quot;5&quot;}},&quot;f9c512d1-69cc-40fe-94b5-d7bbe4a35955&quot;:{&quot;type&quot;:&quot;FIGURE_OBJECT&quot;,&quot;id&quot;:&quot;f9c512d1-69cc-40fe-94b5-d7bbe4a35955&quot;,&quot;relativeTransform&quot;:{&quot;translate&quot;:{&quot;x&quot;:-4.432542576324211,&quot;y&quot;:-6.098091138549487},&quot;rotate&quot;:0.9657044786605927,&quot;skewX&quot;:1.1102230246251565e-16},&quot;opacity&quot;:1,&quot;path&quot;:{&quot;type&quot;:&quot;RECT&quot;,&quot;size&quot;:{&quot;x&quot;:-11.925328438450611,&quot;y&quot;:2.217044165082327},&quot;cornerRounding&quot;:{&quot;type&quot;:&quot;ARC_LENGTH&quot;,&quot;global&quot;:3.730746138831077}},&quot;pathStyles&quot;:[{&quot;type&quot;:&quot;FILL&quot;,&quot;fillStyle&quot;:&quot;rgba(236, 81, 162, 1)&quot;},{&quot;type&quot;:&quot;STROKE&quot;,&quot;strokeStyle&quot;:&quot;rgba(236, 81, 162, 1)&quot;,&quot;lineWidth&quot;:0.19000534061310986,&quot;lineJoin&quot;:&quot;round&quot;}],&quot;isLocked&quot;:false,&quot;parent&quot;:{&quot;type&quot;:&quot;CHILD&quot;,&quot;parentId&quot;:&quot;5ad4ad51-57c5-4f84-b807-7a81b96a9845&quot;,&quot;order&quot;:&quot;55&quot;}},&quot;c321a028-a5fa-4ceb-b5ce-16aa62180db3&quot;:{&quot;type&quot;:&quot;FIGURE_OBJECT&quot;,&quot;id&quot;:&quot;c321a028-a5fa-4ceb-b5ce-16aa62180db3&quot;,&quot;parent&quot;:{&quot;type&quot;:&quot;CROP&quot;,&quot;parentId&quot;:&quot;f9c512d1-69cc-40fe-94b5-d7bbe4a35955&quot;,&quot;order&quot;:&quot;5&quot;},&quot;relativeTransform&quot;:{&quot;translate&quot;:{&quot;x&quot;:-0.8009206817170518,&quot;y&quot;:-0.21291122856571698},&quot;rotate&quot;:0.2967781994987124,&quot;skewX&quot;:-1.825909400972598e-15,&quot;scale&quot;:{&quot;x&quot;:-5.265600714826337,&quot;y&quot;:2.725251694394098}},&quot;path&quot;:{&quot;type&quot;:&quot;RECT&quot;,&quot;size&quot;:{&quot;x&quot;:2,&quot;y&quot;:2}},&quot;pathStyles&quot;:[{&quot;type&quot;:&quot;FILL&quot;,&quot;fillStyle&quot;:&quot;#fff&quot;}],&quot;isFrozen&quot;:true},&quot;f567e909-e651-48b5-8f80-9e0ef69d6e05&quot;:{&quot;type&quot;:&quot;FIGURE_OBJECT&quot;,&quot;id&quot;:&quot;f567e909-e651-48b5-8f80-9e0ef69d6e05&quot;,&quot;relativeTransform&quot;:{&quot;translate&quot;:{&quot;x&quot;:-7.875010108002307,&quot;y&quot;:-5.270997370994963},&quot;rotate&quot;:0.9504642499656419,&quot;skewX&quot;:1.665334536937735e-16},&quot;opacity&quot;:1,&quot;path&quot;:{&quot;type&quot;:&quot;RECT&quot;,&quot;size&quot;:{&quot;x&quot;:-9.498010168213117,&quot;y&quot;:2.217044165082328},&quot;cornerRounding&quot;:{&quot;type&quot;:&quot;ARC_LENGTH&quot;,&quot;global&quot;:3.7307461388310728}},&quot;pathStyles&quot;:[{&quot;type&quot;:&quot;FILL&quot;,&quot;fillStyle&quot;:&quot;rgba(145, 46, 184, 1)&quot;},{&quot;type&quot;:&quot;STROKE&quot;,&quot;strokeStyle&quot;:&quot;rgba(145, 46, 184, 1)&quot;,&quot;lineWidth&quot;:0.19000534061310964,&quot;lineJoin&quot;:&quot;round&quot;}],&quot;isLocked&quot;:false,&quot;parent&quot;:{&quot;type&quot;:&quot;CHILD&quot;,&quot;parentId&quot;:&quot;5ad4ad51-57c5-4f84-b807-7a81b96a9845&quot;,&quot;order&quot;:&quot;6&quot;}},&quot;8fc2515e-a6a2-4d21-86f4-84fb43f9fe8a&quot;:{&quot;type&quot;:&quot;FIGURE_OBJECT&quot;,&quot;id&quot;:&quot;8fc2515e-a6a2-4d21-86f4-84fb43f9fe8a&quot;,&quot;parent&quot;:{&quot;type&quot;:&quot;CROP&quot;,&quot;parentId&quot;:&quot;f567e909-e651-48b5-8f80-9e0ef69d6e05&quot;,&quot;order&quot;:&quot;5&quot;},&quot;relativeTransform&quot;:{&quot;translate&quot;:{&quot;x&quot;:-2.3189589611344577,&quot;y&quot;:-0.02271168570792885},&quot;rotate&quot;:6.283185307179586,&quot;skewX&quot;:-1.3631380798802953e-15,&quot;scale&quot;:{&quot;x&quot;:-2.670686586947355,&quot;y&quot;:1.3386378547119107}},&quot;path&quot;:{&quot;type&quot;:&quot;RECT&quot;,&quot;size&quot;:{&quot;x&quot;:2,&quot;y&quot;:2}},&quot;pathStyles&quot;:[{&quot;type&quot;:&quot;FILL&quot;,&quot;fillStyle&quot;:&quot;#fff&quot;}],&quot;isFrozen&quot;:true},&quot;4b052184-255b-4277-85e6-8fec62858af9&quot;:{&quot;type&quot;:&quot;FIGURE_OBJECT&quot;,&quot;id&quot;:&quot;4b052184-255b-4277-85e6-8fec62858af9&quot;,&quot;relativeTransform&quot;:{&quot;translate&quot;:{&quot;x&quot;:-6.088484168474289,&quot;y&quot;:-8.486602862952545},&quot;rotate&quot;:0.9657044786605927,&quot;skewX&quot;:9.43689570931383e-16},&quot;opacity&quot;:1,&quot;path&quot;:{&quot;type&quot;:&quot;RECT&quot;,&quot;size&quot;:{&quot;x&quot;:-6.413520041388338,&quot;y&quot;:2.2170441650823265},&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7&quot;}},&quot;e5c14ca7-afd1-4cc7-8475-3220bd215a41&quot;:{&quot;type&quot;:&quot;FIGURE_OBJECT&quot;,&quot;id&quot;:&quot;e5c14ca7-afd1-4cc7-8475-3220bd215a41&quot;,&quot;parent&quot;:{&quot;type&quot;:&quot;CROP&quot;,&quot;parentId&quot;:&quot;4b052184-255b-4277-85e6-8fec62858af9&quot;,&quot;order&quot;:&quot;5&quot;},&quot;relativeTransform&quot;:{&quot;translate&quot;:{&quot;x&quot;:-0.7160571936061885,&quot;y&quot;:-0.02936492766278967},&quot;rotate&quot;:6.283185307179586,&quot;skewX&quot;:-6.117861016613242e-15,&quot;scale&quot;:{&quot;x&quot;:-2.7540176597859465,&quot;y&quot;:1.4165885037573973}},&quot;path&quot;:{&quot;type&quot;:&quot;RECT&quot;,&quot;size&quot;:{&quot;x&quot;:2,&quot;y&quot;:2}},&quot;pathStyles&quot;:[{&quot;type&quot;:&quot;FILL&quot;,&quot;fillStyle&quot;:&quot;#fff&quot;}],&quot;isFrozen&quot;:true},&quot;c9cb4491-7701-444b-8db7-f201b154198c&quot;:{&quot;type&quot;:&quot;FIGURE_OBJECT&quot;,&quot;id&quot;:&quot;c9cb4491-7701-444b-8db7-f201b154198c&quot;,&quot;relativeTransform&quot;:{&quot;translate&quot;:{&quot;x&quot;:7.904155966835348,&quot;y&quot;:-5.151268372649583},&quot;rotate&quot;:-0.9657044786605923,&quot;skewX&quot;:-3.885780586188048e-16},&quot;opacity&quot;:1,&quot;path&quot;:{&quot;type&quot;:&quot;RECT&quot;,&quot;size&quot;:{&quot;x&quot;:9.498010168213126,&quot;y&quot;:2.217044165082328},&quot;cornerRounding&quot;:{&quot;type&quot;:&quot;ARC_LENGTH&quot;,&quot;global&quot;:3.730746138831077}},&quot;pathStyles&quot;:[{&quot;type&quot;:&quot;FILL&quot;,&quot;fillStyle&quot;:&quot;rgba(145, 46, 184, 1)&quot;},{&quot;type&quot;:&quot;STROKE&quot;,&quot;strokeStyle&quot;:&quot;rgba(145, 46, 184, 1)&quot;,&quot;lineWidth&quot;:0.19000534061310986,&quot;lineJoin&quot;:&quot;round&quot;}],&quot;isLocked&quot;:false,&quot;parent&quot;:{&quot;type&quot;:&quot;CHILD&quot;,&quot;parentId&quot;:&quot;5ad4ad51-57c5-4f84-b807-7a81b96a9845&quot;,&quot;order&quot;:&quot;8&quot;}},&quot;0ed60e20-1f55-4e18-8334-a5773cb312ff&quot;:{&quot;type&quot;:&quot;FIGURE_OBJECT&quot;,&quot;id&quot;:&quot;0ed60e20-1f55-4e18-8334-a5773cb312ff&quot;,&quot;parent&quot;:{&quot;type&quot;:&quot;CROP&quot;,&quot;parentId&quot;:&quot;c9cb4491-7701-444b-8db7-f201b154198c&quot;,&quot;order&quot;:&quot;5&quot;},&quot;relativeTransform&quot;:{&quot;translate&quot;:{&quot;x&quot;:2.3256122030893147,&quot;y&quot;:-0.013306483909715604},&quot;rotate&quot;:0,&quot;skewX&quot;:-2.0327767843043253e-15,&quot;scale&quot;:{&quot;x&quot;:2.6773398289022126,&quot;y&quot;:1.3292326529136884}},&quot;path&quot;:{&quot;type&quot;:&quot;RECT&quot;,&quot;size&quot;:{&quot;x&quot;:2,&quot;y&quot;:2}},&quot;pathStyles&quot;:[{&quot;type&quot;:&quot;FILL&quot;,&quot;fillStyle&quot;:&quot;#fff&quot;}],&quot;isFrozen&quot;:true},&quot;a15ac97a-bfdb-464c-b7ed-d56c2d040f33&quot;:{&quot;relativeTransform&quot;:{&quot;translate&quot;:{&quot;x&quot;:-129.80564488266276,&quot;y&quot;:130.8327336067257},&quot;rotate&quot;:0.6092385042375841},&quot;type&quot;:&quot;FIGURE_OBJECT&quot;,&quot;id&quot;:&quot;a15ac97a-bfdb-464c-b7ed-d56c2d040f33&quot;,&quot;parent&quot;:{&quot;type&quot;:&quot;CHILD&quot;,&quot;parentId&quot;:&quot;989f2fe7-b7e6-4459-b6b9-21c3eea9f679&quot;,&quot;order&quot;:&quot;999999999&quot;},&quot;name&quot;:&quot;Antibody (round style, chimeric)&quot;,&quot;displayName&quot;:&quot;Antibody (round style, chimeric)&quot;,&quot;source&quot;:{&quot;id&quot;:&quot;603534181748f70ab83a3e2e&quot;,&quot;type&quot;:&quot;ASSETS&quot;},&quot;isPremium&quot;:true},&quot;5ce4f065-0d90-4cd6-ba32-4804859c9535&quot;:{&quot;type&quot;:&quot;FIGURE_OBJECT&quot;,&quot;id&quot;:&quot;5ce4f065-0d90-4cd6-ba32-4804859c9535&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05&quot;}},&quot;c7f5392b-d9d0-499f-a5bf-ea7dd6d3485e&quot;:{&quot;type&quot;:&quot;FIGURE_OBJECT&quot;,&quot;id&quot;:&quot;c7f5392b-d9d0-499f-a5bf-ea7dd6d3485e&quot;,&quot;parent&quot;:{&quot;type&quot;:&quot;CROP&quot;,&quot;parentId&quot;:&quot;5ce4f065-0d90-4cd6-ba32-4804859c9535&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c23b21ce-bb1e-474e-ba13-ed180f175d62&quot;:{&quot;type&quot;:&quot;FIGURE_OBJECT&quot;,&quot;id&quot;:&quot;c23b21ce-bb1e-474e-ba13-ed180f175d62&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a15ac97a-bfdb-464c-b7ed-d56c2d040f33&quot;,&quot;order&quot;:&quot;1&quot;}},&quot;c4a08c01-6845-4988-80ce-c91a16a2f716&quot;:{&quot;type&quot;:&quot;FIGURE_OBJECT&quot;,&quot;id&quot;:&quot;c4a08c01-6845-4988-80ce-c91a16a2f716&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2&quot;}},&quot;6bc2ba9e-0f57-487e-a0c5-1daeec7cade5&quot;:{&quot;type&quot;:&quot;FIGURE_OBJECT&quot;,&quot;id&quot;:&quot;6bc2ba9e-0f57-487e-a0c5-1daeec7cade5&quot;,&quot;parent&quot;:{&quot;type&quot;:&quot;CROP&quot;,&quot;parentId&quot;:&quot;c4a08c01-6845-4988-80ce-c91a16a2f716&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655e186c-7dac-440d-aa5b-c620b9e106c6&quot;:{&quot;type&quot;:&quot;FIGURE_OBJECT&quot;,&quot;id&quot;:&quot;655e186c-7dac-440d-aa5b-c620b9e106c6&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a15ac97a-bfdb-464c-b7ed-d56c2d040f33&quot;,&quot;order&quot;:&quot;25&quot;}},&quot;dec122b8-64a8-413a-befd-4818c889c9ef&quot;:{&quot;type&quot;:&quot;FIGURE_OBJECT&quot;,&quot;id&quot;:&quot;dec122b8-64a8-413a-befd-4818c889c9ef&quot;,&quot;parent&quot;:{&quot;type&quot;:&quot;CROP&quot;,&quot;parentId&quot;:&quot;655e186c-7dac-440d-aa5b-c620b9e106c6&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f7b9f56-4956-4a0e-87f1-1efcb4e130d6&quot;:{&quot;type&quot;:&quot;FIGURE_OBJECT&quot;,&quot;id&quot;:&quot;ef7b9f56-4956-4a0e-87f1-1efcb4e130d6&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a15ac97a-bfdb-464c-b7ed-d56c2d040f33&quot;,&quot;order&quot;:&quot;3&quot;}},&quot;2e6521a1-0e56-4b79-9c29-3c3264908cbc&quot;:{&quot;type&quot;:&quot;FIGURE_OBJECT&quot;,&quot;id&quot;:&quot;2e6521a1-0e56-4b79-9c29-3c3264908cbc&quot;,&quot;parent&quot;:{&quot;type&quot;:&quot;CROP&quot;,&quot;parentId&quot;:&quot;ef7b9f56-4956-4a0e-87f1-1efcb4e130d6&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eaf66c6-09c1-4597-9121-e4d180a6d37d&quot;:{&quot;type&quot;:&quot;FIGURE_OBJECT&quot;,&quot;id&quot;:&quot;5eaf66c6-09c1-4597-9121-e4d180a6d37d&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a15ac97a-bfdb-464c-b7ed-d56c2d040f33&quot;,&quot;order&quot;:&quot;5&quot;}},&quot;f750d9aa-a74b-44a9-bc50-572e5ecbf15c&quot;:{&quot;type&quot;:&quot;FIGURE_OBJECT&quot;,&quot;id&quot;:&quot;f750d9aa-a74b-44a9-bc50-572e5ecbf15c&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a15ac97a-bfdb-464c-b7ed-d56c2d040f33&quot;,&quot;order&quot;:&quot;55&quot;}},&quot;437d9b2c-5c8f-468f-bc3b-9bbf26629239&quot;:{&quot;type&quot;:&quot;FIGURE_OBJECT&quot;,&quot;id&quot;:&quot;437d9b2c-5c8f-468f-bc3b-9bbf26629239&quot;,&quot;parent&quot;:{&quot;type&quot;:&quot;CROP&quot;,&quot;parentId&quot;:&quot;f750d9aa-a74b-44a9-bc50-572e5ecbf15c&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3e313339-8f1f-40e9-9659-945432cdd5cf&quot;:{&quot;type&quot;:&quot;FIGURE_OBJECT&quot;,&quot;id&quot;:&quot;3e313339-8f1f-40e9-9659-945432cdd5cf&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a15ac97a-bfdb-464c-b7ed-d56c2d040f33&quot;,&quot;order&quot;:&quot;6&quot;}},&quot;2df4e7a5-ddd4-4885-a646-c2716d4ace43&quot;:{&quot;type&quot;:&quot;FIGURE_OBJECT&quot;,&quot;id&quot;:&quot;2df4e7a5-ddd4-4885-a646-c2716d4ace43&quot;,&quot;parent&quot;:{&quot;type&quot;:&quot;CROP&quot;,&quot;parentId&quot;:&quot;3e313339-8f1f-40e9-9659-945432cdd5cf&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612cf92a-c6b0-427a-bfe0-d64639077224&quot;:{&quot;type&quot;:&quot;FIGURE_OBJECT&quot;,&quot;id&quot;:&quot;612cf92a-c6b0-427a-bfe0-d64639077224&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7&quot;}},&quot;f053a0ff-d12f-404a-99f3-1542c3439576&quot;:{&quot;type&quot;:&quot;FIGURE_OBJECT&quot;,&quot;id&quot;:&quot;f053a0ff-d12f-404a-99f3-1542c3439576&quot;,&quot;parent&quot;:{&quot;type&quot;:&quot;CROP&quot;,&quot;parentId&quot;:&quot;612cf92a-c6b0-427a-bfe0-d64639077224&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6a2c3447-6fa6-4586-8a4d-e169e9fb1f3f&quot;:{&quot;type&quot;:&quot;FIGURE_OBJECT&quot;,&quot;id&quot;:&quot;6a2c3447-6fa6-4586-8a4d-e169e9fb1f3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a15ac97a-bfdb-464c-b7ed-d56c2d040f33&quot;,&quot;order&quot;:&quot;8&quot;}},&quot;5230f049-617e-446e-adb6-d5b3bd1e42c1&quot;:{&quot;type&quot;:&quot;FIGURE_OBJECT&quot;,&quot;id&quot;:&quot;5230f049-617e-446e-adb6-d5b3bd1e42c1&quot;,&quot;parent&quot;:{&quot;type&quot;:&quot;CROP&quot;,&quot;parentId&quot;:&quot;6a2c3447-6fa6-4586-8a4d-e169e9fb1f3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8dd09b63-f458-433a-ac75-0c9123e9bb81&quot;:{&quot;relativeTransform&quot;:{&quot;translate&quot;:{&quot;x&quot;:-92.73810904962494,&quot;y&quot;:128.85896061821103},&quot;rotate&quot;:-0.24951597166071995,&quot;skewX&quot;:0,&quot;scale&quot;:{&quot;x&quot;:1,&quot;y&quot;:1}},&quot;type&quot;:&quot;FIGURE_OBJECT&quot;,&quot;id&quot;:&quot;8dd09b63-f458-433a-ac75-0c9123e9bb81&quot;,&quot;parent&quot;:{&quot;type&quot;:&quot;CHILD&quot;,&quot;parentId&quot;:&quot;989f2fe7-b7e6-4459-b6b9-21c3eea9f679&quot;,&quot;order&quot;:&quot;9999999995&quot;},&quot;name&quot;:&quot;Antibody (round style, chimeric)&quot;,&quot;displayName&quot;:&quot;Antibody (round style, chimeric)&quot;,&quot;source&quot;:{&quot;id&quot;:&quot;603534181748f70ab83a3e2e&quot;,&quot;type&quot;:&quot;ASSETS&quot;},&quot;isPremium&quot;:true},&quot;40614fe0-ad44-4f51-91ec-6b16b9bb5bc3&quot;:{&quot;type&quot;:&quot;FIGURE_OBJECT&quot;,&quot;id&quot;:&quot;40614fe0-ad44-4f51-91ec-6b16b9bb5bc3&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05&quot;}},&quot;a83f57af-1163-4161-bc7a-b350aefc6eeb&quot;:{&quot;type&quot;:&quot;FIGURE_OBJECT&quot;,&quot;id&quot;:&quot;a83f57af-1163-4161-bc7a-b350aefc6eeb&quot;,&quot;parent&quot;:{&quot;type&quot;:&quot;CROP&quot;,&quot;parentId&quot;:&quot;40614fe0-ad44-4f51-91ec-6b16b9bb5bc3&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22528572-b3af-49fe-a1a5-f25906ea28d8&quot;:{&quot;type&quot;:&quot;FIGURE_OBJECT&quot;,&quot;id&quot;:&quot;22528572-b3af-49fe-a1a5-f25906ea28d8&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8dd09b63-f458-433a-ac75-0c9123e9bb81&quot;,&quot;order&quot;:&quot;1&quot;}},&quot;0bb09883-c757-45ec-b40c-a7028aac6d35&quot;:{&quot;type&quot;:&quot;FIGURE_OBJECT&quot;,&quot;id&quot;:&quot;0bb09883-c757-45ec-b40c-a7028aac6d35&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2&quot;}},&quot;51da3d6d-5d4e-4739-9384-5307737780f3&quot;:{&quot;type&quot;:&quot;FIGURE_OBJECT&quot;,&quot;id&quot;:&quot;51da3d6d-5d4e-4739-9384-5307737780f3&quot;,&quot;parent&quot;:{&quot;type&quot;:&quot;CROP&quot;,&quot;parentId&quot;:&quot;0bb09883-c757-45ec-b40c-a7028aac6d35&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982d8491-323f-43a4-9029-e7fbf7384318&quot;:{&quot;type&quot;:&quot;FIGURE_OBJECT&quot;,&quot;id&quot;:&quot;982d8491-323f-43a4-9029-e7fbf7384318&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8dd09b63-f458-433a-ac75-0c9123e9bb81&quot;,&quot;order&quot;:&quot;25&quot;}},&quot;12f211a3-7824-4998-a343-7052b5dbf0aa&quot;:{&quot;type&quot;:&quot;FIGURE_OBJECT&quot;,&quot;id&quot;:&quot;12f211a3-7824-4998-a343-7052b5dbf0aa&quot;,&quot;parent&quot;:{&quot;type&quot;:&quot;CROP&quot;,&quot;parentId&quot;:&quot;982d8491-323f-43a4-9029-e7fbf7384318&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b47f9014-e0aa-484f-b1f9-4ab06d9d5d25&quot;:{&quot;type&quot;:&quot;FIGURE_OBJECT&quot;,&quot;id&quot;:&quot;b47f9014-e0aa-484f-b1f9-4ab06d9d5d2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8dd09b63-f458-433a-ac75-0c9123e9bb81&quot;,&quot;order&quot;:&quot;3&quot;}},&quot;dc268570-e0c0-4447-8028-822772792a2d&quot;:{&quot;type&quot;:&quot;FIGURE_OBJECT&quot;,&quot;id&quot;:&quot;dc268570-e0c0-4447-8028-822772792a2d&quot;,&quot;parent&quot;:{&quot;type&quot;:&quot;CROP&quot;,&quot;parentId&quot;:&quot;b47f9014-e0aa-484f-b1f9-4ab06d9d5d2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ea6a4b43-f6f9-44c9-b0fe-a71236ac78d1&quot;:{&quot;type&quot;:&quot;FIGURE_OBJECT&quot;,&quot;id&quot;:&quot;ea6a4b43-f6f9-44c9-b0fe-a71236ac78d1&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8dd09b63-f458-433a-ac75-0c9123e9bb81&quot;,&quot;order&quot;:&quot;5&quot;}},&quot;6025b44e-69de-457e-b2da-914aab2580c8&quot;:{&quot;type&quot;:&quot;FIGURE_OBJECT&quot;,&quot;id&quot;:&quot;6025b44e-69de-457e-b2da-914aab2580c8&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8dd09b63-f458-433a-ac75-0c9123e9bb81&quot;,&quot;order&quot;:&quot;55&quot;}},&quot;1676f797-8eb2-497b-acbe-71ceb8cd26d9&quot;:{&quot;type&quot;:&quot;FIGURE_OBJECT&quot;,&quot;id&quot;:&quot;1676f797-8eb2-497b-acbe-71ceb8cd26d9&quot;,&quot;parent&quot;:{&quot;type&quot;:&quot;CROP&quot;,&quot;parentId&quot;:&quot;6025b44e-69de-457e-b2da-914aab2580c8&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f0b9d4ff-31da-440e-b9ab-e304f170abed&quot;:{&quot;type&quot;:&quot;FIGURE_OBJECT&quot;,&quot;id&quot;:&quot;f0b9d4ff-31da-440e-b9ab-e304f170abe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8dd09b63-f458-433a-ac75-0c9123e9bb81&quot;,&quot;order&quot;:&quot;6&quot;}},&quot;852c92d7-2b70-47db-b4a9-13abac8463eb&quot;:{&quot;type&quot;:&quot;FIGURE_OBJECT&quot;,&quot;id&quot;:&quot;852c92d7-2b70-47db-b4a9-13abac8463eb&quot;,&quot;parent&quot;:{&quot;type&quot;:&quot;CROP&quot;,&quot;parentId&quot;:&quot;f0b9d4ff-31da-440e-b9ab-e304f170abe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cd378a7d-7f30-48c3-99ef-db71d162775c&quot;:{&quot;type&quot;:&quot;FIGURE_OBJECT&quot;,&quot;id&quot;:&quot;cd378a7d-7f30-48c3-99ef-db71d162775c&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7&quot;}},&quot;0e7b955f-041e-4225-9108-de7a42e5b487&quot;:{&quot;type&quot;:&quot;FIGURE_OBJECT&quot;,&quot;id&quot;:&quot;0e7b955f-041e-4225-9108-de7a42e5b487&quot;,&quot;parent&quot;:{&quot;type&quot;:&quot;CROP&quot;,&quot;parentId&quot;:&quot;cd378a7d-7f30-48c3-99ef-db71d162775c&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97688d70-0fe4-4bf3-9de8-f82662b54704&quot;:{&quot;type&quot;:&quot;FIGURE_OBJECT&quot;,&quot;id&quot;:&quot;97688d70-0fe4-4bf3-9de8-f82662b54704&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8dd09b63-f458-433a-ac75-0c9123e9bb81&quot;,&quot;order&quot;:&quot;8&quot;}},&quot;178b872a-28f0-48c8-b399-fd974c497db2&quot;:{&quot;type&quot;:&quot;FIGURE_OBJECT&quot;,&quot;id&quot;:&quot;178b872a-28f0-48c8-b399-fd974c497db2&quot;,&quot;parent&quot;:{&quot;type&quot;:&quot;CROP&quot;,&quot;parentId&quot;:&quot;97688d70-0fe4-4bf3-9de8-f82662b54704&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0b5b91a-3473-49bd-813c-6b0d340896e7&quot;:{&quot;relativeTransform&quot;:{&quot;translate&quot;:{&quot;x&quot;:-139.72505333883808,&quot;y&quot;:96.14945348355207},&quot;rotate&quot;:-2.58997899349359,&quot;skewX&quot;:0,&quot;scale&quot;:{&quot;x&quot;:1,&quot;y&quot;:1}},&quot;type&quot;:&quot;FIGURE_OBJECT&quot;,&quot;id&quot;:&quot;90b5b91a-3473-49bd-813c-6b0d340896e7&quot;,&quot;parent&quot;:{&quot;type&quot;:&quot;CHILD&quot;,&quot;parentId&quot;:&quot;989f2fe7-b7e6-4459-b6b9-21c3eea9f679&quot;,&quot;order&quot;:&quot;9999999997&quot;},&quot;name&quot;:&quot;Antibody (round style, chimeric)&quot;,&quot;displayName&quot;:&quot;Antibody (round style, chimeric)&quot;,&quot;source&quot;:{&quot;id&quot;:&quot;603534181748f70ab83a3e2e&quot;,&quot;type&quot;:&quot;ASSETS&quot;},&quot;isPremium&quot;:true},&quot;7e698465-01eb-4eec-bf40-4ce5f7467138&quot;:{&quot;type&quot;:&quot;FIGURE_OBJECT&quot;,&quot;id&quot;:&quot;7e698465-01eb-4eec-bf40-4ce5f7467138&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05&quot;}},&quot;20a81119-a096-420a-aab6-bd88a65c63d9&quot;:{&quot;type&quot;:&quot;FIGURE_OBJECT&quot;,&quot;id&quot;:&quot;20a81119-a096-420a-aab6-bd88a65c63d9&quot;,&quot;parent&quot;:{&quot;type&quot;:&quot;CROP&quot;,&quot;parentId&quot;:&quot;7e698465-01eb-4eec-bf40-4ce5f7467138&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8e5f7c21-3b5d-4658-8926-ddb4065d95b9&quot;:{&quot;type&quot;:&quot;FIGURE_OBJECT&quot;,&quot;id&quot;:&quot;8e5f7c21-3b5d-4658-8926-ddb4065d95b9&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90b5b91a-3473-49bd-813c-6b0d340896e7&quot;,&quot;order&quot;:&quot;1&quot;}},&quot;a972a183-afa4-411a-bedc-4d613b7abfad&quot;:{&quot;type&quot;:&quot;FIGURE_OBJECT&quot;,&quot;id&quot;:&quot;a972a183-afa4-411a-bedc-4d613b7abfad&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2&quot;}},&quot;6458d082-70ff-4265-b001-8492d2b04df2&quot;:{&quot;type&quot;:&quot;FIGURE_OBJECT&quot;,&quot;id&quot;:&quot;6458d082-70ff-4265-b001-8492d2b04df2&quot;,&quot;parent&quot;:{&quot;type&quot;:&quot;CROP&quot;,&quot;parentId&quot;:&quot;a972a183-afa4-411a-bedc-4d613b7abfad&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cae7679d-c40f-4b28-9a05-6daa861c2bb0&quot;:{&quot;type&quot;:&quot;FIGURE_OBJECT&quot;,&quot;id&quot;:&quot;cae7679d-c40f-4b28-9a05-6daa861c2bb0&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90b5b91a-3473-49bd-813c-6b0d340896e7&quot;,&quot;order&quot;:&quot;25&quot;}},&quot;9fd82241-8aa4-4c13-b5d7-3433a74b7d5b&quot;:{&quot;type&quot;:&quot;FIGURE_OBJECT&quot;,&quot;id&quot;:&quot;9fd82241-8aa4-4c13-b5d7-3433a74b7d5b&quot;,&quot;parent&quot;:{&quot;type&quot;:&quot;CROP&quot;,&quot;parentId&quot;:&quot;cae7679d-c40f-4b28-9a05-6daa861c2bb0&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e34310c7-565b-4d63-ac16-42126bfa7458&quot;:{&quot;type&quot;:&quot;FIGURE_OBJECT&quot;,&quot;id&quot;:&quot;e34310c7-565b-4d63-ac16-42126bfa7458&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90b5b91a-3473-49bd-813c-6b0d340896e7&quot;,&quot;order&quot;:&quot;3&quot;}},&quot;022e1577-fb57-44d2-9322-aa2a44216dce&quot;:{&quot;type&quot;:&quot;FIGURE_OBJECT&quot;,&quot;id&quot;:&quot;022e1577-fb57-44d2-9322-aa2a44216dce&quot;,&quot;parent&quot;:{&quot;type&quot;:&quot;CROP&quot;,&quot;parentId&quot;:&quot;e34310c7-565b-4d63-ac16-42126bfa7458&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544d56ee-bc58-442c-8135-26d22fd2ee18&quot;:{&quot;type&quot;:&quot;FIGURE_OBJECT&quot;,&quot;id&quot;:&quot;544d56ee-bc58-442c-8135-26d22fd2ee18&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90b5b91a-3473-49bd-813c-6b0d340896e7&quot;,&quot;order&quot;:&quot;5&quot;}},&quot;a1b59160-ac5c-4b2e-a4ce-564ebc352793&quot;:{&quot;type&quot;:&quot;FIGURE_OBJECT&quot;,&quot;id&quot;:&quot;a1b59160-ac5c-4b2e-a4ce-564ebc35279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90b5b91a-3473-49bd-813c-6b0d340896e7&quot;,&quot;order&quot;:&quot;55&quot;}},&quot;bae24f21-2851-4485-9efd-a5350f08ab01&quot;:{&quot;type&quot;:&quot;FIGURE_OBJECT&quot;,&quot;id&quot;:&quot;bae24f21-2851-4485-9efd-a5350f08ab01&quot;,&quot;parent&quot;:{&quot;type&quot;:&quot;CROP&quot;,&quot;parentId&quot;:&quot;a1b59160-ac5c-4b2e-a4ce-564ebc35279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859a1d2-2ac9-4565-b0d5-00d457c439db&quot;:{&quot;type&quot;:&quot;FIGURE_OBJECT&quot;,&quot;id&quot;:&quot;6859a1d2-2ac9-4565-b0d5-00d457c439db&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90b5b91a-3473-49bd-813c-6b0d340896e7&quot;,&quot;order&quot;:&quot;6&quot;}},&quot;0165be16-3685-4357-babe-c470d5509f9c&quot;:{&quot;type&quot;:&quot;FIGURE_OBJECT&quot;,&quot;id&quot;:&quot;0165be16-3685-4357-babe-c470d5509f9c&quot;,&quot;parent&quot;:{&quot;type&quot;:&quot;CROP&quot;,&quot;parentId&quot;:&quot;6859a1d2-2ac9-4565-b0d5-00d457c439db&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83b543c7-3e05-4228-b73a-5e194cf8a21e&quot;:{&quot;type&quot;:&quot;FIGURE_OBJECT&quot;,&quot;id&quot;:&quot;83b543c7-3e05-4228-b73a-5e194cf8a21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7&quot;}},&quot;a1e4bf82-9faf-460d-8062-613690ce3ded&quot;:{&quot;type&quot;:&quot;FIGURE_OBJECT&quot;,&quot;id&quot;:&quot;a1e4bf82-9faf-460d-8062-613690ce3ded&quot;,&quot;parent&quot;:{&quot;type&quot;:&quot;CROP&quot;,&quot;parentId&quot;:&quot;83b543c7-3e05-4228-b73a-5e194cf8a21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bfb8a4a5-6a94-4f37-9369-43cbd4dc3172&quot;:{&quot;type&quot;:&quot;FIGURE_OBJECT&quot;,&quot;id&quot;:&quot;bfb8a4a5-6a94-4f37-9369-43cbd4dc3172&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90b5b91a-3473-49bd-813c-6b0d340896e7&quot;,&quot;order&quot;:&quot;8&quot;}},&quot;40a43f71-f1d9-4c5d-8f45-fc329ad273d5&quot;:{&quot;type&quot;:&quot;FIGURE_OBJECT&quot;,&quot;id&quot;:&quot;40a43f71-f1d9-4c5d-8f45-fc329ad273d5&quot;,&quot;parent&quot;:{&quot;type&quot;:&quot;CROP&quot;,&quot;parentId&quot;:&quot;bfb8a4a5-6a94-4f37-9369-43cbd4dc3172&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faca5f16-da3d-48af-90b2-e13f963184ba&quot;:{&quot;relativeTransform&quot;:{&quot;translate&quot;:{&quot;x&quot;:-106.07205405903773,&quot;y&quot;:81.51855651774633},&quot;rotate&quot;:-1.6755630990845232,&quot;skewX&quot;:0,&quot;scale&quot;:{&quot;x&quot;:1,&quot;y&quot;:1}},&quot;type&quot;:&quot;FIGURE_OBJECT&quot;,&quot;id&quot;:&quot;faca5f16-da3d-48af-90b2-e13f963184ba&quot;,&quot;parent&quot;:{&quot;type&quot;:&quot;CHILD&quot;,&quot;parentId&quot;:&quot;989f2fe7-b7e6-4459-b6b9-21c3eea9f679&quot;,&quot;order&quot;:&quot;9999999998&quot;},&quot;name&quot;:&quot;Antibody (round style, chimeric)&quot;,&quot;displayName&quot;:&quot;Antibody (round style, chimeric)&quot;,&quot;source&quot;:{&quot;id&quot;:&quot;603534181748f70ab83a3e2e&quot;,&quot;type&quot;:&quot;ASSETS&quot;},&quot;isPremium&quot;:true},&quot;d24f28b3-7896-49ad-821b-04943bcf9301&quot;:{&quot;type&quot;:&quot;FIGURE_OBJECT&quot;,&quot;id&quot;:&quot;d24f28b3-7896-49ad-821b-04943bcf9301&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05&quot;}},&quot;64b5222a-1812-413e-881f-47dcdd192eb9&quot;:{&quot;type&quot;:&quot;FIGURE_OBJECT&quot;,&quot;id&quot;:&quot;64b5222a-1812-413e-881f-47dcdd192eb9&quot;,&quot;parent&quot;:{&quot;type&quot;:&quot;CROP&quot;,&quot;parentId&quot;:&quot;d24f28b3-7896-49ad-821b-04943bcf9301&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02f27509-8199-424e-bea8-3823868d056b&quot;:{&quot;type&quot;:&quot;FIGURE_OBJECT&quot;,&quot;id&quot;:&quot;02f27509-8199-424e-bea8-3823868d056b&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faca5f16-da3d-48af-90b2-e13f963184ba&quot;,&quot;order&quot;:&quot;1&quot;}},&quot;5a663e7b-594f-4a38-b128-b0cac44bb66f&quot;:{&quot;type&quot;:&quot;FIGURE_OBJECT&quot;,&quot;id&quot;:&quot;5a663e7b-594f-4a38-b128-b0cac44bb66f&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2&quot;}},&quot;c5fc8754-3193-49c6-a2b4-9a46ffd436b7&quot;:{&quot;type&quot;:&quot;FIGURE_OBJECT&quot;,&quot;id&quot;:&quot;c5fc8754-3193-49c6-a2b4-9a46ffd436b7&quot;,&quot;parent&quot;:{&quot;type&quot;:&quot;CROP&quot;,&quot;parentId&quot;:&quot;5a663e7b-594f-4a38-b128-b0cac44bb66f&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872a63ab-39bd-4ff3-88f3-821157aac942&quot;:{&quot;type&quot;:&quot;FIGURE_OBJECT&quot;,&quot;id&quot;:&quot;872a63ab-39bd-4ff3-88f3-821157aac942&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faca5f16-da3d-48af-90b2-e13f963184ba&quot;,&quot;order&quot;:&quot;25&quot;}},&quot;8d7f154d-6ca4-4f47-b63c-1796f965c2b2&quot;:{&quot;type&quot;:&quot;FIGURE_OBJECT&quot;,&quot;id&quot;:&quot;8d7f154d-6ca4-4f47-b63c-1796f965c2b2&quot;,&quot;parent&quot;:{&quot;type&quot;:&quot;CROP&quot;,&quot;parentId&quot;:&quot;872a63ab-39bd-4ff3-88f3-821157aac942&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9ebb30d6-23b8-457f-a5bd-9e7e775ae595&quot;:{&quot;type&quot;:&quot;FIGURE_OBJECT&quot;,&quot;id&quot;:&quot;9ebb30d6-23b8-457f-a5bd-9e7e775ae595&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faca5f16-da3d-48af-90b2-e13f963184ba&quot;,&quot;order&quot;:&quot;3&quot;}},&quot;248b3892-5685-43a3-b3fa-e117203d770e&quot;:{&quot;type&quot;:&quot;FIGURE_OBJECT&quot;,&quot;id&quot;:&quot;248b3892-5685-43a3-b3fa-e117203d770e&quot;,&quot;parent&quot;:{&quot;type&quot;:&quot;CROP&quot;,&quot;parentId&quot;:&quot;9ebb30d6-23b8-457f-a5bd-9e7e775ae595&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31cf847a-7be2-4959-a5cb-ad4298e72743&quot;:{&quot;type&quot;:&quot;FIGURE_OBJECT&quot;,&quot;id&quot;:&quot;31cf847a-7be2-4959-a5cb-ad4298e72743&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faca5f16-da3d-48af-90b2-e13f963184ba&quot;,&quot;order&quot;:&quot;5&quot;}},&quot;2d6d7b91-868a-4f87-b7b4-f48af5ca0b73&quot;:{&quot;type&quot;:&quot;FIGURE_OBJECT&quot;,&quot;id&quot;:&quot;2d6d7b91-868a-4f87-b7b4-f48af5ca0b73&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faca5f16-da3d-48af-90b2-e13f963184ba&quot;,&quot;order&quot;:&quot;55&quot;}},&quot;79c8b89c-e054-4dce-99aa-dcc8f6cf9f0c&quot;:{&quot;type&quot;:&quot;FIGURE_OBJECT&quot;,&quot;id&quot;:&quot;79c8b89c-e054-4dce-99aa-dcc8f6cf9f0c&quot;,&quot;parent&quot;:{&quot;type&quot;:&quot;CROP&quot;,&quot;parentId&quot;:&quot;2d6d7b91-868a-4f87-b7b4-f48af5ca0b73&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029456bf-6f8d-4b7d-bd4f-a469f8bf89dd&quot;:{&quot;type&quot;:&quot;FIGURE_OBJECT&quot;,&quot;id&quot;:&quot;029456bf-6f8d-4b7d-bd4f-a469f8bf89dd&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faca5f16-da3d-48af-90b2-e13f963184ba&quot;,&quot;order&quot;:&quot;6&quot;}},&quot;33426733-05ce-46b8-9ae7-8723721d33ed&quot;:{&quot;type&quot;:&quot;FIGURE_OBJECT&quot;,&quot;id&quot;:&quot;33426733-05ce-46b8-9ae7-8723721d33ed&quot;,&quot;parent&quot;:{&quot;type&quot;:&quot;CROP&quot;,&quot;parentId&quot;:&quot;029456bf-6f8d-4b7d-bd4f-a469f8bf89dd&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0e5316b6-2340-4f96-b4df-12671e16658e&quot;:{&quot;type&quot;:&quot;FIGURE_OBJECT&quot;,&quot;id&quot;:&quot;0e5316b6-2340-4f96-b4df-12671e16658e&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7&quot;}},&quot;5c8dfe69-a933-4853-8c24-5d7c71d14658&quot;:{&quot;type&quot;:&quot;FIGURE_OBJECT&quot;,&quot;id&quot;:&quot;5c8dfe69-a933-4853-8c24-5d7c71d14658&quot;,&quot;parent&quot;:{&quot;type&quot;:&quot;CROP&quot;,&quot;parentId&quot;:&quot;0e5316b6-2340-4f96-b4df-12671e16658e&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eb8ff4ec-49b2-4421-a062-cc43c924a1ef&quot;:{&quot;type&quot;:&quot;FIGURE_OBJECT&quot;,&quot;id&quot;:&quot;eb8ff4ec-49b2-4421-a062-cc43c924a1ef&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faca5f16-da3d-48af-90b2-e13f963184ba&quot;,&quot;order&quot;:&quot;8&quot;}},&quot;ea83238b-eb55-42e3-9724-9160e713168d&quot;:{&quot;type&quot;:&quot;FIGURE_OBJECT&quot;,&quot;id&quot;:&quot;ea83238b-eb55-42e3-9724-9160e713168d&quot;,&quot;parent&quot;:{&quot;type&quot;:&quot;CROP&quot;,&quot;parentId&quot;:&quot;eb8ff4ec-49b2-4421-a062-cc43c924a1ef&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2fb37aa9-1560-42e8-a7d1-305abe21c48b&quot;:{&quot;relativeTransform&quot;:{&quot;translate&quot;:{&quot;x&quot;:-110.08378860949091,&quot;y&quot;:108.12916424254765},&quot;rotate&quot;:1.2689400137504985,&quot;skewX&quot;:0,&quot;scale&quot;:{&quot;x&quot;:0.9999999999999999,&quot;y&quot;:0.9999999999999999}},&quot;type&quot;:&quot;FIGURE_OBJECT&quot;,&quot;id&quot;:&quot;2fb37aa9-1560-42e8-a7d1-305abe21c48b&quot;,&quot;parent&quot;:{&quot;type&quot;:&quot;CHILD&quot;,&quot;parentId&quot;:&quot;989f2fe7-b7e6-4459-b6b9-21c3eea9f679&quot;,&quot;order&quot;:&quot;9999999999&quot;},&quot;name&quot;:&quot;Antibody (round style, chimeric)&quot;,&quot;displayName&quot;:&quot;Antibody (round style, chimeric)&quot;,&quot;source&quot;:{&quot;id&quot;:&quot;603534181748f70ab83a3e2e&quot;,&quot;type&quot;:&quot;ASSETS&quot;},&quot;isPremium&quot;:true},&quot;f0177a82-604b-42ed-8980-4aeb4ca9d9c0&quot;:{&quot;type&quot;:&quot;FIGURE_OBJECT&quot;,&quot;id&quot;:&quot;f0177a82-604b-42ed-8980-4aeb4ca9d9c0&quot;,&quot;relativeTransform&quot;:{&quot;translate&quot;:{&quot;x&quot;:1.8841753461619786,&quot;y&quot;:3.4157261827390557},&quot;rotate&quot;:1.5707963267948963,&quot;skewX&quot;:-1.1102230246251531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05&quot;}},&quot;01275505-6954-4941-b195-795d4edbf144&quot;:{&quot;type&quot;:&quot;FIGURE_OBJECT&quot;,&quot;id&quot;:&quot;01275505-6954-4941-b195-795d4edbf144&quot;,&quot;parent&quot;:{&quot;type&quot;:&quot;CROP&quot;,&quot;parentId&quot;:&quot;f0177a82-604b-42ed-8980-4aeb4ca9d9c0&quot;,&quot;order&quot;:&quot;5&quot;},&quot;relativeTransform&quot;:{&quot;translate&quot;:{&quot;x&quot;:1.2463084610041404,&quot;y&quot;:0},&quot;rotate&quot;:0,&quot;skewX&quot;:-4.0918488384850874e-16,&quot;scale&quot;:{&quot;x&quot;:7.302938601286792,&quot;y&quot;:1.6140707913708667}},&quot;path&quot;:{&quot;type&quot;:&quot;RECT&quot;,&quot;size&quot;:{&quot;x&quot;:2,&quot;y&quot;:2}},&quot;pathStyles&quot;:[{&quot;type&quot;:&quot;FILL&quot;,&quot;fillStyle&quot;:&quot;#fff&quot;}],&quot;isFrozen&quot;:true},&quot;a67205d6-fcf8-471b-b364-82feecb4ab56&quot;:{&quot;type&quot;:&quot;FIGURE_OBJECT&quot;,&quot;id&quot;:&quot;a67205d6-fcf8-471b-b364-82feecb4ab56&quot;,&quot;relativeTransform&quot;:{&quot;translate&quot;:{&quot;x&quot;:7.960921614482148,&quot;y&quot;:-5.1514701315492735},&quot;rotate&quot;:-0.965704478660592,&quot;skewX&quot;:-7.364766301501325e-17},&quot;opacity&quot;:1,&quot;path&quot;:{&quot;type&quot;:&quot;RECT&quot;,&quot;size&quot;:{&quot;x&quot;:9.765126131781047,&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82,&quot;lineJoin&quot;:&quot;round&quot;}],&quot;isLocked&quot;:false,&quot;parent&quot;:{&quot;type&quot;:&quot;CHILD&quot;,&quot;parentId&quot;:&quot;2fb37aa9-1560-42e8-a7d1-305abe21c48b&quot;,&quot;order&quot;:&quot;1&quot;}},&quot;606a6133-5cfc-436e-b20e-3e7f08570a8e&quot;:{&quot;type&quot;:&quot;FIGURE_OBJECT&quot;,&quot;id&quot;:&quot;606a6133-5cfc-436e-b20e-3e7f08570a8e&quot;,&quot;relativeTransform&quot;:{&quot;translate&quot;:{&quot;x&quot;:4.529610991670021,&quot;y&quot;:-6.114271732671923},&quot;rotate&quot;:-0.9657044786605922,&quot;skewX&quot;:-5.891813041201059e-16},&quot;opacity&quot;:1,&quot;path&quot;:{&quot;type&quot;:&quot;RECT&quot;,&quot;size&quot;:{&quot;x&quot;:12.084169545644745,&quot;y&quot;:2.2465743999683117},&quot;cornerRounding&quot;:{&quot;type&quot;:&quot;ARC_LENGTH&quot;,&quot;global&quot;:3.780438342312991}},&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2&quot;}},&quot;708d4389-8d10-4314-81fc-cac708f5a556&quot;:{&quot;type&quot;:&quot;FIGURE_OBJECT&quot;,&quot;id&quot;:&quot;708d4389-8d10-4314-81fc-cac708f5a556&quot;,&quot;parent&quot;:{&quot;type&quot;:&quot;CROP&quot;,&quot;parentId&quot;:&quot;606a6133-5cfc-436e-b20e-3e7f08570a8e&quot;,&quot;order&quot;:&quot;5&quot;},&quot;relativeTransform&quot;:{&quot;translate&quot;:{&quot;x&quot;:0.8194989591654069,&quot;y&quot;:-0.2151805901631187},&quot;rotate&quot;:-0.2967781994987115,&quot;skewX&quot;:-2.457734362176395e-15,&quot;scale&quot;:{&quot;x&quot;:5.3431354436754726,&quot;y&quot;:2.758696004556125}},&quot;path&quot;:{&quot;type&quot;:&quot;RECT&quot;,&quot;size&quot;:{&quot;x&quot;:2,&quot;y&quot;:2}},&quot;pathStyles&quot;:[{&quot;type&quot;:&quot;FILL&quot;,&quot;fillStyle&quot;:&quot;#fff&quot;}],&quot;isFrozen&quot;:true},&quot;b9974aa4-b9f1-4342-921b-ae3b549f210c&quot;:{&quot;type&quot;:&quot;FIGURE_OBJECT&quot;,&quot;id&quot;:&quot;b9974aa4-b9f1-4342-921b-ae3b549f210c&quot;,&quot;relativeTransform&quot;:{&quot;translate&quot;:{&quot;x&quot;:5.987948680654873,&quot;y&quot;:-8.534597578489619},&quot;rotate&quot;:-0.9713693962954082,&quot;skewX&quot;:-0.011304908111194582},&quot;opacity&quot;:1,&quot;path&quot;:{&quot;type&quot;:&quot;RECT&quot;,&quot;size&quot;:{&quot;x&quot;:6.473685473207283,&quot;y&quot;:2.2281377007989147},&quot;cornerRounding&quot;:{&quot;type&quot;:&quot;ARC_LENGTH&quot;,&quot;global&quot;:3.7804383423129915}},&quot;pathStyles&quot;:[{&quot;type&quot;:&quot;FILL&quot;,&quot;fillStyle&quot;:&quot;rgba(218, 116, 59, 1)&quot;},{&quot;type&quot;:&quot;STROKE&quot;,&quot;strokeStyle&quot;:&quot;rgba(221, 114, 51, 1)&quot;,&quot;lineWidth&quot;:0.1925361437546379,&quot;lineJoin&quot;:&quot;round&quot;}],&quot;isLocked&quot;:false,&quot;parent&quot;:{&quot;type&quot;:&quot;CHILD&quot;,&quot;parentId&quot;:&quot;2fb37aa9-1560-42e8-a7d1-305abe21c48b&quot;,&quot;order&quot;:&quot;25&quot;}},&quot;4a8babd4-7191-4453-b3a7-669f1ae87067&quot;:{&quot;type&quot;:&quot;FIGURE_OBJECT&quot;,&quot;id&quot;:&quot;4a8babd4-7191-4453-b3a7-669f1ae87067&quot;,&quot;parent&quot;:{&quot;type&quot;:&quot;CROP&quot;,&quot;parentId&quot;:&quot;b9974aa4-b9f1-4342-921b-ae3b549f210c&quot;,&quot;order&quot;:&quot;5&quot;},&quot;relativeTransform&quot;:{&quot;translate&quot;:{&quot;x&quot;:0.723732540439394,&quot;y&quot;:-0.028204928047972384},&quot;rotate&quot;:0,&quot;skewX&quot;:-0.01681974466265792,&quot;scale&quot;:{&quot;x&quot;:2.779853185467433,&quot;y&quot;:1.376719166091315}},&quot;path&quot;:{&quot;type&quot;:&quot;RECT&quot;,&quot;size&quot;:{&quot;x&quot;:2,&quot;y&quot;:2}},&quot;pathStyles&quot;:[{&quot;type&quot;:&quot;FILL&quot;,&quot;fillStyle&quot;:&quot;#fff&quot;}],&quot;isFrozen&quot;:true},&quot;4a2c5f36-9c59-4685-97a8-d6ef47274d61&quot;:{&quot;type&quot;:&quot;FIGURE_OBJECT&quot;,&quot;id&quot;:&quot;4a2c5f36-9c59-4685-97a8-d6ef47274d61&quot;,&quot;relativeTransform&quot;:{&quot;translate&quot;:{&quot;x&quot;:-1.8302664323181637,&quot;y&quot;:3.3712375447476903},&quot;rotate&quot;:-1.570796326794897,&quot;skewX&quot;:1.1102230246251578e-16},&quot;opacity&quot;:1,&quot;path&quot;:{&quot;type&quot;:&quot;RECT&quot;,&quot;size&quot;:{&quot;x&quot;:-15.766982458196864,&quot;y&quot;:2.2465743999683117},&quot;cornerRounding&quot;:{&quot;type&quot;:&quot;ARC_LENGTH&quot;,&quot;global&quot;:3.7804383423129924}},&quot;pathStyles&quot;:[{&quot;type&quot;:&quot;FILL&quot;,&quot;fillStyle&quot;:&quot;rgba(145, 46, 184, 1)&quot;},{&quot;type&quot;:&quot;STROKE&quot;,&quot;strokeStyle&quot;:&quot;rgba(145, 46, 184, 1)&quot;,&quot;lineWidth&quot;:0.19253614375463796,&quot;lineJoin&quot;:&quot;round&quot;}],&quot;isLocked&quot;:false,&quot;parent&quot;:{&quot;type&quot;:&quot;CHILD&quot;,&quot;parentId&quot;:&quot;2fb37aa9-1560-42e8-a7d1-305abe21c48b&quot;,&quot;order&quot;:&quot;3&quot;}},&quot;9e56b182-3e02-4760-ba3f-18dfbf200681&quot;:{&quot;type&quot;:&quot;FIGURE_OBJECT&quot;,&quot;id&quot;:&quot;9e56b182-3e02-4760-ba3f-18dfbf200681&quot;,&quot;parent&quot;:{&quot;type&quot;:&quot;CROP&quot;,&quot;parentId&quot;:&quot;4a2c5f36-9c59-4685-97a8-d6ef47274d61&quot;,&quot;order&quot;:&quot;5&quot;},&quot;relativeTransform&quot;:{&quot;translate&quot;:{&quot;x&quot;:-1.2463084610041404,&quot;y&quot;:0},&quot;rotate&quot;:6.283185307179586,&quot;skewX&quot;:-4.827982052985548e-16,&quot;scale&quot;:{&quot;x&quot;:-7.302938601286792,&quot;y&quot;:1.6140707913708667}},&quot;path&quot;:{&quot;type&quot;:&quot;RECT&quot;,&quot;size&quot;:{&quot;x&quot;:2,&quot;y&quot;:2}},&quot;pathStyles&quot;:[{&quot;type&quot;:&quot;FILL&quot;,&quot;fillStyle&quot;:&quot;#fff&quot;}],&quot;isFrozen&quot;:true},&quot;b6628094-f8d9-4f39-ab9b-d7f2e9e195e0&quot;:{&quot;type&quot;:&quot;FIGURE_OBJECT&quot;,&quot;id&quot;:&quot;b6628094-f8d9-4f39-ab9b-d7f2e9e195e0&quot;,&quot;relativeTransform&quot;:{&quot;translate&quot;:{&quot;x&quot;:-7.9228930800203115,&quot;y&quot;:-5.216513929125336},&quot;rotate&quot;:0.9657044786605908,&quot;skewX&quot;:-1.4729532603002653e-16},&quot;opacity&quot;:1,&quot;path&quot;:{&quot;type&quot;:&quot;RECT&quot;,&quot;size&quot;:{&quot;x&quot;:-9.765126131781047,&quot;y&quot;:2.2465743999683125},&quot;cornerRounding&quot;:{&quot;type&quot;:&quot;ARC_LENGTH&quot;,&quot;global&quot;:3.7804383423129897}},&quot;pathStyles&quot;:[{&quot;type&quot;:&quot;FILL&quot;,&quot;fillStyle&quot;:&quot;rgba(145, 46, 184, 1)&quot;},{&quot;type&quot;:&quot;STROKE&quot;,&quot;strokeStyle&quot;:&quot;rgba(145, 46, 184, 1)&quot;,&quot;lineWidth&quot;:0.19253614375463776,&quot;lineJoin&quot;:&quot;round&quot;}],&quot;isLocked&quot;:false,&quot;parent&quot;:{&quot;type&quot;:&quot;CHILD&quot;,&quot;parentId&quot;:&quot;2fb37aa9-1560-42e8-a7d1-305abe21c48b&quot;,&quot;order&quot;:&quot;5&quot;}},&quot;8409425f-f3b1-460d-a413-f01b390ac58f&quot;:{&quot;type&quot;:&quot;FIGURE_OBJECT&quot;,&quot;id&quot;:&quot;8409425f-f3b1-460d-a413-f01b390ac58f&quot;,&quot;relativeTransform&quot;:{&quot;translate&quot;:{&quot;x&quot;:-4.491582457208192,&quot;y&quot;:-6.179315530247982},&quot;rotate&quot;:0.9657044786605927,&quot;skewX&quot;:2.209429890450398e-16},&quot;opacity&quot;:1,&quot;path&quot;:{&quot;type&quot;:&quot;RECT&quot;,&quot;size&quot;:{&quot;x&quot;:-12.084169545644741,&quot;y&quot;:2.2465743999683125},&quot;cornerRounding&quot;:{&quot;type&quot;:&quot;ARC_LENGTH&quot;,&quot;global&quot;:3.780438342312992}},&quot;pathStyles&quot;:[{&quot;type&quot;:&quot;FILL&quot;,&quot;fillStyle&quot;:&quot;rgba(145, 46, 184, 1)&quot;},{&quot;type&quot;:&quot;STROKE&quot;,&quot;strokeStyle&quot;:&quot;rgba(145, 46, 184, 1)&quot;,&quot;lineWidth&quot;:0.1925361437546379,&quot;lineJoin&quot;:&quot;round&quot;}],&quot;isLocked&quot;:false,&quot;parent&quot;:{&quot;type&quot;:&quot;CHILD&quot;,&quot;parentId&quot;:&quot;2fb37aa9-1560-42e8-a7d1-305abe21c48b&quot;,&quot;order&quot;:&quot;55&quot;}},&quot;1cbf23df-ba34-4710-aea9-74c6a858aa04&quot;:{&quot;type&quot;:&quot;FIGURE_OBJECT&quot;,&quot;id&quot;:&quot;1cbf23df-ba34-4710-aea9-74c6a858aa04&quot;,&quot;parent&quot;:{&quot;type&quot;:&quot;CROP&quot;,&quot;parentId&quot;:&quot;8409425f-f3b1-460d-a413-f01b390ac58f&quot;,&quot;order&quot;:&quot;5&quot;},&quot;relativeTransform&quot;:{&quot;translate&quot;:{&quot;x&quot;:-0.8115886585795107,&quot;y&quot;:-0.21574712993765732},&quot;rotate&quot;:0.2967781994987124,&quot;skewX&quot;:-2.0277985280747887e-15,&quot;scale&quot;:{&quot;x&quot;:-5.335736631996421,&quot;y&quot;:2.761551071703029}},&quot;path&quot;:{&quot;type&quot;:&quot;RECT&quot;,&quot;size&quot;:{&quot;x&quot;:2,&quot;y&quot;:2}},&quot;pathStyles&quot;:[{&quot;type&quot;:&quot;FILL&quot;,&quot;fillStyle&quot;:&quot;#fff&quot;}],&quot;isFrozen&quot;:true},&quot;698416a7-a175-49a4-a77c-a77799494a9e&quot;:{&quot;type&quot;:&quot;FIGURE_OBJECT&quot;,&quot;id&quot;:&quot;698416a7-a175-49a4-a77c-a77799494a9e&quot;,&quot;relativeTransform&quot;:{&quot;translate&quot;:{&quot;x&quot;:-8.02843985350765,&quot;y&quot;:-5.341205169693963},&quot;rotate&quot;:0.9561926334869915,&quot;skewX&quot;:0.011433529241571767},&quot;opacity&quot;:1,&quot;path&quot;:{&quot;type&quot;:&quot;RECT&quot;,&quot;size&quot;:{&quot;x&quot;:-9.585450089678655,&quot;y&quot;:2.2285238487010375},&quot;cornerRounding&quot;:{&quot;type&quot;:&quot;ARC_LENGTH&quot;,&quot;global&quot;:3.780438342312989}},&quot;pathStyles&quot;:[{&quot;type&quot;:&quot;FILL&quot;,&quot;fillStyle&quot;:&quot;rgba(218, 116, 59, 1)&quot;},{&quot;type&quot;:&quot;STROKE&quot;,&quot;strokeStyle&quot;:&quot;rgba(221, 114, 51, 1)&quot;,&quot;lineWidth&quot;:0.19253614375463773,&quot;lineJoin&quot;:&quot;round&quot;}],&quot;isLocked&quot;:false,&quot;parent&quot;:{&quot;type&quot;:&quot;CHILD&quot;,&quot;parentId&quot;:&quot;2fb37aa9-1560-42e8-a7d1-305abe21c48b&quot;,&quot;order&quot;:&quot;6&quot;}},&quot;21afeebc-7f52-4653-88dd-d010f5bdb6f1&quot;:{&quot;type&quot;:&quot;FIGURE_OBJECT&quot;,&quot;id&quot;:&quot;21afeebc-7f52-4653-88dd-d010f5bdb6f1&quot;,&quot;parent&quot;:{&quot;type&quot;:&quot;CROP&quot;,&quot;parentId&quot;:&quot;698416a7-a175-49a4-a77c-a77799494a9e&quot;,&quot;order&quot;:&quot;5&quot;},&quot;relativeTransform&quot;:{&quot;translate&quot;:{&quot;x&quot;:-2.341091738132342,&quot;y&quot;:-0.02282928506408102},&quot;rotate&quot;:6.283185307179586,&quot;skewX&quot;:-0.017145924824243118,&quot;scale&quot;:{&quot;x&quot;:-2.6952732762944858,&quot;y&quot;:1.3455692182337335}},&quot;path&quot;:{&quot;type&quot;:&quot;RECT&quot;,&quot;size&quot;:{&quot;x&quot;:2,&quot;y&quot;:2}},&quot;pathStyles&quot;:[{&quot;type&quot;:&quot;FILL&quot;,&quot;fillStyle&quot;:&quot;#fff&quot;}],&quot;isFrozen&quot;:true},&quot;f815303b-df5f-4d62-9494-079b9dba72aa&quot;:{&quot;type&quot;:&quot;FIGURE_OBJECT&quot;,&quot;id&quot;:&quot;f815303b-df5f-4d62-9494-079b9dba72aa&quot;,&quot;relativeTransform&quot;:{&quot;translate&quot;:{&quot;x&quot;:-6.23995326952325,&quot;y&quot;:-8.599641376065682},&quot;rotate&quot;:0.9713693962954082,&quot;skewX&quot;:0.011304908111194582},&quot;opacity&quot;:1,&quot;path&quot;:{&quot;type&quot;:&quot;RECT&quot;,&quot;size&quot;:{&quot;x&quot;:-6.473685473207284,&quot;y&quot;:2.228137700798915},&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7&quot;}},&quot;2909093a-9e55-4e22-a816-36777831213d&quot;:{&quot;type&quot;:&quot;FIGURE_OBJECT&quot;,&quot;id&quot;:&quot;2909093a-9e55-4e22-a816-36777831213d&quot;,&quot;parent&quot;:{&quot;type&quot;:&quot;CROP&quot;,&quot;parentId&quot;:&quot;f815303b-df5f-4d62-9494-079b9dba72aa&quot;,&quot;order&quot;:&quot;5&quot;},&quot;relativeTransform&quot;:{&quot;translate&quot;:{&quot;x&quot;:-0.7237769310011684,&quot;y&quot;:-0.029511862432503696},&quot;rotate&quot;:6.283185307179586,&quot;skewX&quot;:-0.017393324290016252,&quot;scale&quot;:{&quot;x&quot;:-2.779853185467434,&quot;y&quot;:1.42367675910641}},&quot;path&quot;:{&quot;type&quot;:&quot;RECT&quot;,&quot;size&quot;:{&quot;x&quot;:2,&quot;y&quot;:2}},&quot;pathStyles&quot;:[{&quot;type&quot;:&quot;FILL&quot;,&quot;fillStyle&quot;:&quot;#fff&quot;}],&quot;isFrozen&quot;:true},&quot;a846dfc7-208a-4039-a226-3d5243924e98&quot;:{&quot;type&quot;:&quot;FIGURE_OBJECT&quot;,&quot;id&quot;:&quot;a846dfc7-208a-4039-a226-3d5243924e98&quot;,&quot;relativeTransform&quot;:{&quot;translate&quot;:{&quot;x&quot;:8.00943649572704,&quot;y&quot;:-5.219881423936923},&quot;rotate&quot;:-0.9657044786605922,&quot;skewX&quot;:-2.9459065206005296e-16},&quot;opacity&quot;:1,&quot;path&quot;:{&quot;type&quot;:&quot;RECT&quot;,&quot;size&quot;:{&quot;x&quot;:9.624520264689439,&quot;y&quot;:2.2465743999683134},&quot;cornerRounding&quot;:{&quot;type&quot;:&quot;ARC_LENGTH&quot;,&quot;global&quot;:3.7804383423129924}},&quot;pathStyles&quot;:[{&quot;type&quot;:&quot;FILL&quot;,&quot;fillStyle&quot;:&quot;rgba(218, 116, 59, 1)&quot;},{&quot;type&quot;:&quot;STROKE&quot;,&quot;strokeStyle&quot;:&quot;rgba(221, 114, 51, 1)&quot;,&quot;lineWidth&quot;:0.19253614375463793,&quot;lineJoin&quot;:&quot;round&quot;}],&quot;isLocked&quot;:false,&quot;parent&quot;:{&quot;type&quot;:&quot;CHILD&quot;,&quot;parentId&quot;:&quot;2fb37aa9-1560-42e8-a7d1-305abe21c48b&quot;,&quot;order&quot;:&quot;8&quot;}},&quot;02148613-c620-40b2-a4d2-893226f9a0ee&quot;:{&quot;type&quot;:&quot;FIGURE_OBJECT&quot;,&quot;id&quot;:&quot;02148613-c620-40b2-a4d2-893226f9a0ee&quot;,&quot;parent&quot;:{&quot;type&quot;:&quot;CROP&quot;,&quot;parentId&quot;:&quot;a846dfc7-208a-4039-a226-3d5243924e98&quot;,&quot;order&quot;:&quot;5&quot;},&quot;relativeTransform&quot;:{&quot;translate&quot;:{&quot;x&quot;:2.356588525389322,&quot;y&quot;:-0.013483721513525764},&quot;rotate&quot;:0,&quot;skewX&quot;:-1.811877914918874e-15,&quot;scale&quot;:{&quot;x&quot;:2.713001037308564,&quot;y&quot;:1.3469375561704107}},&quot;path&quot;:{&quot;type&quot;:&quot;RECT&quot;,&quot;size&quot;:{&quot;x&quot;:2,&quot;y&quot;:2}},&quot;pathStyles&quot;:[{&quot;type&quot;:&quot;FILL&quot;,&quot;fillStyle&quot;:&quot;#fff&quot;}],&quot;isFrozen&quot;:true},&quot;9a23e5bc-d4d3-47bc-b11f-01c350dbad6e&quot;:{&quot;id&quot;:&quot;9a23e5bc-d4d3-47bc-b11f-01c350dbad6e&quot;,&quot;name&quot;:&quot;Eppendorf tube (round bottom, closed)&quot;,&quot;displayName&quot;:&quot;&quot;,&quot;type&quot;:&quot;FIGURE_OBJECT&quot;,&quot;relativeTransform&quot;:{&quot;translate&quot;:{&quot;x&quot;:160.8427500382709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5&quot;},&quot;styles&quot;:{&quot;tube-hidden&quot;:[{&quot;styleName&quot;:&quot;MONOCHROME_COLOR&quot;,&quot;index&quot;:0,&quot;color&quot;:&quot;#2EB41A&quot;}],&quot;highlight-hidden&quot;:[{&quot;monochromeTargetColor&quot;:&quot;#2EB41A&quot;,&quot;styleName&quot;:&quot;FILL&quot;,&quot;color&quot;:&quot;#fefffe&quot;},{&quot;monochromeTargetColor&quot;:&quot;#2EB41A&quot;,&quot;styleName&quot;:&quot;STROKE&quot;}],&quot;labels-hidden&quot;:[{&quot;monochromeTargetColor&quot;:&quot;#2EB41A&quot;,&quot;styleName&quot;:&quot;FILL&quot;},{&quot;monochromeTargetColor&quot;:&quot;#2EB41A&quot;,&quot;styleName&quot;:&quot;STROKE&quot;,&quot;color&quot;:&quot;#015a00&quot;}]}},&quot;e127fa26-7041-4698-9fd3-138736a17d63&quot;:{&quot;id&quot;:&quot;e127fa26-7041-4698-9fd3-138736a17d63&quot;,&quot;name&quot;:&quot;Eppendorf tube (round bottom, 1/2 liquid, open)&quot;,&quot;displayName&quot;:&quot;&quot;,&quot;type&quot;:&quot;FIGURE_OBJECT&quot;,&quot;relativeTransform&quot;:{&quot;translate&quot;:{&quot;x&quot;:-459.7890694879049,&quot;y&quot;:-95.94469994894774},&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7&quot;},&quot;styles&quot;:{&quot;tube&quot;:[{&quot;styleName&quot;:&quot;MONOCHROME_COLOR&quot;,&quot;index&quot;:0,&quot;color&quot;:&quot;#F32DB1&quot;}]}},&quot;8ea0dfa0-be8f-42f7-a156-8022fc769258&quot;:{&quot;id&quot;:&quot;8ea0dfa0-be8f-42f7-a156-8022fc769258&quot;,&quot;name&quot;:&quot;Eppendorf tube (round bottom, 1/2 liquid, open)&quot;,&quot;displayName&quot;:&quot;&quot;,&quot;type&quot;:&quot;FIGURE_OBJECT&quot;,&quot;relativeTransform&quot;:{&quot;translate&quot;:{&quot;x&quot;:-311.4772279355171,&quot;y&quot;:-95.9450639428214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8&quot;},&quot;styles&quot;:{&quot;tube&quot;:[{&quot;styleName&quot;:&quot;MONOCHROME_COLOR&quot;,&quot;index&quot;:0,&quot;color&quot;:&quot;#E119F5&quot;}]}},&quot;22b032ba-8d1c-43f6-8fbb-9e3215f7d3b9&quot;:{&quot;id&quot;:&quot;22b032ba-8d1c-43f6-8fbb-9e3215f7d3b9&quot;,&quot;name&quot;:&quot;Eppendorf tube (round bottom, 1/2 liquid, open)&quot;,&quot;displayName&quot;:&quot;&quot;,&quot;type&quot;:&quot;FIGURE_OBJECT&quot;,&quot;relativeTransform&quot;:{&quot;translate&quot;:{&quot;x&quot;:-163.16538638312932,&quot;y&quot;:-95.9440382241597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quot;},&quot;styles&quot;:{&quot;tube&quot;:[{&quot;styleName&quot;:&quot;MONOCHROME_COLOR&quot;,&quot;index&quot;:0,&quot;color&quot;:&quot;#317EC2&quot;}]}},&quot;347d4f7b-ade1-4ce6-a96b-62ce58c98842&quot;:{&quot;id&quot;:&quot;347d4f7b-ade1-4ce6-a96b-62ce58c98842&quot;,&quot;name&quot;:&quot;Eppendorf tube (round bottom, 1/2 liquid, open)&quot;,&quot;displayName&quot;:&quot;&quot;,&quot;type&quot;:&quot;FIGURE_OBJECT&quot;,&quot;relativeTransform&quot;:{&quot;translate&quot;:{&quot;x&quot;:-14.853544830741498,&quot;y&quot;:-95.94498678683652},&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5&quot;},&quot;styles&quot;:{&quot;tube&quot;:[{&quot;styleName&quot;:&quot;MONOCHROME_COLOR&quot;,&quot;index&quot;:0,&quot;color&quot;:&quot;#D8DF04&quot;}]}},&quot;a6d041d0-18f0-4cce-8dcb-1b8db8fee7ca&quot;:{&quot;id&quot;:&quot;a6d041d0-18f0-4cce-8dcb-1b8db8fee7ca&quot;,&quot;name&quot;:&quot;Eppendorf tube (round bottom, 1/2 liquid, open)&quot;,&quot;displayName&quot;:&quot;&quot;,&quot;type&quot;:&quot;FIGURE_OBJECT&quot;,&quot;relativeTransform&quot;:{&quot;translate&quot;:{&quot;x&quot;:133.45829672164632,&quot;y&quot;:-95.94593534951326},&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7&quot;},&quot;styles&quot;:{&quot;tube&quot;:[{&quot;styleName&quot;:&quot;MONOCHROME_COLOR&quot;,&quot;index&quot;:0,&quot;color&quot;:&quot;#E7872B&quot;}]}},&quot;e194e639-898a-4eb4-baa3-1526550b1271&quot;:{&quot;id&quot;:&quot;e194e639-898a-4eb4-baa3-1526550b1271&quot;,&quot;name&quot;:&quot;Eppendorf tube (round bottom, 1/2 liquid, open)&quot;,&quot;displayName&quot;:&quot;&quot;,&quot;type&quot;:&quot;FIGURE_OBJECT&quot;,&quot;relativeTransform&quot;:{&quot;translate&quot;:{&quot;x&quot;:281.77013827403414,&quot;y&quot;:-95.9461044871193},&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8&quot;},&quot;styles&quot;:{&quot;tube&quot;:[{&quot;styleName&quot;:&quot;MONOCHROME_COLOR&quot;,&quot;index&quot;:0,&quot;color&quot;:&quot;#743B1D&quot;}]}},&quot;7c991fbf-1367-4c87-83db-3cf6c568c9cb&quot;:{&quot;id&quot;:&quot;7c991fbf-1367-4c87-83db-3cf6c568c9cb&quot;,&quot;name&quot;:&quot;Eppendorf tube (round bottom, 1/2 liquid, open)&quot;,&quot;displayName&quot;:&quot;&quot;,&quot;type&quot;:&quot;FIGURE_OBJECT&quot;,&quot;relativeTransform&quot;:{&quot;translate&quot;:{&quot;x&quot;:430.0819798264219,&quot;y&quot;:-95.94646848099308},&quot;rotate&quot;:0,&quot;skewX&quot;:0,&quot;scale&quot;:{&quot;x&quot;:1,&quot;y&quot;:1}},&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49ee722c-7177-48e5-ac38-beeb182692fd&quot;,&quot;order&quot;:&quot;99&quot;},&quot;styles&quot;:{&quot;tube&quot;:[{&quot;styleName&quot;:&quot;MONOCHROME_COLOR&quot;,&quot;index&quot;:0,&quot;color&quot;:&quot;#2EB41A&quot;}]}},&quot;246807d8-5f60-424e-81b9-4ec29f82ecff&quot;:{&quot;id&quot;:&quot;246807d8-5f60-424e-81b9-4ec29f82ecff&quot;,&quot;name&quot;:&quot;Eppendorf tube (round bottom, closed)&quot;,&quot;displayName&quot;:&quot;&quot;,&quot;type&quot;:&quot;FIGURE_OBJECT&quot;,&quot;relativeTransform&quot;:{&quot;translate&quot;:{&quot;x&quot;:283.6017501195015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5&quot;},&quot;styles&quot;:{&quot;tube-hidden&quot;:[{&quot;styleName&quot;:&quot;MONOCHROME_COLOR&quot;,&quot;index&quot;:0,&quot;color&quot;:&quot;#317EC2&quot;}],&quot;highlight-hidden&quot;:[{&quot;monochromeTargetColor&quot;:&quot;#317EC2&quot;,&quot;styleName&quot;:&quot;FILL&quot;,&quot;color&quot;:&quot;#feffff&quot;},{&quot;monochromeTargetColor&quot;:&quot;#317EC2&quot;,&quot;styleName&quot;:&quot;STROKE&quot;}],&quot;labels-hidden&quot;:[{&quot;monochromeTargetColor&quot;:&quot;#317EC2&quot;,&quot;styleName&quot;:&quot;FILL&quot;},{&quot;monochromeTargetColor&quot;:&quot;#317EC2&quot;,&quot;styleName&quot;:&quot;STROKE&quot;,&quot;color&quot;:&quot;#021f70&quot;}]}},&quot;09bdae2d-c177-4946-a3e2-c4a542c1b0c6&quot;:{&quot;id&quot;:&quot;09bdae2d-c177-4946-a3e2-c4a542c1b0c6&quot;,&quot;name&quot;:&quot;Eppendorf tube (round bottom, closed)&quot;,&quot;displayName&quot;:&quot;&quot;,&quot;type&quot;:&quot;FIGURE_OBJECT&quot;,&quot;relativeTransform&quot;:{&quot;translate&quot;:{&quot;x&quot;:-452.95225036788196,&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quot;},&quot;styles&quot;:{&quot;tube-hidden&quot;:[{&quot;styleName&quot;:&quot;MONOCHROME_COLOR&quot;,&quot;index&quot;:0,&quot;color&quot;:&quot;#F32DB1&quot;}],&quot;highlight-hidden&quot;:[{&quot;monochromeTargetColor&quot;:&quot;#F32DB1&quot;,&quot;styleName&quot;:&quot;FILL&quot;,&quot;color&quot;:&quot;#fffeff&quot;},{&quot;monochromeTargetColor&quot;:&quot;#F32DB1&quot;,&quot;styleName&quot;:&quot;STROKE&quot;}],&quot;labels-hidden&quot;:[{&quot;monochromeTargetColor&quot;:&quot;#F32DB1&quot;,&quot;styleName&quot;:&quot;FILL&quot;},{&quot;monochromeTargetColor&quot;:&quot;#F32DB1&quot;,&quot;styleName&quot;:&quot;STROKE&quot;,&quot;color&quot;:&quot;#dd0155&quot;}]}},&quot;0f763a08-d534-4225-8b90-49dba36f313f&quot;:{&quot;id&quot;:&quot;0f763a08-d534-4225-8b90-49dba36f313f&quot;,&quot;name&quot;:&quot;Eppendorf tube (round bottom, closed)&quot;,&quot;displayName&quot;:&quot;&quot;,&quot;type&quot;:&quot;FIGURE_OBJECT&quot;,&quot;relativeTransform&quot;:{&quot;translate&quot;:{&quot;x&quot;:-330.1932502866514,&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5&quot;},&quot;styles&quot;:{&quot;tube-hidden&quot;:[{&quot;styleName&quot;:&quot;MONOCHROME_COLOR&quot;,&quot;index&quot;:0,&quot;color&quot;:&quot;#A300C8&quot;}],&quot;highlight-hidden&quot;:[{&quot;monochromeTargetColor&quot;:&quot;#A300C8&quot;,&quot;styleName&quot;:&quot;FILL&quot;,&quot;color&quot;:&quot;#fffeff&quot;},{&quot;monochromeTargetColor&quot;:&quot;#A300C8&quot;,&quot;styleName&quot;:&quot;STROKE&quot;}],&quot;labels-hidden&quot;:[{&quot;monochromeTargetColor&quot;:&quot;#A300C8&quot;,&quot;styleName&quot;:&quot;FILL&quot;},{&quot;monochromeTargetColor&quot;:&quot;#A300C8&quot;,&quot;styleName&quot;:&quot;STROKE&quot;,&quot;color&quot;:&quot;#43007b&quot;}]}},&quot;e831d9be-807a-4ce6-a7f7-c4b6638954bd&quot;:{&quot;id&quot;:&quot;e831d9be-807a-4ce6-a7f7-c4b6638954bd&quot;,&quot;name&quot;:&quot;Eppendorf tube (round bottom, closed)&quot;,&quot;displayName&quot;:&quot;&quot;,&quot;type&quot;:&quot;FIGURE_OBJECT&quot;,&quot;relativeTransform&quot;:{&quot;translate&quot;:{&quot;x&quot;:-207.43425020542082,&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7&quot;},&quot;styles&quot;:{&quot;tube-hidden&quot;:[{&quot;styleName&quot;:&quot;MONOCHROME_COLOR&quot;,&quot;index&quot;:0,&quot;color&quot;:&quot;#D8DF04&quot;}],&quot;highlight-hidden&quot;:[{&quot;monochromeTargetColor&quot;:&quot;#D8DF04&quot;,&quot;styleName&quot;:&quot;FILL&quot;,&quot;color&quot;:&quot;#fffffe&quot;},{&quot;monochromeTargetColor&quot;:&quot;#D8DF04&quot;,&quot;styleName&quot;:&quot;STROKE&quot;}],&quot;labels-hidden&quot;:[{&quot;monochromeTargetColor&quot;:&quot;#D8DF04&quot;,&quot;styleName&quot;:&quot;FILL&quot;},{&quot;monochromeTargetColor&quot;:&quot;#D8DF04&quot;,&quot;styleName&quot;:&quot;STROKE&quot;,&quot;color&quot;:&quot;#9bab00&quot;}]}},&quot;3a53ad14-17db-4a92-a494-413fda3b28e6&quot;:{&quot;id&quot;:&quot;3a53ad14-17db-4a92-a494-413fda3b28e6&quot;,&quot;name&quot;:&quot;Eppendorf tube (round bottom, closed)&quot;,&quot;displayName&quot;:&quot;&quot;,&quot;type&quot;:&quot;FIGURE_OBJECT&quot;,&quot;relativeTransform&quot;:{&quot;translate&quot;:{&quot;x&quot;:-84.67525012419019,&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8&quot;},&quot;styles&quot;:{&quot;tube-hidden&quot;:[{&quot;styleName&quot;:&quot;MONOCHROME_COLOR&quot;,&quot;index&quot;:0,&quot;color&quot;:&quot;#E7872B&quot;}],&quot;highlight-hidden&quot;:[{&quot;monochromeTargetColor&quot;:&quot;#E7872B&quot;,&quot;styleName&quot;:&quot;FILL&quot;,&quot;color&quot;:&quot;#fffffe&quot;},{&quot;monochromeTargetColor&quot;:&quot;#E7872B&quot;,&quot;styleName&quot;:&quot;STROKE&quot;}],&quot;labels-hidden&quot;:[{&quot;monochromeTargetColor&quot;:&quot;#E7872B&quot;,&quot;styleName&quot;:&quot;FILL&quot;},{&quot;monochromeTargetColor&quot;:&quot;#E7872B&quot;,&quot;styleName&quot;:&quot;STROKE&quot;,&quot;color&quot;:&quot;#be2601&quot;}]}},&quot;e6478efe-896a-4c2d-9dad-76a7a8761078&quot;:{&quot;id&quot;:&quot;e6478efe-896a-4c2d-9dad-76a7a8761078&quot;,&quot;name&quot;:&quot;Eppendorf tube (round bottom, closed)&quot;,&quot;displayName&quot;:&quot;&quot;,&quot;type&quot;:&quot;FIGURE_OBJECT&quot;,&quot;relativeTransform&quot;:{&quot;translate&quot;:{&quot;x&quot;:38.08374995704038,&quot;y&quot;:89.98527835232292},&quot;rotate&quot;:0,&quot;skewX&quot;:0,&quot;scale&quot;:{&quot;x&quot;:1.0793527616778253,&quot;y&quot;:1.0793527616778253}},&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49ee722c-7177-48e5-ac38-beeb182692fd&quot;,&quot;order&quot;:&quot;9999&quot;},&quot;styles&quot;:{&quot;tube-hidden&quot;:[{&quot;styleName&quot;:&quot;MONOCHROME_COLOR&quot;,&quot;index&quot;:0,&quot;color&quot;:&quot;#743B1D&quot;}],&quot;highlight-hidden&quot;:[{&quot;monochromeTargetColor&quot;:&quot;#743B1D&quot;,&quot;styleName&quot;:&quot;FILL&quot;,&quot;color&quot;:&quot;#fffefe&quot;},{&quot;monochromeTargetColor&quot;:&quot;#743B1D&quot;,&quot;styleName&quot;:&quot;STROKE&quot;}],&quot;labels-hidden&quot;:[{&quot;monochromeTargetColor&quot;:&quot;#743B1D&quot;,&quot;styleName&quot;:&quot;FILL&quot;},{&quot;monochromeTargetColor&quot;:&quot;#743B1D&quot;,&quot;styleName&quot;:&quot;STROKE&quot;,&quot;color&quot;:&quot;#180300&quot;}]}},&quot;30d0a880-5c31-4b2d-8a5b-437b2cd740f5&quot;:{&quot;type&quot;:&quot;FIGURE_OBJECT&quot;,&quot;id&quot;:&quot;30d0a880-5c31-4b2d-8a5b-437b2cd740f5&quot;,&quot;name&quot;:&quot;Pipette tip (small)&quot;,&quot;relativeTransform&quot;:{&quot;translate&quot;:{&quot;x&quot;:419.9468366975496,&quot;y&quot;:81.93609278322118},&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5&quot;},&quot;styles&quot;:{&quot;Layer_5-hidden&quot;:[{&quot;styleName&quot;:&quot;MONOCHROME_COLOR&quot;,&quot;index&quot;:0,&quot;color&quot;:&quot;#FBE724&quot;}]}},&quot;1a0e00ef-0410-4d50-b4a3-01308a8e1443&quot;:{&quot;type&quot;:&quot;FIGURE_OBJECT&quot;,&quot;id&quot;:&quot;1a0e00ef-0410-4d50-b4a3-01308a8e1443&quot;,&quot;name&quot;:&quot;Pipette tip (small)&quot;,&quot;relativeTransform&quot;:{&quot;translate&quot;:{&quot;x&quot;:487.10926695438275,&quot;y&quot;:81.93592364561512},&quot;rotate&quot;:0,&quot;skewX&quot;:0,&quot;scale&quot;:{&quot;x&quot;:0.3274517441973647,&quot;y&quot;:0.3274517441973647}},&quot;opaci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size&quot;:{&quot;x&quot;:104,&quot;y&quot;:440},&quot;isPremium&quot;:false},&quot;source&quot;:{&quot;id&quot;:&quot;5f494da2d4a53600282c1849&quot;,&quot;type&quot;:&quot;ASSETS&quot;},&quot;pathStyles&quot;:[{&quot;type&quot;:&quot;FILL&quot;,&quot;fillStyle&quot;:&quot;rgb(0,0,0)&quot;}],&quot;isLocked&quot;:false,&quot;parent&quot;:{&quot;type&quot;:&quot;CHILD&quot;,&quot;parentId&quot;:&quot;49ee722c-7177-48e5-ac38-beeb182692fd&quot;,&quot;order&quot;:&quot;99997&quot;},&quot;styles&quot;:{&quot;Layer_5-hidden&quot;:[{&quot;styleName&quot;:&quot;MONOCHROME_COLOR&quot;,&quot;index&quot;:0,&quot;color&quot;:&quot;#D8DF04&quot;}]}},&quot;3c7c822a-32a9-49b4-82f7-195197635cdd&quot;:{&quot;id&quot;:&quot;3c7c822a-32a9-49b4-82f7-195197635cdd&quot;,&quot;type&quot;:&quot;FIGURE_OBJECT&quot;,&quot;document&quot;:{&quot;type&quot;:&quot;FIGURE&quot;,&quot;canvasType&quot;:&quot;FIGURE&quot;,&quot;units&quot;:&quot;in&quot;,&quot;aspectRatio&quot;:0,&quot;title&quot;:&quot;cell cycle&quot;},&quot;parent&quot;:{&quot;type&quot;:&quot;DOCUMENT&quot;,&quot;parentId&quot;:&quot;03ec32cc-1a8f-4b9a-aa29-2e3107475642&quot;,&quot;order&quot;:&quot;103&quot;}},&quot;1fc848f3-65a6-41da-90eb-a0c5a56df7ac&quot;:{&quot;id&quot;:&quot;1fc848f3-65a6-41da-90eb-a0c5a56df7ac&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3c7c822a-32a9-49b4-82f7-195197635cdd&quot;,&quot;type&quot;:&quot;FRAME&quot;,&quot;order&quot;:&quot;5&quot;}},&quot;c20f310b-5763-4111-8354-fccf4be5a52d&quot;:{&quot;relativeTransform&quot;:{&quot;translate&quot;:{&quot;x&quot;:-324.54268311094785,&quot;y&quot;:-42.15366504394981},&quot;rotate&quot;:0,&quot;skewX&quot;:0,&quot;scale&quot;:{&quot;x&quot;:1,&quot;y&quot;:1}},&quot;type&quot;:&quot;FIGURE_OBJECT&quot;,&quot;id&quot;:&quot;c20f310b-5763-4111-8354-fccf4be5a52d&quot;,&quot;name&quot;:&quot;Mitosis (2. Prophase)&quot;,&quot;displayName&quot;:&quot;Mitosis (2. Prophase)&quot;,&quot;opacity&quot;:1,&quot;source&quot;:{&quot;id&quot;:&quot;5e961628c101d900af7c7e59&quot;,&quot;type&quot;:&quot;ASSETS&quot;},&quot;pathStyles&quot;:[{&quot;type&quot;:&quot;FILL&quot;,&quot;fillStyle&quot;:&quot;rgb(0,0,0)&quot;}],&quot;isLocked&quot;:false,&quot;parent&quot;:{&quot;type&quot;:&quot;CHILD&quot;,&quot;parentId&quot;:&quot;3c7c822a-32a9-49b4-82f7-195197635cdd&quot;,&quot;order&quot;:&quot;98&quot;},&quot;isPremium&quot;:true},&quot;88274df3-639c-47ec-b188-108730bf13a0&quot;:{&quot;type&quot;:&quot;FIGURE_OBJECT&quot;,&quot;id&quot;:&quot;88274df3-639c-47ec-b188-108730bf13a0&quot;,&quot;relativeTransform&quot;:{&quot;translate&quot;:{&quot;x&quot;:8.681432005363514e-15,&quot;y&quot;:1.446905334227252e-14},&quot;rotate&quot;:0},&quot;opacity&quot;:1,&quot;path&quot;:{&quot;type&quot;:&quot;ELLIPSE&quot;,&quot;size&quot;:{&quot;x&quot;:38.97357418022902,&quot;y&quot;:39.93380781753817}},&quot;pathStyles&quot;:[{&quot;type&quot;:&quot;FILL&quot;,&quot;fillStyle&quot;:&quot;rgba(241, 250, 255, 1)&quot;},{&quot;type&quot;:&quot;STROKE&quot;,&quot;strokeStyle&quot;:&quot;rgba(123, 175, 214, 1)&quot;,&quot;lineWidth&quot;:0.7314075583421005,&quot;lineJoin&quot;:&quot;round&quot;}],&quot;isLocked&quot;:false,&quot;parent&quot;:{&quot;type&quot;:&quot;CHILD&quot;,&quot;parentId&quot;:&quot;c20f310b-5763-4111-8354-fccf4be5a52d&quot;,&quot;order&quot;:&quot;05&quot;}},&quot;5ea58215-0883-405b-9d01-1d30d38b63e9&quot;:{&quot;type&quot;:&quot;FIGURE_OBJECT&quot;,&quot;id&quot;:&quot;5ea58215-0883-405b-9d01-1d30d38b63e9&quot;,&quot;relativeTransform&quot;:{&quot;translate&quot;:{&quot;x&quot;:0.5886097701982491,&quot;y&quot;:-0.7174175567774891},&quot;rotate&quot;:0},&quot;opacity&quot;:1,&quot;path&quot;:{&quot;type&quot;:&quot;ELLIPSE&quot;,&quot;size&quot;:{&quot;x&quot;:22.921152233502948,&quot;y&quot;:22.91353540801376}},&quot;pathStyles&quot;:[{&quot;type&quot;:&quot;FILL&quot;,&quot;fillStyle&quot;:&quot;rgba(224,237,245,1)&quot;},{&quot;type&quot;:&quot;STROKE&quot;,&quot;strokeStyle&quot;:&quot;rgba(149,185,211,1)&quot;,&quot;lineWidth&quot;:0.4072676452541397,&quot;lineJoin&quot;:&quot;round&quot;,&quot;dashArray&quot;:[2.993018888373437,2.993018888373437]}],&quot;isLocked&quot;:false,&quot;parent&quot;:{&quot;type&quot;:&quot;CHILD&quot;,&quot;parentId&quot;:&quot;c20f310b-5763-4111-8354-fccf4be5a52d&quot;,&quot;order&quot;:&quot;1&quot;}},&quot;426547c1-f941-46d3-9230-8962ab568c70&quot;:{&quot;type&quot;:&quot;FIGURE_OBJECT&quot;,&quot;id&quot;:&quot;426547c1-f941-46d3-9230-8962ab568c70&quot;,&quot;name&quot;:&quot;Chromosome (simple) &quot;,&quot;relativeTransform&quot;:{&quot;translate&quot;:{&quot;x&quot;:6.057624132657152,&quot;y&quot;:-0.7034178345921851},&quot;rotate&quot;:5.882810077318063,&quot;skewX&quot;:5.496072076549482e-16,&quot;scale&quot;:{&quot;x&quot;:-0.03140609420090052,&quot;y&quot;:0.03140609420090060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15&quot;}},&quot;3c003b63-9a3c-45f9-aff1-2ab266abe0c1&quot;:{&quot;type&quot;:&quot;FIGURE_OBJECT&quot;,&quot;id&quot;:&quot;3c003b63-9a3c-45f9-aff1-2ab266abe0c1&quot;,&quot;name&quot;:&quot;Chromosome (simple) &quot;,&quot;relativeTransform&quot;:{&quot;translate&quot;:{&quot;x&quot;:0.5300097319278672,&quot;y&quot;:-7.845592844249844},&quot;rotate&quot;:4.865786380292512,&quot;skewX&quot;:-5.770875680376974e-16,&quot;scale&quot;:{&quot;x&quot;:-0.03140609420090047,&quot;y&quot;:0.03140609420090036}},&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quot;}},&quot;80d5accd-90d2-4c90-9c5b-f94fd35ff515&quot;:{&quot;type&quot;:&quot;FIGURE_OBJECT&quot;,&quot;id&quot;:&quot;80d5accd-90d2-4c90-9c5b-f94fd35ff515&quot;,&quot;name&quot;:&quot;Chromosome (simple) &quot;,&quot;relativeTransform&quot;:{&quot;translate&quot;:{&quot;x&quot;:0.8073687146530897,&quot;y&quot;:4.662176462212946},&quot;rotate&quot;:5.531854559216393,&quot;skewX&quot;:-4.3968576612395987e-16,&quot;scale&quot;:{&quot;x&quot;:-0.03140609420090047,&quot;y&quot;:0.0314060942009004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25&quot;}},&quot;5bf2123a-f9b0-4a4f-9cbe-083acd0ce466&quot;:{&quot;type&quot;:&quot;FIGURE_OBJECT&quot;,&quot;id&quot;:&quot;5bf2123a-f9b0-4a4f-9cbe-083acd0ce466&quot;,&quot;name&quot;:&quot;Chromosome (simple) &quot;,&quot;relativeTransform&quot;:{&quot;translate&quot;:{&quot;x&quot;:-6.257285826658666,&quot;y&quot;:-0.40190121884765073},&quot;rotate&quot;:6.283185307179586,&quot;skewX&quot;:0,&quot;scale&quot;:{&quot;x&quot;:-0.031406094200900486,&quot;y&quot;:0.0314060942009004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c20f310b-5763-4111-8354-fccf4be5a52d&quot;,&quot;order&quot;:&quot;3&quot;}},&quot;202ca557-e612-464e-af89-58406495609e&quot;:{&quot;type&quot;:&quot;FIGURE_OBJECT&quot;,&quot;id&quot;:&quot;202ca557-e612-464e-af89-58406495609e&quot;,&quot;relativeTransform&quot;:{&quot;translate&quot;:{&quot;x&quot;:-13.999878780926824,&quot;y&quot;:-4.417367401073645},&quot;rotate&quot;:0.23160211898016714},&quot;opacity&quot;:1,&quot;source&quot;:{&quot;type&quot;:&quot;ASSETS&quot;},&quot;pathStyles&quot;:[{&quot;type&quot;:&quot;FILL&quot;,&quot;fillStyle&quot;:&quot;rgb(0,0,0)&quot;}],&quot;isLocked&quot;:false,&quot;parent&quot;:{&quot;type&quot;:&quot;CHILD&quot;,&quot;parentId&quot;:&quot;c20f310b-5763-4111-8354-fccf4be5a52d&quot;,&quot;order&quot;:&quot;5&quot;}},&quot;55b2ab8f-c29c-438b-a045-4dc49d33441b&quot;:{&quot;type&quot;:&quot;FIGURE_OBJECT&quot;,&quot;id&quot;:&quot;55b2ab8f-c29c-438b-a045-4dc49d33441b&quot;,&quot;relativeTransform&quot;:{&quot;translate&quot;:{&quot;x&quot;:0.311107623610526,&quot;y&quot;:5.057065438360727},&quot;rotate&quot;:0},&quot;opacity&quot;:1,&quot;path&quot;:{&quot;type&quot;:&quot;POLY_LINE&quot;,&quot;points&quot;:[{&quot;x&quot;:-0.8986092144365827,&quot;y&quot;:-3.5814182149916705},{&quot;x&quot;:-0.6104194073198949,&quot;y&quot;:0.20873685648421694},{&quot;x&quot;:1.0177715933388758,&quot;y&quot;:3.5814182149916705}],&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05&quot;}},&quot;64160796-6755-4809-954d-66c1127ac997&quot;:{&quot;type&quot;:&quot;FIGURE_OBJECT&quot;,&quot;id&quot;:&quot;64160796-6755-4809-954d-66c1127ac997&quot;,&quot;relativeTransform&quot;:{&quot;translate&quot;:{&quot;x&quot;:1.1544301811645339,&quot;y&quot;:4.659650045171043},&quot;rotate&quot;:0},&quot;opacity&quot;:1,&quot;path&quot;:{&quot;type&quot;:&quot;POLY_LINE&quot;,&quot;points&quot;:[{&quot;x&quot;:-1.483777974991236,&quot;y&quot;:-3.1840695043724963},{&quot;x&quot;:-0.37701174004735905,&quot;y&quot;:0.5608212035968697},{&quot;x&quot;:1.483777974991236,&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1&quot;}},&quot;3a91159c-53c9-47a4-8871-befae038deb3&quot;:{&quot;type&quot;:&quot;FIGURE_OBJECT&quot;,&quot;id&quot;:&quot;3a91159c-53c9-47a4-8871-befae038deb3&quot;,&quot;relativeTransform&quot;:{&quot;translate&quot;:{&quot;x&quot;:0.9218314667846632,&quot;y&quot;:2.3841368223932693},&quot;rotate&quot;:0},&quot;opacity&quot;:1,&quot;path&quot;:{&quot;type&quot;:&quot;POLY_LINE&quot;,&quot;points&quot;:[{&quot;x&quot;:-0.7559458217343829,&quot;y&quot;:-1.2534744717929267},{&quot;x&quot;:-0.2907483929748268,&quot;y&quot;:0.09048089989378168},{&quot;x&quot;:0.7559458217343829,&quot;y&quot;:1.253474471792926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quot;}},&quot;352f231b-4fbe-423a-bcc5-225001686dc8&quot;:{&quot;type&quot;:&quot;FIGURE_OBJECT&quot;,&quot;id&quot;:&quot;352f231b-4fbe-423a-bcc5-225001686dc8&quot;,&quot;relativeTransform&quot;:{&quot;translate&quot;:{&quot;x&quot;:-1.102823878821539,&quot;y&quot;:4.010363232055023},&quot;rotate&quot;:0},&quot;opacity&quot;:1,&quot;path&quot;:{&quot;type&quot;:&quot;POLY_LINE&quot;,&quot;points&quot;:[{&quot;x&quot;:0.12688276240722032,&quot;y&quot;:-2.534731991878908},{&quot;x&quot;:-0.1268827624072201,&quot;y&quot;:-0.48905129505883194},{&quot;x&quot;:0.12688276240712734,&quot;y&quot;:2.534731991878908}],&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25&quot;}},&quot;ff45d025-152a-4e6d-8e89-395b46b993be&quot;:{&quot;type&quot;:&quot;FIGURE_OBJECT&quot;,&quot;id&quot;:&quot;ff45d025-152a-4e6d-8e89-395b46b993be&quot;,&quot;relativeTransform&quot;:{&quot;translate&quot;:{&quot;x&quot;:-2.0078656401864596,&quot;y&quot;:2.046054591042122},&quot;rotate&quot;:0},&quot;opacity&quot;:1,&quot;path&quot;:{&quot;type&quot;:&quot;POLY_LINE&quot;,&quot;points&quot;:[{&quot;x&quot;:-0.6303231531595962,&quot;y&quot;:0.9153709850520142},{&quot;x&quot;:0.011881897243198814,&quot;y&quot;:0.3160803974523898},{&quot;x&quot;:0.6303231531595962,&quot;y&quot;:-0.9153709850520142}],&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3&quot;}},&quot;06a65561-73dd-49ac-a3f4-f94807564fa6&quot;:{&quot;type&quot;:&quot;FIGURE_OBJECT&quot;,&quot;id&quot;:&quot;06a65561-73dd-49ac-a3f4-f94807564fa6&quot;,&quot;relativeTransform&quot;:{&quot;translate&quot;:{&quot;x&quot;:0.3110882608007379,&quot;y&quot;:-5.057065438360738},&quot;rotate&quot;:0},&quot;opacity&quot;:1,&quot;path&quot;:{&quot;type&quot;:&quot;POLY_LINE&quot;,&quot;points&quot;:[{&quot;x&quot;:-0.8986092144365094,&quot;y&quot;:3.581418214991659},{&quot;x&quot;:-0.6104194073199138,&quot;y&quot;:-0.20873685648422854},{&quot;x&quot;:1.0177715933388574,&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quot;}},&quot;0f6ffdc4-2a8c-41f4-ac8a-57989b3acfd1&quot;:{&quot;type&quot;:&quot;FIGURE_OBJECT&quot;,&quot;id&quot;:&quot;0f6ffdc4-2a8c-41f4-ac8a-57989b3acfd1&quot;,&quot;relativeTransform&quot;:{&quot;translate&quot;:{&quot;x&quot;:1.1544108183548654,&quot;y&quot;:-4.6596500451710545},&quot;rotate&quot;:0},&quot;opacity&quot;:1,&quot;path&quot;:{&quot;type&quot;:&quot;POLY_LINE&quot;,&quot;points&quot;:[{&quot;x&quot;:-1.4837779749911904,&quot;y&quot;:3.1840695043724847},{&quot;x&quot;:-0.37701174004740523,&quot;y&quot;:-0.5608212035968118},{&quot;x&quot;:1.4837779749911904,&quot;y&quot;:-3.184069504372484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55&quot;}},&quot;49ba2e2c-7cf3-42c1-b327-4bf5e80496f0&quot;:{&quot;type&quot;:&quot;FIGURE_OBJECT&quot;,&quot;id&quot;:&quot;49ba2e2c-7cf3-42c1-b327-4bf5e80496f0&quot;,&quot;relativeTransform&quot;:{&quot;translate&quot;:{&quot;x&quot;:0.9218121039749485,&quot;y&quot;:-2.3841368223931885},&quot;rotate&quot;:0},&quot;opacity&quot;:1,&quot;path&quot;:{&quot;type&quot;:&quot;POLY_LINE&quot;,&quot;points&quot;:[{&quot;x&quot;:-0.7559458217343831,&quot;y&quot;:1.2534744717929154},{&quot;x&quot;:-0.29074839297473426,&quot;y&quot;:-0.09048089989379327},{&quot;x&quot;:0.7559458217343831,&quot;y&quot;:-1.253474471792915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6&quot;}},&quot;c72c5ae5-06ef-4ff9-85a1-3d6af91777c0&quot;:{&quot;type&quot;:&quot;FIGURE_OBJECT&quot;,&quot;id&quot;:&quot;c72c5ae5-06ef-4ff9-85a1-3d6af91777c0&quot;,&quot;relativeTransform&quot;:{&quot;translate&quot;:{&quot;x&quot;:-1.1028432416312997,&quot;y&quot;:-4.010363232054954},&quot;rotate&quot;:0},&quot;opacity&quot;:1,&quot;path&quot;:{&quot;type&quot;:&quot;POLY_LINE&quot;,&quot;points&quot;:[{&quot;x&quot;:0.12688276240698843,&quot;y&quot;:2.5347319918789313},{&quot;x&quot;:-0.12688276240708124,&quot;y&quot;:0.48905129505883194},{&quot;x&quot;:0.12688276240708143,&quot;y&quot;:-2.534731991878931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7&quot;}},&quot;dcc54d8a-40a9-4a70-b507-d25ad56692ee&quot;:{&quot;type&quot;:&quot;FIGURE_OBJECT&quot;,&quot;id&quot;:&quot;dcc54d8a-40a9-4a70-b507-d25ad56692ee&quot;,&quot;relativeTransform&quot;:{&quot;translate&quot;:{&quot;x&quot;:-2.0078850029961743,&quot;y&quot;:-2.0460545910421803},&quot;rotate&quot;:0},&quot;opacity&quot;:1,&quot;path&quot;:{&quot;type&quot;:&quot;POLY_LINE&quot;,&quot;points&quot;:[{&quot;x&quot;:-0.630323153159596,&quot;y&quot;:-0.9153709850520027},{&quot;x&quot;:0.011881897243106263,&quot;y&quot;:-0.3160803974523319},{&quot;x&quot;:0.630323153159596,&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202ca557-e612-464e-af89-58406495609e&quot;,&quot;order&quot;:&quot;8&quot;}},&quot;3ec09c34-c84c-40c6-a216-022991761932&quot;:{&quot;type&quot;:&quot;FIGURE_OBJECT&quot;,&quot;id&quot;:&quot;3ec09c34-c84c-40c6-a216-022991761932&quot;,&quot;relativeTransform&quot;:{&quot;translate&quot;:{&quot;x&quot;:-14.20691930987698,&quot;y&quot;:-4.422394201953504},&quot;rotate&quot;:0.8872656895255262,&quot;skewX&quot;:-1.7704538257582891e-16},&quot;opacity&quot;:1,&quot;path&quot;:{&quot;type&quot;:&quot;ELLIPSE&quot;,&quot;size&quot;:{&quot;x&quot;:-3.875744090104506,&quot;y&quot;:4.012944896317483}},&quot;pathStyles&quot;:[{&quot;type&quot;:&quot;FILL&quot;,&quot;fillStyle&quot;:&quot;rgba(218,243,232,1)&quot;},{&quot;type&quot;:&quot;STROKE&quot;,&quot;strokeStyle&quot;:&quot;rgba(9,92,74,1)&quot;,&quot;lineWidth&quot;:0.20363382262706983,&quot;lineJoin&quot;:&quot;round&quot;}],&quot;isLocked&quot;:false,&quot;parent&quot;:{&quot;type&quot;:&quot;CHILD&quot;,&quot;parentId&quot;:&quot;c20f310b-5763-4111-8354-fccf4be5a52d&quot;,&quot;order&quot;:&quot;55&quot;}},&quot;cc1fb8d6-1125-4ce1-bff6-9c469b4cd4f8&quot;:{&quot;type&quot;:&quot;FIGURE_OBJECT&quot;,&quot;id&quot;:&quot;cc1fb8d6-1125-4ce1-bff6-9c469b4cd4f8&quot;,&quot;name&quot;:&quot;Centrosome (centriole)&quot;,&quot;relativeTransform&quot;:{&quot;translate&quot;:{&quot;x&quot;:-14.301878712897423,&quot;y&quot;:-4.633150407247335},&quot;rotate&quot;:0.8872656895255262,&quot;skewX&quot;:0,&quot;scale&quot;:{&quot;x&quot;:-0.008186096303150456,&quot;y&quot;:0.008186096303150455}},&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6&quot;}},&quot;802e350a-7c14-427c-adb6-8e4944dc968e&quot;:{&quot;type&quot;:&quot;FIGURE_OBJECT&quot;,&quot;id&quot;:&quot;802e350a-7c14-427c-adb6-8e4944dc968e&quot;,&quot;relativeTransform&quot;:{&quot;translate&quot;:{&quot;x&quot;:14.998450224226817,&quot;y&quot;:-1.2235593611829596},&quot;rotate&quot;:3.141592653589793},&quot;opacity&quot;:1,&quot;source&quot;:{&quot;type&quot;:&quot;ASSETS&quot;},&quot;pathStyles&quot;:[{&quot;type&quot;:&quot;FILL&quot;,&quot;fillStyle&quot;:&quot;rgb(0,0,0)&quot;}],&quot;isLocked&quot;:false,&quot;parent&quot;:{&quot;type&quot;:&quot;CHILD&quot;,&quot;parentId&quot;:&quot;c20f310b-5763-4111-8354-fccf4be5a52d&quot;,&quot;order&quot;:&quot;7&quot;}},&quot;3fcb697b-3cb9-4983-b8d3-a82152fb3602&quot;:{&quot;type&quot;:&quot;FIGURE_OBJECT&quot;,&quot;id&quot;:&quot;3fcb697b-3cb9-4983-b8d3-a82152fb3602&quot;,&quot;relativeTransform&quot;:{&quot;translate&quot;:{&quot;x&quot;:0.3111076236104635,&quot;y&quot;:5.057065438360692},&quot;rotate&quot;:1.2217304763960303e-16},&quot;opacity&quot;:1,&quot;path&quot;:{&quot;type&quot;:&quot;POLY_LINE&quot;,&quot;points&quot;:[{&quot;x&quot;:-0.8986092144365829,&quot;y&quot;:-3.581418214991659},{&quot;x&quot;:-0.6104194073198949,&quot;y&quot;:0.20873685648415907},{&quot;x&quot;:1.017771593338876,&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05&quot;}},&quot;bc6c523e-b287-45f2-ab0c-d5020885f16b&quot;:{&quot;type&quot;:&quot;FIGURE_OBJECT&quot;,&quot;id&quot;:&quot;bc6c523e-b287-45f2-ab0c-d5020885f16b&quot;,&quot;relativeTransform&quot;:{&quot;translate&quot;:{&quot;x&quot;:1.1544301811644415,&quot;y&quot;:4.659650045171043},&quot;rotate&quot;:1.2217304763960303e-16},&quot;opacity&quot;:1,&quot;path&quot;:{&quot;type&quot;:&quot;POLY_LINE&quot;,&quot;points&quot;:[{&quot;x&quot;:-1.4837779749912363,&quot;y&quot;:-3.1840695043724963},{&quot;x&quot;:-0.377011740047359,&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1&quot;}},&quot;c91d9c75-22ed-4c29-8b47-3c928b0cf607&quot;:{&quot;type&quot;:&quot;FIGURE_OBJECT&quot;,&quot;id&quot;:&quot;c91d9c75-22ed-4c29-8b47-3c928b0cf607&quot;,&quot;relativeTransform&quot;:{&quot;translate&quot;:{&quot;x&quot;:0.9218314667845245,&quot;y&quot;:2.3841368223931996},&quot;rotate&quot;:1.2217304763960303e-16},&quot;opacity&quot;:1,&quot;path&quot;:{&quot;type&quot;:&quot;POLY_LINE&quot;,&quot;points&quot;:[{&quot;x&quot;:-0.755945821734383,&quot;y&quot;:-1.2534744717929036},{&quot;x&quot;:-0.2907483929748268,&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quot;}},&quot;84dfb15a-57e4-4fe7-8c7c-c273c334d605&quot;:{&quot;type&quot;:&quot;FIGURE_OBJECT&quot;,&quot;id&quot;:&quot;84dfb15a-57e4-4fe7-8c7c-c273c334d605&quot;,&quot;relativeTransform&quot;:{&quot;translate&quot;:{&quot;x&quot;:-1.1028238788216775,&quot;y&quot;:4.010363232055},&quot;rotate&quot;:1.2217304763960303e-16},&quot;opacity&quot;:1,&quot;path&quot;:{&quot;type&quot;:&quot;POLY_LINE&quot;,&quot;points&quot;:[{&quot;x&quot;:0.12688276240717383,&quot;y&quot;:-2.5347319918789544},{&quot;x&quot;:-0.12688276240717383,&quot;y&quot;:-0.4890512950588551},{&quot;x&quot;:0.12688276240717383,&quot;y&quot;:2.5347319918789544}],&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25&quot;}},&quot;e463192d-d904-490d-aa99-cfdb25010e7d&quot;:{&quot;type&quot;:&quot;FIGURE_OBJECT&quot;,&quot;id&quot;:&quot;e463192d-d904-490d-aa99-cfdb25010e7d&quot;,&quot;relativeTransform&quot;:{&quot;translate&quot;:{&quot;x&quot;:-2.0078656401865054,&quot;y&quot;:2.0460545910421337},&quot;rotate&quot;:1.2217304763960303e-16},&quot;opacity&quot;:1,&quot;path&quot;:{&quot;type&quot;:&quot;POLY_LINE&quot;,&quot;points&quot;:[{&quot;x&quot;:-0.6303231531596423,&quot;y&quot;:0.9153709850520257},{&quot;x&quot;:0.011881897243152539,&quot;y&quot;:0.31608039745240135},{&quot;x&quot;:0.6303231531596423,&quot;y&quot;:-0.915370985052025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3&quot;}},&quot;f87bab90-1c61-4374-99be-1f16f054d305&quot;:{&quot;type&quot;:&quot;FIGURE_OBJECT&quot;,&quot;id&quot;:&quot;f87bab90-1c61-4374-99be-1f16f054d305&quot;,&quot;relativeTransform&quot;:{&quot;translate&quot;:{&quot;x&quot;:0.31108826080065577,&quot;y&quot;:-5.057065438360692},&quot;rotate&quot;:1.2217304763960303e-16},&quot;opacity&quot;:1,&quot;path&quot;:{&quot;type&quot;:&quot;POLY_LINE&quot;,&quot;points&quot;:[{&quot;x&quot;:-0.8986092144365475,&quot;y&quot;:3.581418214991659},{&quot;x&quot;:-0.610419407319952,&quot;y&quot;:-0.20873685648415907},{&quot;x&quot;:1.0177715933389113,&quot;y&quot;:-3.581418214991659}],&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quot;}},&quot;f0e83c66-6041-4704-8aa2-3af2d94b2912&quot;:{&quot;type&quot;:&quot;FIGURE_OBJECT&quot;,&quot;id&quot;:&quot;f0e83c66-6041-4704-8aa2-3af2d94b2912&quot;,&quot;relativeTransform&quot;:{&quot;translate&quot;:{&quot;x&quot;:1.1544108183547264,&quot;y&quot;:-4.659650045171043},&quot;rotate&quot;:1.2217304763960303e-16},&quot;opacity&quot;:1,&quot;path&quot;:{&quot;type&quot;:&quot;POLY_LINE&quot;,&quot;points&quot;:[{&quot;x&quot;:-1.4837779749912363,&quot;y&quot;:3.1840695043724963},{&quot;x&quot;:-0.3770117400474516,&quot;y&quot;:-0.560821203596777},{&quot;x&quot;:1.4837779749912363,&quot;y&quot;:-3.184069504372496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55&quot;}},&quot;4a40af11-c15b-40db-917c-8de938f318c9&quot;:{&quot;type&quot;:&quot;FIGURE_OBJECT&quot;,&quot;id&quot;:&quot;4a40af11-c15b-40db-917c-8de938f318c9&quot;,&quot;relativeTransform&quot;:{&quot;translate&quot;:{&quot;x&quot;:0.921812103974902,&quot;y&quot;:-2.3841368223931996},&quot;rotate&quot;:1.2217304763960303e-16},&quot;opacity&quot;:1,&quot;path&quot;:{&quot;type&quot;:&quot;POLY_LINE&quot;,&quot;points&quot;:[{&quot;x&quot;:-0.755945821734383,&quot;y&quot;:1.2534744717929036},{&quot;x&quot;:-0.29074839297473426,&quot;y&quot;:-0.09048089989378168},{&quot;x&quot;:0.755945821734383,&quot;y&quot;:-1.2534744717929036}],&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6&quot;}},&quot;0a51e812-a423-42d8-8b0e-7339e4d82f15&quot;:{&quot;type&quot;:&quot;FIGURE_OBJECT&quot;,&quot;id&quot;:&quot;0a51e812-a423-42d8-8b0e-7339e4d82f15&quot;,&quot;relativeTransform&quot;:{&quot;translate&quot;:{&quot;x&quot;:-1.3386452736353074,&quot;y&quot;:-4.443883231802978},&quot;rotate&quot;:-3.141592653589793},&quot;opacity&quot;:1,&quot;path&quot;:{&quot;type&quot;:&quot;POLY_LINE&quot;,&quot;points&quot;:[{&quot;x&quot;:-0.3626847944109033,&quot;y&quot;:-2.968251991626932},{&quot;x&quot;:0.3626847944109033,&quot;y&quot;:-0.2898891704061391},{&quot;x&quot;:-0.3626847944109033,&quot;y&quot;:2.9682519916269783}],&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7&quot;}},&quot;d4e582b2-233f-4960-b1bd-f7ef686ec0f4&quot;:{&quot;type&quot;:&quot;FIGURE_OBJECT&quot;,&quot;id&quot;:&quot;d4e582b2-233f-4960-b1bd-f7ef686ec0f4&quot;,&quot;relativeTransform&quot;:{&quot;translate&quot;:{&quot;x&quot;:-2.007885002996221,&quot;y&quot;:-2.0460545910421803},&quot;rotate&quot;:1.2217304763960303e-16},&quot;opacity&quot;:1,&quot;path&quot;:{&quot;type&quot;:&quot;POLY_LINE&quot;,&quot;points&quot;:[{&quot;x&quot;:-0.6303231531595497,&quot;y&quot;:-0.9153709850520027},{&quot;x&quot;:0.011881897243059937,&quot;y&quot;:-0.31608039745237815},{&quot;x&quot;:0.6303231531595497,&quot;y&quot;:0.9153709850520027}],&quot;closed&quot;:false},&quot;pathStyles&quot;:[{&quot;type&quot;:&quot;FILL&quot;,&quot;fillStyle&quot;:&quot;transparent&quot;},{&quot;type&quot;:&quot;STROKE&quot;,&quot;strokeStyle&quot;:&quot;rgba(28,109,24,1)&quot;,&quot;lineWidth&quot;:0.4072676452541397,&quot;lineJoin&quot;:&quot;round&quot;}],&quot;pathSmoothing&quot;:{&quot;type&quot;:&quot;CATMULL_SMOOTHING&quot;,&quot;smoothing&quot;:0.2},&quot;isLocked&quot;:false,&quot;parent&quot;:{&quot;type&quot;:&quot;CHILD&quot;,&quot;parentId&quot;:&quot;802e350a-7c14-427c-adb6-8e4944dc968e&quot;,&quot;order&quot;:&quot;8&quot;}},&quot;aac255eb-89b9-4e95-a762-551b0f46fa5e&quot;:{&quot;type&quot;:&quot;FIGURE_OBJECT&quot;,&quot;id&quot;:&quot;aac255eb-89b9-4e95-a762-551b0f46fa5e&quot;,&quot;relativeTransform&quot;:{&quot;translate&quot;:{&quot;x&quot;:15.37840383310634,&quot;y&quot;:-1.5114228506035896},&quot;rotate&quot;:0,&quot;skewX&quot;:-2.3300018717609923e-32},&quot;opacity&quot;:1,&quot;path&quot;:{&quot;type&quot;:&quot;ELLIPSE&quot;,&quot;size&quot;:{&quot;x&quot;:-3.6959166175166565,&quot;y&quot;:3.8270693265084086}},&quot;pathStyles&quot;:[{&quot;type&quot;:&quot;FILL&quot;,&quot;fillStyle&quot;:&quot;rgba(218,243,232,1)&quot;},{&quot;type&quot;:&quot;STROKE&quot;,&quot;strokeStyle&quot;:&quot;rgba(9,92,74,1)&quot;,&quot;lineWidth&quot;:0.20363382262706986,&quot;lineJoin&quot;:&quot;round&quot;}],&quot;isLocked&quot;:false,&quot;parent&quot;:{&quot;type&quot;:&quot;CHILD&quot;,&quot;parentId&quot;:&quot;c20f310b-5763-4111-8354-fccf4be5a52d&quot;,&quot;order&quot;:&quot;75&quot;}},&quot;f8df3b49-ffc6-4546-8904-318f88ef7c9e&quot;:{&quot;type&quot;:&quot;FIGURE_OBJECT&quot;,&quot;id&quot;:&quot;f8df3b49-ffc6-4546-8904-318f88ef7c9e&quot;,&quot;name&quot;:&quot;Centrosome (centriole)&quot;,&quot;relativeTransform&quot;:{&quot;translate&quot;:{&quot;x&quot;:14.998673804052146,&quot;y&quot;:-1.5111757729221245},&quot;rotate&quot;:6.283185307179586,&quot;skewX&quot;:3.0817062106568104e-32,&quot;scale&quot;:{&quot;x&quot;:-0.00782523613278919,&quot;y&quot;:0.007825236132789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c20f310b-5763-4111-8354-fccf4be5a52d&quot;,&quot;order&quot;:&quot;8&quot;}},&quot;ed2ecc27-d97c-4dfb-9ee8-e621c6964a9b&quot;:{&quot;relativeTransform&quot;:{&quot;translate&quot;:{&quot;x&quot;:-295.55878472741006,&quot;y&quot;:-94.02656557695998},&quot;rotate&quot;:0,&quot;skewX&quot;:0,&quot;scale&quot;:{&quot;x&quot;:1,&quot;y&quot;:1}},&quot;type&quot;:&quot;FIGURE_OBJECT&quot;,&quot;id&quot;:&quot;ed2ecc27-d97c-4dfb-9ee8-e621c6964a9b&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3c7c822a-32a9-49b4-82f7-195197635cdd&quot;,&quot;order&quot;:&quot;995&quot;},&quot;isPremium&quot;:true},&quot;f50d5828-1832-43dd-8573-2efea69694dd&quot;:{&quot;type&quot;:&quot;FIGURE_OBJECT&quot;,&quot;id&quot;:&quot;f50d5828-1832-43dd-8573-2efea69694dd&quot;,&quot;relativeTransform&quot;:{&quot;translate&quot;:{&quot;x&quot;:4.1343980356911805e-14,&quot;y&quot;:-5.167997544613975e-15},&quot;rotate&quot;:0},&quot;opacity&quot;:1,&quot;path&quot;:{&quot;type&quot;:&quot;ELLIPSE&quot;,&quot;size&quot;:{&quot;x&quot;:47.78791351990546,&quot;y&quot;:41.27003632974784}},&quot;pathStyles&quot;:[{&quot;type&quot;:&quot;FILL&quot;,&quot;fillStyle&quot;:&quot;rgba(241,250,255,1)&quot;},{&quot;type&quot;:&quot;STROKE&quot;,&quot;strokeStyle&quot;:&quot;rgba(123,176,197,1)&quot;,&quot;lineWidth&quot;:0.43990962515609744,&quot;lineJoin&quot;:&quot;round&quot;}],&quot;isLocked&quot;:false,&quot;parent&quot;:{&quot;type&quot;:&quot;CHILD&quot;,&quot;parentId&quot;:&quot;ed2ecc27-d97c-4dfb-9ee8-e621c6964a9b&quot;,&quot;order&quot;:&quot;05&quot;}},&quot;35ccce53-6361-4af9-a366-ca9166b663f6&quot;:{&quot;type&quot;:&quot;FIGURE_OBJECT&quot;,&quot;id&quot;:&quot;35ccce53-6361-4af9-a366-ca9166b663f6&quot;,&quot;relativeTransform&quot;:{&quot;translate&quot;:{&quot;x&quot;:9.44980532431189,&quot;y&quot;:0.4328727480455543},&quot;rotate&quot;:3.141592653589793},&quot;opacity&quot;:1,&quot;source&quot;:{&quot;type&quot;:&quot;ASSETS&quot;},&quot;pathStyles&quot;:[{&quot;type&quot;:&quot;FILL&quot;,&quot;fillStyle&quot;:&quot;rgb(0,0,0)&quot;}],&quot;isLocked&quot;:false,&quot;parent&quot;:{&quot;type&quot;:&quot;CHILD&quot;,&quot;parentId&quot;:&quot;ed2ecc27-d97c-4dfb-9ee8-e621c6964a9b&quot;,&quot;order&quot;:&quot;1&quot;}},&quot;78ca0ab8-136a-4859-bdeb-8f6ceaf846cf&quot;:{&quot;type&quot;:&quot;FIGURE_OBJECT&quot;,&quot;id&quot;:&quot;78ca0ab8-136a-4859-bdeb-8f6ceaf846cf&quot;,&quot;relativeTransform&quot;:{&quot;translate&quot;:{&quot;x&quot;:2.329502616010594,&quot;y&quot;:10.400427768964727},&quot;rotate&quot;:0},&quot;opacity&quot;:1,&quot;path&quot;:{&quot;type&quot;:&quot;POLY_LINE&quot;,&quot;points&quot;:[{&quot;x&quot;:-8.908169909410955,&quot;y&quot;:-7.64721221412028},{&quot;x&quot;:-2.2362072612102732,&quot;y&quot;:3.937147899927765},{&quot;x&quot;:8.908169909410955,&quot;y&quot;:7.603061442895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05&quot;}},&quot;84cc5a4f-d1d2-4aa8-af63-03cf200e797c&quot;:{&quot;type&quot;:&quot;FIGURE_OBJECT&quot;,&quot;id&quot;:&quot;84cc5a4f-d1d2-4aa8-af63-03cf200e797c&quot;,&quot;relativeTransform&quot;:{&quot;translate&quot;:{&quot;x&quot;:1.9995703971433958,&quot;y&quot;:8.472040681873631},&quot;rotate&quot;:0},&quot;opacity&quot;:1,&quot;path&quot;:{&quot;type&quot;:&quot;POLY_LINE&quot;,&quot;points&quot;:[{&quot;x&quot;:-7.845054981950406,&quot;y&quot;:-5.865461668748003},{&quot;x&quot;:-1.5396836880463172,&quot;y&quot;:2.7860942926552856},{&quot;x&quot;:7.845054981950406,&quot;y&quot;:5.865461668748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quot;}},&quot;30b8bba2-4729-4305-9047-de0b612f67c1&quot;:{&quot;type&quot;:&quot;FIGURE_OBJECT&quot;,&quot;id&quot;:&quot;30b8bba2-4729-4305-9047-de0b612f67c1&quot;,&quot;relativeTransform&quot;:{&quot;translate&quot;:{&quot;x&quot;:2.7694122411666373,&quot;y&quot;:6.187058306464807},&quot;rotate&quot;:0},&quot;opacity&quot;:1,&quot;path&quot;:{&quot;type&quot;:&quot;POLY_LINE&quot;,&quot;points&quot;:[{&quot;x&quot;:-8.174987200817437,&quot;y&quot;:-3.7271158350579148},{&quot;x&quot;:-0.4765687605858515,&quot;y&quot;:2.138419151960906},{&quot;x&quot;:8.174987200817437,&quot;y&quot;:3.4581480274292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15&quot;}},&quot;22c76a19-b070-4f15-bb66-3f1b02858c18&quot;:{&quot;type&quot;:&quot;FIGURE_OBJECT&quot;,&quot;id&quot;:&quot;22c76a19-b070-4f15-bb66-3f1b02858c18&quot;,&quot;relativeTransform&quot;:{&quot;translate&quot;:{&quot;x&quot;:2.32950261601047,&quot;y&quot;:4.034098270917597},&quot;rotate&quot;:0},&quot;opacity&quot;:1,&quot;path&quot;:{&quot;type&quot;:&quot;POLY_LINE&quot;,&quot;points&quot;:[{&quot;x&quot;:-7.515122763083249,&quot;y&quot;:-2.0139921063958477},{&quot;x&quot;:-1.2830697400386115,&quot;y&quot;:0.9186654097072731},{&quot;x&quot;:7.515122763083249,&quot;y&quot;:2.01399210639584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quot;}},&quot;3b928ce5-a861-40c4-a204-66b75062ab7e&quot;:{&quot;type&quot;:&quot;FIGURE_OBJECT&quot;,&quot;id&quot;:&quot;3b928ce5-a861-40c4-a204-66b75062ab7e&quot;,&quot;relativeTransform&quot;:{&quot;translate&quot;:{&quot;x&quot;:2.292843480580827,&quot;y&quot;:-1.405792761147443},&quot;rotate&quot;:0},&quot;opacity&quot;:1,&quot;path&quot;:{&quot;type&quot;:&quot;POLY_LINE&quot;,&quot;points&quot;:[{&quot;x&quot;:-7.551781898512974,&quot;y&quot;:2.106096731929996},{&quot;x&quot;:-0.5132278960153702,&quot;y&quot;:-1.2665437276001104},{&quot;x&quot;:7.551781898512974,&quot;y&quot;:-1.853089894474848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25&quot;}},&quot;5518b17b-dbdf-4b8e-be7d-2f32ca51f770&quot;:{&quot;type&quot;:&quot;FIGURE_OBJECT&quot;,&quot;id&quot;:&quot;5518b17b-dbdf-4b8e-be7d-2f32ca51f770&quot;,&quot;relativeTransform&quot;:{&quot;translate&quot;:{&quot;x&quot;:2.989367053744659,&quot;y&quot;:-4.206613113652142},&quot;rotate&quot;:0},&quot;opacity&quot;:1,&quot;path&quot;:{&quot;type&quot;:&quot;POLY_LINE&quot;,&quot;points&quot;:[{&quot;x&quot;:-8.39494201339546,&quot;y&quot;:4.46700745927861},{&quot;x&quot;:-0.9897966566011803,&quot;y&quot;:-2.4248366832293966},{&quot;x&quot;:8.39494201339546,&quot;y&quot;:-4.3311117255724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3&quot;}},&quot;3c27dda1-97aa-4238-b73a-e9abdb684e13&quot;:{&quot;type&quot;:&quot;FIGURE_OBJECT&quot;,&quot;id&quot;:&quot;3c27dda1-97aa-4238-b73a-e9abdb684e13&quot;,&quot;relativeTransform&quot;:{&quot;translate&quot;:{&quot;x&quot;:1.962911261713877,&quot;y&quot;:-6.118258560001515},&quot;rotate&quot;:0},&quot;opacity&quot;:1,&quot;path&quot;:{&quot;type&quot;:&quot;POLY_LINE&quot;,&quot;points&quot;:[{&quot;x&quot;:-7.881714117380089,&quot;y&quot;:6.232089682180149},{&quot;x&quot;:-1.5030245526166333,&quot;y&quot;:-2.859449222650001},{&quot;x&quot;:7.881714117380089,&quot;y&quot;:-6.23208968218014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4&quot;}},&quot;cd3fd1c7-3ae9-48c5-acc6-e9cbcb0aee78&quot;:{&quot;type&quot;:&quot;FIGURE_OBJECT&quot;,&quot;id&quot;:&quot;cd3fd1c7-3ae9-48c5-acc6-e9cbcb0aee78&quot;,&quot;relativeTransform&quot;:{&quot;translate&quot;:{&quot;x&quot;:2.4394800222994806,&quot;y&quot;:-9.113540972171881},&quot;rotate&quot;:0},&quot;opacity&quot;:1,&quot;path&quot;:{&quot;type&quot;:&quot;POLY_LINE&quot;,&quot;points&quot;:[{&quot;x&quot;:-8.944829044840638,&quot;y&quot;:8.934099010913126},{&quot;x&quot;:-2.05291158406177,&quot;y&quot;:-4.849735910644567},{&quot;x&quot;:8.944829044840638,&quot;y&quot;:-8.6622859953307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quot;}},&quot;21aa5a69-32b3-45ac-95c4-9ae525ed3a4c&quot;:{&quot;type&quot;:&quot;FIGURE_OBJECT&quot;,&quot;id&quot;:&quot;21aa5a69-32b3-45ac-95c4-9ae525ed3a4c&quot;,&quot;relativeTransform&quot;:{&quot;translate&quot;:{&quot;x&quot;:-5.764809145947882,&quot;y&quot;:7.160167146651736},&quot;rotate&quot;:0},&quot;opacity&quot;:1,&quot;path&quot;:{&quot;type&quot;:&quot;POLY_LINE&quot;,&quot;points&quot;:[{&quot;x&quot;:-1.2537677726086873,&quot;y&quot;:-4.406951591807371},{&quot;x&quot;:-0.6672216057339077,&quot;y&quot;:0.13878120147225284},{&quot;x&quot;:1.270492882665059,&quot;y&quot;:4.4069515918073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55&quot;}},&quot;a1959723-9089-4a78-8a1d-5a0984cb77dc&quot;:{&quot;type&quot;:&quot;FIGURE_OBJECT&quot;,&quot;id&quot;:&quot;a1959723-9089-4a78-8a1d-5a0984cb77dc&quot;,&quot;relativeTransform&quot;:{&quot;translate&quot;:{&quot;x&quot;:-5.898624332945634,&quot;y&quot;:-4.810859590807348},&quot;rotate&quot;:0},&quot;opacity&quot;:1,&quot;path&quot;:{&quot;type&quot;:&quot;POLY_LINE&quot;,&quot;points&quot;:[{&quot;x&quot;:1.0795955401696122,&quot;y&quot;:-4.606757817000378},{&quot;x&quot;:-0.5334064187361558,&quot;y&quot;:-0.500934648876755},{&quot;x&quot;:-1.0795955401696122,&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quot;}},&quot;ab98263e-c562-48e2-bcd6-2345f0c0ec20&quot;:{&quot;type&quot;:&quot;FIGURE_OBJECT&quot;,&quot;id&quot;:&quot;ab98263e-c562-48e2-bcd6-2345f0c0ec20&quot;,&quot;relativeTransform&quot;:{&quot;translate&quot;:{&quot;x&quot;:-8.525002111046991,&quot;y&quot;:5.354298179493519},&quot;rotate&quot;:0},&quot;opacity&quot;:1,&quot;path&quot;:{&quot;type&quot;:&quot;POLY_LINE&quot;,&quot;points&quot;:[{&quot;x&quot;:0.6530002447586273,&quot;y&quot;:-2.749434914019513},{&quot;x&quot;:-0.44678964115063974,&quot;y&quot;:0.18501166800609017},{&quot;x&quot;:-0.44678964115063974,&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65&quot;}},&quot;ab8b1aca-cb1f-439d-a337-5d595f89725e&quot;:{&quot;type&quot;:&quot;FIGURE_OBJECT&quot;,&quot;id&quot;:&quot;ab8b1aca-cb1f-439d-a337-5d595f89725e&quot;,&quot;relativeTransform&quot;:{&quot;translate&quot;:{&quot;x&quot;:-8.69346207036697,&quot;y&quot;:-2.5693690639399},&quot;rotate&quot;:0},&quot;opacity&quot;:1,&quot;path&quot;:{&quot;type&quot;:&quot;POLY_LINE&quot;,&quot;points&quot;:[{&quot;x&quot;:1.088338984935703,&quot;y&quot;:2.9763999512850217},{&quot;x&quot;:-0.08475334881385631,&quot;y&quot;:0.6302152837858209},{&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quot;}},&quot;47f910eb-4404-4420-8334-3d7897d1f2fc&quot;:{&quot;type&quot;:&quot;FIGURE_OBJECT&quot;,&quot;id&quot;:&quot;47f910eb-4404-4420-8334-3d7897d1f2fc&quot;,&quot;relativeTransform&quot;:{&quot;translate&quot;:{&quot;x&quot;:-9.718155789062342,&quot;y&quot;:2.6117736599911066},&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75&quot;}},&quot;0f809c59-6bd2-474f-be22-766f6e0c909a&quot;:{&quot;type&quot;:&quot;FIGURE_OBJECT&quot;,&quot;id&quot;:&quot;0f809c59-6bd2-474f-be22-766f6e0c909a&quot;,&quot;relativeTransform&quot;:{&quot;translate&quot;:{&quot;x&quot;:-9.71815565159774,&quot;y&quot;:0.45586085573753793},&quot;rotate&quot;:0},&quot;opacity&quot;:1,&quot;path&quot;:{&quot;type&quot;:&quot;POLY_LINE&quot;,&quot;points&quot;:[{&quot;x&quot;:-1.846153922773894,&quot;y&quot;:-0.43471497829067174},{&quot;x&quot;:0.20675766128800022,&quot;y&quot;:-0.43471497829067174},{&quot;x&quot;:1.846153922773894,&quot;y&quot;:0.635352660578674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8&quot;}},&quot;31915e1c-4fcd-4808-898e-b36dac861f96&quot;:{&quot;type&quot;:&quot;FIGURE_OBJECT&quot;,&quot;id&quot;:&quot;31915e1c-4fcd-4808-898e-b36dac861f96&quot;,&quot;relativeTransform&quot;:{&quot;translate&quot;:{&quot;x&quot;:3.2636895090332145,&quot;y&quot;:0.6727010266133949},&quot;rotate&quot;:0},&quot;opacity&quot;:1,&quot;path&quot;:{&quot;type&quot;:&quot;POLY_LINE&quot;,&quot;points&quot;:[{&quot;x&quot;:-8.300620202803103,&quot;y&quot;:0.7100800347196807},{&quot;x&quot;:0.0556097635786421,&quot;y&quot;:-0.4122333627160255},{&quot;x&quot;:8.300620202803103,&quot;y&quot;:-0.65107977752874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35ccce53-6361-4af9-a366-ca9166b663f6&quot;,&quot;order&quot;:&quot;9&quot;}},&quot;8b959817-3952-4ff9-971e-5690c71c8801&quot;:{&quot;type&quot;:&quot;FIGURE_OBJECT&quot;,&quot;id&quot;:&quot;8b959817-3952-4ff9-971e-5690c71c8801&quot;,&quot;relativeTransform&quot;:{&quot;translate&quot;:{&quot;x&quot;:-10.471063396099115,&quot;y&quot;:-0.1613215138695914},&quot;rotate&quot;:0},&quot;opacity&quot;:1,&quot;source&quot;:{&quot;type&quot;:&quot;ASSETS&quot;},&quot;pathStyles&quot;:[{&quot;type&quot;:&quot;FILL&quot;,&quot;fillStyle&quot;:&quot;rgb(0,0,0)&quot;}],&quot;isLocked&quot;:false,&quot;parent&quot;:{&quot;type&quot;:&quot;CHILD&quot;,&quot;parentId&quot;:&quot;ed2ecc27-d97c-4dfb-9ee8-e621c6964a9b&quot;,&quot;order&quot;:&quot;2&quot;}},&quot;8f5640bd-a335-4ba1-8d08-89489a1c7c61&quot;:{&quot;type&quot;:&quot;FIGURE_OBJECT&quot;,&quot;id&quot;:&quot;8f5640bd-a335-4ba1-8d08-89489a1c7c61&quot;,&quot;relativeTransform&quot;:{&quot;translate&quot;:{&quot;x&quot;:2.2728663966398743,&quot;y&quot;:-9.973657776961858},&quot;rotate&quot;:0},&quot;opacity&quot;:1,&quot;path&quot;:{&quot;type&quot;:&quot;POLY_LINE&quot;,&quot;points&quot;:[{&quot;x&quot;:-8.944829044840638,&quot;y&quot;:7.950387502685141},{&quot;x&quot;:-1.9852431097949816,&quot;y&quot;:-4.121349309279128},{&quot;x&quot;:8.944829044840638,&quot;y&quot;:-7.886359002934403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05&quot;}},&quot;f56a9ffb-2c75-4a99-ad2a-f697d3f2edfa&quot;:{&quot;type&quot;:&quot;FIGURE_OBJECT&quot;,&quot;id&quot;:&quot;f56a9ffb-2c75-4a99-ad2a-f697d3f2edfa&quot;,&quot;relativeTransform&quot;:{&quot;translate&quot;:{&quot;x&quot;:2.010602652039589,&quot;y&quot;:-7.753636521344931},&quot;rotate&quot;:0},&quot;opacity&quot;:1,&quot;path&quot;:{&quot;type&quot;:&quot;POLY_LINE&quot;,&quot;points&quot;:[{&quot;x&quot;:-7.955032388239416,&quot;y&quot;:5.901460939739887},{&quot;x&quot;:-1.649661094335328,&quot;y&quot;:-2.750095021663401},{&quot;x&quot;:7.955032388239416,&quot;y&quot;:-5.9014609397398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quot;}},&quot;7de402c0-d62f-46ee-b04c-2de14e9bb8e7&quot;:{&quot;type&quot;:&quot;FIGURE_OBJECT&quot;,&quot;id&quot;:&quot;7de402c0-d62f-46ee-b04c-2de14e9bb8e7&quot;,&quot;relativeTransform&quot;:{&quot;translate&quot;:{&quot;x&quot;:2.932730834374188,&quot;y&quot;:-5.155963863810636},&quot;rotate&quot;:0},&quot;opacity&quot;:1,&quot;path&quot;:{&quot;type&quot;:&quot;POLY_LINE&quot;,&quot;points&quot;:[{&quot;x&quot;:-8.431601148825226,&quot;y&quot;:3.3037695548724866},{&quot;x&quot;:-0.8065009794528427,&quot;y&quot;:-1.681872863563388},{&quot;x&quot;:8.431601148825226,&quot;y&quot;:-3.294874822469031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15&quot;}},&quot;76545c65-d2c2-48a9-bb0c-d85cd4625f0a&quot;:{&quot;type&quot;:&quot;FIGURE_OBJECT&quot;,&quot;id&quot;:&quot;76545c65-d2c2-48a9-bb0c-d85cd4625f0a&quot;,&quot;relativeTransform&quot;:{&quot;translate&quot;:{&quot;x&quot;:2.5266554463512905,&quot;y&quot;:-3.368384855039967},&quot;rotate&quot;:0},&quot;opacity&quot;:1,&quot;path&quot;:{&quot;type&quot;:&quot;POLY_LINE&quot;,&quot;points&quot;:[{&quot;x&quot;:-7.438979593927715,&quot;y&quot;:1.931660747638071},{&quot;x&quot;:-0.42036816110378356,&quot;y&quot;:-0.9787080141238256},{&quot;x&quot;:7.438979593927715,&quot;y&quot;:-1.92842972807895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quot;}},&quot;9e278c1d-eec1-47d5-99d4-859268dd7c6c&quot;:{&quot;type&quot;:&quot;FIGURE_OBJECT&quot;,&quot;id&quot;:&quot;9e278c1d-eec1-47d5-99d4-859268dd7c6c&quot;,&quot;relativeTransform&quot;:{&quot;translate&quot;:{&quot;x&quot;:2.3800189046325957,&quot;y&quot;:2.058782698331406},&quot;rotate&quot;:0},&quot;opacity&quot;:1,&quot;path&quot;:{&quot;type&quot;:&quot;POLY_LINE&quot;,&quot;points&quot;:[{&quot;x&quot;:-7.7322526773650635,&quot;y&quot;:-2.029141388546312},{&quot;x&quot;:-0.7136412445412147,&quot;y&quot;:0.9259515184397525},{&quot;x&quot;:7.7322526773650635,&quot;y&quot;:2.02914138854631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25&quot;}},&quot;7d0979c7-6d26-4156-82d9-01aaeb25c62e&quot;:{&quot;type&quot;:&quot;FIGURE_OBJECT&quot;,&quot;id&quot;:&quot;7d0979c7-6d26-4156-82d9-01aaeb25c62e&quot;,&quot;relativeTransform&quot;:{&quot;translate&quot;:{&quot;x&quot;:3.0793673760928,&quot;y&quot;:4.572683399332441},&quot;rotate&quot;:0},&quot;opacity&quot;:1,&quot;path&quot;:{&quot;type&quot;:&quot;POLY_LINE&quot;,&quot;points&quot;:[{&quot;x&quot;:-8.57823769054392,&quot;y&quot;:-4.103132464391263},{&quot;x&quot;:-0.5132278960154942,&quot;y&quot;:2.3488753712315193},{&quot;x&quot;:8.57823769054392,&quot;y&quot;:3.8152407884185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3&quot;}},&quot;59395514-cd3b-4e2f-8da3-3dac119dd8cb&quot;:{&quot;type&quot;:&quot;FIGURE_OBJECT&quot;,&quot;id&quot;:&quot;59395514-cd3b-4e2f-8da3-3dac119dd8cb&quot;,&quot;relativeTransform&quot;:{&quot;translate&quot;:{&quot;x&quot;:2.0134275503359205,&quot;y&quot;:7.044425116767281},&quot;rotate&quot;:0},&quot;opacity&quot;:1,&quot;path&quot;:{&quot;type&quot;:&quot;POLY_LINE&quot;,&quot;points&quot;:[{&quot;x&quot;:-7.952207489943085,&quot;y&quot;:-6.134964556669934},{&quot;x&quot;:-1.6468361960390796,&quot;y&quot;:2.663227946452007},{&quot;x&quot;:7.952207489943085,&quot;y&quot;:6.13496455666993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4&quot;}},&quot;ce6fd125-58a5-4f0b-9c07-e17470274697&quot;:{&quot;type&quot;:&quot;FIGURE_OBJECT&quot;,&quot;id&quot;:&quot;ce6fd125-58a5-4f0b-9c07-e17470274697&quot;,&quot;relativeTransform&quot;:{&quot;translate&quot;:{&quot;x&quot;:2.199548125780548,&quot;y&quot;:9.478780177019196},&quot;rotate&quot;:0},&quot;opacity&quot;:1,&quot;path&quot;:{&quot;type&quot;:&quot;POLY_LINE&quot;,&quot;points&quot;:[{&quot;x&quot;:-8.871510773981312,&quot;y&quot;:-8.445265102627818},{&quot;x&quot;:-1.5396836880462346,&quot;y&quot;:4.481332596042409},{&quot;x&quot;:8.871510773981312,&quot;y&quot;:8.2938826807285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quot;}},&quot;1f1681ec-9472-400b-b1b1-8d54211dc28b&quot;:{&quot;type&quot;:&quot;FIGURE_OBJECT&quot;,&quot;id&quot;:&quot;1f1681ec-9472-400b-b1b1-8d54211dc28b&quot;,&quot;relativeTransform&quot;:{&quot;translate&quot;:{&quot;x&quot;:-5.858104500748146,&quot;y&quot;:-6.430221866084109},&quot;rotate&quot;:0},&quot;opacity&quot;:1,&quot;path&quot;:{&quot;type&quot;:&quot;POLY_LINE&quot;,&quot;points&quot;:[{&quot;x&quot;:-1.2537677726087435,&quot;y&quot;:4.406951591807392},{&quot;x&quot;:-0.6672216057338811,&quot;y&quot;:-0.13878120147231487},{&quot;x&quot;:1.2704928826650854,&quot;y&quot;:-4.4069515918073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55&quot;}},&quot;12e0d0b9-3c72-463c-aceb-141be3da6022&quot;:{&quot;type&quot;:&quot;FIGURE_OBJECT&quot;,&quot;id&quot;:&quot;12e0d0b9-3c72-463c-aceb-141be3da6022&quot;,&quot;relativeTransform&quot;:{&quot;translate&quot;:{&quot;x&quot;:-5.991919687745913,&quot;y&quot;:5.540804871374954},&quot;rotate&quot;:0},&quot;opacity&quot;:1,&quot;path&quot;:{&quot;type&quot;:&quot;POLY_LINE&quot;,&quot;points&quot;:[{&quot;x&quot;:1.0795955401694883,&quot;y&quot;:4.606757817000378},{&quot;x&quot;:-0.5334064187361145,&quot;y&quot;:0.5009346488767964},{&quot;x&quot;:-1.0795955401694883,&quot;y&quot;:-4.60675781700037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quot;}},&quot;69d74c5a-17ae-4909-90bf-e0a05d146b2c&quot;:{&quot;type&quot;:&quot;FIGURE_OBJECT&quot;,&quot;id&quot;:&quot;69d74c5a-17ae-4909-90bf-e0a05d146b2c&quot;,&quot;relativeTransform&quot;:{&quot;translate&quot;:{&quot;x&quot;:-8.61829746584741,&quot;y&quot;:-4.624352898925912},&quot;rotate&quot;:0},&quot;opacity&quot;:1,&quot;path&quot;:{&quot;type&quot;:&quot;POLY_LINE&quot;,&quot;points&quot;:[{&quot;x&quot;:0.6530002447587254,&quot;y&quot;:2.749434914019513},{&quot;x&quot;:-0.4467896411507069,&quot;y&quot;:-0.18501166800609017},{&quot;x&quot;:-0.4467896411507069,&quot;y&quot;:-2.7494349140195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65&quot;}},&quot;44231aac-125d-48aa-a235-a1cb723b0676&quot;:{&quot;type&quot;:&quot;FIGURE_OBJECT&quot;,&quot;id&quot;:&quot;44231aac-125d-48aa-a235-a1cb723b0676&quot;,&quot;relativeTransform&quot;:{&quot;translate&quot;:{&quot;x&quot;:-8.786757425167371,&quot;y&quot;:3.2993143445075472},&quot;rotate&quot;:0},&quot;opacity&quot;:1,&quot;path&quot;:{&quot;type&quot;:&quot;POLY_LINE&quot;,&quot;points&quot;:[{&quot;x&quot;:1.088338984935703,&quot;y&quot;:-2.9763999512850217},{&quot;x&quot;:-0.08475334881385631,&quot;y&quot;:-0.6302152837857796},{&quot;x&quot;:-1.088338984935703,&quot;y&quot;:2.976399951285021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quot;}},&quot;de4c1e3e-8b37-4112-bc19-0824da11f33c&quot;:{&quot;type&quot;:&quot;FIGURE_OBJECT&quot;,&quot;id&quot;:&quot;de4c1e3e-8b37-4112-bc19-0824da11f33c&quot;,&quot;relativeTransform&quot;:{&quot;translate&quot;:{&quot;x&quot;:-9.811451143862703,&quot;y&quot;:-1.8818283794234596},&quot;rotate&quot;:0},&quot;opacity&quot;:1,&quot;path&quot;:{&quot;type&quot;:&quot;POLY_LINE&quot;,&quot;points&quot;:[{&quot;x&quot;:-1.8461539227739352,&quot;y&quot;:-0.43471497829068856},{&quot;x&quot;:0.2067576612879589,&quot;y&quot;:-0.43471497829068856},{&quot;x&quot;:1.8461539227739352,&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75&quot;}},&quot;232b1375-741f-4225-9545-7942392b735e&quot;:{&quot;type&quot;:&quot;FIGURE_OBJECT&quot;,&quot;id&quot;:&quot;232b1375-741f-4225-9545-7942392b735e&quot;,&quot;relativeTransform&quot;:{&quot;translate&quot;:{&quot;x&quot;:-9.81145100639806,&quot;y&quot;:0.2740844248301751},&quot;rotate&quot;:0},&quot;opacity&quot;:1,&quot;path&quot;:{&quot;type&quot;:&quot;POLY_LINE&quot;,&quot;points&quot;:[{&quot;x&quot;:-1.846153922773894,&quot;y&quot;:0.43471497829068856},{&quot;x&quot;:0.20675766128791753,&quot;y&quot;:0.43471497829068856},{&quot;x&quot;:1.846153922773894,&quot;y&quot;:-0.63535266057869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8&quot;}},&quot;e3dd0853-4306-4efd-bb78-619798dad7be&quot;:{&quot;type&quot;:&quot;FIGURE_OBJECT&quot;,&quot;id&quot;:&quot;e3dd0853-4306-4efd-bb78-619798dad7be&quot;,&quot;relativeTransform&quot;:{&quot;translate&quot;:{&quot;x&quot;:2.8494412786779417,&quot;y&quot;:-0.5528454758313869},&quot;rotate&quot;:0},&quot;opacity&quot;:1,&quot;path&quot;:{&quot;type&quot;:&quot;POLY_LINE&quot;,&quot;points&quot;:[{&quot;x&quot;:-8.51489070452139,&quot;y&quot;:-0.5682434755209527},{&quot;x&quot;:-0.009971284836919048,&quot;y&quot;:0.3887981674617045},{&quot;x&quot;:8.51489070452139,&quot;y&quot;:0.388798167461704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8b959817-3952-4ff9-971e-5690c71c8801&quot;,&quot;order&quot;:&quot;9&quot;}},&quot;d9b3d14e-c3b3-4557-a880-181bb60c3eb9&quot;:{&quot;type&quot;:&quot;FIGURE_OBJECT&quot;,&quot;id&quot;:&quot;d9b3d14e-c3b3-4557-a880-181bb60c3eb9&quot;,&quot;name&quot;:&quot;Chromosome (simple) &quot;,&quot;relativeTransform&quot;:{&quot;translate&quot;:{&quot;x&quot;:-0.1798405217644952,&quot;y&quot;:-13.278577923264836},&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25&quot;}},&quot;ccea989e-e7a3-4457-a774-58af82bd2de4&quot;:{&quot;type&quot;:&quot;FIGURE_OBJECT&quot;,&quot;id&quot;:&quot;ccea989e-e7a3-4457-a774-58af82bd2de4&quot;,&quot;name&quot;:&quot;Chromosome (simple) &quot;,&quot;relativeTransform&quot;:{&quot;translate&quot;:{&quot;x&quot;:-0.1798405217644952,&quot;y&quot;:-4.920295045298979},&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3&quot;}},&quot;60c01004-376e-421d-8e55-e714de734021&quot;:{&quot;type&quot;:&quot;FIGURE_OBJECT&quot;,&quot;id&quot;:&quot;60c01004-376e-421d-8e55-e714de734021&quot;,&quot;name&quot;:&quot;Chromosome (simple) &quot;,&quot;relativeTransform&quot;:{&quot;translate&quot;:{&quot;x&quot;:-0.1798405217644952,&quot;y&quot;:4.391125353838415},&quot;rotate&quot;:0,&quot;skewX&quot;:0,&quot;scale&quot;:{&quot;x&quot;:0.029083932727816997,&quot;y&quot;:0.029083932727816994}},&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quot;}},&quot;97e9c17d-f901-4c37-9f17-492551fe37ab&quot;:{&quot;type&quot;:&quot;FIGURE_OBJECT&quot;,&quot;id&quot;:&quot;97e9c17d-f901-4c37-9f17-492551fe37ab&quot;,&quot;name&quot;:&quot;Chromosome (simple) &quot;,&quot;relativeTransform&quot;:{&quot;translate&quot;:{&quot;x&quot;:-0.1798405217644952,&quot;y&quot;:13.70254575297581},&quot;rotate&quot;:0,&quot;skewX&quot;:0,&quot;scale&quot;:{&quot;x&quot;:0.029083932727816997,&quot;y&quot;:0.029083932727816994}},&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ed2ecc27-d97c-4dfb-9ee8-e621c6964a9b&quot;,&quot;order&quot;:&quot;55&quot;}},&quot;0e4c5037-bd98-452a-8f5d-29b860321c9c&quot;:{&quot;type&quot;:&quot;FIGURE_OBJECT&quot;,&quot;id&quot;:&quot;0e4c5037-bd98-452a-8f5d-29b860321c9c&quot;,&quot;relativeTransform&quot;:{&quot;translate&quot;:{&quot;x&quot;:-17.236934520238638,&quot;y&quot;:-0.929835810184728},&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6&quot;}},&quot;aebdcb88-9402-4d70-93af-54f422b0cf6e&quot;:{&quot;type&quot;:&quot;FIGURE_OBJECT&quot;,&quot;id&quot;:&quot;aebdcb88-9402-4d70-93af-54f422b0cf6e&quot;,&quot;name&quot;:&quot;Centrosome (centriole)&quot;,&quot;relativeTransform&quot;:{&quot;translate&quot;:{&quot;x&quot;:-17.393264396685446,&quot;y&quot;:-0.9297736909127045},&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7&quot;}},&quot;74ddb916-eeb1-430b-a220-9f9d68241e99&quot;:{&quot;type&quot;:&quot;FIGURE_OBJECT&quot;,&quot;id&quot;:&quot;74ddb916-eeb1-430b-a220-9f9d68241e99&quot;,&quot;relativeTransform&quot;:{&quot;translate&quot;:{&quot;x&quot;:16.095877069388298,&quot;y&quot;:-0.9299399934530715},&quot;rotate&quot;:0,&quot;skewX&quot;:-2.3300018717609923e-32},&quot;opacity&quot;:1,&quot;path&quot;:{&quot;type&quot;:&quot;ELLIPSE&quot;,&quot;size&quot;:{&quot;x&quot;:-3.7242899155336735,&quot;y&quot;:3.85566366666576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ed2ecc27-d97c-4dfb-9ee8-e621c6964a9b&quot;,&quot;order&quot;:&quot;75&quot;}},&quot;33d3c0d9-4ac5-4af4-944e-250aaee7733d&quot;:{&quot;type&quot;:&quot;FIGURE_OBJECT&quot;,&quot;id&quot;:&quot;33d3c0d9-4ac5-4af4-944e-250aaee7733d&quot;,&quot;name&quot;:&quot;Centrosome (centriole)&quot;,&quot;relativeTransform&quot;:{&quot;translate&quot;:{&quot;x&quot;:15.939547192941486,&quot;y&quot;:-0.9298778741810478},&quot;rotate&quot;:0,&quot;skewX&quot;:0,&quot;scale&quot;:{&quot;x&quot;:-0.007838424628526219,&quot;y&quot;:0.00783842462852621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ed2ecc27-d97c-4dfb-9ee8-e621c6964a9b&quot;,&quot;order&quot;:&quot;8&quot;}},&quot;7e504e4b-3b0a-4600-954e-1e249e8ed31a&quot;:{&quot;relativeTransform&quot;:{&quot;translate&quot;:{&quot;x&quot;:-172.34459174308,&quot;y&quot;:-159.4106866384507},&quot;rotate&quot;:0,&quot;skewX&quot;:0,&quot;scale&quot;:{&quot;x&quot;:1,&quot;y&quot;:1}},&quot;type&quot;:&quot;FIGURE_OBJECT&quot;,&quot;id&quot;:&quot;7e504e4b-3b0a-4600-954e-1e249e8ed31a&quot;,&quot;name&quot;:&quot;Mitosis (4b. Late anaphase)&quot;,&quot;displayName&quot;:&quot;Mitosis (4b. Late anaphase)&quot;,&quot;opacity&quot;:1,&quot;source&quot;:{&quot;id&quot;:&quot;5e9616c0c101d900af7c8384&quot;,&quot;type&quot;:&quot;ASSETS&quot;},&quot;pathStyles&quot;:[{&quot;type&quot;:&quot;FILL&quot;,&quot;fillStyle&quot;:&quot;rgb(0,0,0)&quot;}],&quot;isLocked&quot;:false,&quot;parent&quot;:{&quot;type&quot;:&quot;CHILD&quot;,&quot;parentId&quot;:&quot;3c7c822a-32a9-49b4-82f7-195197635cdd&quot;,&quot;order&quot;:&quot;997&quot;},&quot;isPremium&quot;:true},&quot;df65e56d-bed7-44de-ad61-40d51a364da4&quot;:{&quot;type&quot;:&quot;FIGURE_OBJECT&quot;,&quot;id&quot;:&quot;df65e56d-bed7-44de-ad61-40d51a364da4&quot;,&quot;relativeTransform&quot;:{&quot;translate&quot;:{&quot;x&quot;:31.747403335648837,&quot;y&quot;:-1.7304652290701121},&quot;rotate&quot;:0},&quot;opacity&quot;:1,&quot;source&quot;:{&quot;type&quot;:&quot;ASSETS&quot;},&quot;pathStyles&quot;:[{&quot;type&quot;:&quot;FILL&quot;,&quot;fillStyle&quot;:&quot;rgb(0,0,0)&quot;}],&quot;isLocked&quot;:false,&quot;parent&quot;:{&quot;type&quot;:&quot;CHILD&quot;,&quot;parentId&quot;:&quot;7e504e4b-3b0a-4600-954e-1e249e8ed31a&quot;,&quot;order&quot;:&quot;05&quot;}},&quot;e44e9547-6a7f-4d4b-8535-2c9a34b2d52d&quot;:{&quot;type&quot;:&quot;FIGURE_OBJECT&quot;,&quot;id&quot;:&quot;e44e9547-6a7f-4d4b-8535-2c9a34b2d52d&quot;,&quot;relativeTransform&quot;:{&quot;translate&quot;:{&quot;x&quot;:1.3565993554611687e-14,&quot;y&quot;:1.0658994935766324e-14},&quot;rotate&quot;:0},&quot;opacity&quot;:1,&quot;path&quot;:{&quot;type&quot;:&quot;ELLIPSE&quot;,&quot;size&quot;:{&quot;x&quot;:3.5290039431458387,&quot;y&quot;:3.4766021375766147}},&quot;pathStyles&quot;:[{&quot;type&quot;:&quot;FILL&quot;,&quot;fillStyle&quot;:&quot;rgba(218,243,232,1)&quot;},{&quot;type&quot;:&quot;STROKE&quot;,&quot;strokeStyle&quot;:&quot;rgba(9,92,74,1)&quot;,&quot;lineWidth&quot;:0.36366549712773655,&quot;lineJoin&quot;:&quot;round&quot;}],&quot;isLocked&quot;:false,&quot;parent&quot;:{&quot;type&quot;:&quot;CHILD&quot;,&quot;parentId&quot;:&quot;df65e56d-bed7-44de-ad61-40d51a364da4&quot;,&quot;order&quot;:&quot;2&quot;}},&quot;1afc87be-807a-47d3-8376-59d494369835&quot;:{&quot;type&quot;:&quot;FIGURE_OBJECT&quot;,&quot;id&quot;:&quot;1afc87be-807a-47d3-8376-59d494369835&quot;,&quot;name&quot;:&quot;Centrosome (centriole)&quot;,&quot;relativeTransform&quot;:{&quot;translate&quot;:{&quot;x&quot;:0.20259571100991552,&quot;y&quot;:0.021483445191296285},&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df65e56d-bed7-44de-ad61-40d51a364da4&quot;,&quot;order&quot;:&quot;5&quot;}},&quot;5e9eeeb7-a69e-4703-a67f-65b140096923&quot;:{&quot;type&quot;:&quot;FIGURE_OBJECT&quot;,&quot;id&quot;:&quot;5e9eeeb7-a69e-4703-a67f-65b140096923&quot;,&quot;relativeTransform&quot;:{&quot;translate&quot;:{&quot;x&quot;:0,&quot;y&quot;:0},&quot;rotate&quot;:0},&quot;opacity&quot;:1,&quot;path&quot;:{&quot;type&quot;:&quot;POLY_LINE&quot;,&quot;points&quot;:[{&quot;x&quot;:-18.626540519397775,&quot;y&quot;:-18.054568885949067},{&quot;x&quot;:-11.895941844321323,&quot;y&quot;:-16.59471321548674},{&quot;x&quot;:-3.913138764579361,&quot;y&quot;:-10.755290533638},{&quot;x&quot;:0.6261022023327143,&quot;y&quot;:-9.782053419996503},{&quot;x&quot;:5.008817618661632,&quot;y&quot;:-11.24190909045875},{&quot;x&quot;:10.800262990239053,&quot;y&quot;:-16.108094658666072},{&quot;x&quot;:16.278657260650157,&quot;y&quot;:-17.892362700342126},{&quot;x&quot;:22.383153733393893,&quot;y&quot;:-17.892362700342126},{&quot;x&quot;:29.426803509636827,&quot;y&quot;:-14.648238988203909},{&quot;x&quot;:34.27909557771522,&quot;y&quot;:-8.4844039351412},{&quot;x&quot;:36.31392773529644,&quot;y&quot;:-1.6717441396509636},{&quot;x&quot;:35.70361757717327,&quot;y&quot;:6.053607480733847},{&quot;x&quot;:32.40078897071707,&quot;y&quot;:12.27798782254348},{&quot;x&quot;:28.430307634618536,&quot;y&quot;:15.872575903182732},{&quot;x&quot;:22.975325177702487,&quot;y&quot;:17.95520431878544},{&quot;x&quot;:17.530861665315587,&quot;y&quot;:17.95520431878544},{&quot;x&quot;:11.33802926961492,&quot;y&quot;:16.23624140031047},{&quot;x&quot;:2.6609343599139326,&quot;y&quot;:10.169307409653623},{&quot;x&quot;:-0.93915330349903,&quot;y&quot;:9.196070296012126},{&quot;x&quot;:-5.791445371577421,&quot;y&quot;:11.79136926572273},{&quot;x&quot;:-11.426365192571767,&quot;y&quot;:16.33314246271633},{&quot;x&quot;:-18.48254149485948,&quot;y&quot;:18.054568885949152},{&quot;x&quot;:-24.664854946031,&quot;y&quot;:17.327237891693677},{&quot;x&quot;:-29.583329060219903,&quot;y&quot;:14.54887442104028},{&quot;x&quot;:-34.12257002713206,&quot;y&quot;:9.033864110405347},{&quot;x&quot;:-36.31392773529644,&quot;y&quot;:2.2212043149150276},{&quot;x&quot;:-35.7465226144325,&quot;y&quot;:-4.591455480575291},{&quot;x&quot;:-34.12257002713206,&quot;y&quot;:-8.971022491961948},{&quot;x&quot;:-31.30511011663497,&quot;y&quot;:-13.026177132134801},{&quot;x&quot;:-26.139766947390182,&quot;y&quot;:-16.756919401093764}],&quot;closed&quot;:true,&quot;cornerRounding&quot;:{&quot;type&quot;:&quot;ARC_LENGTH&quot;,&quot;global&quot;:6.780628521563873}},&quot;pathStyles&quot;:[{&quot;type&quot;:&quot;FILL&quot;,&quot;fillStyle&quot;:&quot;rgba(241, 250, 255, 1)&quot;},{&quot;type&quot;:&quot;STROKE&quot;,&quot;strokeStyle&quot;:&quot;rgba(119, 173, 213, 0.9686274509803922)&quot;,&quot;lineWidth&quot;:0.4695766517495232,&quot;lineJoin&quot;:&quot;round&quot;}],&quot;isLocked&quot;:false,&quot;parent&quot;:{&quot;type&quot;:&quot;CHILD&quot;,&quot;parentId&quot;:&quot;7e504e4b-3b0a-4600-954e-1e249e8ed31a&quot;,&quot;order&quot;:&quot;1&quot;}},&quot;dcb7aba8-d85d-42d4-9526-ba30e1d2b4c2&quot;:{&quot;type&quot;:&quot;FIGURE_OBJECT&quot;,&quot;id&quot;:&quot;dcb7aba8-d85d-42d4-9526-ba30e1d2b4c2&quot;,&quot;relativeTransform&quot;:{&quot;translate&quot;:{&quot;x&quot;:17.594051509042536,&quot;y&quot;:-0.33210121731030934},&quot;rotate&quot;:0},&quot;opacity&quot;:1,&quot;path&quot;:{&quot;type&quot;:&quot;ELLIPSE&quot;,&quot;size&quot;:{&quot;x&quot;:22.714741908136535,&quot;y&quot;:22.71474190813653}},&quot;pathStyles&quot;:[{&quot;type&quot;:&quot;FILL&quot;,&quot;fillStyle&quot;:&quot;rgba(224,237,245,1)&quot;},{&quot;type&quot;:&quot;STROKE&quot;,&quot;strokeStyle&quot;:&quot;rgba(149,185,211,1)&quot;,&quot;lineWidth&quot;:0.36366549712773655,&quot;lineJoin&quot;:&quot;round&quot;,&quot;dashArray&quot;:[3.0727977674543085,3.0727977674543085]}],&quot;isLocked&quot;:false,&quot;parent&quot;:{&quot;type&quot;:&quot;CHILD&quot;,&quot;parentId&quot;:&quot;7e504e4b-3b0a-4600-954e-1e249e8ed31a&quot;,&quot;order&quot;:&quot;15&quot;}},&quot;999f4007-b119-49ba-b3e9-1d238dc00e08&quot;:{&quot;type&quot;:&quot;FIGURE_OBJECT&quot;,&quot;id&quot;:&quot;999f4007-b119-49ba-b3e9-1d238dc00e08&quot;,&quot;relativeTransform&quot;:{&quot;translate&quot;:{&quot;x&quot;:-0.023004551702007447,&quot;y&quot;:-0.07410753416501095},&quot;rotate&quot;:0},&quot;opacity&quot;:1,&quot;source&quot;:{&quot;type&quot;:&quot;ASSETS&quot;},&quot;pathStyles&quot;:[{&quot;type&quot;:&quot;FILL&quot;,&quot;fillStyle&quot;:&quot;rgb(0,0,0)&quot;}],&quot;isLocked&quot;:false,&quot;parent&quot;:{&quot;type&quot;:&quot;CHILD&quot;,&quot;parentId&quot;:&quot;7e504e4b-3b0a-4600-954e-1e249e8ed31a&quot;,&quot;order&quot;:&quot;2&quot;}},&quot;be68e3f7-29d9-4ec9-979d-3c6b99054420&quot;:{&quot;type&quot;:&quot;FIGURE_OBJECT&quot;,&quot;id&quot;:&quot;be68e3f7-29d9-4ec9-979d-3c6b99054420&quot;,&quot;relativeTransform&quot;:{&quot;translate&quot;:{&quot;x&quot;:-1.7605049744428845,&quot;y&quot;:-0.044759846227075635},&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2&quot;}},&quot;babefc78-4365-491d-bc8a-63c794f4b991&quot;:{&quot;type&quot;:&quot;FIGURE_OBJECT&quot;,&quot;id&quot;:&quot;babefc78-4365-491d-bc8a-63c794f4b991&quot;,&quot;relativeTransform&quot;:{&quot;translate&quot;:{&quot;x&quot;:1.4286162277235215,&quot;y&quot;:0.5075499620758886},&quot;rotate&quot;:0},&quot;opacity&quot;:1,&quot;path&quot;:{&quot;type&quot;:&quot;POLY_LINE&quot;,&quot;points&quot;:[{&quot;x&quot;:-3.5235766009636587,&quot;y&quot;:0},{&quot;x&quot;:3.5235766009636587,&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05&quot;}},&quot;2e60791f-a949-4275-88f6-8b5f40916720&quot;:{&quot;type&quot;:&quot;FIGURE_OBJECT&quot;,&quot;id&quot;:&quot;2e60791f-a949-4275-88f6-8b5f40916720&quot;,&quot;relativeTransform&quot;:{&quot;translate&quot;:{&quot;x&quot;:-1.7372061237161989,&quot;y&quot;:2.2805128882130403},&quot;rotate&quot;:0},&quot;opacity&quot;:1,&quot;path&quot;:{&quot;type&quot;:&quot;POLY_LINE&quot;,&quot;points&quot;:[{&quot;x&quot;:-3.9782664355052786,&quot;y&quot;:0.5196940626282684},{&quot;x&quot;:0.23756418679721245,&quot;y&quot;:-0.3716519455381455},{&quot;x&quot;:3.9782664355052786,&quot;y&quot;:-0.308028226040994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quot;}},&quot;df4428fb-1281-4438-9a92-c86405bc5648&quot;:{&quot;type&quot;:&quot;FIGURE_OBJECT&quot;,&quot;id&quot;:&quot;df4428fb-1281-4438-9a92-c86405bc5648&quot;,&quot;relativeTransform&quot;:{&quot;translate&quot;:{&quot;x&quot;:1.6630131357466538,&quot;y&quot;:2.8153471332868913},&quot;rotate&quot;:0},&quot;opacity&quot;:1,&quot;path&quot;:{&quot;type&quot;:&quot;POLY_LINE&quot;,&quot;points&quot;:[{&quot;x&quot;:-3.9850635700160484,&quot;y&quot;:-0.24149353873274446},{&quot;x&quot;:0.32318520137615453,&quot;y&quot;:-0.32345734790819264},{&quot;x&quot;:3.9850635700160484,&quot;y&quot;:0.443059517177103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15&quot;}},&quot;9df0e929-4703-4dd9-b52b-8e716007a867&quot;:{&quot;type&quot;:&quot;FIGURE_OBJECT&quot;,&quot;id&quot;:&quot;9df0e929-4703-4dd9-b52b-8e716007a867&quot;,&quot;relativeTransform&quot;:{&quot;translate&quot;:{&quot;x&quot;:-1.9778262239233468,&quot;y&quot;:-8.79284295117112},&quot;rotate&quot;:0},&quot;opacity&quot;:1,&quot;path&quot;:{&quot;type&quot;:&quot;POLY_LINE&quot;,&quot;points&quot;:[{&quot;x&quot;:-4.163389050330348,&quot;y&quot;:-0.5195190325066006},{&quot;x&quot;:0.1125583875110454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quot;}},&quot;4ce8e31d-1d05-483c-835f-9fe68cb421ad&quot;:{&quot;type&quot;:&quot;FIGURE_OBJECT&quot;,&quot;id&quot;:&quot;4ce8e31d-1d05-483c-835f-9fe68cb421ad&quot;,&quot;relativeTransform&quot;:{&quot;translate&quot;:{&quot;x&quot;:2.4450017440516887,&quot;y&quot;:-8.206213868982433},&quot;rotate&quot;:0},&quot;opacity&quot;:1,&quot;path&quot;:{&quot;type&quot;:&quot;POLY_LINE&quot;,&quot;points&quot;:[{&quot;x&quot;:-4.144939376940879,&quot;y&quot;:0.5557244986937816},{&quot;x&quot;:0.21547258694572216,&quot;y&quot;:0.36566401530501874},{&quot;x&quot;:4.144939376940879,&quot;y&quot;:-0.618470022904030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2&quot;}},&quot;41771393-19b0-4ce8-ad18-b95ea373d805&quot;:{&quot;type&quot;:&quot;FIGURE_OBJECT&quot;,&quot;id&quot;:&quot;41771393-19b0-4ce8-ad18-b95ea373d805&quot;,&quot;relativeTransform&quot;:{&quot;translate&quot;:{&quot;x&quot;:-2.0106315505252,&quot;y&quot;:-6.4566313020215835},&quot;rotate&quot;:0},&quot;opacity&quot;:1,&quot;path&quot;:{&quot;type&quot;:&quot;POLY_LINE&quot;,&quot;points&quot;:[{&quot;x&quot;:-4.179737224754982,&quot;y&quot;:-0.4552469651913237},{&quot;x&quot;:0.05848515257916546,&quot;y&quot;:0.36307309636514773},{&quot;x&quot;:4.179737224754982,&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25&quot;}},&quot;95510e26-13ce-4a87-a92c-9bd2ae649975&quot;:{&quot;type&quot;:&quot;FIGURE_OBJECT&quot;,&quot;id&quot;:&quot;95510e26-13ce-4a87-a92c-9bd2ae649975&quot;,&quot;relativeTransform&quot;:{&quot;translate&quot;:{&quot;x&quot;:1.6431867443398225,&quot;y&quot;:-6.059690231070654},&quot;rotate&quot;:0},&quot;opacity&quot;:1,&quot;path&quot;:{&quot;type&quot;:&quot;POLY_LINE&quot;,&quot;points&quot;:[{&quot;x&quot;:-4.1419160369311125,&quot;y&quot;:0.573765750878213},{&quot;x&quot;:0.1723883573529208,&quot;y&quot;:0.4360913656689478},{&quot;x&quot;:4.1419160369311125,&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3&quot;}},&quot;a96a6148-749f-4328-9bec-71131c192a65&quot;:{&quot;type&quot;:&quot;FIGURE_OBJECT&quot;,&quot;id&quot;:&quot;a96a6148-749f-4328-9bec-71131c192a65&quot;,&quot;relativeTransform&quot;:{&quot;translate&quot;:{&quot;x&quot;:1.6633781330803168,&quot;y&quot;:-3.995042764002342},&quot;rotate&quot;:0},&quot;opacity&quot;:1,&quot;path&quot;:{&quot;type&quot;:&quot;POLY_LINE&quot;,&quot;points&quot;:[{&quot;x&quot;:-3.746314738717987,&quot;y&quot;:0.2429049779751899},{&quot;x&quot;:0.08522951440403072,&quot;y&quot;:0.3165658920127023},{&quot;x&quot;:3.746314738717987,&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4&quot;}},&quot;cd3902e9-9248-4acc-b913-9745b5471cc8&quot;:{&quot;type&quot;:&quot;FIGURE_OBJECT&quot;,&quot;id&quot;:&quot;cd3902e9-9248-4acc-b913-9745b5471cc8&quot;,&quot;relativeTransform&quot;:{&quot;translate&quot;:{&quot;x&quot;:-1.9952989376930028,&quot;y&quot;:-4.556512180758037},&quot;rotate&quot;:0},&quot;opacity&quot;:1,&quot;path&quot;:{&quot;type&quot;:&quot;POLY_LINE&quot;,&quot;points&quot;:[{&quot;x&quot;:-3.6221265002628105,&quot;y&quot;:-0.24881179717751256},{&quot;x&quot;:0.1871455007790073,&quot;y&quot;:0.1702396507004033},{&quot;x&quot;:3.6221265002628105,&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quot;}},&quot;4d6bcafd-acc0-41cc-926e-2cc3f55800aa&quot;:{&quot;type&quot;:&quot;FIGURE_OBJECT&quot;,&quot;id&quot;:&quot;4d6bcafd-acc0-41cc-926e-2cc3f55800aa&quot;,&quot;relativeTransform&quot;:{&quot;translate&quot;:{&quot;x&quot;:-1.583106528174453,&quot;y&quot;:-2.0267335108733633},&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2&quot;}},&quot;f22cdcdb-10e2-46e5-85cb-9aa0c9904738&quot;:{&quot;type&quot;:&quot;FIGURE_OBJECT&quot;,&quot;id&quot;:&quot;f22cdcdb-10e2-46e5-85cb-9aa0c9904738&quot;,&quot;relativeTransform&quot;:{&quot;translate&quot;:{&quot;x&quot;:0.9284084827734603,&quot;y&quot;:-1.5674531239991984},&quot;rotate&quot;:0},&quot;opacity&quot;:1,&quot;path&quot;:{&quot;type&quot;:&quot;POLY_LINE&quot;,&quot;points&quot;:[{&quot;x&quot;:-3.761656101028819,&quot;y&quot;:0},{&quot;x&quot;:3.7616561010287364,&quot;y&quot;:0}],&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55&quot;}},&quot;521084fa-fc6b-48ac-9995-a7bc7fd530a5&quot;:{&quot;type&quot;:&quot;FIGURE_OBJECT&quot;,&quot;id&quot;:&quot;521084fa-fc6b-48ac-9995-a7bc7fd530a5&quot;,&quot;relativeTransform&quot;:{&quot;translate&quot;:{&quot;x&quot;:1.9778262239233468,&quot;y&quot;:8.79284295117112},&quot;rotate&quot;:0},&quot;opacity&quot;:1,&quot;path&quot;:{&quot;type&quot;:&quot;POLY_LINE&quot;,&quot;points&quot;:[{&quot;x&quot;:4.163389050330348,&quot;y&quot;:0.5195190325066006},{&quot;x&quot;:-0.1125583875111281,&quot;y&quot;:-0.355460390662411},{&quot;x&quot;:-4.163389050330348,&quot;y&quot;:-0.35546039066241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quot;}},&quot;2ff08e21-8dae-49f9-b647-e1519518ab54&quot;:{&quot;type&quot;:&quot;FIGURE_OBJECT&quot;,&quot;id&quot;:&quot;2ff08e21-8dae-49f9-b647-e1519518ab54&quot;,&quot;relativeTransform&quot;:{&quot;translate&quot;:{&quot;x&quot;:-2.4450017440517717,&quot;y&quot;:8.206213868982433},&quot;rotate&quot;:0},&quot;opacity&quot;:1,&quot;path&quot;:{&quot;type&quot;:&quot;POLY_LINE&quot;,&quot;points&quot;:[{&quot;x&quot;:4.144939376940879,&quot;y&quot;:-0.555724498693717},{&quot;x&quot;:-0.21547258694572216,&quot;y&quot;:-0.36566401530503684},{&quot;x&quot;:-4.144939376940879,&quot;y&quot;:0.618470022904012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65&quot;}},&quot;896c9b9d-209e-4754-8e27-76f535e983e7&quot;:{&quot;type&quot;:&quot;FIGURE_OBJECT&quot;,&quot;id&quot;:&quot;896c9b9d-209e-4754-8e27-76f535e983e7&quot;,&quot;relativeTransform&quot;:{&quot;translate&quot;:{&quot;x&quot;:2.0106315505252,&quot;y&quot;:6.4566313020215835},&quot;rotate&quot;:0},&quot;opacity&quot;:1,&quot;path&quot;:{&quot;type&quot;:&quot;POLY_LINE&quot;,&quot;points&quot;:[{&quot;x&quot;:4.17973722475494,&quot;y&quot;:0.4552469651913237},{&quot;x&quot;:-0.058485152579124115,&quot;y&quot;:-0.36307309636514773},{&quot;x&quot;:-4.17973722475494,&quot;y&quot;:-0.136584352945930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quot;}},&quot;039d8d0f-1cda-4d1b-ac47-78116b48258f&quot;:{&quot;type&quot;:&quot;FIGURE_OBJECT&quot;,&quot;id&quot;:&quot;039d8d0f-1cda-4d1b-ac47-78116b48258f&quot;,&quot;relativeTransform&quot;:{&quot;translate&quot;:{&quot;x&quot;:-1.6431867443398225,&quot;y&quot;:6.059690231070654},&quot;rotate&quot;:0},&quot;opacity&quot;:1,&quot;path&quot;:{&quot;type&quot;:&quot;POLY_LINE&quot;,&quot;points&quot;:[{&quot;x&quot;:4.141916036931153,&quot;y&quot;:-0.573765750878213},{&quot;x&quot;:-0.17238835735287947,&quot;y&quot;:-0.4360913656689478},{&quot;x&quot;:-4.141916036931153,&quot;y&quot;:0.6947781203336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75&quot;}},&quot;ed59209d-eb40-415a-9177-cf45da08fc64&quot;:{&quot;type&quot;:&quot;FIGURE_OBJECT&quot;,&quot;id&quot;:&quot;ed59209d-eb40-415a-9177-cf45da08fc64&quot;,&quot;relativeTransform&quot;:{&quot;translate&quot;:{&quot;x&quot;:-1.6633781330803168,&quot;y&quot;:3.995042764002342},&quot;rotate&quot;:0},&quot;opacity&quot;:1,&quot;path&quot;:{&quot;type&quot;:&quot;POLY_LINE&quot;,&quot;points&quot;:[{&quot;x&quot;:3.7463147387180284,&quot;y&quot;:-0.2429049779751899},{&quot;x&quot;:-0.08522951440407207,&quot;y&quot;:-0.3165658920127023},{&quot;x&quot;:-3.7463147387180284,&quot;y&quot;:0.43586597270310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8&quot;}},&quot;e308ae0a-8e54-4932-af28-0e83ce3d9f1c&quot;:{&quot;type&quot;:&quot;FIGURE_OBJECT&quot;,&quot;id&quot;:&quot;e308ae0a-8e54-4932-af28-0e83ce3d9f1c&quot;,&quot;relativeTransform&quot;:{&quot;translate&quot;:{&quot;x&quot;:1.9952989376930028,&quot;y&quot;:4.556512180758037},&quot;rotate&quot;:0},&quot;opacity&quot;:1,&quot;path&quot;:{&quot;type&quot;:&quot;POLY_LINE&quot;,&quot;points&quot;:[{&quot;x&quot;:3.622126500262769,&quot;y&quot;:0.24881179717751256},{&quot;x&quot;:-0.18714550077896597,&quot;y&quot;:-0.1702396507004033},{&quot;x&quot;:-3.622126500262769,&quot;y&quot;:-0.170239650700403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999f4007-b119-49ba-b3e9-1d238dc00e08&quot;,&quot;order&quot;:&quot;9&quot;}},&quot;d8f93913-1c0f-4e00-acfb-fa6ab5346e51&quot;:{&quot;type&quot;:&quot;FIGURE_OBJECT&quot;,&quot;id&quot;:&quot;d8f93913-1c0f-4e00-acfb-fa6ab5346e51&quot;,&quot;relativeTransform&quot;:{&quot;translate&quot;:{&quot;x&quot;:30.168355662506485,&quot;y&quot;:0.4026647771405759},&quot;rotate&quot;:3.141592653589793},&quot;opacity&quot;:1,&quot;source&quot;:{&quot;type&quot;:&quot;ASSETS&quot;},&quot;pathStyles&quot;:[{&quot;type&quot;:&quot;FILL&quot;,&quot;fillStyle&quot;:&quot;rgb(0,0,0)&quot;}],&quot;isLocked&quot;:false,&quot;parent&quot;:{&quot;type&quot;:&quot;CHILD&quot;,&quot;parentId&quot;:&quot;7e504e4b-3b0a-4600-954e-1e249e8ed31a&quot;,&quot;order&quot;:&quot;25&quot;}},&quot;7441536d-0bb7-4274-92a6-689f3cbbe186&quot;:{&quot;type&quot;:&quot;FIGURE_OBJECT&quot;,&quot;id&quot;:&quot;7441536d-0bb7-4274-92a6-689f3cbbe186&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05&quot;}},&quot;c3a27980-a8fb-490b-a5ad-a666bba56a2c&quot;:{&quot;type&quot;:&quot;FIGURE_OBJECT&quot;,&quot;id&quot;:&quot;c3a27980-a8fb-490b-a5ad-a666bba56a2c&quot;,&quot;relativeTransform&quot;:{&quot;translate&quot;:{&quot;x&quot;:1.219618935392397,&quot;y&quot;:5.992404833246015},&quot;rotate&quot;:0},&quot;opacity&quot;:1,&quot;path&quot;:{&quot;type&quot;:&quot;POLY_LINE&quot;,&quot;points&quot;:[{&quot;x&quot;:-2.6886078722682036,&quot;y&quot;:-4.623565179659671},{&quot;x&quot;:-1.3593027513517573,&quot;y&quot;:-0.12568456295601957},{&quot;x&quot;:2.6915279114675457,&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quot;}},&quot;71ca629b-b576-4743-938f-a6b10a411f24&quot;:{&quot;type&quot;:&quot;FIGURE_OBJECT&quot;,&quot;id&quot;:&quot;71ca629b-b576-4743-938f-a6b10a411f24&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15&quot;}},&quot;4a0e0120-c85d-490c-9048-2d2dca7fd46c&quot;:{&quot;type&quot;:&quot;FIGURE_OBJECT&quot;,&quot;id&quot;:&quot;4a0e0120-c85d-490c-9048-2d2dca7fd46c&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quot;}},&quot;5017def4-1274-41e5-bed4-df87c28c1153&quot;:{&quot;type&quot;:&quot;FIGURE_OBJECT&quot;,&quot;id&quot;:&quot;5017def4-1274-41e5-bed4-df87c28c1153&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25&quot;}},&quot;490c307f-13cc-4188-8fbb-cc0a88fb2c9f&quot;:{&quot;type&quot;:&quot;FIGURE_OBJECT&quot;,&quot;id&quot;:&quot;490c307f-13cc-4188-8fbb-cc0a88fb2c9f&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3&quot;}},&quot;8fc3070f-eed9-47df-9323-22082e434e16&quot;:{&quot;type&quot;:&quot;FIGURE_OBJECT&quot;,&quot;id&quot;:&quot;8fc3070f-eed9-47df-9323-22082e434e1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quot;}},&quot;abbd5433-62d4-4176-88cc-4dd4922dc02d&quot;:{&quot;type&quot;:&quot;FIGURE_OBJECT&quot;,&quot;id&quot;:&quot;abbd5433-62d4-4176-88cc-4dd4922dc02d&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55&quot;}},&quot;2133511b-450c-408a-9c67-c7a89123480a&quot;:{&quot;type&quot;:&quot;FIGURE_OBJECT&quot;,&quot;id&quot;:&quot;2133511b-450c-408a-9c67-c7a89123480a&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6&quot;}},&quot;d5045145-7400-4e30-acec-6c3a71236fca&quot;:{&quot;type&quot;:&quot;FIGURE_OBJECT&quot;,&quot;id&quot;:&quot;d5045145-7400-4e30-acec-6c3a71236fca&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quot;}},&quot;01b8c187-2f9e-410c-bc4a-bcff03773134&quot;:{&quot;type&quot;:&quot;FIGURE_OBJECT&quot;,&quot;id&quot;:&quot;01b8c187-2f9e-410c-bc4a-bcff03773134&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75&quot;}},&quot;3a626cf6-87d3-4845-8f99-0147c98e947f&quot;:{&quot;type&quot;:&quot;FIGURE_OBJECT&quot;,&quot;id&quot;:&quot;3a626cf6-87d3-4845-8f99-0147c98e947f&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d8f93913-1c0f-4e00-acfb-fa6ab5346e51&quot;,&quot;order&quot;:&quot;8&quot;}},&quot;46590aed-a99c-4997-af0d-e8f4e933879b&quot;:{&quot;type&quot;:&quot;FIGURE_OBJECT&quot;,&quot;id&quot;:&quot;46590aed-a99c-4997-af0d-e8f4e933879b&quot;,&quot;relativeTransform&quot;:{&quot;translate&quot;:{&quot;x&quot;:32.47444264956121,&quot;y&quot;:0.41116465614231135},&quot;rotate&quot;:0,&quot;skewX&quot;:-2.3300018717609923e-32},&quot;opacity&quot;:1,&quot;path&quot;:{&quot;type&quot;:&quot;ELLIPSE&quot;,&quot;size&quot;:{&quot;x&quot;:-3.6123459652839895,&quot;y&quot;:3.7399547305399254}},&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e504e4b-3b0a-4600-954e-1e249e8ed31a&quot;,&quot;order&quot;:&quot;3&quot;}},&quot;ea91db25-9a78-43ec-8ff5-d101dcf52d64&quot;:{&quot;type&quot;:&quot;FIGURE_OBJECT&quot;,&quot;id&quot;:&quot;ea91db25-9a78-43ec-8ff5-d101dcf52d64&quot;,&quot;name&quot;:&quot;Centrosome (centriole)&quot;,&quot;relativeTransform&quot;:{&quot;translate&quot;:{&quot;x&quot;:32.34599817001119,&quot;y&quot;:0.402713448684336},&quot;rotate&quot;:0,&quot;skewX&quot;:5.191096789557601e-32,&quot;scale&quot;:{&quot;x&quot;:-0.007613786466310591,&quot;y&quot;:0.00761378646631058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e504e4b-3b0a-4600-954e-1e249e8ed31a&quot;,&quot;order&quot;:&quot;5&quot;}},&quot;8263062e-9ac0-4666-b0f3-b501b2ea7eb5&quot;:{&quot;type&quot;:&quot;FIGURE_OBJECT&quot;,&quot;id&quot;:&quot;8263062e-9ac0-4666-b0f3-b501b2ea7eb5&quot;,&quot;relativeTransform&quot;:{&quot;translate&quot;:{&quot;x&quot;:-17.450338606871274,&quot;y&quot;:-0.04997014588410645},&quot;rotate&quot;:0},&quot;opacity&quot;:1,&quot;path&quot;:{&quot;type&quot;:&quot;ELLIPSE&quot;,&quot;size&quot;:{&quot;x&quot;:21.909346539708253,&quot;y&quot;:21.828633007153744}},&quot;pathStyles&quot;:[{&quot;type&quot;:&quot;FILL&quot;,&quot;fillStyle&quot;:&quot;rgba(224,237,245,1)&quot;},{&quot;type&quot;:&quot;STROKE&quot;,&quot;strokeStyle&quot;:&quot;rgba(149,185,211,1)&quot;,&quot;lineWidth&quot;:0.36366549712773655,&quot;lineJoin&quot;:&quot;round&quot;,&quot;dashArray&quot;:[2.8218207853706687,2.8218207853706687]}],&quot;isLocked&quot;:false,&quot;parent&quot;:{&quot;type&quot;:&quot;CHILD&quot;,&quot;parentId&quot;:&quot;7e504e4b-3b0a-4600-954e-1e249e8ed31a&quot;,&quot;order&quot;:&quot;55&quot;}},&quot;f832c78d-5595-4d1e-9c9b-f569e1ecaab3&quot;:{&quot;type&quot;:&quot;FIGURE_OBJECT&quot;,&quot;id&quot;:&quot;f832c78d-5595-4d1e-9c9b-f569e1ecaab3&quot;,&quot;relativeTransform&quot;:{&quot;translate&quot;:{&quot;x&quot;:-29.324635953424686,&quot;y&quot;:-0.039981266328751444},&quot;rotate&quot;:1.2217304763960303e-16},&quot;opacity&quot;:1,&quot;source&quot;:{&quot;type&quot;:&quot;ASSETS&quot;},&quot;pathStyles&quot;:[{&quot;type&quot;:&quot;FILL&quot;,&quot;fillStyle&quot;:&quot;rgb(0,0,0)&quot;}],&quot;isLocked&quot;:false,&quot;parent&quot;:{&quot;type&quot;:&quot;CHILD&quot;,&quot;parentId&quot;:&quot;7e504e4b-3b0a-4600-954e-1e249e8ed31a&quot;,&quot;order&quot;:&quot;6&quot;}},&quot;10d5053e-b9e4-4561-b48e-f0f69b086174&quot;:{&quot;type&quot;:&quot;FIGURE_OBJECT&quot;,&quot;id&quot;:&quot;10d5053e-b9e4-4561-b48e-f0f69b086174&quot;,&quot;relativeTransform&quot;:{&quot;translate&quot;:{&quot;x&quot;:0.6650346477821495,&quot;y&quot;:-7.051682690628482},&quot;rotate&quot;:0},&quot;opacity&quot;:1,&quot;path&quot;:{&quot;type&quot;:&quot;POLY_LINE&quot;,&quot;points&quot;:[{&quot;x&quot;:-2.8270607511999595,&quot;y&quot;:5.519860745707092},{&quot;x&quot;:-1.363453727578621,&quot;y&quot;:-0.6309271871322065},{&quot;x&quot;:2.8270607511999595,&quot;y&quot;:-5.51986074570709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05&quot;}},&quot;39ec1877-72e4-4eb6-b942-8c37858ec938&quot;:{&quot;type&quot;:&quot;FIGURE_OBJECT&quot;,&quot;id&quot;:&quot;39ec1877-72e4-4eb6-b942-8c37858ec938&quot;,&quot;relativeTransform&quot;:{&quot;translate&quot;:{&quot;x&quot;:1.2196189353924076,&quot;y&quot;:-5.992404833246015},&quot;rotate&quot;:0},&quot;opacity&quot;:1,&quot;path&quot;:{&quot;type&quot;:&quot;POLY_LINE&quot;,&quot;points&quot;:[{&quot;x&quot;:-2.6886078722682143,&quot;y&quot;:4.623565179659671},{&quot;x&quot;:-1.3593027513516853,&quot;y&quot;:0.12568456295601957},{&quot;x&quot;:2.691527911467535,&quot;y&quot;:-4.62356517965967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quot;}},&quot;8a287de5-27ac-484c-a54b-0e5d896c9d76&quot;:{&quot;type&quot;:&quot;FIGURE_OBJECT&quot;,&quot;id&quot;:&quot;8a287de5-27ac-484c-a54b-0e5d896c9d76&quot;,&quot;relativeTransform&quot;:{&quot;translate&quot;:{&quot;x&quot;:-0.06984190797963888,&quot;y&quot;:-3.073043951104317},&quot;rotate&quot;:0},&quot;opacity&quot;:1,&quot;path&quot;:{&quot;type&quot;:&quot;POLY_LINE&quot;,&quot;points&quot;:[{&quot;x&quot;:-1.1873124356539435,&quot;y&quot;:1.9555734234299296},{&quot;x&quot;:-0.3492095398982771,&quot;y&quot;:-0.13968381595931909},{&quot;x&quot;:1.1873124356539435,&quot;y&quot;:-1.95557342342992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15&quot;}},&quot;00905f1c-fed5-409f-8a00-7314a1a2abcd&quot;:{&quot;type&quot;:&quot;FIGURE_OBJECT&quot;,&quot;id&quot;:&quot;00905f1c-fed5-409f-8a00-7314a1a2abcd&quot;,&quot;relativeTransform&quot;:{&quot;translate&quot;:{&quot;x&quot;:0.10626446299095688,&quot;y&quot;:2.4805627409349493},&quot;rotate&quot;:0},&quot;opacity&quot;:1,&quot;path&quot;:{&quot;type&quot;:&quot;POLY_LINE&quot;,&quot;points&quot;:[{&quot;x&quot;:-1.150889880642543,&quot;y&quot;:-1.8496355538028255},{&quot;x&quot;:-0.24594827895031732,&quot;y&quot;:0.45279739420996556},{&quot;x&quot;:1.150889880642543,&quot;y&quot;:1.849635553802825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quot;}},&quot;d40adb75-0512-498c-a84f-e90b27ccc768&quot;:{&quot;type&quot;:&quot;FIGURE_OBJECT&quot;,&quot;id&quot;:&quot;d40adb75-0512-498c-a84f-e90b27ccc768&quot;,&quot;relativeTransform&quot;:{&quot;translate&quot;:{&quot;x&quot;:1.8523470834360516,&quot;y&quot;:5.659544561666246},&quot;rotate&quot;:0},&quot;opacity&quot;:1,&quot;path&quot;:{&quot;type&quot;:&quot;POLY_LINE&quot;,&quot;points&quot;:[{&quot;x&quot;:-3.315954107057473,&quot;y&quot;:-4.397690187402081},{&quot;x&quot;:-1.2936118195989408,&quot;y&quot;:0.20717570862350115},{&quot;x&quot;:3.315954107057473,&quot;y&quot;:4.3976901874020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25&quot;}},&quot;581a8bfa-2c61-4378-a534-85ed20501e37&quot;:{&quot;type&quot;:&quot;FIGURE_OBJECT&quot;,&quot;id&quot;:&quot;581a8bfa-2c61-4378-a534-85ed20501e37&quot;,&quot;relativeTransform&quot;:{&quot;translate&quot;:{&quot;x&quot;:0.9444022797006636,&quot;y&quot;:6.975785159450613},&quot;rotate&quot;:0},&quot;opacity&quot;:1,&quot;path&quot;:{&quot;type&quot;:&quot;POLY_LINE&quot;,&quot;points&quot;:[{&quot;x&quot;:-3.1064283831185566,&quot;y&quot;:-5.595758276884796},{&quot;x&quot;:-1.3634537275786622,&quot;y&quot;:0.42745708639135493},{&quot;x&quot;:3.1064283831185566,&quot;y&quot;:5.59575827688479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3&quot;}},&quot;61967117-d567-4183-ba1a-8a63247d34e6&quot;:{&quot;type&quot;:&quot;FIGURE_OBJECT&quot;,&quot;id&quot;:&quot;61967117-d567-4183-ba1a-8a63247d34e6&quot;,&quot;relativeTransform&quot;:{&quot;translate&quot;:{&quot;x&quot;:-1.7309528836298118,&quot;y&quot;:-6.423095920334875},&quot;rotate&quot;:0},&quot;opacity&quot;:1,&quot;path&quot;:{&quot;type&quot;:&quot;POLY_LINE&quot;,&quot;points&quot;:[{&quot;x&quot;:-0.8976167718302445,&quot;y&quot;:4.8912931723672},{&quot;x&quot;:-0.8976167718302445,&quot;y&quot;:-0.14204342975159187},{&quot;x&quot;:1.3119014357518957,&quot;y&quot;:-4.89129317236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quot;}},&quot;7b527bde-7c7e-4043-a4f4-92493d0d5516&quot;:{&quot;type&quot;:&quot;FIGURE_OBJECT&quot;,&quot;id&quot;:&quot;7b527bde-7c7e-4043-a4f4-92493d0d5516&quot;,&quot;relativeTransform&quot;:{&quot;translate&quot;:{&quot;x&quot;:-1.3459196675730043,&quot;y&quot;:6.425455534127024},&quot;rotate&quot;:0},&quot;opacity&quot;:1,&quot;path&quot;:{&quot;type&quot;:&quot;POLY_LINE&quot;,&quot;points&quot;:[{&quot;x&quot;:1.4856034835322822,&quot;y&quot;:5.307985006452801},{&quot;x&quot;:-0.8890213877755223,&quot;y&quot;:0.27936763191855546},{&quot;x&quot;:-1.3153928968199258,&quot;y&quot;:-5.3079850064528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55&quot;}},&quot;89c555f3-d886-4409-b56d-343c185817cc&quot;:{&quot;type&quot;:&quot;FIGURE_OBJECT&quot;,&quot;id&quot;:&quot;89c555f3-d886-4409-b56d-343c185817cc&quot;,&quot;relativeTransform&quot;:{&quot;translate&quot;:{&quot;x&quot;:-3.525479830996431,&quot;y&quot;:-4.009135043755513},&quot;rotate&quot;:0},&quot;opacity&quot;:1,&quot;path&quot;:{&quot;type&quot;:&quot;POLY_LINE&quot;,&quot;points&quot;:[{&quot;x&quot;:0.5253508318228717,&quot;y&quot;:2.6956881222902322},{&quot;x&quot;:-0.24598319990431622,&quot;y&quot;:0.5170396447734038},{&quot;x&quot;:-0.5253508318228717,&quot;y&quot;:-2.69568812229023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6&quot;}},&quot;5123a566-c49c-4382-bac4-ac010c92d571&quot;:{&quot;type&quot;:&quot;FIGURE_OBJECT&quot;,&quot;id&quot;:&quot;5123a566-c49c-4382-bac4-ac010c92d571&quot;,&quot;relativeTransform&quot;:{&quot;translate&quot;:{&quot;x&quot;:-3.4615395642410998,&quot;y&quot;:4.050830662819137},&quot;rotate&quot;:0},&quot;opacity&quot;:1,&quot;path&quot;:{&quot;type&quot;:&quot;POLY_LINE&quot;,&quot;points&quot;:[{&quot;x&quot;:0.2488117971774635,&quot;y&quot;:-2.793676319185637},{&quot;x&quot;:-0.17023965070036975,&quot;y&quot;:0},{&quot;x&quot;:-0.17023965070036975,&quot;y&quot;:2.79367631918563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quot;}},&quot;3d699b6f-bab8-42e8-9b44-8a0e2e6a7177&quot;:{&quot;type&quot;:&quot;FIGURE_OBJECT&quot;,&quot;id&quot;:&quot;3d699b6f-bab8-42e8-9b44-8a0e2e6a7177&quot;,&quot;relativeTransform&quot;:{&quot;translate&quot;:{&quot;x&quot;:-4.341396256128964,&quot;y&quot;:-2.050653789428268},&quot;rotate&quot;:0},&quot;opacity&quot;:1,&quot;path&quot;:{&quot;type&quot;:&quot;POLY_LINE&quot;,&quot;points&quot;:[{&quot;x&quot;:-0.8269049343645607,&quot;y&quot;:-1.0987972090057885},{&quot;x&quot;:0.08411291332190503,&quot;y&quot;:-0.38026365971123416},{&quot;x&quot;:0.8269049343645607,&quot;y&quot;:1.098797209005788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75&quot;}},&quot;75452d10-65e6-4f46-a106-9ee6b99c134e&quot;:{&quot;type&quot;:&quot;FIGURE_OBJECT&quot;,&quot;id&quot;:&quot;75452d10-65e6-4f46-a106-9ee6b99c134e&quot;,&quot;relativeTransform&quot;:{&quot;translate&quot;:{&quot;x&quot;:-3.9648489969828122,&quot;y&quot;:2.753203982637389},&quot;rotate&quot;:0},&quot;opacity&quot;:1,&quot;path&quot;:{&quot;type&quot;:&quot;POLY_LINE&quot;,&quot;points&quot;:[{&quot;x&quot;:-0.6447169296736843,&quot;y&quot;:1.873403369565947},{&quot;x&quot;:-0.22566548179576842,&quot;y&quot;:-0.22185386982330146},{&quot;x&quot;:0.6447169296736843,&quot;y&quot;:-1.87340336956594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f832c78d-5595-4d1e-9c9b-f569e1ecaab3&quot;,&quot;order&quot;:&quot;8&quot;}},&quot;6d0e1c82-dd58-49fd-825a-4c6bbf080120&quot;:{&quot;type&quot;:&quot;FIGURE_OBJECT&quot;,&quot;id&quot;:&quot;6d0e1c82-dd58-49fd-825a-4c6bbf080120&quot;,&quot;relativeTransform&quot;:{&quot;translate&quot;:{&quot;x&quot;:-17.458385163410295,&quot;y&quot;:0.5275138745380498},&quot;rotate&quot;:-1.4878138052544418},&quot;opacity&quot;:1,&quot;source&quot;:{&quot;type&quot;:&quot;ASSETS&quot;},&quot;pathStyles&quot;:[{&quot;type&quot;:&quot;FILL&quot;,&quot;fillStyle&quot;:&quot;rgb(0,0,0)&quot;}],&quot;isLocked&quot;:false,&quot;parent&quot;:{&quot;type&quot;:&quot;CHILD&quot;,&quot;parentId&quot;:&quot;7e504e4b-3b0a-4600-954e-1e249e8ed31a&quot;,&quot;order&quot;:&quot;7&quot;}},&quot;8356c7af-f915-4f0b-aeca-7d694cf90348&quot;:{&quot;type&quot;:&quot;FIGURE_OBJECT&quot;,&quot;id&quot;:&quot;8356c7af-f915-4f0b-aeca-7d694cf90348&quot;,&quot;relativeTransform&quot;:{&quot;translate&quot;:{&quot;x&quot;:1.6805878187898224,&quot;y&quot;:-0.553470292335374},&quot;rotate&quot;:0},&quot;opacity&quot;:1,&quot;path&quot;:{&quot;type&quot;:&quot;POLY_LINE&quot;,&quot;points&quot;:[{&quot;x&quot;:3.5345762551503586,&quot;y&quot;:-5.263294300838973},{&quot;x&quot;:3.5345762551503586,&quot;y&quot;:-2.0414254528629536},{&quot;x&quot;:6.464216144617598,&quot;y&quot;:1.667108295988758},{&quot;x&quot;:4.489204061958114,&quot;y&quot;:4.402312243089251},{&quot;x&quot;:0.3127074071742565,&quot;y&quot;:1.5384288226660674},{&quot;x&quot;:-3.863789247609518,&quot;y&quot;:5.237611574046172},{&quot;x&quot;:-6.489015716330866,&quot;y&quot;:2.0157427260700693}],&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1&quot;}},&quot;562f94b3-b002-41ba-87df-f066a5a06fed&quot;:{&quot;type&quot;:&quot;FIGURE_OBJECT&quot;,&quot;id&quot;:&quot;562f94b3-b002-41ba-87df-f066a5a06fed&quot;,&quot;relativeTransform&quot;:{&quot;translate&quot;:{&quot;x&quot;:0.5613094951101827,&quot;y&quot;:0},&quot;rotate&quot;:0},&quot;opacity&quot;:1,&quot;path&quot;:{&quot;type&quot;:&quot;POLY_LINE&quot;,&quot;points&quot;:[{&quot;x&quot;:-5.648276745981447,&quot;y&quot;:-5.085335963986421},{&quot;x&quot;:-2.677906213103671,&quot;y&quot;:-3.608116233396015},{&quot;x&quot;:-0.2784953326878338,&quot;y&quot;:-7.591233956856686},{&quot;x&quot;:3.7658314828486157,&quot;y&quot;:-4.562744040203853},{&quot;x&quot;:-0.03983838098608089,&quot;y&quot;:-1.7441386401592356},{&quot;x&quot;:4.136658273797776,&quot;y&quot;:0.1651169734562754},{&quot;x&quot;:5.568599984009533,&quot;y&quot;:4.699599055792969},{&quot;x&quot;:2.585388087735267,&quot;y&quot;:7.324825524514318},{&quot;x&quot;:-2.4264078980053454,&quot;y&quot;:6.847511621110399}],&quot;closed&quot;:false},&quot;pathStyles&quot;:[{&quot;type&quot;:&quot;FILL&quot;,&quot;fillStyle&quot;:&quot;transparent&quot;},{&quot;type&quot;:&quot;STROKE&quot;,&quot;strokeStyle&quot;:&quot;rgba(216,89,115,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2&quot;}},&quot;bfe965b2-bec2-42e3-a086-7d95ceae5d97&quot;:{&quot;type&quot;:&quot;FIGURE_OBJECT&quot;,&quot;id&quot;:&quot;bfe965b2-bec2-42e3-a086-7d95ceae5d97&quot;,&quot;relativeTransform&quot;:{&quot;translate&quot;:{&quot;x&quot;:-4.8082931630798664e-18,&quot;y&quot;:-0.36657672037074357},&quot;rotate&quot;:1.4878138052544418},&quot;opacity&quot;:1,&quot;path&quot;:{&quot;type&quot;:&quot;POLY_LINE&quot;,&quot;points&quot;:[{&quot;x&quot;:-0.29517553161956567,&quot;y&quot;:8.102136646800512},{&quot;x&quot;:-3.204499508641458,&quot;y&quot;:5.920143664034094},{&quot;x&quot;:-5.10067015775962,&quot;y&quot;:3.3296665413199373},{&quot;x&quot;:-3.7827796397407267,&quot;y&quot;:-1.5947481426081151},{&quot;x&quot;:-0.08445261582589027,&quot;y&quot;:-1.5137734770538267},{&quot;x&quot;:0.13759301777536675,&quot;y&quot;:-7.367607515142271},{&quot;x&quot;:5.119013659086782,&quot;y&quot;:-6.805050644103827}],&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5&quot;}},&quot;99cc3066-d45b-4074-87c1-75a44a898595&quot;:{&quot;type&quot;:&quot;FIGURE_OBJECT&quot;,&quot;id&quot;:&quot;99cc3066-d45b-4074-87c1-75a44a898595&quot;,&quot;relativeTransform&quot;:{&quot;translate&quot;:{&quot;x&quot;:-0.03528886350233657,&quot;y&quot;:-0.007874036324449758},&quot;rotate&quot;:0},&quot;opacity&quot;:1,&quot;path&quot;:{&quot;type&quot;:&quot;POLY_LINE&quot;,&quot;points&quot;:[{&quot;x&quot;:-0.8352993309567621,&quot;y&quot;:-5.212248177595118},{&quot;x&quot;:2.9832118962741765,&quot;y&quot;:-5.450905129297036},{&quot;x&quot;:3.190112226942716,&quot;y&quot;:-2.517691864404415},{&quot;x&quot;:-2.2989976622018156,&quot;y&quot;:-2.517691864404415},{&quot;x&quot;:-3.9695963241154906,&quot;y&quot;:1.3008193628264417},{&quot;x&quot;:0.5648857582214507,&quot;y&quot;:1.3008193628265243},{&quot;x&quot;:0.5648857582212854,&quot;y&quot;:5.238659065908546},{&quot;x&quot;:4.154773790026614,&quot;y&quot;:5.238659065908464}],&quot;closed&quot;:false},&quot;pathStyles&quot;:[{&quot;type&quot;:&quot;FILL&quot;,&quot;fillStyle&quot;:&quot;transparent&quot;},{&quot;type&quot;:&quot;STROKE&quot;,&quot;strokeStyle&quot;:&quot;rgba(28, 113, 160, 1)&quot;,&quot;lineWidth&quot;:0.477313903403869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d0e1c82-dd58-49fd-825a-4c6bbf080120&quot;,&quot;order&quot;:&quot;7&quot;}},&quot;72ad683c-6e62-4e03-ae21-3dd68d06c9e5&quot;:{&quot;type&quot;:&quot;FIGURE_OBJECT&quot;,&quot;id&quot;:&quot;72ad683c-6e62-4e03-ae21-3dd68d06c9e5&quot;,&quot;relativeTransform&quot;:{&quot;translate&quot;:{&quot;x&quot;:18.259871089416425,&quot;y&quot;:-0.07415165996015453},&quot;rotate&quot;:-0.07648399923718265},&quot;opacity&quot;:1,&quot;source&quot;:{&quot;type&quot;:&quot;ASSETS&quot;},&quot;pathStyles&quot;:[{&quot;type&quot;:&quot;FILL&quot;,&quot;fillStyle&quot;:&quot;rgb(0,0,0)&quot;}],&quot;isLocked&quot;:false,&quot;parent&quot;:{&quot;type&quot;:&quot;CHILD&quot;,&quot;parentId&quot;:&quot;7e504e4b-3b0a-4600-954e-1e249e8ed31a&quot;,&quot;order&quot;:&quot;75&quot;}},&quot;30b17704-17a9-44f5-8352-6626f0b6b796&quot;:{&quot;type&quot;:&quot;FIGURE_OBJECT&quot;,&quot;id&quot;:&quot;30b17704-17a9-44f5-8352-6626f0b6b796&quot;,&quot;relativeTransform&quot;:{&quot;translate&quot;:{&quot;x&quot;:1.5832950736839253,&quot;y&quot;:-0.5534702923354617},&quot;rotate&quot;:0},&quot;opacity&quot;:1,&quot;path&quot;:{&quot;type&quot;:&quot;POLY_LINE&quot;,&quot;points&quot;:[{&quot;x&quot;:3.53457625515038,&quot;y&quot;:-5.263294300839015},{&quot;x&quot;:3.5345762551504625,&quot;y&quot;:-2.041425452862913},{&quot;x&quot;:6.464216144617579,&quot;y&quot;:1.6671082959887977},{&quot;x&quot;:4.4892040619581355,&quot;y&quot;:4.402312243089374},{&quot;x&quot;:0.31270740717427725,&quot;y&quot;:1.53842882266619},{&quot;x&quot;:-3.8637892476095805,&quot;y&quot;:5.237611574046211},{&quot;x&quot;:-6.489015716330846,&quot;y&quot;:2.015742726070191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1&quot;}},&quot;381a0e66-a00b-4b5f-97cd-a6e58936f866&quot;:{&quot;type&quot;:&quot;FIGURE_OBJECT&quot;,&quot;id&quot;:&quot;381a0e66-a00b-4b5f-97cd-a6e58936f866&quot;,&quot;relativeTransform&quot;:{&quot;translate&quot;:{&quot;x&quot;:0.46401675000430675,&quot;y&quot;:-3.2293496144943e-14},&quot;rotate&quot;:0},&quot;opacity&quot;:1,&quot;path&quot;:{&quot;type&quot;:&quot;POLY_LINE&quot;,&quot;points&quot;:[{&quot;x&quot;:-5.64827674598141,&quot;y&quot;:-5.085335963986335},{&quot;x&quot;:-2.6779062131037157,&quot;y&quot;:-3.6081162333960117},{&quot;x&quot;:-0.2784953326878785,&quot;y&quot;:-7.5912339568566},{&quot;x&quot;:3.7658314828485717,&quot;y&quot;:-4.562744040203767},{&quot;x&quot;:-0.03983838098604281,&quot;y&quot;:-1.7441386401593155},{&quot;x&quot;:4.136658273797815,&quot;y&quot;:0.16511697345627796},{&quot;x&quot;:5.56859998400949,&quot;y&quot;:4.699599055793054},{&quot;x&quot;:2.5853880877353057,&quot;y&quot;:7.324825524514236},{&quot;x&quot;:-2.4264078980053077,&quot;y&quot;:6.8475116211104}],&quot;closed&quot;:false},&quot;pathStyles&quot;:[{&quot;type&quot;:&quot;FILL&quot;,&quot;fillStyle&quot;:&quot;transparent&quot;},{&quot;type&quot;:&quot;STROKE&quot;,&quot;strokeStyle&quot;:&quot;rgba(216,89,115,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2&quot;}},&quot;aaa474cd-ba7f-41e5-8f59-e220d568cdcf&quot;:{&quot;type&quot;:&quot;FIGURE_OBJECT&quot;,&quot;id&quot;:&quot;aaa474cd-ba7f-41e5-8f59-e220d568cdcf&quot;,&quot;relativeTransform&quot;:{&quot;translate&quot;:{&quot;x&quot;:3.100255610762493e-14,&quot;y&quot;:-0.690369376241038},&quot;rotate&quot;:0},&quot;opacity&quot;:1,&quot;path&quot;:{&quot;type&quot;:&quot;POLY_LINE&quot;,&quot;points&quot;:[{&quot;x&quot;:-8.094399690027325,&quot;y&quot;:1.8360853758781366},{&quot;x&quot;:-6.3167418640748405,&quot;y&quot;:0.9505264336956801},{&quot;x&quot;:-3.8382825197007318,&quot;y&quot;:-4.483338592704252},{&quot;x&quot;:1.1784232969795936,&quot;y&quot;:-3.5781545530441776},{&quot;x&quot;:1.4042716744858839,&quot;y&quot;:0.11415802617486805},{&quot;x&quot;:7.25636700246014,&quot;y&quot;:-0.14976901144241078},{&quot;x&quot;:7.108642521551646,&quot;y&quot;:4.861139021696595}],&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5&quot;}},&quot;02a6186d-9a25-4977-9734-4f27c52e07c9&quot;:{&quot;type&quot;:&quot;FIGURE_OBJECT&quot;,&quot;id&quot;:&quot;02a6186d-9a25-4977-9734-4f27c52e07c9&quot;,&quot;relativeTransform&quot;:{&quot;translate&quot;:{&quot;x&quot;:-0.13258160860822688,&quot;y&quot;:-0.007874036324458813},&quot;rotate&quot;:0},&quot;opacity&quot;:1,&quot;path&quot;:{&quot;type&quot;:&quot;POLY_LINE&quot;,&quot;points&quot;:[{&quot;x&quot;:-0.8352993309568372,&quot;y&quot;:-5.212248177595098},{&quot;x&quot;:2.9832118962742675,&quot;y&quot;:-5.450905129297017},{&quot;x&quot;:3.1901122269426416,&quot;y&quot;:-2.5176918644043966},{&quot;x&quot;:-2.2989976622018906,&quot;y&quot;:-2.5176918644043966},{&quot;x&quot;:-3.969596324115401,&quot;y&quot;:1.3008193628265423},{&quot;x&quot;:0.5648857582213759,&quot;y&quot;:1.3008193628264595},{&quot;x&quot;:0.564885758221376,&quot;y&quot;:5.2386590659084815},{&quot;x&quot;:4.15477379002654,&quot;y&quot;:5.238659065908564}],&quot;closed&quot;:false},&quot;pathStyles&quot;:[{&quot;type&quot;:&quot;FILL&quot;,&quot;fillStyle&quot;:&quot;transparent&quot;},{&quot;type&quot;:&quot;STROKE&quot;,&quot;strokeStyle&quot;:&quot;rgba(28, 113, 160, 1)&quot;,&quot;lineWidth&quot;:0.4773139034038692,&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2ad683c-6e62-4e03-ae21-3dd68d06c9e5&quot;,&quot;order&quot;:&quot;7&quot;}},&quot;86dac014-520f-4d59-bf47-1d9e6057273b&quot;:{&quot;type&quot;:&quot;FIGURE_OBJECT&quot;,&quot;id&quot;:&quot;86dac014-520f-4d59-bf47-1d9e6057273b&quot;,&quot;relativeTransform&quot;:{&quot;translate&quot;:{&quot;x&quot;:-31.81015765408764,&quot;y&quot;:-0.3905651358519275},&quot;rotate&quot;:0},&quot;opacity&quot;:1,&quot;source&quot;:{&quot;type&quot;:&quot;ASSETS&quot;},&quot;pathStyles&quot;:[{&quot;type&quot;:&quot;FILL&quot;,&quot;fillStyle&quot;:&quot;rgb(0,0,0)&quot;}],&quot;isLocked&quot;:false,&quot;parent&quot;:{&quot;type&quot;:&quot;CHILD&quot;,&quot;parentId&quot;:&quot;7e504e4b-3b0a-4600-954e-1e249e8ed31a&quot;,&quot;order&quot;:&quot;8&quot;}},&quot;d5a8f09e-9870-4990-abe2-782ab7fa1098&quot;:{&quot;type&quot;:&quot;FIGURE_OBJECT&quot;,&quot;id&quot;:&quot;d5a8f09e-9870-4990-abe2-782ab7fa1098&quot;,&quot;relativeTransform&quot;:{&quot;translate&quot;:{&quot;x&quot;:1.3565993554611687e-14,&quot;y&quot;:1.0658994935766324e-14},&quot;rotate&quot;:0},&quot;opacity&quot;:1,&quot;path&quot;:{&quot;type&quot;:&quot;ELLIPSE&quot;,&quot;size&quot;:{&quot;x&quot;:3.710836691709707,&quot;y&quot;:3.658434886140483}},&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86dac014-520f-4d59-bf47-1d9e6057273b&quot;,&quot;order&quot;:&quot;2&quot;}},&quot;59c16e63-1497-48ec-b386-1172c9abd421&quot;:{&quot;type&quot;:&quot;FIGURE_OBJECT&quot;,&quot;id&quot;:&quot;59c16e63-1497-48ec-b386-1172c9abd421&quot;,&quot;name&quot;:&quot;Centrosome (centriole)&quot;,&quot;relativeTransform&quot;:{&quot;translate&quot;:{&quot;x&quot;:-0.00011145278926541827,&quot;y&quot;:-0.00009446579789604123},&quot;rotate&quot;:0,&quot;skewX&quot;:0,&quot;scale&quot;:{&quot;x&quot;:0.007455523253086733,&quot;y&quot;:0.007455523253086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6dac014-520f-4d59-bf47-1d9e6057273b&quot;,&quot;order&quot;:&quot;5&quot;}},&quot;1db979c0-d379-462e-8db4-6ffba8686f78&quot;:{&quot;relativeTransform&quot;:{&quot;translate&quot;:{&quot;x&quot;:-253.79786660250306,&quot;y&quot;:-135.21816655860437},&quot;rotate&quot;:0,&quot;skewX&quot;:0,&quot;scale&quot;:{&quot;x&quot;:1,&quot;y&quot;:1}},&quot;type&quot;:&quot;FIGURE_OBJECT&quot;,&quot;id&quot;:&quot;1db979c0-d379-462e-8db4-6ffba8686f78&quot;,&quot;name&quot;:&quot;Mitosis (4a. Early anaphase)&quot;,&quot;displayName&quot;:&quot;Mitosis (4a. Early anaphase)&quot;,&quot;opacity&quot;:1,&quot;source&quot;:{&quot;id&quot;:&quot;5e96168bb790b100a97279eb&quot;,&quot;type&quot;:&quot;ASSETS&quot;},&quot;pathStyles&quot;:[{&quot;type&quot;:&quot;FILL&quot;,&quot;fillStyle&quot;:&quot;rgb(0,0,0)&quot;}],&quot;isLocked&quot;:false,&quot;parent&quot;:{&quot;type&quot;:&quot;CHILD&quot;,&quot;parentId&quot;:&quot;3c7c822a-32a9-49b4-82f7-195197635cdd&quot;,&quot;order&quot;:&quot;998&quot;},&quot;isPremium&quot;:true},&quot;9ccacaae-1dc4-4cf0-aa79-1755f0c664dd&quot;:{&quot;type&quot;:&quot;FIGURE_OBJECT&quot;,&quot;id&quot;:&quot;9ccacaae-1dc4-4cf0-aa79-1755f0c664dd&quot;,&quot;relativeTransform&quot;:{&quot;translate&quot;:{&quot;x&quot;:0,&quot;y&quot;:0},&quot;rotate&quot;:0},&quot;opacity&quot;:1,&quot;path&quot;:{&quot;type&quot;:&quot;POLY_LINE&quot;,&quot;points&quot;:[{&quot;x&quot;:-1.1635075531139165,&quot;y&quot;:-18.0955861763993},{&quot;x&quot;:10.492002715528248,&quot;y&quot;:-20.072517626609375},{&quot;x&quot;:20.70261808553788,&quot;y&quot;:-17.71859668387891},{&quot;x&quot;:27.757225068453653,&quot;y&quot;:-11.381117222681278},{&quot;x&quot;:30.913233455547594,&quot;y&quot;:-3.8024876767186044},{&quot;x&quot;:30.913233455547594,&quot;y&quot;:6.307059559783808},{&quot;x&quot;:26.050056590476114,&quot;y&quot;:14.45524743846642},{&quot;x&quot;:19.36674471192437,&quot;y&quot;:18.438805956933507},{&quot;x&quot;:12.681167440761124,&quot;y&quot;:20.072517626609375},{&quot;x&quot;:6.000120954820717,&quot;y&quot;:20.072517626609375},{&quot;x&quot;:-0.4975433715490938,&quot;y&quot;:18.107084174850204},{&quot;x&quot;:-7.180855250100837,&quot;y&quot;:19.657684328163505},{&quot;x&quot;:-15.684302142132928,&quot;y&quot;:19.657684328163505},{&quot;x&quot;:-22.589602081206415,&quot;y&quot;:16.83958828261075},{&quot;x&quot;:-26.64215960017561,&quot;y&quot;:13.267817730144925},{&quot;x&quot;:-29.829856616304124,&quot;y&quot;:7.604975353437126},{&quot;x&quot;:-30.913233455547594,&quot;y&quot;:0.6696524745955271},{&quot;x&quot;:-30.386799272850173,&quot;y&quot;:-4.8889127272096164},{&quot;x&quot;:-28.344676198848163,&quot;y&quot;:-10.5021088214132},{&quot;x&quot;:-23.51783984211633,&quot;y&quot;:-15.93423407386826},{&quot;x&quot;:-17.129197040765376,&quot;y&quot;:-19.182011226890275},{&quot;x&quot;:-9.40862587628478,&quot;y&quot;:-19.736721750586867}],&quot;closed&quot;:true,&quot;cornerRounding&quot;:{&quot;type&quot;:&quot;ARC_LENGTH&quot;,&quot;global&quot;:9.813468544117267}},&quot;pathStyles&quot;:[{&quot;type&quot;:&quot;FILL&quot;,&quot;fillStyle&quot;:&quot;rgba(241, 250, 255, 1)&quot;},{&quot;type&quot;:&quot;STROKE&quot;,&quot;strokeStyle&quot;:&quot;rgba(119, 173, 212, 1)&quot;,&quot;lineWidth&quot;:0.5281394839142945,&quot;lineJoin&quot;:&quot;round&quot;}],&quot;isLocked&quot;:false,&quot;parent&quot;:{&quot;type&quot;:&quot;CHILD&quot;,&quot;parentId&quot;:&quot;1db979c0-d379-462e-8db4-6ffba8686f78&quot;,&quot;order&quot;:&quot;05&quot;}},&quot;76b23892-b313-46b3-9070-cf26f2f6e897&quot;:{&quot;type&quot;:&quot;FIGURE_OBJECT&quot;,&quot;id&quot;:&quot;76b23892-b313-46b3-9070-cf26f2f6e897&quot;,&quot;relativeTransform&quot;:{&quot;translate&quot;:{&quot;x&quot;:-13.488032665190836,&quot;y&quot;:0.14580047725575487},&quot;rotate&quot;:0},&quot;opacity&quot;:1,&quot;source&quot;:{&quot;type&quot;:&quot;ASSETS&quot;},&quot;pathStyles&quot;:[{&quot;type&quot;:&quot;FILL&quot;,&quot;fillStyle&quot;:&quot;rgb(0,0,0)&quot;}],&quot;isLocked&quot;:false,&quot;parent&quot;:{&quot;type&quot;:&quot;CHILD&quot;,&quot;parentId&quot;:&quot;1db979c0-d379-462e-8db4-6ffba8686f78&quot;,&quot;order&quot;:&quot;1&quot;}},&quot;daa87639-0383-4ce0-b8da-8bfffd551da9&quot;:{&quot;type&quot;:&quot;FIGURE_OBJECT&quot;,&quot;id&quot;:&quot;daa87639-0383-4ce0-b8da-8bfffd551da9&quot;,&quot;relativeTransform&quot;:{&quot;translate&quot;:{&quot;x&quot;:1.5691321028121166,&quot;y&quot;:-9.56586288640948},&quot;rotate&quot;:0},&quot;opacity&quot;:1,&quot;path&quot;:{&quot;type&quot;:&quot;POLY_LINE&quot;,&quot;points&quot;:[{&quot;x&quot;:-13.960332533326696,&quot;y&quot;:7.671961995690671},{&quot;x&quot;:-6.016537468091289,&quot;y&quot;:-4.12629688377871},{&quot;x&quot;:13.960332533326696,&quot;y&quot;:-7.4800779789072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05&quot;}},&quot;7d2238ee-1195-48b1-afad-487747d309bd&quot;:{&quot;type&quot;:&quot;FIGURE_OBJECT&quot;,&quot;id&quot;:&quot;7d2238ee-1195-48b1-afad-487747d309bd&quot;,&quot;relativeTransform&quot;:{&quot;translate&quot;:{&quot;x&quot;:-2.5165409409181083,&quot;y&quot;:-7.417176099191523},&quot;rotate&quot;:0},&quot;opacity&quot;:1,&quot;path&quot;:{&quot;type&quot;:&quot;POLY_LINE&quot;,&quot;points&quot;:[{&quot;x&quot;:-9.151194846498411,&quot;y&quot;:5.693413161997556},{&quot;x&quot;:-2.5141307017747594,&quot;y&quot;:-3.0670191452215474},{&quot;x&quot;:9.151194846498411,&quot;y&quot;:-5.54590082422956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quot;}},&quot;024eb016-cccc-438a-be96-35eb08fc108d&quot;:{&quot;type&quot;:&quot;FIGURE_OBJECT&quot;,&quot;id&quot;:&quot;024eb016-cccc-438a-be96-35eb08fc108d&quot;,&quot;relativeTransform&quot;:{&quot;translate&quot;:{&quot;x&quot;:1.4962238181353322,&quot;y&quot;:-5.1729708500183404},&quot;rotate&quot;:0},&quot;opacity&quot;:1,&quot;path&quot;:{&quot;type&quot;:&quot;POLY_LINE&quot;,&quot;points&quot;:[{&quot;x&quot;:-12.720891693822686,&quot;y&quot;:3.44918929021189},{&quot;x&quot;:-2.7356646576394668,&quot;y&quot;:-2.1032598686195687},{&quot;x&quot;:12.720891693822686,&quot;y&quot;:-2.978159284740112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15&quot;}},&quot;71896526-7a04-4b51-a716-33b16ac42747&quot;:{&quot;type&quot;:&quot;FIGURE_OBJECT&quot;,&quot;id&quot;:&quot;71896526-7a04-4b51-a716-33b16ac42747&quot;,&quot;relativeTransform&quot;:{&quot;translate&quot;:{&quot;x&quot;:-2.0762821310233788,&quot;y&quot;:-2.7815237362262852},&quot;rotate&quot;:0},&quot;opacity&quot;:1,&quot;path&quot;:{&quot;type&quot;:&quot;POLY_LINE&quot;,&quot;points&quot;:[{&quot;x&quot;:-8.565119467250279,&quot;y&quot;:1.4708891229212537},{&quot;x&quot;:-1.6420403874887768,&quot;y&quot;:-0.8010274641201609},{&quot;x&quot;:8.565119467250279,&quot;y&quot;:-1.423205237320698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quot;}},&quot;8e4a4cfa-6d0c-4325-b0e4-8728bcfa03c6&quot;:{&quot;type&quot;:&quot;FIGURE_OBJECT&quot;,&quot;id&quot;:&quot;8e4a4cfa-6d0c-4325-b0e4-8728bcfa03c6&quot;,&quot;relativeTransform&quot;:{&quot;translate&quot;:{&quot;x&quot;:-2.222098700376823,&quot;y&quot;:1.6247293438316646},&quot;rotate&quot;:0},&quot;opacity&quot;:1,&quot;path&quot;:{&quot;type&quot;:&quot;POLY_LINE&quot;,&quot;points&quot;:[{&quot;x&quot;:-8.856752605957126,&quot;y&quot;:-1.4771982636026222},{&quot;x&quot;:-1.0587741100751225,&quot;y&quot;:0.7711987993119188},{&quot;x&quot;:8.856752605957126,&quot;y&quot;:1.4613701502921348}],&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25&quot;}},&quot;01f19452-6ed3-483f-a83e-b3aff9bac28f&quot;:{&quot;type&quot;:&quot;FIGURE_OBJECT&quot;,&quot;id&quot;:&quot;01f19452-6ed3-483f-a83e-b3aff9bac28f&quot;,&quot;relativeTransform&quot;:{&quot;translate&quot;:{&quot;x&quot;:2.006581810872285,&quot;y&quot;:4.445861779898271},&quot;rotate&quot;:0},&quot;opacity&quot;:1,&quot;path&quot;:{&quot;type&quot;:&quot;POLY_LINE&quot;,&quot;points&quot;:[{&quot;x&quot;:-13.23124968655964,&quot;y&quot;:-3.860880991608853},{&quot;x&quot;:-3.24602265037642,&quot;y&quot;:2.1787468744944203},{&quot;x&quot;:13.23124968655964,&quot;y&quot;:3.63691256802849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3&quot;}},&quot;840f945e-b10a-480b-b932-f549e34b5307&quot;:{&quot;type&quot;:&quot;FIGURE_OBJECT&quot;,&quot;id&quot;:&quot;840f945e-b10a-480b-b932-f549e34b5307&quot;,&quot;relativeTransform&quot;:{&quot;translate&quot;:{&quot;x&quot;:-2.5866401237603314,&quot;y&quot;:6.739850962439369},&quot;rotate&quot;:0},&quot;opacity&quot;:1,&quot;path&quot;:{&quot;type&quot;:&quot;POLY_LINE&quot;,&quot;points&quot;:[{&quot;x&quot;:-9.075477459987232,&quot;y&quot;:-5.717420466089866},{&quot;x&quot;:-2.15239838022573,&quot;y&quot;:2.8010890790215526},{&quot;x&quot;:9.075477459987232,&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4&quot;}},&quot;6528f7d9-b532-4575-ad04-4dcfa644d313&quot;:{&quot;type&quot;:&quot;FIGURE_OBJECT&quot;,&quot;id&quot;:&quot;6528f7d9-b532-4575-ad04-4dcfa644d313&quot;,&quot;relativeTransform&quot;:{&quot;translate&quot;:{&quot;x&quot;:1.4233155334586307,&quot;y&quot;:9.241682659023203},&quot;rotate&quot;:0},&quot;opacity&quot;:1,&quot;path&quot;:{&quot;type&quot;:&quot;POLY_LINE&quot;,&quot;points&quot;:[{&quot;x&quot;:-13.814515963973292,&quot;y&quot;:-8.095891345000421},{&quot;x&quot;:-5.870720898737968,&quot;y&quot;:4.625489178584385},{&quot;x&quot;:13.814515963973292,&quot;y&quot;:7.541820565652697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quot;}},&quot;7197a61d-377b-4df9-bec1-f46c3b02dde0&quot;:{&quot;type&quot;:&quot;FIGURE_OBJECT&quot;,&quot;id&quot;:&quot;7197a61d-377b-4df9-bec1-f46c3b02dde0&quot;,&quot;relativeTransform&quot;:{&quot;translate&quot;:{&quot;x&quot;:-7.639922094910672,&quot;y&quot;:-9.615743097611139},&quot;rotate&quot;:0},&quot;opacity&quot;:1,&quot;path&quot;:{&quot;type&quot;:&quot;POLY_LINE&quot;,&quot;points&quot;:[{&quot;x&quot;:-5.132030597396542,&quot;y&quot;:7.721830906412463},{&quot;x&quot;:-2.785962613858696,&quot;y&quot;:-1.8891681322757956},{&quot;x&quot;:5.233948700579146,&quot;y&quot;:-7.72183090641246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55&quot;}},&quot;8cc716a8-eda4-4b1c-82ca-625747cff7d9&quot;:{&quot;type&quot;:&quot;FIGURE_OBJECT&quot;,&quot;id&quot;:&quot;8cc716a8-eda4-4b1c-82ca-625747cff7d9&quot;,&quot;relativeTransform&quot;:{&quot;translate&quot;:{&quot;x&quot;:-9.024496676271173,&quot;y&quot;:8.623558226714204},&quot;rotate&quot;:0},&quot;opacity&quot;:1,&quot;path&quot;:{&quot;type&quot;:&quot;POLY_LINE&quot;,&quot;points&quot;:[{&quot;x&quot;:4.139641602931544,&quot;y&quot;:7.576678720548001},{&quot;x&quot;:-2.4221040179720994,&quot;y&quot;:0.7232999609374283},{&quot;x&quot;:-3.764022088182838,&quot;y&quot;:-7.57667872054800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quot;}},&quot;d1134132-b017-4844-9787-87fb4e0f8ed6&quot;:{&quot;type&quot;:&quot;FIGURE_OBJECT&quot;,&quot;id&quot;:&quot;d1134132-b017-4844-9787-87fb4e0f8ed6&quot;,&quot;relativeTransform&quot;:{&quot;translate&quot;:{&quot;x&quot;:-12.93992511332759,&quot;y&quot;:-6.731241290679504},&quot;rotate&quot;:0},&quot;opacity&quot;:1,&quot;path&quot;:{&quot;type&quot;:&quot;POLY_LINE&quot;,&quot;points&quot;:[{&quot;x&quot;:-0.3261747333076585,&quot;y&quot;:5.065303077914279},{&quot;x&quot;:-0.839740690570302,&quot;y&quot;:0.3299099881621379},{&quot;x&quot;:1.0558747110240232,&quot;y&quot;:-5.06530307791427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65&quot;}},&quot;c67f051e-c875-4369-ad5a-a48a29f5f79b&quot;:{&quot;type&quot;:&quot;FIGURE_OBJECT&quot;,&quot;id&quot;:&quot;c67f051e-c875-4369-ad5a-a48a29f5f79b&quot;,&quot;relativeTransform&quot;:{&quot;translate&quot;:{&quot;x&quot;:-13.058165418737206,&quot;y&quot;:5.897275606457827},&quot;rotate&quot;:0},&quot;opacity&quot;:1,&quot;path&quot;:{&quot;type&quot;:&quot;POLY_LINE&quot;,&quot;points&quot;:[{&quot;x&quot;:0.0047736887284569925,&quot;y&quot;:-4.874839061778077},{&quot;x&quot;:-0.812162430330491,&quot;y&quot;:0.06289227311539747},{&quot;x&quot;:0.9376364019105964,&quot;y&quot;:4.87483906177807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quot;}},&quot;eb33399f-55ba-42c3-b522-80f301141f24&quot;:{&quot;type&quot;:&quot;FIGURE_OBJECT&quot;,&quot;id&quot;:&quot;eb33399f-55ba-42c3-b522-80f301141f24&quot;,&quot;relativeTransform&quot;:{&quot;translate&quot;:{&quot;x&quot;:-14.666254822729975,&quot;y&quot;:-2.435511807615127},&quot;rotate&quot;:0},&quot;opacity&quot;:1,&quot;path&quot;:{&quot;type&quot;:&quot;POLY_LINE&quot;,&quot;points&quot;:[{&quot;x&quot;:-0.8632098134088371,&quot;y&quot;:-1.147039392731319},{&quot;x&quot;:0.0878058519140989,&quot;y&quot;:-0.3969589599773659},{&quot;x&quot;:0.8632098134088371,&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75&quot;}},&quot;9cd66c9c-8784-4faf-9161-8cb23c73c152&quot;:{&quot;type&quot;:&quot;FIGURE_OBJECT&quot;,&quot;id&quot;:&quot;9cd66c9c-8784-4faf-9161-8cb23c73c152&quot;,&quot;relativeTransform&quot;:{&quot;translate&quot;:{&quot;x&quot;:-14.27317543016724,&quot;y&quot;:2.5792571201505172},&quot;rotate&quot;:0},&quot;opacity&quot;:1,&quot;path&quot;:{&quot;type&quot;:&quot;POLY_LINE&quot;,&quot;points&quot;:[{&quot;x&quot;:-0.6730229285580415,&quot;y&quot;:1.9556542788383524},{&quot;x&quot;:-0.235573220497749,&quot;y&quot;:-0.23159426146294437},{&quot;x&quot;:0.6730229285580415,&quot;y&quot;:-1.955654278838352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8&quot;}},&quot;de5b0e09-2108-4645-8986-ca195872fef6&quot;:{&quot;type&quot;:&quot;FIGURE_OBJECT&quot;,&quot;id&quot;:&quot;de5b0e09-2108-4645-8986-ca195872fef6&quot;,&quot;relativeTransform&quot;:{&quot;translate&quot;:{&quot;x&quot;:1.472236992476716,&quot;y&quot;:-0.42285195902730194},&quot;rotate&quot;:0},&quot;opacity&quot;:1,&quot;path&quot;:{&quot;type&quot;:&quot;POLY_LINE&quot;,&quot;points&quot;:[{&quot;x&quot;:-12.890695088834622,&quot;y&quot;:-0.5650659323163723},{&quot;x&quot;:-4.433334066336571,&quot;y&quot;:0.3866240589533073},{&quot;x&quot;:12.890695088834622,&quot;y&quot;:0.386624058953307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76b23892-b313-46b3-9070-cf26f2f6e897&quot;,&quot;order&quot;:&quot;9&quot;}},&quot;7f7888d2-2761-40de-961e-fcc69583ad9b&quot;:{&quot;type&quot;:&quot;FIGURE_OBJECT&quot;,&quot;id&quot;:&quot;7f7888d2-2761-40de-961e-fcc69583ad9b&quot;,&quot;relativeTransform&quot;:{&quot;translate&quot;:{&quot;x&quot;:-25.791034501961708,&quot;y&quot;:-0.324602828755368},&quot;rotate&quot;:0},&quot;opacity&quot;:1,&quot;source&quot;:{&quot;type&quot;:&quot;ASSETS&quot;},&quot;pathStyles&quot;:[{&quot;type&quot;:&quot;FILL&quot;,&quot;fillStyle&quot;:&quot;rgb(0,0,0)&quot;}],&quot;isLocked&quot;:false,&quot;parent&quot;:{&quot;type&quot;:&quot;CHILD&quot;,&quot;parentId&quot;:&quot;1db979c0-d379-462e-8db4-6ffba8686f78&quot;,&quot;order&quot;:&quot;15&quot;}},&quot;a6983222-46ab-4f08-9ae5-7716dfd991b7&quot;:{&quot;type&quot;:&quot;FIGURE_OBJECT&quot;,&quot;id&quot;:&quot;a6983222-46ab-4f08-9ae5-7716dfd991b7&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7f7888d2-2761-40de-961e-fcc69583ad9b&quot;,&quot;order&quot;:&quot;2&quot;}},&quot;1b198d6b-2da1-4e1c-9949-1be40d2211a6&quot;:{&quot;type&quot;:&quot;FIGURE_OBJECT&quot;,&quot;id&quot;:&quot;1b198d6b-2da1-4e1c-9949-1be40d2211a6&quot;,&quot;name&quot;:&quot;Centrosome (centriole)&quot;,&quot;relativeTransform&quot;:{&quot;translate&quot;:{&quot;x&quot;:-0.000018664214058177186,&quot;y&quot;:0.00008810082242577177},&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7f7888d2-2761-40de-961e-fcc69583ad9b&quot;,&quot;order&quot;:&quot;5&quot;}},&quot;6598e679-2d1b-4c74-8c2f-3db4835de6ab&quot;:{&quot;type&quot;:&quot;FIGURE_OBJECT&quot;,&quot;id&quot;:&quot;6598e679-2d1b-4c74-8c2f-3db4835de6ab&quot;,&quot;relativeTransform&quot;:{&quot;translate&quot;:{&quot;x&quot;:12.977674672453967,&quot;y&quot;:0.41435388865222456},&quot;rotate&quot;:0},&quot;opacity&quot;:1,&quot;source&quot;:{&quot;type&quot;:&quot;ASSETS&quot;},&quot;pathStyles&quot;:[{&quot;type&quot;:&quot;FILL&quot;,&quot;fillStyle&quot;:&quot;rgb(0,0,0)&quot;}],&quot;isLocked&quot;:false,&quot;parent&quot;:{&quot;type&quot;:&quot;CHILD&quot;,&quot;parentId&quot;:&quot;1db979c0-d379-462e-8db4-6ffba8686f78&quot;,&quot;order&quot;:&quot;2&quot;}},&quot;37edd466-9ad7-4168-aaac-7c3cb7d01b04&quot;:{&quot;type&quot;:&quot;FIGURE_OBJECT&quot;,&quot;id&quot;:&quot;37edd466-9ad7-4168-aaac-7c3cb7d01b04&quot;,&quot;relativeTransform&quot;:{&quot;translate&quot;:{&quot;x&quot;:-1.27749896410531,&quot;y&quot;:-10.059169237255775},&quot;rotate&quot;:0},&quot;opacity&quot;:1,&quot;path&quot;:{&quot;type&quot;:&quot;POLY_LINE&quot;,&quot;points&quot;:[{&quot;x&quot;:13.74160767929659,&quot;y&quot;:6.747413714730318},{&quot;x&quot;:6.526895460828283,&quot;y&quot;:-3.676662655371562},{&quot;x&quot;:-13.74160767929659,&quot;y&quot;:-6.52624219269041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05&quot;}},&quot;624ce476-51d1-4a6e-92f9-8a31202e08e3&quot;:{&quot;type&quot;:&quot;FIGURE_OBJECT&quot;,&quot;id&quot;:&quot;624ce476-51d1-4a6e-92f9-8a31202e08e3&quot;,&quot;relativeTransform&quot;:{&quot;translate&quot;:{&quot;x&quot;:2.8081740796248735,&quot;y&quot;:-8.271643213245843},&quot;rotate&quot;:0},&quot;opacity&quot;:1,&quot;path&quot;:{&quot;type&quot;:&quot;POLY_LINE&quot;,&quot;points&quot;:[{&quot;x&quot;:9.224103131175113,&quot;y&quot;:4.959987121571822},{&quot;x&quot;:3.0244886945118363,&quot;y&quot;:-2.4020407229597356},{&quot;x&quot;:-9.224103131175113,&quot;y&quot;:-4.95998712157182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quot;}},&quot;11b31a2e-6580-4deb-bfc3-7781e50da179&quot;:{&quot;type&quot;:&quot;FIGURE_OBJECT&quot;,&quot;id&quot;:&quot;11b31a2e-6580-4deb-bfc3-7781e50da179&quot;,&quot;relativeTransform&quot;:{&quot;translate&quot;:{&quot;x&quot;:-2.15239838022573,&quot;y&quot;:-6.482327399100599},&quot;rotate&quot;:0},&quot;opacity&quot;:1,&quot;path&quot;:{&quot;type&quot;:&quot;POLY_LINE&quot;,&quot;points&quot;:[{&quot;x&quot;:13.741607679296633,&quot;y&quot;:3.1706526848142187},{&quot;x&quot;:3.4647475044065246,&quot;y&quot;:-1.5666704219266592},{&quot;x&quot;:-13.741607679296633,&quot;y&quot;:-3.170652684814218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15&quot;}},&quot;15113e1c-1971-4de5-a757-582b1d3604d2&quot;:{&quot;type&quot;:&quot;FIGURE_OBJECT&quot;,&quot;id&quot;:&quot;15113e1c-1971-4de5-a757-582b1d3604d2&quot;,&quot;relativeTransform&quot;:{&quot;translate&quot;:{&quot;x&quot;:2.4408235544068457,&quot;y&quot;:-4.369416890706293},&quot;rotate&quot;:0},&quot;opacity&quot;:1,&quot;path&quot;:{&quot;type&quot;:&quot;POLY_LINE&quot;,&quot;points&quot;:[{&quot;x&quot;:8.565119467250279,&quot;y&quot;:1.4708891229212666},{&quot;x&quot;:1.6420403874887768,&quot;y&quot;:-0.8010274641201893},{&quot;x&quot;:-8.565119467250279,&quot;y&quot;:-1.423205237320685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quot;}},&quot;185a3ad4-1e03-433b-b1ec-dcb43239b53a&quot;:{&quot;type&quot;:&quot;FIGURE_OBJECT&quot;,&quot;id&quot;:&quot;185a3ad4-1e03-433b-b1ec-dcb43239b53a&quot;,&quot;relativeTransform&quot;:{&quot;translate&quot;:{&quot;x&quot;:2.5137318390835057,&quot;y&quot;:0.286472682674569},&quot;rotate&quot;:0},&quot;opacity&quot;:1,&quot;path&quot;:{&quot;type&quot;:&quot;POLY_LINE&quot;,&quot;points&quot;:[{&quot;x&quot;:8.929660890633828,&quot;y&quot;:-2.163809543956567},{&quot;x&quot;:1.244219537537053,&quot;y&quot;:1.0268227476619711},{&quot;x&quot;:-8.929660890633746,&quot;y&quot;:2.1638095439565257}],&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25&quot;}},&quot;f3b3f26e-33c2-43f9-9dc8-dc460829901c&quot;:{&quot;type&quot;:&quot;FIGURE_OBJECT&quot;,&quot;id&quot;:&quot;f3b3f26e-33c2-43f9-9dc8-dc460829901c&quot;,&quot;relativeTransform&quot;:{&quot;translate&quot;:{&quot;x&quot;:-1.7149486721654372,&quot;y&quot;:2.944779840267694},&quot;rotate&quot;:0},&quot;opacity&quot;:1,&quot;path&quot;:{&quot;type&quot;:&quot;POLY_LINE&quot;,&quot;points&quot;:[{&quot;x&quot;:13.304157971236382,&quot;y&quot;:-3.947692206458387},{&quot;x&quot;:3.31893093505308,&quot;y&quot;:2.091935659644969},{&quot;x&quot;:-13.304157971236382,&quot;y&quot;:3.8795245459365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3&quot;}},&quot;8167f819-8477-43d4-9ce6-414b0d3ee673&quot;:{&quot;type&quot;:&quot;FIGURE_OBJECT&quot;,&quot;id&quot;:&quot;8167f819-8477-43d4-9ce6-414b0d3ee673&quot;,&quot;relativeTransform&quot;:{&quot;translate&quot;:{&quot;x&quot;:2.9511815471437983,&quot;y&quot;:5.151957807959336},&quot;rotate&quot;:0},&quot;opacity&quot;:1,&quot;path&quot;:{&quot;type&quot;:&quot;POLY_LINE&quot;,&quot;points&quot;:[{&quot;x&quot;:9.075477459987273,&quot;y&quot;:-5.717420466089866},{&quot;x&quot;:2.152398380225771,&quot;y&quot;:2.4014294250120005},{&quot;x&quot;:-9.075477459987273,&quot;y&quot;:5.717420466089866}],&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4&quot;}},&quot;551e73ba-9be6-439e-8732-fbd6dafadefb&quot;:{&quot;type&quot;:&quot;FIGURE_OBJECT&quot;,&quot;id&quot;:&quot;551e73ba-9be6-439e-8732-fbd6dafadefb&quot;,&quot;relativeTransform&quot;:{&quot;translate&quot;:{&quot;x&quot;:-1.1316823947519068,&quot;y&quot;:7.7380229494113},&quot;rotate&quot;:0},&quot;opacity&quot;:1,&quot;path&quot;:{&quot;type&quot;:&quot;POLY_LINE&quot;,&quot;points&quot;:[{&quot;x&quot;:13.887424248649953,&quot;y&quot;:-8.180124789868735},{&quot;x&quot;:4.922913197940723,&quot;y&quot;:4.627311072222987},{&quot;x&quot;:-13.887424248649953,&quot;y&quot;:7.689459028644704}],&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quot;}},&quot;bb6f1504-984d-4928-b544-645070745d16&quot;:{&quot;type&quot;:&quot;FIGURE_OBJECT&quot;,&quot;id&quot;:&quot;bb6f1504-984d-4928-b544-645070745d16&quot;,&quot;relativeTransform&quot;:{&quot;translate&quot;:{&quot;x&quot;:8.820092458475052,&quot;y&quot;:-10.139892597363891},&quot;rotate&quot;:0},&quot;opacity&quot;:1,&quot;path&quot;:{&quot;type&quot;:&quot;POLY_LINE&quot;,&quot;points&quot;:[{&quot;x&quot;:4.316401657215512,&quot;y&quot;:6.658087251685182},{&quot;x&quot;:2.407783381738041,&quot;y&quot;:-1.8461404630224616},{&quot;x&quot;:-4.445595377872574,&quot;y&quot;:-6.65808725168518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55&quot;}},&quot;871013c9-bd7e-45f7-9529-fd1ba1dc16d1&quot;:{&quot;type&quot;:&quot;FIGURE_OBJECT&quot;,&quot;id&quot;:&quot;871013c9-bd7e-45f7-9529-fd1ba1dc16d1&quot;,&quot;relativeTransform&quot;:{&quot;translate&quot;:{&quot;x&quot;:8.07441552505801,&quot;y&quot;:7.951304581229721},&quot;rotate&quot;:0},&quot;opacity&quot;:1,&quot;path&quot;:{&quot;type&quot;:&quot;POLY_LINE&quot;,&quot;points&quot;:[{&quot;x&quot;:-5.158084137989681,&quot;y&quot;:8.855278370756372},{&quot;x&quot;:2.7160106070947574,&quot;y&quot;:2.730982457912898},{&quot;x&quot;:5.084220355902779,&quot;y&quot;:-8.855278370756372}],&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quot;}},&quot;5a4a86af-47d7-49ef-ae6e-66a4935866d8&quot;:{&quot;type&quot;:&quot;FIGURE_OBJECT&quot;,&quot;id&quot;:&quot;5a4a86af-47d7-49ef-ae6e-66a4935866d8&quot;,&quot;relativeTransform&quot;:{&quot;translate&quot;:{&quot;x&quot;:13.67640530470541,&quot;y&quot;:-7.513648004264352},&quot;rotate&quot;:0},&quot;opacity&quot;:1,&quot;path&quot;:{&quot;type&quot;:&quot;POLY_LINE&quot;,&quot;points&quot;:[{&quot;x&quot;:-0.04576403468680429,&quot;y&quot;:4.259816637019093},{&quot;x&quot;:0.6136184919293252,&quot;y&quot;:-0.031136125770068728},{&quot;x&quot;:-0.698730632251387,&quot;y&quot;:-4.25981663701909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65&quot;}},&quot;00999d57-cfbb-4f40-aae4-0c9841e9e01a&quot;:{&quot;type&quot;:&quot;FIGURE_OBJECT&quot;,&quot;id&quot;:&quot;00999d57-cfbb-4f40-aae4-0c9841e9e01a&quot;,&quot;relativeTransform&quot;:{&quot;translate&quot;:{&quot;x&quot;:13.451227872526854,&quot;y&quot;:5.505798827096328},&quot;rotate&quot;:0},&quot;opacity&quot;:1,&quot;path&quot;:{&quot;type&quot;:&quot;POLY_LINE&quot;,&quot;points&quot;:[{&quot;x&quot;:0.2555296466942271,&quot;y&quot;:-6.488837336227003},{&quot;x&quot;:0.9846124934613262,&quot;y&quot;:0.3645414233835288},{&quot;x&quot;:-1.2026360468398882,&quot;y&quot;:6.488837336227003}],&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quot;}},&quot;0c12e707-85d7-4d78-bdab-959d14e6eee1&quot;:{&quot;type&quot;:&quot;FIGURE_OBJECT&quot;,&quot;id&quot;:&quot;0c12e707-85d7-4d78-bdab-959d14e6eee1&quot;,&quot;relativeTransform&quot;:{&quot;translate&quot;:{&quot;x&quot;:15.030796246113525,&quot;y&quot;:-4.023404962095159},&quot;rotate&quot;:0},&quot;opacity&quot;:1,&quot;path&quot;:{&quot;type&quot;:&quot;POLY_LINE&quot;,&quot;points&quot;:[{&quot;x&quot;:0.8632098134088785,&quot;y&quot;:-1.147039392731319},{&quot;x&quot;:-0.08780585191405756,&quot;y&quot;:-0.3969589599773659},{&quot;x&quot;:-0.8632098134088785,&quot;y&quot;:1.147039392731319}],&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75&quot;}},&quot;a15f70de-e5be-44b9-b9cb-833b172c53ee&quot;:{&quot;type&quot;:&quot;FIGURE_OBJECT&quot;,&quot;id&quot;:&quot;a15f70de-e5be-44b9-b9cb-833b172c53ee&quot;,&quot;relativeTransform&quot;:{&quot;translate&quot;:{&quot;x&quot;:14.929349992257556,&quot;y&quot;:0.286413761131453},&quot;rotate&quot;:0},&quot;opacity&quot;:1,&quot;path&quot;:{&quot;type&quot;:&quot;POLY_LINE&quot;,&quot;points&quot;:[{&quot;x&quot;:0.9646560672648481,&quot;y&quot;:1.2507040742992381},{&quot;x&quot;:-0.20187648756246082,&quot;y&quot;:0.08417151947188801},{&quot;x&quot;:-0.9646560672648481,&quot;y&quot;:-1.2507040742992381}],&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8&quot;}},&quot;04ed75dc-fa90-4f0f-b2c8-e650b659f25f&quot;:{&quot;type&quot;:&quot;FIGURE_OBJECT&quot;,&quot;id&quot;:&quot;04ed75dc-fa90-4f0f-b2c8-e650b659f25f&quot;,&quot;relativeTransform&quot;:{&quot;translate&quot;:{&quot;x&quot;:-1.9096867005371325,&quot;y&quot;:-1.8857150536202478},&quot;rotate&quot;:0},&quot;opacity&quot;:1,&quot;path&quot;:{&quot;type&quot;:&quot;POLY_LINE&quot;,&quot;points&quot;:[{&quot;x&quot;:13.692686220278464,&quot;y&quot;:-0.6900959922035005},{&quot;x&quot;:5.235325197780413,&quot;y&quot;:0.26159399906622044},{&quot;x&quot;:-13.692686220278464,&quot;y&quot;:0.6900959922035005}],&quot;closed&quot;:false},&quot;pathStyles&quot;:[{&quot;type&quot;:&quot;FILL&quot;,&quot;fillStyle&quot;:&quot;transparent&quot;},{&quot;type&quot;:&quot;STROKE&quot;,&quot;strokeStyle&quot;:&quot;rgba(28,109,24,1)&quot;,&quot;lineWidth&quot;:0.36366549712773655,&quot;lineJoin&quot;:&quot;round&quot;}],&quot;pathSmoothing&quot;:{&quot;type&quot;:&quot;CATMULL_SMOOTHING&quot;,&quot;smoothing&quot;:0.2},&quot;isLocked&quot;:false,&quot;parent&quot;:{&quot;type&quot;:&quot;CHILD&quot;,&quot;parentId&quot;:&quot;6598e679-2d1b-4c74-8c2f-3db4835de6ab&quot;,&quot;order&quot;:&quot;9&quot;}},&quot;50bfa185-3449-45b7-a9d0-96fc277eb9e2&quot;:{&quot;type&quot;:&quot;FIGURE_OBJECT&quot;,&quot;id&quot;:&quot;50bfa185-3449-45b7-a9d0-96fc277eb9e2&quot;,&quot;relativeTransform&quot;:{&quot;translate&quot;:{&quot;x&quot;:25.654071881908994,&quot;y&quot;:-1.918029310265717},&quot;rotate&quot;:0},&quot;opacity&quot;:1,&quot;source&quot;:{&quot;type&quot;:&quot;ASSETS&quot;},&quot;pathStyles&quot;:[{&quot;type&quot;:&quot;FILL&quot;,&quot;fillStyle&quot;:&quot;rgb(0,0,0)&quot;}],&quot;isLocked&quot;:false,&quot;parent&quot;:{&quot;type&quot;:&quot;CHILD&quot;,&quot;parentId&quot;:&quot;1db979c0-d379-462e-8db4-6ffba8686f78&quot;,&quot;order&quot;:&quot;25&quot;}},&quot;805de956-fe52-4d1d-bb3a-fb54aa7c40ee&quot;:{&quot;type&quot;:&quot;FIGURE_OBJECT&quot;,&quot;id&quot;:&quot;805de956-fe52-4d1d-bb3a-fb54aa7c40ee&quot;,&quot;relativeTransform&quot;:{&quot;translate&quot;:{&quot;x&quot;:8.397996009997711e-15,&quot;y&quot;:-9.689995396151203e-16},&quot;rotate&quot;:0},&quot;opacity&quot;:1,&quot;path&quot;:{&quot;type&quot;:&quot;ELLIPSE&quot;,&quot;size&quot;:{&quot;x&quot;:3.88174254474734,&quot;y&quot;:3.8270400621186007}},&quot;pathStyles&quot;:[{&quot;type&quot;:&quot;FILL&quot;,&quot;fillStyle&quot;:&quot;rgba(218,243,232,1)&quot;},{&quot;type&quot;:&quot;STROKE&quot;,&quot;strokeStyle&quot;:&quot;rgba(9,92,74,1)&quot;,&quot;lineWidth&quot;:0.18183274856386827,&quot;lineJoin&quot;:&quot;round&quot;}],&quot;isLocked&quot;:false,&quot;parent&quot;:{&quot;type&quot;:&quot;CHILD&quot;,&quot;parentId&quot;:&quot;50bfa185-3449-45b7-a9d0-96fc277eb9e2&quot;,&quot;order&quot;:&quot;2&quot;}},&quot;58a052fd-d059-46fc-b68b-9cdfb3d94006&quot;:{&quot;type&quot;:&quot;FIGURE_OBJECT&quot;,&quot;id&quot;:&quot;58a052fd-d059-46fc-b68b-9cdfb3d94006&quot;,&quot;name&quot;:&quot;Centrosome (centriole)&quot;,&quot;relativeTransform&quot;:{&quot;translate&quot;:{&quot;x&quot;:0.00008717209622279826,&quot;y&quot;:-0.00006762608094766333},&quot;rotate&quot;:0,&quot;skewX&quot;:0,&quot;scale&quot;:{&quot;x&quot;:0.007782854556440626,&quot;y&quot;:0.00778285455644062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50bfa185-3449-45b7-a9d0-96fc277eb9e2&quot;,&quot;order&quot;:&quot;5&quot;}},&quot;5296254b-0bcb-4d64-8f3d-4f70f0ac16a6&quot;:{&quot;type&quot;:&quot;FIGURE_OBJECT&quot;,&quot;id&quot;:&quot;5296254b-0bcb-4d64-8f3d-4f70f0ac16a6&quot;,&quot;name&quot;:&quot;Chromosome (simple, anaphase) &quot;,&quot;relativeTransform&quot;:{&quot;translate&quot;:{&quot;x&quot;:-5.864125167747889,&quot;y&quot;:4.0614696342210586},&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3&quot;}},&quot;1c137b8d-f70d-4508-bc03-2ea092a6b2fa&quot;:{&quot;type&quot;:&quot;FIGURE_OBJECT&quot;,&quot;id&quot;:&quot;1c137b8d-f70d-4508-bc03-2ea092a6b2fa&quot;,&quot;name&quot;:&quot;Chromosome (simple, anaphase) &quot;,&quot;relativeTransform&quot;:{&quot;translate&quot;:{&quot;x&quot;:-5.864193138486292,&quot;y&quot;:-11.968518923979518},&quot;rotate&quot;:6.283185307179586,&quot;skewX&quot;:-2.2831222364896295e-32,&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quot;}},&quot;3d58562c-6945-4ac3-92b4-e1fc1a70869a&quot;:{&quot;type&quot;:&quot;FIGURE_OBJECT&quot;,&quot;id&quot;:&quot;3d58562c-6945-4ac3-92b4-e1fc1a70869a&quot;,&quot;name&quot;:&quot;Chromosome (simple, anaphase) &quot;,&quot;relativeTransform&quot;:{&quot;translate&quot;:{&quot;x&quot;:-5.864193138486292,&quot;y&quot;:-3.520215360676117},&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55&quot;}},&quot;51e1eff1-6c2f-4194-b19f-40160341624c&quot;:{&quot;type&quot;:&quot;FIGURE_OBJECT&quot;,&quot;id&quot;:&quot;51e1eff1-6c2f-4194-b19f-40160341624c&quot;,&quot;name&quot;:&quot;Chromosome (simple, anaphase) &quot;,&quot;relativeTransform&quot;:{&quot;translate&quot;:{&quot;x&quot;:-5.864125167747889,&quot;y&quot;:13.177405551646002},&quot;rotate&quot;:6.283185307179586,&quot;skewX&quot;:-2.2831222364896295e-32,&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quot;}},&quot;2f92f6cc-2bf2-4e63-b50f-b8da0503dd3b&quot;:{&quot;type&quot;:&quot;FIGURE_OBJECT&quot;,&quot;id&quot;:&quot;2f92f6cc-2bf2-4e63-b50f-b8da0503dd3b&quot;,&quot;name&quot;:&quot;Chromosome (simple, anaphase) &quot;,&quot;relativeTransform&quot;:{&quot;translate&quot;:{&quot;x&quot;:5.556946405595411,&quot;y&quot;:12.068986540263865},&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65&quot;}},&quot;8e5aef15-824b-466c-a771-e7e16f4d8914&quot;:{&quot;type&quot;:&quot;FIGURE_OBJECT&quot;,&quot;id&quot;:&quot;8e5aef15-824b-466c-a771-e7e16f4d8914&quot;,&quot;name&quot;:&quot;Chromosome (simple, anaphase) &quot;,&quot;relativeTransform&quot;:{&quot;translate&quot;:{&quot;x&quot;:5.39860083254088,&quot;y&quot;:3.655359267308673},&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quot;}},&quot;ff4ae7bb-ee94-452a-a3fe-5df5ea8ef800&quot;:{&quot;type&quot;:&quot;FIGURE_OBJECT&quot;,&quot;id&quot;:&quot;ff4ae7bb-ee94-452a-a3fe-5df5ea8ef800&quot;,&quot;name&quot;:&quot;Chromosome (simple, anaphase) &quot;,&quot;relativeTransform&quot;:{&quot;translate&quot;:{&quot;x&quot;:5.556946405595411,&quot;y&quot;:-4.470353159532096},&quot;rotate&quot;:0,&quot;skewX&quot;:0,&quot;scale&quot;:{&quot;x&quot;:0.03247212180508886,&quot;y&quot;:0.03247212180508886}},&quot;opacity&quot;:1,&quot;image&quot;:{&quot;url&quot;:&quot;https://icons.biorender.com/biorender/5d6e65152977a50004cbe388/chromosome-simple-anaphase.png&quot;,&quot;fallbackUrl&quot;:&quot;https://res.cloudinary.com/dlcjuc3ej/image/upload/v1567515921/zsy42sjlprdrjduxswmq.svg#/keystone/api/icons/5d6e65152977a50004cbe388/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75&quot;}},&quot;0ca27ae5-0430-4415-96a9-fd1d8874730a&quot;:{&quot;type&quot;:&quot;FIGURE_OBJECT&quot;,&quot;id&quot;:&quot;0ca27ae5-0430-4415-96a9-fd1d8874730a&quot;,&quot;name&quot;:&quot;Chromosome (simple, anaphase) &quot;,&quot;relativeTransform&quot;:{&quot;translate&quot;:{&quot;x&quot;:5.39860083254088,&quot;y&quot;:-12.121028867209148},&quot;rotate&quot;:0,&quot;skewX&quot;:0,&quot;scale&quot;:{&quot;x&quot;:0.03247212180508886,&quot;y&quot;:0.03247212180508886}},&quot;opacity&quot;:1,&quot;image&quot;:{&quot;url&quot;:&quot;https://icons.biorender.com/biorender/5d6e64d82977a50004cbe37a/20190903130521/image/chromosome-simple-anaphase.png&quot;,&quot;fallbackUrl&quot;:&quot;https://res.cloudinary.com/dlcjuc3ej/image/upload/v1567515921/georiz5mkkgkzg03xqpv.svg#/keystone/api/icons/5d6e64d82977a50004cbe37a/20190903130521/image/chromosome-simple-anaphase.svg&quot;,&quot;size&quot;:{&quot;x&quot;:99,&quot;y&quot;:183},&quot;isPremium&quot;:false},&quot;source&quot;:{&quot;id&quot;:&quot;5d6e64d82977a50004cbe37a&quot;,&quot;type&quot;:&quot;ASSETS&quot;},&quot;pathStyles&quot;:[{&quot;type&quot;:&quot;FILL&quot;,&quot;fillStyle&quot;:&quot;rgb(0,0,0)&quot;}],&quot;isLocked&quot;:false,&quot;parent&quot;:{&quot;type&quot;:&quot;CHILD&quot;,&quot;parentId&quot;:&quot;1db979c0-d379-462e-8db4-6ffba8686f78&quot;,&quot;order&quot;:&quot;8&quot;}},&quot;8b5d7646-6482-487b-baec-92f01ec38067&quot;:{&quot;relativeTransform&quot;:{&quot;translate&quot;:{&quot;x&quot;:53.520674186832736,&quot;y&quot;:-100.33835533110594},&quot;rotate&quot;:0,&quot;skewX&quot;:0,&quot;scale&quot;:{&quot;x&quot;:1,&quot;y&quot;:1}},&quot;type&quot;:&quot;FIGURE_OBJECT&quot;,&quot;id&quot;:&quot;8b5d7646-6482-487b-baec-92f01ec38067&quot;,&quot;name&quot;:&quot;Mitosis (1. Interphase)&quot;,&quot;displayName&quot;:&quot;Mitosis (1. Interphase)&quot;,&quot;opacity&quot;:1,&quot;source&quot;:{&quot;id&quot;:&quot;5e9615b2b790b100a972719d&quot;,&quot;type&quot;:&quot;ASSETS&quot;},&quot;pathStyles&quot;:[{&quot;type&quot;:&quot;FILL&quot;,&quot;fillStyle&quot;:&quot;rgb(0,0,0)&quot;}],&quot;isLocked&quot;:false,&quot;parent&quot;:{&quot;type&quot;:&quot;CHILD&quot;,&quot;parentId&quot;:&quot;3c7c822a-32a9-49b4-82f7-195197635cdd&quot;,&quot;order&quot;:&quot;999&quot;},&quot;isPremium&quot;:true},&quot;2914bf92-43fd-4de5-922b-3ad20bb27673&quot;:{&quot;type&quot;:&quot;FIGURE_OBJECT&quot;,&quot;id&quot;:&quot;2914bf92-43fd-4de5-922b-3ad20bb27673&quot;,&quot;relativeTransform&quot;:{&quot;translate&quot;:{&quot;x&quot;:-2.710029825652501e-14,&quot;y&quot;:-1.3550149128262505e-14},&quot;rotate&quot;:0},&quot;opacity&quot;:1,&quot;path&quot;:{&quot;type&quot;:&quot;ELLIPSE&quot;,&quot;size&quot;:{&quot;x&quot;:57.46517149732936,&quot;y&quot;:58.073038819552664}},&quot;pathStyles&quot;:[{&quot;type&quot;:&quot;FILL&quot;,&quot;fillStyle&quot;:&quot;rgba(241, 250, 255, 1)&quot;},{&quot;type&quot;:&quot;STROKE&quot;,&quot;strokeStyle&quot;:&quot;rgba(123, 175, 214, 1)&quot;,&quot;lineWidth&quot;:1.0854773611131339,&quot;lineJoin&quot;:&quot;round&quot;}],&quot;isLocked&quot;:false,&quot;parent&quot;:{&quot;type&quot;:&quot;CHILD&quot;,&quot;parentId&quot;:&quot;8b5d7646-6482-487b-baec-92f01ec38067&quot;,&quot;order&quot;:&quot;1&quot;}},&quot;8b25c668-5681-48ee-81dd-74b1cf1e9be2&quot;:{&quot;type&quot;:&quot;FIGURE_OBJECT&quot;,&quot;id&quot;:&quot;8b25c668-5681-48ee-81dd-74b1cf1e9be2&quot;,&quot;relativeTransform&quot;:{&quot;translate&quot;:{&quot;x&quot;:2.117032210378383,&quot;y&quot;:2.7178427026963297},&quot;rotate&quot;:0},&quot;opacity&quot;:1,&quot;path&quot;:{&quot;type&quot;:&quot;ELLIPSE&quot;,&quot;size&quot;:{&quot;x&quot;:35.30097603701193,&quot;y&quot;:35.28924257315131}},&quot;pathStyles&quot;:[{&quot;type&quot;:&quot;FILL&quot;,&quot;fillStyle&quot;:&quot;rgba(224,237,245,1)&quot;},{&quot;type&quot;:&quot;STROKE&quot;,&quot;strokeStyle&quot;:&quot;rgba(149,185,211,1)&quot;,&quot;lineWidth&quot;:0.6356713183839341,&quot;lineJoin&quot;:&quot;round&quot;,&quot;dashArray&quot;:[2.953989758862217,2.953989758862217]}],&quot;isLocked&quot;:false,&quot;parent&quot;:{&quot;type&quot;:&quot;CHILD&quot;,&quot;parentId&quot;:&quot;8b5d7646-6482-487b-baec-92f01ec38067&quot;,&quot;order&quot;:&quot;2&quot;}},&quot;61807c43-15ae-45d7-9701-28867dcfdc9a&quot;:{&quot;type&quot;:&quot;FIGURE_OBJECT&quot;,&quot;id&quot;:&quot;61807c43-15ae-45d7-9701-28867dcfdc9a&quot;,&quot;relativeTransform&quot;:{&quot;translate&quot;:{&quot;x&quot;:2.0108261783583865,&quot;y&quot;:2.7417126885989793},&quot;rotate&quot;:-1.4878138052544418},&quot;opacity&quot;:1,&quot;source&quot;:{&quot;type&quot;:&quot;ASSETS&quot;},&quot;pathStyles&quot;:[{&quot;type&quot;:&quot;FILL&quot;,&quot;fillStyle&quot;:&quot;rgb(0,0,0)&quot;}],&quot;isLocked&quot;:false,&quot;parent&quot;:{&quot;type&quot;:&quot;CHILD&quot;,&quot;parentId&quot;:&quot;8b5d7646-6482-487b-baec-92f01ec38067&quot;,&quot;order&quot;:&quot;3&quot;}},&quot;a4285ad2-81e5-46d5-bc59-4aa75e9efe0d&quot;:{&quot;type&quot;:&quot;FIGURE_OBJECT&quot;,&quot;id&quot;:&quot;a4285ad2-81e5-46d5-bc59-4aa75e9efe0d&quot;,&quot;relativeTransform&quot;:{&quot;translate&quot;:{&quot;x&quot;:2.3123429311577897,&quot;y&quot;:-2.71869855724818},&quot;rotate&quot;:0},&quot;opacity&quot;:1,&quot;path&quot;:{&quot;type&quot;:&quot;POLY_LINE&quot;,&quot;points&quot;:[{&quot;x&quot;:6.467663704015589,&quot;y&quot;:-9.630918971824368},{&quot;x&quot;:6.467663704015373,&quot;y&quot;:-3.735455781070005},{&quot;x&quot;:11.828398403495532,&quot;y&quot;:3.0505200732108486},{&quot;x&quot;:8.214467612387137,&quot;y&quot;:8.055470600438502},{&quot;x&quot;:0.572200513261082,&quot;y&quot;:2.8150588753237145},{&quot;x&quot;:-7.0700665858646845,&quot;y&quot;:9.583924020263813},{&quot;x&quot;:-11.873777333886784,&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05&quot;}},&quot;f671ba4f-f9ac-40db-b3ba-fc707c709c77&quot;:{&quot;type&quot;:&quot;FIGURE_OBJECT&quot;,&quot;id&quot;:&quot;f671ba4f-f9ac-40db-b3ba-fc707c709c77&quot;,&quot;relativeTransform&quot;:{&quot;translate&quot;:{&quot;x&quot;:3.5225900284545797,&quot;y&quot;:-2.819359071961044},&quot;rotate&quot;:0},&quot;opacity&quot;:1,&quot;path&quot;:{&quot;type&quot;:&quot;POLY_LINE&quot;,&quot;points&quot;:[{&quot;x&quot;:6.4676637040156955,&quot;y&quot;:-9.630918971824295},{&quot;x&quot;:6.467663704015479,&quot;y&quot;:-3.7354557810701494},{&quot;x&quot;:11.828398403495493,&quot;y&quot;:3.0505200732107767},{&quot;x&quot;:8.214467612387315,&quot;y&quot;:8.055470600438575},{&quot;x&quot;:0.5722005132612604,&quot;y&quot;:2.8150588753237145},{&quot;x&quot;:-7.070066585864505,&quot;y&quot;:9.583924020263742},{&quot;x&quot;:-11.87377733388675,&quot;y&quot;:3.6884608295094523}],&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1&quot;}},&quot;a32738fb-f9b3-4858-8a15-32154d5effcc&quot;:{&quot;type&quot;:&quot;FIGURE_OBJECT&quot;,&quot;id&quot;:&quot;a32738fb-f9b3-4858-8a15-32154d5effcc&quot;,&quot;relativeTransform&quot;:{&quot;translate&quot;:{&quot;x&quot;:0.40652591875790817,&quot;y&quot;:0.007242507541165619},&quot;rotate&quot;:0},&quot;opacity&quot;:1,&quot;path&quot;:{&quot;type&quot;:&quot;POLY_LINE&quot;,&quot;points&quot;:[{&quot;x&quot;:-10.335370314047527,&quot;y&quot;:-9.305285970015031},{&quot;x&quot;:-4.900105576166462,&quot;y&quot;:-6.602229155079251},{&quot;x&quot;:-0.5095983294570902,&quot;y&quot;:-13.890646229490462},{&quot;x&quot;:6.890820805342264,&quot;y&quot;:-8.349033063450943},{&quot;x&quot;:-0.07289735236404057,&quot;y&quot;:-3.191472290714217},{&quot;x&quot;:7.569369746761726,&quot;y&quot;:0.30213552602909555},{&quot;x&quot;:10.189575609319228,&quot;y&quot;:8.599454090794506},{&quot;x&quot;:4.730813395657843,&quot;y&quot;:13.403164838816389},{&quot;x&quot;:-4.439907123293163,&quot;y&quot;:12.529762884630436}],&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2&quot;}},&quot;9dbc2f61-2ff4-481f-bd38-281bc9b7ed19&quot;:{&quot;type&quot;:&quot;FIGURE_OBJECT&quot;,&quot;id&quot;:&quot;9dbc2f61-2ff4-481f-bd38-281bc9b7ed19&quot;,&quot;relativeTransform&quot;:{&quot;translate&quot;:{&quot;x&quot;:-0.6850224806433446,&quot;y&quot;:-0.0072425075412310925},&quot;rotate&quot;:0},&quot;opacity&quot;:1,&quot;path&quot;:{&quot;type&quot;:&quot;POLY_LINE&quot;,&quot;points&quot;:[{&quot;x&quot;:-10.335370314047484,&quot;y&quot;:-9.305285970014898},{&quot;x&quot;:-4.900105576166491,&quot;y&quot;:-6.602229155079263},{&quot;x&quot;:-0.509598329456975,&quot;y&quot;:-13.890646229490473},{&quot;x&quot;:6.890820805342162,&quot;y&quot;:-8.3490330634511},{&quot;x&quot;:-0.0728973523641422,&quot;y&quot;:-3.1914722907144446},{&quot;x&quot;:7.569369746761696,&quot;y&quot;:0.30213552602901195},{&quot;x&quot;:10.189575609319197,&quot;y&quot;:8.599454090794278},{&quot;x&quot;:4.73081339565803,&quot;y&quot;:13.403164838816378},{&quot;x&quot;:-4.439907123293193,&quot;y&quot;:12.529762884630424}],&quot;closed&quot;:false},&quot;pathStyles&quot;:[{&quot;type&quot;:&quot;FILL&quot;,&quot;fillStyle&quot;:&quot;transparent&quot;},{&quot;type&quot;:&quot;STROKE&quot;,&quot;strokeStyle&quot;:&quot;rgba(216,89,115,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3&quot;}},&quot;a87c2f0c-fb11-4187-9fb2-70b9c4fa42bc&quot;:{&quot;type&quot;:&quot;FIGURE_OBJECT&quot;,&quot;id&quot;:&quot;a87c2f0c-fb11-4187-9fb2-70b9c4fa42bc&quot;,&quot;relativeTransform&quot;:{&quot;translate&quot;:{&quot;x&quot;:-0.4425445427113053,&quot;y&quot;:-1.2560141418437412},&quot;rotate&quot;:0},&quot;opacity&quot;:1,&quot;path&quot;:{&quot;type&quot;:&quot;POLY_LINE&quot;,&quot;points&quot;:[{&quot;x&quot;:-14.811352564455259,&quot;y&quot;:3.359718926911366},{&quot;x&quot;:-11.558545956500758,&quot;y&quot;:1.7392991043729922},{&quot;x&quot;:-7.023393681845677,&quot;y&quot;:-8.203734817318635},{&quot;x&quot;:2.1563109792118,&quot;y&quot;:-6.547404457991324},{&quot;x&quot;:2.5695744790950745,&quot;y&quot;:0.20888945919247795},{&quot;x&quot;:13.277897574409758,&quot;y&quot;:-0.27405140796742217},{&quot;x&quot;:13.007587303984902,&quot;y&quot;:8.89504431117801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5&quot;}},&quot;9238cab3-f547-416b-9e60-1d45f3193099&quot;:{&quot;type&quot;:&quot;FIGURE_OBJECT&quot;,&quot;id&quot;:&quot;9238cab3-f547-416b-9e60-1d45f3193099&quot;,&quot;relativeTransform&quot;:{&quot;translate&quot;:{&quot;x&quot;:-0.5850147978860933,&quot;y&quot;:-2.96935624451254},&quot;rotate&quot;:0},&quot;opacity&quot;:1,&quot;path&quot;:{&quot;type&quot;:&quot;POLY_LINE&quot;,&quot;points&quot;:[{&quot;x&quot;:-14.811352564455236,&quot;y&quot;:3.359718926911141},{&quot;x&quot;:-11.558545956500883,&quot;y&quot;:1.7392991043727675},{&quot;x&quot;:-7.023393681845874,&quot;y&quot;:-8.203734817318644},{&quot;x&quot;:2.1563109792116038,&quot;y&quot;:-6.547404457991332},{&quot;x&quot;:2.569574479094806,&quot;y&quot;:0.20888945919254231},{&quot;x&quot;:13.277897574409705,&quot;y&quot;:-0.2740514079675024},{&quot;x&quot;:13.007587303984849,&quot;y&quot;:8.895044311178008}],&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6&quot;}},&quot;47505dc0-b1a0-4f14-bf3f-f670ea43b024&quot;:{&quot;type&quot;:&quot;FIGURE_OBJECT&quot;,&quot;id&quot;:&quot;47505dc0-b1a0-4f14-bf3f-f670ea43b024&quot;,&quot;relativeTransform&quot;:{&quot;translate&quot;:{&quot;x&quot;:-0.6851459738066498,&quot;y&quot;:-0.007165618147377247},&quot;rotate&quot;:0},&quot;opacity&quot;:1,&quot;path&quot;:{&quot;type&quot;:&quot;POLY_LINE&quot;,&quot;points&quot;:[{&quot;x&quot;:-1.5284534198250117,&quot;y&quot;:-9.537513388042198},{&quot;x&quot;:5.458762213661397,&quot;y&quot;:-9.974214365135104},{&quot;x&quot;:5.837354062419269,&quot;y&quot;:-4.606941006174603},{&quot;x&quot;:-4.206768410717692,&quot;y&quot;:-4.606941006174603},{&quot;x&quot;:-7.263675250368099,&quot;y&quot;:2.380274627312021},{&quot;x&quot;:1.0336433143972412,&quot;y&quot;:2.3802746273118767},{&quot;x&quot;:1.0336433143973858,&quot;y&quot;:9.58584074934517},{&quot;x&quot;:7.602518010749858,&quot;y&quot;:9.58584074934509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7&quot;}},&quot;1c186850-cf9e-4261-b32f-8deb247d1980&quot;:{&quot;type&quot;:&quot;FIGURE_OBJECT&quot;,&quot;id&quot;:&quot;1c186850-cf9e-4261-b32f-8deb247d1980&quot;,&quot;relativeTransform&quot;:{&quot;translate&quot;:{&quot;x&quot;:-2.3636048370136478,&quot;y&quot;:0.42562577752739256},&quot;rotate&quot;:0},&quot;opacity&quot;:1,&quot;path&quot;:{&quot;type&quot;:&quot;POLY_LINE&quot;,&quot;points&quot;:[{&quot;x&quot;:-1.5284534198251991,&quot;y&quot;:-9.537513388042115},{&quot;x&quot;:5.458762213661282,&quot;y&quot;:-9.97421436513502},{&quot;x&quot;:5.837354062419154,&quot;y&quot;:-4.606941006174592},{&quot;x&quot;:-4.206768410717734,&quot;y&quot;:-4.606941006174592},{&quot;x&quot;:-7.263675250368213,&quot;y&quot;:2.3802746273121045},{&quot;x&quot;:1.0336433143971262,&quot;y&quot;:2.3802746273120325},{&quot;x&quot;:1.0336433143970538,&quot;y&quot;:9.58584074934511},{&quot;x&quot;:7.60251801074996,&quot;y&quot;:9.585840749345037}],&quot;closed&quot;:false},&quot;pathStyles&quot;:[{&quot;type&quot;:&quot;FILL&quot;,&quot;fillStyle&quot;:&quot;transparent&quot;},{&quot;type&quot;:&quot;STROKE&quot;,&quot;strokeStyle&quot;:&quot;rgba(28, 113, 160, 1)&quot;,&quot;lineWidth&quot;:0.873401954185821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1807c43-15ae-45d7-9701-28867dcfdc9a&quot;,&quot;order&quot;:&quot;8&quot;}},&quot;91b7c174-b844-40d0-91fd-5ec2dbe43896&quot;:{&quot;type&quot;:&quot;FIGURE_OBJECT&quot;,&quot;id&quot;:&quot;91b7c174-b844-40d0-91fd-5ec2dbe43896&quot;,&quot;relativeTransform&quot;:{&quot;translate&quot;:{&quot;x&quot;:-0.18337996920728644,&quot;y&quot;:-19.39087136697258},&quot;rotate&quot;:0},&quot;opacity&quot;:1,&quot;path&quot;:{&quot;type&quot;:&quot;ELLIPSE&quot;,&quot;size&quot;:{&quot;x&quot;:-5.912935803239133,&quot;y&quot;:6.122493948197049}},&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5&quot;}},&quot;fb997f9d-306c-46b8-ada3-9af5f0df550a&quot;:{&quot;type&quot;:&quot;FIGURE_OBJECT&quot;,&quot;id&quot;:&quot;fb997f9d-306c-46b8-ada3-9af5f0df550a&quot;,&quot;name&quot;:&quot;Centrosome (centriole)&quot;,&quot;relativeTransform&quot;:{&quot;translate&quot;:{&quot;x&quot;:-0.1835035196749009,&quot;y&quot;:-19.39116431063928},&quot;rotate&quot;:6.283185307179586,&quot;skewX&quot;:0,&quot;scale&quot;:{&quot;x&quot;:-0.01250330229891073,&quot;y&quot;:0.012503302298910732}},&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6&quot;}},&quot;a019a20e-1c83-4393-a97a-14b4c56b5109&quot;:{&quot;type&quot;:&quot;FIGURE_OBJECT&quot;,&quot;id&quot;:&quot;a019a20e-1c83-4393-a97a-14b4c56b5109&quot;,&quot;relativeTransform&quot;:{&quot;translate&quot;:{&quot;x&quot;:-19.31386225455899,&quot;y&quot;:-5.133037989022469},&quot;rotate&quot;:-1.6521591938375493},&quot;opacity&quot;:1,&quot;path&quot;:{&quot;type&quot;:&quot;ELLIPSE&quot;,&quot;size&quot;:{&quot;x&quot;:-5.912935803239133,&quot;y&quot;:6.1224939481970475}},&quot;pathStyles&quot;:[{&quot;type&quot;:&quot;FILL&quot;,&quot;fillStyle&quot;:&quot;rgba(218,243,232,1)&quot;},{&quot;type&quot;:&quot;STROKE&quot;,&quot;strokeStyle&quot;:&quot;rgba(9,92,74,1)&quot;,&quot;lineWidth&quot;:0.31783565919196705,&quot;lineJoin&quot;:&quot;round&quot;}],&quot;isLocked&quot;:false,&quot;parent&quot;:{&quot;type&quot;:&quot;CHILD&quot;,&quot;parentId&quot;:&quot;8b5d7646-6482-487b-baec-92f01ec38067&quot;,&quot;order&quot;:&quot;7&quot;}},&quot;a13b600f-11b9-4b9a-82fd-89b3c9588a39&quot;:{&quot;type&quot;:&quot;FIGURE_OBJECT&quot;,&quot;id&quot;:&quot;a13b600f-11b9-4b9a-82fd-89b3c9588a39&quot;,&quot;name&quot;:&quot;Centrosome (centriole)&quot;,&quot;relativeTransform&quot;:{&quot;translate&quot;:{&quot;x&quot;:-19.293496707133095,&quot;y&quot;:-4.8845045828545635},&quot;rotate&quot;:4.631026113342037,&quot;skewX&quot;:6.501777251224055e-17,&quot;scale&quot;:{&quot;x&quot;:-0.012503302298910729,&quot;y&quot;:0.012503302298910729}},&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8b5d7646-6482-487b-baec-92f01ec38067&quot;,&quot;order&quot;:&quot;8&quot;}},&quot;80e6abb7-d473-40ea-8956-fba86950c7ef&quot;:{&quot;type&quot;:&quot;FIGURE_OBJECT&quot;,&quot;id&quot;:&quot;80e6abb7-d473-40ea-8956-fba86950c7ef&quot;,&quot;parent&quot;:{&quot;type&quot;:&quot;CHILD&quot;,&quot;parentId&quot;:&quot;3c7c822a-32a9-49b4-82f7-195197635cdd&quot;,&quot;order&quot;:&quot;9995&quot;},&quot;relativeTransform&quot;:{&quot;translate&quot;:{&quot;x&quot;:69.8191228070175,&quot;y&quot;:35.50907017543854},&quot;rotate&quot;:0,&quot;skewX&quot;:0,&quot;scale&quot;:{&quot;x&quot;:1,&quot;y&quot;:1}}},&quot;b95f68c2-0d12-4448-aca4-26d56aacfca3&quot;:{&quot;type&quot;:&quot;FIGURE_OBJECT&quot;,&quot;id&quot;:&quot;b95f68c2-0d12-4448-aca4-26d56aacfca3&quot;,&quot;relativeTransform&quot;:{&quot;translate&quot;:{&quot;x&quot;:-218.57205513784461,&quot;y&quot;:0.00008859269362204714},&quot;rotate&quot;:0,&quot;skewX&quot;:0,&quot;scale&quot;:{&quot;x&quot;:1,&quot;y&quot;:1}},&quot;opacity&quot;:1,&quot;source&quot;:{&quot;type&quot;:&quot;ASSETS&quot;},&quot;pathStyles&quot;:[{&quot;type&quot;:&quot;FILL&quot;,&quot;fillStyle&quot;:&quot;rgb(0,0,0)&quot;}],&quot;isLocked&quot;:false,&quot;parent&quot;:{&quot;type&quot;:&quot;CHILD&quot;,&quot;parentId&quot;:&quot;80e6abb7-d473-40ea-8956-fba86950c7ef&quot;,&quot;order&quot;:&quot;05&quot;}},&quot;578a2ad3-b874-4430-bcf7-f24a07d74138&quot;:{&quot;type&quot;:&quot;FIGURE_OBJECT&quot;,&quot;id&quot;:&quot;578a2ad3-b874-4430-bcf7-f24a07d74138&quot;,&quot;relativeTransform&quot;:{&quot;translate&quot;:{&quot;x&quot;:0,&quot;y&quot;:0.41071428571437907},&quot;rotate&quot;:1.4399974684632608,&quot;skewX&quot;:2.7755575615628926e-17,&quot;scale&quot;:{&quot;x&quot;:0.9999999999999998,&quot;y&quot;:1}},&quot;opacity&quot;:1,&quot;path&quot;:{&quot;type&quot;:&quot;ARC&quot;,&quot;size&quot;:{&quot;x&quot;:232.46428571428555,&quot;y&quot;:232.46428571428575},&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82.14285714285714,&quot;lineJoin&quot;:&quot;round&quot;,&quot;dashArray&quot;:[0,0]}],&quot;isLocked&quot;:false,&quot;parent&quot;:{&quot;type&quot;:&quot;CHILD&quot;,&quot;parentId&quot;:&quot;b95f68c2-0d12-4448-aca4-26d56aacfca3&quot;,&quot;order&quot;:&quot;1&quot;}},&quot;d748995a-39ba-4e78-b851-3473adb56791&quot;:{&quot;type&quot;:&quot;FIGURE_OBJECT&quot;,&quot;id&quot;:&quot;d748995a-39ba-4e78-b851-3473adb56791&quot;,&quot;relativeTransform&quot;:{&quot;translate&quot;:{&quot;x&quot;:0,&quot;y&quot;:9.339642857142857e-14},&quot;rotate&quot;:2.1553472240058786},&quot;opacity&quot;:1,&quot;path&quot;:{&quot;type&quot;:&quot;ARC&quot;,&quot;size&quot;:{&quot;x&quot;:232.4642857142857,&quot;y&quot;:232.4642857142857},&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82.14285714285714,&quot;lineJoin&quot;:&quot;round&quot;,&quot;dashArray&quot;:[0,0]}],&quot;isLocked&quot;:false,&quot;parent&quot;:{&quot;type&quot;:&quot;CHILD&quot;,&quot;parentId&quot;:&quot;b95f68c2-0d12-4448-aca4-26d56aacfca3&quot;,&quot;order&quot;:&quot;2&quot;}},&quot;c5c32983-4ea6-49ce-ad30-855155ca5c54&quot;:{&quot;type&quot;:&quot;FIGURE_OBJECT&quot;,&quot;id&quot;:&quot;c5c32983-4ea6-49ce-ad30-855155ca5c54&quot;,&quot;relativeTransform&quot;:{&quot;translate&quot;:{&quot;x&quot;:-0.4103179691114908,&quot;y&quot;:0.41111060231726726},&quot;rotate&quot;:2.8666231816926273},&quot;opacity&quot;:1,&quot;path&quot;:{&quot;type&quot;:&quot;ARC&quot;,&quot;size&quot;:{&quot;x&quot;:232.46428571428532,&quot;y&quot;:232.46428571428575},&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82.14285714285714,&quot;lineJoin&quot;:&quot;round&quot;,&quot;dashArray&quot;:[0,0]}],&quot;isLocked&quot;:false,&quot;parent&quot;:{&quot;type&quot;:&quot;CHILD&quot;,&quot;parentId&quot;:&quot;b95f68c2-0d12-4448-aca4-26d56aacfca3&quot;,&quot;order&quot;:&quot;3&quot;}},&quot;e1b3968e-17ea-4da9-b864-b1025ec73f17&quot;:{&quot;type&quot;:&quot;FIGURE_OBJECT&quot;,&quot;id&quot;:&quot;e1b3968e-17ea-4da9-b864-b1025ec73f17&quot;,&quot;relativeTransform&quot;:{&quot;translate&quot;:{&quot;x&quot;:0.00039631660279483213,&quot;y&quot;:0.41111060231726726},&quot;rotate&quot;:-2.702225174193724,&quot;skewX&quot;:0,&quot;scale&quot;:{&quot;x&quot;:0.9999999999999998,&quot;y&quot;:1}},&quot;opacity&quot;:1,&quot;path&quot;:{&quot;type&quot;:&quot;ARC&quot;,&quot;size&quot;:{&quot;x&quot;:232.4642857142857,&quot;y&quot;:232.4642857142857},&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82.14285714285714,&quot;lineJoin&quot;:&quot;round&quot;,&quot;dashArray&quot;:[0,0]}],&quot;isLocked&quot;:false,&quot;parent&quot;:{&quot;type&quot;:&quot;CHILD&quot;,&quot;parentId&quot;:&quot;b95f68c2-0d12-4448-aca4-26d56aacfca3&quot;,&quot;order&quot;:&quot;5&quot;}},&quot;5e81799b-7c8a-4905-ac70-6566e4820b21&quot;:{&quot;type&quot;:&quot;FIGURE_OBJECT&quot;,&quot;id&quot;:&quot;5e81799b-7c8a-4905-ac70-6566e4820b21&quot;,&quot;relativeTransform&quot;:{&quot;translate&quot;:{&quot;x&quot;:0.00039631660279483213,&quot;y&quot;:0.41111060231726726},&quot;rotate&quot;:-1.9841550763431504},&quot;opacity&quot;:1,&quot;path&quot;:{&quot;type&quot;:&quot;ARC&quot;,&quot;size&quot;:{&quot;x&quot;:232.4642857142857,&quot;y&quot;:232.46428571428575},&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82.14285714285714,&quot;lineJoin&quot;:&quot;round&quot;,&quot;dashArray&quot;:[0,0]}],&quot;isLocked&quot;:false,&quot;parent&quot;:{&quot;type&quot;:&quot;CHILD&quot;,&quot;parentId&quot;:&quot;b95f68c2-0d12-4448-aca4-26d56aacfca3&quot;,&quot;order&quot;:&quot;6&quot;}},&quot;f2cd880e-ca86-45d2-9243-6b9a9710062a&quot;:{&quot;type&quot;:&quot;FIGURE_OBJECT&quot;,&quot;id&quot;:&quot;f2cd880e-ca86-45d2-9243-6b9a9710062a&quot;,&quot;relativeTransform&quot;:{&quot;translate&quot;:{&quot;x&quot;:0,&quot;y&quot;:0.41071428571437907},&quot;rotate&quot;:-1.2668864577931347},&quot;opacity&quot;:1,&quot;path&quot;:{&quot;type&quot;:&quot;ARC&quot;,&quot;size&quot;:{&quot;x&quot;:232.46428571428567,&quot;y&quot;:232.4642857142857},&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82.14285714285714,&quot;lineJoin&quot;:&quot;round&quot;,&quot;dashArray&quot;:[0,0]}],&quot;isLocked&quot;:false,&quot;parent&quot;:{&quot;type&quot;:&quot;CHILD&quot;,&quot;parentId&quot;:&quot;b95f68c2-0d12-4448-aca4-26d56aacfca3&quot;,&quot;order&quot;:&quot;7&quot;}},&quot;36294e5c-85d0-4265-9059-7b30265d20b3&quot;:{&quot;type&quot;:&quot;FIGURE_OBJECT&quot;,&quot;id&quot;:&quot;36294e5c-85d0-4265-9059-7b30265d20b3&quot;,&quot;relativeTransform&quot;:{&quot;translate&quot;:{&quot;x&quot;:0,&quot;y&quot;:9.339642857142857e-14},&quot;rotate&quot;:0.722136213954781},&quot;opacity&quot;:1,&quot;path&quot;:{&quot;type&quot;:&quot;ARC&quot;,&quot;size&quot;:{&quot;x&quot;:232.4642857142857,&quot;y&quot;:232.46428571428575},&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82.14285714285714,&quot;lineJoin&quot;:&quot;round&quot;,&quot;dashArray&quot;:[0,0]}],&quot;isLocked&quot;:false,&quot;parent&quot;:{&quot;type&quot;:&quot;CHILD&quot;,&quot;parentId&quot;:&quot;b95f68c2-0d12-4448-aca4-26d56aacfca3&quot;,&quot;order&quot;:&quot;8&quot;}},&quot;163c9635-5123-4daf-a593-7242ff40c936&quot;:{&quot;type&quot;:&quot;FIGURE_OBJECT&quot;,&quot;id&quot;:&quot;163c9635-5123-4daf-a593-7242ff40c936&quot;,&quot;relativeTransform&quot;:{&quot;translate&quot;:{&quot;x&quot;:-218.57185388872136,&quot;y&quot;:0.00028533173542300005},&quot;rotate&quot;:0,&quot;skewX&quot;:0,&quot;scale&quot;:{&quot;x&quot;:1,&quot;y&quot;:1}},&quot;opacity&quot;:1,&quot;pathStyles&quot;:[{&quot;type&quot;:&quot;FILL&quot;,&quot;fillStyle&quot;:&quot;rgba(23,23,23,1)&quot;}],&quot;text&quot;:{&quot;textData&quot;:{&quot;lineSpacing&quot;:&quot;normal&quot;,&quot;alignment&quot;:&quot;center&quot;,&quot;lines&quot;:[{&quot;runs&quot;:[{&quot;style&quot;:{&quot;fontFamily&quot;:&quot;Roboto&quot;,&quot;fontSize&quot;:21.333333333333332,&quot;color&quot;:&quot;rgba(23,23,23,1)&quot;,&quot;fontWeight&quot;:&quot;bold&quot;,&quot;fontStyle&quot;:&quot;normal&quot;,&quot;decoration&quot;:&quot;none&quot;,&quot;script&quot;:&quot;none&quot;},&quot;range&quot;:[0,3]}],&quot;text&quot;:&quot;Cell&quot;,&quot;baseStyle&quot;:{&quot;fontFamily&quot;:&quot;Roboto&quot;,&quot;fontSize&quot;:21.333333333333332,&quot;color&quot;:&quot;rgba(23,23,23,1)&quot;,&quot;fontWeight&quot;:&quot;bold&quot;,&quot;fontStyle&quot;:&quot;normal&quot;,&quot;decoration&quot;:&quot;none&quot;,&quot;script&quot;:&quot;none&quot;}},{&quot;runs&quot;:[{&quot;style&quot;:{&quot;fontFamily&quot;:&quot;Roboto&quot;,&quot;fontSize&quot;:21.333333333333332,&quot;color&quot;:&quot;rgba(23,23,23,1)&quot;,&quot;fontWeight&quot;:&quot;bold&quot;,&quot;fontStyle&quot;:&quot;normal&quot;,&quot;decoration&quot;:&quot;none&quot;,&quot;script&quot;:&quot;none&quot;},&quot;range&quot;:[0,4]}],&quot;text&quot;:&quot;Cycle&quot;,&quot;baseStyle&quot;:{&quot;fontFamily&quot;:&quot;Roboto&quot;,&quot;fontSize&quot;:21.333333333333332,&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146.21507814915623,&quot;y&quot;:49.106666666666655},&quot;targetSize&quot;:{&quot;x&quot;:120.10524276537832,&quot;y&quot;:30.742457142857134},&quot;format&quot;:&quot;BETTER_TEXT&quot;,&quot;verticalAlign&quot;:&quot;TOP&quot;},&quot;isLocked&quot;:false,&quot;parent&quot;:{&quot;type&quot;:&quot;CHILD&quot;,&quot;parentId&quot;:&quot;80e6abb7-d473-40ea-8956-fba86950c7ef&quot;,&quot;order&quot;:&quot;1&quot;}},&quot;f7afd73f-058b-4fb6-93f0-94586bfc8de8&quot;:{&quot;type&quot;:&quot;FIGURE_OBJECT&quot;,&quot;id&quot;:&quot;f7afd73f-058b-4fb6-93f0-94586bfc8de8&quot;,&quot;relativeTransform&quot;:{&quot;translate&quot;:{&quot;x&quot;:-324.47535401621656,&quot;y&quot;:-46.678354302849066},&quot;rotate&quot;:0.4851127700183086,&quot;skewX&quot;:2.7755575615628933e-16,&quot;scale&quot;:{&quot;x&quot;:0.9999999999999997,&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15&quot;}},&quot;87e71595-022d-4b6f-9107-2b53388b3440&quot;:{&quot;type&quot;:&quot;FIGURE_OBJECT&quot;,&quot;id&quot;:&quot;87e71595-022d-4b6f-9107-2b53388b3440&quot;,&quot;parent&quot;:{&quot;type&quot;:&quot;CHILD&quot;,&quot;parentId&quot;:&quot;80e6abb7-d473-40ea-8956-fba86950c7ef&quot;,&quot;order&quot;:&quot;5&quot;},&quot;relativeTransform&quot;:{&quot;translate&quot;:{&quot;x&quot;:-225.96491228070175,&quot;y&quot;:12.047160021265235},&quot;rotate&quot;:0,&quot;skewX&quot;:0,&quot;scale&quot;:{&quot;x&quot;:1,&quot;y&quot;:1}}},&quot;9845cf21-c295-4ba9-ba07-e65d33396f9d&quot;:{&quot;type&quot;:&quot;FIGURE_OBJECT&quot;,&quot;id&quot;:&quot;9845cf21-c295-4ba9-ba07-e65d33396f9d&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14.521606970542567,&quot;lineJoin&quot;:&quot;round&quot;}],&quot;pathMarkers&quot;:{},&quot;isLocked&quot;:false,&quot;parent&quot;:{&quot;type&quot;:&quot;CHILD&quot;,&quot;parentId&quot;:&quot;87e71595-022d-4b6f-9107-2b53388b3440&quot;,&quot;order&quot;:&quot;7&quot;}},&quot;6b8d1b1f-3661-4211-ab9e-bf770a9a31b5&quot;:{&quot;type&quot;:&quot;FIGURE_OBJECT&quot;,&quot;id&quot;:&quot;6b8d1b1f-3661-4211-ab9e-bf770a9a31b5&quot;,&quot;relativeTransform&quot;:{&quot;translate&quot;:{&quot;x&quot;:7.392460489383602,&quot;y&quot;:-16.797612315503297},&quot;rotate&quot;:0,&quot;skewX&quot;:0,&quot;scale&quot;:{&quot;x&quot;:1,&quot;y&quot;:1}},&quot;opacity&quot;:1,&quot;path&quot;:{&quot;type&quot;:&quot;ARC&quot;,&quot;size&quot;:{&quot;x&quot;:313.50114369091403,&quot;y&quot;:314.463246707395},&quot;startAngle&quot;:-2.9373304036307073,&quot;sweepAngle&quot;:1.3665340768358103,&quot;selectedObjectIds&quot;:[&quot;f95a45ad-01b6-4fec-b7b0-2fa3397183c8&quot;]},&quot;pathStyles&quot;:[{&quot;type&quot;:&quot;STROKE&quot;,&quot;strokeStyle&quot;:&quot;rgba(72, 159, 167, 1)&quot;,&quot;lineWidth&quot;:14.521606970542567,&quot;lineJoin&quot;:&quot;round&quot;},{&quot;type&quot;:&quot;FILL&quot;,&quot;fillStyle&quot;:&quot;rgba(0,0,0,0)&quot;}],&quot;pathMarkers&quot;:{},&quot;isLocked&quot;:false,&quot;parent&quot;:{&quot;type&quot;:&quot;CHILD&quot;,&quot;parentId&quot;:&quot;87e71595-022d-4b6f-9107-2b53388b3440&quot;,&quot;order&quot;:&quot;5&quot;}},&quot;f2e1b128-6dcc-43a9-b354-9d8b95e7b6b8&quot;:{&quot;type&quot;:&quot;FIGURE_OBJECT&quot;,&quot;id&quot;:&quot;f2e1b128-6dcc-43a9-b354-9d8b95e7b6b8&quot;,&quot;relativeTransform&quot;:{&quot;translate&quot;:{&quot;x&quot;:-303.71512009621256,&quot;y&quot;:-76.70394607264697},&quot;rotate&quot;:0.7687604804393698,&quot;skewX&quot;:3.8857805861880504e-16,&quot;scale&quot;:{&quot;x&quot;:0.9999999999999997,&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quot;}},&quot;eb3b30f2-ecd4-475a-8a45-373f310a9036&quot;:{&quot;type&quot;:&quot;FIGURE_OBJECT&quot;,&quot;id&quot;:&quot;eb3b30f2-ecd4-475a-8a45-373f310a9036&quot;,&quot;relativeTransform&quot;:{&quot;translate&quot;:{&quot;x&quot;:-274.6161691183504,&quot;y&quot;:-98.61933315681534},&quot;rotate&quot;:1.079160096935982,&quot;skewX&quot;:6.661338147750947e-16,&quot;scale&quot;:{&quot;x&quot;:0.9999999999999994,&quot;y&quot;:1.0000000000000007}},&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25&quot;}},&quot;04b01e21-08e2-4118-b145-4a9530ca07b8&quot;:{&quot;type&quot;:&quot;FIGURE_OBJECT&quot;,&quot;id&quot;:&quot;04b01e21-08e2-4118-b145-4a9530ca07b8&quot;,&quot;relativeTransform&quot;:{&quot;translate&quot;:{&quot;x&quot;:-242.3935843230289,&quot;y&quot;:-112.77508642352416},&quot;rotate&quot;:1.421271046695947,&quot;skewX&quot;:6.383782391594656e-16,&quot;scale&quot;:{&quot;x&quot;:0.9999999999999994,&quot;y&quot;:1.0000000000000004}},&quot;opacity&quot;:1,&quot;pathStyles&quot;:[{&quot;type&quot;:&quot;FILL&quot;,&quot;fillStyle&quot;:&quot;rgba(193, 34, 6, 1)&quot;}],&quot;text&quot;:{&quot;textData&quot;:{&quot;lineSpacing&quot;:&quot;normal&quot;,&quot;alignment&quot;:&quot;center&quot;,&quot;lines&quot;:[{&quot;runs&quot;:[{&quot;style&quot;:{&quot;fontFamily&quot;:&quot;Roboto&quot;,&quot;fontSize&quot;:13.14285714285714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3&quot;}},&quot;f63ef76c-4928-47a5-9ab8-876f8fb4f6df&quot;:{&quot;type&quot;:&quot;FIGURE_OBJECT&quot;,&quot;id&quot;:&quot;f63ef76c-4928-47a5-9ab8-876f8fb4f6df&quot;,&quot;relativeTransform&quot;:{&quot;translate&quot;:{&quot;x&quot;:-128.98776126973365,&quot;y&quot;:-74.80620968538108},&quot;rotate&quot;:0.928734730456284,&quot;skewX&quot;:1.6653345369377392e-16,&quot;scale&quot;:{&quot;x&quot;:0.9999999999999987,&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55&quot;}},&quot;1c2a8d6b-c4bf-496b-9ce5-38882f9a6aeb&quot;:{&quot;type&quot;:&quot;FIGURE_OBJECT&quot;,&quot;id&quot;:&quot;1c2a8d6b-c4bf-496b-9ce5-38882f9a6aeb&quot;,&quot;parent&quot;:{&quot;type&quot;:&quot;CHILD&quot;,&quot;parentId&quot;:&quot;80e6abb7-d473-40ea-8956-fba86950c7ef&quot;,&quot;order&quot;:&quot;6&quot;},&quot;relativeTransform&quot;:{&quot;translate&quot;:{&quot;x&quot;:-227.34078182440985,&quot;y&quot;:11.371703589947153},&quot;rotate&quot;:0.08354094949667655,&quot;skewX&quot;:0,&quot;scale&quot;:{&quot;x&quot;:1,&quot;y&quot;:1}}},&quot;245c7e85-c561-4ef5-84aa-7c4068ad6a6f&quot;:{&quot;type&quot;:&quot;FIGURE_OBJECT&quot;,&quot;id&quot;:&quot;245c7e85-c561-4ef5-84aa-7c4068ad6a6f&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2,&quot;lineJoin&quot;:&quot;round&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0504d52-1319-4dd7-9530-ccc9dfb6d0a7&quot;:{&quot;type&quot;:&quot;FIGURE_OBJECT&quot;,&quot;id&quot;:&quot;d0504d52-1319-4dd7-9530-ccc9dfb6d0a7&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1.1148364231401475,&quot;sweepAngle&quot;:1.259549246803532,&quot;selectedObjectIds&quot;:[&quot;ae23eb63-ff04-4d59-981f-c85ddbb1c681&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dec245d2-6df4-43cc-98fb-90104a0aeb88&quot;:{&quot;type&quot;:&quot;FIGURE_OBJECT&quot;,&quot;id&quot;:&quot;dec245d2-6df4-43cc-98fb-90104a0aeb88&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0.4666846360857637,&quot;sweepAngle&quot;:1.2408815369929158,&quot;selectedObjectIds&quot;:[&quot;5e4af8d2-b181-4e77-a021-535b22a25149&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960cd71-107b-46b6-a6f4-3171c9b79a4a&quot;:{&quot;type&quot;:&quot;FIGURE_OBJECT&quot;,&quot;id&quot;:&quot;5960cd71-107b-46b6-a6f4-3171c9b79a4a&quot;,&quot;relativeTransform&quot;:{&quot;translate&quot;:{&quot;x&quot;:7.392695750074147,&quot;y&quot;:-16.79755140126948},&quot;rotate&quot;:-0.08775061605676227,&quot;skewX&quot;:0,&quot;scale&quot;:{&quot;x&quot;:0.9999999999999999,&quot;y&quot;:0.9999999999999999}},&quot;opacity&quot;:1,&quot;path&quot;:{&quot;type&quot;:&quot;ARC&quot;,&quot;size&quot;:{&quot;x&quot;:227.99793974121405,&quot;y&quot;:227.99793974121405},&quot;startAngle&quot;:2.6627966297659786,&quot;sweepAngle&quot;:0.6827754422119057,&quot;selectedObjectIds&quot;:[&quot;a82b3e51-651f-4aba-a960-386ea381336f&quot;]},&quot;pathStyles&quot;:[{&quot;type&quot;:&quot;STROKE&quot;,&quot;strokeStyle&quot;:&quot;rgba(255,255,255,1)&quot;,&quot;lineWidth&quot;:2,&quot;lineJoin&quot;:&quot;round&quot;},{&quot;type&quot;:&quot;FILL&quot;,&quot;fillStyle&quot;:&quot;rgba(0,0,0,0)&quot;}],&quot;isLocked&quot;:false,&quot;parent&quot;:{&quot;type&quot;:&quot;CHILD&quot;,&quot;parentId&quot;:&quot;1c2a8d6b-c4bf-496b-9ce5-38882f9a6aeb&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7e0ff2b-0fe3-4633-8c05-298d5795b105&quot;:{&quot;type&quot;:&quot;FIGURE_OBJECT&quot;,&quot;id&quot;:&quot;17e0ff2b-0fe3-4633-8c05-298d5795b105&quot;,&quot;relativeTransform&quot;:{&quot;translate&quot;:{&quot;x&quot;:-313.7198919652735,&quot;y&quot;:64.3465353676277},&quot;rotate&quot;:-2.1585083078005187,&quot;skewX&quot;:4.440892098500636e-16,&quot;scale&quot;:{&quot;x&quot;:0.9999999999999989,&quot;y&quot;:1}},&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style&quot;:{&quot;fontFamily&quot;:&quot;Roboto&quot;,&quot;fontSize&quot;:18.666666666666664,&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80.32802448745457,&quot;y&quot;:26.350677551020397},&quot;targetSize&quot;:{&quot;x&quot;:65.9837344004091,&quot;y&quot;:26.350677551020397},&quot;format&quot;:&quot;BETTER_TEXT&quot;,&quot;verticalAlign&quot;:&quot;TOP&quot;},&quot;isLocked&quot;:false,&quot;parent&quot;:{&quot;type&quot;:&quot;CHILD&quot;,&quot;parentId&quot;:&quot;80e6abb7-d473-40ea-8956-fba86950c7ef&quot;,&quot;order&quot;:&quot;7&quot;}},&quot;d59320b3-2996-47f0-a7b2-95910784fce4&quot;:{&quot;type&quot;:&quot;FIGURE_OBJECT&quot;,&quot;id&quot;:&quot;d59320b3-2996-47f0-a7b2-95910784fce4&quot;,&quot;relativeTransform&quot;:{&quot;translate&quot;:{&quot;x&quot;:-151.47533956855668,&quot;y&quot;:87.51084876209431},&quot;rotate&quot;:-0.6745757355826905,&quot;skewX&quot;:2.220446049250314e-16,&quot;scale&quot;:{&quot;x&quot;:0.9999999999999998,&quot;y&quot;:0.9999999999999999}},&quot;opacity&quot;:1,&quot;pathStyles&quot;:[{&quot;type&quot;:&quot;FILL&quot;,&quot;fillStyle&quot;:&quot;rgba(193, 34, 6, 1)&quot;}],&quot;text&quot;:{&quot;textData&quot;:{&quot;lineSpacing&quot;:&quot;normal&quot;,&quot;alignment&quot;:&quot;center&quot;,&quot;lines&quot;:[{&quot;runs&quot;:[{&quot;style&quot;:{&quot;fontFamily&quot;:&quot;Roboto&quot;,&quot;fontSize&quot;:18.666666666666664,&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80.32802448745448,&quot;y&quot;:24.265595249875506},&quot;targetSize&quot;:{&quot;x&quot;:80.32802448745448,&quot;y&quot;:24.265595249875506},&quot;format&quot;:&quot;BETTER_TEXT&quot;,&quot;verticalAlign&quot;:&quot;TOP&quot;},&quot;isLocked&quot;:false,&quot;parent&quot;:{&quot;type&quot;:&quot;CHILD&quot;,&quot;parentId&quot;:&quot;80e6abb7-d473-40ea-8956-fba86950c7ef&quot;,&quot;order&quot;:&quot;75&quot;}},&quot;1c1ddd50-c9b0-4e7d-8df5-9f2d8da21d8d&quot;:{&quot;type&quot;:&quot;FIGURE_OBJECT&quot;,&quot;id&quot;:&quot;1c1ddd50-c9b0-4e7d-8df5-9f2d8da21d8d&quot;,&quot;parent&quot;:{&quot;type&quot;:&quot;CHILD&quot;,&quot;parentId&quot;:&quot;80e6abb7-d473-40ea-8956-fba86950c7ef&quot;,&quot;order&quot;:&quot;8&quot;},&quot;relativeTransform&quot;:{&quot;translate&quot;:{&quot;x&quot;:93.1632896180812,&quot;y&quot;:87.26148624110908},&quot;rotate&quot;:-0.3903091006894377,&quot;skewX&quot;:0,&quot;scale&quot;:{&quot;x&quot;:1,&quot;y&quot;:1.0000000000000002}}},&quot;b9bf6c19-8dbc-414e-8865-18d2f670a794&quot;:{&quot;type&quot;:&quot;FIGURE_OBJECT&quot;,&quot;id&quot;:&quot;b9bf6c19-8dbc-414e-8865-18d2f670a794&quot;,&quot;relativeTransform&quot;:{&quot;translate&quot;:{&quot;x&quot;:-61.4082740313487,&quot;y&quot;:-149.27901280997335},&quot;rotate&quot;:0,&quot;skewX&quot;:0,&quot;scale&quot;:{&quot;x&quot;:1,&quot;y&quot;:1}},&quot;opacity&quot;:1,&quot;path&quot;:{&quot;type&quot;:&quot;POLY_LINE&quot;,&quot;points&quot;:[{&quot;x&quot;:-34.308814987819886,&quot;y&quot;:-18.47567929204229},{&quot;x&quot;:-11.705360407609147,&quot;y&quot;:13.814970108258775},{&quot;x&quot;:34.308814987819886,&quot;y&quot;:8.97137269821358}],&quot;closed&quot;:false},&quot;pathStyles&quot;:[{&quot;type&quot;:&quot;FILL&quot;,&quot;fillStyle&quot;:&quot;rgba(0,0,0,0)&quot;},{&quot;type&quot;:&quot;STROKE&quot;,&quot;strokeStyle&quot;:&quot;rgba(21,82,137,1)&quot;,&quot;lineWidth&quot;:8.07266235007526,&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2&quot;}},&quot;3a71ecab-a88c-4a2e-9364-cb73f2dee25d&quot;:{&quot;type&quot;:&quot;FIGURE_OBJECT&quot;,&quot;id&quot;:&quot;3a71ecab-a88c-4a2e-9364-cb73f2dee25d&quot;,&quot;relativeTransform&quot;:{&quot;translate&quot;:{&quot;x&quot;:-56.086062139188165,&quot;y&quot;:-170.91149600076622},&quot;rotate&quot;:0.39030910068943836,&quot;skewX&quot;:-3.8857805861880504e-16,&quot;scale&quot;:{&quot;x&quot;:0.9999999999999997,&quot;y&quot;:1.0000000000000002}},&quot;opacity&quot;:1,&quot;pathStyles&quot;:[{&quot;type&quot;:&quot;FILL&quot;,&quot;fillStyle&quot;:&quot;#232323&quot;}],&quot;text&quot;:{&quot;textData&quot;:{&quot;lineSpacing&quot;:&quot;normal&quot;,&quot;alignment&quot;:&quot;left&quot;,&quot;lines&quot;:[{&quot;runs&quot;:[{&quot;style&quot;:{&quot;fontFamily&quot;:&quot;Roboto&quot;,&quot;fontSize&quot;:22.853310040272,&quot;color&quot;:&quot;#232323&quot;,&quot;fontWeight&quot;:&quot;normal&quot;,&quot;fontStyle&quot;:&quot;normal&quot;,&quot;decoration&quot;:&quot;none&quot;,&quot;script&quot;:&quot;none&quot;},&quot;range&quot;:[0,0]},{&quot;style&quot;:{&quot;fontFamily&quot;:&quot;Roboto&quot;,&quot;fontSize&quot;:22.807694650970074,&quot;color&quot;:&quot;#232323&quot;,&quot;fontWeight&quot;:&quot;normal&quot;,&quot;fontStyle&quot;:&quot;normal&quot;,&quot;decoration&quot;:&quot;none&quot;,&quot;script&quot;:&quot;sub&quot;},&quot;range&quot;:[1,1]}],&quot;text&quot;:&quot;G0&quot;,&quot;baseStyle&quot;:{&quot;fontFamily&quot;:&quot;Roboto&quot;,&quot;fontSize&quot;:22.853310040272,&quot;color&quot;:&quot;#232323&quot;,&quot;fontWeight&quot;:&quot;normal&quot;,&quot;fontStyle&quot;:&quot;normal&quot;,&quot;decoration&quot;:&quot;none&quot;,&quot;script&quot;:&quot;none&quot;}}],&quot;verticalAlign&quot;:&quot;TOP&quot;},&quot;size&quot;:{&quot;x&quot;:26.109681228799584,&quot;y&quot;:26.527159388211928},&quot;targetSize&quot;:{&quot;x&quot;:15.391459456261536,&quot;y&quot;:15.637559671280004},&quot;format&quot;:&quot;BETTER_TEXT&quot;,&quot;verticalAlign&quot;:&quot;TOP&quot;},&quot;isLocked&quot;:false,&quot;parent&quot;:{&quot;type&quot;:&quot;CHILD&quot;,&quot;parentId&quot;:&quot;1c1ddd50-c9b0-4e7d-8df5-9f2d8da21d8d&quot;,&quot;order&quot;:&quot;5&quot;}},&quot;81db8bd2-2981-4480-94de-1f7247cb6349&quot;:{&quot;type&quot;:&quot;FIGURE_OBJECT&quot;,&quot;id&quot;:&quot;81db8bd2-2981-4480-94de-1f7247cb6349&quot;,&quot;relativeTransform&quot;:{&quot;translate&quot;:{&quot;x&quot;:-57.27197415927674,&quot;y&quot;:-168.3942509658447},&quot;rotate&quot;:2.010025903541731,&quot;skewX&quot;:0,&quot;scale&quot;:{&quot;x&quot;:0.9999999999999997,&quot;y&quot;:1}},&quot;opacity&quot;:1,&quot;path&quot;:{&quot;type&quot;:&quot;ARC&quot;,&quot;size&quot;:{&quot;x&quot;:-81.03969647889083,&quot;y&quot;:81.03969647889085},&quot;startAngle&quot;:-1.742705524183601,&quot;sweepAngle&quot;:3.3135018509784975},&quot;pathStyles&quot;:[{&quot;type&quot;:&quot;FILL&quot;,&quot;fillStyle&quot;:&quot;rgba(0,0,0,0)&quot;},{&quot;type&quot;:&quot;STROKE&quot;,&quot;strokeStyle&quot;:&quot;#232323&quot;,&quot;lineWidth&quot;:1.1789848616983079,&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c1ddd50-c9b0-4e7d-8df5-9f2d8da21d8d&quot;,&quot;order&quot;:&quot;7&quot;}},&quot;4b76b1d0-7d10-411f-9776-7eb2069637f8&quot;:{&quot;type&quot;:&quot;FIGURE_OBJECT&quot;,&quot;id&quot;:&quot;4b76b1d0-7d10-411f-9776-7eb2069637f8&quot;,&quot;relativeTransform&quot;:{&quot;translate&quot;:{&quot;x&quot;:-135.9266942498253,&quot;y&quot;:8.745138293305736},&quot;rotate&quot;:0,&quot;skewX&quot;:0,&quot;scale&quot;:{&quot;x&quot;:1,&quot;y&quot;:1}},&quot;layout&quot;:{&quot;sizeRatio&quot;:{&quot;x&quot;:0.9522054345540191,&quot;y&quot;:0.875},&quot;keepAspectRatio&quot;:false},&quot;opacity&quot;:1,&quot;path&quot;:{&quot;type&quot;:&quot;RECT&quot;,&quot;size&quot;:{&quot;x&quot;:159.75335532584933,&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01&quot;}},&quot;2452c534-28a8-4247-b85d-85ff861caab2&quot;:{&quot;type&quot;:&quot;FIGURE_OBJECT&quot;,&quot;id&quot;:&quot;2452c534-28a8-4247-b85d-85ff861caab2&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52.11801312951297,&quot;y&quot;:26},&quot;targetSize&quot;:{&quot;x&quot;:152.11801312951297,&quot;y&quot;:2},&quot;format&quot;:&quot;BETTER_TEXT&quot;,&quot;verticalAlign&quot;:&quot;TOP&quot;},&quot;parent&quot;:{&quot;type&quot;:&quot;CHILD&quot;,&quot;parentId&quot;:&quot;4b76b1d0-7d10-411f-9776-7eb2069637f8&quot;,&quot;order&quot;:&quot;5&quot;}},&quot;e5a948ce-63a7-4897-934e-fc8e3d21e7db&quot;:{&quot;type&quot;:&quot;FIGURE_OBJECT&quot;,&quot;id&quot;:&quot;e5a948ce-63a7-4897-934e-fc8e3d21e7db&quot;,&quot;relativeTransform&quot;:{&quot;translate&quot;:{&quot;x&quot;:-136.86178179175155,&quot;y&quot;:117.32900492034061},&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EEF4FB&quot;},{&quot;type&quot;:&quot;STROKE&quot;,&quot;strokeStyle&quot;:&quot;#95AAD3&quot;,&quot;lineWidth&quot;:2.325196188820785,&quot;lineJoin&quot;:&quot;round&quot;}],&quot;isLocked&quot;:false,&quot;parent&quot;:{&quot;type&quot;:&quot;CHILD&quot;,&quot;parentId&quot;:&quot;a4f7c8fc-f5d3-4055-a790-41319b311df6&quot;,&quot;order&quot;:&quot;02&quot;}},&quot;489c94f7-9c67-4846-a0f6-4962b71d5bc4&quot;:{&quot;type&quot;:&quot;FIGURE_OBJECT&quot;,&quot;id&quot;:&quot;489c94f7-9c67-4846-a0f6-4962b71d5bc4&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0,0,0)&quot;,&quot;fontWeight&quot;:&quot;normal&quot;,&quot;fontStyle&quot;:&quot;normal&quot;,&quot;decoration&quot;:&quot;none&quot;,&quot;script&quot;:&quot;none&quot;},&quot;range&quot;:[0,3]}],&quot;text&quot;:&quot;MDM2&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e5a948ce-63a7-4897-934e-fc8e3d21e7db&quot;,&quot;order&quot;:&quot;5&quot;}},&quot;c34acb70-0cd0-446e-8046-0786b7d45669&quot;:{&quot;type&quot;:&quot;FIGURE_OBJECT&quot;,&quot;id&quot;:&quot;c34acb70-0cd0-446e-8046-0786b7d45669&quot;,&quot;relativeTransform&quot;:{&quot;translate&quot;:{&quot;x&quot;:300.3695245749737,&quot;y&quot;:-157.0552334024159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a4f7c8fc-f5d3-4055-a790-41319b311df6&quot;,&quot;order&quot;:&quot;05&quot;}},&quot;de8118c0-f413-4c87-bc8c-e81cc22c1dca&quot;:{&quot;type&quot;:&quot;FIGURE_OBJECT&quot;,&quot;id&quot;:&quot;de8118c0-f413-4c87-bc8c-e81cc22c1dca&quot;,&quot;name&quot;:&quot;DNA polymerase&quot;,&quot;relativeTransform&quot;:{&quot;translate&quot;:{&quot;x&quot;:302.9184958425206,&quot;y&quot;:-65.00128396333429},&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4f7c8fc-f5d3-4055-a790-41319b311df6&quot;,&quot;order&quot;:&quot;06&quot;}},&quot;4672808f-5b87-4b4a-afcd-fdc2b3ef89c6&quot;:{&quot;type&quot;:&quot;FIGURE_OBJECT&quot;,&quot;id&quot;:&quot;4672808f-5b87-4b4a-afcd-fdc2b3ef89c6&quot;,&quot;relativeTransform&quot;:{&quot;translate&quot;:{&quot;x&quot;:302.5671203510576,&quot;y&quot;:-7.358746946185169},&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a4f7c8fc-f5d3-4055-a790-41319b311df6&quot;,&quot;order&quot;:&quot;07&quot;}},&quot;29a53b28-6663-4ef0-83e6-cdfd8c4b1b8b&quot;:{&quot;type&quot;:&quot;FIGURE_OBJECT&quot;,&quot;id&quot;:&quot;29a53b28-6663-4ef0-83e6-cdfd8c4b1b8b&quot;,&quot;relativeTransform&quot;:{&quot;translate&quot;:{&quot;x&quot;:300.36952457497347,&quot;y&quot;:290.40625494056746},&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a4f7c8fc-f5d3-4055-a790-41319b311df6&quot;,&quot;order&quot;:&quot;1&quot;}},&quot;63940441-18ac-4c8e-8d59-2dd172e958b0&quot;:{&quot;type&quot;:&quot;FIGURE_OBJECT&quot;,&quot;id&quot;:&quot;63940441-18ac-4c8e-8d59-2dd172e958b0&quot;,&quot;relativeTransform&quot;:{&quot;translate&quot;:{&quot;x&quot;:300.3695245749735,&quot;y&quot;:142.349297113676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a4f7c8fc-f5d3-4055-a790-41319b311df6&quot;,&quot;order&quot;:&quot;11&quot;}},&quot;ea29c999-4085-4142-8110-bf43fa1e9148&quot;:{&quot;type&quot;:&quot;FIGURE_OBJECT&quot;,&quot;id&quot;:&quot;ea29c999-4085-4142-8110-bf43fa1e9148&quot;,&quot;relativeTransform&quot;:{&quot;translate&quot;:{&quot;x&quot;:92.26032066921013,&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5&quot;}},&quot;3f25b1d4-f775-445f-a011-f36fc5c8994e&quot;:{&quot;type&quot;:&quot;FIGURE_OBJECT&quot;,&quot;id&quot;:&quot;3f25b1d4-f775-445f-a011-f36fc5c8994e&quot;,&quot;relativeTransform&quot;:{&quot;translate&quot;:{&quot;x&quot;:89.93858674844648,&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6&quot;}},&quot;fb66a4ce-2833-47b8-9122-2a518cee0d41&quot;:{&quot;type&quot;:&quot;FIGURE_OBJECT&quot;,&quot;id&quot;:&quot;fb66a4ce-2833-47b8-9122-2a518cee0d41&quot;,&quot;relativeTransform&quot;:{&quot;translate&quot;:{&quot;x&quot;:106.22465852405145,&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27&quot;}},&quot;a91d4a02-c3b0-4bc7-a82b-c81f17d72f8e&quot;:{&quot;type&quot;:&quot;FIGURE_OBJECT&quot;,&quot;id&quot;:&quot;a91d4a02-c3b0-4bc7-a82b-c81f17d72f8e&quot;,&quot;relativeTransform&quot;:{&quot;translate&quot;:{&quot;x&quot;:103.83732508149134,&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67&quot;}},&quot;2afe3f19-62ae-44ee-811a-ec967c9dd8f4&quot;:{&quot;id&quot;:&quot;2afe3f19-62ae-44ee-811a-ec967c9dd8f4&quot;,&quot;name&quot;:&quot;Cell death (necrosis 1)&quot;,&quot;type&quot;:&quot;FIGURE_OBJECT&quot;,&quot;relativeTransform&quot;:{&quot;translate&quot;:{&quot;x&quot;:294.9738028645799,&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a4f7c8fc-f5d3-4055-a790-41319b311df6&quot;,&quot;order&quot;:&quot;85&quot;}},&quot;f45d012e-ae64-4a24-bd8d-328b854d503d&quot;:{&quot;id&quot;:&quot;f45d012e-ae64-4a24-bd8d-328b854d503d&quot;,&quot;name&quot;:&quot;Cell death (apoptotic blebs)&quot;,&quot;type&quot;:&quot;FIGURE_OBJECT&quot;,&quot;relativeTransform&quot;:{&quot;translate&quot;:{&quot;x&quot;:304.0242988799106,&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a4f7c8fc-f5d3-4055-a790-41319b311df6&quot;,&quot;order&quot;:&quot;9&quot;},&quot;opacity&quot;:0.75},&quot;ae3504c6-2bea-48f7-bf88-582420ba4269&quot;:{&quot;type&quot;:&quot;FIGURE_OBJECT&quot;,&quot;id&quot;:&quot;ae3504c6-2bea-48f7-bf88-582420ba4269&quot;,&quot;parent&quot;:{&quot;type&quot;:&quot;CHILD&quot;,&quot;parentId&quot;:&quot;a4f7c8fc-f5d3-4055-a790-41319b311df6&quot;,&quot;order&quot;:&quot;95&quot;},&quot;relativeTransform&quot;:{&quot;translate&quot;:{&quot;x&quot;:378.97683762899106,&quot;y&quot;:-229.9222553542938},&quot;rotate&quot;:0,&quot;skewX&quot;:0,&quot;scale&quot;:{&quot;x&quot;:1,&quot;y&quot;:1}}},&quot;7745c7d5-cc42-418a-a6d8-c54c6d2b45b1&quot;:{&quot;type&quot;:&quot;FIGURE_OBJECT&quot;,&quot;id&quot;:&quot;7745c7d5-cc42-418a-a6d8-c54c6d2b45b1&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ae3504c6-2bea-48f7-bf88-582420ba4269&quot;,&quot;order&quot;:&quot;05&quot;}},&quot;3cebb10e-cab2-4840-a17e-de7c2e04c16f&quot;:{&quot;type&quot;:&quot;FIGURE_OBJECT&quot;,&quot;id&quot;:&quot;3cebb10e-cab2-4840-a17e-de7c2e04c16f&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7745c7d5-cc42-418a-a6d8-c54c6d2b45b1&quot;,&quot;order&quot;:&quot;1&quot;}},&quot;9c68e8f2-3148-4405-b38a-e9aa844e4217&quot;:{&quot;type&quot;:&quot;FIGURE_OBJECT&quot;,&quot;id&quot;:&quot;9c68e8f2-3148-4405-b38a-e9aa844e4217&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7745c7d5-cc42-418a-a6d8-c54c6d2b45b1&quot;,&quot;order&quot;:&quot;2&quot;}},&quot;bce5c407-5485-4e03-9b6d-33ac0a946cc0&quot;:{&quot;type&quot;:&quot;FIGURE_OBJECT&quot;,&quot;id&quot;:&quot;bce5c407-5485-4e03-9b6d-33ac0a946cc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7745c7d5-cc42-418a-a6d8-c54c6d2b45b1&quot;,&quot;order&quot;:&quot;3&quot;}},&quot;17cc2fec-f569-4b92-bd4f-a5ec9c82f600&quot;:{&quot;type&quot;:&quot;FIGURE_OBJECT&quot;,&quot;id&quot;:&quot;17cc2fec-f569-4b92-bd4f-a5ec9c82f600&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7745c7d5-cc42-418a-a6d8-c54c6d2b45b1&quot;,&quot;order&quot;:&quot;5&quot;}},&quot;92cae432-5364-4de0-924f-3c16a739717b&quot;:{&quot;type&quot;:&quot;FIGURE_OBJECT&quot;,&quot;id&quot;:&quot;92cae432-5364-4de0-924f-3c16a739717b&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7745c7d5-cc42-418a-a6d8-c54c6d2b45b1&quot;,&quot;order&quot;:&quot;6&quot;}},&quot;b2805fc1-8aa8-4302-9827-07227a14badd&quot;:{&quot;type&quot;:&quot;FIGURE_OBJECT&quot;,&quot;id&quot;:&quot;b2805fc1-8aa8-4302-9827-07227a14badd&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7745c7d5-cc42-418a-a6d8-c54c6d2b45b1&quot;,&quot;order&quot;:&quot;7&quot;}},&quot;b1f4fb3b-4f21-447e-be68-6d242159291d&quot;:{&quot;type&quot;:&quot;FIGURE_OBJECT&quot;,&quot;id&quot;:&quot;b1f4fb3b-4f21-447e-be68-6d242159291d&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7745c7d5-cc42-418a-a6d8-c54c6d2b45b1&quot;,&quot;order&quot;:&quot;8&quot;}},&quot;23349e14-b340-47ef-93b0-4ec66b0c0a58&quot;:{&quot;type&quot;:&quot;FIGURE_OBJECT&quot;,&quot;id&quot;:&quot;23349e14-b340-47ef-93b0-4ec66b0c0a58&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ae3504c6-2bea-48f7-bf88-582420ba4269&quot;,&quot;order&quot;:&quot;1&quot;}},&quot;89416c27-886f-4aec-aaf2-3857171fcbf4&quot;:{&quot;type&quot;:&quot;FIGURE_OBJECT&quot;,&quot;id&quot;:&quot;89416c27-886f-4aec-aaf2-3857171fcbf4&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ae3504c6-2bea-48f7-bf88-582420ba4269&quot;,&quot;order&quot;:&quot;15&quot;}},&quot;e59edc19-7b82-49a4-96d4-48f0fbe82115&quot;:{&quot;type&quot;:&quot;FIGURE_OBJECT&quot;,&quot;id&quot;:&quot;e59edc19-7b82-49a4-96d4-48f0fbe82115&quot;,&quot;parent&quot;:{&quot;type&quot;:&quot;CHILD&quot;,&quot;parentId&quot;:&quot;ae3504c6-2bea-48f7-bf88-582420ba4269&quot;,&quot;order&quot;:&quot;5&quot;},&quot;relativeTransform&quot;:{&quot;translate&quot;:{&quot;x&quot;:-81.57981087656778,&quot;y&quot;:4.349370113328438},&quot;rotate&quot;:0}},&quot;942a065d-1212-4d52-ab49-793b933a8a14&quot;:{&quot;type&quot;:&quot;FIGURE_OBJECT&quot;,&quot;id&quot;:&quot;942a065d-1212-4d52-ab49-793b933a8a14&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e59edc19-7b82-49a4-96d4-48f0fbe82115&quot;,&quot;order&quot;:&quot;7&quot;}},&quot;2806febc-8647-4ae2-8947-92e68831bb79&quot;:{&quot;type&quot;:&quot;FIGURE_OBJECT&quot;,&quot;id&quot;:&quot;2806febc-8647-4ae2-8947-92e68831bb79&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e59edc19-7b82-49a4-96d4-48f0fbe82115&quot;,&quot;order&quot;:&quot;5&quot;}},&quot;71511611-9352-4d59-92fc-777b4db6ad57&quot;:{&quot;type&quot;:&quot;FIGURE_OBJECT&quot;,&quot;id&quot;:&quot;71511611-9352-4d59-92fc-777b4db6ad57&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ae3504c6-2bea-48f7-bf88-582420ba4269&quot;,&quot;order&quot;:&quot;2&quot;}},&quot;123bb239-4bc3-470f-81e7-2ff86a4a5e54&quot;:{&quot;type&quot;:&quot;FIGURE_OBJECT&quot;,&quot;id&quot;:&quot;123bb239-4bc3-470f-81e7-2ff86a4a5e54&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ae3504c6-2bea-48f7-bf88-582420ba4269&quot;,&quot;order&quot;:&quot;25&quot;}},&quot;aa578ca8-783f-4f54-8e3f-38e54dad1614&quot;:{&quot;type&quot;:&quot;FIGURE_OBJECT&quot;,&quot;id&quot;:&quot;aa578ca8-783f-4f54-8e3f-38e54dad1614&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ae3504c6-2bea-48f7-bf88-582420ba4269&quot;,&quot;order&quot;:&quot;3&quot;}},&quot;7fbbaef7-a098-4959-96d6-236742104ccd&quot;:{&quot;type&quot;:&quot;FIGURE_OBJECT&quot;,&quot;id&quot;:&quot;7fbbaef7-a098-4959-96d6-236742104ccd&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ae3504c6-2bea-48f7-bf88-582420ba4269&quot;,&quot;order&quot;:&quot;55&quot;}},&quot;0f5e7e6c-b24d-46ee-9386-290492f33c94&quot;:{&quot;type&quot;:&quot;FIGURE_OBJECT&quot;,&quot;id&quot;:&quot;0f5e7e6c-b24d-46ee-9386-290492f33c94&quot;,&quot;parent&quot;:{&quot;type&quot;:&quot;CHILD&quot;,&quot;parentId&quot;:&quot;ae3504c6-2bea-48f7-bf88-582420ba4269&quot;,&quot;order&quot;:&quot;6&quot;},&quot;relativeTransform&quot;:{&quot;translate&quot;:{&quot;x&quot;:-82.07653922272404,&quot;y&quot;:4.105510978889729},&quot;rotate&quot;:0.08354094949667658}},&quot;cfaf88d2-1a6c-4361-b597-2d40051a078c&quot;:{&quot;type&quot;:&quot;FIGURE_OBJECT&quot;,&quot;id&quot;:&quot;cfaf88d2-1a6c-4361-b597-2d40051a078c&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b049fb89-33ae-4801-aa11-81f3008f274b&quot;:{&quot;type&quot;:&quot;FIGURE_OBJECT&quot;,&quot;id&quot;:&quot;b049fb89-33ae-4801-aa11-81f3008f274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ecea4240-29ca-409b-ae90-f5be12c25c7d&quot;:{&quot;type&quot;:&quot;FIGURE_OBJECT&quot;,&quot;id&quot;:&quot;ecea4240-29ca-409b-ae90-f5be12c25c7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c473cd1f-9877-4f20-92a7-a7ba3ed3bb5e&quot;:{&quot;type&quot;:&quot;FIGURE_OBJECT&quot;,&quot;id&quot;:&quot;c473cd1f-9877-4f20-92a7-a7ba3ed3bb5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0f5e7e6c-b24d-46ee-9386-290492f33c94&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fc289c1-e74b-4881-9b4f-8bc9845f42b7&quot;:{&quot;type&quot;:&quot;FIGURE_OBJECT&quot;,&quot;id&quot;:&quot;7fc289c1-e74b-4881-9b4f-8bc9845f42b7&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ae3504c6-2bea-48f7-bf88-582420ba4269&quot;,&quot;order&quot;:&quot;7&quot;}},&quot;90baf413-bc68-42be-abb2-caed7c9c71c8&quot;:{&quot;type&quot;:&quot;FIGURE_OBJECT&quot;,&quot;id&quot;:&quot;90baf413-bc68-42be-abb2-caed7c9c71c8&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ae3504c6-2bea-48f7-bf88-582420ba4269&quot;,&quot;order&quot;:&quot;75&quot;}},&quot;82a33bbb-6ac4-415a-8cdf-e02fbde9c45b&quot;:{&quot;type&quot;:&quot;FIGURE_OBJECT&quot;,&quot;id&quot;:&quot;82a33bbb-6ac4-415a-8cdf-e02fbde9c45b&quot;,&quot;parent&quot;:{&quot;type&quot;:&quot;CHILD&quot;,&quot;parentId&quot;:&quot;ae3504c6-2bea-48f7-bf88-582420ba4269&quot;,&quot;order&quot;:&quot;8&quot;},&quot;relativeTransform&quot;:{&quot;translate&quot;:{&quot;x&quot;:33.63461818461743,&quot;y&quot;:31.503897983571452},&quot;rotate&quot;:-0.39030910068943775}},&quot;2e41ebbe-93c5-4b2d-a611-b12225cbf5d5&quot;:{&quot;type&quot;:&quot;FIGURE_OBJECT&quot;,&quot;id&quot;:&quot;2e41ebbe-93c5-4b2d-a611-b12225cbf5d5&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2&quot;}},&quot;8108825b-cd7c-4264-85c1-58784a854d47&quot;:{&quot;type&quot;:&quot;FIGURE_OBJECT&quot;,&quot;id&quot;:&quot;8108825b-cd7c-4264-85c1-58784a854d47&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82a33bbb-6ac4-415a-8cdf-e02fbde9c45b&quot;,&quot;order&quot;:&quot;5&quot;}},&quot;93af9c22-6bc5-49a5-b236-2bcc17f01876&quot;:{&quot;type&quot;:&quot;FIGURE_OBJECT&quot;,&quot;id&quot;:&quot;93af9c22-6bc5-49a5-b236-2bcc17f01876&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2a33bbb-6ac4-415a-8cdf-e02fbde9c45b&quot;,&quot;order&quot;:&quot;7&quot;}},&quot;30871012-934b-40df-8f1d-fc52c7bcdbf5&quot;:{&quot;id&quot;:&quot;30871012-934b-40df-8f1d-fc52c7bcdbf5&quot;,&quot;type&quot;:&quot;FIGURE_OBJECT&quot;,&quot;document&quot;:{&quot;type&quot;:&quot;FIGURE&quot;,&quot;canvasType&quot;:&quot;FIGURE&quot;,&quot;units&quot;:&quot;in&quot;,&quot;aspectRatio&quot;:0},&quot;parent&quot;:{&quot;type&quot;:&quot;DOCUMENT&quot;,&quot;parentId&quot;:&quot;03ec32cc-1a8f-4b9a-aa29-2e3107475642&quot;,&quot;order&quot;:&quot;10717&quot;}},&quot;2ed24bb4-9511-4dc8-96cf-ae54a6715d0a&quot;:{&quot;id&quot;:&quot;2ed24bb4-9511-4dc8-96cf-ae54a6715d0a&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30871012-934b-40df-8f1d-fc52c7bcdbf5&quot;,&quot;type&quot;:&quot;FRAME&quot;,&quot;order&quot;:&quot;5&quot;}},&quot;f21f683b-8b20-4537-971b-6da0dd0fbfd4&quot;:{&quot;type&quot;:&quot;FIGURE_OBJECT&quot;,&quot;id&quot;:&quot;f21f683b-8b20-4537-971b-6da0dd0fbfd4&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quot;}},&quot;35cf1c0d-8273-45ab-8633-c42169a4d37e&quot;:{&quot;type&quot;:&quot;FIGURE_OBJECT&quot;,&quot;id&quot;:&quot;35cf1c0d-8273-45ab-8633-c42169a4d37e&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f21f683b-8b20-4537-971b-6da0dd0fbfd4&quot;,&quot;order&quot;:&quot;5&quot;}},&quot;c556e64b-dd96-4f1e-8555-b412e2bf405f&quot;:{&quot;type&quot;:&quot;FIGURE_OBJECT&quot;,&quot;id&quot;:&quot;c556e64b-dd96-4f1e-8555-b412e2bf405f&quot;,&quot;relativeTransform&quot;:{&quot;translate&quot;:{&quot;x&quot;:-61.9012717470129,&quot;y&quot;:12.397310759246963},&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6, 215, 237, 1)&quot;},{&quot;type&quot;:&quot;STROKE&quot;,&quot;strokeStyle&quot;:&quot;rgba(158, 68, 114, 1)&quot;,&quot;lineWidth&quot;:1.670366335959483,&quot;lineJoin&quot;:&quot;round&quot;}],&quot;isLocked&quot;:false,&quot;parent&quot;:{&quot;type&quot;:&quot;CHILD&quot;,&quot;parentId&quot;:&quot;30871012-934b-40df-8f1d-fc52c7bcdbf5&quot;,&quot;order&quot;:&quot;52&quot;}},&quot;3cb5c3be-6baf-452a-a053-56d7e4025c5a&quot;:{&quot;type&quot;:&quot;FIGURE_OBJECT&quot;,&quot;id&quot;:&quot;3cb5c3be-6baf-452a-a053-56d7e4025c5a&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06.56584263449798,&quot;y&quot;:26.725861375351727},&quot;targetSize&quot;:{&quot;x&quot;:89.00199804991063,&quot;y&quot;:2},&quot;format&quot;:&quot;BETTER_TEXT&quot;,&quot;verticalAlign&quot;:&quot;TOP&quot;},&quot;parent&quot;:{&quot;type&quot;:&quot;CHILD&quot;,&quot;parentId&quot;:&quot;c556e64b-dd96-4f1e-8555-b412e2bf405f&quot;,&quot;order&quot;:&quot;5&quot;}},&quot;9a3818e7-8b7e-4fb6-b4fc-f5778ecb0934&quot;:{&quot;type&quot;:&quot;FIGURE_OBJECT&quot;,&quot;id&quot;:&quot;9a3818e7-8b7e-4fb6-b4fc-f5778ecb0934&quot;,&quot;relativeTransform&quot;:{&quot;translate&quot;:{&quot;x&quot;:322.34548233581245,&quot;y&quot;:-145.50918737525245},&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16]}],&quot;text&quot;:&quot;Cell cycle arrest&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137.37595409057036,&quot;y&quot;:22.830681216744292},&quot;targetSize&quot;:{&quot;x&quot;:114.73408454160207,&quot;y&quot;:19.067800665736076},&quot;format&quot;:&quot;BETTER_TEXT&quot;,&quot;verticalAlign&quot;:&quot;TOP&quot;},&quot;isLocked&quot;:false,&quot;parent&quot;:{&quot;type&quot;:&quot;CHILD&quot;,&quot;parentId&quot;:&quot;30871012-934b-40df-8f1d-fc52c7bcdbf5&quot;,&quot;order&quot;:&quot;55&quot;}},&quot;a7e50d0c-346c-440f-b130-d8ae91762aec&quot;:{&quot;type&quot;:&quot;FIGURE_OBJECT&quot;,&quot;id&quot;:&quot;a7e50d0c-346c-440f-b130-d8ae91762aec&quot;,&quot;relativeTransform&quot;:{&quot;translate&quot;:{&quot;x&quot;:325.53624211478916,&quot;y&quot;:-60.60609241116652},&quot;rotate&quot;:0,&quot;skewX&quot;:0,&quot;scale&quot;:{&quot;x&quot;:1,&quot;y&quot;:1}},&quot;opacity&quot;:1,&quot;source&quot;:{&quot;type&quot;:&quot;ASSETS&quot;},&quot;pathStyles&quot;:[{&quot;type&quot;:&quot;FILL&quot;,&quot;fillStyle&quot;:&quot;rgb(0,0,0)&quot;}],&quot;isLocked&quot;:false,&quot;parent&quot;:{&quot;type&quot;:&quot;CHILD&quot;,&quot;parentId&quot;:&quot;30871012-934b-40df-8f1d-fc52c7bcdbf5&quot;,&quot;order&quot;:&quot;57&quot;}},&quot;7dae5e91-c2ea-414d-affb-ff3a65aa000b&quot;:{&quot;type&quot;:&quot;FIGURE_OBJECT&quot;,&quot;id&quot;:&quot;7dae5e91-c2ea-414d-affb-ff3a65aa000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a7e50d0c-346c-440f-b130-d8ae91762aec&quot;,&quot;order&quot;:&quot;2&quot;}},&quot;319d774a-12be-410d-8162-604f3179c6fd&quot;:{&quot;type&quot;:&quot;FIGURE_OBJECT&quot;,&quot;id&quot;:&quot;319d774a-12be-410d-8162-604f3179c6fd&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a7e50d0c-346c-440f-b130-d8ae91762aec&quot;,&quot;order&quot;:&quot;5&quot;}},&quot;c700960d-05b3-4af0-b9fb-4951a3ec064e&quot;:{&quot;type&quot;:&quot;FIGURE_OBJECT&quot;,&quot;id&quot;:&quot;c700960d-05b3-4af0-b9fb-4951a3ec064e&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319d774a-12be-410d-8162-604f3179c6fd&quot;,&quot;order&quot;:&quot;2&quot;}},&quot;317aff43-76ed-4ec4-bed8-c9d473b5358a&quot;:{&quot;type&quot;:&quot;FIGURE_OBJECT&quot;,&quot;id&quot;:&quot;317aff43-76ed-4ec4-bed8-c9d473b5358a&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319d774a-12be-410d-8162-604f3179c6fd&quot;,&quot;order&quot;:&quot;5&quot;}},&quot;58881b7a-c1fa-4bbf-be02-af78ddf153d1&quot;:{&quot;type&quot;:&quot;FIGURE_OBJECT&quot;,&quot;id&quot;:&quot;58881b7a-c1fa-4bbf-be02-af78ddf153d1&quot;,&quot;relativeTransform&quot;:{&quot;translate&quot;:{&quot;x&quot;:322.3454823358125,&quot;y&quot;:2.547770451638502},&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30871012-934b-40df-8f1d-fc52c7bcdbf5&quot;,&quot;order&quot;:&quot;6&quot;}},&quot;554c431a-c494-4361-a441-aca9c65a8a3f&quot;:{&quot;type&quot;:&quot;FIGURE_OBJECT&quot;,&quot;id&quot;:&quot;554c431a-c494-4361-a441-aca9c65a8a3f&quot;,&quot;relativeTransform&quot;:{&quot;translate&quot;:{&quot;x&quot;:322.3454823358122,&quot;y&quot;:298.66168610542053},&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8]}],&quot;text&quot;:&quot;Apoptosis&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80.58647588537859,&quot;y&quot;:22.830681216744292},&quot;targetSize&quot;:{&quot;x&quot;:67.30446822627353,&quot;y&quot;:19.067800665736076},&quot;format&quot;:&quot;BETTER_TEXT&quot;,&quot;verticalAlign&quot;:&quot;TOP&quot;},&quot;isLocked&quot;:false,&quot;parent&quot;:{&quot;type&quot;:&quot;CHILD&quot;,&quot;parentId&quot;:&quot;30871012-934b-40df-8f1d-fc52c7bcdbf5&quot;,&quot;order&quot;:&quot;62&quot;}},&quot;9a9af1d6-fae5-4eb6-995c-1a1adfabdbdc&quot;:{&quot;type&quot;:&quot;FIGURE_OBJECT&quot;,&quot;id&quot;:&quot;9a9af1d6-fae5-4eb6-995c-1a1adfabdbdc&quot;,&quot;relativeTransform&quot;:{&quot;translate&quot;:{&quot;x&quot;:322.3454823358123,&quot;y&quot;:150.60472827852948},&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Senescence&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7.1770415243095,&quot;y&quot;:22.830681216744292},&quot;targetSize&quot;:{&quot;x&quot;:81.1606293951717,&quot;y&quot;:19.067800665736076},&quot;format&quot;:&quot;BETTER_TEXT&quot;,&quot;verticalAlign&quot;:&quot;TOP&quot;},&quot;isLocked&quot;:false,&quot;parent&quot;:{&quot;type&quot;:&quot;CHILD&quot;,&quot;parentId&quot;:&quot;30871012-934b-40df-8f1d-fc52c7bcdbf5&quot;,&quot;order&quot;:&quot;65&quot;}},&quot;dd8968ff-6ad6-4d93-abe1-6f42154f12da&quot;:{&quot;type&quot;:&quot;FIGURE_OBJECT&quot;,&quot;id&quot;:&quot;dd8968ff-6ad6-4d93-abe1-6f42154f12da&quot;,&quot;relativeTransform&quot;:{&quot;translate&quot;:{&quot;x&quot;:114.23627843004898,&quot;y&quot;:-122.31620786888018},&quot;rotate&quot;:0,&quot;skewX&quot;:0,&quot;scale&quot;:{&quot;x&quot;:1,&quot;y&quot;:1}},&quot;opacity&quot;:1,&quot;path&quot;:{&quot;type&quot;:&quot;POLY_LINE&quot;,&quot;points&quot;:[{&quot;x&quot;:-134.2806744615628,&quot;y&quot;:104.39789599746769},{&quot;x&quot;:-55.77345667146709,&quot;y&quot;:-50.94617324676423},{&quot;x&quot;:134.2806744615628,&quot;y&quot;:-104.39789599746769}],&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quot;}},&quot;a0dd497e-d4af-49bb-84ae-037fb0e6a83a&quot;:{&quot;type&quot;:&quot;FIGURE_OBJECT&quot;,&quot;id&quot;:&quot;a0dd497e-d4af-49bb-84ae-037fb0e6a83a&quot;,&quot;relativeTransform&quot;:{&quot;translate&quot;:{&quot;x&quot;:111.91454450928535,&quot;y&quot;:146.0965826237201},&quot;rotate&quot;:0,&quot;skewX&quot;:0,&quot;scale&quot;:{&quot;x&quot;:1,&quot;y&quot;:1}},&quot;opacity&quot;:1,&quot;path&quot;:{&quot;type&quot;:&quot;POLY_LINE&quot;,&quot;points&quot;:[{&quot;x&quot;:-136.13485638069787,&quot;y&quot;:-104.71688956857098},{&quot;x&quot;:-52.61653958272371,&quot;y&quot;:53.967912347579905},{&quot;x&quot;:136.13485638069787,&quot;y&quot;:104.0789024263644}],&quot;closed&quot;:false},&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2&quot;}},&quot;4e0c1473-2280-474f-85ed-7e1301fa7c8b&quot;:{&quot;type&quot;:&quot;FIGURE_OBJECT&quot;,&quot;id&quot;:&quot;4e0c1473-2280-474f-85ed-7e1301fa7c8b&quot;,&quot;relativeTransform&quot;:{&quot;translate&quot;:{&quot;x&quot;:128.20061628489032,&quot;y&quot;:-44.22658166277436},&quot;rotate&quot;:0,&quot;skewX&quot;:0,&quot;scale&quot;:{&quot;x&quot;:1,&quot;y&quot;:1}},&quot;opacity&quot;:1,&quot;path&quot;:{&quot;type&quot;:&quot;POLY_LINE&quot;,&quot;points&quot;:[{&quot;x&quot;:-119.8487846050929,&quot;y&quot;:27.143452959341598},{&quot;x&quot;:-26.308269791361855,&quot;y&quot;:-27.143452959341598},{&quot;x&quot;:119.8487846050929,&quot;y&quot;:-27.143452959341598}],&quot;closed&quot;:false,&quot;cornerRounding&quot;:{&quot;type&quot;:&quot;ARC_LENGTH&quot;,&quot;global&quot;:93.006732597263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5&quot;}},&quot;a1771cd9-593f-4a95-a807-2c968cbf7163&quot;:{&quot;type&quot;:&quot;FIGURE_OBJECT&quot;,&quot;id&quot;:&quot;a1771cd9-593f-4a95-a807-2c968cbf7163&quot;,&quot;relativeTransform&quot;:{&quot;translate&quot;:{&quot;x&quot;:125.8132828423302,&quot;y&quot;:71.5559048932171},&quot;rotate&quot;:0,&quot;skewX&quot;:0,&quot;scale&quot;:{&quot;x&quot;:1,&quot;y&quot;:1}},&quot;opacity&quot;:1,&quot;path&quot;:{&quot;type&quot;:&quot;POLY_LINE&quot;,&quot;points&quot;:[{&quot;x&quot;:-121.40093487967327,&quot;y&quot;:-27.143452959341598},{&quot;x&quot;:-31.43758486061941,&quot;y&quot;:27.143452959341598},{&quot;x&quot;:121.40093487967327,&quot;y&quot;:27.143452959341598}],&quot;closed&quot;:false,&quot;cornerRounding&quot;:{&quot;type&quot;:&quot;ARC_LENGTH&quot;,&quot;global&quot;:102.63520088272215}},&quot;pathStyles&quot;:[{&quot;type&quot;:&quot;FILL&quot;,&quot;fillStyle&quot;:&quot;rgba(0,0,0,0)&quot;},{&quot;type&quot;:&quot;STROKE&quot;,&quot;strokeStyle&quot;:{&quot;units&quot;:&quot;PATH_LENGTH&quot;,&quot;stops&quot;:{&quot;0&quot;:&quot;#23232300&quot;,&quot;1&quot;:&quot;#232323&quot;,&quot;0.45&quot;:&quot;#232323&quot;}},&quot;lineWidth&quot;:1.670366335959483,&quot;lineJoin&quot;:&quot;round&quot;,&quot;dashArray&quot;:[4,4]}],&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0871012-934b-40df-8f1d-fc52c7bcdbf5&quot;,&quot;order&quot;:&quot;77&quot;}},&quot;85b85b9d-84e0-4d08-888d-0c00196ad544&quot;:{&quot;id&quot;:&quot;85b85b9d-84e0-4d08-888d-0c00196ad544&quot;,&quot;name&quot;:&quot;Cell death (necrosis 1)&quot;,&quot;type&quot;:&quot;FIGURE_OBJECT&quot;,&quot;relativeTransform&quot;:{&quot;translate&quot;:{&quot;x&quot;:316.94976062541866,&quot;y&quot;:82.28221043379895},&quot;rotate&quot;:0,&quot;skewX&quot;:0,&quot;scale&quot;:{&quot;x&quot;:0.8351831679797415,&quot;y&quot;:0.8351831679797415}},&quot;image&quot;:{&quot;url&quot;:&quot;https://icons.biorender.com/biorender/616850c748825e0029b22fc5/cell-death-necrosis-1-02.png&quot;,&quot;fallbackUrl&quot;:&quot;https://res.cloudinary.com/dlcjuc3ej/image/upload/v1634226350/ekympltyus0vieufb29v.svg#/keystone/api/icons/616850c748825e0029b22fc5/cell-death-necrosis-1-02.svg&quot;,&quot;isPremium&quot;:false,&quot;isPacked&quot;:true,&quot;size&quot;:{&quot;x&quot;:125,&quot;y&quot;:112.55656108597285}},&quot;source&quot;:{&quot;id&quot;:&quot;6168505548825e0029b22f93&quot;,&quot;type&quot;:&quot;ASSETS&quot;},&quot;isPremium&quot;:false,&quot;parent&quot;:{&quot;type&quot;:&quot;CHILD&quot;,&quot;parentId&quot;:&quot;30871012-934b-40df-8f1d-fc52c7bcdbf5&quot;,&quot;order&quot;:&quot;8&quot;}},&quot;ba2e37a0-858b-465e-a831-194975644243&quot;:{&quot;id&quot;:&quot;ba2e37a0-858b-465e-a831-194975644243&quot;,&quot;name&quot;:&quot;Cell death (apoptotic blebs)&quot;,&quot;type&quot;:&quot;FIGURE_OBJECT&quot;,&quot;relativeTransform&quot;:{&quot;translate&quot;:{&quot;x&quot;:326.00025664074934,&quot;y&quot;:228.0319561627219},&quot;rotate&quot;:0,&quot;skewX&quot;:0,&quot;scale&quot;:{&quot;x&quot;:1.0809269563930786,&quot;y&quot;:1.0809269563930786}},&quot;image&quot;:{&quot;url&quot;:&quot;https://icons.biorender.com/biorender/61684ec348825e0029b22f00/cell-death-apoptotic-blebs-02.png&quot;,&quot;fallbackUrl&quot;:&quot;https://res.cloudinary.com/dlcjuc3ej/image/upload/v1634225835/g6hynkvcxwu0v5apphty.svg#/keystone/api/icons/61684ec348825e0029b22f00/cell-death-apoptotic-blebs-02.svg&quot;,&quot;isPremium&quot;:false,&quot;isPacked&quot;:true,&quot;size&quot;:{&quot;x&quot;:95,&quot;y&quot;:96.72727272727273}},&quot;source&quot;:{&quot;id&quot;:&quot;61684e5748825e0029b22ef4&quot;,&quot;type&quot;:&quot;ASSETS&quot;},&quot;isPremium&quot;:false,&quot;parent&quot;:{&quot;type&quot;:&quot;CHILD&quot;,&quot;parentId&quot;:&quot;30871012-934b-40df-8f1d-fc52c7bcdbf5&quot;,&quot;order&quot;:&quot;85&quot;},&quot;opacity&quot;:0.75},&quot;5227bd19-7ba4-4253-adc6-1e41583d85fa&quot;:{&quot;type&quot;:&quot;FIGURE_OBJECT&quot;,&quot;id&quot;:&quot;5227bd19-7ba4-4253-adc6-1e41583d85fa&quot;,&quot;parent&quot;:{&quot;type&quot;:&quot;CHILD&quot;,&quot;parentId&quot;:&quot;30871012-934b-40df-8f1d-fc52c7bcdbf5&quot;,&quot;order&quot;:&quot;9&quot;},&quot;relativeTransform&quot;:{&quot;translate&quot;:{&quot;x&quot;:400.9527953898298,&quot;y&quot;:-229.9222553542938},&quot;rotate&quot;:0,&quot;skewX&quot;:0,&quot;scale&quot;:{&quot;x&quot;:1,&quot;y&quot;:1}}},&quot;c07413cd-14c5-4df2-bca8-80cd9ab8f507&quot;:{&quot;type&quot;:&quot;FIGURE_OBJECT&quot;,&quot;id&quot;:&quot;c07413cd-14c5-4df2-bca8-80cd9ab8f507&quot;,&quot;relativeTransform&quot;:{&quot;translate&quot;:{&quot;x&quot;:-78.9107775232719,&quot;y&quot;:0.000031984502008675634},&quot;rotate&quot;:0},&quot;opacity&quot;:1,&quot;source&quot;:{&quot;type&quot;:&quot;ASSETS&quot;},&quot;pathStyles&quot;:[{&quot;type&quot;:&quot;FILL&quot;,&quot;fillStyle&quot;:&quot;rgb(0,0,0)&quot;}],&quot;isLocked&quot;:false,&quot;parent&quot;:{&quot;type&quot;:&quot;CHILD&quot;,&quot;parentId&quot;:&quot;5227bd19-7ba4-4253-adc6-1e41583d85fa&quot;,&quot;order&quot;:&quot;05&quot;}},&quot;3ae3da49-76c0-4c88-8228-931bffdb3498&quot;:{&quot;type&quot;:&quot;FIGURE_OBJECT&quot;,&quot;id&quot;:&quot;3ae3da49-76c0-4c88-8228-931bffdb3498&quot;,&quot;relativeTransform&quot;:{&quot;translate&quot;:{&quot;x&quot;:0,&quot;y&quot;:0.14827963073869327},&quot;rotate&quot;:1.4399974684632608},&quot;opacity&quot;:1,&quot;path&quot;:{&quot;type&quot;:&quot;ARC&quot;,&quot;size&quot;:{&quot;x&quot;:83.92627099808121,&quot;y&quot;:83.92627099808132},&quot;startAngle&quot;:-1.3842075750044227,&quot;sweepAngle&quot;:1.8428562641011013,&quot;selectedObjectIds&quot;:[&quot;a4d248c4-163f-49fc-95d9-4c8dfd993e74&quot;]},&quot;pathStyles&quot;:[{&quot;type&quot;:&quot;FILL&quot;,&quot;fillStyle&quot;:&quot;rgba(0,0,0,0)&quot;},{&quot;type&quot;:&quot;STROKE&quot;,&quot;strokeStyle&quot;:&quot;rgba(135,133,186,1)&quot;,&quot;lineWidth&quot;:29.655926147731897,&quot;lineJoin&quot;:&quot;round&quot;,&quot;dashArray&quot;:[0,0]}],&quot;isLocked&quot;:false,&quot;parent&quot;:{&quot;type&quot;:&quot;CHILD&quot;,&quot;parentId&quot;:&quot;c07413cd-14c5-4df2-bca8-80cd9ab8f507&quot;,&quot;order&quot;:&quot;1&quot;}},&quot;89263936-8fe4-4962-8a5b-03494426c8bb&quot;:{&quot;type&quot;:&quot;FIGURE_OBJECT&quot;,&quot;id&quot;:&quot;89263936-8fe4-4962-8a5b-03494426c8bb&quot;,&quot;relativeTransform&quot;:{&quot;translate&quot;:{&quot;x&quot;:0,&quot;y&quot;:3.3718788029971184e-14},&quot;rotate&quot;:2.1553472240058786},&quot;opacity&quot;:1,&quot;path&quot;:{&quot;type&quot;:&quot;ARC&quot;,&quot;size&quot;:{&quot;x&quot;:83.9262709980813,&quot;y&quot;:83.9262709980813},&quot;startAngle&quot;:-0.30433950070886023,&quot;sweepAngle&quot;:1.620676451550004,&quot;selectedObjectIds&quot;:[&quot;87b633bd-36d9-4020-ab0f-f15acc5c06f2&quot;]},&quot;pathStyles&quot;:[{&quot;type&quot;:&quot;FILL&quot;,&quot;fillStyle&quot;:&quot;rgba(0,0,0,0)&quot;},{&quot;type&quot;:&quot;STROKE&quot;,&quot;strokeStyle&quot;:&quot;rgba(193,149,196,1)&quot;,&quot;lineWidth&quot;:29.655926147731908,&quot;lineJoin&quot;:&quot;round&quot;,&quot;dashArray&quot;:[0,0]}],&quot;isLocked&quot;:false,&quot;parent&quot;:{&quot;type&quot;:&quot;CHILD&quot;,&quot;parentId&quot;:&quot;c07413cd-14c5-4df2-bca8-80cd9ab8f507&quot;,&quot;order&quot;:&quot;2&quot;}},&quot;26558f95-9341-43c8-bf27-0cc1cfe8a300&quot;:{&quot;type&quot;:&quot;FIGURE_OBJECT&quot;,&quot;id&quot;:&quot;26558f95-9341-43c8-bf27-0cc1cfe8a300&quot;,&quot;relativeTransform&quot;:{&quot;translate&quot;:{&quot;x&quot;:-0.1481365490841809,&quot;y&quot;:0.14842271239320562},&quot;rotate&quot;:2.8666231816926273},&quot;opacity&quot;:1,&quot;path&quot;:{&quot;type&quot;:&quot;ARC&quot;,&quot;size&quot;:{&quot;x&quot;:83.92627099808116,&quot;y&quot;:83.9262709980813},&quot;startAngle&quot;:0.5811212820660794,&quot;sweepAngle&quot;:0.3412877342159488,&quot;selectedObjectIds&quot;:[&quot;da14e5a5-16b1-4673-8e36-9de27f37afbf&quot;]},&quot;pathStyles&quot;:[{&quot;type&quot;:&quot;FILL&quot;,&quot;fillStyle&quot;:&quot;rgba(0,0,0,0)&quot;},{&quot;type&quot;:&quot;STROKE&quot;,&quot;strokeStyle&quot;:&quot;rgb(246, 220, 216)&quot;,&quot;lineWidth&quot;:29.655926147731908,&quot;lineJoin&quot;:&quot;round&quot;,&quot;dashArray&quot;:[0,0]}],&quot;isLocked&quot;:false,&quot;parent&quot;:{&quot;type&quot;:&quot;CHILD&quot;,&quot;parentId&quot;:&quot;c07413cd-14c5-4df2-bca8-80cd9ab8f507&quot;,&quot;order&quot;:&quot;3&quot;}},&quot;a985d672-7338-4f58-9e99-dabf6d57988f&quot;:{&quot;type&quot;:&quot;FIGURE_OBJECT&quot;,&quot;id&quot;:&quot;a985d672-7338-4f58-9e99-dabf6d57988f&quot;,&quot;relativeTransform&quot;:{&quot;translate&quot;:{&quot;x&quot;:0.00014308165447865184,&quot;y&quot;:0.14842271239320562},&quot;rotate&quot;:-2.702225174193724},&quot;opacity&quot;:1,&quot;path&quot;:{&quot;type&quot;:&quot;ARC&quot;,&quot;size&quot;:{&quot;x&quot;:83.92627099808126,&quot;y&quot;:83.92627099808128},&quot;startAngle&quot;:0.18283101630063353,&quot;sweepAngle&quot;:0.38193404183057034,&quot;selectedObjectIds&quot;:[&quot;a4605ae7-1330-4ad5-9aa6-5eb67d6ae279&quot;]},&quot;pathStyles&quot;:[{&quot;type&quot;:&quot;FILL&quot;,&quot;fillStyle&quot;:&quot;rgba(0,0,0,0)&quot;},{&quot;type&quot;:&quot;STROKE&quot;,&quot;strokeStyle&quot;:&quot;rgba(254,240,222,1)&quot;,&quot;lineWidth&quot;:29.655926147731897,&quot;lineJoin&quot;:&quot;round&quot;,&quot;dashArray&quot;:[0,0]}],&quot;isLocked&quot;:false,&quot;parent&quot;:{&quot;type&quot;:&quot;CHILD&quot;,&quot;parentId&quot;:&quot;c07413cd-14c5-4df2-bca8-80cd9ab8f507&quot;,&quot;order&quot;:&quot;5&quot;}},&quot;8b6ed5d1-eacb-4202-ba16-98c2902a4035&quot;:{&quot;type&quot;:&quot;FIGURE_OBJECT&quot;,&quot;id&quot;:&quot;8b6ed5d1-eacb-4202-ba16-98c2902a4035&quot;,&quot;relativeTransform&quot;:{&quot;translate&quot;:{&quot;x&quot;:0.00014308165447865184,&quot;y&quot;:0.14842271239320562},&quot;rotate&quot;:-1.9841550763431508},&quot;opacity&quot;:1,&quot;path&quot;:{&quot;type&quot;:&quot;ARC&quot;,&quot;size&quot;:{&quot;x&quot;:83.9262709980813,&quot;y&quot;:83.9262709980813},&quot;startAngle&quot;:-0.24351326494955547,&quot;sweepAngle&quot;:0.4228905009273589,&quot;selectedObjectIds&quot;:[&quot;ab9e7408-3888-4eea-b2e3-c259c4f98afa&quot;]},&quot;pathStyles&quot;:[{&quot;type&quot;:&quot;FILL&quot;,&quot;fillStyle&quot;:&quot;rgba(0,0,0,0)&quot;},{&quot;type&quot;:&quot;STROKE&quot;,&quot;strokeStyle&quot;:&quot;rgba(230,238,224,1)&quot;,&quot;lineWidth&quot;:29.655926147731908,&quot;lineJoin&quot;:&quot;round&quot;,&quot;dashArray&quot;:[0,0]}],&quot;isLocked&quot;:false,&quot;parent&quot;:{&quot;type&quot;:&quot;CHILD&quot;,&quot;parentId&quot;:&quot;c07413cd-14c5-4df2-bca8-80cd9ab8f507&quot;,&quot;order&quot;:&quot;6&quot;}},&quot;209671ba-cb3a-49ae-ba3a-749653205745&quot;:{&quot;type&quot;:&quot;FIGURE_OBJECT&quot;,&quot;id&quot;:&quot;209671ba-cb3a-49ae-ba3a-749653205745&quot;,&quot;relativeTransform&quot;:{&quot;translate&quot;:{&quot;x&quot;:0,&quot;y&quot;:0.14827963073869327},&quot;rotate&quot;:-1.2668864577931347},&quot;opacity&quot;:1,&quot;path&quot;:{&quot;type&quot;:&quot;ARC&quot;,&quot;size&quot;:{&quot;x&quot;:83.92627099808128,&quot;y&quot;:83.92627099808128},&quot;startAngle&quot;:-0.6252906450387932,&quot;sweepAngle&quot;:0.3285961468120018,&quot;selectedObjectIds&quot;:[&quot;ce5bc59a-84fa-49aa-9cc9-12c46151907e&quot;]},&quot;pathStyles&quot;:[{&quot;type&quot;:&quot;FILL&quot;,&quot;fillStyle&quot;:&quot;rgba(0,0,0,0)&quot;},{&quot;type&quot;:&quot;STROKE&quot;,&quot;strokeStyle&quot;:&quot;rgba(225,242,239,1)&quot;,&quot;lineWidth&quot;:29.655926147731908,&quot;lineJoin&quot;:&quot;round&quot;,&quot;dashArray&quot;:[0,0]}],&quot;isLocked&quot;:false,&quot;parent&quot;:{&quot;type&quot;:&quot;CHILD&quot;,&quot;parentId&quot;:&quot;c07413cd-14c5-4df2-bca8-80cd9ab8f507&quot;,&quot;order&quot;:&quot;7&quot;}},&quot;0a2d0978-1306-4078-82c2-a9e9251b0196&quot;:{&quot;type&quot;:&quot;FIGURE_OBJECT&quot;,&quot;id&quot;:&quot;0a2d0978-1306-4078-82c2-a9e9251b0196&quot;,&quot;relativeTransform&quot;:{&quot;translate&quot;:{&quot;x&quot;:0,&quot;y&quot;:3.3718788029971184e-14},&quot;rotate&quot;:0.7221362139547809},&quot;opacity&quot;:1,&quot;path&quot;:{&quot;type&quot;:&quot;ARC&quot;,&quot;size&quot;:{&quot;x&quot;:83.9262709980813,&quot;y&quot;:83.9262709980813},&quot;startAngle&quot;:-2.2929645399131955,&quot;sweepAngle&quot;:1.6483689074839756,&quot;selectedObjectIds&quot;:[&quot;9fb8082d-b3c6-4db6-ada4-4658e4f2d5d7&quot;]},&quot;pathStyles&quot;:[{&quot;type&quot;:&quot;FILL&quot;,&quot;fillStyle&quot;:&quot;rgba(0,0,0,0)&quot;},{&quot;type&quot;:&quot;STROKE&quot;,&quot;strokeStyle&quot;:&quot;rgba(149,170,211,1)&quot;,&quot;lineWidth&quot;:29.655926147731908,&quot;lineJoin&quot;:&quot;round&quot;,&quot;dashArray&quot;:[0,0]}],&quot;isLocked&quot;:false,&quot;parent&quot;:{&quot;type&quot;:&quot;CHILD&quot;,&quot;parentId&quot;:&quot;c07413cd-14c5-4df2-bca8-80cd9ab8f507&quot;,&quot;order&quot;:&quot;8&quot;}},&quot;8f814b28-a578-41f4-a24b-3ff74d8c6023&quot;:{&quot;type&quot;:&quot;FIGURE_OBJECT&quot;,&quot;id&quot;:&quot;8f814b28-a578-41f4-a24b-3ff74d8c6023&quot;,&quot;relativeTransform&quot;:{&quot;translate&quot;:{&quot;x&quot;:-78.91070486656939,&quot;y&quot;:0.00010301293584897512},&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7.701944877787765,&quot;color&quot;:&quot;rgba(23,23,23,1)&quot;,&quot;fontWeight&quot;:&quot;bold&quot;,&quot;fontStyle&quot;:&quot;normal&quot;,&quot;decoration&quot;:&quot;none&quot;,&quot;script&quot;:&quot;none&quot;},&quot;range&quot;:[0,3]}],&quot;text&quot;:&quot;Cell&quot;,&quot;baseStyle&quot;:{&quot;fontFamily&quot;:&quot;Roboto&quot;,&quot;fontSize&quot;:7.701944877787765,&quot;color&quot;:&quot;rgba(23,23,23,1)&quot;,&quot;fontWeight&quot;:&quot;bold&quot;,&quot;fontStyle&quot;:&quot;normal&quot;,&quot;decoration&quot;:&quot;none&quot;,&quot;script&quot;:&quot;none&quot;}},{&quot;runs&quot;:[{&quot;style&quot;:{&quot;fontFamily&quot;:&quot;Roboto&quot;,&quot;fontSize&quot;:7.701944877787765,&quot;color&quot;:&quot;rgba(23,23,23,1)&quot;,&quot;fontWeight&quot;:&quot;bold&quot;,&quot;fontStyle&quot;:&quot;normal&quot;,&quot;decoration&quot;:&quot;none&quot;,&quot;script&quot;:&quot;none&quot;},&quot;range&quot;:[0,4]}],&quot;text&quot;:&quot;Cycle&quot;,&quot;baseStyle&quot;:{&quot;fontFamily&quot;:&quot;Roboto&quot;,&quot;fontSize&quot;:7.701944877787765,&quot;color&quot;:&quot;black&quot;,&quot;fontWeight&quot;:&quot;normal&quot;,&quot;fontStyle&quot;:&quot;normal&quot;,&quot;decoration&quot;:&quot;none&quot;,&quot;script&quot;:&quot;none&quot;}}],&quot;verticalAlign&quot;:&quot;TOP&quot;,&quot;_lastCaretLocation&quot;:{&quot;lineIndex&quot;:1,&quot;runIndex&quot;:-1,&quot;charIndex&quot;:-1,&quot;endOfLine&quot;:true}},&quot;size&quot;:{&quot;x&quot;:52.78783463466711,&quot;y&quot;:17.72891436555771},&quot;targetSize&quot;:{&quot;x&quot;:52.78783463466711,&quot;y&quot;:17.72891436555771},&quot;format&quot;:&quot;BETTER_TEXT&quot;,&quot;verticalAlign&quot;:&quot;TOP&quot;},&quot;isLocked&quot;:false,&quot;parent&quot;:{&quot;type&quot;:&quot;CHILD&quot;,&quot;parentId&quot;:&quot;5227bd19-7ba4-4253-adc6-1e41583d85fa&quot;,&quot;order&quot;:&quot;1&quot;}},&quot;18e2c9e7-1052-43c9-8092-cf458b9da025&quot;:{&quot;type&quot;:&quot;FIGURE_OBJECT&quot;,&quot;id&quot;:&quot;18e2c9e7-1052-43c9-8092-cf458b9da025&quot;,&quot;relativeTransform&quot;:{&quot;translate&quot;:{&quot;x&quot;:-117.14490425782364,&quot;y&quot;:-16.852223991862072},&quot;rotate&quot;:0.48511277001830866,&quot;skewX&quot;:2.537539565601446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7]}],&quot;text&quot;:&quot;Prophase&quot;}],&quot;verticalAlign&quot;:&quot;TOP&quot;,&quot;_lastCaretLocation&quot;:{&quot;lineIndex&quot;:0,&quot;runIndex&quot;:-1,&quot;charIndex&quot;:-1,&quot;endOfLine&quot;:true}},&quot;size&quot;:{&quot;x&quot;:29.000719534873163,&quot;y&quot;:9.513349968296183},&quot;targetSize&quot;:{&quot;x&quot;:29.000719534873163,&quot;y&quot;:9.513349968296183},&quot;format&quot;:&quot;BETTER_TEXT&quot;,&quot;verticalAlign&quot;:&quot;TOP&quot;},&quot;isLocked&quot;:false,&quot;parent&quot;:{&quot;type&quot;:&quot;CHILD&quot;,&quot;parentId&quot;:&quot;5227bd19-7ba4-4253-adc6-1e41583d85fa&quot;,&quot;order&quot;:&quot;15&quot;}},&quot;d38b6d28-bded-469d-9bcf-835555f82a48&quot;:{&quot;type&quot;:&quot;FIGURE_OBJECT&quot;,&quot;id&quot;:&quot;d38b6d28-bded-469d-9bcf-835555f82a48&quot;,&quot;parent&quot;:{&quot;type&quot;:&quot;CHILD&quot;,&quot;parentId&quot;:&quot;5227bd19-7ba4-4253-adc6-1e41583d85fa&quot;,&quot;order&quot;:&quot;5&quot;},&quot;relativeTransform&quot;:{&quot;translate&quot;:{&quot;x&quot;:-81.57981087656778,&quot;y&quot;:4.349370113328438},&quot;rotate&quot;:0}},&quot;3f0856cb-f457-4fb8-bf13-67c55ee03ab7&quot;:{&quot;type&quot;:&quot;FIGURE_OBJECT&quot;,&quot;id&quot;:&quot;3f0856cb-f457-4fb8-bf13-67c55ee03ab7&quot;,&quot;relativeTransform&quot;:{&quot;translate&quot;:{&quot;x&quot;:2.668890150021397,&quot;y&quot;:-6.064419568708843},&quot;rotate&quot;:0},&quot;opacity&quot;:1,&quot;path&quot;:{&quot;type&quot;:&quot;ARC&quot;,&quot;size&quot;:{&quot;x&quot;:113.1828997420707,&quot;y&quot;:113.53024651080615},&quot;startAngle&quot;:4.71238898038469,&quot;sweepAngle&quot;:4.977111200745053,&quot;selectedObjectIds&quot;:[&quot;a4a2aea0-afc4-4561-82bd-93021a157b0f&quot;]},&quot;pathStyles&quot;:[{&quot;type&quot;:&quot;FILL&quot;,&quot;fillStyle&quot;:&quot;rgba(0,0,0,0)&quot;},{&quot;type&quot;:&quot;STROKE&quot;,&quot;strokeStyle&quot;:&quot;rgba(88,68,130,1)&quot;,&quot;lineWidth&quot;:5.242716394875818,&quot;lineJoin&quot;:&quot;round&quot;}],&quot;pathMarkers&quot;:{},&quot;isLocked&quot;:false,&quot;parent&quot;:{&quot;type&quot;:&quot;CHILD&quot;,&quot;parentId&quot;:&quot;d38b6d28-bded-469d-9bcf-835555f82a48&quot;,&quot;order&quot;:&quot;7&quot;}},&quot;50dea7dd-72d2-482b-ab33-86ae64427c63&quot;:{&quot;type&quot;:&quot;FIGURE_OBJECT&quot;,&quot;id&quot;:&quot;50dea7dd-72d2-482b-ab33-86ae64427c63&quot;,&quot;relativeTransform&quot;:{&quot;translate&quot;:{&quot;x&quot;:2.668890150021397,&quot;y&quot;:-6.064419568708843},&quot;rotate&quot;:0},&quot;opacity&quot;:1,&quot;path&quot;:{&quot;type&quot;:&quot;ARC&quot;,&quot;size&quot;:{&quot;x&quot;:113.1828997420707,&quot;y&quot;:113.53024651080615},&quot;startAngle&quot;:-2.9373304036307073,&quot;sweepAngle&quot;:1.3665340768358103,&quot;selectedObjectIds&quot;:[&quot;f95a45ad-01b6-4fec-b7b0-2fa3397183c8&quot;]},&quot;pathStyles&quot;:[{&quot;type&quot;:&quot;STROKE&quot;,&quot;strokeStyle&quot;:&quot;rgba(72, 159, 167, 1)&quot;,&quot;lineWidth&quot;:5.242716394875818,&quot;lineJoin&quot;:&quot;round&quot;},{&quot;type&quot;:&quot;FILL&quot;,&quot;fillStyle&quot;:&quot;rgba(0,0,0,0)&quot;}],&quot;pathMarkers&quot;:{},&quot;isLocked&quot;:false,&quot;parent&quot;:{&quot;type&quot;:&quot;CHILD&quot;,&quot;parentId&quot;:&quot;d38b6d28-bded-469d-9bcf-835555f82a48&quot;,&quot;order&quot;:&quot;5&quot;}},&quot;2e66184b-7985-43b9-96b9-d3b62eb3bcaf&quot;:{&quot;type&quot;:&quot;FIGURE_OBJECT&quot;,&quot;id&quot;:&quot;2e66184b-7985-43b9-96b9-d3b62eb3bcaf&quot;,&quot;relativeTransform&quot;:{&quot;translate&quot;:{&quot;x&quot;:-109.6498646967994,&quot;y&quot;:-27.69232333876558},&quot;rotate&quot;:0.768760480439369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55,&quot;color&quot;:&quot;rgba(23,23,23,1)&quot;,&quot;fontWeight&quot;:&quot;normal&quot;,&quot;fontStyle&quot;:&quot;normal&quot;,&quot;decoration&quot;:&quot;none&quot;,&quot;script&quot;:&quot;none&quot;},&quot;range&quot;:[0,8]}],&quot;text&quot;:&quot;Metaphase&quot;}],&quot;verticalAlign&quot;:&quot;TOP&quot;,&quot;_lastCaretLocation&quot;:{&quot;lineIndex&quot;:0,&quot;runIndex&quot;:-1,&quot;charIndex&quot;:-1,&quot;endOfLine&quot;:true}},&quot;size&quot;:{&quot;x&quot;:29.000719534873163,&quot;y&quot;:9.513349968296188},&quot;targetSize&quot;:{&quot;x&quot;:29.000719534873163,&quot;y&quot;:9.513349968296188},&quot;format&quot;:&quot;BETTER_TEXT&quot;,&quot;verticalAlign&quot;:&quot;TOP&quot;},&quot;isLocked&quot;:false,&quot;parent&quot;:{&quot;type&quot;:&quot;CHILD&quot;,&quot;parentId&quot;:&quot;5227bd19-7ba4-4253-adc6-1e41583d85fa&quot;,&quot;order&quot;:&quot;2&quot;}},&quot;b96586a2-8177-4dbb-ad74-2838dc574f97&quot;:{&quot;type&quot;:&quot;FIGURE_OBJECT&quot;,&quot;id&quot;:&quot;b96586a2-8177-4dbb-ad74-2838dc574f97&quot;,&quot;relativeTransform&quot;:{&quot;translate&quot;:{&quot;x&quot;:-99.1443092390052,&quot;y&quot;:-35.60440630584277},&quot;rotate&quot;:1.079160096935982,&quot;skewX&quot;:6.76677217493718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3,&quot;color&quot;:&quot;rgba(23,23,23,1)&quot;,&quot;fontWeight&quot;:&quot;normal&quot;,&quot;fontStyle&quot;:&quot;normal&quot;,&quot;decoration&quot;:&quot;none&quot;,&quot;script&quot;:&quot;none&quot;},&quot;range&quot;:[0,7]}],&quot;text&quot;:&quot;Anaphase&quot;}],&quot;verticalAlign&quot;:&quot;TOP&quot;,&quot;_lastCaretLocation&quot;:{&quot;lineIndex&quot;:0,&quot;runIndex&quot;:-1,&quot;charIndex&quot;:-1,&quot;endOfLine&quot;:true}},&quot;size&quot;:{&quot;x&quot;:29.00071953487316,&quot;y&quot;:9.513349968296192},&quot;targetSize&quot;:{&quot;x&quot;:29.00071953487316,&quot;y&quot;:9.513349968296192},&quot;format&quot;:&quot;BETTER_TEXT&quot;,&quot;verticalAlign&quot;:&quot;TOP&quot;},&quot;isLocked&quot;:false,&quot;parent&quot;:{&quot;type&quot;:&quot;CHILD&quot;,&quot;parentId&quot;:&quot;5227bd19-7ba4-4253-adc6-1e41583d85fa&quot;,&quot;order&quot;:&quot;25&quot;}},&quot;968d59b2-f853-4efc-b517-ee84ff5bb9dd&quot;:{&quot;type&quot;:&quot;FIGURE_OBJECT&quot;,&quot;id&quot;:&quot;968d59b2-f853-4efc-b517-ee84ff5bb9dd&quot;,&quot;relativeTransform&quot;:{&quot;translate&quot;:{&quot;x&quot;:-87.51103243056419,&quot;y&quot;:-40.71503902601881},&quot;rotate&quot;:1.421271046695947,&quot;skewX&quot;:6.132387283536829e-16},&quot;opacity&quot;:1,&quot;pathStyles&quot;:[{&quot;type&quot;:&quot;FILL&quot;,&quot;fillStyle&quot;:&quot;rgba(193, 34, 6, 1)&quot;}],&quot;text&quot;:{&quot;textData&quot;:{&quot;lineSpacing&quot;:&quot;normal&quot;,&quot;alignment&quot;:&quot;center&quot;,&quot;lines&quot;:[{&quot;runs&quot;:[{&quot;style&quot;:{&quot;fontFamily&quot;:&quot;Roboto&quot;,&quot;fontSize&quot;:4.744948183637102,&quot;color&quot;:&quot;rgba(23,23,23,1)&quot;,&quot;fontWeight&quot;:&quot;normal&quot;,&quot;fontStyle&quot;:&quot;normal&quot;,&quot;decoration&quot;:&quot;none&quot;,&quot;script&quot;:&quot;none&quot;},&quot;range&quot;:[0,8]}],&quot;text&quot;:&quot;Telophase&quot;}],&quot;verticalAlign&quot;:&quot;TOP&quot;,&quot;_lastCaretLocation&quot;:{&quot;lineIndex&quot;:0,&quot;runIndex&quot;:-1,&quot;charIndex&quot;:-1,&quot;endOfLine&quot;:true}},&quot;size&quot;:{&quot;x&quot;:29.000719534873152,&quot;y&quot;:9.513349968296192},&quot;targetSize&quot;:{&quot;x&quot;:29.000719534873152,&quot;y&quot;:9.513349968296192},&quot;format&quot;:&quot;BETTER_TEXT&quot;,&quot;verticalAlign&quot;:&quot;TOP&quot;},&quot;isLocked&quot;:false,&quot;parent&quot;:{&quot;type&quot;:&quot;CHILD&quot;,&quot;parentId&quot;:&quot;5227bd19-7ba4-4253-adc6-1e41583d85fa&quot;,&quot;order&quot;:&quot;3&quot;}},&quot;a1a3dfdd-62bd-4f28-a456-8ab0a6edb402&quot;:{&quot;type&quot;:&quot;FIGURE_OBJECT&quot;,&quot;id&quot;:&quot;a1a3dfdd-62bd-4f28-a456-8ab0a6edb402&quot;,&quot;relativeTransform&quot;:{&quot;translate&quot;:{&quot;x&quot;:-46.56827940040951,&quot;y&quot;:-27.00718610217367},&quot;rotate&quot;:0.928734730456284},&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55,&quot;color&quot;:&quot;rgba(255,255,255,1)&quot;,&quot;fontWeight&quot;:&quot;normal&quot;,&quot;fontStyle&quot;:&quot;normal&quot;,&quot;decoration&quot;:&quot;none&quot;,&quot;script&quot;:&quot;none&quot;},&quot;range&quot;:[0,0]},{&quot;style&quot;:{&quot;fontFamily&quot;:&quot;Roboto&quot;,&quot;fontSize&quot;:6.7392017680642855,&quot;color&quot;:&quot;rgba(255,255,255,1)&quot;,&quot;fontWeight&quot;:&quot;normal&quot;,&quot;fontStyle&quot;:&quot;normal&quot;,&quot;decoration&quot;:&quot;none&quot;,&quot;script&quot;:&quot;sub&quot;},&quot;range&quot;:[1,1]}],&quot;text&quot;:&quot;G1&quot;}],&quot;verticalAlign&quot;:&quot;TOP&quot;,&quot;_lastCaretLocation&quot;:{&quot;lineIndex&quot;:0,&quot;runIndex&quot;:1,&quot;charIndex&quot;:1}},&quot;size&quot;:{&quot;x&quot;:29.000719534873134,&quot;y&quot;:9.513349968296184},&quot;targetSize&quot;:{&quot;x&quot;:29.000719534873134,&quot;y&quot;:9.513349968296184},&quot;format&quot;:&quot;BETTER_TEXT&quot;,&quot;verticalAlign&quot;:&quot;TOP&quot;},&quot;isLocked&quot;:false,&quot;parent&quot;:{&quot;type&quot;:&quot;CHILD&quot;,&quot;parentId&quot;:&quot;5227bd19-7ba4-4253-adc6-1e41583d85fa&quot;,&quot;order&quot;:&quot;55&quot;}},&quot;aba96fe2-0866-4530-b2c9-7001c7e13979&quot;:{&quot;type&quot;:&quot;FIGURE_OBJECT&quot;,&quot;id&quot;:&quot;aba96fe2-0866-4530-b2c9-7001c7e13979&quot;,&quot;parent&quot;:{&quot;type&quot;:&quot;CHILD&quot;,&quot;parentId&quot;:&quot;5227bd19-7ba4-4253-adc6-1e41583d85fa&quot;,&quot;order&quot;:&quot;6&quot;},&quot;relativeTransform&quot;:{&quot;translate&quot;:{&quot;x&quot;:-82.07653922272404,&quot;y&quot;:4.105510978889729},&quot;rotate&quot;:0.08354094949667658}},&quot;63eb27d6-943b-47c4-8919-c456ec216bc1&quot;:{&quot;type&quot;:&quot;FIGURE_OBJECT&quot;,&quot;id&quot;:&quot;63eb27d6-943b-47c4-8919-c456ec216bc1&quot;,&quot;relativeTransform&quot;:{&quot;translate&quot;:{&quot;x&quot;:2.6689750858747012,&quot;y&quot;:-6.06439757692426},&quot;rotate&quot;:-0.08775061605676225},&quot;opacity&quot;:1,&quot;path&quot;:{&quot;type&quot;:&quot;ARC&quot;,&quot;size&quot;:{&quot;x&quot;:82.31379206887533,&quot;y&quot;:82.31379206887533},&quot;startAngle&quot;:4.71238898038469,&quot;sweepAngle&quot;:0.7698801459960904,&quot;selectedObjectIds&quot;:[&quot;0f9fe6ac-fb45-4b00-bece-31ae065f7aab&quot;]},&quot;pathStyles&quot;:[{&quot;type&quot;:&quot;FILL&quot;,&quot;fillStyle&quot;:&quot;rgba(0,0,0,0)&quot;},{&quot;type&quot;:&quot;STROKE&quot;,&quot;strokeStyle&quot;:&quot;rgba(255,255,255,1)&quot;,&quot;lineWidth&quot;:0.722057332292603,&quot;lineJoin&quot;:&quot;round&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10633626-bbcc-40ae-a00c-1baeed79d0eb&quot;:{&quot;type&quot;:&quot;FIGURE_OBJECT&quot;,&quot;id&quot;:&quot;10633626-bbcc-40ae-a00c-1baeed79d0eb&quot;,&quot;relativeTransform&quot;:{&quot;translate&quot;:{&quot;x&quot;:2.6689750858747012,&quot;y&quot;:-6.06439757692426},&quot;rotate&quot;:-0.08775061605676225},&quot;opacity&quot;:1,&quot;path&quot;:{&quot;type&quot;:&quot;ARC&quot;,&quot;size&quot;:{&quot;x&quot;:82.31379206887533,&quot;y&quot;:82.31379206887533},&quot;startAngle&quot;:1.1148364231401475,&quot;sweepAngle&quot;:1.259549246803532,&quot;selectedObjectIds&quot;:[&quot;ae23eb63-ff04-4d59-981f-c85ddbb1c681&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2&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5b7014f3-c2b7-4b10-a134-5d95ad2e0b6d&quot;:{&quot;type&quot;:&quot;FIGURE_OBJECT&quot;,&quot;id&quot;:&quot;5b7014f3-c2b7-4b10-a134-5d95ad2e0b6d&quot;,&quot;relativeTransform&quot;:{&quot;translate&quot;:{&quot;x&quot;:2.6689750858747012,&quot;y&quot;:-6.06439757692426},&quot;rotate&quot;:-0.08775061605676225},&quot;opacity&quot;:1,&quot;path&quot;:{&quot;type&quot;:&quot;ARC&quot;,&quot;size&quot;:{&quot;x&quot;:82.31379206887533,&quot;y&quot;:82.31379206887533},&quot;startAngle&quot;:-0.4666846360857637,&quot;sweepAngle&quot;:1.2408815369929158,&quot;selectedObjectIds&quot;:[&quot;5e4af8d2-b181-4e77-a021-535b22a25149&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a3f7023d-847c-493c-a8cc-8b73d956851e&quot;:{&quot;type&quot;:&quot;FIGURE_OBJECT&quot;,&quot;id&quot;:&quot;a3f7023d-847c-493c-a8cc-8b73d956851e&quot;,&quot;relativeTransform&quot;:{&quot;translate&quot;:{&quot;x&quot;:2.6689750858747012,&quot;y&quot;:-6.06439757692426},&quot;rotate&quot;:-0.08775061605676225},&quot;opacity&quot;:1,&quot;path&quot;:{&quot;type&quot;:&quot;ARC&quot;,&quot;size&quot;:{&quot;x&quot;:82.31379206887533,&quot;y&quot;:82.31379206887533},&quot;startAngle&quot;:2.6627966297659786,&quot;sweepAngle&quot;:0.6827754422119057,&quot;selectedObjectIds&quot;:[&quot;a82b3e51-651f-4aba-a960-386ea381336f&quot;]},&quot;pathStyles&quot;:[{&quot;type&quot;:&quot;STROKE&quot;,&quot;strokeStyle&quot;:&quot;rgba(255,255,255,1)&quot;,&quot;lineWidth&quot;:0.722057332292603,&quot;lineJoin&quot;:&quot;round&quot;},{&quot;type&quot;:&quot;FILL&quot;,&quot;fillStyle&quot;:&quot;rgba(0,0,0,0)&quot;}],&quot;isLocked&quot;:false,&quot;parent&quot;:{&quot;type&quot;:&quot;CHILD&quot;,&quot;parentId&quot;:&quot;aba96fe2-0866-4530-b2c9-7001c7e13979&quot;,&quot;order&quot;:&quot;5&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7bbbc0eb-f6ce-4dbc-a924-8b227ea87288&quot;:{&quot;type&quot;:&quot;FIGURE_OBJECT&quot;,&quot;id&quot;:&quot;7bbbc0eb-f6ce-4dbc-a924-8b227ea87288&quot;,&quot;relativeTransform&quot;:{&quot;translate&quot;:{&quot;x&quot;:-113.26187413978451,&quot;y&quot;:23.23094383491044},&quot;rotate&quot;:-2.1585083078005187,&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87,&quot;color&quot;:&quot;rgba(255,255,255,1)&quot;,&quot;fontWeight&quot;:&quot;normal&quot;,&quot;fontStyle&quot;:&quot;normal&quot;,&quot;decoration&quot;:&quot;none&quot;,&quot;script&quot;:&quot;none&quot;},&quot;range&quot;:[0,0]},{&quot;style&quot;:{&quot;fontFamily&quot;:&quot;Roboto&quot;,&quot;fontSize&quot;:6.739201768064287,&quot;color&quot;:&quot;rgba(255,255,255,1)&quot;,&quot;fontWeight&quot;:&quot;normal&quot;,&quot;fontStyle&quot;:&quot;normal&quot;,&quot;decoration&quot;:&quot;none&quot;,&quot;script&quot;:&quot;sub&quot;},&quot;range&quot;:[1,1]}],&quot;text&quot;:&quot;G2&quot;}],&quot;verticalAlign&quot;:&quot;TOP&quot;,&quot;_lastCaretLocation&quot;:{&quot;lineIndex&quot;:0,&quot;runIndex&quot;:-1,&quot;charIndex&quot;:-1,&quot;endOfLine&quot;:true}},&quot;size&quot;:{&quot;x&quot;:29.000719534873138,&quot;y&quot;:9.513349968296184},&quot;targetSize&quot;:{&quot;x&quot;:29.000719534873138,&quot;y&quot;:9.513349968296184},&quot;format&quot;:&quot;BETTER_TEXT&quot;,&quot;verticalAlign&quot;:&quot;TOP&quot;},&quot;isLocked&quot;:false,&quot;parent&quot;:{&quot;type&quot;:&quot;CHILD&quot;,&quot;parentId&quot;:&quot;5227bd19-7ba4-4253-adc6-1e41583d85fa&quot;,&quot;order&quot;:&quot;7&quot;}},&quot;3473b9eb-d0a3-4c84-bb17-a84bcf74df51&quot;:{&quot;type&quot;:&quot;FIGURE_OBJECT&quot;,&quot;id&quot;:&quot;3473b9eb-d0a3-4c84-bb17-a84bcf74df51&quot;,&quot;relativeTransform&quot;:{&quot;translate&quot;:{&quot;x&quot;:-54.68693979849411,&quot;y&quot;:31.593925001909632},&quot;rotate&quot;:-0.6745757355826905,&quot;skewX&quot;:4.2292326093357427e-16},&quot;opacity&quot;:1,&quot;pathStyles&quot;:[{&quot;type&quot;:&quot;FILL&quot;,&quot;fillStyle&quot;:&quot;rgba(193, 34, 6, 1)&quot;}],&quot;text&quot;:{&quot;textData&quot;:{&quot;lineSpacing&quot;:&quot;normal&quot;,&quot;alignment&quot;:&quot;center&quot;,&quot;lines&quot;:[{&quot;runs&quot;:[{&quot;style&quot;:{&quot;fontFamily&quot;:&quot;Roboto&quot;,&quot;fontSize&quot;:6.739201768064292,&quot;color&quot;:&quot;rgba(255,255,255,1)&quot;,&quot;fontWeight&quot;:&quot;normal&quot;,&quot;fontStyle&quot;:&quot;normal&quot;,&quot;decoration&quot;:&quot;none&quot;,&quot;script&quot;:&quot;none&quot;},&quot;range&quot;:[0,0]}],&quot;text&quot;:&quot;S&quot;}],&quot;verticalAlign&quot;:&quot;TOP&quot;,&quot;_lastCaretLocation&quot;:{&quot;lineIndex&quot;:0,&quot;runIndex&quot;:-1,&quot;charIndex&quot;:-1,&quot;endOfLine&quot;:true}},&quot;size&quot;:{&quot;x&quot;:29.000719534873134,&quot;y&quot;:8.76057548630858},&quot;targetSize&quot;:{&quot;x&quot;:29.000719534873134,&quot;y&quot;:8.76057548630858},&quot;format&quot;:&quot;BETTER_TEXT&quot;,&quot;verticalAlign&quot;:&quot;TOP&quot;},&quot;isLocked&quot;:false,&quot;parent&quot;:{&quot;type&quot;:&quot;CHILD&quot;,&quot;parentId&quot;:&quot;5227bd19-7ba4-4253-adc6-1e41583d85fa&quot;,&quot;order&quot;:&quot;75&quot;}},&quot;99a9deb3-2e79-4053-a76f-f03b43f3f009&quot;:{&quot;type&quot;:&quot;FIGURE_OBJECT&quot;,&quot;id&quot;:&quot;99a9deb3-2e79-4053-a76f-f03b43f3f009&quot;,&quot;parent&quot;:{&quot;type&quot;:&quot;CHILD&quot;,&quot;parentId&quot;:&quot;5227bd19-7ba4-4253-adc6-1e41583d85fa&quot;,&quot;order&quot;:&quot;8&quot;},&quot;relativeTransform&quot;:{&quot;translate&quot;:{&quot;x&quot;:33.63461818461743,&quot;y&quot;:31.503897983571452},&quot;rotate&quot;:-0.39030910068943775}},&quot;57f1d08c-3b3a-4716-9f7a-db30aac91cc4&quot;:{&quot;type&quot;:&quot;FIGURE_OBJECT&quot;,&quot;id&quot;:&quot;57f1d08c-3b3a-4716-9f7a-db30aac91cc4&quot;,&quot;relativeTransform&quot;:{&quot;translate&quot;:{&quot;x&quot;:-22.170147263884388,&quot;y&quot;:-53.89400287842134},&quot;rotate&quot;:0},&quot;opacity&quot;:1,&quot;path&quot;:{&quot;type&quot;:&quot;POLY_LINE&quot;,&quot;points&quot;:[{&quot;x&quot;:-12.386465712112853,&quot;y&quot;:-6.670249850952873},{&quot;x&quot;:-4.225970654720859,&quot;y&quot;:4.987600231035692},{&quot;x&quot;:12.386465712112853,&quot;y&quot;:3.238922718737395}],&quot;closed&quot;:false},&quot;pathStyles&quot;:[{&quot;type&quot;:&quot;FILL&quot;,&quot;fillStyle&quot;:&quot;rgba(0,0,0,0)&quot;},{&quot;type&quot;:&quot;STROKE&quot;,&quot;strokeStyle&quot;:&quot;rgba(21,82,137,1)&quot;,&quot;lineWidth&quot;:2.9144625204971395,&quot;lineJoin&quot;:&quot;round&quot;}],&quot;pathSmoothing&quot;:{&quot;type&quot;:&quot;CATMULL_SMOOTHING&quot;,&quot;smoothing&quot;:0.2},&quot;pathMarkers&quot;:{&quot;markerStart&quot;:{&quot;type&quot;:&quot;PATH&quot;,&quot;units&quot;:{&quot;type&quot;:&quot;STROKE_WIDTH&quot;,&quot;scale&quot;:1},&quot;orient&quot;:{&quot;type&quot;:&quot;AUTO_START_REVERSE&quot;},&quot;name&quot;:&quot;wingless-arrow&quot;,&quot;relativeTransform&quot;:{&quot;translate&quot;:{&quot;x&quot;:0,&quot;y&quot;:0},&quot;rotate&quot;:0,&quot;skewX&quot;:0,&quot;scale&quot;:{&quot;x&quot;:1,&quot;y&quot;:1}},&quot;path&quot;:{&quot;type&quot;:&quot;SPLINE&quot;,&quot;spline&quot;:{&quot;points&quot;:[{&quot;x&quot;:0.8,&quot;y&quot;:0,&quot;isEndPoint&quot;:true},{&quot;x&quot;:0,&quot;y&quot;:0.5,&quot;isEndPoint&quot;:true},{&quot;x&quot;:-0.08467776919505532,&quot;y&quot;:0.17204441011355476,&quot;isEndPoint&quot;:false},{&quot;x&quot;:-0.08467776919505532,&quot;y&quot;:-0.1720444101135552,&quot;isEndPoint&quot;:false},{&quot;x&quot;:0,&quot;y&quot;:-0.5000000000000001,&quot;isEndPoint&quot;:true}],&quot;closed&quot;:false}},&quot;pathStyles&quot;:[{&quot;type&quot;:&quot;FILL&quot;,&quot;fillStyle&quot;:&quot;context-stroke-flat&quot;}]},&quot;markerEnd&quot;:{&quot;type&quot;:&quot;PATH&quot;,&quot;units&quot;:{&quot;type&quot;:&quot;STROKE_WIDTH&quot;,&quot;scale&quot;:0.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2&quot;}},&quot;cd05f38c-ba42-4450-8792-ca80f3ca6531&quot;:{&quot;type&quot;:&quot;FIGURE_OBJECT&quot;,&quot;id&quot;:&quot;cd05f38c-ba42-4450-8792-ca80f3ca6531&quot;,&quot;relativeTransform&quot;:{&quot;translate&quot;:{&quot;x&quot;:-20.24867620350969,&quot;y&quot;:-61.70394943022558},&quot;rotate&quot;:0.3903091006894384,&quot;skewX&quot;:-5.075079131202889e-16},&quot;opacity&quot;:1,&quot;pathStyles&quot;:[{&quot;type&quot;:&quot;FILL&quot;,&quot;fillStyle&quot;:&quot;#232323&quot;}],&quot;text&quot;:{&quot;textData&quot;:{&quot;lineSpacing&quot;:&quot;normal&quot;,&quot;alignment&quot;:&quot;left&quot;,&quot;lines&quot;:[{&quot;runs&quot;:[{&quot;style&quot;:{&quot;fontFamily&quot;:&quot;Roboto&quot;,&quot;fontSize&quot;:8.25070004086728,&quot;color&quot;:&quot;#232323&quot;,&quot;fontWeight&quot;:&quot;normal&quot;,&quot;fontStyle&quot;:&quot;normal&quot;,&quot;decoration&quot;:&quot;none&quot;,&quot;script&quot;:&quot;none&quot;},&quot;range&quot;:[0,0]},{&quot;style&quot;:{&quot;fontFamily&quot;:&quot;Roboto&quot;,&quot;fontSize&quot;:8.234231577711862,&quot;color&quot;:&quot;#232323&quot;,&quot;fontWeight&quot;:&quot;normal&quot;,&quot;fontStyle&quot;:&quot;normal&quot;,&quot;decoration&quot;:&quot;none&quot;,&quot;script&quot;:&quot;sub&quot;},&quot;range&quot;:[1,1]}],&quot;text&quot;:&quot;G0&quot;,&quot;baseStyle&quot;:{&quot;fontFamily&quot;:&quot;Roboto&quot;,&quot;fontSize&quot;:8.25070004086728,&quot;color&quot;:&quot;#232323&quot;,&quot;fontWeight&quot;:&quot;normal&quot;,&quot;fontStyle&quot;:&quot;normal&quot;,&quot;decoration&quot;:&quot;none&quot;,&quot;script&quot;:&quot;none&quot;}}],&quot;verticalAlign&quot;:&quot;TOP&quot;},&quot;size&quot;:{&quot;x&quot;:9.42634338753864,&quot;y&quot;:9.57706497057649},&quot;targetSize&quot;:{&quot;x&quot;:9.42634338753864,&quot;y&quot;:9.57706497057649},&quot;format&quot;:&quot;BETTER_TEXT&quot;,&quot;verticalAlign&quot;:&quot;TOP&quot;},&quot;isLocked&quot;:false,&quot;parent&quot;:{&quot;type&quot;:&quot;CHILD&quot;,&quot;parentId&quot;:&quot;99a9deb3-2e79-4053-a76f-f03b43f3f009&quot;,&quot;order&quot;:&quot;5&quot;}},&quot;66e614d5-4b50-4fe4-9ab6-c5265b5b6f67&quot;:{&quot;type&quot;:&quot;FIGURE_OBJECT&quot;,&quot;id&quot;:&quot;66e614d5-4b50-4fe4-9ab6-c5265b5b6f67&quot;,&quot;relativeTransform&quot;:{&quot;translate&quot;:{&quot;x&quot;:-20.67682443828913,&quot;y&quot;:-60.79515181290446},&quot;rotate&quot;:2.010025903541731,&quot;skewX&quot;:8.458465218671486e-17},&quot;opacity&quot;:1,&quot;path&quot;:{&quot;type&quot;:&quot;ARC&quot;,&quot;size&quot;:{&quot;x&quot;:-29.257653524675074,&quot;y&quot;:29.257653524675085},&quot;startAngle&quot;:-1.742705524183601,&quot;sweepAngle&quot;:3.3135018509784975},&quot;pathStyles&quot;:[{&quot;type&quot;:&quot;FILL&quot;,&quot;fillStyle&quot;:&quot;rgba(0,0,0,0)&quot;},{&quot;type&quot;:&quot;STROKE&quot;,&quot;strokeStyle&quot;:&quot;#232323&quot;,&quot;lineWidth&quot;:0.42564733202562177,&quot;lineJoin&quot;:&quot;round&quot;,&quot;dashArray&quot;:[8,8]}],&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a9deb3-2e79-4053-a76f-f03b43f3f009&quot;,&quot;order&quot;:&quot;7&quot;}},&quot;59bf2c5c-5dec-46cc-83fc-f3f811ee6efe&quot;:{&quot;type&quot;:&quot;FIGURE_OBJECT&quot;,&quot;id&quot;:&quot;59bf2c5c-5dec-46cc-83fc-f3f811ee6efe&quot;,&quot;relativeTransform&quot;:{&quot;translate&quot;:{&quot;x&quot;:-217.00989504407414,&quot;y&quot;:-107.55941541246075},&quot;rotate&quot;:0,&quot;skewX&quot;:0,&quot;scale&quot;:{&quot;x&quot;:1,&quot;y&quot;:1}},&quot;layout&quot;:{&quot;sizeRatio&quot;:{&quot;x&quot;:0.9522054345540191,&quot;y&quot;:0.875},&quot;keepAspectRatio&quot;:false},&quot;opacity&quot;:1,&quot;path&quot;:{&quot;type&quot;:&quot;RECT&quot;,&quot;size&quot;:{&quot;x&quot;:111.91475995346512,&quot;y&quot;:51.399771384504746},&quot;cornerRounding&quot;:{&quot;type&quot;:&quot;ARC_LENGTH&quot;,&quot;global&quot;:12.791194966990533}},&quot;pathStyles&quot;:[{&quot;type&quot;:&quot;FILL&quot;,&quot;fillStyle&quot;:&quot;rgba(240, 226, 182, 1)&quot;},{&quot;type&quot;:&quot;STROKE&quot;,&quot;strokeStyle&quot;:&quot;rgba(150, 103, 41, 1)&quot;,&quot;lineWidth&quot;:1.670366335959483,&quot;lineJoin&quot;:&quot;round&quot;}],&quot;isLocked&quot;:false,&quot;parent&quot;:{&quot;type&quot;:&quot;CHILD&quot;,&quot;parentId&quot;:&quot;30871012-934b-40df-8f1d-fc52c7bcdbf5&quot;,&quot;order&quot;:&quot;95&quot;}},&quot;190a3557-c4cb-4de9-8a4a-357cff157106&quot;:{&quot;type&quot;:&quot;FIGURE_OBJECT&quot;,&quot;id&quot;:&quot;190a3557-c4cb-4de9-8a4a-357cff157106&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106.56584263449798,&quot;y&quot;:26},&quot;targetSize&quot;:{&quot;x&quot;:89.00199804991063,&quot;y&quot;:2},&quot;format&quot;:&quot;BETTER_TEXT&quot;,&quot;verticalAlign&quot;:&quot;TOP&quot;},&quot;parent&quot;:{&quot;type&quot;:&quot;CHILD&quot;,&quot;parentId&quot;:&quot;59bf2c5c-5dec-46cc-83fc-f3f811ee6efe&quot;,&quot;order&quot;:&quot;5&quot;}},&quot;0a5626b1-ce32-4792-a00d-be37fd9d8658&quot;:{&quot;relativeTransform&quot;:{&quot;translate&quot;:{&quot;x&quot;:-579.982850073497,&quot;y&quot;:-204.52572568052196},&quot;rotate&quot;:0,&quot;skewX&quot;:0,&quot;scale&quot;:{&quot;x&quot;:1,&quot;y&quot;:1}},&quot;type&quot;:&quot;FIGURE_OBJECT&quot;,&quot;id&quot;:&quot;0a5626b1-ce32-4792-a00d-be37fd9d8658&quot;,&quot;parent&quot;:{&quot;type&quot;:&quot;CHILD&quot;,&quot;parentId&quot;:&quot;986c5f83-51dc-4f74-9b19-9eddacd06de3&quot;,&quot;order&quot;:&quot;2&quot;},&quot;name&quot;:&quot;Ribosome&quot;,&quot;displayName&quot;:&quot;Ribosome&quot;,&quot;source&quot;:{&quot;id&quot;:&quot;63a099c82ea84f4aa3be982f&quot;,&quot;type&quot;:&quot;ASSETS&quot;},&quot;isPremium&quot;:true},&quot;cc6e68ca-3abd-4cea-a414-761932038c89&quot;:{&quot;id&quot;:&quot;cc6e68ca-3abd-4cea-a414-761932038c89&quot;,&quot;name&quot;:&quot;50s ribosome subunit&quot;,&quot;displayName&quot;:&quot;&quot;,&quot;type&quot;:&quot;FIGURE_OBJECT&quot;,&quot;relativeTransform&quot;:{&quot;translate&quot;:{&quot;x&quot;:237.63991489327594,&quot;y&quot;:-57.148781910952366},&quot;rotate&quot;:0,&quot;skewX&quot;:0,&quot;scale&quot;:{&quot;x&quot;:1,&quot;y&quot;:1}},&quot;image&quot;:{&quot;url&quot;:&quot;https://icons.biorender.com/biorender/63a09556c2bb5200216dabd9/20221219164820/image/50s-ribosome-subunit.png&quot;,&quot;fallbackUrl&quot;:&quot;https://res.cloudinary.com/dlcjuc3ej/image/upload/v1671468500/wd0nk3n3wmvxqziz8rhp.svg#/keystone/api/icons/63a09556c2bb5200216dabd9/20221219164820/image/50s-ribosome-subunit.svg&quot;,&quot;isPremium&quot;:false,&quot;size&quot;:{&quot;x&quot;:100,&quot;y&quot;:64.28571428571428}},&quot;source&quot;:{&quot;id&quot;:&quot;63a09556c2bb5200216dabd9&quot;,&quot;type&quot;:&quot;ASSETS&quot;},&quot;isPremium&quot;:false,&quot;parent&quot;:{&quot;type&quot;:&quot;CHILD&quot;,&quot;parentId&quot;:&quot;0a5626b1-ce32-4792-a00d-be37fd9d8658&quot;,&quot;order&quot;:&quot;2&quot;},&quot;opacity&quot;:1},&quot;903980a7-fc6a-4bf0-8335-849783ab2fbd&quot;:{&quot;id&quot;:&quot;903980a7-fc6a-4bf0-8335-849783ab2fbd&quot;,&quot;name&quot;:&quot;30s ribosome subunit&quot;,&quot;displayName&quot;:&quot;&quot;,&quot;type&quot;:&quot;FIGURE_OBJECT&quot;,&quot;relativeTransform&quot;:{&quot;translate&quot;:{&quot;x&quot;:237.8623258529237,&quot;y&quot;:-15.443279728379338},&quot;rotate&quot;:0,&quot;skewX&quot;:0,&quot;scale&quot;:{&quot;x&quot;:1,&quot;y&quot;:1}},&quot;image&quot;:{&quot;url&quot;:&quot;https://icons.biorender.com/biorender/63a0975ac2bb5200216dabf4/30s-ribosome-subunit.png&quot;,&quot;fallbackUrl&quot;:&quot;https://res.cloudinary.com/dlcjuc3ej/image/upload/v1671468888/bmu0srqsmqqs2g3z425u.svg#/keystone/api/icons/63a0975ac2bb5200216dabf4/30s-ribosome-subunit.svg#/keystone/api/icons/63a0975ac2bb5200216dabf4/30s-ribosome-subunit.svg#/keystone/api/icons/63a0975ac2bb5200216dabf4/30s-ribosome-subunit.svg&quot;,&quot;isPremium&quot;:false,&quot;size&quot;:{&quot;x&quot;:100,&quot;y&quot;:45}},&quot;source&quot;:{&quot;id&quot;:&quot;63a09716c2bb5200216dabe7&quot;,&quot;type&quot;:&quot;ASSETS&quot;},&quot;isPremium&quot;:false,&quot;parent&quot;:{&quot;type&quot;:&quot;CHILD&quot;,&quot;parentId&quot;:&quot;0a5626b1-ce32-4792-a00d-be37fd9d8658&quot;,&quot;order&quot;:&quot;5&quot;},&quot;opacity&quot;:1},&quot;1a41fd2e-4ed3-4b27-9061-8df2ce0770e5&quot;:{&quot;relativeTransform&quot;:{&quot;translate&quot;:{&quot;x&quot;:-175.24536658876252,&quot;y&quot;:-246.37756579469243},&quot;rotate&quot;:0,&quot;skewX&quot;:0,&quot;scale&quot;:{&quot;x&quot;:1,&quot;y&quot;:1}},&quot;type&quot;:&quot;FIGURE_OBJECT&quot;,&quot;id&quot;:&quot;1a41fd2e-4ed3-4b27-9061-8df2ce0770e5&quot;,&quot;name&quot;:&quot;Mitosis (3. Metaphase)&quot;,&quot;displayName&quot;:&quot;Mitosis (3. Metaphase)&quot;,&quot;opacity&quot;:1,&quot;source&quot;:{&quot;id&quot;:&quot;5e961658b790b100a9727801&quot;,&quot;type&quot;:&quot;ASSETS&quot;},&quot;pathStyles&quot;:[{&quot;type&quot;:&quot;FILL&quot;,&quot;fillStyle&quot;:&quot;rgb(0,0,0)&quot;}],&quot;isLocked&quot;:false,&quot;parent&quot;:{&quot;type&quot;:&quot;CHILD&quot;,&quot;parentId&quot;:&quot;224a33fa-dea1-4ffe-9cdf-85801ec92862&quot;,&quot;order&quot;:&quot;2&quot;},&quot;isPremium&quot;:true},&quot;26b79b6b-48ef-41d4-95a2-6a43153d8922&quot;:{&quot;type&quot;:&quot;FIGURE_OBJECT&quot;,&quot;id&quot;:&quot;26b79b6b-48ef-41d4-95a2-6a43153d8922&quot;,&quot;relativeTransform&quot;:{&quot;translate&quot;:{&quot;x&quot;:9.695824524995999e-14,&quot;y&quot;:-1.2119780656244997e-14},&quot;rotate&quot;:0},&quot;opacity&quot;:1,&quot;path&quot;:{&quot;type&quot;:&quot;ELLIPSE&quot;,&quot;size&quot;:{&quot;x&quot;:112.07029896608066,&quot;y&quot;:96.78483468187628}},&quot;pathStyles&quot;:[{&quot;type&quot;:&quot;FILL&quot;,&quot;fillStyle&quot;:&quot;rgba(241,250,255,1)&quot;},{&quot;type&quot;:&quot;STROKE&quot;,&quot;strokeStyle&quot;:&quot;rgba(123,176,197,1)&quot;,&quot;lineWidth&quot;:1.0316584169083818,&quot;lineJoin&quot;:&quot;round&quot;}],&quot;isLocked&quot;:false,&quot;parent&quot;:{&quot;type&quot;:&quot;CHILD&quot;,&quot;parentId&quot;:&quot;1a41fd2e-4ed3-4b27-9061-8df2ce0770e5&quot;,&quot;order&quot;:&quot;05&quot;}},&quot;2532e806-755b-46d3-9a15-e69126f55bc4&quot;:{&quot;type&quot;:&quot;FIGURE_OBJECT&quot;,&quot;id&quot;:&quot;2532e806-755b-46d3-9a15-e69126f55bc4&quot;,&quot;relativeTransform&quot;:{&quot;translate&quot;:{&quot;x&quot;:22.161304603218625,&quot;y&quot;:1.0151558148176325},&quot;rotate&quot;:3.141592653589793},&quot;opacity&quot;:1,&quot;source&quot;:{&quot;type&quot;:&quot;ASSETS&quot;},&quot;pathStyles&quot;:[{&quot;type&quot;:&quot;FILL&quot;,&quot;fillStyle&quot;:&quot;rgb(0,0,0)&quot;}],&quot;isLocked&quot;:false,&quot;parent&quot;:{&quot;type&quot;:&quot;CHILD&quot;,&quot;parentId&quot;:&quot;1a41fd2e-4ed3-4b27-9061-8df2ce0770e5&quot;,&quot;order&quot;:&quot;1&quot;}},&quot;faab49f5-ef25-4024-aa2d-12e66a522960&quot;:{&quot;type&quot;:&quot;FIGURE_OBJECT&quot;,&quot;id&quot;:&quot;faab49f5-ef25-4024-aa2d-12e66a522960&quot;,&quot;relativeTransform&quot;:{&quot;translate&quot;:{&quot;x&quot;:5.463056145144935,&quot;y&quot;:24.390666249898036},&quot;rotate&quot;:0},&quot;opacity&quot;:1,&quot;path&quot;:{&quot;type&quot;:&quot;POLY_LINE&quot;,&quot;points&quot;:[{&quot;x&quot;:-20.891082942394686,&quot;y&quot;:-17.933935507281358},{&quot;x&quot;:-5.244263619284535,&quot;y&quot;:9.233241414375401},{&quot;x&quot;:20.891082942394686,&quot;y&quot;:17.83039488861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05&quot;}},&quot;71630add-8c14-44f0-8978-9e71c27fd58e&quot;:{&quot;type&quot;:&quot;FIGURE_OBJECT&quot;,&quot;id&quot;:&quot;71630add-8c14-44f0-8978-9e71c27fd58e&quot;,&quot;relativeTransform&quot;:{&quot;translate&quot;:{&quot;x&quot;:4.689312332463356,&quot;y&quot;:19.86829016242545},&quot;rotate&quot;:0},&quot;opacity&quot;:1,&quot;path&quot;:{&quot;type&quot;:&quot;POLY_LINE&quot;,&quot;points&quot;:[{&quot;x&quot;:-18.397908434866142,&quot;y&quot;:-13.755445558778508},{&quot;x&quot;:-3.61080445917928,&quot;y&quot;:6.533836640419755},{&quot;x&quot;:18.397908434866142,&quot;y&quot;:13.7554455587785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quot;}},&quot;5fc95ac9-c51a-497a-9fc2-a0b5ab6c2ce4&quot;:{&quot;type&quot;:&quot;FIGURE_OBJECT&quot;,&quot;id&quot;:&quot;5fc95ac9-c51a-497a-9fc2-a0b5ab6c2ce4&quot;,&quot;relativeTransform&quot;:{&quot;translate&quot;:{&quot;x&quot;:6.49471456205319,&quot;y&quot;:14.509641100720216},&quot;rotate&quot;:0},&quot;opacity&quot;:1,&quot;path&quot;:{&quot;type&quot;:&quot;POLY_LINE&quot;,&quot;points&quot;:[{&quot;x&quot;:-19.171652247547332,&quot;y&quot;:-8.740682636042827},{&quot;x&quot;:-1.1176299516509327,&quot;y&quot;:5.0149348658050705},{&quot;x&quot;:19.171652247547332,&quot;y&quot;:8.10991011653022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15&quot;}},&quot;490377f0-e3a3-431d-b542-cfee97ddb373&quot;:{&quot;type&quot;:&quot;FIGURE_OBJECT&quot;,&quot;id&quot;:&quot;490377f0-e3a3-431d-b542-cfee97ddb373&quot;,&quot;relativeTransform&quot;:{&quot;translate&quot;:{&quot;x&quot;:5.463056145144645,&quot;y&quot;:9.460605537673588},&quot;rotate&quot;:0},&quot;opacity&quot;:1,&quot;path&quot;:{&quot;type&quot;:&quot;POLY_LINE&quot;,&quot;points&quot;:[{&quot;x&quot;:-17.62416462218466,&quot;y&quot;:-4.723133546834871},{&quot;x&quot;:-3.009003715982766,&quot;y&quot;:2.1544172894848486},{&quot;x&quot;:17.62416462218466,&quot;y&quot;:4.723133546834871}],&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quot;}},&quot;01bace75-c21e-491c-b762-de3730a77a61&quot;:{&quot;type&quot;:&quot;FIGURE_OBJECT&quot;,&quot;id&quot;:&quot;01bace75-c21e-491c-b762-de3730a77a61&quot;,&quot;relativeTransform&quot;:{&quot;translate&quot;:{&quot;x&quot;:5.377084610402354,&quot;y&quot;:-3.2968088251126817},&quot;rotate&quot;:0},&quot;opacity&quot;:1,&quot;path&quot;:{&quot;type&quot;:&quot;POLY_LINE&quot;,&quot;points&quot;:[{&quot;x&quot;:-17.710136156927145,&quot;y&quot;:4.939133622156665},{&quot;x&quot;:-1.2036014863929319,&quot;y&quot;:-2.9702475741409895},{&quot;x&quot;:17.710136156927145,&quot;y&quot;:-4.3457921300186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25&quot;}},&quot;10ad268d-ea18-4251-9472-c36bd44c5e2c&quot;:{&quot;type&quot;:&quot;FIGURE_OBJECT&quot;,&quot;id&quot;:&quot;10ad268d-ea18-4251-9472-c36bd44c5e2c&quot;,&quot;relativeTransform&quot;:{&quot;translate&quot;:{&quot;x&quot;:7.010543770507318,&quot;y&quot;:-9.865180430722509},&quot;rotate&quot;:0},&quot;opacity&quot;:1,&quot;path&quot;:{&quot;type&quot;:&quot;POLY_LINE&quot;,&quot;points&quot;:[{&quot;x&quot;:-19.68748145600146,&quot;y&quot;:10.47584681085814},{&quot;x&quot;:-2.3212314380437675,&quot;y&quot;:-5.6866297776370365},{&quot;x&quot;:19.68748145600146,&quot;y&quot;:-10.157149584239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3&quot;}},&quot;7c2ecf38-2bb6-46dd-aa12-53cd54778244&quot;:{&quot;type&quot;:&quot;FIGURE_OBJECT&quot;,&quot;id&quot;:&quot;7c2ecf38-2bb6-46dd-aa12-53cd54778244&quot;,&quot;relativeTransform&quot;:{&quot;translate&quot;:{&quot;x&quot;:4.603340797721357,&quot;y&quot;:-14.348294693501163},&quot;rotate&quot;:0},&quot;opacity&quot;:1,&quot;path&quot;:{&quot;type&quot;:&quot;POLY_LINE&quot;,&quot;points&quot;:[{&quot;x&quot;:-18.48387996960853,&quot;y&quot;:14.61524687773683},{&quot;x&quot;:-3.5248329244368932,&quot;y&quot;:-6.705865681439078},{&quot;x&quot;:18.48387996960853,&quot;y&quot;:-14.6152468777368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4&quot;}},&quot;d5f2aa42-b384-4ba1-b282-fc06afba11be&quot;:{&quot;type&quot;:&quot;FIGURE_OBJECT&quot;,&quot;id&quot;:&quot;d5f2aa42-b384-4ba1-b282-fc06afba11be&quot;,&quot;relativeTransform&quot;:{&quot;translate&quot;:{&quot;x&quot;:5.720970749371708,&quot;y&quot;:-21.372710925441314},&quot;rotate&quot;:0},&quot;opacity&quot;:1,&quot;path&quot;:{&quot;type&quot;:&quot;POLY_LINE&quot;,&quot;points&quot;:[{&quot;x&quot;:-20.97705447713707,&quot;y&quot;:20.951890831738083},{&quot;x&quot;:-4.814405945572406,&quot;y&quot;:-11.373406231391147},{&quot;x&quot;:20.97705447713707,&quot;y&quot;:-20.31444584459715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quot;}},&quot;41c7e8ab-d7a0-4134-a787-5aab56b03011&quot;:{&quot;type&quot;:&quot;FIGURE_OBJECT&quot;,&quot;id&quot;:&quot;41c7e8ab-d7a0-4134-a787-5aab56b03011&quot;,&quot;relativeTransform&quot;:{&quot;translate&quot;:{&quot;x&quot;:-13.519399297474358,&quot;y&quot;:16.791736940725013},&quot;rotate&quot;:0},&quot;opacity&quot;:1,&quot;path&quot;:{&quot;type&quot;:&quot;POLY_LINE&quot;,&quot;points&quot;:[{&quot;x&quot;:-2.940285916684035,&quot;y&quot;:-10.335006198108527},{&quot;x&quot;:-1.5647413608062326,&quot;y&quot;:0.3254641099446356},{&quot;x&quot;:2.9795089742774037,&quot;y&quot;:10.33500619810852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55&quot;}},&quot;75a43dac-a8a4-436a-a347-655dd5c99f82&quot;:{&quot;type&quot;:&quot;FIGURE_OBJECT&quot;,&quot;id&quot;:&quot;75a43dac-a8a4-436a-a347-655dd5c99f82&quot;,&quot;relativeTransform&quot;:{&quot;translate&quot;:{&quot;x&quot;:-13.833217309361261,&quot;y&quot;:-11.282235044663288},&quot;rotate&quot;:0},&quot;opacity&quot;:1,&quot;path&quot;:{&quot;type&quot;:&quot;POLY_LINE&quot;,&quot;points&quot;:[{&quot;x&quot;:2.5318241797449192,&quot;y&quot;:-10.803583747185595},{&quot;x&quot;:-1.2509233489193283,&quot;y&quot;:-1.1747718560405906},{&quot;x&quot;:-2.5318241797449192,&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quot;}},&quot;eeb69779-22be-4b1b-b9cd-3988a956e2d0&quot;:{&quot;type&quot;:&quot;FIGURE_OBJECT&quot;,&quot;id&quot;:&quot;eeb69779-22be-4b1b-b9cd-3988a956e2d0&quot;,&quot;relativeTransform&quot;:{&quot;translate&quot;:{&quot;x&quot;:-19.992493182895405,&quot;y&quot;:12.556685436358995},&quot;rotate&quot;:0},&quot;opacity&quot;:1,&quot;path&quot;:{&quot;type&quot;:&quot;POLY_LINE&quot;,&quot;points&quot;:[{&quot;x&quot;:1.531389995182363,&quot;y&quot;:-6.447864535320199},{&quot;x&quot;:-1.047793154598459,&quot;y&quot;:0.4338819466771481},{&quot;x&quot;:-1.047793154598459,&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65&quot;}},&quot;8e2ebac6-0e8e-4360-ae31-f2f69604f07e&quot;:{&quot;type&quot;:&quot;FIGURE_OBJECT&quot;,&quot;id&quot;:&quot;8e2ebac6-0e8e-4360-ae31-f2f69604f07e&quot;,&quot;relativeTransform&quot;:{&quot;translate&quot;:{&quot;x&quot;:-20.387558725921043,&quot;y&quot;:-6.025581322566039},&quot;rotate&quot;:0},&quot;opacity&quot;:1,&quot;path&quot;:{&quot;type&quot;:&quot;POLY_LINE&quot;,&quot;points&quot;:[{&quot;x&quot;:2.552328955885042,&quot;y&quot;:6.980133841671022},{&quot;x&quot;:-0.198760155870563,&quot;y&quot;:1.4779556181596196},{&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quot;}},&quot;fefbd638-2cca-4f9d-a1c1-6cc02d60960d&quot;:{&quot;type&quot;:&quot;FIGURE_OBJECT&quot;,&quot;id&quot;:&quot;fefbd638-2cca-4f9d-a1c1-6cc02d60960d&quot;,&quot;relativeTransform&quot;:{&quot;translate&quot;:{&quot;x&quot;:-22.790629354962448,&quot;y&quot;:6.125026881222101},&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75&quot;}},&quot;8998e5d8-5807-4359-80c6-7604bb0d8a83&quot;:{&quot;type&quot;:&quot;FIGURE_OBJECT&quot;,&quot;id&quot;:&quot;8998e5d8-5807-4359-80c6-7604bb0d8a83&quot;,&quot;relativeTransform&quot;:{&quot;translate&quot;:{&quot;x&quot;:-22.790629032585976,&quot;y&quot;:1.0690666033820242},&quot;rotate&quot;:0},&quot;opacity&quot;:1,&quot;path&quot;:{&quot;type&quot;:&quot;POLY_LINE&quot;,&quot;points&quot;:[{&quot;x&quot;:-4.329526167249208,&quot;y&quot;:-1.0194761393333422},{&quot;x&quot;:0.48487977832348905,&quot;y&quot;:-1.0194761393333422},{&quot;x&quot;:4.329526167249208,&quot;y&quot;:1.4900035882564233}],&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8&quot;}},&quot;899353cf-d728-4f84-806c-df1942e6e5e0&quot;:{&quot;type&quot;:&quot;FIGURE_OBJECT&quot;,&quot;id&quot;:&quot;899353cf-d728-4f84-806c-df1942e6e5e0&quot;,&quot;relativeTransform&quot;:{&quot;translate&quot;:{&quot;x&quot;:7.653873795043583,&quot;y&quot;:1.577591478982439},&quot;rotate&quot;:0},&quot;opacity&quot;:1,&quot;path&quot;:{&quot;type&quot;:&quot;POLY_LINE&quot;,&quot;points&quot;:[{&quot;x&quot;:-19.466281727168262,&quot;y&quot;:1.6652512302662463},{&quot;x&quot;:0.13041378814531288,&quot;y&quot;:-0.9667531557772255},{&quot;x&quot;:19.466281727168262,&quot;y&quot;:-1.526886192426514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2532e806-755b-46d3-9a15-e69126f55bc4&quot;,&quot;order&quot;:&quot;9&quot;}},&quot;00a1f600-2924-4f4e-9ef3-d4cbafabaa82&quot;:{&quot;type&quot;:&quot;FIGURE_OBJECT&quot;,&quot;id&quot;:&quot;00a1f600-2924-4f4e-9ef3-d4cbafabaa82&quot;,&quot;relativeTransform&quot;:{&quot;translate&quot;:{&quot;x&quot;:-24.556318090866363,&quot;y&quot;:-0.3783247469361705},&quot;rotate&quot;:0},&quot;opacity&quot;:1,&quot;source&quot;:{&quot;type&quot;:&quot;ASSETS&quot;},&quot;pathStyles&quot;:[{&quot;type&quot;:&quot;FILL&quot;,&quot;fillStyle&quot;:&quot;rgb(0,0,0)&quot;}],&quot;isLocked&quot;:false,&quot;parent&quot;:{&quot;type&quot;:&quot;CHILD&quot;,&quot;parentId&quot;:&quot;1a41fd2e-4ed3-4b27-9061-8df2ce0770e5&quot;,&quot;order&quot;:&quot;2&quot;}},&quot;448ee566-930f-4775-870c-6cf3217a051c&quot;:{&quot;type&quot;:&quot;FIGURE_OBJECT&quot;,&quot;id&quot;:&quot;448ee566-930f-4775-870c-6cf3217a051c&quot;,&quot;relativeTransform&quot;:{&quot;translate&quot;:{&quot;x&quot;:5.3302351540267265,&quot;y&quot;:-23.389822373891793},&quot;rotate&quot;:0},&quot;opacity&quot;:1,&quot;path&quot;:{&quot;type&quot;:&quot;POLY_LINE&quot;,&quot;points&quot;:[{&quot;x&quot;:-20.97705447713707,&quot;y&quot;:18.644930039705105},{&quot;x&quot;:-4.6557125525558085,&quot;y&quot;:-9.66522317493881},{&quot;x&quot;:20.97705447713707,&quot;y&quot;:-18.4947729689967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05&quot;}},&quot;d441ae2b-b062-43ce-ad96-294c785604cc&quot;:{&quot;type&quot;:&quot;FIGURE_OBJECT&quot;,&quot;id&quot;:&quot;d441ae2b-b062-43ce-ad96-294c785604cc&quot;,&quot;relativeTransform&quot;:{&quot;translate&quot;:{&quot;x&quot;:4.715184734362036,&quot;y&quot;:-18.183517526026677},&quot;rotate&quot;:0},&quot;opacity&quot;:1,&quot;path&quot;:{&quot;type&quot;:&quot;POLY_LINE&quot;,&quot;points&quot;:[{&quot;x&quot;:-18.655823039093207,&quot;y&quot;:13.839869605895379},{&quot;x&quot;:-3.8687190634063437,&quot;y&quot;:-6.449412593302883},{&quot;x&quot;:18.655823039093207,&quot;y&quot;:-13.83986960589537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quot;}},&quot;05204250-6ac3-4d6a-93c4-0d675ad65c87&quot;:{&quot;type&quot;:&quot;FIGURE_OBJECT&quot;,&quot;id&quot;:&quot;05204250-6ac3-4d6a-93c4-0d675ad65c87&quot;,&quot;relativeTransform&quot;:{&quot;translate&quot;:{&quot;x&quot;:6.877722779389692,&quot;y&quot;:-12.091559750456113},&quot;rotate&quot;:0},&quot;opacity&quot;:1,&quot;path&quot;:{&quot;type&quot;:&quot;POLY_LINE&quot;,&quot;points&quot;:[{&quot;x&quot;:-19.773452990744044,&quot;y&quot;:7.747867911733998},{&quot;x&quot;:-1.891373764332027,&quot;y&quot;:-3.9442608132279044},{&quot;x&quot;:19.773452990744044,&quot;y&quot;:-7.7270083418918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15&quot;}},&quot;10d3d750-aac9-4243-b650-e13d3745200d&quot;:{&quot;type&quot;:&quot;FIGURE_OBJECT&quot;,&quot;id&quot;:&quot;10d3d750-aac9-4243-b650-e13d3745200d&quot;,&quot;relativeTransform&quot;:{&quot;translate&quot;:{&quot;x&quot;:5.9254110589891535,&quot;y&quot;:-7.8994011232548615},&quot;rotate&quot;:0},&quot;opacity&quot;:1,&quot;path&quot;:{&quot;type&quot;:&quot;POLY_LINE&quot;,&quot;points&quot;:[{&quot;x&quot;:-17.445596714466088,&quot;y&quot;:4.530053344946075},{&quot;x&quot;:-0.9858305588315583,&quot;y&quot;:-2.295226798250329},{&quot;x&quot;:17.445596714466088,&quot;y&quot;:-4.52247608740783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quot;}},&quot;8f356c18-356c-4228-a99a-831c4723aa46&quot;:{&quot;type&quot;:&quot;FIGURE_OBJECT&quot;,&quot;id&quot;:&quot;8f356c18-356c-4228-a99a-831c4723aa46&quot;,&quot;relativeTransform&quot;:{&quot;translate&quot;:{&quot;x&quot;:5.581524920019703,&quot;y&quot;:4.828174647384174},&quot;rotate&quot;:0},&quot;opacity&quot;:1,&quot;path&quot;:{&quot;type&quot;:&quot;POLY_LINE&quot;,&quot;points&quot;:[{&quot;x&quot;:-18.133368992404893,&quot;y&quot;:-4.758661035998357},{&quot;x&quot;:-1.6736028367705564,&quot;y&quot;:2.17150437958365},{&quot;x&quot;:18.133368992404893,&quot;y&quot;:4.75866103599835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25&quot;}},&quot;7f5cfc31-6756-4b46-bccf-217e78764f14&quot;:{&quot;type&quot;:&quot;FIGURE_OBJECT&quot;,&quot;id&quot;:&quot;7f5cfc31-6756-4b46-bccf-217e78764f14&quot;,&quot;relativeTransform&quot;:{&quot;translate&quot;:{&quot;x&quot;:7.221608918358949,&quot;y&quot;:10.723673788916544},&quot;rotate&quot;:0},&quot;opacity&quot;:1,&quot;path&quot;:{&quot;type&quot;:&quot;POLY_LINE&quot;,&quot;points&quot;:[{&quot;x&quot;:-20.11733912971349,&quot;y&quot;:-9.622501760622375},{&quot;x&quot;:-1.2036014863932227,&quot;y&quot;:5.508488354033935},{&quot;x&quot;:20.11733912971349,&quot;y&quot;:8.947349743728537}],&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3&quot;}},&quot;3183f074-8f82-43ee-bf0d-3da1c945b06e&quot;:{&quot;type&quot;:&quot;FIGURE_OBJECT&quot;,&quot;id&quot;:&quot;3183f074-8f82-43ee-bf0d-3da1c945b06e&quot;,&quot;relativeTransform&quot;:{&quot;translate&quot;:{&quot;x&quot;:4.721809572596222,&quot;y&quot;:16.520303372346074},&quot;rotate&quot;:0},&quot;opacity&quot;:1,&quot;path&quot;:{&quot;type&quot;:&quot;POLY_LINE&quot;,&quot;points&quot;:[{&quot;x&quot;:-18.649198200859022,&quot;y&quot;:-14.387472927143362},{&quot;x&quot;:-3.8620942251723527,&quot;y&quot;:6.245695411024255},{&quot;x&quot;:18.649198200859022,&quot;y&quot;:14.38747292714336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4&quot;}},&quot;8a211786-8a82-40c3-aeb4-352bf93e4600&quot;:{&quot;type&quot;:&quot;FIGURE_OBJECT&quot;,&quot;id&quot;:&quot;8a211786-8a82-40c3-aeb4-352bf93e4600&quot;,&quot;relativeTransform&quot;:{&quot;translate&quot;:{&quot;x&quot;:5.158292084542051,&quot;y&quot;:22.229255266183923},&quot;rotate&quot;:0},&quot;opacity&quot;:1,&quot;path&quot;:{&quot;type&quot;:&quot;POLY_LINE&quot;,&quot;points&quot;:[{&quot;x&quot;:-20.805111407652394,&quot;y&quot;:-19.805497147413014},{&quot;x&quot;:-3.610804459179086,&quot;y&quot;:10.509441547300865},{&quot;x&quot;:20.805111407652394,&quot;y&quot;:19.450481160506676}],&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quot;}},&quot;ecd39381-9563-4e9d-bc34-233a51327e3f&quot;:{&quot;type&quot;:&quot;FIGURE_OBJECT&quot;,&quot;id&quot;:&quot;ecd39381-9563-4e9d-bc34-233a51327e3f&quot;,&quot;relativeTransform&quot;:{&quot;translate&quot;:{&quot;x&quot;:-13.738191823334626,&quot;y&quot;:-15.07989853229526},&quot;rotate&quot;:0},&quot;opacity&quot;:1,&quot;path&quot;:{&quot;type&quot;:&quot;POLY_LINE&quot;,&quot;points&quot;:[{&quot;x&quot;:-2.940285916684167,&quot;y&quot;:10.335006198108575},{&quot;x&quot;:-1.5647413608061702,&quot;y&quot;:-0.3254641099447811},{&quot;x&quot;:2.979508974277466,&quot;y&quot;:-10.33500619810857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55&quot;}},&quot;0d6e808e-4e33-4844-824c-2b1912288b56&quot;:{&quot;type&quot;:&quot;FIGURE_OBJECT&quot;,&quot;id&quot;:&quot;0d6e808e-4e33-4844-824c-2b1912288b56&quot;,&quot;relativeTransform&quot;:{&quot;translate&quot;:{&quot;x&quot;:-14.052009835221565,&quot;y&quot;:12.994073453092991},&quot;rotate&quot;:0},&quot;opacity&quot;:1,&quot;path&quot;:{&quot;type&quot;:&quot;POLY_LINE&quot;,&quot;points&quot;:[{&quot;x&quot;:2.531824179744629,&quot;y&quot;:10.803583747185595},{&quot;x&quot;:-1.2509233489192315,&quot;y&quot;:1.1747718560406877},{&quot;x&quot;:-2.531824179744629,&quot;y&quot;:-10.803583747185595}],&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quot;}},&quot;c702d47e-62b9-41b7-aa88-ba1ac0ebdf08&quot;:{&quot;type&quot;:&quot;FIGURE_OBJECT&quot;,&quot;id&quot;:&quot;c702d47e-62b9-41b7-aa88-ba1ac0ebdf08&quot;,&quot;relativeTransform&quot;:{&quot;translate&quot;:{&quot;x&quot;:-20.211285708756037,&quot;y&quot;:-10.844847027929292},&quot;rotate&quot;:0},&quot;opacity&quot;:1,&quot;path&quot;:{&quot;type&quot;:&quot;POLY_LINE&quot;,&quot;points&quot;:[{&quot;x&quot;:1.5313899951825931,&quot;y&quot;:6.447864535320199},{&quot;x&quot;:-1.0477931545986165,&quot;y&quot;:-0.4338819466771481},{&quot;x&quot;:-1.0477931545986165,&quot;y&quot;:-6.447864535320199}],&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65&quot;}},&quot;c2f95b51-2d2b-4288-b93b-731ce939103d&quot;:{&quot;type&quot;:&quot;FIGURE_OBJECT&quot;,&quot;id&quot;:&quot;c2f95b51-2d2b-4288-b93b-731ce939103d&quot;,&quot;relativeTransform&quot;:{&quot;translate&quot;:{&quot;x&quot;:-20.606351251781636,&quot;y&quot;:7.737419730995837},&quot;rotate&quot;:0},&quot;opacity&quot;:1,&quot;path&quot;:{&quot;type&quot;:&quot;POLY_LINE&quot;,&quot;points&quot;:[{&quot;x&quot;:2.552328955885042,&quot;y&quot;:-6.980133841671022},{&quot;x&quot;:-0.198760155870563,&quot;y&quot;:-1.4779556181595228},{&quot;x&quot;:-2.552328955885042,&quot;y&quot;:6.980133841671022}],&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quot;}},&quot;5fb747c2-16b5-4066-871a-35ea9adcd924&quot;:{&quot;type&quot;:&quot;FIGURE_OBJECT&quot;,&quot;id&quot;:&quot;5fb747c2-16b5-4066-871a-35ea9adcd924&quot;,&quot;relativeTransform&quot;:{&quot;translate&quot;:{&quot;x&quot;:-23.00942188082294,&quot;y&quot;:-4.413188472792302},&quot;rotate&quot;:0},&quot;opacity&quot;:1,&quot;path&quot;:{&quot;type&quot;:&quot;POLY_LINE&quot;,&quot;points&quot;:[{&quot;x&quot;:-4.329526167249305,&quot;y&quot;:-1.0194761393333815},{&quot;x&quot;:0.48487977832339213,&quot;y&quot;:-1.0194761393333815},{&quot;x&quot;:4.329526167249305,&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75&quot;}},&quot;5d43b64e-0ed7-4578-886a-0d9fba9ad186&quot;:{&quot;type&quot;:&quot;FIGURE_OBJECT&quot;,&quot;id&quot;:&quot;5d43b64e-0ed7-4578-886a-0d9fba9ad186&quot;,&quot;relativeTransform&quot;:{&quot;translate&quot;:{&quot;x&quot;:-23.009421558446373,&quot;y&quot;:0.6427718050479294},&quot;rotate&quot;:0},&quot;opacity&quot;:1,&quot;path&quot;:{&quot;type&quot;:&quot;POLY_LINE&quot;,&quot;points&quot;:[{&quot;x&quot;:-4.329526167249208,&quot;y&quot;:1.0194761393333815},{&quot;x&quot;:0.48487977832329515,&quot;y&quot;:1.0194761393333815},{&quot;x&quot;:4.329526167249208,&quot;y&quot;:-1.490003588256480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8&quot;}},&quot;75eb1ae1-3327-41ba-8209-be84bbe3eb30&quot;:{&quot;type&quot;:&quot;FIGURE_OBJECT&quot;,&quot;id&quot;:&quot;75eb1ae1-3327-41ba-8209-be84bbe3eb30&quot;,&quot;relativeTransform&quot;:{&quot;translate&quot;:{&quot;x&quot;:6.68239545245498,&quot;y&quot;:-1.2965110463059033},&quot;rotate&quot;:0},&quot;opacity&quot;:1,&quot;path&quot;:{&quot;type&quot;:&quot;POLY_LINE&quot;,&quot;points&quot;:[{&quot;x&quot;:-19.96878031767856,&quot;y&quot;:-1.3326218178709863},{&quot;x&quot;:-0.023384257450034727,&quot;y&quot;:0.9117938753854118},{&quot;x&quot;:19.96878031767856,&quot;y&quot;:0.9117938753854118}],&quot;closed&quot;:false},&quot;pathStyles&quot;:[{&quot;type&quot;:&quot;FILL&quot;,&quot;fillStyle&quot;:&quot;transparent&quot;},{&quot;type&quot;:&quot;STROKE&quot;,&quot;strokeStyle&quot;:&quot;rgba(28,109,24,1)&quot;,&quot;lineWidth&quot;:0.852853744488705,&quot;lineJoin&quot;:&quot;round&quot;}],&quot;pathSmoothing&quot;:{&quot;type&quot;:&quot;CATMULL_SMOOTHING&quot;,&quot;smoothing&quot;:0.2},&quot;isLocked&quot;:false,&quot;parent&quot;:{&quot;type&quot;:&quot;CHILD&quot;,&quot;parentId&quot;:&quot;00a1f600-2924-4f4e-9ef3-d4cbafabaa82&quot;,&quot;order&quot;:&quot;9&quot;}},&quot;f6312ded-ca05-4edf-91df-1c6984c9a3ba&quot;:{&quot;type&quot;:&quot;FIGURE_OBJECT&quot;,&quot;id&quot;:&quot;f6312ded-ca05-4edf-91df-1c6984c9a3ba&quot;,&quot;name&quot;:&quot;Chromosome (simple) &quot;,&quot;relativeTransform&quot;:{&quot;translate&quot;:{&quot;x&quot;:-0.4217547818229747,&quot;y&quot;:-31.140388606521288},&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25&quot;}},&quot;796114b4-26fa-4200-a15b-ce6789808b0b&quot;:{&quot;type&quot;:&quot;FIGURE_OBJECT&quot;,&quot;id&quot;:&quot;796114b4-26fa-4200-a15b-ce6789808b0b&quot;,&quot;name&quot;:&quot;Chromosome (simple) &quot;,&quot;relativeTransform&quot;:{&quot;translate&quot;:{&quot;x&quot;:-0.4217547818229747,&quot;y&quot;:-11.538878685262024},&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3&quot;}},&quot;69a6b120-6990-4828-82aa-d914bd8049cf&quot;:{&quot;type&quot;:&quot;FIGURE_OBJECT&quot;,&quot;id&quot;:&quot;69a6b120-6990-4828-82aa-d914bd8049cf&quot;,&quot;name&quot;:&quot;Chromosome (simple) &quot;,&quot;relativeTransform&quot;:{&quot;translate&quot;:{&quot;x&quot;:-0.4217547818229747,&quot;y&quot;:10.29789113929872},&quot;rotate&quot;:0,&quot;skewX&quot;:0,&quot;scale&quot;:{&quot;x&quot;:0.06820647305637538,&quot;y&quot;:0.06820647305637538}},&quot;opacity&quot;:1,&quot;image&quot;:{&quot;url&quot;:&quot;https://icons.biorender.com/biorender/5cb4fd932b6ce34400ad821d/20190415215738/image/simple-chromosome.png&quot;,&quot;fallbackUrl&quot;:&quot;https://res.cloudinary.com/dlcjuc3ej/image/upload/v1555365458/emn6qvwfny0lk8vw09jl.svg#/keystone/api/icons/5cb4fd932b6ce34400ad821d/20190415215738/image/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quot;}},&quot;b2206732-a2e1-4741-945c-4a10c4009ff5&quot;:{&quot;type&quot;:&quot;FIGURE_OBJECT&quot;,&quot;id&quot;:&quot;b2206732-a2e1-4741-945c-4a10c4009ff5&quot;,&quot;name&quot;:&quot;Chromosome (simple) &quot;,&quot;relativeTransform&quot;:{&quot;translate&quot;:{&quot;x&quot;:-0.4217547818229747,&quot;y&quot;:32.13466096385947},&quot;rotate&quot;:0,&quot;skewX&quot;:0,&quot;scale&quot;:{&quot;x&quot;:0.06820647305637538,&quot;y&quot;:0.06820647305637538}},&quot;opacity&quot;:1,&quot;image&quot;:{&quot;url&quot;:&quot;https://icons.biorender.com/biorender/5cb4fe552b6ce34400ad823a/simple-chromosome.png&quot;,&quot;fallbackUrl&quot;:&quot;https://res.cloudinary.com/dlcjuc3ej/image/upload/v1555365458/qy48dm6gtm1af71rbgnu.svg#/keystone/api/icons/5cb4fe552b6ce34400ad823a/simple-chromosome.svg&quot;,&quot;size&quot;:{&quot;x&quot;:99,&quot;y&quot;:245},&quot;isPremium&quot;:false},&quot;source&quot;:{&quot;id&quot;:&quot;5cb4fd932b6ce34400ad821d&quot;,&quot;type&quot;:&quot;ASSETS&quot;},&quot;pathStyles&quot;:[{&quot;type&quot;:&quot;FILL&quot;,&quot;fillStyle&quot;:&quot;rgb(0,0,0)&quot;}],&quot;isLocked&quot;:false,&quot;parent&quot;:{&quot;type&quot;:&quot;CHILD&quot;,&quot;parentId&quot;:&quot;1a41fd2e-4ed3-4b27-9061-8df2ce0770e5&quot;,&quot;order&quot;:&quot;55&quot;}},&quot;b71ed3bd-9b36-49bd-945e-6391f8dee1a4&quot;:{&quot;type&quot;:&quot;FIGURE_OBJECT&quot;,&quot;id&quot;:&quot;b71ed3bd-9b36-49bd-945e-6391f8dee1a4&quot;,&quot;relativeTransform&quot;:{&quot;translate&quot;:{&quot;x&quot;:-40.42336780695091,&quot;y&quot;:-2.180613664862438},&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6&quot;}},&quot;6604c638-03c6-41c4-912b-1c74e693aae4&quot;:{&quot;type&quot;:&quot;FIGURE_OBJECT&quot;,&quot;id&quot;:&quot;6604c638-03c6-41c4-912b-1c74e693aae4&quot;,&quot;name&quot;:&quot;Centrosome (centriole)&quot;,&quot;relativeTransform&quot;:{&quot;translate&quot;:{&quot;x&quot;:-40.78998636591826,&quot;y&quot;:-2.1804679852360542},&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7&quot;}},&quot;b12ea72c-2964-47c3-a0ee-10fc6236f9e9&quot;:{&quot;type&quot;:&quot;FIGURE_OBJECT&quot;,&quot;id&quot;:&quot;b12ea72c-2964-47c3-a0ee-10fc6236f9e9&quot;,&quot;relativeTransform&quot;:{&quot;translate&quot;:{&quot;x&quot;:37.74740561828985,&quot;y&quot;:-2.1808579912866426},&quot;rotate&quot;:0,&quot;skewX&quot;:-2.330001871760992e-32},&quot;opacity&quot;:1,&quot;path&quot;:{&quot;type&quot;:&quot;ELLIPSE&quot;,&quot;size&quot;:{&quot;x&quot;:-8.734055402865888,&quot;y&quot;:9.042147857237975}},&quot;pathStyles&quot;:[{&quot;type&quot;:&quot;FILL&quot;,&quot;fillStyle&quot;:&quot;rgba(218,243,232,1)&quot;},{&quot;type&quot;:&quot;STROKE&quot;,&quot;strokeStyle&quot;:&quot;rgba(9,92,74,1)&quot;,&quot;lineWidth&quot;:0.4264268722443525,&quot;lineJoin&quot;:&quot;round&quot;}],&quot;isLocked&quot;:false,&quot;parent&quot;:{&quot;type&quot;:&quot;CHILD&quot;,&quot;parentId&quot;:&quot;1a41fd2e-4ed3-4b27-9061-8df2ce0770e5&quot;,&quot;order&quot;:&quot;75&quot;}},&quot;f5764247-fa49-488f-b43b-1dd493147f59&quot;:{&quot;type&quot;:&quot;FIGURE_OBJECT&quot;,&quot;id&quot;:&quot;f5764247-fa49-488f-b43b-1dd493147f59&quot;,&quot;name&quot;:&quot;Centrosome (centriole)&quot;,&quot;relativeTransform&quot;:{&quot;translate&quot;:{&quot;x&quot;:37.380787059322486,&quot;y&quot;:-2.1807123116602587},&quot;rotate&quot;:6.283185307179586,&quot;skewX&quot;:0,&quot;scale&quot;:{&quot;x&quot;:-0.018382359195827074,&quot;y&quot;:0.018382359195827074}},&quot;opacity&quot;:1,&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size&quot;:{&quot;x&quot;:354,&quot;y&quot;:354},&quot;isPremium&quot;:false},&quot;source&quot;:{&quot;id&quot;:&quot;5b4f53ae3444200014c1f9a8&quot;,&quot;type&quot;:&quot;ASSETS&quot;},&quot;pathStyles&quot;:[{&quot;type&quot;:&quot;FILL&quot;,&quot;fillStyle&quot;:&quot;rgb(0,0,0)&quot;}],&quot;isLocked&quot;:false,&quot;parent&quot;:{&quot;type&quot;:&quot;CHILD&quot;,&quot;parentId&quot;:&quot;1a41fd2e-4ed3-4b27-9061-8df2ce0770e5&quot;,&quot;order&quot;:&quot;8&quot;}},&quot;5436674b-4ab7-4b11-ab4a-4478f8b03368&quot;:{&quot;type&quot;:&quot;FIGURE_OBJECT&quot;,&quot;id&quot;:&quot;5436674b-4ab7-4b11-ab4a-4478f8b03368&quot;,&quot;relativeTransform&quot;:{&quot;translate&quot;:{&quot;x&quot;:-342.49004564807984,&quot;y&quot;:-170.3348564568701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17]}],&quot;text&quot;:&quot;Ribosome synthesis&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986c5f83-51dc-4f74-9b19-9eddacd06de3&quot;,&quot;order&quot;:&quot;5&quot;}},&quot;986c5f83-51dc-4f74-9b19-9eddacd06de3&quot;:{&quot;type&quot;:&quot;FIGURE_OBJECT&quot;,&quot;id&quot;:&quot;986c5f83-51dc-4f74-9b19-9eddacd06de3&quot;,&quot;parent&quot;:{&quot;type&quot;:&quot;CHILD&quot;,&quot;parentId&quot;:&quot;30871012-934b-40df-8f1d-fc52c7bcdbf5&quot;,&quot;order&quot;:&quot;995&quot;},&quot;relativeTransform&quot;:{}},&quot;2498049d-d352-4028-b068-7613172433e8&quot;:{&quot;type&quot;:&quot;FIGURE_OBJECT&quot;,&quot;id&quot;:&quot;2498049d-d352-4028-b068-7613172433e8&quot;,&quot;relativeTransform&quot;:{&quot;translate&quot;:{&quot;x&quot;:-115.80600837840197,&quot;y&quot;:-165.38120134686213},&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7.81724091690115,&quot;color&quot;:&quot;#232323&quot;,&quot;fontWeight&quot;:&quot;bold&quot;,&quot;fontStyle&quot;:&quot;normal&quot;,&quot;decoration&quot;:&quot;none&quot;,&quot;script&quot;:&quot;none&quot;},&quot;range&quot;:[0,21]}],&quot;text&quot;:&quot;Centrosome duplication&quot;}],&quot;verticalAlign&quot;:&quot;TOP&quot;,&quot;_lastCaretLocation&quot;:{&quot;lineIndex&quot;:0,&quot;runIndex&quot;:-1,&quot;charIndex&quot;:-1,&quot;endOfLine&quot;:true}},&quot;size&quot;:{&quot;x&quot;:137.37595409057036,&quot;y&quot;:41.1334822360983},&quot;targetSize&quot;:{&quot;x&quot;:114.73408454160207,&quot;y&quot;:19.067800665736076},&quot;format&quot;:&quot;BETTER_TEXT&quot;,&quot;verticalAlign&quot;:&quot;TOP&quot;},&quot;isLocked&quot;:false,&quot;parent&quot;:{&quot;type&quot;:&quot;CHILD&quot;,&quot;parentId&quot;:&quot;224a33fa-dea1-4ffe-9cdf-85801ec92862&quot;,&quot;order&quot;:&quot;5&quot;}},&quot;224a33fa-dea1-4ffe-9cdf-85801ec92862&quot;:{&quot;type&quot;:&quot;FIGURE_OBJECT&quot;,&quot;id&quot;:&quot;224a33fa-dea1-4ffe-9cdf-85801ec92862&quot;,&quot;parent&quot;:{&quot;type&quot;:&quot;CHILD&quot;,&quot;parentId&quot;:&quot;7f9e9c3f-c34b-4829-ab9a-afc7f9d06a49&quot;,&quot;order&quot;:&quot;1&quot;},&quot;relativeTransform&quot;:{}},&quot;5cbd8cd3-715b-4eb9-8766-126982e85ee2&quot;:{&quot;type&quot;:&quot;FIGURE_OBJECT&quot;,&quot;id&quot;:&quot;5cbd8cd3-715b-4eb9-8766-126982e85ee2&quot;,&quot;relativeTransform&quot;:{&quot;translate&quot;:{&quot;x&quot;:-343.32537210207363,&quot;y&quot;:55.08708156707019},&quot;rotate&quot;:0,&quot;skewX&quot;:0,&quot;scale&quot;:{&quot;x&quot;:1,&quot;y&quot;:1}},&quot;opacity&quot;:1,&quot;source&quot;:{&quot;type&quot;:&quot;ASSETS&quot;},&quot;pathStyles&quot;:[{&quot;type&quot;:&quot;FILL&quot;,&quot;fillStyle&quot;:&quot;rgb(0,0,0)&quot;}],&quot;isLocked&quot;:false,&quot;parent&quot;:{&quot;type&quot;:&quot;CHILD&quot;,&quot;parentId&quot;:&quot;081986a2-fa59-4bf2-8731-e5d6e89541fb&quot;,&quot;order&quot;:&quot;2&quot;}},&quot;c0bb1a5b-88d5-441d-9858-34390f0f00eb&quot;:{&quot;type&quot;:&quot;FIGURE_OBJECT&quot;,&quot;id&quot;:&quot;c0bb1a5b-88d5-441d-9858-34390f0f00eb&quot;,&quot;name&quot;:&quot;DNA polymerase&quot;,&quot;relativeTransform&quot;:{&quot;translate&quot;:{&quot;x&quot;:-0.6417885114297852,&quot;y&quot;:0},&quot;rotate&quot;:0,&quot;skewX&quot;:0,&quot;scale&quot;:{&quot;x&quot;:0.25385506625524057,&quot;y&quot;:0.25385506625524057}},&quot;opacity&quot;:0.73,&quot;image&quot;:{&quot;url&quot;:&quot;https://icons.biorender.com/biorender/5eaaeeb627697a0027e16274/dna-polyermase.png&quot;,&quot;fallbackUrl&quot;:&quot;https://res.cloudinary.com/dlcjuc3ej/image/upload/v1588260532/pck6lxogmgt7lkt0ieqo.svg#/keystone/api/icons/5eaaeeb627697a0027e16274/dna-polyermase.svg&quot;,&quot;size&quot;:{&quot;x&quot;:329,&quot;y&quot;:324},&quot;isPremium&quot;:false,&quot;isPacked&quot;:true},&quot;source&quot;:{&quot;id&quot;:&quot;5eaaee1027697a0027e1626d&quot;,&quot;type&quot;:&quot;ASSETS&quot;},&quot;pathStyles&quot;:[{&quot;type&quot;:&quot;FILL&quot;,&quot;fillStyle&quot;:&quot;rgb(0,0,0)&quot;}],&quot;isLocked&quot;:false,&quot;parent&quot;:{&quot;type&quot;:&quot;CHILD&quot;,&quot;parentId&quot;:&quot;5cbd8cd3-715b-4eb9-8766-126982e85ee2&quot;,&quot;order&quot;:&quot;2&quot;}},&quot;a079fd4f-b222-443f-9198-901024cfad63&quot;:{&quot;type&quot;:&quot;FIGURE_OBJECT&quot;,&quot;id&quot;:&quot;a079fd4f-b222-443f-9198-901024cfad63&quot;,&quot;relativeTransform&quot;:{&quot;translate&quot;:{&quot;x&quot;:0,&quot;y&quot;:4.5659770071022034},&quot;rotate&quot;:0},&quot;opacity&quot;:1,&quot;source&quot;:{&quot;id&quot;:&quot;5cc3373849a3283300c193c2&quot;,&quot;type&quot;:&quot;ASSETS&quot;},&quot;pathStyles&quot;:[{&quot;type&quot;:&quot;FILL&quot;,&quot;fillStyle&quot;:&quot;rgb(0,0,0)&quot;}],&quot;isLocked&quot;:false,&quot;parent&quot;:{&quot;type&quot;:&quot;CHILD&quot;,&quot;parentId&quot;:&quot;5cbd8cd3-715b-4eb9-8766-126982e85ee2&quot;,&quot;order&quot;:&quot;5&quot;}},&quot;635628c5-62c9-4424-8023-307fa537cbdf&quot;:{&quot;type&quot;:&quot;FIGURE_OBJECT&quot;,&quot;id&quot;:&quot;635628c5-62c9-4424-8023-307fa537cbdf&quot;,&quot;name&quot;:&quot;DNA (double-stranded break left)&quot;,&quot;relativeTransform&quot;:{&quot;translate&quot;:{&quot;x&quot;:-32.39975118381721,&quot;y&quot;:0.4464005398707281},&quot;rotate&quot;:0,&quot;skewX&quot;:0,&quot;scale&quot;:{&quot;x&quot;:0.3392644103017509,&quot;y&quot;:0.3392644103017509}},&quot;opacity&quot;:0.62,&quot;image&quot;:{&quot;url&quot;:&quot;https://res.cloudinary.com/dlcjuc3ej/image/upload/v1556297270/kdhfvqspost9bszjx1dv.svg#/keystone/api/icons/5cc3361049a3283300c193a1/20190426164750/image/dna-double-stranded-break-left.svg&quot;,&quot;size&quot;:{&quot;x&quot;:209,&quot;y&quot;:96},&quot;isPremium&quot;:false},&quot;source&quot;:{&quot;id&quot;:&quot;5cc3361049a3283300c193a1&quot;,&quot;type&quot;:&quot;ASSETS&quot;},&quot;pathStyles&quot;:[{&quot;type&quot;:&quot;FILL&quot;,&quot;fillStyle&quot;:&quot;rgb(0,0,0)&quot;}],&quot;isLocked&quot;:false,&quot;parent&quot;:{&quot;type&quot;:&quot;CHILD&quot;,&quot;parentId&quot;:&quot;a079fd4f-b222-443f-9198-901024cfad63&quot;,&quot;order&quot;:&quot;2&quot;}},&quot;765bfc50-5d23-44d5-9166-edcae990e031&quot;:{&quot;type&quot;:&quot;FIGURE_OBJECT&quot;,&quot;id&quot;:&quot;765bfc50-5d23-44d5-9166-edcae990e031&quot;,&quot;name&quot;:&quot;DNA (double-stranded break right)&quot;,&quot;relativeTransform&quot;:{&quot;translate&quot;:{&quot;x&quot;:33.4978965118992,&quot;y&quot;:0.06249607558190174},&quot;rotate&quot;:0,&quot;skewX&quot;:0,&quot;scale&quot;:{&quot;x&quot;:0.3392644103017509,&quot;y&quot;:0.3392644103017509}},&quot;opacity&quot;:0.62,&quot;image&quot;:{&quot;url&quot;:&quot;https://res.cloudinary.com/dlcjuc3ej/image/upload/v1556297469/va61apexrayri03x81wa.svg#/keystone/api/icons/5cc336d149a3283300c193b1/20190426165109/image/dna-double-stranded-break-right.svg&quot;,&quot;size&quot;:{&quot;x&quot;:208,&quot;y&quot;:99},&quot;isPremium&quot;:false},&quot;source&quot;:{&quot;id&quot;:&quot;5cc336d149a3283300c193b1&quot;,&quot;type&quot;:&quot;ASSETS&quot;},&quot;pathStyles&quot;:[{&quot;type&quot;:&quot;FILL&quot;,&quot;fillStyle&quot;:&quot;rgb(0,0,0)&quot;}],&quot;isLocked&quot;:false,&quot;parent&quot;:{&quot;type&quot;:&quot;CHILD&quot;,&quot;parentId&quot;:&quot;a079fd4f-b222-443f-9198-901024cfad63&quot;,&quot;order&quot;:&quot;5&quot;}},&quot;f5b6fc21-e7b8-44de-bf4d-5eab9f14cac6&quot;:{&quot;type&quot;:&quot;FIGURE_OBJECT&quot;,&quot;id&quot;:&quot;f5b6fc21-e7b8-44de-bf4d-5eab9f14cac6&quot;,&quot;relativeTransform&quot;:{&quot;translate&quot;:{&quot;x&quot;:-342.8611318810503,&quot;y&quot;:114.5679192362987},&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17.81724091690115,&quot;color&quot;:&quot;#232323&quot;,&quot;fontWeight&quot;:&quot;bold&quot;,&quot;fontStyle&quot;:&quot;normal&quot;,&quot;decoration&quot;:&quot;none&quot;,&quot;script&quot;:&quot;none&quot;},&quot;range&quot;:[0,9]}],&quot;text&quot;:&quot;DNA repair&quot;,&quot;baseStyle&quot;:{&quot;fontFamily&quot;:&quot;Roboto&quot;,&quot;fontSize&quot;:17.81724091690115,&quot;color&quot;:&quot;#232323&quot;,&quot;fontWeight&quot;:&quot;bold&quot;,&quot;fontStyle&quot;:&quot;normal&quot;,&quot;decoration&quot;:&quot;none&quot;,&quot;script&quot;:&quot;none&quot;}}],&quot;verticalAlign&quot;:&quot;TOP&quot;},&quot;size&quot;:{&quot;x&quot;:93.60600070888901,&quot;y&quot;:22.830681216744292},&quot;targetSize&quot;:{&quot;x&quot;:78.17815621396385,&quot;y&quot;:19.067800665736076},&quot;format&quot;:&quot;BETTER_TEXT&quot;,&quot;verticalAlign&quot;:&quot;TOP&quot;},&quot;isLocked&quot;:false,&quot;parent&quot;:{&quot;type&quot;:&quot;CHILD&quot;,&quot;parentId&quot;:&quot;081986a2-fa59-4bf2-8731-e5d6e89541fb&quot;,&quot;order&quot;:&quot;5&quot;}},&quot;081986a2-fa59-4bf2-8731-e5d6e89541fb&quot;:{&quot;type&quot;:&quot;FIGURE_OBJECT&quot;,&quot;id&quot;:&quot;081986a2-fa59-4bf2-8731-e5d6e89541fb&quot;,&quot;parent&quot;:{&quot;type&quot;:&quot;CHILD&quot;,&quot;parentId&quot;:&quot;30871012-934b-40df-8f1d-fc52c7bcdbf5&quot;,&quot;order&quot;:&quot;999&quot;},&quot;relativeTransform&quot;:{}},&quot;e5ab7026-9be5-44e9-870a-5b65f4f8a3cd&quot;:{&quot;relativeTransform&quot;:{&quot;translate&quot;:{&quot;x&quot;:154.70326178530684,&quot;y&quot;:165.17124229552053},&quot;rotate&quot;:0,&quot;skewX&quot;:0,&quot;scale&quot;:{&quot;x&quot;:1,&quot;y&quot;:1}},&quot;type&quot;:&quot;FIGURE_OBJECT&quot;,&quot;id&quot;:&quot;e5ab7026-9be5-44e9-870a-5b65f4f8a3cd&quot;,&quot;parent&quot;:{&quot;type&quot;:&quot;CHILD&quot;,&quot;parentId&quot;:&quot;30871012-934b-40df-8f1d-fc52c7bcdbf5&quot;,&quot;order&quot;:&quot;9995&quot;},&quot;name&quot;:&quot;Epigenetic modifications&quot;,&quot;displayName&quot;:&quot;Epigenetic modifications&quot;,&quot;source&quot;:{&quot;id&quot;:&quot;64877e668d3278bee535a51a&quot;,&quot;type&quot;:&quot;ASSETS&quot;},&quot;isPremium&quot;:true},&quot;1d5d76cc-a24e-457f-80af-aa1fc1149525&quot;:{&quot;relativeTransform&quot;:{&quot;translate&quot;:{&quot;x&quot;:-172.12721179136284,&quot;y&quot;:28.68887100200583},&quot;rotate&quot;:0,&quot;skewX&quot;:0,&quot;scale&quot;:{&quot;x&quot;:1,&quot;y&quot;:1}},&quot;type&quot;:&quot;FIGURE_OBJECT&quot;,&quot;id&quot;:&quot;1d5d76cc-a24e-457f-80af-aa1fc1149525&quot;,&quot;name&quot;:&quot;Nucleosome brush (wavy)&quot;,&quot;opacity&quot;:1,&quot;source&quot;:{&quot;id&quot;:&quot;5f0c5e39f026b500aa62f69f&quot;,&quot;type&quot;:&quot;ASSETS&quot;},&quot;path&quot;:{&quot;type&quot;:&quot;POLY_LINE&quot;,&quot;points&quot;:[{&quot;x&quot;:-206.28469268945545,&quot;y&quot;:-11.551759643346937},{&quot;x&quot;:-66.94886065004482,&quot;y&quot;:-11.551759643346937}],&quot;closed&quot;:false},&quot;pathStyles&quot;:[{&quot;type&quot;:&quot;FILL&quot;,&quot;fillStyle&quot;:&quot;rgba(0,0,0,0)&quot;},{&quot;type&quot;:&quot;STROKE&quot;,&quot;strokeStyle&quot;:&quot;rgba(0,0,0,0)&quot;,&quot;lineWidth&quot;:40.447978958716746,&quot;lineJoin&quot;:&quot;round&quot;}],&quot;pathSmoothing&quot;:{&quot;type&quot;:&quot;CATMULL_SMOOTHING&quot;,&quot;smoothing&quot;:0.2},&quot;pathPattern&quot;:{&quot;type&quot;:&quot;ROW&quot;,&quot;patternId&quot;:&quot;c88352cb-d1af-4377-8ad7-a4e6aee0a80a&quot;,&quot;patternTransform&quot;:{&quot;translate&quot;:{&quot;x&quot;:-0.008571428571428572,&quot;y&quot;:-0.5},&quot;rotate&quot;:0,&quot;skewX&quot;:0,&quot;scale&quot;:{&quot;x&quot;:0.005494505494505495,&quot;y&quot;:0.005494505494505495}},&quot;xUnits&quot;:&quot;STROKE_WIDTH&quot;,&quot;yUnits&quot;:&quot;STROKE_WIDTH&quot;,&quot;bending&quot;:true,&quot;repeat&quot;:{&quot;distance&quot;:1.697142857142857,&quot;align&quot;:&quot;CENTER&quot;},&quot;isPremium&quot;:true},&quot;isLocked&quot;:false,&quot;parent&quot;:{&quot;type&quot;:&quot;CHILD&quot;,&quot;parentId&quot;:&quot;e5ab7026-9be5-44e9-870a-5b65f4f8a3cd&quot;,&quot;order&quot;:&quot;3&quot;},&quot;isPremium&quot;:true},&quot;c88352cb-d1af-4377-8ad7-a4e6aee0a80a&quot;:{&quot;type&quot;:&quot;FIGURE_OBJECT&quot;,&quot;id&quot;:&quot;c88352cb-d1af-4377-8ad7-a4e6aee0a80a&quot;,&quot;relativeTransform&quot;:{&quot;translate&quot;:{&quot;x&quot;:0,&quot;y&quot;:0},&quot;rotate&quot;:0,&quot;skewX&quot;:0,&quot;scale&quot;:{&quot;x&quot;:1,&quot;y&quot;:1}},&quot;source&quot;:{&quot;type&quot;:&quot;ASSETS&quot;,&quot;id&quot;:&quot;5f0c5c86e823060028b2b513&quot;},&quot;name&quot;:&quot;Nucleosome (for brush)&quot;},&quot;2fc2ac40-bc7d-4f15-99cb-abda1e34ef86&quot;:{&quot;type&quot;:&quot;FIGURE_OBJECT&quot;,&quot;id&quot;:&quot;2fc2ac40-bc7d-4f15-99cb-abda1e34ef86&quot;,&quot;parent&quot;:{&quot;type&quot;:&quot;CHILD&quot;,&quot;parentId&quot;:&quot;c88352cb-d1af-4377-8ad7-a4e6aee0a80a&quot;,&quot;order&quot;:&quot;5&quot;},&quot;relativeTransform&quot;:{&quot;translate&quot;:{&quot;x&quot;:0,&quot;y&quot;:0},&quot;rotate&quot;:0,&quot;skewX&quot;:0,&quot;scale&quot;:{&quot;x&quot;:1,&quot;y&quot;:1}}},&quot;3a638b76-66c7-4942-a862-1b449a8620e3&quot;:{&quot;type&quot;:&quot;FIGURE_OBJECT&quot;,&quot;id&quot;:&quot;3a638b76-66c7-4942-a862-1b449a8620e3&quot;,&quot;parent&quot;:{&quot;type&quot;:&quot;CHILD&quot;,&quot;parentId&quot;:&quot;2fc2ac40-bc7d-4f15-99cb-abda1e34ef86&quot;,&quot;order&quot;:&quot;1&quot;},&quot;relativeTransform&quot;:{&quot;translate&quot;:{&quot;x&quot;:0,&quot;y&quot;:0},&quot;rotate&quot;:0,&quot;skewX&quot;:0,&quot;scale&quot;:{&quot;x&quot;:1,&quot;y&quot;:1}},&quot;path&quot;:{&quot;type&quot;:&quot;SPLINE&quot;,&quot;spline&quot;:{&quot;points&quot;:[{&quot;x&quot;:210.842,&quot;y&quot;:27.717,&quot;isEndPoint&quot;:true},{&quot;x&quot;:199.235,&quot;y&quot;:33.717,&quot;isEndPoint&quot;:false},{&quot;x&quot;:172.782,&quot;y&quot;:88.759,&quot;isEndPoint&quot;:false},{&quot;x&quot;:183.64200000000002,&quot;y&quot;:135.301,&quot;isEndPoint&quot;:true},{&quot;x&quot;:193.17700000000002,&quot;y&quot;:176.16199999999998,&quot;isEndPoint&quot;:false},{&quot;x&quot;:248.52900000000002,&quot;y&quot;:170.90699999999998,&quot;isEndPoint&quot;:false},{&quot;x&quot;:312.98800000000006,&quot;y&quot;:170.90699999999998,&quot;isEndPoint&quot;:true}],&quot;closed&quot;:false}},&quot;pathStyles&quot;:[{&quot;type&quot;:&quot;STROKE&quot;,&quot;strokeStyle&quot;:&quot;#25235a&quot;,&quot;lineWidth&quot;:5.567,&quot;lineJoin&quot;:&quot;round&quot;}],&quot;opacity&quot;:1},&quot;f145f682-4c28-473d-a580-97877b3f0134&quot;:{&quot;type&quot;:&quot;FIGURE_OBJECT&quot;,&quot;id&quot;:&quot;f145f682-4c28-473d-a580-97877b3f0134&quot;,&quot;parent&quot;:{&quot;type&quot;:&quot;CHILD&quot;,&quot;parentId&quot;:&quot;2fc2ac40-bc7d-4f15-99cb-abda1e34ef86&quot;,&quot;order&quot;:&quot;2&quot;},&quot;relativeTransform&quot;:{&quot;translate&quot;:{&quot;x&quot;:196.48136071507977,&quot;y&quot;:104.74383261730316},&quot;rotate&quot;:-1.0937629228566332,&quot;skewX&quot;:0,&quot;scale&quot;:{&quot;x&quot;:1,&quot;y&quot;:1}},&quot;path&quot;:{&quot;type&quot;:&quot;ELLIPSE&quot;,&quot;size&quot;:{&quot;x&quot;:146.78,&quot;y&quot;:45.704}},&quot;pathStyles&quot;:[{&quot;type&quot;:&quot;FILL&quot;,&quot;fillStyle&quot;:&quot;#28a0c4&quot;}],&quot;opacity&quot;:1},&quot;a87a41fa-3530-4a7a-8183-8eab4073c32f&quot;:{&quot;type&quot;:&quot;FIGURE_OBJECT&quot;,&quot;id&quot;:&quot;a87a41fa-3530-4a7a-8183-8eab4073c32f&quot;,&quot;parent&quot;:{&quot;type&quot;:&quot;CHILD&quot;,&quot;parentId&quot;:&quot;2fc2ac40-bc7d-4f15-99cb-abda1e34ef86&quot;,&quot;order&quot;:&quot;3&quot;},&quot;relativeTransform&quot;:{&quot;translate&quot;:{&quot;x&quot;:162.82215650729535,&quot;y&quot;:87.3458066619713},&quot;rotate&quot;:0.4770334039382634,&quot;skewX&quot;:0,&quot;scale&quot;:{&quot;x&quot;:1,&quot;y&quot;:1}},&quot;path&quot;:{&quot;type&quot;:&quot;RECT&quot;,&quot;size&quot;:{&quot;x&quot;:76.346,&quot;y&quot;:146.78}},&quot;pathStyles&quot;:[{&quot;type&quot;:&quot;FILL&quot;,&quot;fillStyle&quot;:&quot;#28a0c4&quot;}],&quot;opacity&quot;:1},&quot;316bdb97-3f53-4224-a284-bca509c4b0a9&quot;:{&quot;type&quot;:&quot;FIGURE_OBJECT&quot;,&quot;id&quot;:&quot;316bdb97-3f53-4224-a284-bca509c4b0a9&quot;,&quot;parent&quot;:{&quot;type&quot;:&quot;CHILD&quot;,&quot;parentId&quot;:&quot;2fc2ac40-bc7d-4f15-99cb-abda1e34ef86&quot;,&quot;order&quot;:&quot;5&quot;},&quot;relativeTransform&quot;:{&quot;translate&quot;:{&quot;x&quot;:130.10464221138693,&quot;y&quot;:70.43664821396271},&quot;rotate&quot;:-1.0937629228566332,&quot;skewX&quot;:0,&quot;scale&quot;:{&quot;x&quot;:1,&quot;y&quot;:1}},&quot;path&quot;:{&quot;type&quot;:&quot;ELLIPSE&quot;,&quot;size&quot;:{&quot;x&quot;:146.78,&quot;y&quot;:45.704}},&quot;pathStyles&quot;:[{&quot;type&quot;:&quot;FILL&quot;,&quot;fillStyle&quot;:&quot;#5bc4d3&quot;}],&quot;opacity&quot;:1},&quot;75068c57-4ee3-407c-a603-dfa56576dbca&quot;:{&quot;type&quot;:&quot;FIGURE_OBJECT&quot;,&quot;id&quot;:&quot;75068c57-4ee3-407c-a603-dfa56576dbca&quot;,&quot;parent&quot;:{&quot;type&quot;:&quot;CHILD&quot;,&quot;parentId&quot;:&quot;2fc2ac40-bc7d-4f15-99cb-abda1e34ef86&quot;,&quot;order&quot;:&quot;6&quot;},&quot;relativeTransform&quot;:{&quot;translate&quot;:{&quot;x&quot;:0,&quot;y&quot;:0},&quot;rotate&quot;:0,&quot;skewX&quot;:0,&quot;scale&quot;:{&quot;x&quot;:1,&quot;y&quot;:1}},&quot;path&quot;:{&quot;type&quot;:&quot;SPLINE&quot;,&quot;spline&quot;:{&quot;points&quot;:[{&quot;x&quot;:184.568,&quot;y&quot;:13.14,&quot;isEndPoint&quot;:true},{&quot;x&quot;:202.70600000000002,&quot;y&quot;:22.514000000000003,&quot;isEndPoint&quot;:false},{&quot;x&quot;:189.14200000000002,&quot;y&quot;:52.891,&quot;isEndPoint&quot;:false},{&quot;x&quot;:183.46800000000002,&quot;y&quot;:65.977,&quot;isEndPoint&quot;:true},{&quot;x&quot;:172.83700000000002,&quot;y&quot;:90.495,&quot;isEndPoint&quot;:false},{&quot;x&quot;:160.454,&quot;y&quot;:113.436,&quot;isEndPoint&quot;:false},{&quot;x&quot;:142.37400000000002,&quot;y&quot;:133.364,&quot;isEndPoint&quot;:true},{&quot;x&quot;:132.49400000000003,&quot;y&quot;:144.25400000000002,&quot;isEndPoint&quot;:false},{&quot;x&quot;:121.80500000000002,&quot;y&quot;:153.464,&quot;isEndPoint&quot;:false},{&quot;x&quot;:107.87400000000002,&quot;y&quot;:158.727,&quot;isEndPoint&quot;:true},{&quot;x&quot;:82.67400000000002,&quot;y&quot;:168.256,&quot;isEndPoint&quot;:false},{&quot;x&quot;:55.15800000000002,&quot;y&quot;:169.377,&quot;isEndPoint&quot;:false},{&quot;x&quot;:28.53100000000002,&quot;y&quot;:170.389,&quot;isEndPoint&quot;:true},{&quot;x&quot;:18.73100000000002,&quot;y&quot;:170.76100000000002,&quot;isEndPoint&quot;:false},{&quot;x&quot;:8.91400000000002,&quot;y&quot;:170.907,&quot;isEndPoint&quot;:false},{&quot;x&quot;:-0.8979999999999784,&quot;y&quot;:170.907,&quot;isEndPoint&quot;:true}],&quot;closed&quot;:false}},&quot;pathStyles&quot;:[{&quot;type&quot;:&quot;STROKE&quot;,&quot;strokeStyle&quot;:&quot;#25235a&quot;,&quot;lineWidth&quot;:5.567,&quot;lineJoin&quot;:&quot;round&quot;}],&quot;opacity&quot;:1},&quot;a3b7857e-d9cc-4324-b64c-32bd0f4237c2&quot;:{&quot;type&quot;:&quot;FIGURE_OBJECT&quot;,&quot;id&quot;:&quot;a3b7857e-d9cc-4324-b64c-32bd0f4237c2&quot;,&quot;parent&quot;:{&quot;type&quot;:&quot;CHILD&quot;,&quot;parentId&quot;:&quot;2fc2ac40-bc7d-4f15-99cb-abda1e34ef86&quot;,&quot;order&quot;:&quot;7&quot;},&quot;relativeTransform&quot;:{&quot;translate&quot;:{&quot;x&quot;:0,&quot;y&quot;:0},&quot;rotate&quot;:0,&quot;skewX&quot;:0,&quot;scale&quot;:{&quot;x&quot;:1,&quot;y&quot;:1}},&quot;path&quot;:{&quot;type&quot;:&quot;SPLINE&quot;,&quot;spline&quot;:{&quot;points&quot;:[{&quot;x&quot;:209.323,&quot;y&quot;:26.1,&quot;isEndPoint&quot;:true},{&quot;x&quot;:220.871,&quot;y&quot;:32.069,&quot;isEndPoint&quot;:false},{&quot;x&quot;:214.69400000000002,&quot;y&quot;:66.97200000000001,&quot;isEndPoint&quot;:false},{&quot;x&quot;:195.523,&quot;y&quot;:104.05799999999999,&quot;isEndPoint&quot;:true},{&quot;x&quot;:176.352,&quot;y&quot;:141.144,&quot;isEndPoint&quot;:false},{&quot;x&quot;:151.458,&quot;y&quot;:166.372,&quot;isEndPoint&quot;:false},{&quot;x&quot;:139.91,&quot;y&quot;:160.4,&quot;isEndPoint&quot;:true}],&quot;closed&quot;:false}},&quot;pathStyles&quot;:[{&quot;type&quot;:&quot;STROKE&quot;,&quot;strokeStyle&quot;:&quot;#25235a&quot;,&quot;lineWidth&quot;:5.539,&quot;lineJoin&quot;:&quot;round&quot;}],&quot;opacity&quot;:1},&quot;f554c231-0ddb-4aa2-95b3-63f8c591c529&quot;:{&quot;type&quot;:&quot;FIGURE_OBJECT&quot;,&quot;id&quot;:&quot;f554c231-0ddb-4aa2-95b3-63f8c591c529&quot;,&quot;relativeTransform&quot;:{&quot;translate&quot;:{&quot;x&quot;:-330.3014971813209,&quot;y&quot;:-17.44595938501216},&quot;rotate&quot;:0,&quot;skewX&quot;:0,&quot;scale&quot;:{&quot;x&quot;:1,&quot;y&quot;:1}},&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e5ab7026-9be5-44e9-870a-5b65f4f8a3cd&quot;,&quot;order&quot;:&quot;2&quot;}},&quot;f6596823-e61b-4ea9-bdd8-7d675246b0b6&quot;:{&quot;type&quot;:&quot;FIGURE_OBJECT&quot;,&quot;id&quot;:&quot;f6596823-e61b-4ea9-bdd8-7d675246b0b6&quot;,&quot;parent&quot;:{&quot;type&quot;:&quot;CHILD&quot;,&quot;parentId&quot;:&quot;e5ab7026-9be5-44e9-870a-5b65f4f8a3cd&quot;,&quot;order&quot;:&quot;1&quot;},&quot;relativeTransform&quot;:{&quot;translate&quot;:{&quot;x&quot;:-377.66674665479184,&quot;y&quot;:46.52498523451581},&quot;rotate&quot;:0,&quot;skewX&quot;:0,&quot;scale&quot;:{&quot;x&quot;:1,&quot;y&quot;:1}}},&quot;10d7c8fb-11e0-49fb-ab7d-87e85af5b658&quot;:{&quot;type&quot;:&quot;FIGURE_OBJECT&quot;,&quot;id&quot;:&quot;10d7c8fb-11e0-49fb-ab7d-87e85af5b658&quot;,&quot;relativeTransform&quot;:{&quot;translate&quot;:{&quot;x&quot;:49.28290749418417,&quot;y&quot;:-63.136931358236396},&quot;rotate&quot;:0},&quot;opacity&quot;:1,&quot;path&quot;:{&quot;type&quot;:&quot;POLY_LINE&quot;,&quot;points&quot;:[{&quot;x&quot;:-7.4476601374469125,&quot;y&quot;:20.157938620752585},{&quot;x&quot;:0.020027790922990674,&quot;y&quot;:0.5096861279845094},{&quot;x&quot;:-13.418800606980751,&quot;y&quot;:-18.421777370667925}],&quot;closed&quot;:false},&quot;pathStyles&quot;:[{&quot;type&quot;:&quot;FILL&quot;,&quot;fillStyle&quot;:&quot;rgba(0,0,0,0)&quot;},{&quot;type&quot;:&quot;STROKE&quot;,&quot;strokeStyle&quot;:&quot;rgba(107, 21, 25, 1)&quot;,&quot;lineWidth&quot;:1.7059841787527072,&quot;lineJoin&quot;:&quot;round&quot;}],&quot;pathSmoothing&quot;:{&quot;type&quot;:&quot;CATMULL_SMOOTHING&quot;,&quot;smoothing&quot;:0.2},&quot;isLocked&quot;:false,&quot;parent&quot;:{&quot;type&quot;:&quot;CHILD&quot;,&quot;parentId&quot;:&quot;f6596823-e61b-4ea9-bdd8-7d675246b0b6&quot;,&quot;order&quot;:&quot;5&quot;}},&quot;7c3d35d0-4b95-4067-9dcd-8bd780b12286&quot;:{&quot;type&quot;:&quot;FIGURE_OBJECT&quot;,&quot;id&quot;:&quot;7c3d35d0-4b95-4067-9dcd-8bd780b12286&quot;,&quot;parent&quot;:{&quot;type&quot;:&quot;CHILD&quot;,&quot;parentId&quot;:&quot;e5ab7026-9be5-44e9-870a-5b65f4f8a3cd&quot;,&quot;order&quot;:&quot;6&quot;},&quot;relativeTransform&quot;:{&quot;translate&quot;:{&quot;x&quot;:-377.66674665479184,&quot;y&quot;:46.52498523451581},&quot;rotate&quot;:0,&quot;skewX&quot;:0,&quot;scale&quot;:{&quot;x&quot;:1,&quot;y&quot;:1}}},&quot;2740e59b-29fd-48c6-b16c-0f56016fa103&quot;:{&quot;type&quot;:&quot;FIGURE_OBJECT&quot;,&quot;id&quot;:&quot;2740e59b-29fd-48c6-b16c-0f56016fa103&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7c3d35d0-4b95-4067-9dcd-8bd780b12286&quot;,&quot;order&quot;:&quot;2&quot;}},&quot;4cc3bb0c-9422-4f40-a3d8-23074d7027e6&quot;:{&quot;type&quot;:&quot;FIGURE_OBJECT&quot;,&quot;id&quot;:&quot;4cc3bb0c-9422-4f40-a3d8-23074d7027e6&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7c3d35d0-4b95-4067-9dcd-8bd780b12286&quot;,&quot;order&quot;:&quot;5&quot;}},&quot;1a92d6a6-d359-4551-837e-797382b20e3a&quot;:{&quot;type&quot;:&quot;FIGURE_OBJECT&quot;,&quot;id&quot;:&quot;1a92d6a6-d359-4551-837e-797382b20e3a&quot;,&quot;parent&quot;:{&quot;type&quot;:&quot;CHILD&quot;,&quot;parentId&quot;:&quot;e5ab7026-9be5-44e9-870a-5b65f4f8a3cd&quot;,&quot;order&quot;:&quot;5&quot;},&quot;relativeTransform&quot;:{&quot;translate&quot;:{&quot;x&quot;:-377.66674665479184,&quot;y&quot;:46.52498523451581},&quot;rotate&quot;:0,&quot;skewX&quot;:0,&quot;scale&quot;:{&quot;x&quot;:1,&quot;y&quot;:1}}},&quot;510f4bc4-b6bf-4ef6-aded-bd884bdd37b0&quot;:{&quot;type&quot;:&quot;FIGURE_OBJECT&quot;,&quot;id&quot;:&quot;510f4bc4-b6bf-4ef6-aded-bd884bdd37b0&quot;,&quot;relativeTransform&quot;:{&quot;translate&quot;:{&quot;x&quot;:71.05138808112805,&quot;y&quot;:-7.795634148355035},&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1a92d6a6-d359-4551-837e-797382b20e3a&quot;,&quot;order&quot;:&quot;2&quot;}},&quot;fedb3da8-4252-4537-bfe1-e242222844b7&quot;:{&quot;type&quot;:&quot;FIGURE_OBJECT&quot;,&quot;id&quot;:&quot;fedb3da8-4252-4537-bfe1-e242222844b7&quot;,&quot;relativeTransform&quot;:{&quot;translate&quot;:{&quot;x&quot;:62.83131815127175,&quot;y&quot;:-24.36279868589402},&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1a92d6a6-d359-4551-837e-797382b20e3a&quot;,&quot;order&quot;:&quot;5&quot;}},&quot;9ad2d03d-103e-4a85-afbf-dbad12a30614&quot;:{&quot;type&quot;:&quot;FIGURE_OBJECT&quot;,&quot;id&quot;:&quot;9ad2d03d-103e-4a85-afbf-dbad12a30614&quot;,&quot;parent&quot;:{&quot;type&quot;:&quot;CHILD&quot;,&quot;parentId&quot;:&quot;e5ab7026-9be5-44e9-870a-5b65f4f8a3cd&quot;,&quot;order&quot;:&quot;7&quot;},&quot;relativeTransform&quot;:{&quot;translate&quot;:{&quot;x&quot;:-308.3461933361885,&quot;y&quot;:-65.83187566645186},&quot;rotate&quot;:2.2540394770299033,&quot;skewX&quot;:0,&quot;scale&quot;:{&quot;x&quot;:0.9999999999999999,&quot;y&quot;:0.9999999999999999}}},&quot;432c2082-7459-4fc4-a788-884d3d3f54a4&quot;:{&quot;type&quot;:&quot;FIGURE_OBJECT&quot;,&quot;id&quot;:&quot;432c2082-7459-4fc4-a788-884d3d3f54a4&quot;,&quot;relativeTransform&quot;:{&quot;translate&quot;:{&quot;x&quot;:86.12009894575407,&quot;y&quot;:-1.456857818480282},&quot;rotate&quot;:0},&quot;opacity&quot;:1,&quot;path&quot;:{&quot;type&quot;:&quot;POLY_LINE&quot;,&quot;points&quot;:[{&quot;x&quot;:-7.9995159768115665,&quot;y&quot;:-3.9546388197207265},{&quot;x&quot;:-7.999515976811566,&quot;y&quot;:-10.70063437878991}],&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9ad2d03d-103e-4a85-afbf-dbad12a30614&quot;,&quot;order&quot;:&quot;2&quot;}},&quot;7994b83e-cd14-4192-b069-cd523d2e0b21&quot;:{&quot;type&quot;:&quot;FIGURE_OBJECT&quot;,&quot;id&quot;:&quot;7994b83e-cd14-4192-b069-cd523d2e0b21&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9ad2d03d-103e-4a85-afbf-dbad12a30614&quot;,&quot;order&quot;:&quot;5&quot;}},&quot;d7a840f6-e3da-487e-9c89-d2ea29919bac&quot;:{&quot;type&quot;:&quot;FIGURE_OBJECT&quot;,&quot;id&quot;:&quot;d7a840f6-e3da-487e-9c89-d2ea29919bac&quot;,&quot;parent&quot;:{&quot;type&quot;:&quot;CHILD&quot;,&quot;parentId&quot;:&quot;e5ab7026-9be5-44e9-870a-5b65f4f8a3cd&quot;,&quot;order&quot;:&quot;8&quot;},&quot;relativeTransform&quot;:{&quot;translate&quot;:{&quot;x&quot;:-195.48851733881796,&quot;y&quot;:-14.436374269297147},&quot;rotate&quot;:3.141592653589793,&quot;skewX&quot;:0,&quot;scale&quot;:{&quot;x&quot;:0.9999999999999998,&quot;y&quot;:0.9999999999999998}}},&quot;ad368fd1-745c-475d-a30c-7867be0e0971&quot;:{&quot;type&quot;:&quot;FIGURE_OBJECT&quot;,&quot;id&quot;:&quot;ad368fd1-745c-475d-a30c-7867be0e0971&quot;,&quot;relativeTransform&quot;:{&quot;translate&quot;:{&quot;x&quot;:86.12009894575407,&quot;y&quot;:-1.456857818480282},&quot;rotate&quot;:0},&quot;opacity&quot;:1,&quot;path&quot;:{&quot;type&quot;:&quot;POLY_LINE&quot;,&quot;points&quot;:[{&quot;x&quot;:-7.9995159768115665,&quot;y&quot;:-3.9546388197207265},{&quot;x&quot;:-7.9995159768115665,&quot;y&quot;:-10.9820025436}],&quot;closed&quot;:false},&quot;pathStyles&quot;:[{&quot;type&quot;:&quot;FILL&quot;,&quot;fillStyle&quot;:&quot;rgba(0,0,0,0)&quot;},{&quot;type&quot;:&quot;STROKE&quot;,&quot;strokeStyle&quot;:&quot;rgba(107, 21, 25, 1)&quot;,&quot;lineWidth&quot;:1.5167992109518782,&quot;lineJoin&quot;:&quot;round&quot;}],&quot;pathSmoothing&quot;:{&quot;type&quot;:&quot;CATMULL_SMOOTHING&quot;,&quot;smoothing&quot;:0.2},&quot;isLocked&quot;:false,&quot;parent&quot;:{&quot;type&quot;:&quot;CHILD&quot;,&quot;parentId&quot;:&quot;d7a840f6-e3da-487e-9c89-d2ea29919bac&quot;,&quot;order&quot;:&quot;2&quot;}},&quot;77c2ccd9-d529-4416-86f6-48d7943d42f5&quot;:{&quot;type&quot;:&quot;FIGURE_OBJECT&quot;,&quot;id&quot;:&quot;77c2ccd9-d529-4416-86f6-48d7943d42f5&quot;,&quot;relativeTransform&quot;:{&quot;translate&quot;:{&quot;x&quot;:78.28729588641869,&quot;y&quot;:1.878118085543047},&quot;rotate&quot;:0},&quot;layout&quot;:{&quot;sizeRatio&quot;:{&quot;x&quot;:0.88,&quot;y&quot;:0.88},&quot;keepAspectRatio&quot;:true},&quot;opacity&quot;:1,&quot;path&quot;:{&quot;type&quot;:&quot;ELLIPSE&quot;,&quot;size&quot;:{&quot;x&quot;:13.718362791927861,&quot;y&quot;:13.569905133653018}},&quot;pathStyles&quot;:[{&quot;type&quot;:&quot;FILL&quot;,&quot;fillStyle&quot;:&quot;rgb(255, 28, 28)&quot;},{&quot;type&quot;:&quot;STROKE&quot;,&quot;strokeStyle&quot;:&quot;rgba(107, 21, 25, 1)&quot;,&quot;lineWidth&quot;:1.7374467506733362,&quot;lineJoin&quot;:&quot;round&quot;}],&quot;isLocked&quot;:false,&quot;parent&quot;:{&quot;type&quot;:&quot;CHILD&quot;,&quot;parentId&quot;:&quot;d7a840f6-e3da-487e-9c89-d2ea29919bac&quot;,&quot;order&quot;:&quot;5&quot;}},&quot;423e0219-ad31-427b-ba0e-663aae47671b&quot;:{&quot;relativeTransform&quot;:{&quot;translate&quot;:{&quot;x&quot;:139.56931139912584,&quot;y&quot;:137.94228318503423},&quot;rotate&quot;:-2.4492935982947064e-16},&quot;type&quot;:&quot;FIGURE_OBJECT&quot;,&quot;id&quot;:&quot;423e0219-ad31-427b-ba0e-663aae47671b&quot;,&quot;parent&quot;:{&quot;type&quot;:&quot;CHILD&quot;,&quot;parentId&quot;:&quot;30871012-934b-40df-8f1d-fc52c7bcdbf5&quot;,&quot;order&quot;:&quot;9997&quot;},&quot;name&quot;:&quot;Closed chromatin&quot;,&quot;displayName&quot;:&quot;Closed chromatin&quot;,&quot;source&quot;:{&quot;id&quot;:&quot;6414acce05fa20f23cdb32b7&quot;,&quot;type&quot;:&quot;ASSETS&quot;},&quot;isPremium&quot;:true},&quot;ae123450-2e15-4b27-a3ed-def616a684db&quot;:{&quot;type&quot;:&quot;FIGURE_OBJECT&quot;,&quot;id&quot;:&quot;ae123450-2e15-4b27-a3ed-def616a684db&quot;,&quot;name&quot;:&quot;Chromatin (condensed loops)&quot;,&quot;relativeTransform&quot;:{&quot;translate&quot;:{&quot;x&quot;:-289.39174810339,&quot;y&quot;:-61.52909900107429},&quot;rotate&quot;:1.570796326794897,&quot;skewX&quot;:0,&quot;scale&quot;:{&quot;x&quot;:0.26842333682869596,&quot;y&quot;:0.24074136017723502}},&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423e0219-ad31-427b-ba0e-663aae47671b&quot;,&quot;order&quot;:&quot;2&quot;}},&quot;feb64ac7-2a20-431e-a634-a98bc512c9dd&quot;:{&quot;type&quot;:&quot;FIGURE_OBJECT&quot;,&quot;id&quot;:&quot;feb64ac7-2a20-431e-a634-a98bc512c9dd&quot;,&quot;name&quot;:&quot;Chromosome (simple, metacentric) &quot;,&quot;relativeTransform&quot;:{&quot;translate&quot;:{&quot;x&quot;:-355.44632918209214,&quot;y&quot;:-64.4398881706438},&quot;rotate&quot;:6.283185307179586,&quot;skewX&quot;:0,&quot;scale&quot;:{&quot;x&quot;:-0.22066654675373779,&quot;y&quot;:0.20086217614671534}},&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423e0219-ad31-427b-ba0e-663aae47671b&quot;,&quot;order&quot;:&quot;5&quot;}},&quot;93a41b3c-b144-4eaa-967d-e79aaced69a0&quot;:{&quot;relativeTransform&quot;:{&quot;translate&quot;:{&quot;x&quot;:-505.67351438336004,&quot;y&quot;:128.2332462904623},&quot;rotate&quot;:0,&quot;skewX&quot;:0,&quot;scale&quot;:{&quot;x&quot;:1,&quot;y&quot;:1}},&quot;type&quot;:&quot;FIGURE_OBJECT&quot;,&quot;id&quot;:&quot;93a41b3c-b144-4eaa-967d-e79aaced69a0&quot;,&quot;parent&quot;:{&quot;type&quot;:&quot;CHILD&quot;,&quot;parentId&quot;:&quot;30871012-934b-40df-8f1d-fc52c7bcdbf5&quot;,&quot;order&quot;:&quot;9998&quot;},&quot;name&quot;:&quot;DNA acetylation&quot;,&quot;displayName&quot;:&quot;DNA acetylation&quot;,&quot;source&quot;:{&quot;id&quot;:&quot;6414ad1a26b1d82356cb2085&quot;,&quot;type&quot;:&quot;ASSETS&quot;},&quot;isPremium&quot;:true},&quot;4372ccfb-2d00-4ec6-a389-4b40dab3d717&quot;:{&quot;type&quot;:&quot;FIGURE_OBJECT&quot;,&quot;id&quot;:&quot;4372ccfb-2d00-4ec6-a389-4b40dab3d717&quot;,&quot;relativeTransform&quot;:{&quot;translate&quot;:{&quot;x&quot;:122.19554824656966,&quot;y&quot;:7.37146801674936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1261116579065,&quot;color&quot;:&quot;#232323&quot;,&quot;fontWeight&quot;:&quot;bold&quot;,&quot;fontStyle&quot;:&quot;normal&quot;,&quot;decoration&quot;:&quot;none&quot;,&quot;script&quot;:&quot;none&quot;},&quot;range&quot;:[0,10]}],&quot;text&quot;:&quot;Acetylation&quot;,&quot;baseStyle&quot;:{&quot;fontFamily&quot;:&quot;Roboto&quot;,&quot;fontSize&quot;:11.961261116579065,&quot;color&quot;:&quot;#232323&quot;,&quot;fontWeight&quot;:&quot;bold&quot;,&quot;fontStyle&quot;:&quot;normal&quot;,&quot;decoration&quot;:&quot;none&quot;,&quot;script&quot;:&quot;none&quot;}}],&quot;verticalAlign&quot;:&quot;TOP&quot;},&quot;size&quot;:{&quot;x&quot;:61.056163922225366,&quot;y&quot;:14.0171028709911},&quot;targetSize&quot;:{&quot;x&quot;:61.056163922225366,&quot;y&quot;:14.0171028709911},&quot;format&quot;:&quot;BETTER_TEXT&quot;,&quot;verticalAlign&quot;:&quot;TOP&quot;},&quot;isLocked&quot;:false,&quot;parent&quot;:{&quot;type&quot;:&quot;CHILD&quot;,&quot;parentId&quot;:&quot;93a41b3c-b144-4eaa-967d-e79aaced69a0&quot;,&quot;order&quot;:&quot;02&quot;}},&quot;84b21e80-1d4d-4dee-ab10-4cf0e7568381&quot;:{&quot;type&quot;:&quot;FIGURE_OBJECT&quot;,&quot;id&quot;:&quot;84b21e80-1d4d-4dee-ab10-4cf0e7568381&quot;,&quot;relativeTransform&quot;:{&quot;translate&quot;:{&quot;x&quot;:122.4758986425628,&quot;y&quot;:37.18135918918306},&quot;rotate&quot;:0,&quot;skewX&quot;:0,&quot;scale&quot;:{&quot;x&quot;:1,&quot;y&quot;:1}},&quot;layout&quot;:{&quot;sizeRatio&quot;:{&quot;x&quot;:0.8962962962962963,&quot;y&quot;:0.75},&quot;keepAspectRatio&quot;:false},&quot;opacity&quot;:1,&quot;path&quot;:{&quot;type&quot;:&quot;RECT&quot;,&quot;size&quot;:{&quot;x&quot;:41.23263303510153,&quot;y&quot;:19.181375035582718},&quot;cornerRounding&quot;:{&quot;type&quot;:&quot;ARC_LENGTH&quot;,&quot;global&quot;:11.901036750054317}},&quot;pathStyles&quot;:[{&quot;type&quot;:&quot;FILL&quot;,&quot;fillStyle&quot;:&quot;rgba(107, 106, 207, 1)&quot;},{&quot;type&quot;:&quot;STROKE&quot;,&quot;strokeStyle&quot;:&quot;rgba(44, 38, 93, 1)&quot;,&quot;lineWidth&quot;:1.2951803052795774,&quot;lineJoin&quot;:&quot;round&quot;}],&quot;isLocked&quot;:false,&quot;parent&quot;:{&quot;type&quot;:&quot;CHILD&quot;,&quot;parentId&quot;:&quot;93a41b3c-b144-4eaa-967d-e79aaced69a0&quot;,&quot;order&quot;:&quot;05&quot;}},&quot;72bd9eb9-742e-439b-b41e-58204cc76e1a&quot;:{&quot;type&quot;:&quot;FIGURE_OBJECT&quot;,&quot;id&quot;:&quot;72bd9eb9-742e-439b-b41e-58204cc76e1a&quot;,&quot;relativeTransform&quot;:{&quot;translate&quot;:{&quot;x&quot;:0,&quot;y&quot;:0},&quot;rotate&quot;:0},&quot;text&quot;:{&quot;textData&quot;:{&quot;lineSpacing&quot;:&quot;normal&quot;,&quot;alignment&quot;:&quot;center&quot;,&quot;lines&quot;:[{&quot;runs&quot;:[{&quot;style&quot;:{&quot;fontFamily&quot;:&quot;Roboto&quot;,&quot;fontSize&quot;:8.970945837434302,&quot;color&quot;:&quot;rgba(255,255,255,1)&quot;,&quot;fontWeight&quot;:&quot;normal&quot;,&quot;fontStyle&quot;:&quot;normal&quot;,&quot;decoration&quot;:&quot;none&quot;,&quot;script&quot;:&quot;none&quot;},&quot;range&quot;:[0,2]}],&quot;text&quot;:&quot;HAT&quot;,&quot;baseStyle&quot;:{&quot;fontFamily&quot;:&quot;Roboto&quot;,&quot;fontSize&quot;:8.970945837434302,&quot;color&quot;:&quot;rgba(255,255,255,1)&quot;,&quot;fontWeight&quot;:&quot;normal&quot;,&quot;fontStyle&quot;:&quot;normal&quot;,&quot;decoration&quot;:&quot;none&quot;,&quot;script&quot;:&quot;none&quot;}}],&quot;verticalAlign&quot;:&quot;TOP&quot;},&quot;size&quot;:{&quot;x&quot;:36.956656275905814,&quot;y&quot;:10.652998181953237},&quot;targetSize&quot;:{&quot;x&quot;:36.956656275905814,&quot;y&quot;:2},&quot;format&quot;:&quot;BETTER_TEXT&quot;},&quot;parent&quot;:{&quot;type&quot;:&quot;CHILD&quot;,&quot;parentId&quot;:&quot;84b21e80-1d4d-4dee-ab10-4cf0e7568381&quot;,&quot;order&quot;:&quot;5&quot;}},&quot;0ba18b22-952c-4f6a-91a6-8e09bfdf7934&quot;:{&quot;type&quot;:&quot;FIGURE_OBJECT&quot;,&quot;id&quot;:&quot;0ba18b22-952c-4f6a-91a6-8e09bfdf7934&quot;,&quot;relativeTransform&quot;:{&quot;translate&quot;:{&quot;x&quot;:121.41751599911163,&quot;y&quot;:193.9080827086197},&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8.970945837434302,&quot;color&quot;:&quot;#232323&quot;,&quot;fontWeight&quot;:&quot;normal&quot;,&quot;fontStyle&quot;:&quot;normal&quot;,&quot;decoration&quot;:&quot;none&quot;,&quot;script&quot;:&quot;none&quot;},&quot;range&quot;:[0,13]}],&quot;text&quot;:&quot;Open Chromatin&quot;,&quot;baseStyle&quot;:{&quot;fontFamily&quot;:&quot;Roboto&quot;,&quot;fontSize&quot;:8.970945837434302,&quot;color&quot;:&quot;#232323&quot;,&quot;fontWeight&quot;:&quot;normal&quot;,&quot;fontStyle&quot;:&quot;normal&quot;,&quot;decoration&quot;:&quot;none&quot;,&quot;script&quot;:&quot;none&quot;}}],&quot;verticalAlign&quot;:&quot;TOP&quot;},&quot;size&quot;:{&quot;x&quot;:79.29337004937867,&quot;y&quot;:10.652998181953237},&quot;targetSize&quot;:{&quot;x&quot;:79.29337004937867,&quot;y&quot;:10.652998181953237},&quot;format&quot;:&quot;BETTER_TEXT&quot;,&quot;verticalAlign&quot;:&quot;TOP&quot;},&quot;isLocked&quot;:false,&quot;parent&quot;:{&quot;type&quot;:&quot;CHILD&quot;,&quot;parentId&quot;:&quot;93a41b3c-b144-4eaa-967d-e79aaced69a0&quot;,&quot;order&quot;:&quot;1&quot;}},&quot;f0f2150d-332f-4b4a-97e2-146b4d895f00&quot;:{&quot;type&quot;:&quot;FIGURE_OBJECT&quot;,&quot;id&quot;:&quot;f0f2150d-332f-4b4a-97e2-146b4d895f00&quot;,&quot;relativeTransform&quot;:{&quot;translate&quot;:{&quot;x&quot;:121.69770747626825,&quot;y&quot;:79.46879545685796},&quot;rotate&quot;:0,&quot;skewX&quot;:0,&quot;scale&quot;:{&quot;x&quot;:1,&quot;y&quot;:1}},&quot;opacity&quot;:1,&quot;path&quot;:{&quot;type&quot;:&quot;POLY_LINE&quot;,&quot;points&quot;:[{&quot;x&quot;:0,&quot;y&quot;:-28.49941714583983},{&quot;x&quot;:0,&quot;y&quot;:28.499417145839764}],&quot;closed&quot;:false},&quot;pathStyles&quot;:[{&quot;type&quot;:&quot;FILL&quot;,&quot;fillStyle&quot;:&quot;rgba(0,0,0,0)&quot;},{&quot;type&quot;:&quot;STROKE&quot;,&quot;strokeStyle&quot;:&quot;#232323&quot;,&quot;lineWidth&quot;:1.1213682296792877,&quot;lineJoin&quot;:&quot;round&quot;}],&quot;isLocked&quot;:false,&quot;parent&quot;:{&quot;type&quot;:&quot;CHILD&quot;,&quot;parentId&quot;:&quot;93a41b3c-b144-4eaa-967d-e79aaced69a0&quot;,&quot;order&quot;:&quot;15&quot;}},&quot;7bf22b75-8bf5-4473-a848-6bdee954d6b8&quot;:{&quot;type&quot;:&quot;FIGURE_OBJECT&quot;,&quot;id&quot;:&quot;7bf22b75-8bf5-4473-a848-6bdee954d6b8&quot;,&quot;relativeTransform&quot;:{&quot;translate&quot;:{&quot;x&quot;:156.2405969076855,&quot;y&quot;:58.563999486188195},&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quot;}},&quot;4ac90379-081e-44c1-99b0-0b22bbb08332&quot;:{&quot;type&quot;:&quot;FIGURE_OBJECT&quot;,&quot;id&quot;:&quot;4ac90379-081e-44c1-99b0-0b22bbb08332&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7bf22b75-8bf5-4473-a848-6bdee954d6b8&quot;,&quot;order&quot;:&quot;5&quot;}},&quot;0a2a4c1f-cec0-4dbb-9bb2-9e9ad98ea8de&quot;:{&quot;type&quot;:&quot;FIGURE_OBJECT&quot;,&quot;id&quot;:&quot;0a2a4c1f-cec0-4dbb-9bb2-9e9ad98ea8de&quot;,&quot;relativeTransform&quot;:{&quot;translate&quot;:{&quot;x&quot;:173.50274471048323,&quot;y&quot;:50.58935278371065},&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22&quot;}},&quot;897da8fb-2519-4936-8078-79464c07c1ee&quot;:{&quot;type&quot;:&quot;FIGURE_OBJECT&quot;,&quot;id&quot;:&quot;897da8fb-2519-4936-8078-79464c07c1ee&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0a2a4c1f-cec0-4dbb-9bb2-9e9ad98ea8de&quot;,&quot;order&quot;:&quot;5&quot;}},&quot;c838a362-cb02-4438-9dcf-874270cb3666&quot;:{&quot;type&quot;:&quot;FIGURE_OBJECT&quot;,&quot;id&quot;:&quot;c838a362-cb02-4438-9dcf-874270cb3666&quot;,&quot;relativeTransform&quot;:{&quot;translate&quot;:{&quot;x&quot;:156.24105057427897,&quot;y&quot;:88.5473016825276},&quot;rotate&quot;:0,&quot;skewX&quot;:0,&quot;scale&quot;:{&quot;x&quot;:1,&quot;y&quot;:1}},&quot;layout&quot;:{&quot;sizeRatio&quot;:{&quot;x&quot;:0.8962962962962963,&quot;y&quot;:0.75},&quot;keepAspectRatio&quot;:false},&quot;opacity&quot;:1,&quot;path&quot;:{&quot;type&quot;:&quot;RECT&quot;,&quot;size&quot;:{&quot;x&quot;:30.639479064289677,&quot;y&quot;:15.565488875620188},&quot;cornerRounding&quot;:{&quot;type&quot;:&quot;ARC_LENGTH&quot;,&quot;global&quot;:9.768161907805764}},&quot;pathStyles&quot;:[{&quot;type&quot;:&quot;FILL&quot;,&quot;fillStyle&quot;:&quot;rgba(244, 224, 250, 1)&quot;},{&quot;type&quot;:&quot;STROKE&quot;,&quot;strokeStyle&quot;:&quot;rgba(135, 66, 144, 1)&quot;,&quot;lineWidth&quot;:1.297858256387391,&quot;lineJoin&quot;:&quot;round&quot;}],&quot;isLocked&quot;:false,&quot;parent&quot;:{&quot;type&quot;:&quot;CHILD&quot;,&quot;parentId&quot;:&quot;93a41b3c-b144-4eaa-967d-e79aaced69a0&quot;,&quot;order&quot;:&quot;25&quot;}},&quot;fb80ad17-1df1-465d-8e43-0b69975fb846&quot;:{&quot;type&quot;:&quot;FIGURE_OBJECT&quot;,&quot;id&quot;:&quot;fb80ad17-1df1-465d-8e43-0b69975fb846&quot;,&quot;relativeTransform&quot;:{&quot;translate&quot;:{&quot;x&quot;:0,&quot;y&quot;:0},&quot;rotate&quot;:0},&quot;text&quot;:{&quot;textData&quot;:{&quot;lineSpacing&quot;:&quot;normal&quot;,&quot;alignment&quot;:&quot;center&quot;,&quot;lines&quot;:[{&quot;runs&quot;:[{&quot;style&quot;:{&quot;fontFamily&quot;:&quot;Roboto&quot;,&quot;fontSize&quot;:9.08500779471174,&quot;color&quot;:&quot;rgb(0,0,0)&quot;,&quot;fontWeight&quot;:&quot;normal&quot;,&quot;fontStyle&quot;:&quot;normal&quot;,&quot;decoration&quot;:&quot;none&quot;,&quot;script&quot;:&quot;none&quot;},&quot;range&quot;:[0,2]}],&quot;text&quot;:&quot;CoA&quot;,&quot;baseStyle&quot;:{&quot;fontFamily&quot;:&quot;Roboto&quot;,&quot;fontSize&quot;:9.08500779471174,&quot;color&quot;:&quot;rgb(0,0,0)&quot;,&quot;fontWeight&quot;:&quot;normal&quot;,&quot;fontStyle&quot;:&quot;normal&quot;,&quot;decoration&quot;:&quot;none&quot;,&quot;script&quot;:&quot;none&quot;}}],&quot;verticalAlign&quot;:&quot;TOP&quot;},&quot;size&quot;:{&quot;x&quot;:27.462051605770746,&quot;y&quot;:10.652998181953237},&quot;targetSize&quot;:{&quot;x&quot;:27.462051605770746,&quot;y&quot;:2},&quot;format&quot;:&quot;BETTER_TEXT&quot;},&quot;parent&quot;:{&quot;type&quot;:&quot;CHILD&quot;,&quot;parentId&quot;:&quot;c838a362-cb02-4438-9dcf-874270cb3666&quot;,&quot;order&quot;:&quot;5&quot;}},&quot;a8a9eabb-2272-4852-bf26-9e6ce325da22&quot;:{&quot;type&quot;:&quot;FIGURE_OBJECT&quot;,&quot;id&quot;:&quot;a8a9eabb-2272-4852-bf26-9e6ce325da22&quot;,&quot;relativeTransform&quot;:{&quot;translate&quot;:{&quot;x&quot;:138.67252259718148,&quot;y&quot;:175.0221022049226},&quot;rotate&quot;:0,&quot;skewX&quot;:0,&quot;scale&quot;:{&quot;x&quot;:1,&quot;y&quot;:1}},&quot;opacity&quot;:1,&quot;path&quot;:{&quot;type&quot;:&quot;POLY_LINE&quot;,&quot;points&quot;:[{&quot;x&quot;:-16.819894539903814,&quot;y&quot;:8.954213402795892},{&quot;x&quot;:-16.819894539903814,&quot;y&quot;:-8.954213402796018},{&quot;x&quot;:16.819894539903814,&quot;y&quot;:-8.954213402796018}],&quot;closed&quot;:false},&quot;pathStyles&quot;:[{&quot;type&quot;:&quot;FILL&quot;,&quot;fillStyle&quot;:&quot;rgba(0,0,0,0)&quot;},{&quot;type&quot;:&quot;STROKE&quot;,&quot;strokeStyle&quot;:&quot;rgba(90,170,70,1)&quot;,&quot;lineWidth&quot;:2.2427364593585755,&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3&quot;}},&quot;7dd0153d-dfd4-462a-8ff8-69ec0d1dec46&quot;:{&quot;type&quot;:&quot;FIGURE_OBJECT&quot;,&quot;id&quot;:&quot;7dd0153d-dfd4-462a-8ff8-69ec0d1dec46&quot;,&quot;relativeTransform&quot;:{&quot;translate&quot;:{&quot;x&quot;:67.14200113985308,&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4&quot;}},&quot;dd687a87-ad20-4e4c-98d0-be3bf8cf88ba&quot;:{&quot;type&quot;:&quot;FIGURE_OBJECT&quot;,&quot;id&quot;:&quot;dd687a87-ad20-4e4c-98d0-be3bf8cf88ba&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7dd0153d-dfd4-462a-8ff8-69ec0d1dec46&quot;,&quot;order&quot;:&quot;5&quot;}},&quot;5c4147be-a36e-4b78-ab8b-80bdceb191a2&quot;:{&quot;type&quot;:&quot;FIGURE_OBJECT&quot;,&quot;id&quot;:&quot;5c4147be-a36e-4b78-ab8b-80bdceb191a2&quot;,&quot;relativeTransform&quot;:{&quot;translate&quot;:{&quot;x&quot;:184.32498114133864,&quot;y&quot;:143.31996406351487},&quot;rotate&quot;:0,&quot;skewX&quot;:0,&quot;scale&quot;:{&quot;x&quot;:1,&quot;y&quot;:1}},&quot;layout&quot;:{&quot;sizeRatio&quot;:{&quot;x&quot;:0.9086616381670024,&quot;y&quot;:0.6124710646448609},&quot;keepAspectRatio&quot;:true},&quot;opacity&quot;:1,&quot;path&quot;:{&quot;type&quot;:&quot;ELLIPSE&quot;,&quot;size&quot;:{&quot;x&quot;:14.647134134632257,&quot;y&quot;:14.647134134632262}},&quot;pathStyles&quot;:[{&quot;type&quot;:&quot;FILL&quot;,&quot;fillStyle&quot;:&quot;rgba(41, 131, 177, 1)&quot;},{&quot;type&quot;:&quot;STROKE&quot;,&quot;strokeStyle&quot;:&quot;rgba(19, 64, 86, 1)&quot;,&quot;lineWidth&quot;:1.297858256387391,&quot;lineJoin&quot;:&quot;round&quot;}],&quot;isLocked&quot;:false,&quot;parent&quot;:{&quot;type&quot;:&quot;CHILD&quot;,&quot;parentId&quot;:&quot;93a41b3c-b144-4eaa-967d-e79aaced69a0&quot;,&quot;order&quot;:&quot;5&quot;}},&quot;3a936130-84c7-413c-8b1c-ca4a5da20fa5&quot;:{&quot;type&quot;:&quot;FIGURE_OBJECT&quot;,&quot;id&quot;:&quot;3a936130-84c7-413c-8b1c-ca4a5da20fa5&quot;,&quot;relativeTransform&quot;:{&quot;translate&quot;:{&quot;x&quot;:0,&quot;y&quot;:0},&quot;rotate&quot;:0},&quot;text&quot;:{&quot;textData&quot;:{&quot;lineSpacing&quot;:&quot;normal&quot;,&quot;alignment&quot;:&quot;center&quot;,&quot;lines&quot;:[{&quot;runs&quot;:[{&quot;style&quot;:{&quot;fontFamily&quot;:&quot;Roboto&quot;,&quot;fontSize&quot;:7.787149538324348,&quot;color&quot;:&quot;rgba(255,255,255,1)&quot;,&quot;fontWeight&quot;:&quot;normal&quot;,&quot;fontStyle&quot;:&quot;normal&quot;,&quot;decoration&quot;:&quot;none&quot;,&quot;script&quot;:&quot;none&quot;},&quot;range&quot;:[0,1]}],&quot;text&quot;:&quot;Ac&quot;,&quot;baseStyle&quot;:{&quot;fontFamily&quot;:&quot;Roboto&quot;,&quot;fontSize&quot;:7.787149538324348,&quot;color&quot;:&quot;rgba(255,255,255,1)&quot;,&quot;fontWeight&quot;:&quot;normal&quot;,&quot;fontStyle&quot;:&quot;normal&quot;,&quot;decoration&quot;:&quot;none&quot;,&quot;script&quot;:&quot;none&quot;}}],&quot;verticalAlign&quot;:&quot;TOP&quot;},&quot;size&quot;:{&quot;x&quot;:12.382797098254132,&quot;y&quot;:8.970945837434304},&quot;targetSize&quot;:{&quot;x&quot;:12.382797098254132,&quot;y&quot;:2},&quot;format&quot;:&quot;BETTER_TEXT&quot;},&quot;parent&quot;:{&quot;type&quot;:&quot;CHILD&quot;,&quot;parentId&quot;:&quot;5c4147be-a36e-4b78-ab8b-80bdceb191a2&quot;,&quot;order&quot;:&quot;5&quot;}},&quot;a18b2f74-aa0c-4dc9-9a06-1c5153e0e2ab&quot;:{&quot;type&quot;:&quot;FIGURE_OBJECT&quot;,&quot;id&quot;:&quot;a18b2f74-aa0c-4dc9-9a06-1c5153e0e2ab&quot;,&quot;relativeTransform&quot;:{&quot;translate&quot;:{&quot;x&quot;:184.23641364548217,&quot;y&quot;:154.45334215207794},&quot;rotate&quot;:0,&quot;skewX&quot;:0,&quot;scale&quot;:{&quot;x&quot;:1,&quot;y&quot;:1}},&quot;opacity&quot;:1,&quot;path&quot;:{&quot;type&quot;:&quot;POLY_LINE&quot;,&quot;points&quot;:[{&quot;x&quot;:0,&quot;y&quot;:3.924748883268427},{&quot;x&quot;:0,&quot;y&quot;:-3.924748883268299}],&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52&quot;}},&quot;ae1f7d1d-4679-4cd6-9285-d3673e1539a0&quot;:{&quot;type&quot;:&quot;FIGURE_OBJECT&quot;,&quot;id&quot;:&quot;ae1f7d1d-4679-4cd6-9285-d3673e1539a0&quot;,&quot;name&quot;:&quot;Nucleosome (long)&quot;,&quot;relativeTransform&quot;:{&quot;translate&quot;:{&quot;x&quot;:178.54434851163006,&quot;y&quot;:170.4932382466971},&quot;rotate&quot;:0,&quot;skewX&quot;:0,&quot;scale&quot;:{&quot;x&quot;:0.17198899228209932,&quot;y&quot;:0.171988992282099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55&quot;}},&quot;6410f802-4074-44a6-b0c2-c24d09878485&quot;:{&quot;type&quot;:&quot;FIGURE_OBJECT&quot;,&quot;id&quot;:&quot;6410f802-4074-44a6-b0c2-c24d09878485&quot;,&quot;relativeTransform&quot;:{&quot;translate&quot;:{&quot;x&quot;:119.71357675259145,&quot;y&quot;:184.21147615370825},&quot;rotate&quot;:0,&quot;skewX&quot;:0,&quot;scale&quot;:{&quot;x&quot;:1,&quot;y&quot;:1}},&quot;opacity&quot;:1,&quot;path&quot;:{&quot;type&quot;:&quot;POLY_LINE&quot;,&quot;points&quot;:[{&quot;x&quot;:-35.851814950842616,&quot;y&quot;:0},{&quot;x&quot;:35.851814950842616,&quot;y&quot;:0}],&quot;closed&quot;:false},&quot;pathStyles&quot;:[{&quot;type&quot;:&quot;FILL&quot;,&quot;fillStyle&quot;:&quot;rgba(0,0,0,0)&quot;},{&quot;type&quot;:&quot;STROKE&quot;,&quot;strokeStyle&quot;:&quot;rgba(37, 35, 90, 1)&quot;,&quot;lineWidth&quot;:1.0092314067113586,&quot;lineJoin&quot;:&quot;round&quot;}],&quot;isLocked&quot;:false,&quot;parent&quot;:{&quot;type&quot;:&quot;CHILD&quot;,&quot;parentId&quot;:&quot;93a41b3c-b144-4eaa-967d-e79aaced69a0&quot;,&quot;order&quot;:&quot;6&quot;}},&quot;39712133-21ab-4821-81fe-4fa6391bd51c&quot;:{&quot;type&quot;:&quot;FIGURE_OBJECT&quot;,&quot;id&quot;:&quot;39712133-21ab-4821-81fe-4fa6391bd51c&quot;,&quot;name&quot;:&quot;Nucleosome (long)&quot;,&quot;relativeTransform&quot;:{&quot;translate&quot;:{&quot;x&quot;:62.47982013308186,&quot;y&quot;:170.49160995704364},&quot;rotate&quot;:0,&quot;skewX&quot;:0,&quot;scale&quot;:{&quot;x&quot;:0.17197109898920412,&quot;y&quot;:0.17197109898920424}},&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93a41b3c-b144-4eaa-967d-e79aaced69a0&quot;,&quot;order&quot;:&quot;65&quot;}},&quot;34b9d59b-f7fe-45a1-8149-958efe07f4a9&quot;:{&quot;type&quot;:&quot;FIGURE_OBJECT&quot;,&quot;id&quot;:&quot;34b9d59b-f7fe-45a1-8149-958efe07f4a9&quot;,&quot;relativeTransform&quot;:{&quot;translate&quot;:{&quot;x&quot;:67.46306308509494,&quot;y&quot;:153.93571095225354},&quot;rotate&quot;:0,&quot;skewX&quot;:0,&quot;scale&quot;:{&quot;x&quot;:1,&quot;y&quot;:1}},&quot;opacity&quot;:1,&quot;path&quot;:{&quot;type&quot;:&quot;POLY_LINE&quot;,&quot;points&quot;:[{&quot;x&quot;:0,&quot;y&quot;:3.407197524662353},{&quot;x&quot;:0,&quot;y&quot;:-3.4071975246622266}],&quot;closed&quot;:false},&quot;pathStyles&quot;:[{&quot;type&quot;:&quot;FILL&quot;,&quot;fillStyle&quot;:&quot;rgba(0,0,0,0)&quot;},{&quot;type&quot;:&quot;STROKE&quot;,&quot;strokeStyle&quot;:&quot;#232323&quot;,&quot;lineWidth&quot;:1.6820523445189315,&quot;lineJoin&quot;:&quot;round&quot;}],&quot;isLocked&quot;:false,&quot;parent&quot;:{&quot;type&quot;:&quot;CHILD&quot;,&quot;parentId&quot;:&quot;93a41b3c-b144-4eaa-967d-e79aaced69a0&quot;,&quot;order&quot;:&quot;7&quot;}},&quot;965479ce-c3a0-4dde-a875-e1ab0ea7256e&quot;:{&quot;type&quot;:&quot;FIGURE_OBJECT&quot;,&quot;id&quot;:&quot;965479ce-c3a0-4dde-a875-e1ab0ea7256e&quot;,&quot;relativeTransform&quot;:{&quot;translate&quot;:{&quot;x&quot;:136.81375121234498,&quot;y&quot;:73.28866976728185},&quot;rotate&quot;:3.141592653589793,&quot;skewX&quot;:-7.395570986446986e-32,&quot;scale&quot;:{&quot;x&quot;:1,&quot;y&quot;:1}},&quot;opacity&quot;:1,&quot;path&quot;:{&quot;type&quot;:&quot;ARC&quot;,&quot;size&quot;:{&quot;x&quot;:30.15717123808648,&quot;y&quot;:30.157171238086494},&quot;startAngle&quot;:-1.6483850630454575,&quot;sweepAngle&quot;:3.2955773876635073},&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75&quot;}},&quot;8d254982-5d03-4a6e-8062-6278e8d19321&quot;:{&quot;type&quot;:&quot;FIGURE_OBJECT&quot;,&quot;id&quot;:&quot;8d254982-5d03-4a6e-8062-6278e8d19321&quot;,&quot;relativeTransform&quot;:{&quot;translate&quot;:{&quot;x&quot;:99.82562409212622,&quot;y&quot;:175.95441914552055},&quot;rotate&quot;:0,&quot;skewX&quot;:0,&quot;scale&quot;:{&quot;x&quot;:1,&quot;y&quot;:1}},&quot;layout&quot;:{&quot;sizeRatio&quot;:{&quot;x&quot;:0.8962962962962963,&quot;y&quot;:0.75},&quot;keepAspectRatio&quot;:false},&quot;opacity&quot;:1,&quot;path&quot;:{&quot;type&quot;:&quot;RECT&quot;,&quot;size&quot;:{&quot;x&quot;:37.05714238948668,&quot;y&quot;:17.590908375341233},&quot;cornerRounding&quot;:{&quot;type&quot;:&quot;ARC_LENGTH&quot;,&quot;global&quot;:12.260720607528334}},&quot;pathStyles&quot;:[{&quot;type&quot;:&quot;FILL&quot;,&quot;fillStyle&quot;:&quot;rgba(229, 226, 248, 1)&quot;},{&quot;type&quot;:&quot;STROKE&quot;,&quot;strokeStyle&quot;:&quot;rgba(68, 43, 132, 1)&quot;,&quot;lineWidth&quot;:1.2951803052795774,&quot;lineJoin&quot;:&quot;round&quot;}],&quot;isLocked&quot;:false,&quot;parent&quot;:{&quot;type&quot;:&quot;CHILD&quot;,&quot;parentId&quot;:&quot;93a41b3c-b144-4eaa-967d-e79aaced69a0&quot;,&quot;order&quot;:&quot;8&quot;}},&quot;38029d33-11d3-41c2-b7aa-75a04436e5ea&quot;:{&quot;type&quot;:&quot;FIGURE_OBJECT&quot;,&quot;id&quot;:&quot;38029d33-11d3-41c2-b7aa-75a04436e5ea&quot;,&quot;relativeTransform&quot;:{&quot;translate&quot;:{&quot;x&quot;:0,&quot;y&quot;:0},&quot;rotate&quot;:0},&quot;text&quot;:{&quot;textData&quot;:{&quot;lineSpacing&quot;:&quot;normal&quot;,&quot;alignment&quot;:&quot;center&quot;,&quot;lines&quot;:[{&quot;runs&quot;:[{&quot;style&quot;:{&quot;fontFamily&quot;:&quot;Roboto&quot;,&quot;fontSize&quot;:7.929068250782072,&quot;color&quot;:&quot;rgb(0,0,0)&quot;,&quot;fontWeight&quot;:&quot;normal&quot;,&quot;fontStyle&quot;:&quot;normal&quot;,&quot;decoration&quot;:&quot;none&quot;,&quot;script&quot;:&quot;none&quot;},&quot;range&quot;:[0,5]}],&quot;text&quot;:&quot;RNAPII&quot;,&quot;baseStyle&quot;:{&quot;fontFamily&quot;:&quot;Roboto&quot;,&quot;fontSize&quot;:7.929068250782072,&quot;color&quot;:&quot;rgb(0,0,0)&quot;,&quot;fontWeight&quot;:&quot;normal&quot;,&quot;fontStyle&quot;:&quot;normal&quot;,&quot;decoration&quot;:&quot;none&quot;,&quot;script&quot;:&quot;none&quot;}}],&quot;verticalAlign&quot;:&quot;TOP&quot;},&quot;size&quot;:{&quot;x&quot;:33.2141794750214,&quot;y&quot;:8.970945837434304},&quot;targetSize&quot;:{&quot;x&quot;:33.2141794750214,&quot;y&quot;:2},&quot;format&quot;:&quot;BETTER_TEXT&quot;},&quot;parent&quot;:{&quot;type&quot;:&quot;CHILD&quot;,&quot;parentId&quot;:&quot;8d254982-5d03-4a6e-8062-6278e8d19321&quot;,&quot;order&quot;:&quot;5&quot;}},&quot;90098cd8-24a4-4582-a7df-dc5be8a9947c&quot;:{&quot;type&quot;:&quot;FIGURE_OBJECT&quot;,&quot;id&quot;:&quot;90098cd8-24a4-4582-a7df-dc5be8a9947c&quot;,&quot;relativeTransform&quot;:{&quot;translate&quot;:{&quot;x&quot;:125.66785734772438,&quot;y&quot;:120.42762603831012},&quot;rotate&quot;:0,&quot;skewX&quot;:0,&quot;scale&quot;:{&quot;x&quot;:1,&quot;y&quot;:1}},&quot;opacity&quot;:1,&quot;path&quot;:{&quot;type&quot;:&quot;POLY_LINE&quot;,&quot;points&quot;:[{&quot;x&quot;:-58.121788446063285,&quot;y&quot;:12.075085883496431},{&quot;x&quot;:-58.121788446063285,&quot;y&quot;:-12.075085883496431},{&quot;x&quot;:58.12178844606321,&quot;y&quot;:-12.075085883496431},{&quot;x&quot;:58.12178844606321,&quot;y&quot;:12.075085883496431}],&quot;closed&quot;:false,&quot;cornerRounding&quot;:{&quot;type&quot;:&quot;ARC_LENGTH&quot;,&quot;global&quot;:7.899506304326402}},&quot;pathStyles&quot;:[{&quot;type&quot;:&quot;FILL&quot;,&quot;fillStyle&quot;:&quot;rgba(0,0,0,0)&quot;},{&quot;type&quot;:&quot;STROKE&quot;,&quot;strokeStyle&quot;:&quot;#232323&quot;,&quot;lineWidth&quot;:1.1213682296792877,&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3a41b3c-b144-4eaa-967d-e79aaced69a0&quot;,&quot;order&quot;:&quot;9&quot;}},&quot;8644078e-0f4f-40d5-ad69-733e0106670d&quot;:{&quot;relativeTransform&quot;:{&quot;translate&quot;:{&quot;x&quot;:-555.8277786278277,&quot;y&quot;:141.08942470571193},&quot;rotate&quot;:0,&quot;skewX&quot;:0,&quot;scale&quot;:{&quot;x&quot;:1,&quot;y&quot;:1}},&quot;type&quot;:&quot;FIGURE_OBJECT&quot;,&quot;id&quot;:&quot;8644078e-0f4f-40d5-ad69-733e0106670d&quot;,&quot;parent&quot;:{&quot;type&quot;:&quot;CHILD&quot;,&quot;parentId&quot;:&quot;30871012-934b-40df-8f1d-fc52c7bcdbf5&quot;,&quot;order&quot;:&quot;9999&quot;},&quot;name&quot;:&quot;DNA methylation&quot;,&quot;displayName&quot;:&quot;DNA methylation&quot;,&quot;source&quot;:{&quot;id&quot;:&quot;6414adf923d362a35d2eca11&quot;,&quot;type&quot;:&quot;ASSETS&quot;},&quot;isPremium&quot;:true},&quot;ece0fb8a-ae79-41b7-b0fd-095a0a31dc10&quot;:{&quot;type&quot;:&quot;FIGURE_OBJECT&quot;,&quot;id&quot;:&quot;ece0fb8a-ae79-41b7-b0fd-095a0a31dc10&quot;,&quot;relativeTransform&quot;:{&quot;translate&quot;:{&quot;x&quot;:348.0553565975482,&quot;y&quot;:1.753583861091954},&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1.96014078976844,&quot;color&quot;:&quot;#232323&quot;,&quot;fontWeight&quot;:&quot;bold&quot;,&quot;fontStyle&quot;:&quot;normal&quot;,&quot;decoration&quot;:&quot;none&quot;,&quot;script&quot;:&quot;none&quot;},&quot;range&quot;:[0,10]}],&quot;text&quot;:&quot;Methylation&quot;,&quot;baseStyle&quot;:{&quot;fontFamily&quot;:&quot;Roboto&quot;,&quot;fontSize&quot;:11.96014078976844,&quot;color&quot;:&quot;#232323&quot;,&quot;fontWeight&quot;:&quot;bold&quot;,&quot;fontStyle&quot;:&quot;normal&quot;,&quot;decoration&quot;:&quot;none&quot;,&quot;script&quot;:&quot;none&quot;}}],&quot;verticalAlign&quot;:&quot;TOP&quot;},&quot;size&quot;:{&quot;x&quot;:64.29159665750038,&quot;y&quot;:14.01578998800989},&quot;targetSize&quot;:{&quot;x&quot;:64.29159665750038,&quot;y&quot;:14.01578998800989},&quot;format&quot;:&quot;BETTER_TEXT&quot;,&quot;verticalAlign&quot;:&quot;TOP&quot;},&quot;isLocked&quot;:false,&quot;parent&quot;:{&quot;type&quot;:&quot;CHILD&quot;,&quot;parentId&quot;:&quot;8644078e-0f4f-40d5-ad69-733e0106670d&quot;,&quot;order&quot;:&quot;02&quot;}},&quot;7862fb7f-b42a-47fb-8966-c6bbc8e92136&quot;:{&quot;type&quot;:&quot;FIGURE_OBJECT&quot;,&quot;id&quot;:&quot;7862fb7f-b42a-47fb-8966-c6bbc8e92136&quot;,&quot;relativeTransform&quot;:{&quot;translate&quot;:{&quot;x&quot;:347.7687609436373,&quot;y&quot;:30.44527194341896},&quot;rotate&quot;:0,&quot;skewX&quot;:0,&quot;scale&quot;:{&quot;x&quot;:1,&quot;y&quot;:1}},&quot;layout&quot;:{&quot;sizeRatio&quot;:{&quot;x&quot;:0.8962962962962963,&quot;y&quot;:0.75},&quot;keepAspectRatio&quot;:false},&quot;opacity&quot;:1,&quot;path&quot;:{&quot;type&quot;:&quot;RECT&quot;,&quot;size&quot;:{&quot;x&quot;:37.003188369332655,&quot;y&quot;:19.843526446007758},&quot;cornerRounding&quot;:{&quot;type&quot;:&quot;ARC_LENGTH&quot;,&quot;global&quot;:12.065204973307962}},&quot;pathStyles&quot;:[{&quot;type&quot;:&quot;FILL&quot;,&quot;fillStyle&quot;:&quot;rgba(211, 117, 56, 1)&quot;},{&quot;type&quot;:&quot;STROKE&quot;,&quot;strokeStyle&quot;:&quot;rgba(114, 54, 29, 1)&quot;,&quot;lineWidth&quot;:1.295058994892114,&quot;lineJoin&quot;:&quot;round&quot;}],&quot;isLocked&quot;:false,&quot;parent&quot;:{&quot;type&quot;:&quot;CHILD&quot;,&quot;parentId&quot;:&quot;8644078e-0f4f-40d5-ad69-733e0106670d&quot;,&quot;order&quot;:&quot;05&quot;}},&quot;34a5aa7c-46a3-4adb-b3ee-d19e58c7b6c3&quot;:{&quot;type&quot;:&quot;FIGURE_OBJECT&quot;,&quot;id&quot;:&quot;34a5aa7c-46a3-4adb-b3ee-d19e58c7b6c3&quot;,&quot;relativeTransform&quot;:{&quot;translate&quot;:{&quot;x&quot;:0,&quot;y&quot;:0},&quot;rotate&quot;:0},&quot;text&quot;:{&quot;textData&quot;:{&quot;lineSpacing&quot;:&quot;normal&quot;,&quot;alignment&quot;:&quot;center&quot;,&quot;lines&quot;:[{&quot;runs&quot;:[{&quot;style&quot;:{&quot;fontFamily&quot;:&quot;Roboto&quot;,&quot;fontSize&quot;:8.970105592326332,&quot;color&quot;:&quot;rgba(255,255,255,1)&quot;,&quot;fontWeight&quot;:&quot;normal&quot;,&quot;fontStyle&quot;:&quot;normal&quot;,&quot;decoration&quot;:&quot;none&quot;,&quot;script&quot;:&quot;none&quot;},&quot;range&quot;:[0,3]}],&quot;text&quot;:&quot;PRC2&quot;,&quot;baseStyle&quot;:{&quot;fontFamily&quot;:&quot;Roboto&quot;,&quot;fontSize&quot;:8.970105592326332,&quot;color&quot;:&quot;rgba(255,255,255,1)&quot;,&quot;fontWeight&quot;:&quot;normal&quot;,&quot;fontStyle&quot;:&quot;normal&quot;,&quot;decoration&quot;:&quot;none&quot;,&quot;script&quot;:&quot;none&quot;}}],&quot;verticalAlign&quot;:&quot;TOP&quot;},&quot;size&quot;:{&quot;x&quot;:33.16582068658703,&quot;y&quot;:10.652000390887517},&quot;targetSize&quot;:{&quot;x&quot;:33.16582068658703,&quot;y&quot;:2},&quot;format&quot;:&quot;BETTER_TEXT&quot;},&quot;parent&quot;:{&quot;type&quot;:&quot;CHILD&quot;,&quot;parentId&quot;:&quot;7862fb7f-b42a-47fb-8966-c6bbc8e92136&quot;,&quot;order&quot;:&quot;5&quot;}},&quot;3eef47c6-3359-4fe9-922e-890967f6b53f&quot;:{&quot;type&quot;:&quot;FIGURE_OBJECT&quot;,&quot;id&quot;:&quot;3eef47c6-3359-4fe9-922e-890967f6b53f&quot;,&quot;relativeTransform&quot;:{&quot;translate&quot;:{&quot;x&quot;:383.3153918239564,&quot;y&quot;:57.4383313950207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quot;}},&quot;91f4fb72-9d3f-433c-bb3e-010a0ea942dc&quot;:{&quot;type&quot;:&quot;FIGURE_OBJECT&quot;,&quot;id&quot;:&quot;91f4fb72-9d3f-433c-bb3e-010a0ea942dc&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3eef47c6-3359-4fe9-922e-890967f6b53f&quot;,&quot;order&quot;:&quot;5&quot;}},&quot;640d8974-b87d-46be-8131-1f50c58e7be2&quot;:{&quot;type&quot;:&quot;FIGURE_OBJECT&quot;,&quot;id&quot;:&quot;640d8974-b87d-46be-8131-1f50c58e7be2&quot;,&quot;relativeTransform&quot;:{&quot;translate&quot;:{&quot;x&quot;:383.3153969252809,&quot;y&quot;:87.82111524690208},&quot;rotate&quot;:0,&quot;skewX&quot;:0,&quot;scale&quot;:{&quot;x&quot;:1,&quot;y&quot;:1}},&quot;layout&quot;:{&quot;sizeRatio&quot;:{&quot;x&quot;:0.8962962962962963,&quot;y&quot;:0.75},&quot;keepAspectRatio&quot;:false},&quot;opacity&quot;:1,&quot;path&quot;:{&quot;type&quot;:&quot;RECT&quot;,&quot;size&quot;:{&quot;x&quot;:30.949056983168514,&quot;y&quot;:15.730271427713728},&quot;cornerRounding&quot;:{&quot;type&quot;:&quot;ARC_LENGTH&quot;,&quot;global&quot;:9.86199138285226}},&quot;pathStyles&quot;:[{&quot;type&quot;:&quot;FILL&quot;,&quot;fillStyle&quot;:&quot;rgba(246, 244, 214, 1)&quot;},{&quot;type&quot;:&quot;STROKE&quot;,&quot;strokeStyle&quot;:&quot;rgba(149, 122, 42, 1)&quot;,&quot;lineWidth&quot;:1.295058994892114,&quot;lineJoin&quot;:&quot;round&quot;}],&quot;isLocked&quot;:false,&quot;parent&quot;:{&quot;type&quot;:&quot;CHILD&quot;,&quot;parentId&quot;:&quot;8644078e-0f4f-40d5-ad69-733e0106670d&quot;,&quot;order&quot;:&quot;12&quot;}},&quot;d9376ea9-a4db-4cf9-8439-f0fd8232ba79&quot;:{&quot;type&quot;:&quot;FIGURE_OBJECT&quot;,&quot;id&quot;:&quot;d9376ea9-a4db-4cf9-8439-f0fd8232ba79&quot;,&quot;relativeTransform&quot;:{&quot;translate&quot;:{&quot;x&quot;:0,&quot;y&quot;:0},&quot;rotate&quot;:0},&quot;text&quot;:{&quot;textData&quot;:{&quot;lineSpacing&quot;:&quot;normal&quot;,&quot;alignment&quot;:&quot;center&quot;,&quot;lines&quot;:[{&quot;runs&quot;:[{&quot;style&quot;:{&quot;fontFamily&quot;:&quot;Roboto&quot;,&quot;fontSize&quot;:9.17227513530423,&quot;color&quot;:&quot;rgb(0,0,0)&quot;,&quot;fontWeight&quot;:&quot;normal&quot;,&quot;fontStyle&quot;:&quot;normal&quot;,&quot;decoration&quot;:&quot;none&quot;,&quot;script&quot;:&quot;none&quot;},&quot;range&quot;:[0,2]}],&quot;text&quot;:&quot;SAM&quot;,&quot;baseStyle&quot;:{&quot;fontFamily&quot;:&quot;Roboto&quot;,&quot;fontSize&quot;:9.17227513530423,&quot;color&quot;:&quot;rgb(0,0,0)&quot;,&quot;fontWeight&quot;:&quot;normal&quot;,&quot;fontStyle&quot;:&quot;normal&quot;,&quot;decoration&quot;:&quot;none&quot;,&quot;script&quot;:&quot;none&quot;}}],&quot;verticalAlign&quot;:&quot;TOP&quot;},&quot;size&quot;:{&quot;x&quot;:27.739525147876964,&quot;y&quot;:10.652000390887517},&quot;targetSize&quot;:{&quot;x&quot;:27.739525147876964,&quot;y&quot;:2},&quot;format&quot;:&quot;BETTER_TEXT&quot;},&quot;parent&quot;:{&quot;type&quot;:&quot;CHILD&quot;,&quot;parentId&quot;:&quot;640d8974-b87d-46be-8131-1f50c58e7be2&quot;,&quot;order&quot;:&quot;5&quot;}},&quot;c3004cc8-59d5-4636-893d-b6e48ea3a4ca&quot;:{&quot;type&quot;:&quot;FIGURE_OBJECT&quot;,&quot;id&quot;:&quot;c3004cc8-59d5-4636-893d-b6e48ea3a4ca&quot;,&quot;relativeTransform&quot;:{&quot;translate&quot;:{&quot;x&quot;:402.58465410345485,&quot;y&quot;:48.295769035749345},&quot;rotate&quot;:0,&quot;skewX&quot;:0,&quot;scale&quot;:{&quot;x&quot;:1,&quot;y&quot;:1}},&quot;layout&quot;:{&quot;sizeRatio&quot;:{&quot;x&quot;:0.907681494182949,&quot;y&quot;:0.6153395590956209},&quot;keepAspectRatio&quot;:true},&quot;opacity&quot;:1,&quot;path&quot;:{&quot;type&quot;:&quot;ELLIPSE&quot;,&quot;size&quot;:{&quot;x&quot;:15.907362777412313,&quot;y&quot;:15.907362777412311}},&quot;pathStyles&quot;:[{&quot;type&quot;:&quot;FILL&quot;,&quot;fillStyle&quot;:&quot;rgba(200, 77, 76, 1)&quot;},{&quot;type&quot;:&quot;STROKE&quot;,&quot;strokeStyle&quot;:&quot;rgba(107, 21, 25, 1)&quot;,&quot;lineWidth&quot;:1.3235943420323506,&quot;lineJoin&quot;:&quot;round&quot;}],&quot;isLocked&quot;:false,&quot;parent&quot;:{&quot;type&quot;:&quot;CHILD&quot;,&quot;parentId&quot;:&quot;8644078e-0f4f-40d5-ad69-733e0106670d&quot;,&quot;order&quot;:&quot;15&quot;}},&quot;6f86e471-9c5b-4595-b878-378d20041d05&quot;:{&quot;type&quot;:&quot;FIGURE_OBJECT&quot;,&quot;id&quot;:&quot;6f86e471-9c5b-4595-b878-378d20041d05&quot;,&quot;relativeTransform&quot;:{&quot;translate&quot;:{&quot;x&quot;:0,&quot;y&quot;:0},&quot;rotate&quot;:0},&quot;text&quot;:{&quot;textData&quot;:{&quot;lineSpacing&quot;:&quot;normal&quot;,&quot;alignment&quot;:&quot;center&quot;,&quot;lines&quot;:[{&quot;runs&quot;:[{&quot;style&quot;:{&quot;fontFamily&quot;:&quot;Roboto&quot;,&quot;fontSize&quot;:7.941566052194107,&quot;color&quot;:&quot;rgba(255,255,255,1)&quot;,&quot;fontWeight&quot;:&quot;normal&quot;,&quot;fontStyle&quot;:&quot;normal&quot;,&quot;decoration&quot;:&quot;none&quot;,&quot;script&quot;:&quot;none&quot;},&quot;range&quot;:[0,1]}],&quot;text&quot;:&quot;Me&quot;,&quot;baseStyle&quot;:{&quot;fontFamily&quot;:&quot;Roboto&quot;,&quot;fontSize&quot;:7.941566052194107,&quot;color&quot;:&quot;rgba(255,255,255,1)&quot;,&quot;fontWeight&quot;:&quot;normal&quot;,&quot;fontStyle&quot;:&quot;normal&quot;,&quot;decoration&quot;:&quot;none&quot;,&quot;script&quot;:&quot;none&quot;}}],&quot;verticalAlign&quot;:&quot;TOP&quot;},&quot;size&quot;:{&quot;x&quot;:14.43881881431183,&quot;y&quot;:8.97010559232633},&quot;targetSize&quot;:{&quot;x&quot;:14.43881881431183,&quot;y&quot;:2},&quot;format&quot;:&quot;BETTER_TEXT&quot;},&quot;parent&quot;:{&quot;type&quot;:&quot;CHILD&quot;,&quot;parentId&quot;:&quot;c3004cc8-59d5-4636-893d-b6e48ea3a4ca&quot;,&quot;order&quot;:&quot;5&quot;}},&quot;5737af5e-1be3-459b-af46-20ff5b4a34b9&quot;:{&quot;type&quot;:&quot;FIGURE_OBJECT&quot;,&quot;id&quot;:&quot;5737af5e-1be3-459b-af46-20ff5b4a34b9&quot;,&quot;relativeTransform&quot;:{&quot;translate&quot;:{&quot;x&quot;:363.2471557144736,&quot;y&quot;:73.336687290035},&quot;rotate&quot;:3.141592653589793,&quot;skewX&quot;:2.465190328815662e-32,&quot;scale&quot;:{&quot;x&quot;:1,&quot;y&quot;:1}},&quot;opacity&quot;:1,&quot;path&quot;:{&quot;type&quot;:&quot;ARC&quot;,&quot;size&quot;:{&quot;x&quot;:30.154346628946914,&quot;y&quot;:30.15434662894691},&quot;startAngle&quot;:-1.6483850630454575,&quot;sweepAngle&quot;:3.2955773876635073},&quot;pathStyles&quot;:[{&quot;type&quot;:&quot;FILL&quot;,&quot;fillStyle&quot;:&quot;rgba(0,0,0,0)&quot;},{&quot;type&quot;:&quot;STROKE&quot;,&quot;strokeStyle&quot;:&quot;#232323&quot;,&quot;lineWidth&quot;:1.1212631990407915,&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quot;}},&quot;dad98f77-ca26-449d-bb08-da6f031a082d&quot;:{&quot;type&quot;:&quot;FIGURE_OBJECT&quot;,&quot;id&quot;:&quot;dad98f77-ca26-449d-bb08-da6f031a082d&quot;,&quot;relativeTransform&quot;:{&quot;translate&quot;:{&quot;x&quot;:347.76864415405333,&quot;y&quot;:81.38006884835397},&quot;rotate&quot;:0,&quot;skewX&quot;:0,&quot;scale&quot;:{&quot;x&quot;:1,&quot;y&quot;:1}},&quot;opacity&quot;:1,&quot;path&quot;:{&quot;type&quot;:&quot;POLY_LINE&quot;,&quot;points&quot;:[{&quot;x&quot;:0,&quot;y&quot;:-35.88042236930532},{&quot;x&quot;:0,&quot;y&quot;:35.88042236930532}],&quot;closed&quot;:false},&quot;pathStyles&quot;:[{&quot;type&quot;:&quot;FILL&quot;,&quot;fillStyle&quot;:&quot;rgba(0,0,0,0)&quot;},{&quot;type&quot;:&quot;STROKE&quot;,&quot;strokeStyle&quot;:&quot;#232323&quot;,&quot;lineWidth&quot;:1.1212631990407915,&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22&quot;}},&quot;fcd866d0-ed1f-4f40-bfde-2f91652c19ab&quot;:{&quot;type&quot;:&quot;FIGURE_OBJECT&quot;,&quot;id&quot;:&quot;fcd866d0-ed1f-4f40-bfde-2f91652c19ab&quot;,&quot;relativeTransform&quot;:{&quot;translate&quot;:{&quot;x&quot;:275.9070156648704,&quot;y&quot;:75.33534142027423},&quot;rotate&quot;:0,&quot;skewX&quot;:0,&quot;scale&quot;:{&quot;x&quot;:1,&quot;y&quot;:1}},&quot;layout&quot;:{&quot;sizeRatio&quot;:{&quot;x&quot;:0.8962962962962963,&quot;y&quot;:0.75},&quot;keepAspectRatio&quot;:false},&quot;opacity&quot;:1,&quot;path&quot;:{&quot;type&quot;:&quot;RECT&quot;,&quot;size&quot;:{&quot;x&quot;:37.05367150880449,&quot;y&quot;:17.58926075925091},&quot;cornerRounding&quot;:{&quot;type&quot;:&quot;ARC_LENGTH&quot;,&quot;global&quot;:12.25957223246317}},&quot;pathStyles&quot;:[{&quot;type&quot;:&quot;FILL&quot;,&quot;fillStyle&quot;:&quot;rgba(229, 226, 248, 1)&quot;},{&quot;type&quot;:&quot;STROKE&quot;,&quot;strokeStyle&quot;:&quot;rgba(68, 43, 132, 1)&quot;,&quot;lineWidth&quot;:1.295058994892114,&quot;lineJoin&quot;:&quot;round&quot;}],&quot;isLocked&quot;:false,&quot;parent&quot;:{&quot;type&quot;:&quot;CHILD&quot;,&quot;parentId&quot;:&quot;8644078e-0f4f-40d5-ad69-733e0106670d&quot;,&quot;order&quot;:&quot;25&quot;}},&quot;eedaf6a9-f06f-4c93-acaf-33b06dac5a49&quot;:{&quot;type&quot;:&quot;FIGURE_OBJECT&quot;,&quot;id&quot;:&quot;eedaf6a9-f06f-4c93-acaf-33b06dac5a49&quot;,&quot;relativeTransform&quot;:{&quot;translate&quot;:{&quot;x&quot;:0,&quot;y&quot;:0},&quot;rotate&quot;:0},&quot;text&quot;:{&quot;textData&quot;:{&quot;lineSpacing&quot;:&quot;normal&quot;,&quot;alignment&quot;:&quot;center&quot;,&quot;lines&quot;:[{&quot;runs&quot;:[{&quot;style&quot;:{&quot;fontFamily&quot;:&quot;Roboto&quot;,&quot;fontSize&quot;:7.928325590985745,&quot;color&quot;:&quot;rgb(0,0,0)&quot;,&quot;fontWeight&quot;:&quot;normal&quot;,&quot;fontStyle&quot;:&quot;normal&quot;,&quot;decoration&quot;:&quot;none&quot;,&quot;script&quot;:&quot;none&quot;},&quot;range&quot;:[0,5]}],&quot;text&quot;:&quot;RNAPII&quot;,&quot;baseStyle&quot;:{&quot;fontFamily&quot;:&quot;Roboto&quot;,&quot;fontSize&quot;:7.928325590985745,&quot;color&quot;:&quot;rgb(0,0,0)&quot;,&quot;fontWeight&quot;:&quot;normal&quot;,&quot;fontStyle&quot;:&quot;normal&quot;,&quot;decoration&quot;:&quot;none&quot;,&quot;script&quot;:&quot;none&quot;}}],&quot;verticalAlign&quot;:&quot;TOP&quot;},&quot;size&quot;:{&quot;x&quot;:33.211068537521065,&quot;y&quot;:8.97010559232633},&quot;targetSize&quot;:{&quot;x&quot;:33.211068537521065,&quot;y&quot;:2},&quot;format&quot;:&quot;BETTER_TEXT&quot;},&quot;parent&quot;:{&quot;type&quot;:&quot;CHILD&quot;,&quot;parentId&quot;:&quot;fcd866d0-ed1f-4f40-bfde-2f91652c19ab&quot;,&quot;order&quot;:&quot;5&quot;}},&quot;e65d6719-9344-485a-aa54-7270b663b8f5&quot;:{&quot;type&quot;:&quot;FIGURE_OBJECT&quot;,&quot;id&quot;:&quot;e65d6719-9344-485a-aa54-7270b663b8f5&quot;,&quot;relativeTransform&quot;:{&quot;translate&quot;:{&quot;x&quot;:316.77119807075167,&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quot;}},&quot;3c6ce9d8-07bf-46d1-99cd-2450b4c02dde&quot;:{&quot;type&quot;:&quot;FIGURE_OBJECT&quot;,&quot;id&quot;:&quot;3c6ce9d8-07bf-46d1-99cd-2450b4c02dde&quot;,&quot;relativeTransform&quot;:{&quot;translate&quot;:{&quot;x&quot;:340.4281696757138,&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35&quot;}},&quot;457d28d5-ca2e-4942-a75c-0643e999c063&quot;:{&quot;type&quot;:&quot;FIGURE_OBJECT&quot;,&quot;id&quot;:&quot;457d28d5-ca2e-4942-a75c-0643e999c063&quot;,&quot;relativeTransform&quot;:{&quot;translate&quot;:{&quot;x&quot;:363.24704800590206,&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4&quot;}},&quot;4dc50794-33a9-40d7-81a8-133629c90df5&quot;:{&quot;type&quot;:&quot;FIGURE_OBJECT&quot;,&quot;id&quot;:&quot;4dc50794-33a9-40d7-81a8-133629c90df5&quot;,&quot;relativeTransform&quot;:{&quot;translate&quot;:{&quot;x&quot;:387.92044470079475,&quot;y&quot;:144.33619431649686},&quot;rotate&quot;:0,&quot;skewX&quot;:0,&quot;scale&quot;:{&quot;x&quot;:1,&quot;y&quot;:1}},&quot;opacity&quot;:1,&quot;path&quot;:{&quot;type&quot;:&quot;POLY_LINE&quot;,&quot;points&quot;:[{&quot;x&quot;:0,&quot;y&quot;:3.9243812797727706},{&quot;x&quot;:0,&quot;y&quot;:-3.9243812797726427}],&quot;closed&quot;:false},&quot;pathStyles&quot;:[{&quot;type&quot;:&quot;FILL&quot;,&quot;fillStyle&quot;:&quot;rgba(0,0,0,0)&quot;},{&quot;type&quot;:&quot;STROKE&quot;,&quot;strokeStyle&quot;:&quot;#232323&quot;,&quot;lineWidth&quot;:1.6818947985611872,&quot;lineJoin&quot;:&quot;round&quot;}],&quot;isLocked&quot;:false,&quot;parent&quot;:{&quot;type&quot;:&quot;CHILD&quot;,&quot;parentId&quot;:&quot;8644078e-0f4f-40d5-ad69-733e0106670d&quot;,&quot;order&quot;:&quot;5&quot;}},&quot;41644770-4a9d-42ea-b129-40f98f059f42&quot;:{&quot;type&quot;:&quot;FIGURE_OBJECT&quot;,&quot;id&quot;:&quot;41644770-4a9d-42ea-b129-40f98f059f42&quot;,&quot;relativeTransform&quot;:{&quot;translate&quot;:{&quot;x&quot;:290.13101653335076,&quot;y&quot;:108.67035369190796},&quot;rotate&quot;:0,&quot;skewX&quot;:0,&quot;scale&quot;:{&quot;x&quot;:1,&quot;y&quot;:1}},&quot;opacity&quot;:1,&quot;path&quot;:{&quot;type&quot;:&quot;POLY_LINE&quot;,&quot;points&quot;:[{&quot;x&quot;:13.694688239384563,&quot;y&quot;:21.08941903705861},{&quot;x&quot;:-4.163951047537835,&quot;y&quot;:2.457108142798007},{&quot;x&quot;:-13.694688239384563,&quot;y&quot;:-21.08941903705861}],&quot;closed&quot;:false},&quot;pathStyles&quot;:[{&quot;type&quot;:&quot;FILL&quot;,&quot;fillStyle&quot;:&quot;rgba(0,0,0,0)&quot;},{&quot;type&quot;:&quot;STROKE&quot;,&quot;strokeStyle&quot;:&quot;#232323&quot;,&quot;lineWidth&quot;:1.1212631990407915,&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644078e-0f4f-40d5-ad69-733e0106670d&quot;,&quot;order&quot;:&quot;52&quot;}},&quot;1f9be529-81cd-4695-be79-939099fb1275&quot;:{&quot;type&quot;:&quot;FIGURE_OBJECT&quot;,&quot;id&quot;:&quot;1f9be529-81cd-4695-be79-939099fb1275&quot;,&quot;name&quot;:&quot;X mark&quot;,&quot;relativeTransform&quot;:{&quot;translate&quot;:{&quot;x&quot;:282.3916589315253,&quot;y&quot;:106.08039733168698},&quot;rotate&quot;:-0.38951646991105127,&quot;skewX&quot;:7.978185097311787e-17,&quot;scale&quot;:{&quot;x&quot;:0.03686405307053891,&quot;y&quot;:0.03686405307053894}},&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8644078e-0f4f-40d5-ad69-733e0106670d&quot;,&quot;order&quot;:&quot;55&quot;}},&quot;e23672ea-dd3e-49ee-a5c6-c9c5a21b777c&quot;:{&quot;type&quot;:&quot;FIGURE_OBJECT&quot;,&quot;id&quot;:&quot;e23672ea-dd3e-49ee-a5c6-c9c5a21b777c&quot;,&quot;relativeTransform&quot;:{&quot;translate&quot;:{&quot;x&quot;:388.4807591924862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quot;}},&quot;101417e8-1ff6-428e-b0bf-99e6e69121c5&quot;:{&quot;type&quot;:&quot;FIGURE_OBJECT&quot;,&quot;id&quot;:&quot;101417e8-1ff6-428e-b0bf-99e6e69121c5&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23672ea-dd3e-49ee-a5c6-c9c5a21b777c&quot;,&quot;order&quot;:&quot;5&quot;}},&quot;bc6b613d-b1de-4449-a40c-f5f442083508&quot;:{&quot;type&quot;:&quot;FIGURE_OBJECT&quot;,&quot;id&quot;:&quot;bc6b613d-b1de-4449-a40c-f5f442083508&quot;,&quot;relativeTransform&quot;:{&quot;translate&quot;:{&quot;x&quot;:316.6560024515302,&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2&quot;}},&quot;81622e4e-c8e6-4333-bf07-6dc19dba4ec3&quot;:{&quot;type&quot;:&quot;FIGURE_OBJECT&quot;,&quot;id&quot;:&quot;81622e4e-c8e6-4333-bf07-6dc19dba4ec3&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bc6b613d-b1de-4449-a40c-f5f442083508&quot;,&quot;order&quot;:&quot;5&quot;}},&quot;aa6dc381-3621-44b8-a7d2-ac5ea2ab391e&quot;:{&quot;type&quot;:&quot;FIGURE_OBJECT&quot;,&quot;id&quot;:&quot;aa6dc381-3621-44b8-a7d2-ac5ea2ab391e&quot;,&quot;relativeTransform&quot;:{&quot;translate&quot;:{&quot;x&quot;:363.2792475308454,&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65&quot;}},&quot;7d8d7f32-6289-4b19-a49c-cf26669fe05d&quot;:{&quot;type&quot;:&quot;FIGURE_OBJECT&quot;,&quot;id&quot;:&quot;7d8d7f32-6289-4b19-a49c-cf26669fe05d&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aa6dc381-3621-44b8-a7d2-ac5ea2ab391e&quot;,&quot;order&quot;:&quot;5&quot;}},&quot;eef08bed-bc4f-4386-a33e-4a40f2260741&quot;:{&quot;type&quot;:&quot;FIGURE_OBJECT&quot;,&quot;id&quot;:&quot;eef08bed-bc4f-4386-a33e-4a40f2260741&quot;,&quot;relativeTransform&quot;:{&quot;translate&quot;:{&quot;x&quot;:339.96762499118773,&quot;y&quot;:132.79923890180265},&quot;rotate&quot;:0,&quot;skewX&quot;:0,&quot;scale&quot;:{&quot;x&quot;:1,&quot;y&quot;:1}},&quot;layout&quot;:{&quot;sizeRatio&quot;:{&quot;x&quot;:0.9067344322210994,&quot;y&quot;:0.6125179563234147},&quot;keepAspectRatio&quot;:true},&quot;opacity&quot;:1,&quot;path&quot;:{&quot;type&quot;:&quot;ELLIPSE&quot;,&quot;size&quot;:{&quot;x&quot;:15.685695828384715,&quot;y&quot;:15.037683195469995}},&quot;pathStyles&quot;:[{&quot;type&quot;:&quot;FILL&quot;,&quot;fillStyle&quot;:&quot;rgba(200, 77, 76, 1)&quot;},{&quot;type&quot;:&quot;STROKE&quot;,&quot;strokeStyle&quot;:&quot;rgba(107, 21, 25, 1)&quot;,&quot;lineWidth&quot;:1.1326179415693918,&quot;lineJoin&quot;:&quot;round&quot;}],&quot;isLocked&quot;:false,&quot;parent&quot;:{&quot;type&quot;:&quot;CHILD&quot;,&quot;parentId&quot;:&quot;8644078e-0f4f-40d5-ad69-733e0106670d&quot;,&quot;order&quot;:&quot;7&quot;}},&quot;e7e9c980-5cbd-488f-a88f-61c658cfb49b&quot;:{&quot;type&quot;:&quot;FIGURE_OBJECT&quot;,&quot;id&quot;:&quot;e7e9c980-5cbd-488f-a88f-61c658cfb49b&quot;,&quot;relativeTransform&quot;:{&quot;translate&quot;:{&quot;x&quot;:0,&quot;y&quot;:0},&quot;rotate&quot;:0},&quot;text&quot;:{&quot;textData&quot;:{&quot;lineSpacing&quot;:&quot;normal&quot;,&quot;alignment&quot;:&quot;center&quot;,&quot;lines&quot;:[{&quot;runs&quot;:[{&quot;style&quot;:{&quot;fontFamily&quot;:&quot;Roboto&quot;,&quot;fontSize&quot;:6.795707649416353,&quot;color&quot;:&quot;rgba(255,255,255,1)&quot;,&quot;fontWeight&quot;:&quot;normal&quot;,&quot;fontStyle&quot;:&quot;normal&quot;,&quot;decoration&quot;:&quot;none&quot;,&quot;script&quot;:&quot;none&quot;},&quot;range&quot;:[0,2]}],&quot;text&quot;:&quot;Me3&quot;,&quot;baseStyle&quot;:{&quot;fontFamily&quot;:&quot;Roboto&quot;,&quot;fontSize&quot;:6.795707649416353,&quot;color&quot;:&quot;rgba(255,255,255,1)&quot;,&quot;fontWeight&quot;:&quot;normal&quot;,&quot;fontStyle&quot;:&quot;normal&quot;,&quot;decoration&quot;:&quot;none&quot;,&quot;script&quot;:&quot;none&quot;}}],&quot;verticalAlign&quot;:&quot;TOP&quot;},&quot;size&quot;:{&quot;x&quot;:14.222760500943279,&quot;y&quot;:7.848842393285539},&quot;targetSize&quot;:{&quot;x&quot;:14.222760500943279,&quot;y&quot;:2},&quot;format&quot;:&quot;BETTER_TEXT&quot;},&quot;parent&quot;:{&quot;type&quot;:&quot;CHILD&quot;,&quot;parentId&quot;:&quot;eef08bed-bc4f-4386-a33e-4a40f2260741&quot;,&quot;order&quot;:&quot;5&quot;}},&quot;2daa5044-0b28-4818-8ef3-c2e31b7e9ff1&quot;:{&quot;type&quot;:&quot;FIGURE_OBJECT&quot;,&quot;id&quot;:&quot;2daa5044-0b28-4818-8ef3-c2e31b7e9ff1&quot;,&quot;name&quot;:&quot;Nucleosome (short)&quot;,&quot;relativeTransform&quot;:{&quot;translate&quot;:{&quot;x&quot;:311.52659086103415,&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2&quot;}},&quot;d124a931-1b82-49e9-825a-27c1507e0a8b&quot;:{&quot;type&quot;:&quot;FIGURE_OBJECT&quot;,&quot;id&quot;:&quot;d124a931-1b82-49e9-825a-27c1507e0a8b&quot;,&quot;name&quot;:&quot;Nucleosome (short)&quot;,&quot;relativeTransform&quot;:{&quot;translate&quot;:{&quot;x&quot;:335.121588903108,&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75&quot;}},&quot;95e437de-80fc-4757-9cb6-5c3e5c7367de&quot;:{&quot;type&quot;:&quot;FIGURE_OBJECT&quot;,&quot;id&quot;:&quot;95e437de-80fc-4757-9cb6-5c3e5c7367de&quot;,&quot;name&quot;:&quot;Nucleosome (short)&quot;,&quot;relativeTransform&quot;:{&quot;translate&quot;:{&quot;x&quot;:358.569842276507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8&quot;}},&quot;ab7757ee-f5d4-4872-8b61-b6ca5a4b5da3&quot;:{&quot;type&quot;:&quot;FIGURE_OBJECT&quot;,&quot;id&quot;:&quot;ab7757ee-f5d4-4872-8b61-b6ca5a4b5da3&quot;,&quot;name&quot;:&quot;Nucleosome (short)&quot;,&quot;relativeTransform&quot;:{&quot;translate&quot;:{&quot;x&quot;:382.7286487824347,&quot;y&quot;:162.30067441885103},&quot;rotate&quot;:0,&quot;skewX&quot;:0,&quot;scale&quot;:{&quot;x&quot;:0.19694679216788336,&quot;y&quot;:0.19694679216788333}},&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8644078e-0f4f-40d5-ad69-733e0106670d&quot;,&quot;order&quot;:&quot;9&quot;}},&quot;aee882cc-3b31-4617-9df5-6821c83e163f&quot;:{&quot;id&quot;:&quot;aee882cc-3b31-4617-9df5-6821c83e163f&quot;,&quot;name&quot;:&quot;Centrosome (centriole)&quot;,&quot;displayName&quot;:&quot;&quot;,&quot;type&quot;:&quot;FIGURE_OBJECT&quot;,&quot;relativeTransform&quot;:{&quot;translate&quot;:{&quot;x&quot;:-88.02514792673692,&quot;y&quot;:-271.40989225241617},&quot;rotate&quot;:0,&quot;skewX&quot;:0,&quot;scale&quot;:{&quot;x&quot;:0.4775167187137104,&quot;y&quot;:0.4775167187137104}},&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2&quot;}},&quot;b5b5bc9d-ac45-42b6-ac13-f506909ed9c9&quot;:{&quot;id&quot;:&quot;b5b5bc9d-ac45-42b6-ac13-f506909ed9c9&quot;,&quot;name&quot;:&quot;Centrosome (centriole)&quot;,&quot;displayName&quot;:&quot;&quot;,&quot;type&quot;:&quot;FIGURE_OBJECT&quot;,&quot;relativeTransform&quot;:{&quot;translate&quot;:{&quot;x&quot;:-63.71771676188375,&quot;y&quot;:-238.1775125248862},&quot;rotate&quot;:-2.22002536552181,&quot;skewX&quot;:-6.086155994636485e-17,&quot;scale&quot;:{&quot;x&quot;:0.4775167187137105,&quot;y&quot;:0.4775167187137103}},&quot;image&quot;:{&quot;url&quot;:&quot;https://icons.biorender.com/biorender/5b4f53ae3444200014c1f9a8/20181119205525/image/centrosome-centriole.png&quot;,&quot;fallbackUrl&quot;:&quot;https://res.cloudinary.com/dlcjuc3ej/image/upload/v1542660925/o9gbr4t4xyif9uf75zoc.svg#/keystone/api/icons/5b4f53ae3444200014c1f9a8/20181119205525/image/centrosome-centriole.svg&quot;,&quot;isPremium&quot;:true,&quot;size&quot;:{&quot;x&quot;:100,&quot;y&quot;:100}},&quot;source&quot;:{&quot;id&quot;:&quot;5b4f53ae3444200014c1f9a8&quot;,&quot;type&quot;:&quot;ASSETS&quot;},&quot;isPremium&quot;:true,&quot;parent&quot;:{&quot;type&quot;:&quot;CHILD&quot;,&quot;parentId&quot;:&quot;7f9e9c3f-c34b-4829-ab9a-afc7f9d06a49&quot;,&quot;order&quot;:&quot;5&quot;}},&quot;89f4bbaa-c3b4-484d-ba71-b1c7831232a2&quot;:{&quot;type&quot;:&quot;FIGURE_OBJECT&quot;,&quot;id&quot;:&quot;89f4bbaa-c3b4-484d-ba71-b1c7831232a2&quot;,&quot;relativeTransform&quot;:{&quot;translate&quot;:{&quot;x&quot;:-55.06838023162827,&quot;y&quot;:-279.60021111934816},&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6&quot;}},&quot;a0728b31-9274-4662-825f-dc1030e248fe&quot;:{&quot;type&quot;:&quot;FIGURE_OBJECT&quot;,&quot;id&quot;:&quot;a0728b31-9274-4662-825f-dc1030e248fe&quot;,&quot;relativeTransform&quot;:{&quot;translate&quot;:{&quot;x&quot;:-106.25157085154089,&quot;y&quot;:-221.79271036320043},&quot;rotate&quot;:0,&quot;skewX&quot;:0,&quot;scale&quot;:{&quot;x&quot;:1,&quot;y&quot;:1}},&quot;opacity&quot;:1,&quot;path&quot;:{&quot;type&quot;:&quot;STAR_POLY&quot;,&quot;size&quot;:{&quot;x&quot;:18.161948562676685,&quot;y&quot;:31.370638426441644},&quot;startAngle&quot;:-1.5707963267948966,&quot;corners&quot;:4,&quot;starRadiusRatio&quot;:0.4,&quot;cornerRounding&quot;:{&quot;type&quot;:&quot;ARC_LENGTH&quot;,&quot;global&quot;:0}},&quot;pathStyles&quot;:[{&quot;type&quot;:&quot;FILL&quot;,&quot;fillStyle&quot;:&quot;rgb(243, 229, 33)&quot;},{&quot;type&quot;:&quot;STROKE&quot;,&quot;strokeStyle&quot;:&quot;#957a2a&quot;,&quot;lineWidth&quot;:0,&quot;lineJoin&quot;:&quot;round&quot;}],&quot;isLocked&quot;:false,&quot;parent&quot;:{&quot;type&quot;:&quot;CHILD&quot;,&quot;parentId&quot;:&quot;7f9e9c3f-c34b-4829-ab9a-afc7f9d06a49&quot;,&quot;order&quot;:&quot;7&quot;}},&quot;7f9e9c3f-c34b-4829-ab9a-afc7f9d06a49&quot;:{&quot;type&quot;:&quot;FIGURE_OBJECT&quot;,&quot;id&quot;:&quot;7f9e9c3f-c34b-4829-ab9a-afc7f9d06a49&quot;,&quot;parent&quot;:{&quot;type&quot;:&quot;CHILD&quot;,&quot;parentId&quot;:&quot;30871012-934b-40df-8f1d-fc52c7bcdbf5&quot;,&quot;order&quot;:&quot;999995&quot;},&quot;relativeTransform&quot;:{}},&quot;f1e0907d-9e3f-4ede-a96a-e715e89c3ade&quot;:{&quot;id&quot;:&quot;f1e0907d-9e3f-4ede-a96a-e715e89c3ade&quot;,&quot;type&quot;:&quot;FIGURE_OBJECT&quot;,&quot;document&quot;:{&quot;type&quot;:&quot;FIGURE&quot;,&quot;canvasType&quot;:&quot;FIGURE&quot;,&quot;units&quot;:&quot;in&quot;,&quot;aspectRatio&quot;:0},&quot;parent&quot;:{&quot;type&quot;:&quot;DOCUMENT&quot;,&quot;parentId&quot;:&quot;03ec32cc-1a8f-4b9a-aa29-2e3107475642&quot;,&quot;order&quot;:&quot;1072&quot;}},&quot;eef90ad6-b6bc-4ac1-ab8c-4c8d95346a73&quot;:{&quot;id&quot;:&quot;eef90ad6-b6bc-4ac1-ab8c-4c8d95346a73&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f1e0907d-9e3f-4ede-a96a-e715e89c3ade&quot;,&quot;type&quot;:&quot;FRAME&quot;,&quot;order&quot;:&quot;5&quot;}},&quot;37e0ba78-da7a-4b80-bf16-7a08c9b12d16&quot;:{&quot;type&quot;:&quot;FIGURE_OBJECT&quot;,&quot;id&quot;:&quot;37e0ba78-da7a-4b80-bf16-7a08c9b12d16&quot;,&quot;relativeTransform&quot;:{&quot;translate&quot;:{&quot;x&quot;:-388.5464016422267,&quot;y&quot;:-146.27280028206647},&quot;rotate&quot;:0,&quot;skewX&quot;:0,&quot;scale&quot;:{&quot;x&quot;:1,&quot;y&quot;:1}},&quot;isLocked&quot;:false,&quot;parent&quot;:{&quot;type&quot;:&quot;CHILD&quot;,&quot;parentId&quot;:&quot;f1e0907d-9e3f-4ede-a96a-e715e89c3ade&quot;,&quot;order&quot;:&quot;5&quot;},&quot;source&quot;:{&quot;id&quot;:&quot;5ed6b0f2cc82d300ae329495&quot;,&quot;type&quot;:&quot;TEMPLATES&quot;}},&quot;4f5fffb1-540a-4dc1-9ab5-9f6bb7ab538d&quot;:{&quot;type&quot;:&quot;FIGURE_OBJECT&quot;,&quot;id&quot;:&quot;4f5fffb1-540a-4dc1-9ab5-9f6bb7ab538d&quot;,&quot;relativeTransform&quot;:{&quot;translate&quot;:{&quot;x&quot;:-104.33588283567863,&quot;y&quot;:-51.02682196144725},&quot;rotate&quot;:0},&quot;opacity&quot;:1,&quot;source&quot;:{&quot;type&quot;:&quot;ASSETS&quot;},&quot;pathStyles&quot;:[{&quot;type&quot;:&quot;FILL&quot;,&quot;fillStyle&quot;:&quot;rgb(0,0,0)&quot;}],&quot;isLocked&quot;:false,&quot;parent&quot;:{&quot;type&quot;:&quot;CHILD&quot;,&quot;parentId&quot;:&quot;37e0ba78-da7a-4b80-bf16-7a08c9b12d16&quot;,&quot;order&quot;:&quot;02&quot;}},&quot;4531fabb-f4fb-46b9-bbe3-149be235aef2&quot;:{&quot;type&quot;:&quot;FIGURE_OBJECT&quot;,&quot;id&quot;:&quot;4531fabb-f4fb-46b9-bbe3-149be235aef2&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4f5fffb1-540a-4dc1-9ab5-9f6bb7ab538d&quot;,&quot;order&quot;:&quot;2&quot;}},&quot;8db8ed6e-1dfe-4427-bdde-87674d072b8f&quot;:{&quot;type&quot;:&quot;FIGURE_OBJECT&quot;,&quot;id&quot;:&quot;8db8ed6e-1dfe-4427-bdde-87674d072b8f&quot;,&quot;relativeTransform&quot;:{&quot;translate&quot;:{&quot;x&quot;:0.08712023474083651,&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219,244,1)&quot;},{&quot;type&quot;:&quot;STROKE&quot;,&quot;strokeStyle&quot;:&quot;rgba(49,126,194,1)&quot;,&quot;lineWidth&quot;:0.4207039153862856,&quot;lineJoin&quot;:&quot;round&quot;}],&quot;isLocked&quot;:false,&quot;parent&quot;:{&quot;type&quot;:&quot;CHILD&quot;,&quot;parentId&quot;:&quot;4f5fffb1-540a-4dc1-9ab5-9f6bb7ab538d&quot;,&quot;order&quot;:&quot;5&quot;}},&quot;e6dc9925-1562-402a-9351-c67bb0b7b31a&quot;:{&quot;type&quot;:&quot;FIGURE_OBJECT&quot;,&quot;id&quot;:&quot;e6dc9925-1562-402a-9351-c67bb0b7b31a&quot;,&quot;relativeTransform&quot;:{&quot;translate&quot;:{&quot;x&quot;:-104.26635026225135,&quot;y&quot;:-63.9981919232610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8.294219856871266,&quot;y&quot;:12.31049589494775},&quot;targetSize&quot;:{&quot;x&quot;:48.294219856871266,&quot;y&quot;:12.31049589494775},&quot;format&quot;:&quot;BETTER_TEXT&quot;,&quot;verticalAlign&quot;:&quot;TOP&quot;},&quot;isLocked&quot;:false,&quot;parent&quot;:{&quot;type&quot;:&quot;CHILD&quot;,&quot;parentId&quot;:&quot;37e0ba78-da7a-4b80-bf16-7a08c9b12d16&quot;,&quot;order&quot;:&quot;05&quot;}},&quot;8427e74d-654d-4ed2-b9cc-2c3cc249c23d&quot;:{&quot;type&quot;:&quot;FIGURE_OBJECT&quot;,&quot;id&quot;:&quot;8427e74d-654d-4ed2-b9cc-2c3cc249c23d&quot;,&quot;name&quot;:&quot;Tetraspanin&quot;,&quot;relativeTransform&quot;:{&quot;translate&quot;:{&quot;x&quot;:-101.26159227704413,&quot;y&quot;:-12.219282369868221},&quot;rotate&quot;:-2.4434609527920615e-16,&quot;skewX&quot;:0,&quot;scale&quot;:{&quot;x&quot;:0.0639367652562744,&quot;y&quot;:0.0639367652562744}},&quot;opacity&quot;:1,&quot;image&quot;:{&quot;url&quot;:&quot;https://icons.biorender.com/biorender/5b0ee8a4fcca5400143a0ec1/20180530181011/image/tetraspanin.png&quot;,&quot;fallbackUrl&quot;:&quot;https://res.cloudinary.com/dlcjuc3ej/image/upload/v1527703811/saruritqugbv2raqcsmd.svg#/keystone/api/icons/5b0ee8a4fcca5400143a0ec1/20180530181011/image/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07&quot;}},&quot;5e9d4f18-7bc5-4ccd-86a3-06ce97380752&quot;:{&quot;type&quot;:&quot;FIGURE_OBJECT&quot;,&quot;id&quot;:&quot;5e9d4f18-7bc5-4ccd-86a3-06ce97380752&quot;,&quot;relativeTransform&quot;:{&quot;translate&quot;:{&quot;x&quot;:-73.35343383664497,&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19]}],&quot;text&quot;:&quot;Normal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69.35835523725167,&quot;y&quot;:8.982320759148926},&quot;targetSize&quot;:{&quot;x&quot;:69.35835523725167,&quot;y&quot;:8.982320759148926},&quot;format&quot;:&quot;BETTER_TEXT&quot;,&quot;verticalAlign&quot;:&quot;TOP&quot;},&quot;isLocked&quot;:false,&quot;parent&quot;:{&quot;type&quot;:&quot;CHILD&quot;,&quot;parentId&quot;:&quot;37e0ba78-da7a-4b80-bf16-7a08c9b12d16&quot;,&quot;order&quot;:&quot;15&quot;}},&quot;f7989228-d94c-4526-87da-999e60cd9c3a&quot;:{&quot;type&quot;:&quot;FIGURE_OBJECT&quot;,&quot;id&quot;:&quot;f7989228-d94c-4526-87da-999e60cd9c3a&quot;,&quot;relativeTransform&quot;:{&quot;translate&quot;:{&quot;x&quot;:-47.93267196899958,&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rgba(23,23,23,1)&quot;,&quot;fontWeight&quot;:&quot;bold&quot;,&quot;fontStyle&quot;:&quot;normal&quot;,&quot;decoration&quot;:&quot;none&quot;,&quot;script&quot;:&quot;none&quot;},&quot;range&quot;:[0,5]}],&quot;text&quot;:&quot;Normal&quot;,&quot;baseStyle&quot;:{&quot;fontFamily&quot;:&quot;Roboto&quot;,&quot;fontSize&quot;:4.491160379574463,&quot;color&quot;:&quot;rgba(23,23,23,1)&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17&quot;}},&quot;dc350599-b94d-4969-ac76-a0920dfec7ed&quot;:{&quot;type&quot;:&quot;FIGURE_OBJECT&quot;,&quot;id&quot;:&quot;dc350599-b94d-4969-ac76-a0920dfec7ed&quot;,&quot;relativeTransform&quot;:{&quot;translate&quot;:{&quot;x&quot;:-47.22039280101154,&quot;y&quot;:-51.04607175545251},&quot;rotate&quot;:0},&quot;opacity&quot;:1,&quot;source&quot;:{&quot;type&quot;:&quot;ASSETS&quot;},&quot;pathStyles&quot;:[{&quot;type&quot;:&quot;FILL&quot;,&quot;fillStyle&quot;:&quot;rgb(0,0,0)&quot;}],&quot;isLocked&quot;:false,&quot;parent&quot;:{&quot;type&quot;:&quot;CHILD&quot;,&quot;parentId&quot;:&quot;37e0ba78-da7a-4b80-bf16-7a08c9b12d16&quot;,&quot;order&quot;:&quot;2&quot;}},&quot;8a00d087-2c66-4de5-b106-f13b2ebc5cc1&quot;:{&quot;type&quot;:&quot;FIGURE_OBJECT&quot;,&quot;id&quot;:&quot;8a00d087-2c66-4de5-b106-f13b2ebc5cc1&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dc350599-b94d-4969-ac76-a0920dfec7ed&quot;,&quot;order&quot;:&quot;2&quot;}},&quot;f3bc5e20-fdd6-4d56-9b29-a5a9d2cdea52&quot;:{&quot;type&quot;:&quot;FIGURE_OBJECT&quot;,&quot;id&quot;:&quot;f3bc5e20-fdd6-4d56-9b29-a5a9d2cdea52&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10, 163, 115, 1)&quot;},{&quot;type&quot;:&quot;STROKE&quot;,&quot;strokeStyle&quot;:&quot;rgba(96,139,99,1)&quot;,&quot;lineWidth&quot;:0.4207039153862856,&quot;lineJoin&quot;:&quot;round&quot;}],&quot;isLocked&quot;:false,&quot;parent&quot;:{&quot;type&quot;:&quot;CHILD&quot;,&quot;parentId&quot;:&quot;dc350599-b94d-4969-ac76-a0920dfec7ed&quot;,&quot;order&quot;:&quot;5&quot;}},&quot;584e3e45-2f27-44b5-b3a8-dc6d2b5c662f&quot;:{&quot;type&quot;:&quot;FIGURE_OBJECT&quot;,&quot;id&quot;:&quot;584e3e45-2f27-44b5-b3a8-dc6d2b5c662f&quot;,&quot;name&quot;:&quot;Tetraspanin&quot;,&quot;relativeTransform&quot;:{&quot;translate&quot;:{&quot;x&quot;:-47.05440892545977,&quot;y&quot;:-12.66297773858894},&quot;rotate&quot;:-2.4434609527920615e-16,&quot;skewX&quot;:0,&quot;scale&quot;:{&quot;x&quot;:0.0639367652562744,&quot;y&quot;:0.0639367652562744}},&quot;opacity&quot;:1,&quot;image&quot;:{&quot;url&quot;:&quot;https://icons.biorender.com/biorender/5b0ee908fcca5400143a0eca/tetraspanin.png&quot;,&quot;fallbackUrl&quot;:&quot;https://res.cloudinary.com/dlcjuc3ej/image/upload/v1527703811/dbztgvzkdsghjkroobrg.svg#/keystone/api/icons/5b0ee908fcca5400143a0eca/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22&quot;}},&quot;72312b33-6012-4c59-954e-b7cc0023396f&quot;:{&quot;type&quot;:&quot;FIGURE_OBJECT&quot;,&quot;id&quot;:&quot;72312b33-6012-4c59-954e-b7cc0023396f&quot;,&quot;relativeTransform&quot;:{&quot;translate&quot;:{&quot;x&quot;:-74.16667395235643,&quot;y&quot;:-10.0671578319508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12]}],&quot;text&quot;:&quot;under control&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3.22454997500655,&quot;y&quot;:13.694024795816105},&quot;targetSize&quot;:{&quot;x&quot;:33.22454997500655,&quot;y&quot;:13.694024795816105},&quot;format&quot;:&quot;BETTER_TEXT&quot;,&quot;verticalAlign&quot;:&quot;TOP&quot;},&quot;isLocked&quot;:false,&quot;parent&quot;:{&quot;type&quot;:&quot;CHILD&quot;,&quot;parentId&quot;:&quot;37e0ba78-da7a-4b80-bf16-7a08c9b12d16&quot;,&quot;order&quot;:&quot;25&quot;}},&quot;d573dfe7-7dae-4a8f-9b9e-f09764baf585&quot;:{&quot;type&quot;:&quot;FIGURE_OBJECT&quot;,&quot;id&quot;:&quot;d573dfe7-7dae-4a8f-9b9e-f09764baf585&quot;,&quot;relativeTransform&quot;:{&quot;translate&quot;:{&quot;x&quot;:-104.40765667811414,&quot;y&quot;:-35.13170391680497},&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27&quot;}},&quot;6f4e52a5-608e-4fe0-abbb-748e10fdf4f8&quot;:{&quot;type&quot;:&quot;FIGURE_OBJECT&quot;,&quot;id&quot;:&quot;6f4e52a5-608e-4fe0-abbb-748e10fdf4f8&quot;,&quot;relativeTransform&quot;:{&quot;translate&quot;:{&quot;x&quot;:-47.05444279664586,&quot;y&quot;:-35.75555162286019},&quot;rotate&quot;:0},&quot;opacity&quot;:1,&quot;path&quot;:{&quot;type&quot;:&quot;POLY_LINE&quot;,&quot;points&quot;:[{&quot;x&quot;:0,&quot;y&quot;:-9.864341407678701},{&quot;x&quot;:0,&quot;y&quot;:9.864341407678701}],&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3&quot;}},&quot;36d4cedb-cfdc-4b1b-87fc-44ced9b78706&quot;:{&quot;type&quot;:&quot;FIGURE_OBJECT&quot;,&quot;id&quot;:&quot;36d4cedb-cfdc-4b1b-87fc-44ced9b78706&quot;,&quot;relativeTransform&quot;:{&quot;translate&quot;:{&quot;x&quot;:29.047324898420275,&quot;y&quot;:-64.6724277435021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rgba(23,23,23,1)&quot;,&quot;fontWeight&quot;:&quot;bold&quot;,&quot;fontStyle&quot;:&quot;normal&quot;,&quot;decoration&quot;:&quot;none&quot;,&quot;script&quot;:&quot;none&quot;},&quot;range&quot;:[0,20]}],&quot;text&quot;:&quot;tumor-suppressor gene&quot;,&quot;baseStyle&quot;:{&quot;fontFamily&quot;:&quot;Roboto&quot;,&quot;fontSize&quot;:4.491160379574463,&quot;color&quot;:&quot;rgba(23,23,23,1)&quot;,&quot;fontWeight&quot;:&quot;bold&quot;,&quot;fontStyle&quot;:&quot;normal&quot;,&quot;decoration&quot;:&quot;none&quot;,&quot;script&quot;:&quot;none&quot;}}],&quot;verticalAlign&quot;:&quot;TOP&quot;},&quot;size&quot;:{&quot;x&quot;:49.614828583413264,&quot;y&quot;:10.962024254465348},&quot;targetSize&quot;:{&quot;x&quot;:49.614828583413264,&quot;y&quot;:10.962024254465348},&quot;format&quot;:&quot;BETTER_TEXT&quot;,&quot;verticalAlign&quot;:&quot;TOP&quot;},&quot;isLocked&quot;:false,&quot;parent&quot;:{&quot;type&quot;:&quot;CHILD&quot;,&quot;parentId&quot;:&quot;37e0ba78-da7a-4b80-bf16-7a08c9b12d16&quot;,&quot;order&quot;:&quot;35&quot;}},&quot;4eda2183-8b22-4ec6-983e-f468cc01f758&quot;:{&quot;type&quot;:&quot;FIGURE_OBJECT&quot;,&quot;id&quot;:&quot;4eda2183-8b22-4ec6-983e-f468cc01f758&quot;,&quot;name&quot;:&quot;Tetraspanin&quot;,&quot;relativeTransform&quot;:{&quot;translate&quot;:{&quot;x&quot;:33.934582520752265,&quot;y&quot;:-12.26909072180037},&quot;rotate&quot;:-2.443460952792061e-16,&quot;skewX&quot;:0,&quot;scale&quot;:{&quot;x&quot;:0.0506048913674146,&quot;y&quot;:0.0506048913674146}},&quot;opacity&quot;:0.62,&quot;image&quot;:{&quot;url&quot;:&quot;https://icons.biorender.com/biorender/5b0ee908fcca5400143a0ec3/tetraspanin.png&quot;,&quot;fallbackUrl&quot;:&quot;https://res.cloudinary.com/dlcjuc3ej/image/upload/v1527703813/g0vqe34jaduktbykbzms.svg#/keystone/api/icons/5b0ee908fcca5400143a0ec3/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4&quot;}},&quot;a1c9fada-1ac3-49a2-8ac8-744475110b2a&quot;:{&quot;type&quot;:&quot;FIGURE_OBJECT&quot;,&quot;id&quot;:&quot;a1c9fada-1ac3-49a2-8ac8-744475110b2a&quot;,&quot;relativeTransform&quot;:{&quot;translate&quot;:{&quot;x&quot;:60.35928479063279,&quot;y&quot;:-82.62213774093377},&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7.485267299290771,&quot;color&quot;:&quot;#232323&quot;,&quot;fontWeight&quot;:&quot;bold&quot;,&quot;fontStyle&quot;:&quot;normal&quot;,&quot;decoration&quot;:&quot;none&quot;,&quot;script&quot;:&quot;none&quot;},&quot;range&quot;:[0,22]}],&quot;text&quot;:&quot;Malignant Cell Division&quot;,&quot;baseStyle&quot;:{&quot;fontFamily&quot;:&quot;Roboto&quot;,&quot;fontSize&quot;:7.485267299290771,&quot;color&quot;:&quot;#232323&quot;,&quot;fontWeight&quot;:&quot;bold&quot;,&quot;fontStyle&quot;:&quot;normal&quot;,&quot;decoration&quot;:&quot;none&quot;,&quot;script&quot;:&quot;none&quot;}}],&quot;verticalAlign&quot;:&quot;TOP&quot;},&quot;size&quot;:{&quot;x&quot;:80.10910961769996,&quot;y&quot;:8.982320759148926},&quot;targetSize&quot;:{&quot;x&quot;:80.10910961769996,&quot;y&quot;:8.982320759148926},&quot;format&quot;:&quot;BETTER_TEXT&quot;,&quot;verticalAlign&quot;:&quot;TOP&quot;},&quot;isLocked&quot;:false,&quot;parent&quot;:{&quot;type&quot;:&quot;CHILD&quot;,&quot;parentId&quot;:&quot;37e0ba78-da7a-4b80-bf16-7a08c9b12d16&quot;,&quot;order&quot;:&quot;45&quot;}},&quot;a6a3c78a-0a25-4052-b486-e206d30b2ceb&quot;:{&quot;type&quot;:&quot;FIGURE_OBJECT&quot;,&quot;id&quot;:&quot;a6a3c78a-0a25-4052-b486-e206d30b2ceb&quot;,&quot;relativeTransform&quot;:{&quot;translate&quot;:{&quot;x&quot;:87.34278477842687,&quot;y&quot;:-64.67242774350221},&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4.491160379574463,&quot;color&quot;:&quot;#232323&quot;,&quot;fontWeight&quot;:&quot;bold&quot;,&quot;fontStyle&quot;:&quot;normal&quot;,&quot;decoration&quot;:&quot;none&quot;,&quot;script&quot;:&quot;none&quot;},&quot;range&quot;:[0,6]}],&quot;text&quot;:&quot;Mutated&quot;,&quot;baseStyle&quot;:{&quot;fontFamily&quot;:&quot;Roboto&quot;,&quot;fontSize&quot;:4.491160379574463,&quot;color&quot;:&quot;#232323&quot;,&quot;fontWeight&quot;:&quot;bold&quot;,&quot;fontStyle&quot;:&quot;normal&quot;,&quot;decoration&quot;:&quot;none&quot;,&quot;script&quot;:&quot;none&quot;}},{&quot;runs&quot;:[{&quot;style&quot;:{&quot;fontFamily&quot;:&quot;Roboto&quot;,&quot;fontSize&quot;:4.491160379574463,&quot;color&quot;:&quot;#232323&quot;,&quot;fontWeight&quot;:&quot;bold&quot;,&quot;fontStyle&quot;:&quot;normal&quot;,&quot;decoration&quot;:&quot;none&quot;,&quot;script&quot;:&quot;none&quot;},&quot;range&quot;:[0,13]}],&quot;text&quot;:&quot;proto-oncogene&quot;,&quot;baseStyle&quot;:{&quot;fontFamily&quot;:&quot;Roboto&quot;,&quot;fontSize&quot;:4.491160379574463,&quot;color&quot;:&quot;#232323&quot;,&quot;fontWeight&quot;:&quot;bold&quot;,&quot;fontStyle&quot;:&quot;normal&quot;,&quot;decoration&quot;:&quot;none&quot;,&quot;script&quot;:&quot;none&quot;}}],&quot;verticalAlign&quot;:&quot;TOP&quot;},&quot;size&quot;:{&quot;x&quot;:43.681172610494926,&quot;y&quot;:10.962024254465348},&quot;targetSize&quot;:{&quot;x&quot;:43.681172610494926,&quot;y&quot;:10.962024254465348},&quot;format&quot;:&quot;BETTER_TEXT&quot;,&quot;verticalAlign&quot;:&quot;TOP&quot;},&quot;isLocked&quot;:false,&quot;parent&quot;:{&quot;type&quot;:&quot;CHILD&quot;,&quot;parentId&quot;:&quot;37e0ba78-da7a-4b80-bf16-7a08c9b12d16&quot;,&quot;order&quot;:&quot;5&quot;}},&quot;a74d3cd9-85f4-46a5-82b8-8837a3bca7c4&quot;:{&quot;type&quot;:&quot;FIGURE_OBJECT&quot;,&quot;id&quot;:&quot;a74d3cd9-85f4-46a5-82b8-8837a3bca7c4&quot;,&quot;name&quot;:&quot;Tetraspanin&quot;,&quot;relativeTransform&quot;:{&quot;translate&quot;:{&quot;x&quot;:85.34482755101023,&quot;y&quot;:-11.467788117342288},&quot;rotate&quot;:-2.4434609527920615e-16,&quot;skewX&quot;:-4.071042747494368e-32,&quot;scale&quot;:{&quot;x&quot;:0.0687808298733983,&quot;y&quot;:0.06878082987339829}},&quot;opacity&quot;:1,&quot;image&quot;:{&quot;url&quot;:&quot;https://icons.biorender.com/biorender/5b0ee908fcca5400143a0ecd/tetraspanin.png&quot;,&quot;fallbackUrl&quot;:&quot;https://res.cloudinary.com/dlcjuc3ej/image/upload/v1527703811/gflxgaqrty1jzbdhvw4r.svg#/keystone/api/icons/5b0ee908fcca5400143a0ecd/tetraspanin.svg&quot;,&quot;size&quot;:{&quot;x&quot;:329,&quot;y&quot;:354},&quot;isPremium&quot;:false},&quot;source&quot;:{&quot;id&quot;:&quot;5b0ee8a4fcca5400143a0ec1&quot;,&quot;type&quot;:&quot;ASSETS&quot;},&quot;pathStyles&quot;:[{&quot;type&quot;:&quot;FILL&quot;,&quot;fillStyle&quot;:&quot;rgb(0,0,0)&quot;}],&quot;isLocked&quot;:false,&quot;parent&quot;:{&quot;type&quot;:&quot;CHILD&quot;,&quot;parentId&quot;:&quot;37e0ba78-da7a-4b80-bf16-7a08c9b12d16&quot;,&quot;order&quot;:&quot;52&quot;}},&quot;9186f41e-66b0-4e9b-bec8-7617578642cf&quot;:{&quot;type&quot;:&quot;FIGURE_OBJECT&quot;,&quot;id&quot;:&quot;9186f41e-66b0-4e9b-bec8-7617578642cf&quot;,&quot;relativeTransform&quot;:{&quot;translate&quot;:{&quot;x&quot;:58.31754559813263,&quot;y&quot;:-9.641429364648673},&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5.2396871095035396,&quot;color&quot;:&quot;#232323&quot;,&quot;fontWeight&quot;:&quot;normal&quot;,&quot;fontStyle&quot;:&quot;normal&quot;,&quot;decoration&quot;:&quot;none&quot;,&quot;script&quot;:&quot;none&quot;},&quot;range&quot;:[0,8]}],&quot;text&quot;:&quot;Abnormal &quot;,&quot;baseStyle&quot;:{&quot;fontFamily&quot;:&quot;Roboto&quot;,&quot;fontSize&quot;:5.2396871095035396,&quot;color&quot;:&quot;#232323&quot;,&quot;fontWeight&quot;:&quot;normal&quot;,&quot;fontStyle&quot;:&quot;normal&quot;,&quot;decoration&quot;:&quot;none&quot;,&quot;script&quot;:&quot;none&quot;}},{&quot;runs&quot;:[{&quot;style&quot;:{&quot;fontFamily&quot;:&quot;Roboto&quot;,&quot;fontSize&quot;:5.2396871095035396,&quot;color&quot;:&quot;#232323&quot;,&quot;fontWeight&quot;:&quot;normal&quot;,&quot;fontStyle&quot;:&quot;normal&quot;,&quot;decoration&quot;:&quot;none&quot;,&quot;script&quot;:&quot;none&quot;},&quot;range&quot;:[0,9]}],&quot;text&quot;:&quot;cell cycle&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377339007767233,&quot;y&quot;:14.242686350260358},&quot;targetSize&quot;:{&quot;x&quot;:30.377339007767233,&quot;y&quot;:14.242686350260358},&quot;format&quot;:&quot;BETTER_TEXT&quot;,&quot;verticalAlign&quot;:&quot;TOP&quot;},&quot;isLocked&quot;:false,&quot;parent&quot;:{&quot;type&quot;:&quot;CHILD&quot;,&quot;parentId&quot;:&quot;37e0ba78-da7a-4b80-bf16-7a08c9b12d16&quot;,&quot;order&quot;:&quot;55&quot;}},&quot;4d12291f-a53b-4ca9-a994-01419dcce5c4&quot;:{&quot;type&quot;:&quot;FIGURE_OBJECT&quot;,&quot;id&quot;:&quot;4d12291f-a53b-4ca9-a994-01419dcce5c4&quot;,&quot;relativeTransform&quot;:{&quot;translate&quot;:{&quot;x&quot;:29.56632284582853,&quot;y&quot;:-36.643778856533},&quot;rotate&quot;:0},&quot;opacity&quot;:1,&quot;path&quot;:{&quot;type&quot;:&quot;POLY_LINE&quot;,&quot;points&quot;:[{&quot;x&quot;:0,&quot;y&quot;:-9.78709149232988},{&quot;x&quot;:0,&quot;y&quot;:9.78709149232988}],&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57&quot;}},&quot;f292875b-c9a5-4c65-af48-92fee609efc5&quot;:{&quot;type&quot;:&quot;FIGURE_OBJECT&quot;,&quot;id&quot;:&quot;f292875b-c9a5-4c65-af48-92fee609efc5&quot;,&quot;relativeTransform&quot;:{&quot;translate&quot;:{&quot;x&quot;:86.9195367272968,&quot;y&quot;:-36.7841276183947},&quot;rotate&quot;:0},&quot;opacity&quot;:1,&quot;path&quot;:{&quot;type&quot;:&quot;POLY_LINE&quot;,&quot;points&quot;:[{&quot;x&quot;:0,&quot;y&quot;:-9.927440254191582},{&quot;x&quot;:0,&quot;y&quot;:9.927440254191582}],&quot;closed&quot;:false},&quot;pathStyles&quot;:[{&quot;type&quot;:&quot;FILL&quot;,&quot;fillStyle&quot;:&quot;rgba(0,0,0,0)&quot;},{&quot;type&quot;:&quot;STROKE&quot;,&quot;strokeStyle&quot;:{&quot;units&quot;:&quot;PATH_LENGTH&quot;,&quot;stops&quot;:{&quot;0&quot;:&quot;#23232300&quot;,&quot;1&quot;:&quot;#232323&quot;,&quot;0.45&quot;:&quot;#232323&quot;}},&quot;lineWidth&quot;:0.5613950474468079,&quot;lineJoin&quot;:&quot;round&quot;}],&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37e0ba78-da7a-4b80-bf16-7a08c9b12d16&quot;,&quot;order&quot;:&quot;6&quot;}},&quot;3657cc3b-9c1f-407c-9d43-f46e8dc1baeb&quot;:{&quot;type&quot;:&quot;FIGURE_OBJECT&quot;,&quot;id&quot;:&quot;3657cc3b-9c1f-407c-9d43-f46e8dc1baeb&quot;,&quot;relativeTransform&quot;:{&quot;translate&quot;:{&quot;x&quot;:87.81458407953647,&quot;y&quot;:-50.97451418746714},&quot;rotate&quot;:0},&quot;opacity&quot;:1,&quot;source&quot;:{&quot;type&quot;:&quot;ASSETS&quot;},&quot;pathStyles&quot;:[{&quot;type&quot;:&quot;FILL&quot;,&quot;fillStyle&quot;:&quot;rgb(0,0,0)&quot;}],&quot;isLocked&quot;:false,&quot;parent&quot;:{&quot;type&quot;:&quot;CHILD&quot;,&quot;parentId&quot;:&quot;37e0ba78-da7a-4b80-bf16-7a08c9b12d16&quot;,&quot;order&quot;:&quot;62&quot;}},&quot;bcb78eb0-38b7-4228-8763-be5529f3752c&quot;:{&quot;type&quot;:&quot;FIGURE_OBJECT&quot;,&quot;id&quot;:&quot;bcb78eb0-38b7-4228-8763-be5529f3752c&quot;,&quot;relativeTransform&quot;:{&quot;translate&quot;:{&quot;x&quot;:0,&quot;y&quot;:-0.000027278470520882746},&quot;rotate&quot;:0},&quot;opacity&quot;:1,&quot;path&quot;:{&quot;type&quot;:&quot;POLY_LINE&quot;,&quot;points&quot;:[{&quot;x&quot;:-21.613709326702104,&quot;y&quot;:0},{&quot;x&quot;:21.613709326702104,&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3657cc3b-9c1f-407c-9d43-f46e8dc1baeb&quot;,&quot;order&quot;:&quot;2&quot;}},&quot;1ac9f933-3dc8-4d1a-bcc9-0a3b33dc51a5&quot;:{&quot;type&quot;:&quot;FIGURE_OBJECT&quot;,&quot;id&quot;:&quot;1ac9f933-3dc8-4d1a-bcc9-0a3b33dc51a5&quot;,&quot;relativeTransform&quot;:{&quot;translate&quot;:{&quot;x&quot;:-0.7444885472426271,&quot;y&quot;:0},&quot;rotate&quot;:0},&quot;opacity&quot;:1,&quot;source&quot;:{&quot;type&quot;:&quot;ASSETS&quot;},&quot;pathStyles&quot;:[{&quot;type&quot;:&quot;FILL&quot;,&quot;fillStyle&quot;:&quot;rgb(0,0,0)&quot;}],&quot;isLocked&quot;:false,&quot;parent&quot;:{&quot;type&quot;:&quot;CHILD&quot;,&quot;parentId&quot;:&quot;3657cc3b-9c1f-407c-9d43-f46e8dc1baeb&quot;,&quot;order&quot;:&quot;5&quot;}},&quot;a8f64a58-ed9a-42da-b54c-7beab1d7b07c&quot;:{&quot;type&quot;:&quot;FIGURE_OBJECT&quot;,&quot;id&quot;:&quot;a8f64a58-ed9a-42da-b54c-7beab1d7b07c&quot;,&quot;relativeTransform&quot;:{&quot;translate&quot;:{&quot;x&quot;:-7.977903457100523e-15,&quot;y&quot;:8.975141389238089e-15},&quot;rotate&quot;:0},&quot;opacity&quot;:1,&quot;path&quot;:{&quot;type&quot;:&quot;RECT&quot;,&quot;size&quot;:{&quot;x&quot;:22.946087017801627,&quot;y&quot;:6.356511654332705},&quot;cornerRounding&quot;:{&quot;type&quot;:&quot;ARC_LENGTH&quot;,&quot;global&quot;:0}},&quot;pathStyles&quot;:[{&quot;type&quot;:&quot;FILL&quot;,&quot;fillStyle&quot;:&quot;rgba(255, 222, 223, 1)&quot;},{&quot;type&quot;:&quot;STROKE&quot;,&quot;strokeStyle&quot;:&quot;rgba(224,127,128,1)&quot;,&quot;lineWidth&quot;:0.4207039153862856,&quot;lineJoin&quot;:&quot;round&quot;}],&quot;isLocked&quot;:false,&quot;parent&quot;:{&quot;type&quot;:&quot;CHILD&quot;,&quot;parentId&quot;:&quot;1ac9f933-3dc8-4d1a-bcc9-0a3b33dc51a5&quot;,&quot;order&quot;:&quot;2&quot;}},&quot;ad915d98-ca2e-4053-ace3-6803a0a1b3a4&quot;:{&quot;type&quot;:&quot;FIGURE_OBJECT&quot;,&quot;id&quot;:&quot;ad915d98-ca2e-4053-ace3-6803a0a1b3a4&quot;,&quot;relativeTransform&quot;:{&quot;translate&quot;:{&quot;x&quot;:5.313226475486134,&quot;y&quot;:0.038473632409465046},&quot;rotate&quot;:0},&quot;opacity&quot;:1,&quot;path&quot;:{&quot;type&quot;:&quot;RECT&quot;,&quot;size&quot;:{&quot;x&quot;:3.9614135190273037,&quot;y&quot;:6.552693694058948},&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1ac9f933-3dc8-4d1a-bcc9-0a3b33dc51a5&quot;,&quot;order&quot;:&quot;5&quot;}},&quot;1870a2d6-42bd-4d31-aab9-ec8276014973&quot;:{&quot;type&quot;:&quot;FIGURE_OBJECT&quot;,&quot;id&quot;:&quot;1870a2d6-42bd-4d31-aab9-ec8276014973&quot;,&quot;relativeTransform&quot;:{&quot;translate&quot;:{&quot;x&quot;:112.92269059377651,&quot;y&quot;:-9.3714094746544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Gain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3.67234943684312,&quot;y&quot;:6.743567541024707},&quot;targetSize&quot;:{&quot;x&quot;:33.67234943684312,&quot;y&quot;:6.743567541024707},&quot;format&quot;:&quot;BETTER_TEXT&quot;,&quot;verticalAlign&quot;:&quot;TOP&quot;},&quot;isLocked&quot;:false,&quot;parent&quot;:{&quot;type&quot;:&quot;CHILD&quot;,&quot;parentId&quot;:&quot;37e0ba78-da7a-4b80-bf16-7a08c9b12d16&quot;,&quot;order&quot;:&quot;65&quot;}},&quot;cfa606ff-bb95-4d9e-aeb6-581c54eeb200&quot;:{&quot;type&quot;:&quot;FIGURE_OBJECT&quot;,&quot;id&quot;:&quot;cfa606ff-bb95-4d9e-aeb6-581c54eeb200&quot;,&quot;relativeTransform&quot;:{&quot;translate&quot;:{&quot;x&quot;:8.827315682410976,&quot;y&quot;:-9.37140947465441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4.491160379574463,&quot;color&quot;:&quot;#232323&quot;,&quot;fontWeight&quot;:&quot;normal&quot;,&quot;fontStyle&quot;:&quot;normal&quot;,&quot;decoration&quot;:&quot;none&quot;,&quot;script&quot;:&quot;none&quot;},&quot;range&quot;:[0,15]}],&quot;text&quot;:&quot;Loss of function&quot;,&quot;baseStyle&quot;:{&quot;fontFamily&quot;:&quot;Roboto&quot;,&quot;fontSize&quot;:4.491160379574463,&quot;color&quot;:&quot;#232323&quot;,&quot;fontWeight&quot;:&quot;normal&quot;,&quot;fontStyle&quot;:&quot;normal&quot;,&quot;decoration&quot;:&quot;none&quot;,&quot;script&quot;:&quot;none&quot;}}],&quot;verticalAlign&quot;:&quot;TOP&quot;},&quot;size&quot;:{&quot;x&quot;:32.515725223113115,&quot;y&quot;:7.0234944742633125},&quot;targetSize&quot;:{&quot;x&quot;:32.515725223113115,&quot;y&quot;:7.0234944742633125},&quot;format&quot;:&quot;BETTER_TEXT&quot;,&quot;verticalAlign&quot;:&quot;TOP&quot;},&quot;isLocked&quot;:false,&quot;parent&quot;:{&quot;type&quot;:&quot;CHILD&quot;,&quot;parentId&quot;:&quot;37e0ba78-da7a-4b80-bf16-7a08c9b12d16&quot;,&quot;order&quot;:&quot;67&quot;}},&quot;d4f0ba87-18c4-453f-9880-2f76f921f219&quot;:{&quot;type&quot;:&quot;FIGURE_OBJECT&quot;,&quot;id&quot;:&quot;d4f0ba87-18c4-453f-9880-2f76f921f219&quot;,&quot;relativeTransform&quot;:{&quot;translate&quot;:{&quot;x&quot;:-73.85446349865124,&quot;y&quot;:-3.6286110292546083},&quot;rotate&quot;:0},&quot;opacity&quot;:1,&quot;source&quot;:{&quot;type&quot;:&quot;ASSETS&quot;},&quot;pathStyles&quot;:[{&quot;type&quot;:&quot;FILL&quot;,&quot;fillStyle&quot;:&quot;rgb(0,0,0)&quot;}],&quot;isLocked&quot;:false,&quot;parent&quot;:{&quot;type&quot;:&quot;CHILD&quot;,&quot;parentId&quot;:&quot;37e0ba78-da7a-4b80-bf16-7a08c9b12d16&quot;,&quot;order&quot;:&quot;7&quot;}},&quot;772c9841-f3a6-4c7e-82a3-583e9e10610b&quot;:{&quot;type&quot;:&quot;FIGURE_OBJECT&quot;,&quot;id&quot;:&quot;772c9841-f3a6-4c7e-82a3-583e9e10610b&quot;,&quot;relativeTransform&quot;:{&quot;translate&quot;:{&quot;x&quot;:0,&quot;y&quot;:-6.710252375277847},&quot;rotate&quot;:0},&quot;opacity&quot;:1,&quot;source&quot;:{&quot;type&quot;:&quot;ASSETS&quot;},&quot;pathStyles&quot;:[{&quot;type&quot;:&quot;FILL&quot;,&quot;fillStyle&quot;:&quot;rgb(0,0,0)&quot;}],&quot;isLocked&quot;:false,&quot;parent&quot;:{&quot;type&quot;:&quot;CHILD&quot;,&quot;parentId&quot;:&quot;d4f0ba87-18c4-453f-9880-2f76f921f219&quot;,&quot;order&quot;:&quot;2&quot;}},&quot;f2beabb0-358b-4152-95c4-064bb4056168&quot;:{&quot;type&quot;:&quot;FIGURE_OBJECT&quot;,&quot;id&quot;:&quot;f2beabb0-358b-4152-95c4-064bb4056168&quot;,&quot;relativeTransform&quot;:{&quot;translate&quot;:{&quot;x&quot;:-0.44962423252385675,&quot;y&quot;:1.0391013484048492},&quot;rotate&quot;:0},&quot;opacity&quot;:0.8,&quot;path&quot;:{&quot;type&quot;:&quot;ARC&quot;,&quot;size&quot;:{&quot;x&quot;:44.28558891594181,&quot;y&quot;:44.28558891594181},&quot;startAngle&quot;:-2.4704355372283016,&quot;sweepAngle&quot;:1.872372111143531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2&quot;}},&quot;53465372-ca0f-4899-93bb-767f6e65be1a&quot;:{&quot;type&quot;:&quot;FIGURE_OBJECT&quot;,&quot;id&quot;:&quot;53465372-ca0f-4899-93bb-767f6e65be1a&quot;,&quot;relativeTransform&quot;:{&quot;translate&quot;:{&quot;x&quot;:0.051761034086634204,&quot;y&quot;:-0.6412381499676265},&quot;rotate&quot;:0},&quot;opacity&quot;:0.8,&quot;path&quot;:{&quot;type&quot;:&quot;ARC&quot;,&quot;size&quot;:{&quot;x&quot;:45.0813153128162,&quot;y&quot;:45.0813153128162},&quot;startAngle&quot;:0.5564393334755543,&quot;sweepAngle&quot;:1.9807788257127954},&quot;pathStyles&quot;:[{&quot;type&quot;:&quot;FILL&quot;,&quot;fillStyle&quot;:&quot;rgba(0,0,0,0)&quot;},{&quot;type&quot;:&quot;STROKE&quot;,&quot;strokeStyle&quot;:&quot;#232323&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72c9841-f3a6-4c7e-82a3-583e9e10610b&quot;,&quot;order&quot;:&quot;5&quot;}},&quot;b4c2db87-8d2b-4c95-aa83-85ff3d448ea2&quot;:{&quot;type&quot;:&quot;FIGURE_OBJECT&quot;,&quot;id&quot;:&quot;b4c2db87-8d2b-4c95-aa83-85ff3d448ea2&quot;,&quot;relativeTransform&quot;:{&quot;translate&quot;:{&quot;x&quot;:3.1336167085628155,&quot;y&quot;:21.84773415108874},&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23232300&quot;,&quot;1&quot;:&quot;#232323&quot;,&quot;0.45&quot;:&quot;#232323&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4f0ba87-18c4-453f-9880-2f76f921f219&quot;,&quot;order&quot;:&quot;5&quot;}},&quot;997b0c4c-598c-4ea8-950b-54ef45bad04d&quot;:{&quot;type&quot;:&quot;FIGURE_OBJECT&quot;,&quot;id&quot;:&quot;997b0c4c-598c-4ea8-950b-54ef45bad04d&quot;,&quot;relativeTransform&quot;:{&quot;translate&quot;:{&quot;x&quot;:57.58061964573107,&quot;y&quot;:-4.306564588564607},&quot;rotate&quot;:0},&quot;opacity&quot;:1,&quot;source&quot;:{&quot;type&quot;:&quot;ASSETS&quot;},&quot;pathStyles&quot;:[{&quot;type&quot;:&quot;FILL&quot;,&quot;fillStyle&quot;:&quot;rgb(0,0,0)&quot;}],&quot;isLocked&quot;:false,&quot;parent&quot;:{&quot;type&quot;:&quot;CHILD&quot;,&quot;parentId&quot;:&quot;37e0ba78-da7a-4b80-bf16-7a08c9b12d16&quot;,&quot;order&quot;:&quot;72&quot;}},&quot;8396cc98-8b02-4c37-a533-4b5553d18108&quot;:{&quot;type&quot;:&quot;FIGURE_OBJECT&quot;,&quot;id&quot;:&quot;8396cc98-8b02-4c37-a533-4b5553d18108&quot;,&quot;relativeTransform&quot;:{&quot;translate&quot;:{&quot;x&quot;:0,&quot;y&quot;:-6.287371303665319},&quot;rotate&quot;:0},&quot;opacity&quot;:1,&quot;source&quot;:{&quot;type&quot;:&quot;ASSETS&quot;},&quot;pathStyles&quot;:[{&quot;type&quot;:&quot;FILL&quot;,&quot;fillStyle&quot;:&quot;rgb(0,0,0)&quot;}],&quot;isLocked&quot;:false,&quot;parent&quot;:{&quot;type&quot;:&quot;CHILD&quot;,&quot;parentId&quot;:&quot;997b0c4c-598c-4ea8-950b-54ef45bad04d&quot;,&quot;order&quot;:&quot;2&quot;}},&quot;0f3394af-8a1b-4e6d-b425-47786da12f75&quot;:{&quot;type&quot;:&quot;FIGURE_OBJECT&quot;,&quot;id&quot;:&quot;0f3394af-8a1b-4e6d-b425-47786da12f75&quot;,&quot;relativeTransform&quot;:{&quot;translate&quot;:{&quot;x&quot;:-0.44962423252382483,&quot;y&quot;:1.0391013484048492},&quot;rotate&quot;:0},&quot;opacity&quot;:0.8,&quot;path&quot;:{&quot;type&quot;:&quot;ARC&quot;,&quot;size&quot;:{&quot;x&quot;:44.28558891594181,&quot;y&quot;:44.28558891594181},&quot;startAngle&quot;:-2.5394201491869275,&quot;sweepAngle&quot;:2.005669918099118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2&quot;}},&quot;3774a635-40e7-47b8-861f-fc379ccd2f93&quot;:{&quot;type&quot;:&quot;FIGURE_OBJECT&quot;,&quot;id&quot;:&quot;3774a635-40e7-47b8-861f-fc379ccd2f93&quot;,&quot;relativeTransform&quot;:{&quot;translate&quot;:{&quot;x&quot;:0.05176103408666611,&quot;y&quot;:-0.6412381499676265},&quot;rotate&quot;:0},&quot;opacity&quot;:0.8,&quot;path&quot;:{&quot;type&quot;:&quot;ARC&quot;,&quot;size&quot;:{&quot;x&quot;:45.0813153128162,&quot;y&quot;:45.0813153128162},&quot;startAngle&quot;:0.6906183870784486,&quot;sweepAngle&quot;:1.9947432677584507},&quot;pathStyles&quot;:[{&quot;type&quot;:&quot;FILL&quot;,&quot;fillStyle&quot;:&quot;rgba(0,0,0,0)&quot;},{&quot;type&quot;:&quot;STROKE&quot;,&quot;strokeStyle&quot;:&quot;rgba(192,56,48,1)&quot;,&quot;lineWidth&quot;:2.2455801897872316,&quot;lineJoin&quot;:&quot;round&quot;}],&quot;pathMarkers&quot;:{&quot;markerEnd&quot;:{&quot;type&quot;:&quot;PATH&quot;,&quot;units&quot;:{&quot;type&quot;:&quot;STROKE_WIDTH&quot;,&quot;scale&quot;:0.4},&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8396cc98-8b02-4c37-a533-4b5553d18108&quot;,&quot;order&quot;:&quot;5&quot;}},&quot;006ea12b-8393-4375-8ab4-51293d24e09f&quot;:{&quot;type&quot;:&quot;FIGURE_OBJECT&quot;,&quot;id&quot;:&quot;006ea12b-8393-4375-8ab4-51293d24e09f&quot;,&quot;relativeTransform&quot;:{&quot;translate&quot;:{&quot;x&quot;:5.014000162829662,&quot;y&quot;:21.424853079476215},&quot;rotate&quot;:0},&quot;opacity&quot;:1,&quot;path&quot;:{&quot;type&quot;:&quot;POLY_LINE&quot;,&quot;points&quot;:[{&quot;x&quot;:7.990607150677945,&quot;y&quot;:-8.364409207609581},{&quot;x&quot;:-4.36008389315183,&quot;y&quot;:-2.221395769314741},{&quot;x&quot;:-7.721707033172768,&quot;y&quot;:8.364409207609581}],&quot;closed&quot;:false},&quot;pathStyles&quot;:[{&quot;type&quot;:&quot;FILL&quot;,&quot;fillStyle&quot;:&quot;rgba(0,0,0,0)&quot;},{&quot;type&quot;:&quot;STROKE&quot;,&quot;strokeStyle&quot;:{&quot;units&quot;:&quot;PATH_LENGTH&quot;,&quot;stops&quot;:{&quot;0&quot;:&quot;#C0383000&quot;,&quot;1&quot;:&quot;#C03830&quot;,&quot;0.45&quot;:&quot;#C03830&quot;}},&quot;lineWidth&quot;:1.4034876186170198,&quot;lineJoin&quot;:&quot;round&quot;}],&quot;pathSmoothing&quot;:{&quot;type&quot;:&quot;CATMULL_SMOOTHING&quot;,&quot;smoothing&quot;:0.2},&quot;pathMarkers&quot;:{&quot;markerEnd&quot;:{&quot;type&quot;:&quot;PATH&quot;,&quot;units&quot;:{&quot;type&quot;:&quot;STROKE_WIDTH&quot;,&quot;scale&quot;:0.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97b0c4c-598c-4ea8-950b-54ef45bad04d&quot;,&quot;order&quot;:&quot;5&quot;}},&quot;bd456494-35e5-41c3-a9db-187a6cd997a6&quot;:{&quot;type&quot;:&quot;FIGURE_OBJECT&quot;,&quot;id&quot;:&quot;bd456494-35e5-41c3-a9db-187a6cd997a6&quot;,&quot;relativeTransform&quot;:{&quot;translate&quot;:{&quot;x&quot;:60.611397210825984,&quot;y&quot;:-50.6209358513233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3.7426336496453856,&quot;color&quot;:&quot;#232323&quot;,&quot;fontWeight&quot;:&quot;normal&quot;,&quot;fontStyle&quot;:&quot;normal&quot;,&quot;decoration&quot;:&quot;none&quot;,&quot;script&quot;:&quot;none&quot;},&quot;range&quot;:[0,5]}],&quot;text&quot;:&quot;and/or&quot;,&quot;baseStyle&quot;:{&quot;fontFamily&quot;:&quot;Roboto&quot;,&quot;fontSize&quot;:3.7426336496453856,&quot;color&quot;:&quot;#232323&quot;,&quot;fontWeight&quot;:&quot;normal&quot;,&quot;fontStyle&quot;:&quot;normal&quot;,&quot;decoration&quot;:&quot;none&quot;,&quot;script&quot;:&quot;none&quot;}}],&quot;verticalAlign&quot;:&quot;TOP&quot;},&quot;size&quot;:{&quot;x&quot;:15.616723689653128,&quot;y&quot;:5.920846433738999},&quot;targetSize&quot;:{&quot;x&quot;:15.616723689653128,&quot;y&quot;:5.920846433738999},&quot;format&quot;:&quot;BETTER_TEXT&quot;,&quot;verticalAlign&quot;:&quot;TOP&quot;},&quot;isLocked&quot;:false,&quot;parent&quot;:{&quot;type&quot;:&quot;CHILD&quot;,&quot;parentId&quot;:&quot;37e0ba78-da7a-4b80-bf16-7a08c9b12d16&quot;,&quot;order&quot;:&quot;75&quot;}},&quot;afefb4ad-2ad3-49d4-853e-bcf255c9b226&quot;:{&quot;type&quot;:&quot;FIGURE_OBJECT&quot;,&quot;id&quot;:&quot;afefb4ad-2ad3-49d4-853e-bcf255c9b226&quot;,&quot;relativeTransform&quot;:{&quot;translate&quot;:{&quot;x&quot;:29.231520237502963,&quot;y&quot;:-51.026821961447176},&quot;rotate&quot;:0},&quot;opacity&quot;:1,&quot;source&quot;:{&quot;type&quot;:&quot;ASSETS&quot;},&quot;pathStyles&quot;:[{&quot;type&quot;:&quot;FILL&quot;,&quot;fillStyle&quot;:&quot;rgb(0,0,0)&quot;}],&quot;isLocked&quot;:false,&quot;parent&quot;:{&quot;type&quot;:&quot;CHILD&quot;,&quot;parentId&quot;:&quot;37e0ba78-da7a-4b80-bf16-7a08c9b12d16&quot;,&quot;order&quot;:&quot;77&quot;}},&quot;a8269a61-0912-4e73-84f2-a0ea5a6457bf&quot;:{&quot;type&quot;:&quot;FIGURE_OBJECT&quot;,&quot;id&quot;:&quot;a8269a61-0912-4e73-84f2-a0ea5a6457bf&quot;,&quot;relativeTransform&quot;:{&quot;translate&quot;:{&quot;x&quot;:0,&quot;y&quot;:-0.000048098380664749016},&quot;rotate&quot;:0},&quot;opacity&quot;:1,&quot;path&quot;:{&quot;type&quot;:&quot;POLY_LINE&quot;,&quot;points&quot;:[{&quot;x&quot;:-20.385743252961912,&quot;y&quot;:0},{&quot;x&quot;:20.385743252961912,&quot;y&quot;:0}],&quot;closed&quot;:false},&quot;pathStyles&quot;:[{&quot;type&quot;:&quot;FILL&quot;,&quot;fillStyle&quot;:&quot;rgba(0,0,0,0)&quot;},{&quot;type&quot;:&quot;STROKE&quot;,&quot;strokeStyle&quot;:&quot;rgba(70,69,70,1)&quot;,&quot;lineWidth&quot;:0.4207039153862856,&quot;lineJoin&quot;:&quot;round&quot;}],&quot;isLocked&quot;:false,&quot;parent&quot;:{&quot;type&quot;:&quot;CHILD&quot;,&quot;parentId&quot;:&quot;afefb4ad-2ad3-49d4-853e-bcf255c9b226&quot;,&quot;order&quot;:&quot;2&quot;}},&quot;12653bfe-7418-4bac-990a-365bf3d7fcab&quot;:{&quot;type&quot;:&quot;FIGURE_OBJECT&quot;,&quot;id&quot;:&quot;12653bfe-7418-4bac-990a-365bf3d7fcab&quot;,&quot;relativeTransform&quot;:{&quot;translate&quot;:{&quot;x&quot;:0.0871202347407727,&quot;y&quot;:8.975141389238089e-15},&quot;rotate&quot;:0},&quot;opacity&quot;:1,&quot;path&quot;:{&quot;type&quot;:&quot;RECT&quot;,&quot;size&quot;:{&quot;x&quot;:23.696866444567785,&quot;y&quot;:6.356511654332705},&quot;cornerRounding&quot;:{&quot;type&quot;:&quot;ARC_LENGTH&quot;,&quot;global&quot;:0}},&quot;pathStyles&quot;:[{&quot;type&quot;:&quot;FILL&quot;,&quot;fillStyle&quot;:&quot;rgba(185,182,182,1)&quot;},{&quot;type&quot;:&quot;STROKE&quot;,&quot;strokeStyle&quot;:&quot;rgba(70,69,70,1)&quot;,&quot;lineWidth&quot;:0.4207039153862856,&quot;lineJoin&quot;:&quot;round&quot;}],&quot;isLocked&quot;:false,&quot;parent&quot;:{&quot;type&quot;:&quot;CHILD&quot;,&quot;parentId&quot;:&quot;afefb4ad-2ad3-49d4-853e-bcf255c9b226&quot;,&quot;order&quot;:&quot;5&quot;}},&quot;ce6088d1-ed8f-431f-bbbc-1feb18c29629&quot;:{&quot;type&quot;:&quot;FIGURE_OBJECT&quot;,&quot;id&quot;:&quot;ce6088d1-ed8f-431f-bbbc-1feb18c29629&quot;,&quot;relativeTransform&quot;:{&quot;translate&quot;:{&quot;x&quot;:3.8657132909587055,&quot;y&quot;:0.02538183370563553},&quot;rotate&quot;:0},&quot;opacity&quot;:1,&quot;path&quot;:{&quot;type&quot;:&quot;RECT&quot;,&quot;size&quot;:{&quot;x&quot;:3.9614135190273037,&quot;y&quot;:5.890774232678557},&quot;cornerRounding&quot;:{&quot;type&quot;:&quot;ARC_LENGTH&quot;,&quot;global&quot;:0}},&quot;pathStyles&quot;:[{&quot;type&quot;:&quot;FILL&quot;,&quot;fillStyle&quot;:&quot;rgba(194,87,87,1)&quot;},{&quot;type&quot;:&quot;STROKE&quot;,&quot;strokeStyle&quot;:&quot;#95AAD3&quot;,&quot;lineWidth&quot;:0,&quot;lineJoin&quot;:&quot;round&quot;}],&quot;isLocked&quot;:false,&quot;parent&quot;:{&quot;type&quot;:&quot;CHILD&quot;,&quot;parentId&quot;:&quot;afefb4ad-2ad3-49d4-853e-bcf255c9b226&quot;,&quot;order&quot;:&quot;7&quot;}},&quot;8722f101-9aa8-4a34-8c44-df845899d080&quot;:{&quot;type&quot;:&quot;FIGURE_OBJECT&quot;,&quot;id&quot;:&quot;8722f101-9aa8-4a34-8c44-df845899d080&quot;,&quot;relativeTransform&quot;:{&quot;translate&quot;:{&quot;x&quot;:-78.91372420855154,&quot;y&quot;:31.5454265533708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Normal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29.861546131936368,&quot;y&quot;:6.1753455219148865},&quot;targetSize&quot;:{&quot;x&quot;:29.861546131936368,&quot;y&quot;:6.1753455219148865},&quot;format&quot;:&quot;BETTER_TEXT&quot;,&quot;verticalAlign&quot;:&quot;TOP&quot;},&quot;isLocked&quot;:false,&quot;parent&quot;:{&quot;type&quot;:&quot;CHILD&quot;,&quot;parentId&quot;:&quot;37e0ba78-da7a-4b80-bf16-7a08c9b12d16&quot;,&quot;order&quot;:&quot;8&quot;}},&quot;6ca99e10-9712-442c-bde5-9011e777297b&quot;:{&quot;type&quot;:&quot;FIGURE_OBJECT&quot;,&quot;id&quot;:&quot;6ca99e10-9712-442c-bde5-9011e777297b&quot;,&quot;relativeTransform&quot;:{&quot;translate&quot;:{&quot;x&quot;:55.355333108968956,&quot;y&quot;:31.44605962997283},&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5.2396871095035396,&quot;color&quot;:&quot;#232323&quot;,&quot;fontWeight&quot;:&quot;normal&quot;,&quot;fontStyle&quot;:&quot;normal&quot;,&quot;decoration&quot;:&quot;none&quot;,&quot;script&quot;:&quot;none&quot;},&quot;range&quot;:[0,11]}],&quot;text&quot;:&quot;Cancer cells&quot;,&quot;baseStyle&quot;:{&quot;fontFamily&quot;:&quot;Roboto&quot;,&quot;fontSize&quot;:5.2396871095035396,&quot;color&quot;:&quot;#232323&quot;,&quot;fontWeight&quot;:&quot;normal&quot;,&quot;fontStyle&quot;:&quot;normal&quot;,&quot;decoration&quot;:&quot;none&quot;,&quot;script&quot;:&quot;none&quot;}}],&quot;verticalAlign&quot;:&quot;TOP&quot;},&quot;size&quot;:{&quot;x&quot;:30.439439521035347,&quot;y&quot;:6.1753455219148865},&quot;targetSize&quot;:{&quot;x&quot;:30.439439521035347,&quot;y&quot;:6.1753455219148865},&quot;format&quot;:&quot;BETTER_TEXT&quot;,&quot;verticalAlign&quot;:&quot;TOP&quot;},&quot;isLocked&quot;:false,&quot;parent&quot;:{&quot;type&quot;:&quot;CHILD&quot;,&quot;parentId&quot;:&quot;37e0ba78-da7a-4b80-bf16-7a08c9b12d16&quot;,&quot;order&quot;:&quot;85&quot;}},&quot;bfd73bfb-d878-49d8-94f6-82a2e3ab8476&quot;:{&quot;id&quot;:&quot;bfd73bfb-d878-49d8-94f6-82a2e3ab8476&quot;,&quot;name&quot;:&quot;Spheroidal cell&quot;,&quot;type&quot;:&quot;FIGURE_OBJECT&quot;,&quot;relativeTransform&quot;:{&quot;translate&quot;:{&quot;x&quot;:-86.63897467599415,&quot;y&quot;:50.45485140900546},&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05&quot;}},&quot;470988d2-4de6-4606-a69a-e6df7de53fd0&quot;:{&quot;id&quot;:&quot;470988d2-4de6-4606-a69a-e6df7de53fd0&quot;,&quot;name&quot;:&quot;Spheroidal cell&quot;,&quot;type&quot;:&quot;FIGURE_OBJECT&quot;,&quot;relativeTransform&quot;:{&quot;translate&quot;:{&quot;x&quot;:-76.62055638615331,&quot;y&quot;:63.51817204005583},&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5&quot;}},&quot;0538cab1-3b1c-43de-a0eb-1a5922c53dad&quot;:{&quot;id&quot;:&quot;0538cab1-3b1c-43de-a0eb-1a5922c53dad&quot;,&quot;name&quot;:&quot;Spheroidal cell&quot;,&quot;type&quot;:&quot;FIGURE_OBJECT&quot;,&quot;relativeTransform&quot;:{&quot;translate&quot;:{&quot;x&quot;:-70.72759612939525,&quot;y&quot;:47.78812832350224},&quot;rotate&quot;:0,&quot;skewX&quot;:0,&quot;scale&quot;:{&quot;x&quot;:0.2125790963908934,&quot;y&quot;:0.2125790963908934}},&quot;image&quot;:{&quot;url&quot;:&quot;https://icons.biorender.com/biorender/5f35964d8d485800287e50a2/spheroidal-cell.png&quot;,&quot;fallbackUrl&quot;:&quot;https://res.cloudinary.com/dlcjuc3ej/image/upload/v1597347396/uvguwx35nemi9d1xuodo.svg#/keystone/api/icons/5f35964d8d485800287e50a2/spheroidal-cell.svg&quot;,&quot;isPremium&quot;:false,&quot;size&quot;:{&quot;x&quot;:100,&quot;y&quot;:98.08917197452229}},&quot;source&quot;:{&quot;id&quot;:&quot;5f32bc680be41f0028c4b1b3&quot;,&quot;type&quot;:&quot;ASSETS&quot;},&quot;isPremium&quot;:false,&quot;parent&quot;:{&quot;type&quot;:&quot;CHILD&quot;,&quot;parentId&quot;:&quot;37e0ba78-da7a-4b80-bf16-7a08c9b12d16&quot;,&quot;order&quot;:&quot;1&quot;}},&quot;514cd8b5-d88a-40ea-85c4-c6996be844eb&quot;:{&quot;relativeTransform&quot;:{&quot;translate&quot;:{&quot;x&quot;:56.21653256284541,&quot;y&quot;:62.84252142419952},&quot;rotate&quot;:1.5707963267948966},&quot;type&quot;:&quot;FIGURE_OBJECT&quot;,&quot;id&quot;:&quot;514cd8b5-d88a-40ea-85c4-c6996be844eb&quot;,&quot;name&quot;:&quot;Cancer cells (medium tumor) &quot;,&quot;displayName&quot;:&quot;Cancer cells (medium tumor)&quot;,&quot;opacity&quot;:1,&quot;source&quot;:{&quot;id&quot;:&quot;61608f372932c400a9da5cdc&quot;,&quot;type&quot;:&quot;ASSETS&quot;},&quot;pathStyles&quot;:[{&quot;type&quot;:&quot;FILL&quot;,&quot;fillStyle&quot;:&quot;rgb(0,0,0)&quot;}],&quot;isLocked&quot;:false,&quot;parent&quot;:{&quot;type&quot;:&quot;CHILD&quot;,&quot;parentId&quot;:&quot;37e0ba78-da7a-4b80-bf16-7a08c9b12d16&quot;,&quot;order&quot;:&quot;97&quot;},&quot;isPremium&quot;:true},&quot;04c108dc-6a26-4d8d-8af9-690b65dcd71e&quot;:{&quot;id&quot;:&quot;04c108dc-6a26-4d8d-8af9-690b65dcd71e&quot;,&quot;name&quot;:&quot;Cancer cell&quot;,&quot;type&quot;:&quot;FIGURE_OBJECT&quot;,&quot;relativeTransform&quot;:{&quot;translate&quot;:{&quot;x&quot;:-5.591025361229274,&quot;y&quot;:-9.136833324590478},&quot;rotate&quot;:0,&quot;skewX&quot;:0,&quot;scale&quot;:{&quot;x&quot;:0.1759216198981821,&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5&quot;}},&quot;a3b83d0f-c384-4156-be1c-ff5003de28f5&quot;:{&quot;id&quot;:&quot;a3b83d0f-c384-4156-be1c-ff5003de28f5&quot;,&quot;name&quot;:&quot;Cancer cell&quot;,&quot;type&quot;:&quot;FIGURE_OBJECT&quot;,&quot;relativeTransform&quot;:{&quot;translate&quot;:{&quot;x&quot;:7.872600147735121,&quot;y&quot;:-9.248269511039211},&quot;rotate&quot;:-0.6590175543038372,&quot;skewX&quot;:5.605209185804764e-17,&quot;scale&quot;:{&quot;x&quot;:0.17592161989818225,&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quot;}},&quot;8618861d-8037-4bfd-aaaf-6f79ecfc6da2&quot;:{&quot;id&quot;:&quot;8618861d-8037-4bfd-aaaf-6f79ecfc6da2&quot;,&quot;name&quot;:&quot;Cancer cell&quot;,&quot;type&quot;:&quot;FIGURE_OBJECT&quot;,&quot;relativeTransform&quot;:{&quot;translate&quot;:{&quot;x&quot;:1.0657462957259114,&quot;y&quot;:0.374118901299542},&quot;rotate&quot;:1.2242084338272926e-16,&quot;skewX&quot;:-6.121042169136472e-17,&quot;scale&quot;:{&quot;x&quot;:0.17592161989818217,&quot;y&quot;:0.1759216198981821}},&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95&quot;}},&quot;55c1ba43-6d2e-48f5-a705-cfeab511f37a&quot;:{&quot;id&quot;:&quot;55c1ba43-6d2e-48f5-a705-cfeab511f37a&quot;,&quot;name&quot;:&quot;Cancer cell&quot;,&quot;type&quot;:&quot;FIGURE_OBJECT&quot;,&quot;relativeTransform&quot;:{&quot;translate&quot;:{&quot;x&quot;:-3.2955853865066733,&quot;y&quot;:-15.172291009521727},&quot;rotate&quot;:0.3660135791738499,&quot;skewX&quot;:0,&quot;scale&quot;:{&quot;x&quot;:-0.1647613573401255,&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7&quot;},&quot;opacity&quot;:0.75},&quot;5f7d21c2-18c6-4a37-8b77-e7f189977bca&quot;:{&quot;id&quot;:&quot;5f7d21c2-18c6-4a37-8b77-e7f189977bca&quot;,&quot;name&quot;:&quot;Cancer cell&quot;,&quot;type&quot;:&quot;FIGURE_OBJECT&quot;,&quot;relativeTransform&quot;:{&quot;translate&quot;:{&quot;x&quot;:-13.017342432140005,&quot;y&quot;:2.805832613145088},&quot;rotate&quot;:5.76291900546817,&quot;skewX&quot;:-6.390274787380962e-17,&quot;scale&quot;:{&quot;x&quot;:-0.16476135734012562,&quot;y&quot;:0.1647613573401256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5&quot;},&quot;opacity&quot;:1},&quot;a36e8c9b-b3c7-4780-939b-5fb01ad3b561&quot;:{&quot;id&quot;:&quot;a36e8c9b-b3c7-4780-939b-5fb01ad3b561&quot;,&quot;name&quot;:&quot;Cancer cell&quot;,&quot;type&quot;:&quot;FIGURE_OBJECT&quot;,&quot;relativeTransform&quot;:{&quot;translate&quot;:{&quot;x&quot;:5.863142340382472,&quot;y&quot;:0.7878793310029079},&quot;rotate&quot;:0.35576541617156676,&quot;skewX&quot;:-6.390274787380959e-17,&quot;scale&quot;:{&quot;x&quot;:0.16476135734012565,&quot;y&quot;:0.1647613573401258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6&quot;},&quot;opacity&quot;:0.75},&quot;6eeb5ba0-09c8-4b9f-a373-b78823fd5073&quot;:{&quot;id&quot;:&quot;6eeb5ba0-09c8-4b9f-a373-b78823fd5073&quot;,&quot;name&quot;:&quot;Cancer cell&quot;,&quot;type&quot;:&quot;FIGURE_OBJECT&quot;,&quot;relativeTransform&quot;:{&quot;translate&quot;:{&quot;x&quot;:12.141383567346953,&quot;y&quot;:-9.248040514712294},&quot;rotate&quot;:-0.4609401658967458,&quot;skewX&quot;:-3.490881681944139e-16,&quot;scale&quot;:{&quot;x&quot;:0.1576277097119571,&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33},&quot;06474863-6d80-4836-9869-974dfba9e32c&quot;:{&quot;id&quot;:&quot;06474863-6d80-4836-9869-974dfba9e32c&quot;,&quot;name&quot;:&quot;Cancer cell&quot;,&quot;type&quot;:&quot;FIGURE_OBJECT&quot;,&quot;relativeTransform&quot;:{&quot;translate&quot;:{&quot;x&quot;:-12.507541770464423,&quot;y&quot;:-6.584741895007417},&quot;rotate&quot;:-2.657675854596578,&quot;skewX&quot;:-2.0945290091664821e-16,&quot;scale&quot;:{&quot;x&quot;:0.15762770971195714,&quot;y&quot;:0.15762770971195714}},&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3&quot;},&quot;opacity&quot;:0.75},&quot;cdb8f70a-3c3d-4c32-9015-b84ab820b7ba&quot;:{&quot;id&quot;:&quot;cdb8f70a-3c3d-4c32-9015-b84ab820b7ba&quot;,&quot;name&quot;:&quot;Cancer cell&quot;,&quot;type&quot;:&quot;FIGURE_OBJECT&quot;,&quot;relativeTransform&quot;:{&quot;translate&quot;:{&quot;x&quot;:-15.52836295589955,&quot;y&quot;:-9.136775274653672},&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quot;},&quot;opacity&quot;:0.33},&quot;d9baa887-d7e7-48d2-bf0f-bb12e3776477&quot;:{&quot;id&quot;:&quot;d9baa887-d7e7-48d2-bf0f-bb12e3776477&quot;,&quot;name&quot;:&quot;Cancer cell&quot;,&quot;type&quot;:&quot;FIGURE_OBJECT&quot;,&quot;relativeTransform&quot;:{&quot;translate&quot;:{&quot;x&quot;:2.7286848380141806,&quot;y&quot;:-17.49656698285594},&quot;rotate&quot;:2.074478189675535,&quot;skewX&quot;:-5.723555649380691e-17,&quot;scale&quot;:{&quot;x&quot;:0.12310258571760822,&quot;y&quot;:0.12310258571760835}},&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05&quot;},&quot;opacity&quot;:0.33},&quot;1340330d-24b2-45f4-8b23-7fb64de21d9f&quot;:{&quot;id&quot;:&quot;1340330d-24b2-45f4-8b23-7fb64de21d9f&quot;,&quot;name&quot;:&quot;Cancer cell&quot;,&quot;type&quot;:&quot;FIGURE_OBJECT&quot;,&quot;relativeTransform&quot;:{&quot;translate&quot;:{&quot;x&quot;:11.670873605919635,&quot;y&quot;:4.420494038500286},&quot;rotate&quot;:2.5459788714337668,&quot;skewX&quot;:-1.1210418371609545e-16,&quot;scale&quot;:{&quot;x&quot;:0.1759216198981821,&quot;y&quot;:0.17592161989818209}},&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85&quot;}},&quot;48537d41-38db-4d3e-b970-74382bb3eb50&quot;:{&quot;id&quot;:&quot;48537d41-38db-4d3e-b970-74382bb3eb50&quot;,&quot;name&quot;:&quot;Cancer cell&quot;,&quot;type&quot;:&quot;FIGURE_OBJECT&quot;,&quot;relativeTransform&quot;:{&quot;translate&quot;:{&quot;x&quot;:-0.033289644257412626,&quot;y&quot;:11.24859064479167},&quot;rotate&quot;:1.8869613171299298,&quot;skewX&quot;:5.605209185804769e-17,&quot;scale&quot;:{&quot;x&quot;:0.17592161989818217,&quot;y&quot;:0.1759216198981821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4&quot;}},&quot;6caf35ce-3a4b-45c9-b310-b8321f961b88&quot;:{&quot;id&quot;:&quot;6caf35ce-3a4b-45c9-b310-b8321f961b88&quot;,&quot;name&quot;:&quot;Cancer cell&quot;,&quot;type&quot;:&quot;FIGURE_OBJECT&quot;,&quot;relativeTransform&quot;:{&quot;translate&quot;:{&quot;x&quot;:18.142566784080987,&quot;y&quot;:0.7740176865098383},&quot;rotate&quot;:5.687775170272651,&quot;skewX&quot;:1.9170824362142872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2&quot;},&quot;opacity&quot;:0.75},&quot;b3a03ecf-09f1-4613-ad96-da85915c8594&quot;:{&quot;id&quot;:&quot;b3a03ecf-09f1-4613-ad96-da85915c8594&quot;,&quot;name&quot;:&quot;Cancer cell&quot;,&quot;type&quot;:&quot;FIGURE_OBJECT&quot;,&quot;relativeTransform&quot;:{&quot;translate&quot;:{&quot;x&quot;:13.825375784416229,&quot;y&quot;:13.090909087674811},&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3&quot;},&quot;opacity&quot;:0.33},&quot;b2e6c3ad-ac62-42cc-9778-e8e018d56586&quot;:{&quot;id&quot;:&quot;b2e6c3ad-ac62-42cc-9778-e8e018d56586&quot;,&quot;name&quot;:&quot;Cancer cell&quot;,&quot;type&quot;:&quot;FIGURE_OBJECT&quot;,&quot;relativeTransform&quot;:{&quot;translate&quot;:{&quot;x&quot;:2.889845274862764,&quot;y&quot;:20.742452908510018},&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25&quot;},&quot;opacity&quot;:0.33},&quot;bbc32bf0-e1eb-4423-a0ec-a094f4a47049&quot;:{&quot;id&quot;:&quot;bbc32bf0-e1eb-4423-a0ec-a094f4a47049&quot;,&quot;name&quot;:&quot;Cancer cell&quot;,&quot;type&quot;:&quot;FIGURE_OBJECT&quot;,&quot;relativeTransform&quot;:{&quot;translate&quot;:{&quot;x&quot;:-11.212367056314443,&quot;y&quot;:14.744083988016916},&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73&quot;},&quot;opacity&quot;:0.33},&quot;a8768724-b558-4624-8cc7-38cf673ddd52&quot;:{&quot;id&quot;:&quot;a8768724-b558-4624-8cc7-38cf673ddd52&quot;,&quot;name&quot;:&quot;Cancer cell&quot;,&quot;type&quot;:&quot;FIGURE_OBJECT&quot;,&quot;relativeTransform&quot;:{&quot;translate&quot;:{&quot;x&quot;:-6.442786696991901,&quot;y&quot;:11.63311877418854},&quot;rotate&quot;:5.687775170272651,&quot;skewX&quot;:7.668329744857149e-16,&quot;scale&quot;:{&quot;x&quot;:-0.16476135734012565,&quot;y&quot;:0.1647613573401257}},&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15&quot;},&quot;opacity&quot;:0.75},&quot;4d54c5b5-883a-4d43-aa7f-0fc84655b761&quot;:{&quot;id&quot;:&quot;4d54c5b5-883a-4d43-aa7f-0fc84655b761&quot;,&quot;name&quot;:&quot;Cancer cell&quot;,&quot;type&quot;:&quot;FIGURE_OBJECT&quot;,&quot;relativeTransform&quot;:{&quot;translate&quot;:{&quot;x&quot;:7.872537908444915,&quot;y&quot;:-19.01976011514323},&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f6ad0275-7cf2-4214-8d61-b231b14043f5&quot;:{&quot;id&quot;:&quot;f6ad0275-7cf2-4214-8d61-b231b14043f5&quot;,&quot;name&quot;:&quot;Cancer cell&quot;,&quot;type&quot;:&quot;FIGURE_OBJECT&quot;,&quot;relativeTransform&quot;:{&quot;translate&quot;:{&quot;x&quot;:15.662038596434087,&quot;y&quot;:-11.227911333357694},&quot;rotate&quot;:1.11305447359475,&quot;skewX&quot;:0,&quot;scale&quot;:{&quot;x&quot;:0.1576277097119572,&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2&quot;},&quot;opacity&quot;:0.33},&quot;0581aa75-04dc-4431-b345-d4c35b3c8563&quot;:{&quot;id&quot;:&quot;0581aa75-04dc-4431-b345-d4c35b3c8563&quot;,&quot;name&quot;:&quot;Cancer cell&quot;,&quot;type&quot;:&quot;FIGURE_OBJECT&quot;,&quot;relativeTransform&quot;:{&quot;translate&quot;:{&quot;x&quot;:-17.062730304231362,&quot;y&quot;:4.420413447242863},&quot;rotate&quot;:2.074478189675535,&quot;skewX&quot;:6.981763363888283e-17,&quot;scale&quot;:{&quot;x&quot;:0.15762770971195705,&quot;y&quot;:0.1576277097119572}},&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1&quot;},&quot;opacity&quot;:0.33},&quot;2f44b472-b633-4a9d-b6d7-e821b9b4dc27&quot;:{&quot;id&quot;:&quot;2f44b472-b633-4a9d-b6d7-e821b9b4dc27&quot;,&quot;name&quot;:&quot;Cancer cell&quot;,&quot;type&quot;:&quot;FIGURE_OBJECT&quot;,&quot;relativeTransform&quot;:{&quot;translate&quot;:{&quot;x&quot;:9.749659362690535,&quot;y&quot;:10.863870759339449},&quot;rotate&quot;:5.687775170272651,&quot;skewX&quot;:6.390274787380958e-16,&quot;scale&quot;:{&quot;x&quot;:-0.16476135734012565,&quot;y&quot;:0.16476135734012573}},&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92&quot;},&quot;opacity&quot;:0.75},&quot;b1f2cd04-a782-4cad-b5b9-e3e16453ff0b&quot;:{&quot;id&quot;:&quot;b1f2cd04-a782-4cad-b5b9-e3e16453ff0b&quot;,&quot;name&quot;:&quot;Cancer cell&quot;,&quot;type&quot;:&quot;FIGURE_OBJECT&quot;,&quot;relativeTransform&quot;:{&quot;translate&quot;:{&quot;x&quot;:-7.567221781480361,&quot;y&quot;:-18.863123929462947},&quot;rotate&quot;:-1.5707963267948972,&quot;skewX&quot;:-2.049430882096779e-16,&quot;scale&quot;:{&quot;x&quot;:0.1576277097119571,&quot;y&quot;:0.15762770971195716}},&quot;image&quot;:{&quot;url&quot;:&quot;https://icons.biorender.com/biorender/61770047aa87c30029843f49/cancer-cell-01.png&quot;,&quot;fallbackUrl&quot;:&quot;https://res.cloudinary.com/dlcjuc3ej/image/upload/v1635188797/cpg4alupqldfq5hdw5pr.svg#/keystone/api/icons/61770047aa87c30029843f49/cancer-cell-01.svg&quot;,&quot;isPremium&quot;:false,&quot;isPacked&quot;:true,&quot;size&quot;:{&quot;x&quot;:100,&quot;y&quot;:100.95238095238095}},&quot;source&quot;:{&quot;id&quot;:&quot;6153716fe75ac20029699eee&quot;,&quot;type&quot;:&quot;ASSETS&quot;},&quot;parent&quot;:{&quot;type&quot;:&quot;CHILD&quot;,&quot;parentId&quot;:&quot;514cd8b5-d88a-40ea-85c4-c6996be844eb&quot;,&quot;order&quot;:&quot;005&quot;},&quot;opacity&quot;:0.33},&quot;2e3b401e-c1cf-4c20-9735-07380f9154d9&quot;:{&quot;type&quot;:&quot;FIGURE_OBJECT&quot;,&quot;id&quot;:&quot;2e3b401e-c1cf-4c20-9735-07380f9154d9&quot;,&quot;relativeTransform&quot;:{&quot;translate&quot;:{&quot;x&quot;:0,&quot;y&quot;:0},&quot;rotate&quot;:0},&quot;isLocked&quot;:false,&quot;parent&quot;:{&quot;type&quot;:&quot;CHILD&quot;,&quot;parentId&quot;:&quot;512a449f-31ef-48a2-8357-7b0286b161c3&quot;,&quot;order&quot;:&quot;5&quot;}},&quot;f3c37644-fbbb-42d7-a895-bca8e4a6bacc&quot;:{&quot;type&quot;:&quot;FIGURE_OBJECT&quot;,&quot;id&quot;:&quot;f3c37644-fbbb-42d7-a895-bca8e4a6bacc&quot;,&quot;name&quot;:&quot;Chromatin (loops)&quot;,&quot;relativeTransform&quot;:{&quot;translate&quot;:{&quot;x&quot;:-172.9770829297821,&quot;y&quot;:-186.96782142857145},&quot;rotate&quot;:-1.5707963267948966,&quot;skewX&quot;:0,&quot;scale&quot;:{&quot;x&quot;:0.34806295399515735,&quot;y&quot;:0.34806295399515735}},&quot;opacity&quot;:1,&quot;image&quot;:{&quot;url&quot;:&quot;https://icons.biorender.com/biorender/5a957c62c1f2360014638e3e/20180809145915/image/chromatin-loops.png&quot;,&quot;fallbackUrl&quot;:&quot;https://res.cloudinary.com/dlcjuc3ej/image/upload/v1533826755/ozlzcdfkqnnzdkislckn.svg#/keystone/api/icons/5a957c62c1f2360014638e3e/20180809145915/image/chromatin-loops.svg&quot;,&quot;size&quot;:{&quot;x&quot;:236,&quot;y&quot;:500},&quot;isPremium&quot;:false},&quot;source&quot;:{&quot;id&quot;:&quot;5a957c62c1f2360014638e3e&quot;,&quot;type&quot;:&quot;ASSETS&quot;},&quot;pathStyles&quot;:[{&quot;type&quot;:&quot;FILL&quot;,&quot;fillStyle&quot;:&quot;rgb(0,0,0)&quot;}],&quot;isLocked&quot;:false,&quot;parent&quot;:{&quot;type&quot;:&quot;CHILD&quot;,&quot;parentId&quot;:&quot;2e3b401e-c1cf-4c20-9735-07380f9154d9&quot;,&quot;order&quot;:&quot;01&quot;}},&quot;c627ba9e-1229-4d39-bb7f-9c660a3a6f39&quot;:{&quot;type&quot;:&quot;FIGURE_OBJECT&quot;,&quot;id&quot;:&quot;c627ba9e-1229-4d39-bb7f-9c660a3a6f39&quot;,&quot;name&quot;:&quot;Chromatin (condensed loops)&quot;,&quot;relativeTransform&quot;:{&quot;translate&quot;:{&quot;x&quot;:167.5464304404048,&quot;y&quot;:-181.42577656147515},&quot;rotate&quot;:4.71238898038469,&quot;skewX&quot;:0,&quot;scale&quot;:{&quot;x&quot;:-0.4639305091725168,&quot;y&quot;:0.416086258093074}},&quot;opacity&quot;:1,&quot;image&quot;:{&quot;url&quot;:&quot;https://icons.biorender.com/biorender/5a957cd4c1f2360014638e4e/20180809145823/image/chromatin-condensed-loops.png&quot;,&quot;fallbackUrl&quot;:&quot;https://res.cloudinary.com/dlcjuc3ej/image/upload/v1533826703/zh8mbwvi6gjbjeszoqgb.svg#/keystone/api/icons/5a957cd4c1f2360014638e4e/20180809145823/image/chromatin-condensed-loops.svg&quot;,&quot;size&quot;:{&quot;x&quot;:138,&quot;y&quot;:506},&quot;isPremium&quot;:false},&quot;source&quot;:{&quot;id&quot;:&quot;5a957cd4c1f2360014638e4e&quot;,&quot;type&quot;:&quot;ASSETS&quot;},&quot;pathStyles&quot;:[{&quot;type&quot;:&quot;FILL&quot;,&quot;fillStyle&quot;:&quot;rgb(0,0,0)&quot;}],&quot;isLocked&quot;:false,&quot;parent&quot;:{&quot;type&quot;:&quot;CHILD&quot;,&quot;parentId&quot;:&quot;2e3b401e-c1cf-4c20-9735-07380f9154d9&quot;,&quot;order&quot;:&quot;02&quot;}},&quot;690fa356-d1df-4456-8341-15e5c7cf7627&quot;:{&quot;type&quot;:&quot;FIGURE_OBJECT&quot;,&quot;id&quot;:&quot;690fa356-d1df-4456-8341-15e5c7cf7627&quot;,&quot;relativeTransform&quot;:{&quot;translate&quot;:{&quot;x&quot;:-165.92857142857142,&quot;y&quot;:28.3265212519451},&quot;rotate&quot;:0},&quot;opacity&quot;:1,&quot;source&quot;:{&quot;type&quot;:&quot;ASSETS&quot;},&quot;pathStyles&quot;:[{&quot;type&quot;:&quot;FILL&quot;,&quot;fillStyle&quot;:&quot;rgb(0,0,0)&quot;}],&quot;isLocked&quot;:false,&quot;parent&quot;:{&quot;type&quot;:&quot;CHILD&quot;,&quot;parentId&quot;:&quot;2e3b401e-c1cf-4c20-9735-07380f9154d9&quot;,&quot;order&quot;:&quot;03&quot;}},&quot;7d668303-fc80-435c-89a8-dd7cbc415334&quot;:{&quot;type&quot;:&quot;FIGURE_OBJECT&quot;,&quot;id&quot;:&quot;7d668303-fc80-435c-89a8-dd7cbc415334&quot;,&quot;relativeTransform&quot;:{&quot;translate&quot;:{&quot;x&quot;:0,&quot;y&quot;:34.10814597635039},&quot;rotate&quot;:0},&quot;opacity&quot;:1,&quot;path&quot;:{&quot;type&quot;:&quot;RECT&quot;,&quot;size&quot;:{&quot;x&quot;:292.8392857142857,&quot;y&quot;:307.48125055118953},&quot;cornerRounding&quot;:{&quot;type&quot;:&quot;ARC_LENGTH&quot;,&quot;global&quot;:0}},&quot;pathStyles&quot;:[{&quot;type&quot;:&quot;FILL&quot;,&quot;fillStyle&quot;:&quot;rgba(238,244,251,0.74)&quot;},{&quot;type&quot;:&quot;STROKE&quot;,&quot;strokeStyle&quot;:&quot;rgba(70,69,70,1)&quot;,&quot;lineWidth&quot;:1.2321428571428572,&quot;lineJoin&quot;:&quot;round&quot;}],&quot;isLocked&quot;:false,&quot;parent&quot;:{&quot;type&quot;:&quot;CHILD&quot;,&quot;parentId&quot;:&quot;690fa356-d1df-4456-8341-15e5c7cf7627&quot;,&quot;order&quot;:&quot;1&quot;}},&quot;d5f8b802-86f6-4d41-8ae2-fd25497d878d&quot;:{&quot;type&quot;:&quot;FIGURE_OBJECT&quot;,&quot;id&quot;:&quot;d5f8b802-86f6-4d41-8ae2-fd25497d878d&quot;,&quot;relativeTransform&quot;:{&quot;translate&quot;:{&quot;x&quot;:-72.16941750030652,&quot;y&quot;:-146.4248154695231},&quot;rotate&quot;:0},&quot;opacity&quot;:1,&quot;path&quot;:{&quot;type&quot;:&quot;POLY_LINE&quot;,&quot;points&quot;:[{&quot;x&quot;:-73.81227464316368,&quot;y&quot;:26.432884353850678},{&quot;x&quot;:73.81227464316368,&quot;y&quot;:-26.4328843538505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2&quot;}},&quot;3fd4431a-40eb-4c13-b9c3-b2e79af2ae01&quot;:{&quot;type&quot;:&quot;FIGURE_OBJECT&quot;,&quot;id&quot;:&quot;3fd4431a-40eb-4c13-b9c3-b2e79af2ae01&quot;,&quot;relativeTransform&quot;:{&quot;translate&quot;:{&quot;x&quot;:82.55374446443905,&quot;y&quot;:-146.32229593447187},&quot;rotate&quot;:0},&quot;opacity&quot;:1,&quot;path&quot;:{&quot;type&quot;:&quot;POLY_LINE&quot;,&quot;points&quot;:[{&quot;x&quot;:63.6608873215819,&quot;y&quot;:26.53540388890182},{&quot;x&quot;:-63.6608873215819,&quot;y&quot;:-26.53540388890182}],&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690fa356-d1df-4456-8341-15e5c7cf7627&quot;,&quot;order&quot;:&quot;5&quot;}},&quot;d1b4c5e5-eeb2-4ffb-a2a4-a642ef28262b&quot;:{&quot;type&quot;:&quot;FIGURE_OBJECT&quot;,&quot;id&quot;:&quot;d1b4c5e5-eeb2-4ffb-a2a4-a642ef28262b&quot;,&quot;relativeTransform&quot;:{&quot;translate&quot;:{&quot;x&quot;:10.590916353383314,&quot;y&quot;:-180.34643813704787},&quot;rotate&quot;:0},&quot;opacity&quot;:1,&quot;path&quot;:{&quot;type&quot;:&quot;RECT&quot;,&quot;size&quot;:{&quot;x&quot;:16.663975563909485,&quot;y&quot;:15.004666229794449},&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690fa356-d1df-4456-8341-15e5c7cf7627&quot;,&quot;order&quot;:&quot;7&quot;}},&quot;adb649ba-6e0f-4ca7-8b24-f6daf80beebe&quot;:{&quot;type&quot;:&quot;FIGURE_OBJECT&quot;,&quot;id&quot;:&quot;adb649ba-6e0f-4ca7-8b24-f6daf80beebe&quot;,&quot;relativeTransform&quot;:{&quot;translate&quot;:{&quot;x&quot;:176.9201071428572,&quot;y&quot;:25.948673060799187},&quot;rotate&quot;:0},&quot;opacity&quot;:1,&quot;source&quot;:{&quot;type&quot;:&quot;ASSETS&quot;},&quot;pathStyles&quot;:[{&quot;type&quot;:&quot;FILL&quot;,&quot;fillStyle&quot;:&quot;rgb(0,0,0)&quot;}],&quot;isLocked&quot;:false,&quot;parent&quot;:{&quot;type&quot;:&quot;CHILD&quot;,&quot;parentId&quot;:&quot;2e3b401e-c1cf-4c20-9735-07380f9154d9&quot;,&quot;order&quot;:&quot;05&quot;}},&quot;d70a05e4-0b18-4fe7-a9f6-598767c6c666&quot;:{&quot;type&quot;:&quot;FIGURE_OBJECT&quot;,&quot;id&quot;:&quot;d70a05e4-0b18-4fe7-a9f6-598767c6c666&quot;,&quot;relativeTransform&quot;:{&quot;translate&quot;:{&quot;x&quot;:0,&quot;y&quot;:37.37952913399877},&quot;rotate&quot;:0},&quot;opacity&quot;:1,&quot;path&quot;:{&quot;type&quot;:&quot;RECT&quot;,&quot;size&quot;:{&quot;x&quot;:292.8392857142857,&quot;y&quot;:305.77871642503027},&quot;cornerRounding&quot;:{&quot;type&quot;:&quot;ARC_LENGTH&quot;,&quot;global&quot;:0}},&quot;pathStyles&quot;:[{&quot;type&quot;:&quot;FILL&quot;,&quot;fillStyle&quot;:&quot;rgba(234,234,234,0.31)&quot;},{&quot;type&quot;:&quot;STROKE&quot;,&quot;strokeStyle&quot;:&quot;rgba(70,69,70,1)&quot;,&quot;lineWidth&quot;:1.2321428571428572,&quot;lineJoin&quot;:&quot;round&quot;}],&quot;isLocked&quot;:false,&quot;parent&quot;:{&quot;type&quot;:&quot;CHILD&quot;,&quot;parentId&quot;:&quot;adb649ba-6e0f-4ca7-8b24-f6daf80beebe&quot;,&quot;order&quot;:&quot;1&quot;}},&quot;72e2df79-5a36-4ac3-825e-d63dcab529c3&quot;:{&quot;type&quot;:&quot;FIGURE_OBJECT&quot;,&quot;id&quot;:&quot;72e2df79-5a36-4ac3-825e-d63dcab529c3&quot;,&quot;relativeTransform&quot;:{&quot;translate&quot;:{&quot;x&quot;:-77.25453571428588,&quot;y&quot;:-146.0907218226457},&quot;rotate&quot;:0},&quot;opacity&quot;:1,&quot;path&quot;:{&quot;type&quot;:&quot;POLY_LINE&quot;,&quot;points&quot;:[{&quot;x&quot;:-68.72728571428581,&quot;y&quot;:29.60370712945317},{&quot;x&quot;:68.72728571428581,&quot;y&quot;:-29.60370712945317}],&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2&quot;}},&quot;66f3875a-cce7-4fb6-b90f-28e4f8c0c56a&quot;:{&quot;type&quot;:&quot;FIGURE_OBJECT&quot;,&quot;id&quot;:&quot;66f3875a-cce7-4fb6-b90f-28e4f8c0c56a&quot;,&quot;relativeTransform&quot;:{&quot;translate&quot;:{&quot;x&quot;:77.46862625045988,&quot;y&quot;:-145.98876767610935},&quot;rotate&quot;:0},&quot;opacity&quot;:1,&quot;path&quot;:{&quot;type&quot;:&quot;POLY_LINE&quot;,&quot;points&quot;:[{&quot;x&quot;:68.74587625045994,&quot;y&quot;:29.705661275989513},{&quot;x&quot;:-68.74587625045994,&quot;y&quot;:-29.705661275989513}],&quot;closed&quot;:false},&quot;pathStyles&quot;:[{&quot;type&quot;:&quot;FILL&quot;,&quot;fillStyle&quot;:&quot;rgba(0,0,0,0)&quot;},{&quot;type&quot;:&quot;STROKE&quot;,&quot;strokeStyle&quot;:&quot;#232323&quot;,&quot;lineWidth&quot;:1.2321428571428572,&quot;lineJoin&quot;:&quot;round&quot;,&quot;dashArray&quot;:[3,3]}],&quot;isLocked&quot;:false,&quot;parent&quot;:{&quot;type&quot;:&quot;CHILD&quot;,&quot;parentId&quot;:&quot;adb649ba-6e0f-4ca7-8b24-f6daf80beebe&quot;,&quot;order&quot;:&quot;5&quot;}},&quot;09eeafd1-49d5-469d-ba45-42f361bb509f&quot;:{&quot;type&quot;:&quot;FIGURE_OBJECT&quot;,&quot;id&quot;:&quot;09eeafd1-49d5-469d-ba45-42f361bb509f&quot;,&quot;relativeTransform&quot;:{&quot;translate&quot;:{&quot;x&quot;:0.00023778195471939917,&quot;y&quot;:-182.81132670045136},&quot;rotate&quot;:0},&quot;opacity&quot;:1,&quot;path&quot;:{&quot;type&quot;:&quot;RECT&quot;,&quot;size&quot;:{&quot;x&quot;:16.663975563909485,&quot;y&quot;:14.9151212921251},&quot;cornerRounding&quot;:{&quot;type&quot;:&quot;ARC_LENGTH&quot;,&quot;global&quot;:0}},&quot;pathStyles&quot;:[{&quot;type&quot;:&quot;FILL&quot;,&quot;fillStyle&quot;:&quot;rgba(0,0,0,0)&quot;},{&quot;type&quot;:&quot;STROKE&quot;,&quot;strokeStyle&quot;:&quot;rgba(70,69,70,1)&quot;,&quot;lineWidth&quot;:1.2321428571428572,&quot;lineJoin&quot;:&quot;round&quot;}],&quot;isLocked&quot;:false,&quot;parent&quot;:{&quot;type&quot;:&quot;CHILD&quot;,&quot;parentId&quot;:&quot;adb649ba-6e0f-4ca7-8b24-f6daf80beebe&quot;,&quot;order&quot;:&quot;7&quot;}},&quot;25e11547-20e2-4399-9cb1-f0ddd9174224&quot;:{&quot;type&quot;:&quot;FIGURE_OBJECT&quot;,&quot;id&quot;:&quot;25e11547-20e2-4399-9cb1-f0ddd9174224&quot;,&quot;relativeTransform&quot;:{&quot;translate&quot;:{&quot;x&quot;:-167.16078273809524,&quot;y&quot;:-72.5129761904761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Acet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89.4501488095238,&quot;y&quot;:20.535714285714285},&quot;targetSize&quot;:{&quot;x&quot;:73.47690795068026,&quot;y&quot;:16.86862244897959},&quot;format&quot;:&quot;BETTER_TEXT&quot;,&quot;verticalAlign&quot;:&quot;TOP&quot;},&quot;isLocked&quot;:false,&quot;parent&quot;:{&quot;type&quot;:&quot;CHILD&quot;,&quot;parentId&quot;:&quot;2e3b401e-c1cf-4c20-9735-07380f9154d9&quot;,&quot;order&quot;:&quot;06&quot;}},&quot;baf7c92e-6d51-4ca5-b8f8-6e15ff81ea8a&quot;:{&quot;type&quot;:&quot;FIGURE_OBJECT&quot;,&quot;id&quot;:&quot;baf7c92e-6d51-4ca5-b8f8-6e15ff81ea8a&quot;,&quot;relativeTransform&quot;:{&quot;translate&quot;:{&quot;x&quot;:177.34030208333343,&quot;y&quot;:-72.5123976668550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0]}],&quot;text&quot;:&quot;Methylati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94.19903273809524,&quot;y&quot;:20.535714285714285},&quot;targetSize&quot;:{&quot;x&quot;:77.3777768920068,&quot;y&quot;:16.86862244897959},&quot;format&quot;:&quot;BETTER_TEXT&quot;,&quot;verticalAlign&quot;:&quot;TOP&quot;},&quot;isLocked&quot;:false,&quot;parent&quot;:{&quot;type&quot;:&quot;CHILD&quot;,&quot;parentId&quot;:&quot;2e3b401e-c1cf-4c20-9735-07380f9154d9&quot;,&quot;order&quot;:&quot;07&quot;}},&quot;353151ff-2a16-4d46-88ad-ee27523e81c7&quot;:{&quot;type&quot;:&quot;FIGURE_OBJECT&quot;,&quot;id&quot;:&quot;353151ff-2a16-4d46-88ad-ee27523e81c7&quot;,&quot;relativeTransform&quot;:{&quot;translate&quot;:{&quot;x&quot;:-166.75005623597926,&quot;y&quot;:-28.84008503461275},&quot;rotate&quot;:0},&quot;layout&quot;:{&quot;sizeRatio&quot;:{&quot;x&quot;:0.8962962962962963,&quot;y&quot;:0.75},&quot;keepAspectRatio&quot;:false},&quot;opacity&quot;:1,&quot;path&quot;:{&quot;type&quot;:&quot;RECT&quot;,&quot;size&quot;:{&quot;x&quot;:60.407744670898545,&quot;y&quot;:28.101615645060033},&quot;cornerRounding&quot;:{&quot;type&quot;:&quot;ARC_LENGTH&quot;,&quot;global&quot;:17.435577997268474}},&quot;pathStyles&quot;:[{&quot;type&quot;:&quot;FILL&quot;,&quot;fillStyle&quot;:&quot;rgba(107, 106, 207, 1)&quot;},{&quot;type&quot;:&quot;STROKE&quot;,&quot;strokeStyle&quot;:&quot;rgba(44, 38, 93, 1)&quot;,&quot;lineWidth&quot;:1.8975,&quot;lineJoin&quot;:&quot;round&quot;}],&quot;isLocked&quot;:false,&quot;parent&quot;:{&quot;type&quot;:&quot;CHILD&quot;,&quot;parentId&quot;:&quot;2e3b401e-c1cf-4c20-9735-07380f9154d9&quot;,&quot;order&quot;:&quot;1&quot;}},&quot;019499da-7620-4b70-be3f-65121d4a19d8&quot;:{&quot;type&quot;:&quot;FIGURE_OBJECT&quot;,&quot;id&quot;:&quot;019499da-7620-4b70-be3f-65121d4a19d8&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2]}],&quot;text&quot;:&quot;HAT&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54.143237816138694,&quot;y&quot;:15.607142857142856},&quot;targetSize&quot;:{&quot;x&quot;:44.474802491828214,&quot;y&quot;:2},&quot;format&quot;:&quot;BETTER_TEXT&quot;},&quot;parent&quot;:{&quot;type&quot;:&quot;CHILD&quot;,&quot;parentId&quot;:&quot;353151ff-2a16-4d46-88ad-ee27523e81c7&quot;,&quot;order&quot;:&quot;5&quot;}},&quot;865b5a33-7374-4fa6-9841-102f72643dd8&quot;:{&quot;type&quot;:&quot;FIGURE_OBJECT&quot;,&quot;id&quot;:&quot;865b5a33-7374-4fa6-9841-102f72643dd8&quot;,&quot;relativeTransform&quot;:{&quot;translate&quot;:{&quot;x&quot;:-168.3006365356967,&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16.16851264289257,&quot;y&quot;:15.607142857142856},&quot;targetSize&quot;:{&quot;x&quot;:95.42413538523317,&quot;y&quot;:12.820153061224488},&quot;format&quot;:&quot;BETTER_TEXT&quot;,&quot;verticalAlign&quot;:&quot;TOP&quot;},&quot;isLocked&quot;:false,&quot;parent&quot;:{&quot;type&quot;:&quot;CHILD&quot;,&quot;parentId&quot;:&quot;2e3b401e-c1cf-4c20-9735-07380f9154d9&quot;,&quot;order&quot;:&quot;11&quot;}},&quot;87238e4e-1f67-45d5-8c0b-6fc1ade50a83&quot;:{&quot;type&quot;:&quot;FIGURE_OBJECT&quot;,&quot;id&quot;:&quot;87238e4e-1f67-45d5-8c0b-6fc1ade50a83&quot;,&quot;relativeTransform&quot;:{&quot;translate&quot;:{&quot;x&quot;:-168.30093905469323,&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3]}],&quot;text&quot;:&quot;Open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00.49997903347067,&quot;y&quot;:15.607142857142856},&quot;targetSize&quot;:{&quot;x&quot;:82.55355420606519,&quot;y&quot;:12.820153061224488},&quot;format&quot;:&quot;BETTER_TEXT&quot;,&quot;verticalAlign&quot;:&quot;TOP&quot;},&quot;isLocked&quot;:false,&quot;parent&quot;:{&quot;type&quot;:&quot;CHILD&quot;,&quot;parentId&quot;:&quot;2e3b401e-c1cf-4c20-9735-07380f9154d9&quot;,&quot;order&quot;:&quot;12&quot;}},&quot;92760697-97fe-4a4a-bd63-efb49198d1da&quot;:{&quot;type&quot;:&quot;FIGURE_OBJECT&quot;,&quot;id&quot;:&quot;92760697-97fe-4a4a-bd63-efb49198d1da&quot;,&quot;relativeTransform&quot;:{&quot;translate&quot;:{&quot;x&quot;:-167.89014285714288,&quot;y&quot;:33.11299593089225},&quot;rotate&quot;:0},&quot;opacity&quot;:1,&quot;path&quot;:{&quot;type&quot;:&quot;POLY_LINE&quot;,&quot;points&quot;:[{&quot;x&quot;:0,&quot;y&quot;:-41.75298513557761},{&quot;x&quot;:0,&quot;y&quot;:41.75298513557752}],&quot;closed&quot;:false},&quot;pathStyles&quot;:[{&quot;type&quot;:&quot;FILL&quot;,&quot;fillStyle&quot;:&quot;rgba(0,0,0,0)&quot;},{&quot;type&quot;:&quot;STROKE&quot;,&quot;strokeStyle&quot;:&quot;#232323&quot;,&quot;lineWidth&quot;:1.6428571428571428,&quot;lineJoin&quot;:&quot;round&quot;}],&quot;isLocked&quot;:false,&quot;parent&quot;:{&quot;type&quot;:&quot;CHILD&quot;,&quot;parentId&quot;:&quot;2e3b401e-c1cf-4c20-9735-07380f9154d9&quot;,&quot;order&quot;:&quot;15&quot;}},&quot;6f8625a2-384c-4736-8a6d-cc4ff0f81f4d&quot;:{&quot;type&quot;:&quot;FIGURE_OBJECT&quot;,&quot;id&quot;:&quot;6f8625a2-384c-4736-8a6d-cc4ff0f81f4d&quot;,&quot;relativeTransform&quot;:{&quot;translate&quot;:{&quot;x&quot;:-117.28318687662734,&quot;y&quot;:2.4864876427018503},&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16&quot;}},&quot;db63609e-61ae-4aed-9fd7-2ae51ef23919&quot;:{&quot;type&quot;:&quot;FIGURE_OBJECT&quot;,&quot;id&quot;:&quot;db63609e-61ae-4aed-9fd7-2ae51ef23919&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6f8625a2-384c-4736-8a6d-cc4ff0f81f4d&quot;,&quot;order&quot;:&quot;5&quot;}},&quot;e6cc7a10-44ff-4807-a678-a90fb9de87ef&quot;:{&quot;type&quot;:&quot;FIGURE_OBJECT&quot;,&quot;id&quot;:&quot;e6cc7a10-44ff-4807-a678-a90fb9de87ef&quot;,&quot;relativeTransform&quot;:{&quot;translate&quot;:{&quot;x&quot;:-91.99332930059029,&quot;y&quot;:-9.196744457314297},&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17&quot;}},&quot;3922d55a-dc77-406d-be59-100a934bb9e7&quot;:{&quot;type&quot;:&quot;FIGURE_OBJECT&quot;,&quot;id&quot;:&quot;3922d55a-dc77-406d-be59-100a934bb9e7&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e6cc7a10-44ff-4807-a678-a90fb9de87ef&quot;,&quot;order&quot;:&quot;5&quot;}},&quot;5563e0b0-4a01-47bc-907e-e0ad0982c112&quot;:{&quot;type&quot;:&quot;FIGURE_OBJECT&quot;,&quot;id&quot;:&quot;5563e0b0-4a01-47bc-907e-e0ad0982c112&quot;,&quot;relativeTransform&quot;:{&quot;translate&quot;:{&quot;x&quot;:-117.28252223375287,&quot;y&quot;:46.41343409613255},&quot;rotate&quot;:0},&quot;layout&quot;:{&quot;sizeRatio&quot;:{&quot;x&quot;:0.8962962962962963,&quot;y&quot;:0.75},&quot;keepAspectRatio&quot;:false},&quot;opacity&quot;:1,&quot;path&quot;:{&quot;type&quot;:&quot;RECT&quot;,&quot;size&quot;:{&quot;x&quot;:44.888276394798886,&quot;y&quot;:22.804172531880624},&quot;cornerRounding&quot;:{&quot;type&quot;:&quot;ARC_LENGTH&quot;,&quot;global&quot;:14.31081614235978}},&quot;pathStyles&quot;:[{&quot;type&quot;:&quot;FILL&quot;,&quot;fillStyle&quot;:&quot;rgba(244, 224, 250, 1)&quot;},{&quot;type&quot;:&quot;STROKE&quot;,&quot;strokeStyle&quot;:&quot;rgba(135, 66, 144, 1)&quot;,&quot;lineWidth&quot;:1.9014233241938314,&quot;lineJoin&quot;:&quot;round&quot;}],&quot;isLocked&quot;:false,&quot;parent&quot;:{&quot;type&quot;:&quot;CHILD&quot;,&quot;parentId&quot;:&quot;2e3b401e-c1cf-4c20-9735-07380f9154d9&quot;,&quot;order&quot;:&quot;2&quot;}},&quot;8fa9c5a3-da38-40a6-ac94-80bbd225d762&quot;:{&quot;type&quot;:&quot;FIGURE_OBJECT&quot;,&quot;id&quot;:&quot;8fa9c5a3-da38-40a6-ac94-80bbd225d762&quot;,&quot;relativeTransform&quot;:{&quot;translate&quot;:{&quot;x&quot;:0,&quot;y&quot;:0},&quot;rotate&quot;:0},&quot;text&quot;:{&quot;textData&quot;:{&quot;lineSpacing&quot;:&quot;normal&quot;,&quot;alignment&quot;:&quot;center&quot;,&quot;lines&quot;:[{&quot;runs&quot;:[{&quot;style&quot;:{&quot;fontFamily&quot;:&quot;Roboto&quot;,&quot;fontSize&quot;:13.30996326935682,&quot;color&quot;:&quot;rgb(0,0,0)&quot;,&quot;fontWeight&quot;:&quot;normal&quot;,&quot;fontStyle&quot;:&quot;normal&quot;,&quot;decoration&quot;:&quot;none&quot;,&quot;script&quot;:&quot;none&quot;},&quot;range&quot;:[0,2]}],&quot;text&quot;:&quot;CoA&quot;,&quot;baseStyle&quot;:{&quot;fontFamily&quot;:&quot;Roboto&quot;,&quot;fontSize&quot;:13.30996326935682,&quot;color&quot;:&quot;rgb(0,0,0)&quot;,&quot;fontWeight&quot;:&quot;normal&quot;,&quot;fontStyle&quot;:&quot;normal&quot;,&quot;decoration&quot;:&quot;none&quot;,&quot;script&quot;:&quot;none&quot;}}],&quot;verticalAlign&quot;:&quot;TOP&quot;},&quot;size&quot;:{&quot;x&quot;:40.2331958797827,&quot;y&quot;:15.607142857142856},&quot;targetSize&quot;:{&quot;x&quot;:33.04869661553579,&quot;y&quot;:2},&quot;format&quot;:&quot;BETTER_TEXT&quot;},&quot;parent&quot;:{&quot;type&quot;:&quot;CHILD&quot;,&quot;parentId&quot;:&quot;5563e0b0-4a01-47bc-907e-e0ad0982c112&quot;,&quot;order&quot;:&quot;5&quot;}},&quot;5398d530-04ad-4b0b-9586-d06dbfa4bf7e&quot;:{&quot;type&quot;:&quot;FIGURE_OBJECT&quot;,&quot;id&quot;:&quot;5398d530-04ad-4b0b-9586-d06dbfa4bf7e&quot;,&quot;relativeTransform&quot;:{&quot;translate&quot;:{&quot;x&quot;:176.5098035708334,&quot;y&quot;:200.771928571428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1&quot;}},&quot;8b2e93a7-7b38-4cd8-b22d-5381c64dc020&quot;:{&quot;type&quot;:&quot;FIGURE_OBJECT&quot;,&quot;id&quot;:&quot;8b2e93a7-7b38-4cd8-b22d-5381c64dc020&quot;,&quot;relativeTransform&quot;:{&quot;translate&quot;:{&quot;x&quot;:175.43208928511922,&quot;y&quot;:-243.3063214285714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3.142857142857142,&quot;color&quot;:&quot;#232323&quot;,&quot;fontWeight&quot;:&quot;normal&quot;,&quot;fontStyle&quot;:&quot;normal&quot;,&quot;decoration&quot;:&quot;none&quot;,&quot;script&quot;:&quot;none&quot;},&quot;range&quot;:[0,18]}],&quot;text&quot;:&quot;Condensed Chromatin&quot;,&quot;baseStyle&quot;:{&quot;fontFamily&quot;:&quot;Roboto&quot;,&quot;fontSize&quot;:13.142857142857142,&quot;color&quot;:&quot;#232323&quot;,&quot;fontWeight&quot;:&quot;normal&quot;,&quot;fontStyle&quot;:&quot;normal&quot;,&quot;decoration&quot;:&quot;none&quot;,&quot;script&quot;:&quot;none&quot;}}],&quot;verticalAlign&quot;:&quot;TOP&quot;},&quot;size&quot;:{&quot;x&quot;:132.73217857023832,&quot;y&quot;:15.607142857142856},&quot;targetSize&quot;:{&quot;x&quot;:109.0300038255529,&quot;y&quot;:12.820153061224488},&quot;format&quot;:&quot;BETTER_TEXT&quot;,&quot;verticalAlign&quot;:&quot;TOP&quot;},&quot;isLocked&quot;:false,&quot;parent&quot;:{&quot;type&quot;:&quot;CHILD&quot;,&quot;parentId&quot;:&quot;2e3b401e-c1cf-4c20-9735-07380f9154d9&quot;,&quot;order&quot;:&quot;22&quot;}},&quot;cfacfa08-bc60-45c3-aeb6-15141b769b35&quot;:{&quot;type&quot;:&quot;FIGURE_OBJECT&quot;,&quot;id&quot;:&quot;cfacfa08-bc60-45c3-aeb6-15141b769b35&quot;,&quot;relativeTransform&quot;:{&quot;translate&quot;:{&quot;x&quot;:176.92038665442956,&quot;y&quot;:-30.47378911624547},&quot;rotate&quot;:0},&quot;layout&quot;:{&quot;sizeRatio&quot;:{&quot;x&quot;:0.8962962962962963,&quot;y&quot;:0.75},&quot;keepAspectRatio&quot;:false},&quot;opacity&quot;:1,&quot;path&quot;:{&quot;type&quot;:&quot;RECT&quot;,&quot;size&quot;:{&quot;x&quot;:54.216487594573174,&quot;y&quot;:29.07442176750909},&quot;cornerRounding&quot;:{&quot;type&quot;:&quot;ARC_LENGTH&quot;,&quot;global&quot;:17.677747907352312}},&quot;pathStyles&quot;:[{&quot;type&quot;:&quot;FILL&quot;,&quot;fillStyle&quot;:&quot;rgba(211, 117, 56, 1)&quot;},{&quot;type&quot;:&quot;STROKE&quot;,&quot;strokeStyle&quot;:&quot;rgba(114, 54, 29, 1)&quot;,&quot;lineWidth&quot;:1.8975,&quot;lineJoin&quot;:&quot;round&quot;}],&quot;isLocked&quot;:false,&quot;parent&quot;:{&quot;type&quot;:&quot;CHILD&quot;,&quot;parentId&quot;:&quot;2e3b401e-c1cf-4c20-9735-07380f9154d9&quot;,&quot;order&quot;:&quot;23&quot;}},&quot;f938b73a-b866-4738-996b-72b8922583d4&quot;:{&quot;type&quot;:&quot;FIGURE_OBJECT&quot;,&quot;id&quot;:&quot;f938b73a-b866-4738-996b-72b8922583d4&quot;,&quot;relativeTransform&quot;:{&quot;translate&quot;:{&quot;x&quot;:0,&quot;y&quot;:0},&quot;rotate&quot;:0},&quot;text&quot;:{&quot;textData&quot;:{&quot;lineSpacing&quot;:&quot;normal&quot;,&quot;alignment&quot;:&quot;center&quot;,&quot;lines&quot;:[{&quot;runs&quot;:[{&quot;style&quot;:{&quot;fontFamily&quot;:&quot;Roboto&quot;,&quot;fontSize&quot;:13.142857142857142,&quot;color&quot;:&quot;rgba(255,255,255,1)&quot;,&quot;fontWeight&quot;:&quot;normal&quot;,&quot;fontStyle&quot;:&quot;normal&quot;,&quot;decoration&quot;:&quot;none&quot;,&quot;script&quot;:&quot;none&quot;},&quot;range&quot;:[0,3]}],&quot;text&quot;:&quot;PRC2&quot;,&quot;baseStyle&quot;:{&quot;fontFamily&quot;:&quot;Roboto&quot;,&quot;fontSize&quot;:13.142857142857142,&quot;color&quot;:&quot;rgba(255,255,255,1)&quot;,&quot;fontWeight&quot;:&quot;normal&quot;,&quot;fontStyle&quot;:&quot;normal&quot;,&quot;decoration&quot;:&quot;none&quot;,&quot;script&quot;:&quot;none&quot;}}],&quot;verticalAlign&quot;:&quot;TOP&quot;},&quot;size&quot;:{&quot;x&quot;:48.59403702921002,&quot;y&quot;:15.607142857142856},&quot;targetSize&quot;:{&quot;x&quot;:39.91653041685109,&quot;y&quot;:2},&quot;format&quot;:&quot;BETTER_TEXT&quot;},&quot;parent&quot;:{&quot;type&quot;:&quot;CHILD&quot;,&quot;parentId&quot;:&quot;cfacfa08-bc60-45c3-aeb6-15141b769b35&quot;,&quot;order&quot;:&quot;5&quot;}},&quot;26e62df9-72b0-4dfc-a84f-fa6f5aa00d12&quot;:{&quot;type&quot;:&quot;FIGURE_OBJECT&quot;,&quot;id&quot;:&quot;26e62df9-72b0-4dfc-a84f-fa6f5aa00d12&quot;,&quot;relativeTransform&quot;:{&quot;translate&quot;:{&quot;x&quot;:229.00274920427194,&quot;y&quot;:9.076015573294042},&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5&quot;}},&quot;c4365314-cbaf-4286-af8e-459e7037f496&quot;:{&quot;type&quot;:&quot;FIGURE_OBJECT&quot;,&quot;id&quot;:&quot;c4365314-cbaf-4286-af8e-459e7037f496&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26e62df9-72b0-4dfc-a84f-fa6f5aa00d12&quot;,&quot;order&quot;:&quot;5&quot;}},&quot;17deb256-188b-4863-b74b-ca52b53dddc2&quot;:{&quot;type&quot;:&quot;FIGURE_OBJECT&quot;,&quot;id&quot;:&quot;17deb256-188b-4863-b74b-ca52b53dddc2&quot;,&quot;relativeTransform&quot;:{&quot;translate&quot;:{&quot;x&quot;:229.002756678652,&quot;y&quot;:53.59239095567381},&quot;rotate&quot;:0},&quot;layout&quot;:{&quot;sizeRatio&quot;:{&quot;x&quot;:0.8962962962962963,&quot;y&quot;:0.75},&quot;keepAspectRatio&quot;:false},&quot;opacity&quot;:1,&quot;path&quot;:{&quot;type&quot;:&quot;RECT&quot;,&quot;size&quot;:{&quot;x&quot;:45.34606983711538,&quot;y&quot;:23.047745432302353},&quot;cornerRounding&quot;:{&quot;type&quot;:&quot;ARC_LENGTH&quot;,&quot;global&quot;:14.449634126915642}},&quot;pathStyles&quot;:[{&quot;type&quot;:&quot;FILL&quot;,&quot;fillStyle&quot;:&quot;rgba(246, 244, 214, 1)&quot;},{&quot;type&quot;:&quot;STROKE&quot;,&quot;strokeStyle&quot;:&quot;rgba(149, 122, 42, 1)&quot;,&quot;lineWidth&quot;:1.8975,&quot;lineJoin&quot;:&quot;round&quot;}],&quot;isLocked&quot;:false,&quot;parent&quot;:{&quot;type&quot;:&quot;CHILD&quot;,&quot;parentId&quot;:&quot;2e3b401e-c1cf-4c20-9735-07380f9154d9&quot;,&quot;order&quot;:&quot;26&quot;}},&quot;dbabd853-f748-4399-b6ee-426668121533&quot;:{&quot;type&quot;:&quot;FIGURE_OBJECT&quot;,&quot;id&quot;:&quot;dbabd853-f748-4399-b6ee-426668121533&quot;,&quot;relativeTransform&quot;:{&quot;translate&quot;:{&quot;x&quot;:0,&quot;y&quot;:0},&quot;rotate&quot;:0},&quot;text&quot;:{&quot;textData&quot;:{&quot;lineSpacing&quot;:&quot;normal&quot;,&quot;alignment&quot;:&quot;center&quot;,&quot;lines&quot;:[{&quot;runs&quot;:[{&quot;style&quot;:{&quot;fontFamily&quot;:&quot;Roboto&quot;,&quot;fontSize&quot;:13.439072766480159,&quot;color&quot;:&quot;rgb(0,0,0)&quot;,&quot;fontWeight&quot;:&quot;normal&quot;,&quot;fontStyle&quot;:&quot;normal&quot;,&quot;decoration&quot;:&quot;none&quot;,&quot;script&quot;:&quot;none&quot;},&quot;range&quot;:[0,2]}],&quot;text&quot;:&quot;SAM&quot;,&quot;baseStyle&quot;:{&quot;fontFamily&quot;:&quot;Roboto&quot;,&quot;fontSize&quot;:13.439072766480159,&quot;color&quot;:&quot;rgb(0,0,0)&quot;,&quot;fontWeight&quot;:&quot;normal&quot;,&quot;fontStyle&quot;:&quot;normal&quot;,&quot;decoration&quot;:&quot;none&quot;,&quot;script&quot;:&quot;none&quot;}}],&quot;verticalAlign&quot;:&quot;TOP&quot;},&quot;size&quot;:{&quot;x&quot;:40.64351444659971,&quot;y&quot;:15.607142857142856},&quot;targetSize&quot;:{&quot;x&quot;:33.385744009706904,&quot;y&quot;:2},&quot;format&quot;:&quot;BETTER_TEXT&quot;},&quot;parent&quot;:{&quot;type&quot;:&quot;CHILD&quot;,&quot;parentId&quot;:&quot;17deb256-188b-4863-b74b-ca52b53dddc2&quot;,&quot;order&quot;:&quot;5&quot;}},&quot;aafd0616-099a-440e-adc9-428d21df6908&quot;:{&quot;type&quot;:&quot;FIGURE_OBJECT&quot;,&quot;id&quot;:&quot;aafd0616-099a-440e-adc9-428d21df6908&quot;,&quot;relativeTransform&quot;:{&quot;translate&quot;:{&quot;x&quot;:257.2357681783567,&quot;y&quot;:-4.319522502685827},&quot;rotate&quot;:0},&quot;layout&quot;:{&quot;sizeRatio&quot;:{&quot;x&quot;:0.907681494182949,&quot;y&quot;:0.6153395590956209},&quot;keepAspectRatio&quot;:true},&quot;opacity&quot;:1,&quot;path&quot;:{&quot;type&quot;:&quot;ELLIPSE&quot;,&quot;size&quot;:{&quot;x&quot;:23.307216882930017,&quot;y&quot;:23.307216882930017}},&quot;pathStyles&quot;:[{&quot;type&quot;:&quot;FILL&quot;,&quot;fillStyle&quot;:&quot;rgba(200, 77, 76, 1)&quot;},{&quot;type&quot;:&quot;STROKE&quot;,&quot;strokeStyle&quot;:&quot;rgba(107, 21, 25, 1)&quot;,&quot;lineWidth&quot;:1.9393095402697156,&quot;lineJoin&quot;:&quot;round&quot;}],&quot;isLocked&quot;:false,&quot;parent&quot;:{&quot;type&quot;:&quot;CHILD&quot;,&quot;parentId&quot;:&quot;2e3b401e-c1cf-4c20-9735-07380f9154d9&quot;,&quot;order&quot;:&quot;27&quot;}},&quot;c5367ba1-44ba-4e0a-a2f9-18347921de93&quot;:{&quot;type&quot;:&quot;FIGURE_OBJECT&quot;,&quot;id&quot;:&quot;c5367ba1-44ba-4e0a-a2f9-18347921de93&quot;,&quot;relativeTransform&quot;:{&quot;translate&quot;:{&quot;x&quot;:0,&quot;y&quot;:0},&quot;rotate&quot;:0},&quot;text&quot;:{&quot;textData&quot;:{&quot;lineSpacing&quot;:&quot;normal&quot;,&quot;alignment&quot;:&quot;center&quot;,&quot;lines&quot;:[{&quot;runs&quot;:[{&quot;style&quot;:{&quot;fontFamily&quot;:&quot;Roboto&quot;,&quot;fontSize&quot;:11.635857241618293,&quot;color&quot;:&quot;rgba(255,255,255,1)&quot;,&quot;fontWeight&quot;:&quot;normal&quot;,&quot;fontStyle&quot;:&quot;normal&quot;,&quot;decoration&quot;:&quot;none&quot;,&quot;script&quot;:&quot;none&quot;},&quot;range&quot;:[0,1]}],&quot;text&quot;:&quot;Me&quot;,&quot;baseStyle&quot;:{&quot;fontFamily&quot;:&quot;Roboto&quot;,&quot;fontSize&quot;:11.635857241618293,&quot;color&quot;:&quot;rgba(255,255,255,1)&quot;,&quot;fontWeight&quot;:&quot;normal&quot;,&quot;fontStyle&quot;:&quot;normal&quot;,&quot;decoration&quot;:&quot;none&quot;,&quot;script&quot;:&quot;none&quot;}}],&quot;verticalAlign&quot;:&quot;TOP&quot;},&quot;size&quot;:{&quot;x&quot;:21.155529445543966,&quot;y&quot;:13.142857142857142},&quot;targetSize&quot;:{&quot;x&quot;:17.377756330268255,&quot;y&quot;:2},&quot;format&quot;:&quot;BETTER_TEXT&quot;},&quot;parent&quot;:{&quot;type&quot;:&quot;CHILD&quot;,&quot;parentId&quot;:&quot;aafd0616-099a-440e-adc9-428d21df6908&quot;,&quot;order&quot;:&quot;5&quot;}},&quot;a46bb3f2-44f7-4bca-a69e-c8080a9bc2ce&quot;:{&quot;type&quot;:&quot;FIGURE_OBJECT&quot;,&quot;id&quot;:&quot;a46bb3f2-44f7-4bca-a69e-c8080a9bc2ce&quot;,&quot;relativeTransform&quot;:{&quot;translate&quot;:{&quot;x&quot;:199.5990863843276,&quot;y&quot;:32.37003571428584},&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quot;}},&quot;456c6db4-e92f-4e0f-94ed-3b3e8a98e40d&quot;:{&quot;type&quot;:&quot;FIGURE_OBJECT&quot;,&quot;id&quot;:&quot;456c6db4-e92f-4e0f-94ed-3b3e8a98e40d&quot;,&quot;relativeTransform&quot;:{&quot;translate&quot;:{&quot;x&quot;:176.92021553617437,&quot;y&quot;:44.15507142857135},&quot;rotate&quot;:0},&quot;opacity&quot;:1,&quot;path&quot;:{&quot;type&quot;:&quot;POLY_LINE&quot;,&quot;points&quot;:[{&quot;x&quot;:0,&quot;y&quot;:-52.57142857142857},{&quot;x&quot;:0,&quot;y&quot;:52.57142857142857}],&quot;closed&quot;:false},&quot;pathStyles&quot;:[{&quot;type&quot;:&quot;FILL&quot;,&quot;fillStyle&quot;:&quot;rgba(0,0,0,0)&quot;},{&quot;type&quot;:&quot;STROKE&quot;,&quot;strokeStyle&quot;:&quot;#232323&quot;,&quot;lineWidth&quot;:1.6428571428571428,&quot;lineJoin&quot;:&quot;round&quot;}],&quot;pathMarkers&quot;:{&quot;markerEnd&quot;:{&quot;type&quot;:&quot;PATH&quot;,&quot;units&quot;:{&quot;type&quot;:&quot;STROKE_WIDTH&quot;,&quot;scale&quot;:1.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32&quot;}},&quot;88daf625-6ebb-41fd-8f1e-b3801aff21e8&quot;:{&quot;type&quot;:&quot;FIGURE_OBJECT&quot;,&quot;id&quot;:&quot;88daf625-6ebb-41fd-8f1e-b3801aff21e8&quot;,&quot;relativeTransform&quot;:{&quot;translate&quot;:{&quot;x&quot;:71.62969163260195,&quot;y&quot;:35.298432202080434},&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35&quot;}},&quot;3f7b8f8b-5649-4a4f-b94b-fc8ba7b087e7&quot;:{&quot;type&quot;:&quot;FIGURE_OBJECT&quot;,&quot;id&quot;:&quot;3f7b8f8b-5649-4a4f-b94b-fc8ba7b087e7&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88daf625-6ebb-41fd-8f1e-b3801aff21e8&quot;,&quot;order&quot;:&quot;5&quot;}},&quot;6a433929-66f8-43b4-891a-69fd25166b2e&quot;:{&quot;type&quot;:&quot;FIGURE_OBJECT&quot;,&quot;id&quot;:&quot;6a433929-66f8-43b4-891a-69fd25166b2e&quot;,&quot;relativeTransform&quot;:{&quot;translate&quot;:{&quot;x&quot;:131.50324675324669,&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quot;}},&quot;b670571d-ce60-4e33-9fa1-a951859818c7&quot;:{&quot;type&quot;:&quot;FIGURE_OBJECT&quot;,&quot;id&quot;:&quot;b670571d-ce60-4e33-9fa1-a951859818c7&quot;,&quot;relativeTransform&quot;:{&quot;translate&quot;:{&quot;x&quot;:166.16506818181801,&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2&quot;}},&quot;8eee5227-fc9c-4021-a0cb-dac043af1460&quot;:{&quot;type&quot;:&quot;FIGURE_OBJECT&quot;,&quot;id&quot;:&quot;8eee5227-fc9c-4021-a0cb-dac043af1460&quot;,&quot;relativeTransform&quot;:{&quot;translate&quot;:{&quot;x&quot;:199.59892857142856,&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45&quot;}},&quot;8a20fc1c-2d51-4d54-a2f2-39c15cf72b11&quot;:{&quot;type&quot;:&quot;FIGURE_OBJECT&quot;,&quot;id&quot;:&quot;8a20fc1c-2d51-4d54-a2f2-39c15cf72b11&quot;,&quot;relativeTransform&quot;:{&quot;translate&quot;:{&quot;x&quot;:235.75,&quot;y&quot;:136.39739285714285},&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quot;}},&quot;0f242d0b-7863-4939-b9a6-70aac9adec27&quot;:{&quot;type&quot;:&quot;FIGURE_OBJECT&quot;,&quot;id&quot;:&quot;0f242d0b-7863-4939-b9a6-70aac9adec27&quot;,&quot;relativeTransform&quot;:{&quot;translate&quot;:{&quot;x&quot;:-143.02124116010845,&quot;y&quot;:173.10307979440077},&quot;rotate&quot;:0},&quot;opacity&quot;:1,&quot;path&quot;:{&quot;type&quot;:&quot;POLY_LINE&quot;,&quot;points&quot;:[{&quot;x&quot;:-24.64193576706539,&quot;y&quot;:13.11834333995498},{&quot;x&quot;:-24.64193576706539,&quot;y&quot;:-13.118343339955166},{&quot;x&quot;:24.64193576706539,&quot;y&quot;:-13.118343339955166}],&quot;closed&quot;:false},&quot;pathStyles&quot;:[{&quot;type&quot;:&quot;FILL&quot;,&quot;fillStyle&quot;:&quot;rgba(0,0,0,0)&quot;},{&quot;type&quot;:&quot;STROKE&quot;,&quot;strokeStyle&quot;:&quot;rgba(90,170,70,1)&quot;,&quot;lineWidth&quot;:3.2857142857142856,&quot;lineJoin&quot;:&quot;round&quot;}],&quot;pathMarkers&quot;:{&quot;markerEnd&quot;:{&quot;type&quot;:&quot;PATH&quot;,&quot;units&quot;:{&quot;type&quot;:&quot;STROKE_WIDTH&quot;,&quot;scale&quot;:0.7},&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51&quot;}},&quot;47211623-fe62-4388-9162-b5b2e2d872b0&quot;:{&quot;type&quot;:&quot;FIGURE_OBJECT&quot;,&quot;id&quot;:&quot;47211623-fe62-4388-9162-b5b2e2d872b0&quot;,&quot;relativeTransform&quot;:{&quot;translate&quot;:{&quot;x&quot;:-247.81681588588543,&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2&quot;}},&quot;ff6a3d87-53b4-4935-bd00-042f2799b631&quot;:{&quot;type&quot;:&quot;FIGURE_OBJECT&quot;,&quot;id&quot;:&quot;ff6a3d87-53b4-4935-bd00-042f2799b631&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47211623-fe62-4388-9162-b5b2e2d872b0&quot;,&quot;order&quot;:&quot;5&quot;}},&quot;76bf415e-d5b4-4026-b374-e3944c3d2d16&quot;:{&quot;type&quot;:&quot;FIGURE_OBJECT&quot;,&quot;id&quot;:&quot;76bf415e-d5b4-4026-b374-e3944c3d2d16&quot;,&quot;relativeTransform&quot;:{&quot;translate&quot;:{&quot;x&quot;:-76.13824445731404,&quot;y&quot;:126.65795792363843},&quot;rotate&quot;:0},&quot;layout&quot;:{&quot;sizeRatio&quot;:{&quot;x&quot;:0.9086616381670024,&quot;y&quot;:0.6124710646448609},&quot;keepAspectRatio&quot;:true},&quot;opacity&quot;:1,&quot;path&quot;:{&quot;type&quot;:&quot;ELLIPSE&quot;,&quot;size&quot;:{&quot;x&quot;:19.964944904035228,&quot;y&quot;:19.964944904035228}},&quot;pathStyles&quot;:[{&quot;type&quot;:&quot;FILL&quot;,&quot;fillStyle&quot;:&quot;rgba(41, 131, 177, 1)&quot;},{&quot;type&quot;:&quot;STROKE&quot;,&quot;strokeStyle&quot;:&quot;rgba(19, 64, 86, 1)&quot;,&quot;lineWidth&quot;:1.9014233241938314,&quot;lineJoin&quot;:&quot;round&quot;}],&quot;isLocked&quot;:false,&quot;parent&quot;:{&quot;type&quot;:&quot;CHILD&quot;,&quot;parentId&quot;:&quot;2e3b401e-c1cf-4c20-9735-07380f9154d9&quot;,&quot;order&quot;:&quot;53&quot;}},&quot;4138382a-f25c-4dba-964e-f07c0cd50782&quot;:{&quot;type&quot;:&quot;FIGURE_OBJECT&quot;,&quot;id&quot;:&quot;4138382a-f25c-4dba-964e-f07c0cd50782&quot;,&quot;relativeTransform&quot;:{&quot;translate&quot;:{&quot;x&quot;:0,&quot;y&quot;:0},&quot;rotate&quot;:0},&quot;text&quot;:{&quot;textData&quot;:{&quot;lineSpacing&quot;:&quot;normal&quot;,&quot;alignment&quot;:&quot;center&quot;,&quot;lines&quot;:[{&quot;runs&quot;:[{&quot;style&quot;:{&quot;fontFamily&quot;:&quot;Roboto&quot;,&quot;fontSize&quot;:11.408539945162989,&quot;color&quot;:&quot;rgba(255,255,255,1)&quot;,&quot;fontWeight&quot;:&quot;normal&quot;,&quot;fontStyle&quot;:&quot;normal&quot;,&quot;decoration&quot;:&quot;none&quot;,&quot;script&quot;:&quot;none&quot;},&quot;range&quot;:[0,1]}],&quot;text&quot;:&quot;Ac&quot;,&quot;baseStyle&quot;:{&quot;fontFamily&quot;:&quot;Roboto&quot;,&quot;fontSize&quot;:11.408539945162989,&quot;color&quot;:&quot;rgba(255,255,255,1)&quot;,&quot;fontWeight&quot;:&quot;normal&quot;,&quot;fontStyle&quot;:&quot;normal&quot;,&quot;decoration&quot;:&quot;none&quot;,&quot;script&quot;:&quot;none&quot;}}],&quot;verticalAlign&quot;:&quot;TOP&quot;},&quot;size&quot;:{&quot;x&quot;:18.141379542414597,&quot;y&quot;:13.142857142857142},&quot;targetSize&quot;:{&quot;x&quot;:14.901847481269133,&quot;y&quot;:2},&quot;format&quot;:&quot;BETTER_TEXT&quot;},&quot;parent&quot;:{&quot;type&quot;:&quot;CHILD&quot;,&quot;parentId&quot;:&quot;76bf415e-d5b4-4026-b374-e3944c3d2d16&quot;,&quot;order&quot;:&quot;5&quot;}},&quot;0409ea3f-2c66-42e7-b796-ab696c2985fd&quot;:{&quot;type&quot;:&quot;FIGURE_OBJECT&quot;,&quot;id&quot;:&quot;0409ea3f-2c66-42e7-b796-ab696c2985fd&quot;,&quot;relativeTransform&quot;:{&quot;translate&quot;:{&quot;x&quot;:-76.26799999999996,&quot;y&quot;:142.96887991413934},&quot;rotate&quot;:0},&quot;opacity&quot;:1,&quot;path&quot;:{&quot;type&quot;:&quot;POLY_LINE&quot;,&quot;points&quot;:[{&quot;x&quot;:0,&quot;y&quot;:5.7499415144320665},{&quot;x&quot;:0,&quot;y&quot;:-5.749941514431879}],&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55&quot;}},&quot;dda4f6c4-d11f-4f51-9be7-a041d3ac6672&quot;:{&quot;type&quot;:&quot;FIGURE_OBJECT&quot;,&quot;id&quot;:&quot;dda4f6c4-d11f-4f51-9be7-a041d3ac6672&quot;,&quot;name&quot;:&quot;Nucleosome (long)&quot;,&quot;relativeTransform&quot;:{&quot;translate&quot;:{&quot;x&quot;:-84.60714285714285,&quot;y&quot;:166.46808131140727},&quot;rotate&quot;:0,&quot;skewX&quot;:0,&quot;scale&quot;:{&quot;x&quot;:0.25197195442594217,&quot;y&quot;:0.25197195442594217}},&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56&quot;}},&quot;92efb346-2348-46ee-bb84-65b0f51b374e&quot;:{&quot;type&quot;:&quot;FIGURE_OBJECT&quot;,&quot;id&quot;:&quot;92efb346-2348-46ee-bb84-65b0f51b374e&quot;,&quot;relativeTransform&quot;:{&quot;translate&quot;:{&quot;x&quot;:-170.7969875897487,&quot;y&quot;:186.56594438301636},&quot;rotate&quot;:0},&quot;opacity&quot;:1,&quot;path&quot;:{&quot;type&quot;:&quot;POLY_LINE&quot;,&quot;points&quot;:[{&quot;x&quot;:-52.52459336504441,&quot;y&quot;:0},{&quot;x&quot;:52.52459336504441,&quot;y&quot;:0}],&quot;closed&quot;:false},&quot;pathStyles&quot;:[{&quot;type&quot;:&quot;FILL&quot;,&quot;fillStyle&quot;:&quot;rgba(0,0,0,0)&quot;},{&quot;type&quot;:&quot;STROKE&quot;,&quot;strokeStyle&quot;:&quot;rgba(37, 35, 90, 1)&quot;,&quot;lineWidth&quot;:1.4785714285714286,&quot;lineJoin&quot;:&quot;round&quot;}],&quot;isLocked&quot;:false,&quot;parent&quot;:{&quot;type&quot;:&quot;CHILD&quot;,&quot;parentId&quot;:&quot;2e3b401e-c1cf-4c20-9735-07380f9154d9&quot;,&quot;order&quot;:&quot;57&quot;}},&quot;6c254ec4-a151-4937-a999-5c3ce872f827&quot;:{&quot;type&quot;:&quot;FIGURE_OBJECT&quot;,&quot;id&quot;:&quot;6c254ec4-a151-4937-a999-5c3ce872f827&quot;,&quot;name&quot;:&quot;Nucleosome (long)&quot;,&quot;relativeTransform&quot;:{&quot;translate&quot;:{&quot;x&quot;:-254.64713010876795,&quot;y&quot;:166.4656957905614},&quot;rotate&quot;:0,&quot;skewX&quot;:0,&quot;scale&quot;:{&quot;x&quot;:0.2519457399111521,&quot;y&quot;:0.2519457399111521}},&quot;opacity&quot;:1,&quot;image&quot;:{&quot;url&quot;:&quot;https://icons.biorender.com/biorender/5a957bc3c1f2360014638e2d/20180809152141/image/nucleosome-long.png&quot;,&quot;fallbackUrl&quot;:&quot;https://res.cloudinary.com/dlcjuc3ej/image/upload/v1533828101/sjethcwjlevjoe6zp7bi.svg#/keystone/api/icons/5a957bc3c1f2360014638e2d/20180809152141/image/nucleosome-long.svg&quot;,&quot;size&quot;:{&quot;x&quot;:326,&quot;y&quot;:182},&quot;isPremium&quot;:false},&quot;source&quot;:{&quot;id&quot;:&quot;5a957bc3c1f2360014638e2d&quot;,&quot;type&quot;:&quot;ASSETS&quot;},&quot;pathStyles&quot;:[{&quot;type&quot;:&quot;FILL&quot;,&quot;fillStyle&quot;:&quot;rgb(0,0,0)&quot;}],&quot;isLocked&quot;:false,&quot;parent&quot;:{&quot;type&quot;:&quot;CHILD&quot;,&quot;parentId&quot;:&quot;2e3b401e-c1cf-4c20-9735-07380f9154d9&quot;,&quot;order&quot;:&quot;6&quot;}},&quot;e8f42a37-9967-4fa4-84fd-17e45d364f25&quot;:{&quot;type&quot;:&quot;FIGURE_OBJECT&quot;,&quot;id&quot;:&quot;e8f42a37-9967-4fa4-84fd-17e45d364f25&quot;,&quot;relativeTransform&quot;:{&quot;translate&quot;:{&quot;x&quot;:-247.34644505132826,&quot;y&quot;:142.2105258860068},&quot;rotate&quot;:0},&quot;opacity&quot;:1,&quot;path&quot;:{&quot;type&quot;:&quot;POLY_LINE&quot;,&quot;points&quot;:[{&quot;x&quot;:0,&quot;y&quot;:4.99170445743556},{&quot;x&quot;:0,&quot;y&quot;:-4.991704457435373}],&quot;closed&quot;:false},&quot;pathStyles&quot;:[{&quot;type&quot;:&quot;FILL&quot;,&quot;fillStyle&quot;:&quot;rgba(0,0,0,0)&quot;},{&quot;type&quot;:&quot;STROKE&quot;,&quot;strokeStyle&quot;:&quot;#232323&quot;,&quot;lineWidth&quot;:2.4642857142857144,&quot;lineJoin&quot;:&quot;round&quot;}],&quot;isLocked&quot;:false,&quot;parent&quot;:{&quot;type&quot;:&quot;CHILD&quot;,&quot;parentId&quot;:&quot;2e3b401e-c1cf-4c20-9735-07380f9154d9&quot;,&quot;order&quot;:&quot;61&quot;}},&quot;6a6604f8-5e06-446c-9ab5-7aafadf7c022&quot;:{&quot;type&quot;:&quot;FIGURE_OBJECT&quot;,&quot;id&quot;:&quot;6a6604f8-5e06-446c-9ab5-7aafadf7c022&quot;,&quot;relativeTransform&quot;:{&quot;translate&quot;:{&quot;x&quot;:-145.74442857142867,&quot;y&quot;:24.058821428571232},&quot;rotate&quot;:3.141592653589793},&quot;opacity&quot;:1,&quot;path&quot;:{&quot;type&quot;:&quot;ARC&quot;,&quot;size&quot;:{&quot;x&quot;:44.181672768655105,&quot;y&quot;:44.181672768655105},&quot;startAngle&quot;:-1.6483850630454575,&quot;sweepAngle&quot;:3.2955773876635073},&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2&quot;}},&quot;c3dd5ef7-cc6e-4b36-bf2f-a9c75d0b9673&quot;:{&quot;type&quot;:&quot;FIGURE_OBJECT&quot;,&quot;id&quot;:&quot;c3dd5ef7-cc6e-4b36-bf2f-a9c75d0b9673&quot;,&quot;relativeTransform&quot;:{&quot;translate&quot;:{&quot;x&quot;:92.47047321428575,&quot;y&quot;:84.14036607142855},&quot;rotate&quot;:0},&quot;opacity&quot;:1,&quot;path&quot;:{&quot;type&quot;:&quot;POLY_LINE&quot;,&quot;points&quot;:[{&quot;x&quot;:20.065241071428535,&quot;y&quot;:30.899883928571438},{&quot;x&quot;:-6.100955357142823,&quot;y&quot;:3.6001160714285607},{&quot;x&quot;:-20.065241071428535,&quot;y&quot;:-30.899883928571438}],&quot;closed&quot;:false},&quot;pathStyles&quot;:[{&quot;type&quot;:&quot;FILL&quot;,&quot;fillStyle&quot;:&quot;rgba(0,0,0,0)&quot;},{&quot;type&quot;:&quot;STROKE&quot;,&quot;strokeStyle&quot;:&quot;#232323&quot;,&quot;lineWidth&quot;:1.6428571428571428,&quot;lineJoin&quot;:&quot;round&quot;}],&quot;pathSmoothing&quot;:{&quot;type&quot;:&quot;CATMULL_SMOOTHING&quot;,&quot;smoothing&quot;:0.2},&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65&quot;}},&quot;279e3b4f-dda5-4488-ab00-5c52055cb372&quot;:{&quot;type&quot;:&quot;FIGURE_OBJECT&quot;,&quot;id&quot;:&quot;279e3b4f-dda5-4488-ab00-5c52055cb372&quot;,&quot;name&quot;:&quot;X mark&quot;,&quot;relativeTransform&quot;:{&quot;translate&quot;:{&quot;x&quot;:81.1308886027853,&quot;y&quot;:80.3456028885137},&quot;rotate&quot;:-0.3895164699110512,&quot;skewX&quot;:0,&quot;scale&quot;:{&quot;x&quot;:0.054012628750688525,&quot;y&quot;:0.05401262875068852}},&quot;opacity&quot;:1,&quot;image&quot;:{&quot;url&quot;:&quot;https://icons.biorender.com/biorender/5a8d9e0501940b0014c66173/20180221162836/image/x-mark.png&quot;,&quot;fallbackUrl&quot;:&quot;https://res.cloudinary.com/dlcjuc3ej/image/upload/v1519230516/ok38m01jrii6hbmhwafo.svg#/keystone/api/icons/5a8d9e0501940b0014c66173/20180221162836/image/x-mark.svg&quot;,&quot;size&quot;:{&quot;x&quot;:350,&quot;y&quot;:350},&quot;isPremium&quot;:false},&quot;source&quot;:{&quot;id&quot;:&quot;5a8d9e0501940b0014c66173&quot;,&quot;type&quot;:&quot;ASSETS&quot;},&quot;pathStyles&quot;:[{&quot;type&quot;:&quot;FILL&quot;,&quot;fillStyle&quot;:&quot;rgb(0,0,0)&quot;}],&quot;isLocked&quot;:false,&quot;parent&quot;:{&quot;type&quot;:&quot;CHILD&quot;,&quot;parentId&quot;:&quot;2e3b401e-c1cf-4c20-9735-07380f9154d9&quot;,&quot;order&quot;:&quot;66&quot;}},&quot;2b4980c2-65c5-4c2a-ad95-f5676c900e4d&quot;:{&quot;type&quot;:&quot;FIGURE_OBJECT&quot;,&quot;id&quot;:&quot;2b4980c2-65c5-4c2a-ad95-f5676c900e4d&quot;,&quot;relativeTransform&quot;:{&quot;translate&quot;:{&quot;x&quot;:-167.46515132474,&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5]}],&quot;text&quot;:&quot;Transcription ON&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67&quot;}},&quot;17b95eb3-bc6d-475f-80bf-fd8db53a3682&quot;:{&quot;type&quot;:&quot;FIGURE_OBJECT&quot;,&quot;id&quot;:&quot;17b95eb3-bc6d-475f-80bf-fd8db53a3682&quot;,&quot;relativeTransform&quot;:{&quot;translate&quot;:{&quot;x&quot;:176.92715886620493,&quot;y&quot;:238.43518452885974},&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7.523809523809522,&quot;color&quot;:&quot;#232323&quot;,&quot;fontWeight&quot;:&quot;bold&quot;,&quot;fontStyle&quot;:&quot;normal&quot;,&quot;decoration&quot;:&quot;none&quot;,&quot;script&quot;:&quot;none&quot;},&quot;range&quot;:[0,16]}],&quot;text&quot;:&quot;Transcription OFF&quot;,&quot;baseStyle&quot;:{&quot;fontFamily&quot;:&quot;Roboto&quot;,&quot;fontSize&quot;:17.523809523809522,&quot;color&quot;:&quot;#232323&quot;,&quot;fontWeight&quot;:&quot;bold&quot;,&quot;fontStyle&quot;:&quot;normal&quot;,&quot;decoration&quot;:&quot;none&quot;,&quot;script&quot;:&quot;none&quot;}}],&quot;verticalAlign&quot;:&quot;TOP&quot;},&quot;size&quot;:{&quot;x&quot;:148.12096058955265,&quot;y&quot;:22.951982975606096},&quot;targetSize&quot;:{&quot;x&quot;:121.67078905570396,&quot;y&quot;:18.853414587105007},&quot;format&quot;:&quot;BETTER_TEXT&quot;,&quot;verticalAlign&quot;:&quot;TOP&quot;},&quot;isLocked&quot;:false,&quot;parent&quot;:{&quot;type&quot;:&quot;CHILD&quot;,&quot;parentId&quot;:&quot;2e3b401e-c1cf-4c20-9735-07380f9154d9&quot;,&quot;order&quot;:&quot;7&quot;}},&quot;2f610ed2-53e4-4ba7-acc4-972c4aecc50e&quot;:{&quot;type&quot;:&quot;FIGURE_OBJECT&quot;,&quot;id&quot;:&quot;2f610ed2-53e4-4ba7-acc4-972c4aecc50e&quot;,&quot;name&quot;:&quot;Chromosome (simple, metacentric) &quot;,&quot;relativeTransform&quot;:{&quot;translate&quot;:{&quot;x&quot;:-258.5726653786812,&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1&quot;}},&quot;88b76537-5dfa-4277-a9b1-58bf401a8529&quot;:{&quot;type&quot;:&quot;FIGURE_OBJECT&quot;,&quot;id&quot;:&quot;88b76537-5dfa-4277-a9b1-58bf401a8529&quot;,&quot;name&quot;:&quot;Chromosome (simple, metacentric) &quot;,&quot;relativeTransform&quot;:{&quot;translate&quot;:{&quot;x&quot;:281.7121203356044,&quot;y&quot;:-186.45665024588214},&quot;rotate&quot;:0,&quot;skewX&quot;:0,&quot;scale&quot;:{&quot;x&quot;:0.3813898769097569,&quot;y&quot;:0.3471609166110451}},&quot;opacity&quot;:1,&quot;image&quot;:{&quot;url&quot;:&quot;https://icons.biorender.com/biorender/5cb4fe552b6ce34400ad823b/20190415215838/image/simple-metacentric-chromosome.png&quot;,&quot;fallbackUrl&quot;:&quot;https://res.cloudinary.com/dlcjuc3ej/image/upload/v1555365518/s0t2fu4uj4skuzcmyj5r.svg#/keystone/api/icons/5cb4fe552b6ce34400ad823b/20190415215838/image/simple-metacentric-chromosome.svg&quot;,&quot;size&quot;:{&quot;x&quot;:99,&quot;y&quot;:280},&quot;isPremium&quot;:false},&quot;source&quot;:{&quot;id&quot;:&quot;5cb4fe552b6ce34400ad823b&quot;,&quot;type&quot;:&quot;ASSETS&quot;},&quot;pathStyles&quot;:[{&quot;type&quot;:&quot;FILL&quot;,&quot;fillStyle&quot;:&quot;rgb(0,0,0)&quot;}],&quot;isLocked&quot;:false,&quot;parent&quot;:{&quot;type&quot;:&quot;CHILD&quot;,&quot;parentId&quot;:&quot;2e3b401e-c1cf-4c20-9735-07380f9154d9&quot;,&quot;order&quot;:&quot;72&quot;}},&quot;be672535-bf5d-4c9d-a9e2-f5fee89184a7&quot;:{&quot;type&quot;:&quot;FIGURE_OBJECT&quot;,&quot;id&quot;:&quot;be672535-bf5d-4c9d-a9e2-f5fee89184a7&quot;,&quot;relativeTransform&quot;:{&quot;translate&quot;:{&quot;x&quot;:-199.93377265311236,&quot;y&quot;:174.46896791636593},&quot;rotate&quot;:0},&quot;layout&quot;:{&quot;sizeRatio&quot;:{&quot;x&quot;:0.8962962962962963,&quot;y&quot;:0.75},&quot;keepAspectRatio&quot;:false},&quot;opacity&quot;:1,&quot;path&quot;:{&quot;type&quot;:&quot;RECT&quot;,&quot;size&quot;:{&quot;x&quot;:54.290454693775324,&quot;y&quot;:25.771507261303555},&quot;cornerRounding&quot;:{&quot;type&quot;:&quot;ARC_LENGTH&quot;,&quot;global&quot;:17.96253174785815}},&quot;pathStyles&quot;:[{&quot;type&quot;:&quot;FILL&quot;,&quot;fillStyle&quot;:&quot;rgba(229, 226, 248, 1)&quot;},{&quot;type&quot;:&quot;STROKE&quot;,&quot;strokeStyle&quot;:&quot;rgba(68, 43, 132, 1)&quot;,&quot;lineWidth&quot;:1.8975,&quot;lineJoin&quot;:&quot;round&quot;}],&quot;isLocked&quot;:false,&quot;parent&quot;:{&quot;type&quot;:&quot;CHILD&quot;,&quot;parentId&quot;:&quot;2e3b401e-c1cf-4c20-9735-07380f9154d9&quot;,&quot;order&quot;:&quot;73&quot;}},&quot;34e47469-aa95-43a4-964c-dd1cd086aecd&quot;:{&quot;type&quot;:&quot;FIGURE_OBJECT&quot;,&quot;id&quot;:&quot;34e47469-aa95-43a4-964c-dd1cd086aecd&quot;,&quot;relativeTransform&quot;:{&quot;translate&quot;:{&quot;x&quot;:0,&quot;y&quot;:0},&quot;rotate&quot;:0},&quot;text&quot;:{&quot;textData&quot;:{&quot;lineSpacing&quot;:&quot;normal&quot;,&quot;alignment&quot;:&quot;center&quot;,&quot;lines&quot;:[{&quot;runs&quot;:[{&quot;style&quot;:{&quot;fontFamily&quot;:&quot;Roboto&quot;,&quot;fontSize&quot;:11.616457526823867,&quot;color&quot;:&quot;rgb(0,0,0)&quot;,&quot;fontWeight&quot;:&quot;normal&quot;,&quot;fontStyle&quot;:&quot;normal&quot;,&quot;decoration&quot;:&quot;none&quot;,&quot;script&quot;:&quot;none&quot;},&quot;range&quot;:[0,5]}],&quot;text&quot;:&quot;RNAPII&quot;,&quot;baseStyle&quot;:{&quot;fontFamily&quot;:&quot;Roboto&quot;,&quot;fontSize&quot;:11.616457526823867,&quot;color&quot;:&quot;rgb(0,0,0)&quot;,&quot;fontWeight&quot;:&quot;normal&quot;,&quot;fontStyle&quot;:&quot;normal&quot;,&quot;decoration&quot;:&quot;none&quot;,&quot;script&quot;:&quot;none&quot;}}],&quot;verticalAlign&quot;:&quot;TOP&quot;},&quot;size&quot;:{&quot;x&quot;:48.6603334662727,&quot;y&quot;:13.142857142857142},&quot;targetSize&quot;:{&quot;x&quot;:39.970988204438285,&quot;y&quot;:2},&quot;format&quot;:&quot;BETTER_TEXT&quot;},&quot;parent&quot;:{&quot;type&quot;:&quot;CHILD&quot;,&quot;parentId&quot;:&quot;be672535-bf5d-4c9d-a9e2-f5fee89184a7&quot;,&quot;order&quot;:&quot;5&quot;}},&quot;adfa4f7d-b0f6-41b9-83ac-cb15658ddd71&quot;:{&quot;type&quot;:&quot;FIGURE_OBJECT&quot;,&quot;id&quot;:&quot;adfa4f7d-b0f6-41b9-83ac-cb15658ddd71&quot;,&quot;relativeTransform&quot;:{&quot;translate&quot;:{&quot;x&quot;:236.57096395004245,&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5&quot;}},&quot;ce9d2374-dda3-4dc4-a3d8-d469c5e17838&quot;:{&quot;type&quot;:&quot;FIGURE_OBJECT&quot;,&quot;id&quot;:&quot;ce9d2374-dda3-4dc4-a3d8-d469c5e17838&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adfa4f7d-b0f6-41b9-83ac-cb15658ddd71&quot;,&quot;order&quot;:&quot;5&quot;}},&quot;585f823b-9b78-45c3-bf40-b5b0edee0557&quot;:{&quot;type&quot;:&quot;FIGURE_OBJECT&quot;,&quot;id&quot;:&quot;585f823b-9b78-45c3-bf40-b5b0edee0557&quot;,&quot;relativeTransform&quot;:{&quot;translate&quot;:{&quot;x&quot;:131.33446395004242,&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6&quot;}},&quot;36717747-f189-4235-94b7-0359d965ba7c&quot;:{&quot;type&quot;:&quot;FIGURE_OBJECT&quot;,&quot;id&quot;:&quot;36717747-f189-4235-94b7-0359d965ba7c&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585f823b-9b78-45c3-bf40-b5b0edee0557&quot;,&quot;order&quot;:&quot;5&quot;}},&quot;21fcf0d8-ae1a-47e0-8283-5a253d88c3eb&quot;:{&quot;type&quot;:&quot;FIGURE_OBJECT&quot;,&quot;id&quot;:&quot;21fcf0d8-ae1a-47e0-8283-5a253d88c3eb&quot;,&quot;relativeTransform&quot;:{&quot;translate&quot;:{&quot;x&quot;:199.6461068071853,&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77&quot;}},&quot;60115f52-d62f-4df1-8594-8b6f2cbaec3b&quot;:{&quot;type&quot;:&quot;FIGURE_OBJECT&quot;,&quot;id&quot;:&quot;60115f52-d62f-4df1-8594-8b6f2cbaec3b&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21fcf0d8-ae1a-47e0-8283-5a253d88c3eb&quot;,&quot;order&quot;:&quot;5&quot;}},&quot;90139358-345c-454e-a211-81e91e6dc15a&quot;:{&quot;type&quot;:&quot;FIGURE_OBJECT&quot;,&quot;id&quot;:&quot;90139358-345c-454e-a211-81e91e6dc15a&quot;,&quot;relativeTransform&quot;:{&quot;translate&quot;:{&quot;x&quot;:165.49028537861378,&quot;y&quot;:119.4936278659535},&quot;rotate&quot;:0},&quot;layout&quot;:{&quot;sizeRatio&quot;:{&quot;x&quot;:0.9067344322210994,&quot;y&quot;:0.6125179563234147},&quot;keepAspectRatio&quot;:true},&quot;opacity&quot;:1,&quot;path&quot;:{&quot;type&quot;:&quot;ELLIPSE&quot;,&quot;size&quot;:{&quot;x&quot;:22.98243396768151,&quot;y&quot;:22.03297608521793}},&quot;pathStyles&quot;:[{&quot;type&quot;:&quot;FILL&quot;,&quot;fillStyle&quot;:&quot;rgba(200, 77, 76, 1)&quot;},{&quot;type&quot;:&quot;STROKE&quot;,&quot;strokeStyle&quot;:&quot;rgba(107, 21, 25, 1)&quot;,&quot;lineWidth&quot;:1.6594939324034095,&quot;lineJoin&quot;:&quot;round&quot;}],&quot;isLocked&quot;:false,&quot;parent&quot;:{&quot;type&quot;:&quot;CHILD&quot;,&quot;parentId&quot;:&quot;2e3b401e-c1cf-4c20-9735-07380f9154d9&quot;,&quot;order&quot;:&quot;8&quot;}},&quot;67c9f2ff-2f94-4138-bd3a-850178dcb774&quot;:{&quot;type&quot;:&quot;FIGURE_OBJECT&quot;,&quot;id&quot;:&quot;67c9f2ff-2f94-4138-bd3a-850178dcb774&quot;,&quot;relativeTransform&quot;:{&quot;translate&quot;:{&quot;x&quot;:0,&quot;y&quot;:0},&quot;rotate&quot;:0},&quot;text&quot;:{&quot;textData&quot;:{&quot;lineSpacing&quot;:&quot;normal&quot;,&quot;alignment&quot;:&quot;center&quot;,&quot;lines&quot;:[{&quot;runs&quot;:[{&quot;style&quot;:{&quot;fontFamily&quot;:&quot;Roboto&quot;,&quot;fontSize&quot;:9.956963594420456,&quot;color&quot;:&quot;rgba(255,255,255,1)&quot;,&quot;fontWeight&quot;:&quot;normal&quot;,&quot;fontStyle&quot;:&quot;normal&quot;,&quot;decoration&quot;:&quot;none&quot;,&quot;script&quot;:&quot;none&quot;},&quot;range&quot;:[0,2]}],&quot;text&quot;:&quot;Me3&quot;,&quot;baseStyle&quot;:{&quot;fontFamily&quot;:&quot;Roboto&quot;,&quot;fontSize&quot;:9.956963594420456,&quot;color&quot;:&quot;rgba(255,255,255,1)&quot;,&quot;fontWeight&quot;:&quot;normal&quot;,&quot;fontStyle&quot;:&quot;normal&quot;,&quot;decoration&quot;:&quot;none&quot;,&quot;script&quot;:&quot;none&quot;}}],&quot;verticalAlign&quot;:&quot;TOP&quot;},&quot;size&quot;:{&quot;x&quot;:20.8389642147446,&quot;y&quot;:11.5},&quot;targetSize&quot;:{&quot;x&quot;:17.117720604968778,&quot;y&quot;:2},&quot;format&quot;:&quot;BETTER_TEXT&quot;},&quot;parent&quot;:{&quot;type&quot;:&quot;CHILD&quot;,&quot;parentId&quot;:&quot;90139358-345c-454e-a211-81e91e6dc15a&quot;,&quot;order&quot;:&quot;5&quot;}},&quot;5bc38052-6984-4f7e-863e-ff13f1c3f571&quot;:{&quot;type&quot;:&quot;FIGURE_OBJECT&quot;,&quot;id&quot;:&quot;5bc38052-6984-4f7e-863e-ff13f1c3f571&quot;,&quot;name&quot;:&quot;Nucleosome (short)&quot;,&quot;relativeTransform&quot;:{&quot;translate&quot;:{&quot;x&quot;:123.81893104277349,&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2&quot;}},&quot;ca3c5f48-2266-40c4-bd57-91b4250a28fc&quot;:{&quot;type&quot;:&quot;FIGURE_OBJECT&quot;,&quot;id&quot;:&quot;ca3c5f48-2266-40c4-bd57-91b4250a28fc&quot;,&quot;name&quot;:&quot;Nucleosome (short)&quot;,&quot;relativeTransform&quot;:{&quot;translate&quot;:{&quot;x&quot;:158.38994978510104,&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85&quot;}},&quot;ef996857-28d3-4f25-abb4-36e791cd3168&quot;:{&quot;type&quot;:&quot;FIGURE_OBJECT&quot;,&quot;id&quot;:&quot;ef996857-28d3-4f25-abb4-36e791cd3168&quot;,&quot;name&quot;:&quot;Nucleosome (short)&quot;,&quot;relativeTransform&quot;:{&quot;translate&quot;:{&quot;x&quot;:192.74596055489027,&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quot;}},&quot;e53e520c-0676-40cd-90ef-b2db4e3b2d57&quot;:{&quot;type&quot;:&quot;FIGURE_OBJECT&quot;,&quot;id&quot;:&quot;e53e520c-0676-40cd-90ef-b2db4e3b2d57&quot;,&quot;name&quot;:&quot;Nucleosome (short)&quot;,&quot;relativeTransform&quot;:{&quot;translate&quot;:{&quot;x&quot;:228.1430625601278,&quot;y&quot;:162.71866557804844},&quot;rotate&quot;:0,&quot;skewX&quot;:0,&quot;scale&quot;:{&quot;x&quot;:0.28856333156443625,&quot;y&quot;:0.28856333156443625}},&quot;opacity&quot;:1,&quot;image&quot;:{&quot;url&quot;:&quot;https://icons.biorender.com/biorender/5a957b945e506d00147f11be/20180809152201/image/nucleosome-short.png&quot;,&quot;fallbackUrl&quot;:&quot;https://res.cloudinary.com/dlcjuc3ej/image/upload/v1533828121/dhg2vw2zctqbbiizdnj2.svg#/keystone/api/icons/5a957b945e506d00147f11be/20180809152201/image/nucleosome-short.svg&quot;,&quot;size&quot;:{&quot;x&quot;:167,&quot;y&quot;:171},&quot;isPremium&quot;:false},&quot;source&quot;:{&quot;id&quot;:&quot;5a957b945e506d00147f11be&quot;,&quot;type&quot;:&quot;ASSETS&quot;},&quot;pathStyles&quot;:[{&quot;type&quot;:&quot;FILL&quot;,&quot;fillStyle&quot;:&quot;rgb(0,0,0)&quot;}],&quot;isLocked&quot;:false,&quot;parent&quot;:{&quot;type&quot;:&quot;CHILD&quot;,&quot;parentId&quot;:&quot;2e3b401e-c1cf-4c20-9735-07380f9154d9&quot;,&quot;order&quot;:&quot;92&quot;}},&quot;07371738-6b80-4129-a481-b149578b521c&quot;:{&quot;type&quot;:&quot;FIGURE_OBJECT&quot;,&quot;id&quot;:&quot;07371738-6b80-4129-a481-b149578b521c&quot;,&quot;relativeTransform&quot;:{&quot;translate&quot;:{&quot;x&quot;:-162.07368676189532,&quot;y&quot;:93.11960714285699},&quot;rotate&quot;:0},&quot;opacity&quot;:1,&quot;path&quot;:{&quot;type&quot;:&quot;POLY_LINE&quot;,&quot;points&quot;:[{&quot;x&quot;:-85.15115086821733,&quot;y&quot;:17.690568155287533},{&quot;x&quot;:-85.15115086821733,&quot;y&quot;:-17.690568155287533},{&quot;x&quot;:85.15115086821724,&quot;y&quot;:-17.690568155287533},{&quot;x&quot;:85.15115086821724,&quot;y&quot;:17.690568155287533}],&quot;closed&quot;:false,&quot;cornerRounding&quot;:{&quot;type&quot;:&quot;ARC_LENGTH&quot;,&quot;global&quot;:11.5731478863275}},&quot;pathStyles&quot;:[{&quot;type&quot;:&quot;FILL&quot;,&quot;fillStyle&quot;:&quot;rgba(0,0,0,0)&quot;},{&quot;type&quot;:&quot;STROKE&quot;,&quot;strokeStyle&quot;:&quot;#232323&quot;,&quot;lineWidth&quot;:1.6428571428571428,&quot;lineJoin&quot;:&quot;round&quot;}],&quot;pathMarkers&quot;:{&quot;markerStart&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2e3b401e-c1cf-4c20-9735-07380f9154d9&quot;,&quot;order&quot;:&quot;95&quot;}},&quot;4d8e5e6d-16ce-410c-abf6-5f8dac985a7f&quot;:{&quot;id&quot;:&quot;4d8e5e6d-16ce-410c-abf6-5f8dac985a7f&quot;,&quot;type&quot;:&quot;FIGURE_OBJECT&quot;,&quot;relativeTransform&quot;:{&quot;translate&quot;:{&quot;x&quot;:-450.47136060703133,&quot;y&quot;:287.4696437533862},&quot;rotate&quot;:0,&quot;skewX&quot;:0,&quot;scale&quot;:{&quot;x&quot;:1,&quot;y&quot;:1}},&quot;text&quot;:{&quot;textData&quot;:{&quot;lineSpacing&quot;:&quot;normal&quot;,&quot;alignment&quot;:&quot;left&quot;,&quot;verticalAlign&quot;:&quot;TOP&quot;,&quot;lines&quot;:[{&quot;runs&quot;:[{&quot;range&quot;:[0,496],&quot;style&quot;:{&quot;fontWeight&quot;:&quot;normal&quot;,&quot;fontStyle&quot;:&quot;normal&quot;,&quot;fontSize&quot;:18.666666666666664,&quot;fontFamily&quot;:&quot;Roboto&quot;,&quot;color&quot;:&quot;black&quot;,&quot;decoration&quot;:&quot;none&quot;}}],&quot;text&quot;:&quot;pigenetics can influence gene expression regulation through the deposition of of different histone marks. Histone acetylation, performed by Histone Acetyl Transferases (HATs) by using Acetyl-CoA as donor, leads to chromatin opening that allows RNAPII to bind to a promoter to induce target gene expression. Conversely, histone methylation, performed by Polycomb Repressive Complex 2 (PRC2) by using SAM as donor, leads to chromatin closing and represses transcription by preventing RNAPII binding.&quot;}]},&quot;format&quot;:&quot;BETTER_TEXT&quot;,&quot;size&quot;:{&quot;x&quot;:379.7498326436972,&quot;y&quot;:971.2000000000003},&quot;targetSize&quot;:{&quot;x&quot;:379.7498326436972,&quot;y&quot;:971.2000000000003}},&quot;parent&quot;:{&quot;type&quot;:&quot;CHILD&quot;,&quot;parentId&quot;:&quot;512a449f-31ef-48a2-8357-7b0286b161c3&quot;,&quot;order&quot;:&quot;7&quot;}},&quot;b4635bb1-69f3-475e-9a0c-921e703c53bf&quot;:{&quot;type&quot;:&quot;FIGURE_OBJECT&quot;,&quot;id&quot;:&quot;b4635bb1-69f3-475e-9a0c-921e703c53bf&quot;,&quot;relativeTransform&quot;:{&quot;translate&quot;:{&quot;x&quot;:181.30171649805325,&quot;y&quot;:44.121027776427105},&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quot;},&quot;connectorInfo&quot;:{&quot;connectedObjects&quot;:[],&quot;type&quot;:&quot;LINE&quot;,&quot;offset&quot;:{&quot;x&quot;:0,&quot;y&quot;:0},&quot;bending&quot;:0.1,&quot;firstElementIsHead&quot;:false,&quot;customized&quot;:true}},&quot;be397ed4-b0fd-44aa-b6cf-bd44a92a2426&quot;:{&quot;relativeTransform&quot;:{&quot;translate&quot;:{&quot;x&quot;:-124.78152942035553,&quot;y&quot;:-102.62514612308664},&quot;rotate&quot;:0,&quot;skewX&quot;:0,&quot;scale&quot;:{&quot;x&quot;:1,&quot;y&quot;:1}},&quot;type&quot;:&quot;FIGURE_OBJECT&quot;,&quot;id&quot;:&quot;be397ed4-b0fd-44aa-b6cf-bd44a92a2426&quot;,&quot;parent&quot;:{&quot;type&quot;:&quot;CHILD&quot;,&quot;parentId&quot;:&quot;a4f7c8fc-f5d3-4055-a790-41319b311df6&quot;,&quot;order&quot;:&quot;9998&quot;},&quot;name&quot;:&quot;DNA (double stranded break)&quot;,&quot;displayName&quot;:&quot;DNA (double stranded break)&quot;,&quot;source&quot;:{&quot;id&quot;:&quot;6345d1ff9fcd35ba95ab438b&quot;,&quot;type&quot;:&quot;ASSETS&quot;},&quot;isPremium&quot;:true},&quot;e9d94592-d06b-4184-97bc-6e43f1a7f684&quot;:{&quot;id&quot;:&quot;e9d94592-d06b-4184-97bc-6e43f1a7f684&quot;,&quot;name&quot;:&quot;DNA (unwound, double-stranded break fragments)&quot;,&quot;displayName&quot;:&quot;&quot;,&quot;type&quot;:&quot;FIGURE_OBJECT&quot;,&quot;relativeTransform&quot;:{&quot;translate&quot;:{&quot;x&quot;:-8.875134352337374,&quot;y&quot;:-99.83050839222089},&quot;rotate&quot;:0,&quot;skewX&quot;:0,&quot;scale&quot;:{&quot;x&quot;:0.5297564140042192,&quot;y&quot;:0.5297564140042192}},&quot;image&quot;:{&quot;url&quot;:&quot;https://icons.biorender.com/biorender/5cc328b949a3283300c1933c/20190426155107/image/dna-unwound-double-stranded-break-fragments.png&quot;,&quot;fallbackUrl&quot;:&quot;https://res.cloudinary.com/dlcjuc3ej/image/upload/v1556293867/mcendjqvq40bazfisccp.svg#/keystone/api/icons/5cc328b949a3283300c1933c/20190426155107/image/dna-unwound-double-stranded-break-fragments.svg&quot;,&quot;isPremium&quot;:false,&quot;size&quot;:{&quot;x&quot;:50,&quot;y&quot;:76.08695652173913}},&quot;source&quot;:{&quot;id&quot;:&quot;5cc328b949a3283300c1933c&quot;,&quot;type&quot;:&quot;ASSETS&quot;},&quot;isPremium&quot;:false,&quot;parent&quot;:{&quot;type&quot;:&quot;CHILD&quot;,&quot;parentId&quot;:&quot;be397ed4-b0fd-44aa-b6cf-bd44a92a2426&quot;,&quot;order&quot;:&quot;2&quot;}},&quot;e18cefd0-104e-4173-9f47-55e891cfd2b0&quot;:{&quot;relativeTransform&quot;:{&quot;translate&quot;:{&quot;x&quot;:442.5811412850158,&quot;y&quot;:-99.3292698128197},&quot;rotate&quot;:0},&quot;type&quot;:&quot;FIGURE_OBJECT&quot;,&quot;id&quot;:&quot;e18cefd0-104e-4173-9f47-55e891cfd2b0&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a419ec9-2088-4ffa-8075-1a79fa28b7ba&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5&quot;},&quot;isPremium&quot;:true,&quot;connectorInfo&quot;:{&quot;connectedObjects&quot;:[],&quot;type&quot;:&quot;LINE&quot;,&quot;offset&quot;:{&quot;x&quot;:0,&quot;y&quot;:0},&quot;bending&quot;:0.1,&quot;firstElementIsHead&quot;:true,&quot;customized&quot;:true}},&quot;ba419ec9-2088-4ffa-8075-1a79fa28b7ba&quot;:{&quot;type&quot;:&quot;FIGURE_OBJECT&quot;,&quot;id&quot;:&quot;ba419ec9-2088-4ffa-8075-1a79fa28b7ba&quot;,&quot;relativeTransform&quot;:{&quot;translate&quot;:{&quot;x&quot;:0,&quot;y&quot;:0},&quot;rotate&quot;:0,&quot;skewX&quot;:0,&quot;scale&quot;:{&quot;x&quot;:1,&quot;y&quot;:1}},&quot;source&quot;:{&quot;type&quot;:&quot;ASSETS&quot;,&quot;id&quot;:&quot;5e713b6776df310028d1ed8f&quot;},&quot;name&quot;:&quot;dsDNA (for brush)&quot;},&quot;bb205656-2f74-4ba5-a0d1-0004d6153a57&quot;:{&quot;type&quot;:&quot;FIGURE_OBJECT&quot;,&quot;id&quot;:&quot;bb205656-2f74-4ba5-a0d1-0004d6153a57&quot;,&quot;parent&quot;:{&quot;type&quot;:&quot;CHILD&quot;,&quot;parentId&quot;:&quot;ba419ec9-2088-4ffa-8075-1a79fa28b7ba&quot;,&quot;order&quot;:&quot;7&quot;},&quot;relativeTransform&quot;:{&quot;translate&quot;:{&quot;x&quot;:0,&quot;y&quot;:0},&quot;rotate&quot;:0,&quot;skewX&quot;:0,&quot;scale&quot;:{&quot;x&quot;:1,&quot;y&quot;:1}}},&quot;8a91fc1a-b9f0-47f0-991b-a6b1e00342d0&quot;:{&quot;type&quot;:&quot;FIGURE_OBJECT&quot;,&quot;id&quot;:&quot;8a91fc1a-b9f0-47f0-991b-a6b1e00342d0&quot;,&quot;parent&quot;:{&quot;type&quot;:&quot;CHILD&quot;,&quot;parentId&quot;:&quot;bb205656-2f74-4ba5-a0d1-0004d6153a57&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65325c65-1561-4ece-a27f-95caa0a74f61&quot;:{&quot;type&quot;:&quot;FIGURE_OBJECT&quot;,&quot;id&quot;:&quot;65325c65-1561-4ece-a27f-95caa0a74f61&quot;,&quot;parent&quot;:{&quot;type&quot;:&quot;CHILD&quot;,&quot;parentId&quot;:&quot;bb205656-2f74-4ba5-a0d1-0004d6153a57&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0df59ad2-294c-4975-9b9d-3550890dd215&quot;:{&quot;type&quot;:&quot;FIGURE_OBJECT&quot;,&quot;id&quot;:&quot;0df59ad2-294c-4975-9b9d-3550890dd215&quot;,&quot;parent&quot;:{&quot;type&quot;:&quot;CHILD&quot;,&quot;parentId&quot;:&quot;bb205656-2f74-4ba5-a0d1-0004d6153a57&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753a177f-3dff-4f8e-b5cb-d0af7df4c1af&quot;:{&quot;type&quot;:&quot;FIGURE_OBJECT&quot;,&quot;id&quot;:&quot;753a177f-3dff-4f8e-b5cb-d0af7df4c1af&quot;,&quot;parent&quot;:{&quot;type&quot;:&quot;CHILD&quot;,&quot;parentId&quot;:&quot;bb205656-2f74-4ba5-a0d1-0004d6153a57&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298c2aca-8f2c-428f-b287-051becf92750&quot;:{&quot;type&quot;:&quot;FIGURE_OBJECT&quot;,&quot;id&quot;:&quot;298c2aca-8f2c-428f-b287-051becf92750&quot;,&quot;parent&quot;:{&quot;type&quot;:&quot;CHILD&quot;,&quot;parentId&quot;:&quot;bb205656-2f74-4ba5-a0d1-0004d6153a57&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a9a126f-9152-4039-bf74-73d11d1a9ae9&quot;:{&quot;type&quot;:&quot;FIGURE_OBJECT&quot;,&quot;id&quot;:&quot;6a9a126f-9152-4039-bf74-73d11d1a9ae9&quot;,&quot;parent&quot;:{&quot;type&quot;:&quot;CHILD&quot;,&quot;parentId&quot;:&quot;bb205656-2f74-4ba5-a0d1-0004d6153a57&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6978f429-5f64-4f3a-8b0d-790e4f036636&quot;:{&quot;type&quot;:&quot;FIGURE_OBJECT&quot;,&quot;id&quot;:&quot;6978f429-5f64-4f3a-8b0d-790e4f036636&quot;,&quot;parent&quot;:{&quot;type&quot;:&quot;CHILD&quot;,&quot;parentId&quot;:&quot;bb205656-2f74-4ba5-a0d1-0004d6153a57&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6175a4e-ff0c-4f1a-a72d-992f0fc5bbfc&quot;:{&quot;type&quot;:&quot;FIGURE_OBJECT&quot;,&quot;id&quot;:&quot;06175a4e-ff0c-4f1a-a72d-992f0fc5bbfc&quot;,&quot;parent&quot;:{&quot;type&quot;:&quot;CHILD&quot;,&quot;parentId&quot;:&quot;bb205656-2f74-4ba5-a0d1-0004d6153a57&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10db4ed-d822-44fa-9bbf-ab47db861d00&quot;:{&quot;type&quot;:&quot;FIGURE_OBJECT&quot;,&quot;id&quot;:&quot;210db4ed-d822-44fa-9bbf-ab47db861d00&quot;,&quot;parent&quot;:{&quot;type&quot;:&quot;CHILD&quot;,&quot;parentId&quot;:&quot;bb205656-2f74-4ba5-a0d1-0004d6153a57&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5793b69-1c61-425d-96bc-9aef0aaba3bd&quot;:{&quot;type&quot;:&quot;FIGURE_OBJECT&quot;,&quot;id&quot;:&quot;c5793b69-1c61-425d-96bc-9aef0aaba3bd&quot;,&quot;parent&quot;:{&quot;type&quot;:&quot;CHILD&quot;,&quot;parentId&quot;:&quot;bb205656-2f74-4ba5-a0d1-0004d6153a57&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46a48966-729f-4f05-8b47-a8c885c2fe9c&quot;:{&quot;type&quot;:&quot;FIGURE_OBJECT&quot;,&quot;id&quot;:&quot;46a48966-729f-4f05-8b47-a8c885c2fe9c&quot;,&quot;parent&quot;:{&quot;type&quot;:&quot;CHILD&quot;,&quot;parentId&quot;:&quot;bb205656-2f74-4ba5-a0d1-0004d6153a57&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8ae9ed-1e80-40eb-94d4-c37b0d91b996&quot;:{&quot;type&quot;:&quot;FIGURE_OBJECT&quot;,&quot;id&quot;:&quot;1c8ae9ed-1e80-40eb-94d4-c37b0d91b996&quot;,&quot;parent&quot;:{&quot;type&quot;:&quot;CHILD&quot;,&quot;parentId&quot;:&quot;bb205656-2f74-4ba5-a0d1-0004d6153a57&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b794984b-4584-4d78-906c-d1de6313edbd&quot;:{&quot;type&quot;:&quot;FIGURE_OBJECT&quot;,&quot;id&quot;:&quot;b794984b-4584-4d78-906c-d1de6313edbd&quot;,&quot;parent&quot;:{&quot;type&quot;:&quot;CHILD&quot;,&quot;parentId&quot;:&quot;bb205656-2f74-4ba5-a0d1-0004d6153a57&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d9d4e878-d666-4634-a4f0-9d382f917849&quot;:{&quot;type&quot;:&quot;FIGURE_OBJECT&quot;,&quot;id&quot;:&quot;d9d4e878-d666-4634-a4f0-9d382f917849&quot;,&quot;parent&quot;:{&quot;type&quot;:&quot;CHILD&quot;,&quot;parentId&quot;:&quot;bb205656-2f74-4ba5-a0d1-0004d6153a57&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0c037086-9420-4c5c-86ff-f56eacad4830&quot;:{&quot;type&quot;:&quot;FIGURE_OBJECT&quot;,&quot;id&quot;:&quot;0c037086-9420-4c5c-86ff-f56eacad4830&quot;,&quot;parent&quot;:{&quot;type&quot;:&quot;CHILD&quot;,&quot;parentId&quot;:&quot;bb205656-2f74-4ba5-a0d1-0004d6153a57&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2f3ac66c-57d8-45c9-ba5d-f951d4dab000&quot;:{&quot;type&quot;:&quot;FIGURE_OBJECT&quot;,&quot;id&quot;:&quot;2f3ac66c-57d8-45c9-ba5d-f951d4dab000&quot;,&quot;parent&quot;:{&quot;type&quot;:&quot;CHILD&quot;,&quot;parentId&quot;:&quot;bb205656-2f74-4ba5-a0d1-0004d6153a57&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476dc21-49a7-4320-ae50-dd7a811e30f6&quot;:{&quot;type&quot;:&quot;FIGURE_OBJECT&quot;,&quot;id&quot;:&quot;b476dc21-49a7-4320-ae50-dd7a811e30f6&quot;,&quot;parent&quot;:{&quot;type&quot;:&quot;CHILD&quot;,&quot;parentId&quot;:&quot;bb205656-2f74-4ba5-a0d1-0004d6153a57&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b0c9340a-743e-44e8-a1ee-f0a4b3fe46e0&quot;:{&quot;type&quot;:&quot;FIGURE_OBJECT&quot;,&quot;id&quot;:&quot;b0c9340a-743e-44e8-a1ee-f0a4b3fe46e0&quot;,&quot;parent&quot;:{&quot;type&quot;:&quot;CHILD&quot;,&quot;parentId&quot;:&quot;bb205656-2f74-4ba5-a0d1-0004d6153a57&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71434b48-6b5c-4bc5-929d-56379f79f41f&quot;:{&quot;type&quot;:&quot;FIGURE_OBJECT&quot;,&quot;id&quot;:&quot;71434b48-6b5c-4bc5-929d-56379f79f41f&quot;,&quot;parent&quot;:{&quot;type&quot;:&quot;CHILD&quot;,&quot;parentId&quot;:&quot;bb205656-2f74-4ba5-a0d1-0004d6153a57&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1dadcb08-c510-4b2e-a378-4c7cd8518a84&quot;:{&quot;type&quot;:&quot;FIGURE_OBJECT&quot;,&quot;id&quot;:&quot;1dadcb08-c510-4b2e-a378-4c7cd8518a84&quot;,&quot;parent&quot;:{&quot;type&quot;:&quot;CHILD&quot;,&quot;parentId&quot;:&quot;bb205656-2f74-4ba5-a0d1-0004d6153a57&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cb006a9c-d046-44e2-bd5c-e77a82fca381&quot;:{&quot;type&quot;:&quot;FIGURE_OBJECT&quot;,&quot;id&quot;:&quot;cb006a9c-d046-44e2-bd5c-e77a82fca381&quot;,&quot;parent&quot;:{&quot;type&quot;:&quot;CHILD&quot;,&quot;parentId&quot;:&quot;bb205656-2f74-4ba5-a0d1-0004d6153a57&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18ceb85f-26c8-4621-a858-7871dd438acd&quot;:{&quot;type&quot;:&quot;FIGURE_OBJECT&quot;,&quot;id&quot;:&quot;18ceb85f-26c8-4621-a858-7871dd438acd&quot;,&quot;parent&quot;:{&quot;type&quot;:&quot;CHILD&quot;,&quot;parentId&quot;:&quot;bb205656-2f74-4ba5-a0d1-0004d6153a57&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0126a2bd-0e51-4020-ab7b-83684dc6a100&quot;:{&quot;relativeTransform&quot;:{&quot;translate&quot;:{&quot;x&quot;:519.6525857887519,&quot;y&quot;:-99.2139770261439},&quot;rotate&quot;:0},&quot;type&quot;:&quot;FIGURE_OBJECT&quot;,&quot;id&quot;:&quot;0126a2bd-0e51-4020-ab7b-83684dc6a10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bf2d3f53-0944-4e0a-be48-4bc6abd458e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be397ed4-b0fd-44aa-b6cf-bd44a92a2426&quot;,&quot;order&quot;:&quot;7&quot;},&quot;isPremium&quot;:true},&quot;bf2d3f53-0944-4e0a-be48-4bc6abd458e9&quot;:{&quot;type&quot;:&quot;FIGURE_OBJECT&quot;,&quot;id&quot;:&quot;bf2d3f53-0944-4e0a-be48-4bc6abd458e9&quot;,&quot;relativeTransform&quot;:{&quot;translate&quot;:{&quot;x&quot;:0,&quot;y&quot;:0},&quot;rotate&quot;:0,&quot;skewX&quot;:0,&quot;scale&quot;:{&quot;x&quot;:1,&quot;y&quot;:1}},&quot;source&quot;:{&quot;type&quot;:&quot;ASSETS&quot;,&quot;id&quot;:&quot;5e713b6776df310028d1ed8f&quot;},&quot;name&quot;:&quot;dsDNA (for brush)&quot;},&quot;15e5943e-3122-4318-9c65-326bb47c0e2b&quot;:{&quot;type&quot;:&quot;FIGURE_OBJECT&quot;,&quot;id&quot;:&quot;15e5943e-3122-4318-9c65-326bb47c0e2b&quot;,&quot;parent&quot;:{&quot;type&quot;:&quot;CHILD&quot;,&quot;parentId&quot;:&quot;bf2d3f53-0944-4e0a-be48-4bc6abd458e9&quot;,&quot;order&quot;:&quot;7&quot;},&quot;relativeTransform&quot;:{&quot;translate&quot;:{&quot;x&quot;:0,&quot;y&quot;:0},&quot;rotate&quot;:0,&quot;skewX&quot;:0,&quot;scale&quot;:{&quot;x&quot;:1,&quot;y&quot;:1}}},&quot;c69d85e7-ba49-4ef8-a9bf-cf9951a87994&quot;:{&quot;type&quot;:&quot;FIGURE_OBJECT&quot;,&quot;id&quot;:&quot;c69d85e7-ba49-4ef8-a9bf-cf9951a87994&quot;,&quot;parent&quot;:{&quot;type&quot;:&quot;CHILD&quot;,&quot;parentId&quot;:&quot;15e5943e-3122-4318-9c65-326bb47c0e2b&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aafee100-3abf-4560-9ae3-730fd54e5f7d&quot;:{&quot;type&quot;:&quot;FIGURE_OBJECT&quot;,&quot;id&quot;:&quot;aafee100-3abf-4560-9ae3-730fd54e5f7d&quot;,&quot;parent&quot;:{&quot;type&quot;:&quot;CHILD&quot;,&quot;parentId&quot;:&quot;15e5943e-3122-4318-9c65-326bb47c0e2b&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7b3916df-4167-48c0-95e6-aa92be299598&quot;:{&quot;type&quot;:&quot;FIGURE_OBJECT&quot;,&quot;id&quot;:&quot;7b3916df-4167-48c0-95e6-aa92be299598&quot;,&quot;parent&quot;:{&quot;type&quot;:&quot;CHILD&quot;,&quot;parentId&quot;:&quot;15e5943e-3122-4318-9c65-326bb47c0e2b&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53d5ac47-d02c-4268-89dc-04555ca220d1&quot;:{&quot;type&quot;:&quot;FIGURE_OBJECT&quot;,&quot;id&quot;:&quot;53d5ac47-d02c-4268-89dc-04555ca220d1&quot;,&quot;parent&quot;:{&quot;type&quot;:&quot;CHILD&quot;,&quot;parentId&quot;:&quot;15e5943e-3122-4318-9c65-326bb47c0e2b&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a0e482dd-4b4e-4f90-bb3d-939c1fe4da35&quot;:{&quot;type&quot;:&quot;FIGURE_OBJECT&quot;,&quot;id&quot;:&quot;a0e482dd-4b4e-4f90-bb3d-939c1fe4da35&quot;,&quot;parent&quot;:{&quot;type&quot;:&quot;CHILD&quot;,&quot;parentId&quot;:&quot;15e5943e-3122-4318-9c65-326bb47c0e2b&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f958c990-1177-4b48-8752-a5ee63c5ac17&quot;:{&quot;type&quot;:&quot;FIGURE_OBJECT&quot;,&quot;id&quot;:&quot;f958c990-1177-4b48-8752-a5ee63c5ac17&quot;,&quot;parent&quot;:{&quot;type&quot;:&quot;CHILD&quot;,&quot;parentId&quot;:&quot;15e5943e-3122-4318-9c65-326bb47c0e2b&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9cd3424a-b2fa-4c4a-97d6-5d1ab9684b9c&quot;:{&quot;type&quot;:&quot;FIGURE_OBJECT&quot;,&quot;id&quot;:&quot;9cd3424a-b2fa-4c4a-97d6-5d1ab9684b9c&quot;,&quot;parent&quot;:{&quot;type&quot;:&quot;CHILD&quot;,&quot;parentId&quot;:&quot;15e5943e-3122-4318-9c65-326bb47c0e2b&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0788f78d-f475-4bbc-8b84-a422a1d297c5&quot;:{&quot;type&quot;:&quot;FIGURE_OBJECT&quot;,&quot;id&quot;:&quot;0788f78d-f475-4bbc-8b84-a422a1d297c5&quot;,&quot;parent&quot;:{&quot;type&quot;:&quot;CHILD&quot;,&quot;parentId&quot;:&quot;15e5943e-3122-4318-9c65-326bb47c0e2b&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f0bf0431-88c7-4d69-acb5-d38ac9c72795&quot;:{&quot;type&quot;:&quot;FIGURE_OBJECT&quot;,&quot;id&quot;:&quot;f0bf0431-88c7-4d69-acb5-d38ac9c72795&quot;,&quot;parent&quot;:{&quot;type&quot;:&quot;CHILD&quot;,&quot;parentId&quot;:&quot;15e5943e-3122-4318-9c65-326bb47c0e2b&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ce89d3e9-f867-424c-a0a1-de75786e3201&quot;:{&quot;type&quot;:&quot;FIGURE_OBJECT&quot;,&quot;id&quot;:&quot;ce89d3e9-f867-424c-a0a1-de75786e3201&quot;,&quot;parent&quot;:{&quot;type&quot;:&quot;CHILD&quot;,&quot;parentId&quot;:&quot;15e5943e-3122-4318-9c65-326bb47c0e2b&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0de41442-4bf3-4f59-b517-d75e8773c310&quot;:{&quot;type&quot;:&quot;FIGURE_OBJECT&quot;,&quot;id&quot;:&quot;0de41442-4bf3-4f59-b517-d75e8773c310&quot;,&quot;parent&quot;:{&quot;type&quot;:&quot;CHILD&quot;,&quot;parentId&quot;:&quot;15e5943e-3122-4318-9c65-326bb47c0e2b&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1c3f2d93-a264-4da8-9d40-6a19f00629d4&quot;:{&quot;type&quot;:&quot;FIGURE_OBJECT&quot;,&quot;id&quot;:&quot;1c3f2d93-a264-4da8-9d40-6a19f00629d4&quot;,&quot;parent&quot;:{&quot;type&quot;:&quot;CHILD&quot;,&quot;parentId&quot;:&quot;15e5943e-3122-4318-9c65-326bb47c0e2b&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98a2f185-6149-4e87-98e9-0e67b146c319&quot;:{&quot;type&quot;:&quot;FIGURE_OBJECT&quot;,&quot;id&quot;:&quot;98a2f185-6149-4e87-98e9-0e67b146c319&quot;,&quot;parent&quot;:{&quot;type&quot;:&quot;CHILD&quot;,&quot;parentId&quot;:&quot;15e5943e-3122-4318-9c65-326bb47c0e2b&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f6a9a203-2be5-4713-af3a-b4a41c43d738&quot;:{&quot;type&quot;:&quot;FIGURE_OBJECT&quot;,&quot;id&quot;:&quot;f6a9a203-2be5-4713-af3a-b4a41c43d738&quot;,&quot;parent&quot;:{&quot;type&quot;:&quot;CHILD&quot;,&quot;parentId&quot;:&quot;15e5943e-3122-4318-9c65-326bb47c0e2b&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3e984685-ef0c-4e58-87de-008eef36e270&quot;:{&quot;type&quot;:&quot;FIGURE_OBJECT&quot;,&quot;id&quot;:&quot;3e984685-ef0c-4e58-87de-008eef36e270&quot;,&quot;parent&quot;:{&quot;type&quot;:&quot;CHILD&quot;,&quot;parentId&quot;:&quot;15e5943e-3122-4318-9c65-326bb47c0e2b&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c33b4178-c8a0-48a5-b4ab-d0e829edf549&quot;:{&quot;type&quot;:&quot;FIGURE_OBJECT&quot;,&quot;id&quot;:&quot;c33b4178-c8a0-48a5-b4ab-d0e829edf549&quot;,&quot;parent&quot;:{&quot;type&quot;:&quot;CHILD&quot;,&quot;parentId&quot;:&quot;15e5943e-3122-4318-9c65-326bb47c0e2b&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71d98181-981f-4856-a679-58ea5448e922&quot;:{&quot;type&quot;:&quot;FIGURE_OBJECT&quot;,&quot;id&quot;:&quot;71d98181-981f-4856-a679-58ea5448e922&quot;,&quot;parent&quot;:{&quot;type&quot;:&quot;CHILD&quot;,&quot;parentId&quot;:&quot;15e5943e-3122-4318-9c65-326bb47c0e2b&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c68e90ee-af7b-4bc4-b493-4bf2b7fdc554&quot;:{&quot;type&quot;:&quot;FIGURE_OBJECT&quot;,&quot;id&quot;:&quot;c68e90ee-af7b-4bc4-b493-4bf2b7fdc554&quot;,&quot;parent&quot;:{&quot;type&quot;:&quot;CHILD&quot;,&quot;parentId&quot;:&quot;15e5943e-3122-4318-9c65-326bb47c0e2b&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e1f6c05c-d2a8-4098-8692-cd730acef0e2&quot;:{&quot;type&quot;:&quot;FIGURE_OBJECT&quot;,&quot;id&quot;:&quot;e1f6c05c-d2a8-4098-8692-cd730acef0e2&quot;,&quot;parent&quot;:{&quot;type&quot;:&quot;CHILD&quot;,&quot;parentId&quot;:&quot;15e5943e-3122-4318-9c65-326bb47c0e2b&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a7b7fb87-a809-42b3-8f0e-1488753e1170&quot;:{&quot;type&quot;:&quot;FIGURE_OBJECT&quot;,&quot;id&quot;:&quot;a7b7fb87-a809-42b3-8f0e-1488753e1170&quot;,&quot;parent&quot;:{&quot;type&quot;:&quot;CHILD&quot;,&quot;parentId&quot;:&quot;15e5943e-3122-4318-9c65-326bb47c0e2b&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83c3eeb-2ff2-430f-a310-faf6533bc5ae&quot;:{&quot;type&quot;:&quot;FIGURE_OBJECT&quot;,&quot;id&quot;:&quot;083c3eeb-2ff2-430f-a310-faf6533bc5ae&quot;,&quot;parent&quot;:{&quot;type&quot;:&quot;CHILD&quot;,&quot;parentId&quot;:&quot;15e5943e-3122-4318-9c65-326bb47c0e2b&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eb415e5f-02b1-4f78-b1d9-08915538a30c&quot;:{&quot;type&quot;:&quot;FIGURE_OBJECT&quot;,&quot;id&quot;:&quot;eb415e5f-02b1-4f78-b1d9-08915538a30c&quot;,&quot;parent&quot;:{&quot;type&quot;:&quot;CHILD&quot;,&quot;parentId&quot;:&quot;15e5943e-3122-4318-9c65-326bb47c0e2b&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e96dcfaa-66c8-409f-be18-1f1fc8cd9df8&quot;:{&quot;type&quot;:&quot;FIGURE_OBJECT&quot;,&quot;id&quot;:&quot;e96dcfaa-66c8-409f-be18-1f1fc8cd9df8&quot;,&quot;relativeTransform&quot;:{&quot;translate&quot;:{&quot;x&quot;:-123.6667630198088,&quot;y&quot;:-170.30170025425434},&quot;rotate&quot;:0,&quot;skewX&quot;:0,&quot;scale&quot;:{&quot;x&quot;:1,&quot;y&quot;:1}},&quot;opacity&quot;:1,&quot;pathStyles&quot;:[{&quot;type&quot;:&quot;FILL&quot;,&quot;fillStyle&quot;:&quot;#232323&quot;}],&quot;text&quot;:{&quot;textData&quot;:{&quot;lineSpacing&quot;:&quot;normal&quot;,&quot;alignment&quot;:&quot;left&quot;,&quot;lines&quot;:[{&quot;runs&quot;:[{&quot;style&quot;:{&quot;fontFamily&quot;:&quot;Roboto&quot;,&quot;fontSize&quot;:20,&quot;color&quot;:&quot;#232323&quot;,&quot;fontWeight&quot;:&quot;bold&quot;,&quot;fontStyle&quot;:&quot;normal&quot;,&quot;decoration&quot;:&quot;none&quot;,&quot;script&quot;:&quot;none&quot;},&quot;range&quot;:[0,9]}],&quot;text&quot;:&quot;DNA Damage&quot;}],&quot;verticalAlign&quot;:&quot;TOP&quot;,&quot;_lastCaretLocation&quot;:{&quot;lineIndex&quot;:0,&quot;runIndex&quot;:-1,&quot;charIndex&quot;:-1,&quot;endOfLine&quot;:true}},&quot;size&quot;:{&quot;x&quot;:137.37595409057036,&quot;y&quot;:24},&quot;targetSize&quot;:{&quot;x&quot;:114.73408454160207,&quot;y&quot;:19.067800665736076},&quot;format&quot;:&quot;BETTER_TEXT&quot;,&quot;verticalAlign&quot;:&quot;TOP&quot;},&quot;isLocked&quot;:false,&quot;parent&quot;:{&quot;type&quot;:&quot;CHILD&quot;,&quot;parentId&quot;:&quot;a4f7c8fc-f5d3-4055-a790-41319b311df6&quot;,&quot;order&quot;:&quot;99997&quot;}},&quot;bea63ea6-130c-42c1-abf9-4bd46472420f&quot;:{&quot;type&quot;:&quot;FIGURE_OBJECT&quot;,&quot;id&quot;:&quot;bea63ea6-130c-42c1-abf9-4bd46472420f&quot;,&quot;relativeTransform&quot;:{&quot;translate&quot;:{&quot;x&quot;:-352.3742961600427,&quot;y&quot;:275.28673045808415},&quot;rotate&quot;:0,&quot;skewX&quot;:0,&quot;scale&quot;:{&quot;x&quot;:1,&quot;y&quot;:1}},&quot;layout&quot;:{&quot;sizeRatio&quot;:{&quot;x&quot;:0.9522054345540191,&quot;y&quot;:0.875},&quot;keepAspectRatio&quot;:false},&quot;opacity&quot;:1,&quot;path&quot;:{&quot;type&quot;:&quot;RECT&quot;,&quot;size&quot;:{&quot;x&quot;:194.0514797187882,&quot;y&quot;:51.399771384504746},&quot;cornerRounding&quot;:{&quot;type&quot;:&quot;ARC_LENGTH&quot;,&quot;global&quot;:12.791194966990533}},&quot;pathStyles&quot;:[{&quot;type&quot;:&quot;FILL&quot;,&quot;fillStyle&quot;:&quot;rgb(243, 199, 210)&quot;},{&quot;type&quot;:&quot;STROKE&quot;,&quot;strokeStyle&quot;:&quot;rgb(190, 46, 65)&quot;,&quot;lineWidth&quot;:1.670366335959483,&quot;lineJoin&quot;:&quot;round&quot;}],&quot;isLocked&quot;:false,&quot;parent&quot;:{&quot;type&quot;:&quot;CHILD&quot;,&quot;parentId&quot;:&quot;a4f7c8fc-f5d3-4055-a790-41319b311df6&quot;,&quot;order&quot;:&quot;99998&quot;}},&quot;6866ee38-1f4b-4e93-9fcb-b9068b5fb655&quot;:{&quot;type&quot;:&quot;FIGURE_OBJECT&quot;,&quot;id&quot;:&quot;6866ee38-1f4b-4e93-9fcb-b9068b5fb655&quot;,&quot;relativeTransform&quot;:{&quot;translate&quot;:{&quot;x&quot;:0,&quot;y&quot;:0},&quot;rotate&quot;:0},&quot;text&quot;:{&quot;textData&quot;:{&quot;lineSpacing&quot;:&quot;normal&quot;,&quot;alignment&quot;:&quot;center&quot;,&quot;lines&quot;:[{&quot;runs&quot;:[{&quot;style&quot;:{&quot;fontFamily&quot;:&quot;Roboto&quot;,&quot;fontSize&quot;:22.271551146126438,&quot;color&quot;:&quot;rgb(0,0,0)&quot;,&quot;fontWeight&quot;:&quot;normal&quot;,&quot;fontStyle&quot;:&quot;normal&quot;,&quot;decoration&quot;:&quot;none&quot;,&quot;script&quot;:&quot;none&quot;},&quot;range&quot;:[0,2]}],&quot;text&quot;:&quot;P53&quot;,&quot;baseStyle&quot;:{&quot;fontFamily&quot;:&quot;Roboto&quot;,&quot;fontSize&quot;:22.271551146126438,&quot;color&quot;:&quot;rgb(0,0,0)&quot;,&quot;fontWeight&quot;:&quot;normal&quot;,&quot;fontStyle&quot;:&quot;normal&quot;,&quot;decoration&quot;:&quot;none&quot;,&quot;script&quot;:&quot;none&quot;}}],&quot;verticalAlign&quot;:&quot;TOP&quot;},&quot;size&quot;:{&quot;x&quot;:184.77687357147911,&quot;y&quot;:26},&quot;targetSize&quot;:{&quot;x&quot;:184.77687357147911,&quot;y&quot;:2},&quot;format&quot;:&quot;BETTER_TEXT&quot;,&quot;verticalAlign&quot;:&quot;TOP&quot;},&quot;parent&quot;:{&quot;type&quot;:&quot;CHILD&quot;,&quot;parentId&quot;:&quot;bea63ea6-130c-42c1-abf9-4bd46472420f&quot;,&quot;order&quot;:&quot;5&quot;}},&quot;d2d97eb5-2832-4d6e-a7b2-b1ff005457db&quot;:{&quot;relativeTransform&quot;:{&quot;translate&quot;:{&quot;x&quot;:755.9148304401791,&quot;y&quot;:-57.24443557954431},&quot;rotate&quot;:0,&quot;skewX&quot;:0,&quot;scale&quot;:{&quot;x&quot;:1,&quot;y&quot;:1}},&quot;type&quot;:&quot;FIGURE_OBJECT&quot;,&quot;id&quot;:&quot;d2d97eb5-2832-4d6e-a7b2-b1ff005457db&quot;,&quot;name&quot;:&quot;dsDNA brush 1 (straight)&quot;,&quot;displayName&quot;:&quot;dsDNA brush (straight)&quot;,&quot;opacity&quot;:1,&quot;source&quot;:{&quot;id&quot;:&quot;5e75573302a72400a91d3c9b&quot;,&quot;type&quot;:&quot;ASSETS&quot;},&quot;path&quot;:{&quot;type&quot;:&quot;POLY_LINE&quot;,&quot;points&quot;:[{&quot;x&quot;:-510.14286481090045,&quot;y&quot;:0},{&quot;x&quot;:-460.7033744322962,&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9ef7cd99-b543-42cf-a596-da9320b86fb8&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85&quot;},&quot;isPremium&quot;:true,&quot;connectorInfo&quot;:{&quot;connectedObjects&quot;:[],&quot;type&quot;:&quot;LINE&quot;,&quot;offset&quot;:{&quot;x&quot;:0,&quot;y&quot;:0},&quot;bending&quot;:0.1,&quot;firstElementIsHead&quot;:true,&quot;customized&quot;:true}},&quot;9ef7cd99-b543-42cf-a596-da9320b86fb8&quot;:{&quot;type&quot;:&quot;FIGURE_OBJECT&quot;,&quot;id&quot;:&quot;9ef7cd99-b543-42cf-a596-da9320b86fb8&quot;,&quot;relativeTransform&quot;:{&quot;translate&quot;:{&quot;x&quot;:0,&quot;y&quot;:0},&quot;rotate&quot;:0,&quot;skewX&quot;:0,&quot;scale&quot;:{&quot;x&quot;:1,&quot;y&quot;:1}},&quot;source&quot;:{&quot;type&quot;:&quot;ASSETS&quot;,&quot;id&quot;:&quot;5e713b6776df310028d1ed8f&quot;},&quot;name&quot;:&quot;dsDNA (for brush)&quot;},&quot;54936ff2-e0ac-42e4-88f1-9705b443f7bc&quot;:{&quot;type&quot;:&quot;FIGURE_OBJECT&quot;,&quot;id&quot;:&quot;54936ff2-e0ac-42e4-88f1-9705b443f7bc&quot;,&quot;parent&quot;:{&quot;type&quot;:&quot;CHILD&quot;,&quot;parentId&quot;:&quot;9ef7cd99-b543-42cf-a596-da9320b86fb8&quot;,&quot;order&quot;:&quot;7&quot;},&quot;relativeTransform&quot;:{&quot;translate&quot;:{&quot;x&quot;:0,&quot;y&quot;:0},&quot;rotate&quot;:0,&quot;skewX&quot;:0,&quot;scale&quot;:{&quot;x&quot;:1,&quot;y&quot;:1}}},&quot;6f2f39d1-6504-49e9-8591-0651b09d65db&quot;:{&quot;type&quot;:&quot;FIGURE_OBJECT&quot;,&quot;id&quot;:&quot;6f2f39d1-6504-49e9-8591-0651b09d65db&quot;,&quot;parent&quot;:{&quot;type&quot;:&quot;CHILD&quot;,&quot;parentId&quot;:&quot;54936ff2-e0ac-42e4-88f1-9705b443f7b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9e34f1ae-b7a1-4b93-937c-890a71392f3c&quot;:{&quot;type&quot;:&quot;FIGURE_OBJECT&quot;,&quot;id&quot;:&quot;9e34f1ae-b7a1-4b93-937c-890a71392f3c&quot;,&quot;parent&quot;:{&quot;type&quot;:&quot;CHILD&quot;,&quot;parentId&quot;:&quot;54936ff2-e0ac-42e4-88f1-9705b443f7b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918ab7a5-4dfe-4487-b36a-52ea402c48ce&quot;:{&quot;type&quot;:&quot;FIGURE_OBJECT&quot;,&quot;id&quot;:&quot;918ab7a5-4dfe-4487-b36a-52ea402c48ce&quot;,&quot;parent&quot;:{&quot;type&quot;:&quot;CHILD&quot;,&quot;parentId&quot;:&quot;54936ff2-e0ac-42e4-88f1-9705b443f7b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4b3dc206-9ec1-413f-aca4-bf11b8bfa99c&quot;:{&quot;type&quot;:&quot;FIGURE_OBJECT&quot;,&quot;id&quot;:&quot;4b3dc206-9ec1-413f-aca4-bf11b8bfa99c&quot;,&quot;parent&quot;:{&quot;type&quot;:&quot;CHILD&quot;,&quot;parentId&quot;:&quot;54936ff2-e0ac-42e4-88f1-9705b443f7b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59efafd1-943b-443a-b16d-83d2274f4e28&quot;:{&quot;type&quot;:&quot;FIGURE_OBJECT&quot;,&quot;id&quot;:&quot;59efafd1-943b-443a-b16d-83d2274f4e28&quot;,&quot;parent&quot;:{&quot;type&quot;:&quot;CHILD&quot;,&quot;parentId&quot;:&quot;54936ff2-e0ac-42e4-88f1-9705b443f7b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654a1076-ac1e-4141-a8fb-66e8c6fe822b&quot;:{&quot;type&quot;:&quot;FIGURE_OBJECT&quot;,&quot;id&quot;:&quot;654a1076-ac1e-4141-a8fb-66e8c6fe822b&quot;,&quot;parent&quot;:{&quot;type&quot;:&quot;CHILD&quot;,&quot;parentId&quot;:&quot;54936ff2-e0ac-42e4-88f1-9705b443f7b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1b33fb31-9403-4d1e-b3fb-130be60f9eab&quot;:{&quot;type&quot;:&quot;FIGURE_OBJECT&quot;,&quot;id&quot;:&quot;1b33fb31-9403-4d1e-b3fb-130be60f9eab&quot;,&quot;parent&quot;:{&quot;type&quot;:&quot;CHILD&quot;,&quot;parentId&quot;:&quot;54936ff2-e0ac-42e4-88f1-9705b443f7b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3cf8f3e6-80b1-4308-a79b-bc57e4cd6c7e&quot;:{&quot;type&quot;:&quot;FIGURE_OBJECT&quot;,&quot;id&quot;:&quot;3cf8f3e6-80b1-4308-a79b-bc57e4cd6c7e&quot;,&quot;parent&quot;:{&quot;type&quot;:&quot;CHILD&quot;,&quot;parentId&quot;:&quot;54936ff2-e0ac-42e4-88f1-9705b443f7b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1d6936a5-61cd-462b-9d27-1198a882a7e8&quot;:{&quot;type&quot;:&quot;FIGURE_OBJECT&quot;,&quot;id&quot;:&quot;1d6936a5-61cd-462b-9d27-1198a882a7e8&quot;,&quot;parent&quot;:{&quot;type&quot;:&quot;CHILD&quot;,&quot;parentId&quot;:&quot;54936ff2-e0ac-42e4-88f1-9705b443f7b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351d7882-22f4-481c-9e96-1e13d7803e35&quot;:{&quot;type&quot;:&quot;FIGURE_OBJECT&quot;,&quot;id&quot;:&quot;351d7882-22f4-481c-9e96-1e13d7803e35&quot;,&quot;parent&quot;:{&quot;type&quot;:&quot;CHILD&quot;,&quot;parentId&quot;:&quot;54936ff2-e0ac-42e4-88f1-9705b443f7b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ff17b66-d136-478b-9d18-61ae6eea1c7d&quot;:{&quot;type&quot;:&quot;FIGURE_OBJECT&quot;,&quot;id&quot;:&quot;6ff17b66-d136-478b-9d18-61ae6eea1c7d&quot;,&quot;parent&quot;:{&quot;type&quot;:&quot;CHILD&quot;,&quot;parentId&quot;:&quot;54936ff2-e0ac-42e4-88f1-9705b443f7b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478069e9-33bf-4d85-9ff7-521ca58c8838&quot;:{&quot;type&quot;:&quot;FIGURE_OBJECT&quot;,&quot;id&quot;:&quot;478069e9-33bf-4d85-9ff7-521ca58c8838&quot;,&quot;parent&quot;:{&quot;type&quot;:&quot;CHILD&quot;,&quot;parentId&quot;:&quot;54936ff2-e0ac-42e4-88f1-9705b443f7b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19d5afa9-21fd-4881-a1cc-57f1aeb40d64&quot;:{&quot;type&quot;:&quot;FIGURE_OBJECT&quot;,&quot;id&quot;:&quot;19d5afa9-21fd-4881-a1cc-57f1aeb40d64&quot;,&quot;parent&quot;:{&quot;type&quot;:&quot;CHILD&quot;,&quot;parentId&quot;:&quot;54936ff2-e0ac-42e4-88f1-9705b443f7b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1dbc8b4c-49f5-45b3-892e-10b2b66537b0&quot;:{&quot;type&quot;:&quot;FIGURE_OBJECT&quot;,&quot;id&quot;:&quot;1dbc8b4c-49f5-45b3-892e-10b2b66537b0&quot;,&quot;parent&quot;:{&quot;type&quot;:&quot;CHILD&quot;,&quot;parentId&quot;:&quot;54936ff2-e0ac-42e4-88f1-9705b443f7b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56ae53e-212e-4ac8-823d-fc895a4ff05c&quot;:{&quot;type&quot;:&quot;FIGURE_OBJECT&quot;,&quot;id&quot;:&quot;856ae53e-212e-4ac8-823d-fc895a4ff05c&quot;,&quot;parent&quot;:{&quot;type&quot;:&quot;CHILD&quot;,&quot;parentId&quot;:&quot;54936ff2-e0ac-42e4-88f1-9705b443f7b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196084-5a04-413e-a1a6-2152112ffe8b&quot;:{&quot;type&quot;:&quot;FIGURE_OBJECT&quot;,&quot;id&quot;:&quot;e1196084-5a04-413e-a1a6-2152112ffe8b&quot;,&quot;parent&quot;:{&quot;type&quot;:&quot;CHILD&quot;,&quot;parentId&quot;:&quot;54936ff2-e0ac-42e4-88f1-9705b443f7b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565c9558-bcd6-406e-9716-cdaafa7e0923&quot;:{&quot;type&quot;:&quot;FIGURE_OBJECT&quot;,&quot;id&quot;:&quot;565c9558-bcd6-406e-9716-cdaafa7e0923&quot;,&quot;parent&quot;:{&quot;type&quot;:&quot;CHILD&quot;,&quot;parentId&quot;:&quot;54936ff2-e0ac-42e4-88f1-9705b443f7b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b149075-3b0b-403f-810e-3a736752a45d&quot;:{&quot;type&quot;:&quot;FIGURE_OBJECT&quot;,&quot;id&quot;:&quot;db149075-3b0b-403f-810e-3a736752a45d&quot;,&quot;parent&quot;:{&quot;type&quot;:&quot;CHILD&quot;,&quot;parentId&quot;:&quot;54936ff2-e0ac-42e4-88f1-9705b443f7b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1c456b7-60b1-4015-ba23-c0367dc036f9&quot;:{&quot;type&quot;:&quot;FIGURE_OBJECT&quot;,&quot;id&quot;:&quot;f1c456b7-60b1-4015-ba23-c0367dc036f9&quot;,&quot;parent&quot;:{&quot;type&quot;:&quot;CHILD&quot;,&quot;parentId&quot;:&quot;54936ff2-e0ac-42e4-88f1-9705b443f7b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6631e2fc-ce17-4f3c-ae33-206c36054d3a&quot;:{&quot;type&quot;:&quot;FIGURE_OBJECT&quot;,&quot;id&quot;:&quot;6631e2fc-ce17-4f3c-ae33-206c36054d3a&quot;,&quot;parent&quot;:{&quot;type&quot;:&quot;CHILD&quot;,&quot;parentId&quot;:&quot;54936ff2-e0ac-42e4-88f1-9705b443f7b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7b60fcf1-3efc-4be2-aca0-7f5a8e7ec4d7&quot;:{&quot;type&quot;:&quot;FIGURE_OBJECT&quot;,&quot;id&quot;:&quot;7b60fcf1-3efc-4be2-aca0-7f5a8e7ec4d7&quot;,&quot;parent&quot;:{&quot;type&quot;:&quot;CHILD&quot;,&quot;parentId&quot;:&quot;54936ff2-e0ac-42e4-88f1-9705b443f7b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4dcb7029-460f-4474-a0cc-8e98d684e106&quot;:{&quot;type&quot;:&quot;FIGURE_OBJECT&quot;,&quot;id&quot;:&quot;4dcb7029-460f-4474-a0cc-8e98d684e106&quot;,&quot;parent&quot;:{&quot;type&quot;:&quot;CHILD&quot;,&quot;parentId&quot;:&quot;54936ff2-e0ac-42e4-88f1-9705b443f7b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f0813cca-f7a9-4a20-8a83-79258129cd80&quot;:{&quot;relativeTransform&quot;:{&quot;translate&quot;:{&quot;x&quot;:829.0020833917475,&quot;y&quot;:-57.2441427928685},&quot;rotate&quot;:0,&quot;skewX&quot;:0,&quot;scale&quot;:{&quot;x&quot;:1,&quot;y&quot;:1}},&quot;type&quot;:&quot;FIGURE_OBJECT&quot;,&quot;id&quot;:&quot;f0813cca-f7a9-4a20-8a83-79258129cd80&quot;,&quot;name&quot;:&quot;dsDNA brush 1 (straight)&quot;,&quot;displayName&quot;:&quot;dsDNA brush (straight)&quot;,&quot;opacity&quot;:1,&quot;source&quot;:{&quot;id&quot;:&quot;5e75573302a72400a91d3c9b&quot;,&quot;type&quot;:&quot;ASSETS&quot;},&quot;path&quot;:{&quot;type&quot;:&quot;POLY_LINE&quot;,&quot;points&quot;:[{&quot;x&quot;:-520.7633767398809,&quot;y&quot;:0},{&quot;x&quot;:-475.52898257465927,&quot;y&quot;:0}],&quot;closed&quot;:false},&quot;pathStyles&quot;:[{&quot;type&quot;:&quot;FILL&quot;,&quot;fillStyle&quot;:&quot;rgba(0,0,0,0)&quot;},{&quot;type&quot;:&quot;STROKE&quot;,&quot;strokeStyle&quot;:&quot;rgba(0,0,0,0)&quot;,&quot;lineWidth&quot;:21.81798016264692,&quot;lineJoin&quot;:&quot;round&quot;}],&quot;pathSmoothing&quot;:{&quot;type&quot;:&quot;CATMULL_SMOOTHING&quot;,&quot;smoothing&quot;:0.2},&quot;pathPattern&quot;:{&quot;type&quot;:&quot;ROW&quot;,&quot;patternId&quot;:&quot;11ff140f-ba22-45c3-8552-025b07a9e925&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a4f7c8fc-f5d3-4055-a790-41319b311df6&quot;,&quot;order&quot;:&quot;99999&quot;},&quot;isPremium&quot;:true},&quot;11ff140f-ba22-45c3-8552-025b07a9e925&quot;:{&quot;type&quot;:&quot;FIGURE_OBJECT&quot;,&quot;id&quot;:&quot;11ff140f-ba22-45c3-8552-025b07a9e925&quot;,&quot;relativeTransform&quot;:{&quot;translate&quot;:{&quot;x&quot;:0,&quot;y&quot;:0},&quot;rotate&quot;:0,&quot;skewX&quot;:0,&quot;scale&quot;:{&quot;x&quot;:1,&quot;y&quot;:1}},&quot;source&quot;:{&quot;type&quot;:&quot;ASSETS&quot;,&quot;id&quot;:&quot;5e713b6776df310028d1ed8f&quot;},&quot;name&quot;:&quot;dsDNA (for brush)&quot;},&quot;3b0759e2-27a9-4d44-8cd0-c1e7cfa8ff62&quot;:{&quot;type&quot;:&quot;FIGURE_OBJECT&quot;,&quot;id&quot;:&quot;3b0759e2-27a9-4d44-8cd0-c1e7cfa8ff62&quot;,&quot;parent&quot;:{&quot;type&quot;:&quot;CHILD&quot;,&quot;parentId&quot;:&quot;11ff140f-ba22-45c3-8552-025b07a9e925&quot;,&quot;order&quot;:&quot;7&quot;},&quot;relativeTransform&quot;:{&quot;translate&quot;:{&quot;x&quot;:0,&quot;y&quot;:0},&quot;rotate&quot;:0,&quot;skewX&quot;:0,&quot;scale&quot;:{&quot;x&quot;:1,&quot;y&quot;:1}}},&quot;7deebf05-c39f-43e8-9a41-4ff67626d296&quot;:{&quot;type&quot;:&quot;FIGURE_OBJECT&quot;,&quot;id&quot;:&quot;7deebf05-c39f-43e8-9a41-4ff67626d296&quot;,&quot;parent&quot;:{&quot;type&quot;:&quot;CHILD&quot;,&quot;parentId&quot;:&quot;3b0759e2-27a9-4d44-8cd0-c1e7cfa8ff62&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47ba20fb-2398-411b-b5ce-ee11e7429c43&quot;:{&quot;type&quot;:&quot;FIGURE_OBJECT&quot;,&quot;id&quot;:&quot;47ba20fb-2398-411b-b5ce-ee11e7429c43&quot;,&quot;parent&quot;:{&quot;type&quot;:&quot;CHILD&quot;,&quot;parentId&quot;:&quot;3b0759e2-27a9-4d44-8cd0-c1e7cfa8ff62&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4a6096be-1796-46b7-92c2-22cc082b0036&quot;:{&quot;type&quot;:&quot;FIGURE_OBJECT&quot;,&quot;id&quot;:&quot;4a6096be-1796-46b7-92c2-22cc082b0036&quot;,&quot;parent&quot;:{&quot;type&quot;:&quot;CHILD&quot;,&quot;parentId&quot;:&quot;3b0759e2-27a9-4d44-8cd0-c1e7cfa8ff62&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0ac06ade-327b-40c3-b8b2-336b2a17d25a&quot;:{&quot;type&quot;:&quot;FIGURE_OBJECT&quot;,&quot;id&quot;:&quot;0ac06ade-327b-40c3-b8b2-336b2a17d25a&quot;,&quot;parent&quot;:{&quot;type&quot;:&quot;CHILD&quot;,&quot;parentId&quot;:&quot;3b0759e2-27a9-4d44-8cd0-c1e7cfa8ff62&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4a54cfbb-b9b0-429b-8586-a354570017dc&quot;:{&quot;type&quot;:&quot;FIGURE_OBJECT&quot;,&quot;id&quot;:&quot;4a54cfbb-b9b0-429b-8586-a354570017dc&quot;,&quot;parent&quot;:{&quot;type&quot;:&quot;CHILD&quot;,&quot;parentId&quot;:&quot;3b0759e2-27a9-4d44-8cd0-c1e7cfa8ff62&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6d7dd34-cdf1-48e8-8cbe-0227de14eb1b&quot;:{&quot;type&quot;:&quot;FIGURE_OBJECT&quot;,&quot;id&quot;:&quot;06d7dd34-cdf1-48e8-8cbe-0227de14eb1b&quot;,&quot;parent&quot;:{&quot;type&quot;:&quot;CHILD&quot;,&quot;parentId&quot;:&quot;3b0759e2-27a9-4d44-8cd0-c1e7cfa8ff62&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43e96b23-d3fb-467f-b076-550105bcda49&quot;:{&quot;type&quot;:&quot;FIGURE_OBJECT&quot;,&quot;id&quot;:&quot;43e96b23-d3fb-467f-b076-550105bcda49&quot;,&quot;parent&quot;:{&quot;type&quot;:&quot;CHILD&quot;,&quot;parentId&quot;:&quot;3b0759e2-27a9-4d44-8cd0-c1e7cfa8ff62&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133edbdf-5882-435e-9dba-54f1a76ea61f&quot;:{&quot;type&quot;:&quot;FIGURE_OBJECT&quot;,&quot;id&quot;:&quot;133edbdf-5882-435e-9dba-54f1a76ea61f&quot;,&quot;parent&quot;:{&quot;type&quot;:&quot;CHILD&quot;,&quot;parentId&quot;:&quot;3b0759e2-27a9-4d44-8cd0-c1e7cfa8ff62&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2d4cee1e-c02c-4807-849d-aed456302daa&quot;:{&quot;type&quot;:&quot;FIGURE_OBJECT&quot;,&quot;id&quot;:&quot;2d4cee1e-c02c-4807-849d-aed456302daa&quot;,&quot;parent&quot;:{&quot;type&quot;:&quot;CHILD&quot;,&quot;parentId&quot;:&quot;3b0759e2-27a9-4d44-8cd0-c1e7cfa8ff62&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e1729d25-712f-4671-aee0-561119e16f03&quot;:{&quot;type&quot;:&quot;FIGURE_OBJECT&quot;,&quot;id&quot;:&quot;e1729d25-712f-4671-aee0-561119e16f03&quot;,&quot;parent&quot;:{&quot;type&quot;:&quot;CHILD&quot;,&quot;parentId&quot;:&quot;3b0759e2-27a9-4d44-8cd0-c1e7cfa8ff62&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ad54f3c9-cc28-43f9-84d4-ac3535455591&quot;:{&quot;type&quot;:&quot;FIGURE_OBJECT&quot;,&quot;id&quot;:&quot;ad54f3c9-cc28-43f9-84d4-ac3535455591&quot;,&quot;parent&quot;:{&quot;type&quot;:&quot;CHILD&quot;,&quot;parentId&quot;:&quot;3b0759e2-27a9-4d44-8cd0-c1e7cfa8ff62&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b9a1d1df-335b-4614-8656-456343262933&quot;:{&quot;type&quot;:&quot;FIGURE_OBJECT&quot;,&quot;id&quot;:&quot;b9a1d1df-335b-4614-8656-456343262933&quot;,&quot;parent&quot;:{&quot;type&quot;:&quot;CHILD&quot;,&quot;parentId&quot;:&quot;3b0759e2-27a9-4d44-8cd0-c1e7cfa8ff62&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62e5065f-21bf-4d85-bff6-4d2d048cb67e&quot;:{&quot;type&quot;:&quot;FIGURE_OBJECT&quot;,&quot;id&quot;:&quot;62e5065f-21bf-4d85-bff6-4d2d048cb67e&quot;,&quot;parent&quot;:{&quot;type&quot;:&quot;CHILD&quot;,&quot;parentId&quot;:&quot;3b0759e2-27a9-4d44-8cd0-c1e7cfa8ff62&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466d7230-66a7-457b-a620-60cb989462e8&quot;:{&quot;type&quot;:&quot;FIGURE_OBJECT&quot;,&quot;id&quot;:&quot;466d7230-66a7-457b-a620-60cb989462e8&quot;,&quot;parent&quot;:{&quot;type&quot;:&quot;CHILD&quot;,&quot;parentId&quot;:&quot;3b0759e2-27a9-4d44-8cd0-c1e7cfa8ff62&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8bb4e66f-e3b7-40a8-aa91-bd2679e5cbd5&quot;:{&quot;type&quot;:&quot;FIGURE_OBJECT&quot;,&quot;id&quot;:&quot;8bb4e66f-e3b7-40a8-aa91-bd2679e5cbd5&quot;,&quot;parent&quot;:{&quot;type&quot;:&quot;CHILD&quot;,&quot;parentId&quot;:&quot;3b0759e2-27a9-4d44-8cd0-c1e7cfa8ff62&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e1a88308-bc87-435b-8b20-454898f954d6&quot;:{&quot;type&quot;:&quot;FIGURE_OBJECT&quot;,&quot;id&quot;:&quot;e1a88308-bc87-435b-8b20-454898f954d6&quot;,&quot;parent&quot;:{&quot;type&quot;:&quot;CHILD&quot;,&quot;parentId&quot;:&quot;3b0759e2-27a9-4d44-8cd0-c1e7cfa8ff62&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b32df14d-2edd-473b-8281-7509c827cac2&quot;:{&quot;type&quot;:&quot;FIGURE_OBJECT&quot;,&quot;id&quot;:&quot;b32df14d-2edd-473b-8281-7509c827cac2&quot;,&quot;parent&quot;:{&quot;type&quot;:&quot;CHILD&quot;,&quot;parentId&quot;:&quot;3b0759e2-27a9-4d44-8cd0-c1e7cfa8ff62&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7eb5c7cd-a522-4cb2-ba5b-96b7510fd1aa&quot;:{&quot;type&quot;:&quot;FIGURE_OBJECT&quot;,&quot;id&quot;:&quot;7eb5c7cd-a522-4cb2-ba5b-96b7510fd1aa&quot;,&quot;parent&quot;:{&quot;type&quot;:&quot;CHILD&quot;,&quot;parentId&quot;:&quot;3b0759e2-27a9-4d44-8cd0-c1e7cfa8ff62&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f7794455-12e5-4000-8d94-44fdd6ed0855&quot;:{&quot;type&quot;:&quot;FIGURE_OBJECT&quot;,&quot;id&quot;:&quot;f7794455-12e5-4000-8d94-44fdd6ed0855&quot;,&quot;parent&quot;:{&quot;type&quot;:&quot;CHILD&quot;,&quot;parentId&quot;:&quot;3b0759e2-27a9-4d44-8cd0-c1e7cfa8ff62&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057013fa-6f3c-43f9-8c73-e6f9e5387856&quot;:{&quot;type&quot;:&quot;FIGURE_OBJECT&quot;,&quot;id&quot;:&quot;057013fa-6f3c-43f9-8c73-e6f9e5387856&quot;,&quot;parent&quot;:{&quot;type&quot;:&quot;CHILD&quot;,&quot;parentId&quot;:&quot;3b0759e2-27a9-4d44-8cd0-c1e7cfa8ff62&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0b8fb90c-1806-4463-81e9-8f65faacc03c&quot;:{&quot;type&quot;:&quot;FIGURE_OBJECT&quot;,&quot;id&quot;:&quot;0b8fb90c-1806-4463-81e9-8f65faacc03c&quot;,&quot;parent&quot;:{&quot;type&quot;:&quot;CHILD&quot;,&quot;parentId&quot;:&quot;3b0759e2-27a9-4d44-8cd0-c1e7cfa8ff62&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6178a678-7a85-45da-9fdb-ed85ff6b75b9&quot;:{&quot;type&quot;:&quot;FIGURE_OBJECT&quot;,&quot;id&quot;:&quot;6178a678-7a85-45da-9fdb-ed85ff6b75b9&quot;,&quot;parent&quot;:{&quot;type&quot;:&quot;CHILD&quot;,&quot;parentId&quot;:&quot;3b0759e2-27a9-4d44-8cd0-c1e7cfa8ff62&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7eb5a9a1-f15a-4d06-830b-66d5b2680b54&quot;:{&quot;type&quot;:&quot;FIGURE_OBJECT&quot;,&quot;id&quot;:&quot;7eb5a9a1-f15a-4d06-830b-66d5b2680b54&quot;,&quot;relativeTransform&quot;:{&quot;translate&quot;:{&quot;x&quot;:183.2459291698017,&quot;y&quot;:-28.352056678096865},&quot;rotate&quot;:-2.4492935982947064e-16,&quot;skewX&quot;:0,&quot;scale&quot;:{&quot;x&quot;:1,&quot;y&quot;:1}},&quot;opacity&quot;:1,&quot;path&quot;:{&quot;type&quot;:&quot;POLY_LINE&quot;,&quot;points&quot;:[{&quot;x&quot;:-317.80313613414256,&quot;y&quot;:-123.30798440559418},{&quot;x&quot;:-317.80283541083224,&quot;y&quot;:3.92005628345216}],&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5&quot;},&quot;connectorInfo&quot;:{&quot;connectedObjects&quot;:[],&quot;type&quot;:&quot;LINE&quot;,&quot;offset&quot;:{&quot;x&quot;:0,&quot;y&quot;:0},&quot;bending&quot;:0.1,&quot;firstElementIsHead&quot;:false,&quot;customized&quot;:true}},&quot;3217b115-136f-4a36-94ca-867114c6473e&quot;:{&quot;type&quot;:&quot;FIGURE_OBJECT&quot;,&quot;id&quot;:&quot;3217b115-136f-4a36-94ca-867114c6473e&quot;,&quot;relativeTransform&quot;:{&quot;translate&quot;:{&quot;x&quot;:-10.877094901664208,&quot;y&quot;:-44.8145694755993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f7c8fc-f5d3-4055-a790-41319b311df6&quot;,&quot;order&quot;:&quot;999997&quot;},&quot;connectorInfo&quot;:{&quot;connectedObjects&quot;:[],&quot;type&quot;:&quot;LINE&quot;,&quot;offset&quot;:{&quot;x&quot;:0,&quot;y&quot;:0},&quot;bending&quot;:0.1,&quot;firstElementIsHead&quot;:false,&quot;customized&quot;:true}},&quot;9768381e-1e61-4be3-a089-4855324b5e0b&quot;:{&quot;type&quot;:&quot;FIGURE_OBJECT&quot;,&quot;id&quot;:&quot;9768381e-1e61-4be3-a089-4855324b5e0b&quot;,&quot;relativeTransform&quot;:{&quot;translate&quot;:{&quot;x&quot;:180.94073761763386,&quot;y&quot;:147.4688377002019},&quot;rotate&quot;:3.141592653589793,&quot;skewX&quot;:0,&quot;scale&quot;:{&quot;x&quot;:1,&quot;y&quot;:1}},&quot;opacity&quot;:1,&quot;path&quot;:{&quot;type&quot;:&quot;POLY_LINE&quot;,&quot;points&quot;:[{&quot;x&quot;:317.80313613414256,&quot;y&quot;:-47.89980190194939},{&quot;x&quot;:317.80283541083224,&quot;y&quot;:1.5227717842197717}],&quot;closed&quot;:false},&quot;pathStyles&quot;:[{&quot;type&quot;:&quot;FILL&quot;,&quot;fillStyle&quot;:&quot;rgba(0,0,0,0)&quot;},{&quot;type&quot;:&quot;STROKE&quot;,&quot;strokeStyle&quot;:&quot;#232323&quot;,&quot;lineWidth&quot;:1.9434322736449263,&quot;lineJoin&quot;:&quot;round&quot;}],&quot;pathMarkers&quot;:{&quot;markerEnd&quot;:{&quot;type&quot;:&quot;PATH&quot;,&quot;units&quot;:{&quot;type&quot;:&quot;STROKE_WIDTH&quot;,&quot;scale&quot;:1.6},&quot;orient&quot;:{&quot;type&quot;:&quot;AUTO_START_REVERSE&quot;},&quot;name&quot;:&quot;inhib&quot;,&quot;relativeTransform&quot;:{&quot;translate&quot;:{&quot;x&quot;:0,&quot;y&quot;:0},&quot;rotate&quot;:0,&quot;skewX&quot;:0,&quot;scale&quot;:{&quot;x&quot;:1,&quot;y&quot;:1}},&quot;path&quot;:{&quot;type&quot;:&quot;SPLINE&quot;,&quot;spline&quot;:{&quot;points&quot;:[{&quot;x&quot;:0,&quot;y&quot;:3,&quot;isEndPoint&quot;:true},{&quot;x&quot;:0,&quot;y&quot;:-3,&quot;isEndPoint&quot;:true}],&quot;closed&quot;:false}},&quot;pathStyles&quot;:[{&quot;type&quot;:&quot;STROKE&quot;,&quot;strokeStyle&quot;:&quot;context-stroke-flat&quot;,&quot;lineWidth&quot;:1,&quot;lineJoin&quot;:&quot;round&quot;}]}},&quot;isLocked&quot;:false,&quot;parent&quot;:{&quot;type&quot;:&quot;CHILD&quot;,&quot;parentId&quot;:&quot;a4f7c8fc-f5d3-4055-a790-41319b311df6&quot;,&quot;order&quot;:&quot;999998&quot;},&quot;connectorInfo&quot;:{&quot;connectedObjects&quot;:[],&quot;type&quot;:&quot;LINE&quot;,&quot;offset&quot;:{&quot;x&quot;:0,&quot;y&quot;:0},&quot;bending&quot;:0.1,&quot;firstElementIsHead&quot;:false,&quot;customized&quot;:true}},&quot;013679b8-e074-4c93-a896-a05373c9fc42&quot;:{&quot;type&quot;:&quot;FIGURE_OBJECT&quot;,&quot;id&quot;:&quot;013679b8-e074-4c93-a896-a05373c9fc42&quot;,&quot;relativeTransform&quot;:{&quot;translate&quot;:{&quot;x&quot;:-135.9271648960871,&quot;y&quot;:219.8435897592973},&quot;rotate&quot;:0,&quot;skewX&quot;:0,&quot;scale&quot;:{&quot;x&quot;:1,&quot;y&quot;:1}},&quot;layout&quot;:{&quot;sizeRatio&quot;:{&quot;x&quot;:0.8333333333333333,&quot;y&quot;:0.75},&quot;keepAspectRatio&quot;:false},&quot;opacity&quot;:1,&quot;path&quot;:{&quot;type&quot;:&quot;RECT&quot;,&quot;size&quot;:{&quot;x&quot;:100.0910485778334,&quot;y&quot;:37.7774965322878},&quot;cornerRounding&quot;:{&quot;type&quot;:&quot;ARC_LENGTH&quot;,&quot;global&quot;:35.05221654056375}},&quot;pathStyles&quot;:[{&quot;type&quot;:&quot;FILL&quot;,&quot;fillStyle&quot;:&quot;rgba(68, 160, 67, 1)&quot;},{&quot;type&quot;:&quot;STROKE&quot;,&quot;strokeStyle&quot;:&quot;rgba(33, 87, 22, 1)&quot;,&quot;lineWidth&quot;:2.325196188820785,&quot;lineJoin&quot;:&quot;round&quot;}],&quot;isLocked&quot;:false,&quot;parent&quot;:{&quot;type&quot;:&quot;CHILD&quot;,&quot;parentId&quot;:&quot;a4f7c8fc-f5d3-4055-a790-41319b311df6&quot;,&quot;order&quot;:&quot;999999&quot;}},&quot;0ec29abb-5e33-4010-a3ff-7443a36636f9&quot;:{&quot;type&quot;:&quot;FIGURE_OBJECT&quot;,&quot;id&quot;:&quot;0ec29abb-5e33-4010-a3ff-7443a36636f9&quot;,&quot;relativeTransform&quot;:{&quot;translate&quot;:{&quot;x&quot;:0,&quot;y&quot;:0},&quot;rotate&quot;:0},&quot;text&quot;:{&quot;textData&quot;:{&quot;lineSpacing&quot;:&quot;normal&quot;,&quot;alignment&quot;:&quot;center&quot;,&quot;lines&quot;:[{&quot;runs&quot;:[{&quot;style&quot;:{&quot;fontFamily&quot;:&quot;Roboto&quot;,&quot;fontSize&quot;:21.70183109566066,&quot;color&quot;:&quot;rgba(255,255,255,1)&quot;,&quot;fontWeight&quot;:&quot;normal&quot;,&quot;fontStyle&quot;:&quot;normal&quot;,&quot;decoration&quot;:&quot;none&quot;,&quot;script&quot;:&quot;none&quot;},&quot;range&quot;:[0,3]}],&quot;text&quot;:&quot;NPM1&quot;}],&quot;verticalAlign&quot;:&quot;TOP&quot;,&quot;_lastCaretLocation&quot;:{&quot;lineIndex&quot;:0,&quot;runIndex&quot;:-1,&quot;charIndex&quot;:-1,&quot;endOfLine&quot;:true}},&quot;size&quot;:{&quot;x&quot;:83.40920714819451,&quot;y&quot;:25},&quot;targetSize&quot;:{&quot;x&quot;:83.40920714819451,&quot;y&quot;:2},&quot;format&quot;:&quot;BETTER_TEXT&quot;,&quot;verticalAlign&quot;:&quot;TOP&quot;},&quot;parent&quot;:{&quot;type&quot;:&quot;CHILD&quot;,&quot;parentId&quot;:&quot;013679b8-e074-4c93-a896-a05373c9fc42&quot;,&quot;order&quot;:&quot;5&quot;}},&quot;bcbc6d57-23ee-4145-bcf5-fd0cc11bb49c&quot;:{&quot;relativeTransform&quot;:{&quot;translate&quot;:{&quot;x&quot;:-142.87777580610347,&quot;y&quot;:176.04029338080295},&quot;rotate&quot;:-1.0554842181015884,&quot;skewX&quot;:-1.1102230246251575e-16,&quot;scale&quot;:{&quot;x&quot;:0.9999999999999996,&quot;y&quot;:1.0000000000000004}},&quot;type&quot;:&quot;FIGURE_OBJECT&quot;,&quot;id&quot;:&quot;bcbc6d57-23ee-4145-bcf5-fd0cc11bb49c&quot;,&quot;parent&quot;:{&quot;type&quot;:&quot;CHILD&quot;,&quot;parentId&quot;:&quot;9d1f1ae6-2cb7-431a-98a7-515c6c2504a5&quot;,&quot;order&quot;:&quot;5&quot;},&quot;name&quot;:&quot;Antibody (round style, chimeric)&quot;,&quot;displayName&quot;:&quot;Antibody (round style, chimeric)&quot;,&quot;source&quot;:{&quot;id&quot;:&quot;603534181748f70ab83a3e2e&quot;,&quot;type&quot;:&quot;ASSETS&quot;},&quot;isPremium&quot;:true},&quot;086486e0-bbc8-4e2f-b6ae-337e31d2fac2&quot;:{&quot;type&quot;:&quot;FIGURE_OBJECT&quot;,&quot;id&quot;:&quot;086486e0-bbc8-4e2f-b6ae-337e31d2fac2&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05&quot;}},&quot;cad184bd-b3a1-41a2-b554-1a5e9d74ee96&quot;:{&quot;type&quot;:&quot;FIGURE_OBJECT&quot;,&quot;id&quot;:&quot;cad184bd-b3a1-41a2-b554-1a5e9d74ee96&quot;,&quot;parent&quot;:{&quot;type&quot;:&quot;CROP&quot;,&quot;parentId&quot;:&quot;086486e0-bbc8-4e2f-b6ae-337e31d2fac2&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0901b17a-7027-4fd5-9173-83ff70aed2c7&quot;:{&quot;type&quot;:&quot;FIGURE_OBJECT&quot;,&quot;id&quot;:&quot;0901b17a-7027-4fd5-9173-83ff70aed2c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1&quot;}},&quot;8eb92550-ba6e-48ce-a046-de44e38bb89b&quot;:{&quot;type&quot;:&quot;FIGURE_OBJECT&quot;,&quot;id&quot;:&quot;8eb92550-ba6e-48ce-a046-de44e38bb89b&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2&quot;}},&quot;8d406ab1-8084-460a-bfe5-ecd77c25eba4&quot;:{&quot;type&quot;:&quot;FIGURE_OBJECT&quot;,&quot;id&quot;:&quot;8d406ab1-8084-460a-bfe5-ecd77c25eba4&quot;,&quot;parent&quot;:{&quot;type&quot;:&quot;CROP&quot;,&quot;parentId&quot;:&quot;8eb92550-ba6e-48ce-a046-de44e38bb89b&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dd9aa501-aac0-402a-932a-c9479e090100&quot;:{&quot;type&quot;:&quot;FIGURE_OBJECT&quot;,&quot;id&quot;:&quot;dd9aa501-aac0-402a-932a-c9479e090100&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bcbc6d57-23ee-4145-bcf5-fd0cc11bb49c&quot;,&quot;order&quot;:&quot;25&quot;}},&quot;2cb09b50-daf9-43b9-a889-5328f6eda6ab&quot;:{&quot;type&quot;:&quot;FIGURE_OBJECT&quot;,&quot;id&quot;:&quot;2cb09b50-daf9-43b9-a889-5328f6eda6ab&quot;,&quot;parent&quot;:{&quot;type&quot;:&quot;CROP&quot;,&quot;parentId&quot;:&quot;dd9aa501-aac0-402a-932a-c9479e090100&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9bc31940-a6d3-4ede-94a0-14ddbd79b3b3&quot;:{&quot;type&quot;:&quot;FIGURE_OBJECT&quot;,&quot;id&quot;:&quot;9bc31940-a6d3-4ede-94a0-14ddbd79b3b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bcbc6d57-23ee-4145-bcf5-fd0cc11bb49c&quot;,&quot;order&quot;:&quot;3&quot;}},&quot;51d2da71-253f-4659-9b48-10aa3243ebbf&quot;:{&quot;type&quot;:&quot;FIGURE_OBJECT&quot;,&quot;id&quot;:&quot;51d2da71-253f-4659-9b48-10aa3243ebbf&quot;,&quot;parent&quot;:{&quot;type&quot;:&quot;CROP&quot;,&quot;parentId&quot;:&quot;9bc31940-a6d3-4ede-94a0-14ddbd79b3b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0a99ebe-9484-4ef8-a136-0df29ae3cf64&quot;:{&quot;type&quot;:&quot;FIGURE_OBJECT&quot;,&quot;id&quot;:&quot;00a99ebe-9484-4ef8-a136-0df29ae3cf64&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bcbc6d57-23ee-4145-bcf5-fd0cc11bb49c&quot;,&quot;order&quot;:&quot;5&quot;}},&quot;6720ce01-971f-4e69-873e-4f59c1a42253&quot;:{&quot;type&quot;:&quot;FIGURE_OBJECT&quot;,&quot;id&quot;:&quot;6720ce01-971f-4e69-873e-4f59c1a42253&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bcbc6d57-23ee-4145-bcf5-fd0cc11bb49c&quot;,&quot;order&quot;:&quot;55&quot;}},&quot;34282a88-9e31-4d4d-8ef6-26c2854cb46a&quot;:{&quot;type&quot;:&quot;FIGURE_OBJECT&quot;,&quot;id&quot;:&quot;34282a88-9e31-4d4d-8ef6-26c2854cb46a&quot;,&quot;parent&quot;:{&quot;type&quot;:&quot;CROP&quot;,&quot;parentId&quot;:&quot;6720ce01-971f-4e69-873e-4f59c1a42253&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9174466d-2c25-4d33-9169-507ab8a608ff&quot;:{&quot;type&quot;:&quot;FIGURE_OBJECT&quot;,&quot;id&quot;:&quot;9174466d-2c25-4d33-9169-507ab8a608ff&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bcbc6d57-23ee-4145-bcf5-fd0cc11bb49c&quot;,&quot;order&quot;:&quot;6&quot;}},&quot;62c46707-9133-4a08-8d37-eb05c614adb6&quot;:{&quot;type&quot;:&quot;FIGURE_OBJECT&quot;,&quot;id&quot;:&quot;62c46707-9133-4a08-8d37-eb05c614adb6&quot;,&quot;parent&quot;:{&quot;type&quot;:&quot;CROP&quot;,&quot;parentId&quot;:&quot;9174466d-2c25-4d33-9169-507ab8a608ff&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a8ebe3fe-c365-40b2-b529-45301a5d60d1&quot;:{&quot;type&quot;:&quot;FIGURE_OBJECT&quot;,&quot;id&quot;:&quot;a8ebe3fe-c365-40b2-b529-45301a5d60d1&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bcbc6d57-23ee-4145-bcf5-fd0cc11bb49c&quot;,&quot;order&quot;:&quot;7&quot;}},&quot;07862f66-ac05-488b-986b-ff2d5d1ca323&quot;:{&quot;type&quot;:&quot;FIGURE_OBJECT&quot;,&quot;id&quot;:&quot;07862f66-ac05-488b-986b-ff2d5d1ca323&quot;,&quot;parent&quot;:{&quot;type&quot;:&quot;CROP&quot;,&quot;parentId&quot;:&quot;a8ebe3fe-c365-40b2-b529-45301a5d60d1&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9f941154-935f-427b-8cc5-5e5de4003245&quot;:{&quot;type&quot;:&quot;FIGURE_OBJECT&quot;,&quot;id&quot;:&quot;9f941154-935f-427b-8cc5-5e5de4003245&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bcbc6d57-23ee-4145-bcf5-fd0cc11bb49c&quot;,&quot;order&quot;:&quot;8&quot;}},&quot;5e41069f-55d3-458b-bc85-01fff06c4e79&quot;:{&quot;type&quot;:&quot;FIGURE_OBJECT&quot;,&quot;id&quot;:&quot;5e41069f-55d3-458b-bc85-01fff06c4e79&quot;,&quot;parent&quot;:{&quot;type&quot;:&quot;CROP&quot;,&quot;parentId&quot;:&quot;9f941154-935f-427b-8cc5-5e5de4003245&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9bdfb93-43e1-4dd5-bf2c-f730f78b43d7&quot;:{&quot;relativeTransform&quot;:{&quot;translate&quot;:{&quot;x&quot;:-128.12302271229862,&quot;y&quot;:-82.69609379540745},&quot;rotate&quot;:0,&quot;skewX&quot;:0,&quot;scale&quot;:{&quot;x&quot;:1,&quot;y&quot;:1}},&quot;type&quot;:&quot;FIGURE_OBJECT&quot;,&quot;id&quot;:&quot;b9bdfb93-43e1-4dd5-bf2c-f730f78b43d7&quot;,&quot;parent&quot;:{&quot;type&quot;:&quot;CHILD&quot;,&quot;parentId&quot;:&quot;9d1f1ae6-2cb7-431a-98a7-515c6c2504a5&quot;,&quot;order&quot;:&quot;7&quot;},&quot;name&quot;:&quot;Antibody (round style, chimeric)&quot;,&quot;displayName&quot;:&quot;Antibody (round style, chimeric)&quot;,&quot;source&quot;:{&quot;id&quot;:&quot;603534181748f70ab83a3e2e&quot;,&quot;type&quot;:&quot;ASSETS&quot;},&quot;isPremium&quot;:true},&quot;f3bcf987-a1d2-4c35-8837-d2ba036d0a38&quot;:{&quot;type&quot;:&quot;FIGURE_OBJECT&quot;,&quot;id&quot;:&quot;f3bcf987-a1d2-4c35-8837-d2ba036d0a38&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05&quot;}},&quot;d70d1e38-c888-4a3f-8d58-f91bf6366bfa&quot;:{&quot;type&quot;:&quot;FIGURE_OBJECT&quot;,&quot;id&quot;:&quot;d70d1e38-c888-4a3f-8d58-f91bf6366bfa&quot;,&quot;parent&quot;:{&quot;type&quot;:&quot;CROP&quot;,&quot;parentId&quot;:&quot;f3bcf987-a1d2-4c35-8837-d2ba036d0a38&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360b706c-1646-416f-b263-8c769965ff2b&quot;:{&quot;type&quot;:&quot;FIGURE_OBJECT&quot;,&quot;id&quot;:&quot;360b706c-1646-416f-b263-8c769965ff2b&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a(6,148,142,1)&quot;},{&quot;type&quot;:&quot;STROKE&quot;,&quot;strokeStyle&quot;:&quot;rgba(6,148,142,1)&quot;,&quot;lineWidth&quot;:0.9841070276119634,&quot;lineJoin&quot;:&quot;round&quot;}],&quot;isLocked&quot;:false,&quot;parent&quot;:{&quot;type&quot;:&quot;CHILD&quot;,&quot;parentId&quot;:&quot;b9bdfb93-43e1-4dd5-bf2c-f730f78b43d7&quot;,&quot;order&quot;:&quot;1&quot;}},&quot;ab936324-60b4-4ff7-b47b-f54bf7b9623d&quot;:{&quot;type&quot;:&quot;FIGURE_OBJECT&quot;,&quot;id&quot;:&quot;ab936324-60b4-4ff7-b47b-f54bf7b9623d&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b9bdfb93-43e1-4dd5-bf2c-f730f78b43d7&quot;,&quot;order&quot;:&quot;2&quot;}},&quot;e2c6cee7-26d9-4f5a-9b00-c787877e6eda&quot;:{&quot;type&quot;:&quot;FIGURE_OBJECT&quot;,&quot;id&quot;:&quot;e2c6cee7-26d9-4f5a-9b00-c787877e6eda&quot;,&quot;parent&quot;:{&quot;type&quot;:&quot;CROP&quot;,&quot;parentId&quot;:&quot;ab936324-60b4-4ff7-b47b-f54bf7b9623d&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bbe891fe-ef55-46af-b4bf-7cd7b7b1ba0d&quot;:{&quot;type&quot;:&quot;FIGURE_OBJECT&quot;,&quot;id&quot;:&quot;bbe891fe-ef55-46af-b4bf-7cd7b7b1ba0d&quot;,&quot;relativeTransform&quot;:{&quot;translate&quot;:{&quot;x&quot;:30.606109911091952,&quot;y&quot;:-42.139919280609455},&quot;rotate&quot;:-0.9713693962954082,&quot;skewX&quot;:-0.011304908111194792,&quot;scale&quot;:{&quot;x&quot;:0.9999999999999997,&quot;y&quot;:1.0000000000000009}},&quot;opacity&quot;:1,&quot;path&quot;:{&quot;type&quot;:&quot;RECT&quot;,&quot;size&quot;:{&quot;x&quot;:33.08884890128223,&quot;y&quot;:11.388645929450615},&quot;cornerRounding&quot;:{&quot;type&quot;:&quot;ARC_LENGTH&quot;,&quot;global&quot;:19.322896301823956}},&quot;pathStyles&quot;:[{&quot;type&quot;:&quot;FILL&quot;,&quot;fillStyle&quot;:&quot;rgba(231,135,43,1)&quot;},{&quot;type&quot;:&quot;STROKE&quot;,&quot;strokeStyle&quot;:&quot;rgba(231,135,43,1)&quot;,&quot;lineWidth&quot;:0.9841070276119638,&quot;lineJoin&quot;:&quot;round&quot;}],&quot;isLocked&quot;:false,&quot;parent&quot;:{&quot;type&quot;:&quot;CHILD&quot;,&quot;parentId&quot;:&quot;b9bdfb93-43e1-4dd5-bf2c-f730f78b43d7&quot;,&quot;order&quot;:&quot;25&quot;}},&quot;78ab6a17-6220-4b2b-a33e-e1dac98ce0a5&quot;:{&quot;type&quot;:&quot;FIGURE_OBJECT&quot;,&quot;id&quot;:&quot;78ab6a17-6220-4b2b-a33e-e1dac98ce0a5&quot;,&quot;parent&quot;:{&quot;type&quot;:&quot;CROP&quot;,&quot;parentId&quot;:&quot;bbe891fe-ef55-46af-b4bf-7cd7b7b1ba0d&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2b144adb-5b72-4ca3-8ccc-371df0501559&quot;:{&quot;type&quot;:&quot;FIGURE_OBJECT&quot;,&quot;id&quot;:&quot;2b144adb-5b72-4ca3-8ccc-371df0501559&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a(6,148,142,1)&quot;},{&quot;type&quot;:&quot;STROKE&quot;,&quot;strokeStyle&quot;:&quot;rgba(6,148,142,1)&quot;,&quot;lineWidth&quot;:0.9841070276119641,&quot;lineJoin&quot;:&quot;round&quot;}],&quot;isLocked&quot;:false,&quot;parent&quot;:{&quot;type&quot;:&quot;CHILD&quot;,&quot;parentId&quot;:&quot;b9bdfb93-43e1-4dd5-bf2c-f730f78b43d7&quot;,&quot;order&quot;:&quot;3&quot;}},&quot;e344805a-32e3-44c0-8e7a-1552fc287cbc&quot;:{&quot;type&quot;:&quot;FIGURE_OBJECT&quot;,&quot;id&quot;:&quot;e344805a-32e3-44c0-8e7a-1552fc287cbc&quot;,&quot;parent&quot;:{&quot;type&quot;:&quot;CROP&quot;,&quot;parentId&quot;:&quot;2b144adb-5b72-4ca3-8ccc-371df0501559&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3fb149ae-8dad-4eeb-99b9-9c4ff0d1ffee&quot;:{&quot;type&quot;:&quot;FIGURE_OBJECT&quot;,&quot;id&quot;:&quot;3fb149ae-8dad-4eeb-99b9-9c4ff0d1ffee&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a(6,148,142,1)&quot;},{&quot;type&quot;:&quot;STROKE&quot;,&quot;strokeStyle&quot;:&quot;rgba(6,148,142,1)&quot;,&quot;lineWidth&quot;:0.9841070276119633,&quot;lineJoin&quot;:&quot;round&quot;}],&quot;isLocked&quot;:false,&quot;parent&quot;:{&quot;type&quot;:&quot;CHILD&quot;,&quot;parentId&quot;:&quot;b9bdfb93-43e1-4dd5-bf2c-f730f78b43d7&quot;,&quot;order&quot;:&quot;5&quot;}},&quot;8e97dffb-f4d3-4d69-831a-23ca5ce0654e&quot;:{&quot;type&quot;:&quot;FIGURE_OBJECT&quot;,&quot;id&quot;:&quot;8e97dffb-f4d3-4d69-831a-23ca5ce0654e&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b9bdfb93-43e1-4dd5-bf2c-f730f78b43d7&quot;,&quot;order&quot;:&quot;55&quot;}},&quot;53a77fb2-886a-42fc-9a57-f9fffc33ad0f&quot;:{&quot;type&quot;:&quot;FIGURE_OBJECT&quot;,&quot;id&quot;:&quot;53a77fb2-886a-42fc-9a57-f9fffc33ad0f&quot;,&quot;parent&quot;:{&quot;type&quot;:&quot;CROP&quot;,&quot;parentId&quot;:&quot;8e97dffb-f4d3-4d69-831a-23ca5ce0654e&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e93dee5-8b66-4a23-8c26-6439be3e0a80&quot;:{&quot;type&quot;:&quot;FIGURE_OBJECT&quot;,&quot;id&quot;:&quot;6e93dee5-8b66-4a23-8c26-6439be3e0a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231,135,43,1)&quot;},{&quot;type&quot;:&quot;STROKE&quot;,&quot;strokeStyle&quot;:&quot;rgba(231,135,43,1)&quot;,&quot;lineWidth&quot;:0.984107027611963,&quot;lineJoin&quot;:&quot;round&quot;}],&quot;isLocked&quot;:false,&quot;parent&quot;:{&quot;type&quot;:&quot;CHILD&quot;,&quot;parentId&quot;:&quot;b9bdfb93-43e1-4dd5-bf2c-f730f78b43d7&quot;,&quot;order&quot;:&quot;6&quot;}},&quot;c1948ef6-0f20-4d19-80c5-c1b7095e145c&quot;:{&quot;type&quot;:&quot;FIGURE_OBJECT&quot;,&quot;id&quot;:&quot;c1948ef6-0f20-4d19-80c5-c1b7095e145c&quot;,&quot;parent&quot;:{&quot;type&quot;:&quot;CROP&quot;,&quot;parentId&quot;:&quot;6e93dee5-8b66-4a23-8c26-6439be3e0a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e3b5c4d3-69ab-439b-8866-6b5dcfadc60d&quot;:{&quot;type&quot;:&quot;FIGURE_OBJECT&quot;,&quot;id&quot;:&quot;e3b5c4d3-69ab-439b-8866-6b5dcfadc60d&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7&quot;}},&quot;05003a4d-7f08-4fd3-bde3-7154839bf972&quot;:{&quot;type&quot;:&quot;FIGURE_OBJECT&quot;,&quot;id&quot;:&quot;05003a4d-7f08-4fd3-bde3-7154839bf972&quot;,&quot;parent&quot;:{&quot;type&quot;:&quot;CROP&quot;,&quot;parentId&quot;:&quot;e3b5c4d3-69ab-439b-8866-6b5dcfadc60d&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84f28fa9-3cd3-4bb2-9f86-2247a2202af3&quot;:{&quot;type&quot;:&quot;FIGURE_OBJECT&quot;,&quot;id&quot;:&quot;84f28fa9-3cd3-4bb2-9f86-2247a2202af3&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231,135,43,1)&quot;},{&quot;type&quot;:&quot;STROKE&quot;,&quot;strokeStyle&quot;:&quot;rgba(231,135,43,1)&quot;,&quot;lineWidth&quot;:0.9841070276119639,&quot;lineJoin&quot;:&quot;round&quot;}],&quot;isLocked&quot;:false,&quot;parent&quot;:{&quot;type&quot;:&quot;CHILD&quot;,&quot;parentId&quot;:&quot;b9bdfb93-43e1-4dd5-bf2c-f730f78b43d7&quot;,&quot;order&quot;:&quot;8&quot;}},&quot;3fd5e6d4-856e-490a-bdf5-95cd4e825335&quot;:{&quot;type&quot;:&quot;FIGURE_OBJECT&quot;,&quot;id&quot;:&quot;3fd5e6d4-856e-490a-bdf5-95cd4e825335&quot;,&quot;parent&quot;:{&quot;type&quot;:&quot;CROP&quot;,&quot;parentId&quot;:&quot;84f28fa9-3cd3-4bb2-9f86-2247a2202af3&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f76c36e7-7896-4a8e-b008-230ab83c7633&quot;:{&quot;relativeTransform&quot;:{&quot;translate&quot;:{&quot;x&quot;:41.55858025208761,&quot;y&quot;:-82.69611767518509},&quot;rotate&quot;:0,&quot;skewX&quot;:0,&quot;scale&quot;:{&quot;x&quot;:1,&quot;y&quot;:1}},&quot;type&quot;:&quot;FIGURE_OBJECT&quot;,&quot;id&quot;:&quot;f76c36e7-7896-4a8e-b008-230ab83c7633&quot;,&quot;parent&quot;:{&quot;type&quot;:&quot;CHILD&quot;,&quot;parentId&quot;:&quot;9d1f1ae6-2cb7-431a-98a7-515c6c2504a5&quot;,&quot;order&quot;:&quot;8&quot;},&quot;name&quot;:&quot;Antibody (round style, chimeric)&quot;,&quot;displayName&quot;:&quot;Antibody (round style, chimeric)&quot;,&quot;source&quot;:{&quot;id&quot;:&quot;603534181748f70ab83a3e2e&quot;,&quot;type&quot;:&quot;ASSETS&quot;},&quot;isPremium&quot;:true},&quot;33265b7d-fa08-405c-92b3-8b20a785f1a5&quot;:{&quot;type&quot;:&quot;FIGURE_OBJECT&quot;,&quot;id&quot;:&quot;33265b7d-fa08-405c-92b3-8b20a785f1a5&quot;,&quot;relativeTransform&quot;:{&quot;translate&quot;:{&quot;x&quot;:9.630556441258017,&quot;y&quot;:17.458748655085806},&quot;rotate&quot;:1.5707963267948963,&quot;skewX&quot;:-1.1102230246251531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05&quot;}},&quot;1fefdd47-c89c-4a54-a754-6b4db7bfbe46&quot;:{&quot;type&quot;:&quot;FIGURE_OBJECT&quot;,&quot;id&quot;:&quot;1fefdd47-c89c-4a54-a754-6b4db7bfbe46&quot;,&quot;parent&quot;:{&quot;type&quot;:&quot;CROP&quot;,&quot;parentId&quot;:&quot;33265b7d-fa08-405c-92b3-8b20a785f1a5&quot;,&quot;order&quot;:&quot;5&quot;},&quot;relativeTransform&quot;:{&quot;translate&quot;:{&quot;x&quot;:6.37023725067144,&quot;y&quot;:0},&quot;rotate&quot;:0,&quot;skewX&quot;:-3.601093362151458e-16,&quot;scale&quot;:{&quot;x&quot;:37.327397649055165,&quot;y&quot;:8.249975188427504}},&quot;path&quot;:{&quot;type&quot;:&quot;RECT&quot;,&quot;size&quot;:{&quot;x&quot;:2,&quot;y&quot;:2}},&quot;pathStyles&quot;:[{&quot;type&quot;:&quot;FILL&quot;,&quot;fillStyle&quot;:&quot;#fff&quot;}],&quot;isFrozen&quot;:true},&quot;a2b4c564-e564-4f6c-904c-e2c05759aee1&quot;:{&quot;type&quot;:&quot;FIGURE_OBJECT&quot;,&quot;id&quot;:&quot;a2b4c564-e564-4f6c-904c-e2c05759aee1&quot;,&quot;relativeTransform&quot;:{&quot;translate&quot;:{&quot;x&quot;:40.690536095205985,&quot;y&quot;:-26.33062998005874},&quot;rotate&quot;:-0.965704478660592,&quot;skewX&quot;:-7.439296181502274e-17},&quot;opacity&quot;:1,&quot;path&quot;:{&quot;type&quot;:&quot;RECT&quot;,&quot;size&quot;:{&quot;x&quot;:49.9123388699919,&quot;y&quot;:11.482881146094886},&quot;cornerRounding&quot;:{&quot;type&quot;:&quot;ARC_LENGTH&quot;,&quot;global&quot;:19.32289630182395}},&quot;pathStyles&quot;:[{&quot;type&quot;:&quot;FILL&quot;,&quot;fillStyle&quot;:&quot;rgb(253, 37, 150)&quot;},{&quot;type&quot;:&quot;STROKE&quot;,&quot;strokeStyle&quot;:&quot;rgba(253, 37, 150, 1)&quot;,&quot;lineWidth&quot;:0.9841070276119634,&quot;lineJoin&quot;:&quot;round&quot;}],&quot;isLocked&quot;:false,&quot;parent&quot;:{&quot;type&quot;:&quot;CHILD&quot;,&quot;parentId&quot;:&quot;f76c36e7-7896-4a8e-b008-230ab83c7633&quot;,&quot;order&quot;:&quot;1&quot;}},&quot;2886a358-3ace-41da-8505-e11f4283fcb9&quot;:{&quot;type&quot;:&quot;FIGURE_OBJECT&quot;,&quot;id&quot;:&quot;2886a358-3ace-41da-8505-e11f4283fcb9&quot;,&quot;relativeTransform&quot;:{&quot;translate&quot;:{&quot;x&quot;:23.152130931486397,&quot;y&quot;:-31.25178298221045},&quot;rotate&quot;:-0.9657044786605923,&quot;skewX&quot;:-5.207507327051591e-16},&quot;opacity&quot;:1,&quot;path&quot;:{&quot;type&quot;:&quot;RECT&quot;,&quot;size&quot;:{&quot;x&quot;:61.76562977119979,&quot;y&quot;:11.482881146094885},&quot;cornerRounding&quot;:{&quot;type&quot;:&quot;ARC_LENGTH&quot;,&quot;global&quot;:19.322896301823953}},&quot;pathStyles&quot;:[{&quot;type&quot;:&quot;FILL&quot;,&quot;fillStyle&quot;:&quot;rgb(253, 37, 150)&quot;},{&quot;type&quot;:&quot;STROKE&quot;,&quot;strokeStyle&quot;:&quot;rgba(253, 37, 150, 1)&quot;,&quot;lineWidth&quot;:0.9841070276119638,&quot;lineJoin&quot;:&quot;round&quot;}],&quot;isLocked&quot;:false,&quot;parent&quot;:{&quot;type&quot;:&quot;CHILD&quot;,&quot;parentId&quot;:&quot;f76c36e7-7896-4a8e-b008-230ab83c7633&quot;,&quot;order&quot;:&quot;2&quot;}},&quot;af556ed3-8f41-4d3b-b25f-a77d9f648441&quot;:{&quot;type&quot;:&quot;FIGURE_OBJECT&quot;,&quot;id&quot;:&quot;af556ed3-8f41-4d3b-b25f-a77d9f648441&quot;,&quot;parent&quot;:{&quot;type&quot;:&quot;CROP&quot;,&quot;parentId&quot;:&quot;2886a358-3ace-41da-8505-e11f4283fcb9&quot;,&quot;order&quot;:&quot;5&quot;},&quot;relativeTransform&quot;:{&quot;translate&quot;:{&quot;x&quot;:4.188692414360978,&quot;y&quot;:-1.0998492379439997},&quot;rotate&quot;:-0.2967781994987116,&quot;skewX&quot;:-1.905319029308728e-15,&quot;scale&quot;:{&quot;x&quot;:27.310285939374108,&quot;y&quot;:14.100480419865749}},&quot;path&quot;:{&quot;type&quot;:&quot;RECT&quot;,&quot;size&quot;:{&quot;x&quot;:2,&quot;y&quot;:2}},&quot;pathStyles&quot;:[{&quot;type&quot;:&quot;FILL&quot;,&quot;fillStyle&quot;:&quot;#fff&quot;}],&quot;isFrozen&quot;:true},&quot;78f1d5b9-38f0-4868-83fc-0710e754f0f7&quot;:{&quot;type&quot;:&quot;FIGURE_OBJECT&quot;,&quot;id&quot;:&quot;78f1d5b9-38f0-4868-83fc-0710e754f0f7&quot;,&quot;relativeTransform&quot;:{&quot;translate&quot;:{&quot;x&quot;:31.587790229714262,&quot;y&quot;:-43.121599599231764},&quot;rotate&quot;:-0.9713693962954082,&quot;skewX&quot;:-0.01130490811119468,&quot;scale&quot;:{&quot;x&quot;:0.9999999999999997,&quot;y&quot;:1.0000000000000004}},&quot;opacity&quot;:1,&quot;path&quot;:{&quot;type&quot;:&quot;RECT&quot;,&quot;size&quot;:{&quot;x&quot;:33.08884890128223,&quot;y&quot;:11.388645929450615},&quot;cornerRounding&quot;:{&quot;type&quot;:&quot;ARC_LENGTH&quot;,&quot;global&quot;:19.322896301823956}},&quot;pathStyles&quot;:[{&quot;type&quot;:&quot;FILL&quot;,&quot;fillStyle&quot;:&quot;rgba(6,148,142,1)&quot;},{&quot;type&quot;:&quot;STROKE&quot;,&quot;strokeStyle&quot;:&quot;rgba(6,148,142,1)&quot;,&quot;lineWidth&quot;:0.9841070276119638,&quot;lineJoin&quot;:&quot;round&quot;}],&quot;isLocked&quot;:false,&quot;parent&quot;:{&quot;type&quot;:&quot;CHILD&quot;,&quot;parentId&quot;:&quot;f76c36e7-7896-4a8e-b008-230ab83c7633&quot;,&quot;order&quot;:&quot;25&quot;}},&quot;3a2a33b9-076d-4f87-a7f4-69186508d441&quot;:{&quot;type&quot;:&quot;FIGURE_OBJECT&quot;,&quot;id&quot;:&quot;3a2a33b9-076d-4f87-a7f4-69186508d441&quot;,&quot;parent&quot;:{&quot;type&quot;:&quot;CROP&quot;,&quot;parentId&quot;:&quot;78f1d5b9-38f0-4868-83fc-0710e754f0f7&quot;,&quot;order&quot;:&quot;5&quot;},&quot;relativeTransform&quot;:{&quot;translate&quot;:{&quot;x&quot;:3.6959433454128257,&quot;y&quot;:-0.14416341453619042},&quot;rotate&quot;:0,&quot;skewX&quot;:-0.005623308576077068,&quot;scale&quot;:{&quot;x&quot;:14.208620792957513,&quot;y&quot;:7.036803480000672}},&quot;path&quot;:{&quot;type&quot;:&quot;RECT&quot;,&quot;size&quot;:{&quot;x&quot;:2,&quot;y&quot;:2}},&quot;pathStyles&quot;:[{&quot;type&quot;:&quot;FILL&quot;,&quot;fillStyle&quot;:&quot;#fff&quot;}],&quot;isFrozen&quot;:true},&quot;e943cfba-a0f6-49ef-9cb3-0c2bb702576d&quot;:{&quot;type&quot;:&quot;FIGURE_OBJECT&quot;,&quot;id&quot;:&quot;e943cfba-a0f6-49ef-9cb3-0c2bb702576d&quot;,&quot;relativeTransform&quot;:{&quot;translate&quot;:{&quot;x&quot;:-9.355012639818668,&quot;y&quot;:17.231354564592433},&quot;rotate&quot;:-1.570796326794897,&quot;skewX&quot;:1.1102230246251575e-16,&quot;scale&quot;:{&quot;x&quot;:1,&quot;y&quot;:1}},&quot;opacity&quot;:1,&quot;path&quot;:{&quot;type&quot;:&quot;RECT&quot;,&quot;size&quot;:{&quot;x&quot;:-80.58953471676314,&quot;y&quot;:11.482881146094886},&quot;cornerRounding&quot;:{&quot;type&quot;:&quot;ARC_LENGTH&quot;,&quot;global&quot;:19.32289630182396}},&quot;pathStyles&quot;:[{&quot;type&quot;:&quot;FILL&quot;,&quot;fillStyle&quot;:&quot;rgb(253, 37, 150)&quot;},{&quot;type&quot;:&quot;STROKE&quot;,&quot;strokeStyle&quot;:&quot;rgba(253, 37, 150, 1)&quot;,&quot;lineWidth&quot;:0.9841070276119641,&quot;lineJoin&quot;:&quot;round&quot;}],&quot;isLocked&quot;:false,&quot;parent&quot;:{&quot;type&quot;:&quot;CHILD&quot;,&quot;parentId&quot;:&quot;f76c36e7-7896-4a8e-b008-230ab83c7633&quot;,&quot;order&quot;:&quot;3&quot;}},&quot;d0ccb12b-5d7c-4c64-83e8-c3479785a7e5&quot;:{&quot;type&quot;:&quot;FIGURE_OBJECT&quot;,&quot;id&quot;:&quot;d0ccb12b-5d7c-4c64-83e8-c3479785a7e5&quot;,&quot;parent&quot;:{&quot;type&quot;:&quot;CROP&quot;,&quot;parentId&quot;:&quot;e943cfba-a0f6-49ef-9cb3-0c2bb702576d&quot;,&quot;order&quot;:&quot;5&quot;},&quot;relativeTransform&quot;:{&quot;translate&quot;:{&quot;x&quot;:-6.37023725067144,&quot;y&quot;:0},&quot;rotate&quot;:6.283185307179586,&quot;skewX&quot;:-4.3372265766519156e-16,&quot;scale&quot;:{&quot;x&quot;:-37.327397649055165,&quot;y&quot;:8.249975188427504}},&quot;path&quot;:{&quot;type&quot;:&quot;RECT&quot;,&quot;size&quot;:{&quot;x&quot;:2,&quot;y&quot;:2}},&quot;pathStyles&quot;:[{&quot;type&quot;:&quot;FILL&quot;,&quot;fillStyle&quot;:&quot;#fff&quot;}],&quot;isFrozen&quot;:true},&quot;d03b85f5-7034-4149-881f-05de55935aba&quot;:{&quot;type&quot;:&quot;FIGURE_OBJECT&quot;,&quot;id&quot;:&quot;d03b85f5-7034-4149-881f-05de55935aba&quot;,&quot;relativeTransform&quot;:{&quot;translate&quot;:{&quot;x&quot;:-40.49616143243426,&quot;y&quot;:-26.66308734130487},&quot;rotate&quot;:0.9657044786605908,&quot;skewX&quot;:-2.2317888544506824e-16},&quot;opacity&quot;:1,&quot;path&quot;:{&quot;type&quot;:&quot;RECT&quot;,&quot;size&quot;:{&quot;x&quot;:-49.9123388699919,&quot;y&quot;:11.482881146094892},&quot;cornerRounding&quot;:{&quot;type&quot;:&quot;ARC_LENGTH&quot;,&quot;global&quot;:19.32289630182395}},&quot;pathStyles&quot;:[{&quot;type&quot;:&quot;FILL&quot;,&quot;fillStyle&quot;:&quot;rgb(253, 37, 150)&quot;},{&quot;type&quot;:&quot;STROKE&quot;,&quot;strokeStyle&quot;:&quot;rgba(253, 37, 150, 1)&quot;,&quot;lineWidth&quot;:0.9841070276119633,&quot;lineJoin&quot;:&quot;round&quot;}],&quot;isLocked&quot;:false,&quot;parent&quot;:{&quot;type&quot;:&quot;CHILD&quot;,&quot;parentId&quot;:&quot;f76c36e7-7896-4a8e-b008-230ab83c7633&quot;,&quot;order&quot;:&quot;5&quot;}},&quot;f7f81aa6-1e61-4fe9-a675-7bc7d04556f3&quot;:{&quot;type&quot;:&quot;FIGURE_OBJECT&quot;,&quot;id&quot;:&quot;f7f81aa6-1e61-4fe9-a675-7bc7d04556f3&quot;,&quot;relativeTransform&quot;:{&quot;translate&quot;:{&quot;x&quot;:-22.957756268714707,&quot;y&quot;:-31.58424034345657},&quot;rotate&quot;:0.9657044786605928,&quot;skewX&quot;:2.7755575615628914e-16,&quot;scale&quot;:{&quot;x&quot;:1,&quot;y&quot;:1}},&quot;opacity&quot;:1,&quot;path&quot;:{&quot;type&quot;:&quot;RECT&quot;,&quot;size&quot;:{&quot;x&quot;:-61.765629771199784,&quot;y&quot;:11.48288114609489},&quot;cornerRounding&quot;:{&quot;type&quot;:&quot;ARC_LENGTH&quot;,&quot;global&quot;:19.32289630182396}},&quot;pathStyles&quot;:[{&quot;type&quot;:&quot;FILL&quot;,&quot;fillStyle&quot;:&quot;rgb(253, 37, 150)&quot;},{&quot;type&quot;:&quot;STROKE&quot;,&quot;strokeStyle&quot;:&quot;rgba(253, 37, 150, 1)&quot;,&quot;lineWidth&quot;:0.9841070276119639,&quot;lineJoin&quot;:&quot;round&quot;}],&quot;isLocked&quot;:false,&quot;parent&quot;:{&quot;type&quot;:&quot;CHILD&quot;,&quot;parentId&quot;:&quot;f76c36e7-7896-4a8e-b008-230ab83c7633&quot;,&quot;order&quot;:&quot;55&quot;}},&quot;6557ccc3-c066-427d-a16d-345472610f82&quot;:{&quot;type&quot;:&quot;FIGURE_OBJECT&quot;,&quot;id&quot;:&quot;6557ccc3-c066-427d-a16d-345472610f82&quot;,&quot;parent&quot;:{&quot;type&quot;:&quot;CROP&quot;,&quot;parentId&quot;:&quot;f7f81aa6-1e61-4fe9-a675-7bc7d04556f3&quot;,&quot;order&quot;:&quot;5&quot;},&quot;relativeTransform&quot;:{&quot;translate&quot;:{&quot;x&quot;:-4.1482606167499085,&quot;y&quot;:-1.1027449839721102},&quot;rotate&quot;:0.2967781994987124,&quot;skewX&quot;:-1.7195460507366906e-15,&quot;scale&quot;:{&quot;x&quot;:-27.27246850713858,&quot;y&quot;:14.11507348062193}},&quot;path&quot;:{&quot;type&quot;:&quot;RECT&quot;,&quot;size&quot;:{&quot;x&quot;:2,&quot;y&quot;:2}},&quot;pathStyles&quot;:[{&quot;type&quot;:&quot;FILL&quot;,&quot;fillStyle&quot;:&quot;#fff&quot;}],&quot;isFrozen&quot;:true},&quot;68ee68fb-3448-46e9-9486-56b5fdacb380&quot;:{&quot;type&quot;:&quot;FIGURE_OBJECT&quot;,&quot;id&quot;:&quot;68ee68fb-3448-46e9-9486-56b5fdacb380&quot;,&quot;relativeTransform&quot;:{&quot;translate&quot;:{&quot;x&quot;:-41.03564103094033,&quot;y&quot;:-27.300419759687664},&quot;rotate&quot;:0.9561926334869915,&quot;skewX&quot;:0.011433529241571727},&quot;opacity&quot;:1,&quot;path&quot;:{&quot;type&quot;:&quot;RECT&quot;,&quot;size&quot;:{&quot;x&quot;:-48.99396348198267,&quot;y&quot;:11.390619641278253},&quot;cornerRounding&quot;:{&quot;type&quot;:&quot;ARC_LENGTH&quot;,&quot;global&quot;:19.322896301823942}},&quot;pathStyles&quot;:[{&quot;type&quot;:&quot;FILL&quot;,&quot;fillStyle&quot;:&quot;rgba(6,148,142,1)&quot;},{&quot;type&quot;:&quot;STROKE&quot;,&quot;strokeStyle&quot;:&quot;rgba(6,148,142,1)&quot;,&quot;lineWidth&quot;:0.984107027611963,&quot;lineJoin&quot;:&quot;round&quot;}],&quot;isLocked&quot;:false,&quot;parent&quot;:{&quot;type&quot;:&quot;CHILD&quot;,&quot;parentId&quot;:&quot;f76c36e7-7896-4a8e-b008-230ab83c7633&quot;,&quot;order&quot;:&quot;6&quot;}},&quot;92e35a14-b51e-4710-b9f4-158e858c28fd&quot;:{&quot;type&quot;:&quot;FIGURE_OBJECT&quot;,&quot;id&quot;:&quot;92e35a14-b51e-4710-b9f4-158e858c28fd&quot;,&quot;parent&quot;:{&quot;type&quot;:&quot;CROP&quot;,&quot;parentId&quot;:&quot;68ee68fb-3448-46e9-9486-56b5fdacb380&quot;,&quot;order&quot;:&quot;5&quot;},&quot;relativeTransform&quot;:{&quot;translate&quot;:{&quot;x&quot;:-11.963317757503395,&quot;y&quot;:-0.11668697330694194},&quot;rotate&quot;:6.283185307179586,&quot;skewX&quot;:-0.005731056022618038,&quot;scale&quot;:{&quot;x&quot;:-13.776308805251183,&quot;y&quot;:6.877587231048173}},&quot;path&quot;:{&quot;type&quot;:&quot;RECT&quot;,&quot;size&quot;:{&quot;x&quot;:2,&quot;y&quot;:2}},&quot;pathStyles&quot;:[{&quot;type&quot;:&quot;FILL&quot;,&quot;fillStyle&quot;:&quot;#fff&quot;}],&quot;isFrozen&quot;:true},&quot;4ac8e88c-b261-4f0f-9628-93e61291f8ce&quot;:{&quot;type&quot;:&quot;FIGURE_OBJECT&quot;,&quot;id&quot;:&quot;4ac8e88c-b261-4f0f-9628-93e61291f8ce&quot;,&quot;relativeTransform&quot;:{&quot;translate&quot;:{&quot;x&quot;:-31.89417708673808,&quot;y&quot;:-43.95521457993778},&quot;rotate&quot;:0.9713693962954081,&quot;skewX&quot;:0.011304908111194549},&quot;opacity&quot;:1,&quot;path&quot;:{&quot;type&quot;:&quot;RECT&quot;,&quot;size&quot;:{&quot;x&quot;:-33.08884890128224,&quot;y&quot;:11.388645929450616},&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7&quot;}},&quot;a58deab2-cbad-452b-8517-d26ac119fb6b&quot;:{&quot;type&quot;:&quot;FIGURE_OBJECT&quot;,&quot;id&quot;:&quot;a58deab2-cbad-452b-8517-d26ac119fb6b&quot;,&quot;parent&quot;:{&quot;type&quot;:&quot;CROP&quot;,&quot;parentId&quot;:&quot;4ac8e88c-b261-4f0f-9628-93e61291f8ce&quot;,&quot;order&quot;:&quot;5&quot;},&quot;relativeTransform&quot;:{&quot;translate&quot;:{&quot;x&quot;:-3.696019195632497,&quot;y&quot;:-0.15084352813649202},&quot;rotate&quot;:6.283185307179586,&quot;skewX&quot;:-0.005815105993748749,&quot;scale&quot;:{&quot;x&quot;:-14.208620792957516,&quot;y&quot;:7.276817102298974}},&quot;path&quot;:{&quot;type&quot;:&quot;RECT&quot;,&quot;size&quot;:{&quot;x&quot;:2,&quot;y&quot;:2}},&quot;pathStyles&quot;:[{&quot;type&quot;:&quot;FILL&quot;,&quot;fillStyle&quot;:&quot;#fff&quot;}],&quot;isFrozen&quot;:true},&quot;77668466-4e61-409a-86be-8bcac8c19037&quot;:{&quot;type&quot;:&quot;FIGURE_OBJECT&quot;,&quot;id&quot;:&quot;77668466-4e61-409a-86be-8bcac8c19037&quot;,&quot;relativeTransform&quot;:{&quot;translate&quot;:{&quot;x&quot;:40.93850946085988,&quot;y&quot;:-26.680299565695076},&quot;rotate&quot;:-0.9657044786605923,&quot;skewX&quot;:-4.463577708901364e-16},&quot;opacity&quot;:1,&quot;path&quot;:{&quot;type&quot;:&quot;RECT&quot;,&quot;size&quot;:{&quot;x&quot;:49.19366226605688,&quot;y&quot;:11.482881146094893},&quot;cornerRounding&quot;:{&quot;type&quot;:&quot;ARC_LENGTH&quot;,&quot;global&quot;:19.32289630182396}},&quot;pathStyles&quot;:[{&quot;type&quot;:&quot;FILL&quot;,&quot;fillStyle&quot;:&quot;rgba(6,148,142,1)&quot;},{&quot;type&quot;:&quot;STROKE&quot;,&quot;strokeStyle&quot;:&quot;rgba(6,148,142,1)&quot;,&quot;lineWidth&quot;:0.9841070276119639,&quot;lineJoin&quot;:&quot;round&quot;}],&quot;isLocked&quot;:false,&quot;parent&quot;:{&quot;type&quot;:&quot;CHILD&quot;,&quot;parentId&quot;:&quot;f76c36e7-7896-4a8e-b008-230ab83c7633&quot;,&quot;order&quot;:&quot;8&quot;}},&quot;f469e647-f8b1-4e95-92d0-5b4b54363281&quot;:{&quot;type&quot;:&quot;FIGURE_OBJECT&quot;,&quot;id&quot;:&quot;f469e647-f8b1-4e95-92d0-5b4b54363281&quot;,&quot;parent&quot;:{&quot;type&quot;:&quot;CROP&quot;,&quot;parentId&quot;:&quot;77668466-4e61-409a-86be-8bcac8c19037&quot;,&quot;order&quot;:&quot;5&quot;},&quot;relativeTransform&quot;:{&quot;translate&quot;:{&quot;x&quot;:12.045194651767728,&quot;y&quot;:-0.06891913819949293},&quot;rotate&quot;:0,&quot;skewX&quot;:-1.4621088060322575e-15,&quot;scale&quot;:{&quot;x&quot;:13.86692043721579,&quot;y&quot;:6.884581195679291}},&quot;path&quot;:{&quot;type&quot;:&quot;RECT&quot;,&quot;size&quot;:{&quot;x&quot;:2,&quot;y&quot;:2}},&quot;pathStyles&quot;:[{&quot;type&quot;:&quot;FILL&quot;,&quot;fillStyle&quot;:&quot;#fff&quot;}],&quot;isFrozen&quot;:true},&quot;781142c1-10c9-4f78-bcb2-3b121c279673&quot;:{&quot;relativeTransform&quot;:{&quot;translate&quot;:{&quot;x&quot;:84.7760824979299,&quot;y&quot;:-239.07260989378472},&quot;rotate&quot;:0,&quot;skewX&quot;:0,&quot;scale&quot;:{&quot;x&quot;:1,&quot;y&quot;:1}},&quot;type&quot;:&quot;FIGURE_OBJECT&quot;,&quot;id&quot;:&quot;781142c1-10c9-4f78-bcb2-3b121c279673&quot;,&quot;parent&quot;:{&quot;type&quot;:&quot;CHILD&quot;,&quot;parentId&quot;:&quot;9d1f1ae6-2cb7-431a-98a7-515c6c2504a5&quot;,&quot;order&quot;:&quot;9&quot;},&quot;name&quot;:&quot;Blood vial (serum, full, with cap)&quot;,&quot;displayName&quot;:&quot;Blood vial (serum, full, with cap)&quot;,&quot;source&quot;:{&quot;id&quot;:&quot;6332162f40aec45854137a29&quot;,&quot;type&quot;:&quot;ASSETS&quot;},&quot;isPremium&quot;:true},&quot;421b38e0-17b5-4c26-9c04-8e8086531f9b&quot;:{&quot;id&quot;:&quot;421b38e0-17b5-4c26-9c04-8e8086531f9b&quot;,&quot;name&quot;:&quot;Blood vial (serum, full)&quot;,&quot;displayName&quot;:&quot;&quot;,&quot;type&quot;:&quot;FIGURE_OBJECT&quot;,&quot;relativeTransform&quot;:{&quot;translate&quot;:{&quot;x&quot;:80.9543591906403,&quot;y&quot;:117.75548101535959},&quot;rotate&quot;:0,&quot;skewX&quot;:0,&quot;scale&quot;:{&quot;x&quot;:1,&quot;y&quot;:1}},&quot;image&quot;:{&quot;url&quot;:&quot;https://icons.biorender.com/biorender/6329f3ec8dc9890028b7ac7b/20220920171307/image/blood-vial-serum-full.png&quot;,&quot;fallbackUrl&quot;:&quot;https://res.cloudinary.com/dlcjuc3ej/image/upload/v1663693987/ujr0iwuzslf9zr0j3qxu.svg#/keystone/api/icons/6329f3ec8dc9890028b7ac7b/20220920171307/image/blood-vial-serum-full.svg&quot;,&quot;isPremium&quot;:false,&quot;size&quot;:{&quot;x&quot;:50,&quot;y&quot;:183.84615384615387}},&quot;source&quot;:{&quot;id&quot;:&quot;6329f3ec8dc9890028b7ac7b&quot;,&quot;type&quot;:&quot;ASSETS&quot;},&quot;isPremium&quot;:false,&quot;parent&quot;:{&quot;type&quot;:&quot;CHILD&quot;,&quot;parentId&quot;:&quot;781142c1-10c9-4f78-bcb2-3b121c279673&quot;,&quot;order&quot;:&quot;2&quot;}},&quot;762a588e-b4fc-4045-8341-bdd7da67150a&quot;:{&quot;type&quot;:&quot;FIGURE_OBJECT&quot;,&quot;id&quot;:&quot;762a588e-b4fc-4045-8341-bdd7da67150a&quot;,&quot;name&quot;:&quot;Blood vial cap&quot;,&quot;relativeTransform&quot;:{&quot;translate&quot;:{&quot;x&quot;:80.95386781276017,&quot;y&quot;:11.139146413324127},&quot;rotate&quot;:0,&quot;skewX&quot;:0,&quot;scale&quot;:{&quot;x&quot;:0.7692307692307693,&quot;y&quot;:0.7692307692307693}},&quot;opacity&quot;:1,&quot;image&quot;:{&quot;url&quot;:&quot;https://icons.biorender.com/biorender/5dbafea2c9e7d80004b85b5f/20191031153357/image/blood-vial-cap.png&quot;,&quot;fallbackUrl&quot;:&quot;https://res.cloudinary.com/dlcjuc3ej/image/upload/v1572536037/xpaz3jnhluv07ckoqfe9.svg#/keystone/api/icons/5dbafea2c9e7d80004b85b5f/20191031153357/image/blood-vial-cap.svg&quot;,&quot;size&quot;:{&quot;x&quot;:65,&quot;y&quot;:79},&quot;isPremium&quot;:false},&quot;source&quot;:{&quot;id&quot;:&quot;5dbafea2c9e7d80004b85b5f&quot;,&quot;type&quot;:&quot;ASSETS&quot;},&quot;pathStyles&quot;:[{&quot;type&quot;:&quot;FILL&quot;,&quot;fillStyle&quot;:&quot;rgb(0,0,0)&quot;}],&quot;isLocked&quot;:false,&quot;parent&quot;:{&quot;type&quot;:&quot;CHILD&quot;,&quot;parentId&quot;:&quot;781142c1-10c9-4f78-bcb2-3b121c279673&quot;,&quot;order&quot;:&quot;5&quot;}},&quot;12907b89-06e4-4310-85af-676ae6798e94&quot;:{&quot;type&quot;:&quot;FIGURE_OBJECT&quot;,&quot;id&quot;:&quot;12907b89-06e4-4310-85af-676ae6798e94&quot;,&quot;relativeTransform&quot;:{&quot;translate&quot;:{&quot;x&quot;:396.1526303967669,&quot;y&quot;:-148.5223459618546},&quot;rotate&quot;:0,&quot;skewX&quot;:0,&quot;scale&quot;:{&quot;x&quot;:1,&quot;y&quot;:1}},&quot;opacity&quot;:1,&quot;path&quot;:{&quot;type&quot;:&quot;POLY_LINE&quot;,&quot;points&quot;:[{&quot;x&quot;:-160.50473209474777,&quot;y&quot;:74.93491101583251},{&quot;x&quot;:-80.32476748701107,&quot;y&quot;:63.583955597203115},{&quot;x&quot;:-30.922930036602793,&quot;y&quot;:125.98228758419262}],&quot;closed&quot;:false},&quot;pathStyles&quot;:[{&quot;type&quot;:&quot;FILL&quot;,&quot;fillStyle&quot;:&quot;rgba(0,0,0,0)&quot;},{&quot;type&quot;:&quot;STROKE&quot;,&quot;strokeStyle&quot;:{&quot;units&quot;:&quot;PATH_LENGTH&quot;,&quot;stops&quot;:{&quot;0&quot;:&quot;#23232300&quot;,&quot;1&quot;:&quot;#232323&quot;,&quot;0.45&quot;:&quot;#232323&quot;}},&quot;lineWidth&quot;:2,&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9d1f1ae6-2cb7-431a-98a7-515c6c2504a5&quot;,&quot;order&quot;:&quot;95&quot;},&quot;connectorInfo&quot;:{&quot;connectedObjects&quot;:[],&quot;type&quot;:&quot;QUADRATIC&quot;,&quot;offset&quot;:{&quot;x&quot;:0,&quot;y&quot;:0},&quot;bending&quot;:-0.1,&quot;firstElementIsHead&quot;:true,&quot;customized&quot;:true}},&quot;51a8bac7-9bd8-439f-90bd-3a89ba43af27&quot;:{&quot;type&quot;:&quot;FIGURE_OBJECT&quot;,&quot;id&quot;:&quot;51a8bac7-9bd8-439f-90bd-3a89ba43af27&quot;,&quot;relativeTransform&quot;:{&quot;translate&quot;:{&quot;x&quot;:-277.01886954701405,&quot;y&quot;:146.1453793251993},&quot;rotate&quot;:0},&quot;isLocked&quot;:false,&quot;parent&quot;:{&quot;type&quot;:&quot;CHILD&quot;,&quot;parentId&quot;:&quot;9d1f1ae6-2cb7-431a-98a7-515c6c2504a5&quot;,&quot;order&quot;:&quot;97&quot;}},&quot;25e3fb83-4986-4031-bac8-d187c7f23d48&quot;:{&quot;type&quot;:&quot;FIGURE_OBJECT&quot;,&quot;id&quot;:&quot;25e3fb83-4986-4031-bac8-d187c7f23d48&quot;,&quot;relativeTransform&quot;:{&quot;translate&quot;:{&quot;x&quot;:6.433106900010634,&quot;y&quot;:-2.3028556214901075},&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Antigen&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0.0787353515625,&quot;y&quot;:18},&quot;targetSize&quot;:{&quot;x&quot;:38.39322576675885,&quot;y&quot;:12.017922732442214},&quot;format&quot;:&quot;BETTER_TEXT&quot;,&quot;verticalAlign&quot;:&quot;TOP&quot;},&quot;isLocked&quot;:false,&quot;parent&quot;:{&quot;type&quot;:&quot;CHILD&quot;,&quot;parentId&quot;:&quot;51a8bac7-9bd8-439f-90bd-3a89ba43af27&quot;,&quot;order&quot;:&quot;02&quot;}},&quot;54bfe983-1a54-4685-adb5-ea71963012f2&quot;:{&quot;type&quot;:&quot;FIGURE_OBJECT&quot;,&quot;id&quot;:&quot;54bfe983-1a54-4685-adb5-ea71963012f2&quot;,&quot;relativeTransform&quot;:{&quot;translate&quot;:{&quot;x&quot;:189.0110660639322,&quot;y&quot;:4.836452061070497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33671998278572,&quot;y&quot;:12.017922732442214},&quot;format&quot;:&quot;BETTER_TEXT&quot;,&quot;verticalAlign&quot;:&quot;TOP&quot;},&quot;isLocked&quot;:false,&quot;parent&quot;:{&quot;type&quot;:&quot;CHILD&quot;,&quot;parentId&quot;:&quot;51a8bac7-9bd8-439f-90bd-3a89ba43af27&quot;,&quot;order&quot;:&quot;05&quot;}},&quot;336826c3-bb52-4309-8f04-c37aec0ecc46&quot;:{&quot;type&quot;:&quot;FIGURE_OBJECT&quot;,&quot;id&quot;:&quot;336826c3-bb52-4309-8f04-c37aec0ecc46&quot;,&quot;relativeTransform&quot;:{&quot;translate&quot;:{&quot;x&quot;:-197.06794426463506,&quot;y&quot;:15.903493850681421},&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7]}],&quot;text&quot;:&quot;Antibody&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57.788116455078125,&quot;y&quot;:18},&quot;targetSize&quot;:{&quot;x&quot;:42.83346018527429,&quot;y&quot;:12.017922732442214},&quot;format&quot;:&quot;BETTER_TEXT&quot;,&quot;verticalAlign&quot;:&quot;TOP&quot;},&quot;isLocked&quot;:false,&quot;parent&quot;:{&quot;type&quot;:&quot;CHILD&quot;,&quot;parentId&quot;:&quot;51a8bac7-9bd8-439f-90bd-3a89ba43af27&quot;,&quot;order&quot;:&quot;1&quot;}},&quot;be43489b-4df6-49ed-a3dc-e87b93055af2&quot;:{&quot;type&quot;:&quot;FIGURE_OBJECT&quot;,&quot;id&quot;:&quot;be43489b-4df6-49ed-a3dc-e87b93055af2&quot;,&quot;relativeTransform&quot;:{&quot;translate&quot;:{&quot;x&quot;:-0.9267505290649747,&quot;y&quot;:62.809447901113934},&quot;rotate&quot;:0},&quot;opacity&quot;:1,&quot;path&quot;:{&quot;type&quot;:&quot;POLY_LINE&quot;,&quot;points&quot;:[{&quot;x&quot;:-19.737154185297175,&quot;y&quot;:32.55664898097477},{&quot;x&quot;:-28.983455567437208,&quot;y&quot;:23.635248040469595},{&quot;x&quot;:-43.805560270782586,&quot;y&quot;:18.427481523077972},{&quot;x&quot;:-51.551512069266025,&quot;y&quot;:9.298088493539346},{&quot;x&quot;:-53.955096615754464,&quot;y&quot;:2.4879322784887568},{&quot;x&quot;:-48.74733009836284,&quot;y&quot;:2.4879322784887568},{&quot;x&quot;:-36.328809941505895,&quot;y&quot;:10.499880766783566},{&quot;x&quot;:-12.939996756501206,&quot;y&quot;:21.632260918395893},{&quot;x&quot;:-5.139103772055359,&quot;y&quot;:5.237958655308376},{&quot;x&quot;:6.093719495010449,&quot;y&quot;:14.476239287034911},{&quot;x&quot;:14.904899270815694,&quot;y&quot;:2.2675647235199765},{&quot;x&quot;:32.079080212702685,&quot;y&quot;:10.270595302052715},{&quot;x&quot;:46.10364796964836,&quot;y&quot;:10.270595302052715},{&quot;x&quot;:54.11559645794318,&quot;y&quot;:-0.6092194744928884},{&quot;x&quot;:46.10364796964836,&quot;y&quot;:-7.819973113958217},{&quot;x&quot;:20.90272488685448,&quot;y&quot;:-4.874241772307926},{&quot;x&quot;:-25.141178011236875,&quot;y&quot;:0.3566685519326511},{&quot;x&quot;:-46.434357070156686,&quot;y&quot;:-3.0128040209813314},{&quot;x&quot;:-42.7822922393363,&quot;y&quot;:-10.933644554051062},{&quot;x&quot;:20.86601023151971,&quot;y&quot;:-12.22654478252036},{&quot;x&quot;:46.10364796964836,&quot;y&quot;:-19.43729842198569},{&quot;x&quot;:48.907829940551544,&quot;y&quot;:-30.253428881183684},{&quot;x&quot;:28.877958719814526,&quot;y&quot;:-31.45522115442791},{&quot;x&quot;:14.77092774915691,&quot;y&quot;:-20.83158887608455},{&quot;x&quot;:7.241506875926787,&quot;y&quot;:-30.385709714271854},{&quot;x&quot;:0.010169348212215096,&quot;y&quot;:-21.491381437987812},{&quot;x&quot;:-7.670138099949338,&quot;y&quot;:-29.898711657886977},{&quot;x&quot;:-16.19603893495864,&quot;y&quot;:-19.434054620188903},{&quot;x&quot;:-32.024057458195074,&quot;y&quot;:-31.958777256441607},{&quot;x&quot;:-44.84317503946677,&quot;y&quot;:-28.353400436708938},{&quot;x&quot;:-47.64735701036995,&quot;y&quot;:-17.537269977510945},{&quot;x&quot;:-28.018083214047667,&quot;y&quot;:-10.727113762460355},{&quot;x&quot;:-0.36565326246153196,&quot;y&quot;:31.43857447868636}],&quot;closed&quot;:false},&quot;pathStyles&quot;:[{&quot;type&quot;:&quot;FILL&quot;,&quot;fillStyle&quot;:&quot;transparent&quot;},{&quot;type&quot;:&quot;STROKE&quot;,&quot;strokeStyle&quot;:&quot;rgba(23,23,23,1)&quot;,&quot;lineWidth&quot;:4.887288577859834,&quot;lineJoin&quot;:&quot;round&quot;}],&quot;pathSmoothing&quot;:{&quot;type&quot;:&quot;CATMULL_SMOOTHING&quot;,&quot;smoothing&quot;:0.2},&quot;isLocked&quot;:false,&quot;parent&quot;:{&quot;type&quot;:&quot;CHILD&quot;,&quot;parentId&quot;:&quot;51a8bac7-9bd8-439f-90bd-3a89ba43af27&quot;,&quot;order&quot;:&quot;2&quot;}},&quot;3b54627c-311e-4173-bf2c-75b5c136adb1&quot;:{&quot;type&quot;:&quot;FIGURE_OBJECT&quot;,&quot;id&quot;:&quot;3b54627c-311e-4173-bf2c-75b5c136adb1&quot;,&quot;relativeTransform&quot;:{&quot;translate&quot;:{&quot;x&quot;:-45.942202288039404,&quot;y&quot;:39.05177353797475},&quot;rotate&quot;:0},&quot;opacity&quot;:1,&quot;path&quot;:{&quot;type&quot;:&quot;POLY_LINE&quot;,&quot;points&quot;:[{&quot;x&quot;:4.014073459095013,&quot;y&quot;:7.417527694135137},{&quot;x&quot;:-2.530086066144192,&quot;y&quot;:6.215735420890916},{&quot;x&quot;:-3.731878339388414,&quot;y&quot;:0.607371479084549},{&quot;x&quot;:0.27409590475899137,&quot;y&quot;:-4.600395038307077},{&quot;x&quot;:4.014073459095013,&quot;y&quot;:-7.488924741210664}],&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22&quot;}},&quot;b5bc0c10-8203-48fe-bb5e-364183f10939&quot;:{&quot;type&quot;:&quot;FIGURE_OBJECT&quot;,&quot;id&quot;:&quot;b5bc0c10-8203-48fe-bb5e-364183f10939&quot;,&quot;relativeTransform&quot;:{&quot;translate&quot;:{&quot;x&quot;:48.25267301830012,&quot;y&quot;:63.41034403773596},&quot;rotate&quot;:0},&quot;opacity&quot;:1,&quot;path&quot;:{&quot;type&quot;:&quot;POLY_LINE&quot;,&quot;points&quot;:[{&quot;x&quot;:-1.2481736271721284,&quot;y&quot;:8.61284462491692},{&quot;x&quot;:4.360190314634239,&quot;y&quot;:1.4020909854515917},{&quot;x&quot;:3.158398041390017,&quot;y&quot;:-6.209260078428477},{&quot;x&quot;:-4.8535504469047925,&quot;y&quot;:-8.61284462491692}],&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25&quot;}},&quot;99e4f6c5-c095-4703-848c-add2124d651f&quot;:{&quot;type&quot;:&quot;FIGURE_OBJECT&quot;,&quot;id&quot;:&quot;99e4f6c5-c095-4703-848c-add2124d651f&quot;,&quot;relativeTransform&quot;:{&quot;translate&quot;:{&quot;x&quot;:45.944835365466155,&quot;y&quot;:38.17270629960731},&quot;rotate&quot;:0},&quot;opacity&quot;:1,&quot;path&quot;:{&quot;type&quot;:&quot;POLY_LINE&quot;,&quot;points&quot;:[{&quot;x&quot;:-4.148102491729787,&quot;y&quot;:7.4110523516727},{&quot;x&quot;:3.4632485721502797,&quot;y&quot;:1.0014935610368512},{&quot;x&quot;:2.6620537233208,&quot;y&quot;:-5.007467805184255},{&quot;x&quot;:-2.9463102184855665,&quot;y&quot;:-7.4110523516727}],&quot;closed&quot;:false},&quot;pathStyles&quot;:[{&quot;type&quot;:&quot;FILL&quot;,&quot;fillStyle&quot;:&quot;transparent&quot;},{&quot;type&quot;:&quot;STROKE&quot;,&quot;strokeStyle&quot;:&quot;rgba(90, 170, 70, 1)&quot;,&quot;lineWidth&quot;:4.939511983867815,&quot;lineJoin&quot;:&quot;round&quot;}],&quot;pathSmoothing&quot;:{&quot;type&quot;:&quot;CATMULL_SMOOTHING&quot;,&quot;smoothing&quot;:0.2},&quot;isLocked&quot;:false,&quot;parent&quot;:{&quot;type&quot;:&quot;CHILD&quot;,&quot;parentId&quot;:&quot;51a8bac7-9bd8-439f-90bd-3a89ba43af27&quot;,&quot;order&quot;:&quot;3&quot;}},&quot;0873871a-3df5-448b-9dec-04906495a453&quot;:{&quot;type&quot;:&quot;FIGURE_OBJECT&quot;,&quot;id&quot;:&quot;0873871a-3df5-448b-9dec-04906495a453&quot;,&quot;relativeTransform&quot;:{&quot;translate&quot;:{&quot;x&quot;:-46.89076097455857,&quot;y&quot;:56.60018782268537},&quot;rotate&quot;:0},&quot;opacity&quot;:1,&quot;path&quot;:{&quot;type&quot;:&quot;POLY_LINE&quot;,&quot;points&quot;:[{&quot;x&quot;:3.3602424479552164,&quot;y&quot;:5.007467805184255},{&quot;x&quot;:-5.190684478684503,&quot;y&quot;:-1.6023896976589618},{&quot;x&quot;:5.363229570028918,&quot;y&quot;:-5.00746780518425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4&quot;}},&quot;eace68f9-681e-4fa6-8a1b-acce53835da8&quot;:{&quot;type&quot;:&quot;FIGURE_OBJECT&quot;,&quot;id&quot;:&quot;eace68f9-681e-4fa6-8a1b-acce53835da8&quot;,&quot;relativeTransform&quot;:{&quot;translate&quot;:{&quot;x&quot;:-47.63204756824279,&quot;y&quot;:70.88903883989227},&quot;rotate&quot;:0},&quot;opacity&quot;:1,&quot;path&quot;:{&quot;type&quot;:&quot;POLY_LINE&quot;,&quot;points&quot;:[{&quot;x&quot;:-1.2408382103555458,&quot;y&quot;:6.826861496567406},{&quot;x&quot;:-6.048007303332431,&quot;y&quot;:-0.7844895673126624},{&quot;x&quot;:-7.249799576576652,&quot;y&quot;:-6.392853509119028},{&quot;x&quot;:-2.0420330591850266,&quot;y&quot;:-5.591658660289548},{&quot;x&quot;:3.9669283070360803,&quot;y&quot;:-1.5856844161421433},{&quot;x&quot;:7.572305126768744,&quot;y&quot;:0.8179001303462995}],&quot;closed&quot;:false},&quot;pathStyles&quot;:[{&quot;type&quot;:&quot;FILL&quot;,&quot;fillStyle&quot;:&quot;transparent&quot;},{&quot;type&quot;:&quot;STROKE&quot;,&quot;strokeStyle&quot;:&quot;rgba(231, 135, 43, 1)&quot;,&quot;lineWidth&quot;:4.939511983867815,&quot;lineJoin&quot;:&quot;round&quot;}],&quot;pathSmoothing&quot;:{&quot;type&quot;:&quot;CATMULL_SMOOTHING&quot;,&quot;smoothing&quot;:0.2},&quot;isLocked&quot;:false,&quot;parent&quot;:{&quot;type&quot;:&quot;CHILD&quot;,&quot;parentId&quot;:&quot;51a8bac7-9bd8-439f-90bd-3a89ba43af27&quot;,&quot;order&quot;:&quot;5&quot;}},&quot;4d5eb5c7-5674-4901-a025-d023195776f4&quot;:{&quot;type&quot;:&quot;FIGURE_OBJECT&quot;,&quot;id&quot;:&quot;4d5eb5c7-5674-4901-a025-d023195776f4&quot;,&quot;relativeTransform&quot;:{&quot;translate&quot;:{&quot;x&quot;:-114.67149505576768,&quot;y&quot;:88.80997607808746},&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7.81266171608195,&quot;y&quot;:12.017922732442214},&quot;format&quot;:&quot;BETTER_TEXT&quot;,&quot;verticalAlign&quot;:&quot;TOP&quot;},&quot;isLocked&quot;:false,&quot;parent&quot;:{&quot;type&quot;:&quot;CHILD&quot;,&quot;parentId&quot;:&quot;51a8bac7-9bd8-439f-90bd-3a89ba43af27&quot;,&quot;order&quot;:&quot;52&quot;}},&quot;19eae53d-b1cd-4980-a95c-65bdf13996c8&quot;:{&quot;type&quot;:&quot;FIGURE_OBJECT&quot;,&quot;id&quot;:&quot;19eae53d-b1cd-4980-a95c-65bdf13996c8&quot;,&quot;relativeTransform&quot;:{&quot;translate&quot;:{&quot;x&quot;:-68.0342617832042,&quot;y&quot;:81.6797007146069},&quot;rotate&quot;:0},&quot;opacity&quot;:1,&quot;path&quot;:{&quot;type&quot;:&quot;POLY_LINE&quot;,&quot;points&quot;:[{&quot;x&quot;:-16.75779145811742,&quot;y&quot;:7.569177197879822},{&quot;x&quot;:2.070287489375381,&quot;y&quot;:7.569177197879822},{&quot;x&quot;:16.75779145811742,&quot;y&quot;:-7.569177197879912}],&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55&quot;}},&quot;3185ec6f-0e92-463c-a4a4-8d46c66b0b86&quot;:{&quot;type&quot;:&quot;FIGURE_OBJECT&quot;,&quot;id&quot;:&quot;3185ec6f-0e92-463c-a4a4-8d46c66b0b86&quot;,&quot;relativeTransform&quot;:{&quot;translate&quot;:{&quot;x&quot;:67.4541505521577,&quot;y&quot;:79.22344455518886},&quot;rotate&quot;:0},&quot;opacity&quot;:1,&quot;path&quot;:{&quot;type&quot;:&quot;POLY_LINE&quot;,&quot;points&quot;:[{&quot;x&quot;:17.47250342376727,&quot;y&quot;:9.709183664883518},{&quot;x&quot;:-0.5543806748960517,&quot;y&quot;:9.709183664883518},{&quot;x&quot;:-17.47250342376727,&quot;y&quot;:-9.709183664883518}],&quot;closed&quot;:false},&quot;pathStyles&quot;:[{&quot;type&quot;:&quot;FILL&quot;,&quot;fillStyle&quot;:&quot;transparent&quot;},{&quot;type&quot;:&quot;STROKE&quot;,&quot;strokeStyle&quot;:&quot;#232323&quot;,&quot;lineWidth&quot;:0.8011948488294809,&quot;lineJoin&quot;:&quot;round&quot;}],&quot;pathMarkers&quot;:{&quot;markerEnd&quot;:{&quot;type&quot;:&quot;PATH&quot;,&quot;units&quot;:{&quot;type&quot;:&quot;STROKE_WIDTH&quot;,&quot;scale&quot;:0.8},&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51a8bac7-9bd8-439f-90bd-3a89ba43af27&quot;,&quot;order&quot;:&quot;6&quot;}},&quot;c6646e7f-11f0-4dbf-88f6-f355087c139e&quot;:{&quot;type&quot;:&quot;FIGURE_OBJECT&quot;,&quot;id&quot;:&quot;c6646e7f-11f0-4dbf-88f6-f355087c139e&quot;,&quot;relativeTransform&quot;:{&quot;translate&quot;:{&quot;x&quot;:112.24327277821433,&quot;y&quot;:88.8092724204639},&quot;rotate&quot;:0,&quot;skewX&quot;:0,&quot;scale&quot;:{&quot;x&quot;:1,&quot;y&quot;:1}},&quot;opacity&quot;:1,&quot;pathStyles&quot;:[{&quot;type&quot;:&quot;FILL&quot;,&quot;fillStyle&quot;:&quot;#232323&quot;}],&quot;text&quot;:{&quot;textData&quot;:{&quot;lineSpacing&quot;:&quot;normal&quot;,&quot;alignment&quot;:&quot;center&quot;,&quot;lines&quot;:[{&quot;runs&quot;:[{&quot;style&quot;:{&quot;fontFamily&quot;:&quot;Roboto&quot;,&quot;fontSize&quot;:14.666666666666666,&quot;color&quot;:&quot;#232323&quot;,&quot;fontWeight&quot;:&quot;normal&quot;,&quot;fontStyle&quot;:&quot;normal&quot;,&quot;decoration&quot;:&quot;none&quot;,&quot;script&quot;:&quot;none&quot;},&quot;range&quot;:[0,6]}],&quot;text&quot;:&quot;Epitope&quot;,&quot;baseStyle&quot;:{&quot;fontFamily&quot;:&quot;Roboto&quot;,&quot;fontSize&quot;:14.666666666666666,&quot;color&quot;:&quot;#232323&quot;,&quot;fontWeight&quot;:&quot;normal&quot;,&quot;fontStyle&quot;:&quot;normal&quot;,&quot;decoration&quot;:&quot;none&quot;,&quot;script&quot;:&quot;none&quot;}}],&quot;verticalAlign&quot;:&quot;TOP&quot;},&quot;size&quot;:{&quot;x&quot;:49.11238098144531,&quot;y&quot;:18},&quot;targetSize&quot;:{&quot;x&quot;:36.08206489204703,&quot;y&quot;:12.017922732442214},&quot;format&quot;:&quot;BETTER_TEXT&quot;,&quot;verticalAlign&quot;:&quot;TOP&quot;},&quot;isLocked&quot;:false,&quot;parent&quot;:{&quot;type&quot;:&quot;CHILD&quot;,&quot;parentId&quot;:&quot;51a8bac7-9bd8-439f-90bd-3a89ba43af27&quot;,&quot;order&quot;:&quot;65&quot;}},&quot;bb3eab1c-802d-4be8-8bc8-8c4888c83748&quot;:{&quot;type&quot;:&quot;FIGURE_OBJECT&quot;,&quot;id&quot;:&quot;bb3eab1c-802d-4be8-8bc8-8c4888c83748&quot;,&quot;relativeTransform&quot;:{&quot;translate&quot;:{&quot;x&quot;:-0.8909557827585077,&quot;y&quot;:17.690800145887724},&quot;rotate&quot;:1.5707963267948966},&quot;opacity&quot;:1,&quot;path&quot;:{&quot;type&quot;:&quot;BRACKET&quot;,&quot;size&quot;:{&quot;x&quot;:11.564961374080228,&quot;y&quot;:100.85649563787868},&quot;handleBase&quot;:{&quot;x&quot;:0.9346426976861508,&quot;y&quot;:-5.224067676071968},&quot;handleWidth&quot;:14,&quot;cornerRounding&quot;:{&quot;type&quot;:&quot;ARC_LENGTH&quot;,&quot;global&quot;:8.49496899772128,&quot;perNode&quot;:{&quot;3&quot;:0}}},&quot;pathStyles&quot;:[{&quot;type&quot;:&quot;FILL&quot;,&quot;fillStyle&quot;:&quot;rgba(0,0,0,0)&quot;},{&quot;type&quot;:&quot;STROKE&quot;,&quot;strokeStyle&quot;:&quot;#232323&quot;,&quot;lineWidth&quot;:0.8011948488294809,&quot;lineJoin&quot;:&quot;round&quot;}],&quot;isLocked&quot;:false,&quot;parent&quot;:{&quot;type&quot;:&quot;CHILD&quot;,&quot;parentId&quot;:&quot;51a8bac7-9bd8-439f-90bd-3a89ba43af27&quot;,&quot;order&quot;:&quot;9&quot;}},&quot;2571aaf5-159a-4da5-9b27-b2823569f81a&quot;:{&quot;relativeTransform&quot;:{&quot;translate&quot;:{&quot;x&quot;:-416.6691900035377,&quot;y&quot;:190.04006038479832},&quot;rotate&quot;:0.9145368169348093,&quot;skewX&quot;:-1.110223024625157e-16,&quot;scale&quot;:{&quot;x&quot;:0.9999999999999998,&quot;y&quot;:0.9999999999999999}},&quot;type&quot;:&quot;FIGURE_OBJECT&quot;,&quot;id&quot;:&quot;2571aaf5-159a-4da5-9b27-b2823569f81a&quot;,&quot;parent&quot;:{&quot;type&quot;:&quot;CHILD&quot;,&quot;parentId&quot;:&quot;9d1f1ae6-2cb7-431a-98a7-515c6c2504a5&quot;,&quot;order&quot;:&quot;98&quot;},&quot;name&quot;:&quot;Antibody (round style, chimeric)&quot;,&quot;displayName&quot;:&quot;Antibody (round style, chimeric)&quot;,&quot;source&quot;:{&quot;id&quot;:&quot;603534181748f70ab83a3e2e&quot;,&quot;type&quot;:&quot;ASSETS&quot;},&quot;isPremium&quot;:true},&quot;7495a445-d51c-4205-8354-edcc852dfc77&quot;:{&quot;type&quot;:&quot;FIGURE_OBJECT&quot;,&quot;id&quot;:&quot;7495a445-d51c-4205-8354-edcc852dfc77&quot;,&quot;relativeTransform&quot;:{&quot;translate&quot;:{&quot;x&quot;:10.952595945732016,&quot;y&quot;:19.855407203477085},&quot;rotate&quot;:1.5707963267948963,&quot;skewX&quot;:-1.110223024625152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05&quot;}},&quot;06e3c43e-1833-4ee5-a680-2a0f939261d9&quot;:{&quot;type&quot;:&quot;FIGURE_OBJECT&quot;,&quot;id&quot;:&quot;06e3c43e-1833-4ee5-a680-2a0f939261d9&quot;,&quot;parent&quot;:{&quot;type&quot;:&quot;CROP&quot;,&quot;parentId&quot;:&quot;7495a445-d51c-4205-8354-edcc852dfc77&quot;,&quot;order&quot;:&quot;5&quot;},&quot;relativeTransform&quot;:{&quot;translate&quot;:{&quot;x&quot;:7.24471478991105,&quot;y&quot;:0},&quot;rotate&quot;:0,&quot;skewX&quot;:-3.846471100318273e-16,&quot;scale&quot;:{&quot;x&quot;:42.45153503325127,&quot;y&quot;:9.382494703427277}},&quot;path&quot;:{&quot;type&quot;:&quot;RECT&quot;,&quot;size&quot;:{&quot;x&quot;:2,&quot;y&quot;:2}},&quot;pathStyles&quot;:[{&quot;type&quot;:&quot;FILL&quot;,&quot;fillStyle&quot;:&quot;#fff&quot;}],&quot;isFrozen&quot;:true},&quot;614c2dfb-ac56-4aea-93d4-9c4724eca954&quot;:{&quot;type&quot;:&quot;FIGURE_OBJECT&quot;,&quot;id&quot;:&quot;614c2dfb-ac56-4aea-93d4-9c4724eca954&quot;,&quot;relativeTransform&quot;:{&quot;translate&quot;:{&quot;x&quot;:46.27635000992724,&quot;y&quot;:-29.945180522766307},&quot;rotate&quot;:-0.965704478660592,&quot;skewX&quot;:-8.583785545424614e-17},&quot;opacity&quot;:1,&quot;path&quot;:{&quot;type&quot;:&quot;RECT&quot;,&quot;size&quot;:{&quot;x&quot;:56.764080422965215,&quot;y&quot;:13.059199460920532},&quot;cornerRounding&quot;:{&quot;type&quot;:&quot;ARC_LENGTH&quot;,&quot;global&quot;:21.975456660893794}},&quot;pathStyles&quot;:[{&quot;type&quot;:&quot;FILL&quot;,&quot;fillStyle&quot;:&quot;rgba(6,148,142,1)&quot;},{&quot;type&quot;:&quot;STROKE&quot;,&quot;strokeStyle&quot;:&quot;rgba(6,148,142,1)&quot;,&quot;lineWidth&quot;:1.1192008173705488,&quot;lineJoin&quot;:&quot;round&quot;}],&quot;isLocked&quot;:false,&quot;parent&quot;:{&quot;type&quot;:&quot;CHILD&quot;,&quot;parentId&quot;:&quot;2571aaf5-159a-4da5-9b27-b2823569f81a&quot;,&quot;order&quot;:&quot;1&quot;}},&quot;8c0248c0-fbf9-4408-bd18-f0136a9b2772&quot;:{&quot;type&quot;:&quot;FIGURE_OBJECT&quot;,&quot;id&quot;:&quot;8c0248c0-fbf9-4408-bd18-f0136a9b2772&quot;,&quot;relativeTransform&quot;:{&quot;translate&quot;:{&quot;x&quot;:26.33035141032107,&quot;y&quot;:-35.54188729131654},&quot;rotate&quot;:-0.9657044786605923,&quot;skewX&quot;:-5.150271327254768e-16},&quot;opacity&quot;:1,&quot;path&quot;:{&quot;type&quot;:&quot;RECT&quot;,&quot;size&quot;:{&quot;x&quot;:70.24453782540301,&quot;y&quot;:13.05919946092053},&quot;cornerRounding&quot;:{&quot;type&quot;:&quot;ARC_LENGTH&quot;,&quot;global&quot;:21.975456660893798}},&quot;pathStyles&quot;:[{&quot;type&quot;:&quot;FILL&quot;,&quot;fillStyle&quot;:&quot;rgba(6,148,142,1)&quot;},{&quot;type&quot;:&quot;STROKE&quot;,&quot;strokeStyle&quot;:&quot;rgba(6,148,142,1)&quot;,&quot;lineWidth&quot;:1.119200817370549,&quot;lineJoin&quot;:&quot;round&quot;}],&quot;isLocked&quot;:false,&quot;parent&quot;:{&quot;type&quot;:&quot;CHILD&quot;,&quot;parentId&quot;:&quot;2571aaf5-159a-4da5-9b27-b2823569f81a&quot;,&quot;order&quot;:&quot;2&quot;}},&quot;d67ccfde-d6c7-46df-9e2a-ce3cd6d209c5&quot;:{&quot;type&quot;:&quot;FIGURE_OBJECT&quot;,&quot;id&quot;:&quot;d67ccfde-d6c7-46df-9e2a-ce3cd6d209c5&quot;,&quot;parent&quot;:{&quot;type&quot;:&quot;CROP&quot;,&quot;parentId&quot;:&quot;8c0248c0-fbf9-4408-bd18-f0136a9b2772&quot;,&quot;order&quot;:&quot;5&quot;},&quot;relativeTransform&quot;:{&quot;translate&quot;:{&quot;x&quot;:4.76369728325435,&quot;y&quot;:-1.2508315981426645},&quot;rotate&quot;:-0.29677819949871154,&quot;skewX&quot;:-2.0918217695213896e-15,&quot;scale&quot;:{&quot;x&quot;:31.059319249189492,&quot;y&quot;:16.036130998399663}},&quot;path&quot;:{&quot;type&quot;:&quot;RECT&quot;,&quot;size&quot;:{&quot;x&quot;:2,&quot;y&quot;:2}},&quot;pathStyles&quot;:[{&quot;type&quot;:&quot;FILL&quot;,&quot;fillStyle&quot;:&quot;#fff&quot;}],&quot;isFrozen&quot;:true},&quot;5fac723e-b879-44a4-8964-d3ddb94cbbac&quot;:{&quot;type&quot;:&quot;FIGURE_OBJECT&quot;,&quot;id&quot;:&quot;5fac723e-b879-44a4-8964-d3ddb94cbbac&quot;,&quot;relativeTransform&quot;:{&quot;translate&quot;:{&quot;x&quot;:35.40655884146359,&quot;y&quot;:-48.702463743873345},&quot;rotate&quot;:-0.9713693962954082,&quot;skewX&quot;:-0.011304908111194896,&quot;scale&quot;:{&quot;x&quot;:1,&quot;y&quot;:1}},&quot;opacity&quot;:1,&quot;path&quot;:{&quot;type&quot;:&quot;RECT&quot;,&quot;size&quot;:{&quot;x&quot;:37.63113736320954,&quot;y&quot;:12.952028057268151},&quot;cornerRounding&quot;:{&quot;type&quot;:&quot;ARC_LENGTH&quot;,&quot;global&quot;:21.975456660893794}},&quot;pathStyles&quot;:[{&quot;type&quot;:&quot;FILL&quot;,&quot;fillStyle&quot;:&quot;rgba(231,135,43,1)&quot;},{&quot;type&quot;:&quot;STROKE&quot;,&quot;strokeStyle&quot;:&quot;rgba(231,135,43,1)&quot;,&quot;lineWidth&quot;:1.1192008173705486,&quot;lineJoin&quot;:&quot;round&quot;}],&quot;isLocked&quot;:false,&quot;parent&quot;:{&quot;type&quot;:&quot;CHILD&quot;,&quot;parentId&quot;:&quot;2571aaf5-159a-4da5-9b27-b2823569f81a&quot;,&quot;order&quot;:&quot;25&quot;}},&quot;6f8d864d-120b-48e2-b04d-a771631437fa&quot;:{&quot;type&quot;:&quot;FIGURE_OBJECT&quot;,&quot;id&quot;:&quot;6f8d864d-120b-48e2-b04d-a771631437fa&quot;,&quot;parent&quot;:{&quot;type&quot;:&quot;CROP&quot;,&quot;parentId&quot;:&quot;5fac723e-b879-44a4-8964-d3ddb94cbbac&quot;,&quot;order&quot;:&quot;5&quot;},&quot;relativeTransform&quot;:{&quot;translate&quot;:{&quot;x&quot;:4.205159395185783,&quot;y&quot;:-0.16395352015253944},&quot;rotate&quot;:0,&quot;skewX&quot;:-0.011221878324630436,&quot;scale&quot;:{&quot;x&quot;:16.15911639588102,&quot;y&quot;:8.002784235372879}},&quot;path&quot;:{&quot;type&quot;:&quot;RECT&quot;,&quot;size&quot;:{&quot;x&quot;:2,&quot;y&quot;:2}},&quot;pathStyles&quot;:[{&quot;type&quot;:&quot;FILL&quot;,&quot;fillStyle&quot;:&quot;#fff&quot;}],&quot;isFrozen&quot;:true},&quot;706ad49d-f063-4fdb-b5e5-45b94c4da4fa&quot;:{&quot;type&quot;:&quot;FIGURE_OBJECT&quot;,&quot;id&quot;:&quot;706ad49d-f063-4fdb-b5e5-45b94c4da4fa&quot;,&quot;relativeTransform&quot;:{&quot;translate&quot;:{&quot;x&quot;:-10.639226729641114,&quot;y&quot;:19.59679747424572},&quot;rotate&quot;:-1.570796326794897,&quot;skewX&quot;:1.110223024625157e-16},&quot;opacity&quot;:1,&quot;path&quot;:{&quot;type&quot;:&quot;RECT&quot;,&quot;size&quot;:{&quot;x&quot;:-91.65250383932634,&quot;y&quot;:13.059199460920532},&quot;cornerRounding&quot;:{&quot;type&quot;:&quot;ARC_LENGTH&quot;,&quot;global&quot;:21.97545666089381}},&quot;pathStyles&quot;:[{&quot;type&quot;:&quot;FILL&quot;,&quot;fillStyle&quot;:&quot;rgba(6,148,142,1)&quot;},{&quot;type&quot;:&quot;STROKE&quot;,&quot;strokeStyle&quot;:&quot;rgba(6,148,142,1)&quot;,&quot;lineWidth&quot;:1.1192008173705494,&quot;lineJoin&quot;:&quot;round&quot;}],&quot;isLocked&quot;:false,&quot;parent&quot;:{&quot;type&quot;:&quot;CHILD&quot;,&quot;parentId&quot;:&quot;2571aaf5-159a-4da5-9b27-b2823569f81a&quot;,&quot;order&quot;:&quot;3&quot;}},&quot;342b07f3-1830-4e53-8fae-834c698b30a1&quot;:{&quot;type&quot;:&quot;FIGURE_OBJECT&quot;,&quot;id&quot;:&quot;342b07f3-1830-4e53-8fae-834c698b30a1&quot;,&quot;parent&quot;:{&quot;type&quot;:&quot;CROP&quot;,&quot;parentId&quot;:&quot;706ad49d-f063-4fdb-b5e5-45b94c4da4fa&quot;,&quot;order&quot;:&quot;5&quot;},&quot;relativeTransform&quot;:{&quot;translate&quot;:{&quot;x&quot;:-7.24471478991105,&quot;y&quot;:0},&quot;rotate&quot;:6.283185307179586,&quot;skewX&quot;:-4.582604314818731e-16,&quot;scale&quot;:{&quot;x&quot;:-42.45153503325127,&quot;y&quot;:9.382494703427277}},&quot;path&quot;:{&quot;type&quot;:&quot;RECT&quot;,&quot;size&quot;:{&quot;x&quot;:2,&quot;y&quot;:2}},&quot;pathStyles&quot;:[{&quot;type&quot;:&quot;FILL&quot;,&quot;fillStyle&quot;:&quot;#fff&quot;}],&quot;isFrozen&quot;:true},&quot;9df51244-54f8-473a-9b9d-9bc3fc22d559&quot;:{&quot;type&quot;:&quot;FIGURE_OBJECT&quot;,&quot;id&quot;:&quot;9df51244-54f8-473a-9b9d-9bc3fc22d559&quot;,&quot;relativeTransform&quot;:{&quot;translate&quot;:{&quot;x&quot;:-46.05529246705192,&quot;y&quot;:-30.32327613636073},&quot;rotate&quot;:0.9657044786605908,&quot;skewX&quot;:-2.5751356636273845e-16},&quot;opacity&quot;:1,&quot;path&quot;:{&quot;type&quot;:&quot;RECT&quot;,&quot;size&quot;:{&quot;x&quot;:-56.764080422965215,&quot;y&quot;:13.059199460920535},&quot;cornerRounding&quot;:{&quot;type&quot;:&quot;ARC_LENGTH&quot;,&quot;global&quot;:21.975456660893794}},&quot;pathStyles&quot;:[{&quot;type&quot;:&quot;FILL&quot;,&quot;fillStyle&quot;:&quot;rgba(6,148,142,1)&quot;},{&quot;type&quot;:&quot;STROKE&quot;,&quot;strokeStyle&quot;:&quot;rgba(6,148,142,1)&quot;,&quot;lineWidth&quot;:1.1192008173705486,&quot;lineJoin&quot;:&quot;round&quot;}],&quot;isLocked&quot;:false,&quot;parent&quot;:{&quot;type&quot;:&quot;CHILD&quot;,&quot;parentId&quot;:&quot;2571aaf5-159a-4da5-9b27-b2823569f81a&quot;,&quot;order&quot;:&quot;5&quot;}},&quot;7e63841d-d08c-4c86-aa5a-722bef07e627&quot;:{&quot;type&quot;:&quot;FIGURE_OBJECT&quot;,&quot;id&quot;:&quot;7e63841d-d08c-4c86-aa5a-722bef07e627&quot;,&quot;relativeTransform&quot;:{&quot;translate&quot;:{&quot;x&quot;:-26.109293867445786,&quot;y&quot;:-35.919982904910945},&quot;rotate&quot;:0.9657044786605927,&quot;skewX&quot;:2.575135663627384e-16},&quot;opacity&quot;:1,&quot;path&quot;:{&quot;type&quot;:&quot;RECT&quot;,&quot;size&quot;:{&quot;x&quot;:-70.24453782540301,&quot;y&quot;:13.059199460920535},&quot;cornerRounding&quot;:{&quot;type&quot;:&quot;ARC_LENGTH&quot;,&quot;global&quot;:21.97545666089381}},&quot;pathStyles&quot;:[{&quot;type&quot;:&quot;FILL&quot;,&quot;fillStyle&quot;:&quot;rgba(6,148,142,1)&quot;},{&quot;type&quot;:&quot;STROKE&quot;,&quot;strokeStyle&quot;:&quot;rgba(6,148,142,1)&quot;,&quot;lineWidth&quot;:1.1192008173705492,&quot;lineJoin&quot;:&quot;round&quot;}],&quot;isLocked&quot;:false,&quot;parent&quot;:{&quot;type&quot;:&quot;CHILD&quot;,&quot;parentId&quot;:&quot;2571aaf5-159a-4da5-9b27-b2823569f81a&quot;,&quot;order&quot;:&quot;55&quot;}},&quot;dba5a61e-08b8-4cb5-96af-a3f57d9065ca&quot;:{&quot;type&quot;:&quot;FIGURE_OBJECT&quot;,&quot;id&quot;:&quot;dba5a61e-08b8-4cb5-96af-a3f57d9065ca&quot;,&quot;parent&quot;:{&quot;type&quot;:&quot;CROP&quot;,&quot;parentId&quot;:&quot;7e63841d-d08c-4c86-aa5a-722bef07e627&quot;,&quot;order&quot;:&quot;5&quot;},&quot;relativeTransform&quot;:{&quot;translate&quot;:{&quot;x&quot;:-4.717715190184781,&quot;y&quot;:-1.2541248591708103},&quot;rotate&quot;:0.2967781994987124,&quot;skewX&quot;:-1.7726425781269254e-15,&quot;scale&quot;:{&quot;x&quot;:-31.016310409824158,&quot;y&quot;:16.05272732894909}},&quot;path&quot;:{&quot;type&quot;:&quot;RECT&quot;,&quot;size&quot;:{&quot;x&quot;:2,&quot;y&quot;:2}},&quot;pathStyles&quot;:[{&quot;type&quot;:&quot;FILL&quot;,&quot;fillStyle&quot;:&quot;#fff&quot;}],&quot;isFrozen&quot;:true},&quot;a4c2d872-3009-4dda-9488-4cd1e14e4d09&quot;:{&quot;type&quot;:&quot;FIGURE_OBJECT&quot;,&quot;id&quot;:&quot;a4c2d872-3009-4dda-9488-4cd1e14e4d09&quot;,&quot;relativeTransform&quot;:{&quot;translate&quot;:{&quot;x&quot;:-46.66882940019209,&quot;y&quot;:-31.04809868469846},&quot;rotate&quot;:0.9561926334869915,&quot;skewX&quot;:0.011433529241571743},&quot;opacity&quot;:1,&quot;path&quot;:{&quot;type&quot;:&quot;RECT&quot;,&quot;size&quot;:{&quot;x&quot;:-55.71963458925635,&quot;y&quot;:12.95427271138478},&quot;cornerRounding&quot;:{&quot;type&quot;:&quot;ARC_LENGTH&quot;,&quot;global&quot;:21.975456660893787}},&quot;pathStyles&quot;:[{&quot;type&quot;:&quot;FILL&quot;,&quot;fillStyle&quot;:&quot;rgba(231,135,43,1)&quot;},{&quot;type&quot;:&quot;STROKE&quot;,&quot;strokeStyle&quot;:&quot;rgba(231,135,43,1)&quot;,&quot;lineWidth&quot;:1.119200817370548,&quot;lineJoin&quot;:&quot;round&quot;}],&quot;isLocked&quot;:false,&quot;parent&quot;:{&quot;type&quot;:&quot;CHILD&quot;,&quot;parentId&quot;:&quot;2571aaf5-159a-4da5-9b27-b2823569f81a&quot;,&quot;order&quot;:&quot;6&quot;}},&quot;ac98dfdd-e8d6-4241-90d3-f2a87de0e655&quot;:{&quot;type&quot;:&quot;FIGURE_OBJECT&quot;,&quot;id&quot;:&quot;ac98dfdd-e8d6-4241-90d3-f2a87de0e655&quot;,&quot;parent&quot;:{&quot;type&quot;:&quot;CROP&quot;,&quot;parentId&quot;:&quot;a4c2d872-3009-4dda-9488-4cd1e14e4d09&quot;,&quot;order&quot;:&quot;5&quot;},&quot;relativeTransform&quot;:{&quot;translate&quot;:{&quot;x&quot;:-13.607105606380841,&quot;y&quot;:-0.13270523656205338},&quot;rotate&quot;:6.283185307179586,&quot;skewX&quot;:-0.0114388630543971,&quot;scale&quot;:{&quot;x&quot;:-15.667458561494755,&quot;y&quot;:7.821711495349136}},&quot;path&quot;:{&quot;type&quot;:&quot;RECT&quot;,&quot;size&quot;:{&quot;x&quot;:2,&quot;y&quot;:2}},&quot;pathStyles&quot;:[{&quot;type&quot;:&quot;FILL&quot;,&quot;fillStyle&quot;:&quot;#fff&quot;}],&quot;isFrozen&quot;:true},&quot;1e3491ca-283a-4e3b-9027-41f42470fb58&quot;:{&quot;type&quot;:&quot;FIGURE_OBJECT&quot;,&quot;id&quot;:&quot;1e3491ca-283a-4e3b-9027-41f42470fb58&quot;,&quot;relativeTransform&quot;:{&quot;translate&quot;:{&quot;x&quot;:-36.272466371323716,&quot;y&quot;:-49.98918888420118},&quot;rotate&quot;:0.9713693962954081,&quot;skewX&quot;:0.011304908111194518},&quot;opacity&quot;:1,&quot;path&quot;:{&quot;type&quot;:&quot;RECT&quot;,&quot;size&quot;:{&quot;x&quot;:-37.63113736320957,&quot;y&quot;:12.952028057268137},&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7&quot;}},&quot;953d0e41-076c-45bf-9a47-b6c648668c2f&quot;:{&quot;type&quot;:&quot;FIGURE_OBJECT&quot;,&quot;id&quot;:&quot;953d0e41-076c-45bf-9a47-b6c648668c2f&quot;,&quot;parent&quot;:{&quot;type&quot;:&quot;CROP&quot;,&quot;parentId&quot;:&quot;1e3491ca-283a-4e3b-9027-41f42470fb58&quot;,&quot;order&quot;:&quot;5&quot;},&quot;relativeTransform&quot;:{&quot;translate&quot;:{&quot;x&quot;:-4.20533154629334,&quot;y&quot;:-0.17155064972464265},&quot;rotate&quot;:6.283185307179586,&quot;skewX&quot;:-0.011604604069197411,&quot;scale&quot;:{&quot;x&quot;:-16.159116395881032,&quot;y&quot;:8.275745849017847}},&quot;path&quot;:{&quot;type&quot;:&quot;RECT&quot;,&quot;size&quot;:{&quot;x&quot;:2,&quot;y&quot;:2}},&quot;pathStyles&quot;:[{&quot;type&quot;:&quot;FILL&quot;,&quot;fillStyle&quot;:&quot;#fff&quot;}],&quot;isFrozen&quot;:true},&quot;71e56470-18fb-4ef9-bd7f-5e93333799dd&quot;:{&quot;type&quot;:&quot;FIGURE_OBJECT&quot;,&quot;id&quot;:&quot;71e56470-18fb-4ef9-bd7f-5e93333799dd&quot;,&quot;relativeTransform&quot;:{&quot;translate&quot;:{&quot;x&quot;:46.55836404472123,&quot;y&quot;:-30.342851177556227},&quot;rotate&quot;:-0.9657044786605923,&quot;skewX&quot;:-4.291892772712307e-16},&quot;opacity&quot;:1,&quot;path&quot;:{&quot;type&quot;:&quot;RECT&quot;,&quot;size&quot;:{&quot;x&quot;:55.946747124877724,&quot;y&quot;:13.059199460920539},&quot;cornerRounding&quot;:{&quot;type&quot;:&quot;ARC_LENGTH&quot;,&quot;global&quot;:21.97545666089381}},&quot;pathStyles&quot;:[{&quot;type&quot;:&quot;FILL&quot;,&quot;fillStyle&quot;:&quot;rgba(231,135,43,1)&quot;},{&quot;type&quot;:&quot;STROKE&quot;,&quot;strokeStyle&quot;:&quot;rgba(231,135,43,1)&quot;,&quot;lineWidth&quot;:1.1192008173705492,&quot;lineJoin&quot;:&quot;round&quot;}],&quot;isLocked&quot;:false,&quot;parent&quot;:{&quot;type&quot;:&quot;CHILD&quot;,&quot;parentId&quot;:&quot;2571aaf5-159a-4da5-9b27-b2823569f81a&quot;,&quot;order&quot;:&quot;8&quot;}},&quot;aba1ae8d-16d8-4b98-b5f9-1881a35531d1&quot;:{&quot;type&quot;:&quot;FIGURE_OBJECT&quot;,&quot;id&quot;:&quot;aba1ae8d-16d8-4b98-b5f9-1881a35531d1&quot;,&quot;parent&quot;:{&quot;type&quot;:&quot;CROP&quot;,&quot;parentId&quot;:&quot;71e56470-18fb-4ef9-bd7f-5e93333799dd&quot;,&quot;order&quot;:&quot;5&quot;},&quot;relativeTransform&quot;:{&quot;translate&quot;:{&quot;x&quot;:13.698704837378116,&quot;y&quot;:-0.07838004773984869},&quot;rotate&quot;:0,&quot;skewX&quot;:-1.6751906103929931e-15,&quot;scale&quot;:{&quot;x&quot;:15.770508951048576,&quot;y&quot;:7.829665560010987}},&quot;path&quot;:{&quot;type&quot;:&quot;RECT&quot;,&quot;size&quot;:{&quot;x&quot;:2,&quot;y&quot;:2}},&quot;pathStyles&quot;:[{&quot;type&quot;:&quot;FILL&quot;,&quot;fillStyle&quot;:&quot;#fff&quot;}],&quot;isFrozen&quot;:true},&quot;1d541ad1-7bf0-45a8-9006-3568f1480eb5&quot;:{&quot;relativeTransform&quot;:{&quot;translate&quot;:{&quot;x&quot;:-318.74861648618065,&quot;y&quot;:-82.40769462076584},&quot;rotate&quot;:-2.7755575615628933e-16,&quot;skewX&quot;:-3.3306690738754736e-16,&quot;scale&quot;:{&quot;x&quot;:0.9999999999999993,&quot;y&quot;:1.0000000000000002}},&quot;type&quot;:&quot;FIGURE_OBJECT&quot;,&quot;id&quot;:&quot;1d541ad1-7bf0-45a8-9006-3568f1480eb5&quot;,&quot;parent&quot;:{&quot;type&quot;:&quot;CHILD&quot;,&quot;parentId&quot;:&quot;9d1f1ae6-2cb7-431a-98a7-515c6c2504a5&quot;,&quot;order&quot;:&quot;99&quot;},&quot;name&quot;:&quot;Antibody (round style, chimeric)&quot;,&quot;displayName&quot;:&quot;Antibody (round style, chimeric)&quot;,&quot;source&quot;:{&quot;id&quot;:&quot;603534181748f70ab83a3e2e&quot;,&quot;type&quot;:&quot;ASSETS&quot;},&quot;isPremium&quot;:true},&quot;dfe0015d-ae7d-4973-90a0-16a4a02e6f0b&quot;:{&quot;type&quot;:&quot;FIGURE_OBJECT&quot;,&quot;id&quot;:&quot;dfe0015d-ae7d-4973-90a0-16a4a02e6f0b&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05&quot;}},&quot;8a70eb34-1fd6-4962-a3e3-c16b2b5ee7bd&quot;:{&quot;type&quot;:&quot;FIGURE_OBJECT&quot;,&quot;id&quot;:&quot;8a70eb34-1fd6-4962-a3e3-c16b2b5ee7bd&quot;,&quot;parent&quot;:{&quot;type&quot;:&quot;CROP&quot;,&quot;parentId&quot;:&quot;dfe0015d-ae7d-4973-90a0-16a4a02e6f0b&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fcc7e744-650f-4f9a-b071-6b131fd92b7e&quot;:{&quot;type&quot;:&quot;FIGURE_OBJECT&quot;,&quot;id&quot;:&quot;fcc7e744-650f-4f9a-b071-6b131fd92b7e&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1&quot;}},&quot;7fc01612-b3ee-4c9c-b29f-bc462f7938b8&quot;:{&quot;type&quot;:&quot;FIGURE_OBJECT&quot;,&quot;id&quot;:&quot;7fc01612-b3ee-4c9c-b29f-bc462f7938b8&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2&quot;}},&quot;d1de8353-c655-49ec-8028-95c7fdd450bc&quot;:{&quot;type&quot;:&quot;FIGURE_OBJECT&quot;,&quot;id&quot;:&quot;d1de8353-c655-49ec-8028-95c7fdd450bc&quot;,&quot;parent&quot;:{&quot;type&quot;:&quot;CROP&quot;,&quot;parentId&quot;:&quot;7fc01612-b3ee-4c9c-b29f-bc462f7938b8&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7621560d-2d61-44ea-b002-1c2bcb7c90fb&quot;:{&quot;type&quot;:&quot;FIGURE_OBJECT&quot;,&quot;id&quot;:&quot;7621560d-2d61-44ea-b002-1c2bcb7c90f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d541ad1-7bf0-45a8-9006-3568f1480eb5&quot;,&quot;order&quot;:&quot;25&quot;}},&quot;d5c7168e-fc0d-4e83-ae7e-9f63d8729306&quot;:{&quot;type&quot;:&quot;FIGURE_OBJECT&quot;,&quot;id&quot;:&quot;d5c7168e-fc0d-4e83-ae7e-9f63d8729306&quot;,&quot;parent&quot;:{&quot;type&quot;:&quot;CROP&quot;,&quot;parentId&quot;:&quot;7621560d-2d61-44ea-b002-1c2bcb7c90f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ac1a71b-27ea-462d-8971-3122d31d11d1&quot;:{&quot;type&quot;:&quot;FIGURE_OBJECT&quot;,&quot;id&quot;:&quot;fac1a71b-27ea-462d-8971-3122d31d11d1&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d541ad1-7bf0-45a8-9006-3568f1480eb5&quot;,&quot;order&quot;:&quot;3&quot;}},&quot;8c4e1bb1-c5d3-4ec1-8169-d221246c1b54&quot;:{&quot;type&quot;:&quot;FIGURE_OBJECT&quot;,&quot;id&quot;:&quot;8c4e1bb1-c5d3-4ec1-8169-d221246c1b54&quot;,&quot;parent&quot;:{&quot;type&quot;:&quot;CROP&quot;,&quot;parentId&quot;:&quot;fac1a71b-27ea-462d-8971-3122d31d11d1&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031bc202-97e8-4cb2-983e-725cbde4804d&quot;:{&quot;type&quot;:&quot;FIGURE_OBJECT&quot;,&quot;id&quot;:&quot;031bc202-97e8-4cb2-983e-725cbde4804d&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d541ad1-7bf0-45a8-9006-3568f1480eb5&quot;,&quot;order&quot;:&quot;5&quot;}},&quot;b32db477-a4c5-4ef1-8745-2377f4deb651&quot;:{&quot;type&quot;:&quot;FIGURE_OBJECT&quot;,&quot;id&quot;:&quot;b32db477-a4c5-4ef1-8745-2377f4deb651&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d541ad1-7bf0-45a8-9006-3568f1480eb5&quot;,&quot;order&quot;:&quot;55&quot;}},&quot;921a753e-f7f4-42f5-9efc-bcda11dc5e76&quot;:{&quot;type&quot;:&quot;FIGURE_OBJECT&quot;,&quot;id&quot;:&quot;921a753e-f7f4-42f5-9efc-bcda11dc5e76&quot;,&quot;parent&quot;:{&quot;type&quot;:&quot;CROP&quot;,&quot;parentId&quot;:&quot;b32db477-a4c5-4ef1-8745-2377f4deb651&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8cb30289-893d-4e55-b712-608b628f9693&quot;:{&quot;type&quot;:&quot;FIGURE_OBJECT&quot;,&quot;id&quot;:&quot;8cb30289-893d-4e55-b712-608b628f9693&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d541ad1-7bf0-45a8-9006-3568f1480eb5&quot;,&quot;order&quot;:&quot;6&quot;}},&quot;c5ff1991-8e66-426d-a02c-59b9822671bd&quot;:{&quot;type&quot;:&quot;FIGURE_OBJECT&quot;,&quot;id&quot;:&quot;c5ff1991-8e66-426d-a02c-59b9822671bd&quot;,&quot;parent&quot;:{&quot;type&quot;:&quot;CROP&quot;,&quot;parentId&quot;:&quot;8cb30289-893d-4e55-b712-608b628f9693&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ea6c25d3-0e63-4d3b-a848-5421e909fcea&quot;:{&quot;type&quot;:&quot;FIGURE_OBJECT&quot;,&quot;id&quot;:&quot;ea6c25d3-0e63-4d3b-a848-5421e909fcea&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d541ad1-7bf0-45a8-9006-3568f1480eb5&quot;,&quot;order&quot;:&quot;7&quot;}},&quot;bcf2c58b-b7a2-47b7-ae6c-c3df6c960f0c&quot;:{&quot;type&quot;:&quot;FIGURE_OBJECT&quot;,&quot;id&quot;:&quot;bcf2c58b-b7a2-47b7-ae6c-c3df6c960f0c&quot;,&quot;parent&quot;:{&quot;type&quot;:&quot;CROP&quot;,&quot;parentId&quot;:&quot;ea6c25d3-0e63-4d3b-a848-5421e909fcea&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c3ed53d4-9545-40ba-81a7-afa65bcd17ab&quot;:{&quot;type&quot;:&quot;FIGURE_OBJECT&quot;,&quot;id&quot;:&quot;c3ed53d4-9545-40ba-81a7-afa65bcd17ab&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d541ad1-7bf0-45a8-9006-3568f1480eb5&quot;,&quot;order&quot;:&quot;8&quot;}},&quot;46244000-21b2-4cdf-b554-486b954237d4&quot;:{&quot;type&quot;:&quot;FIGURE_OBJECT&quot;,&quot;id&quot;:&quot;46244000-21b2-4cdf-b554-486b954237d4&quot;,&quot;parent&quot;:{&quot;type&quot;:&quot;CROP&quot;,&quot;parentId&quot;:&quot;c3ed53d4-9545-40ba-81a7-afa65bcd17ab&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bc2550da-f7bf-4175-be44-aec453df7eed&quot;:{&quot;type&quot;:&quot;FIGURE_OBJECT&quot;,&quot;id&quot;:&quot;bc2550da-f7bf-4175-be44-aec453df7eed&quot;,&quot;name&quot;:&quot;Antibody fragment (linker)&quot;,&quot;relativeTransform&quot;:{&quot;translate&quot;:{&quot;x&quot;:-204.61108271345265,&quot;y&quot;:-175.73480518592513},&quot;rotate&quot;:-0.6092944418712214,&quot;skewX&quot;:0,&quot;scale&quot;:{&quot;x&quot;:0.2608983881583297,&quot;y&quot;:0.481937300348028}},&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02&quot;},&quot;styles&quot;:{&quot;bond-hidden&quot;:[{&quot;monochromeTargetColor&quot;:&quot;#FA7900&quot;,&quot;styleName&quot;:&quot;FILL&quot;},{&quot;monochromeTargetColor&quot;:&quot;#FA7900&quot;,&quot;styleName&quot;:&quot;STROKE&quot;,&quot;color&quot;:&quot;#fa904d&quot;}]}},&quot;97a537ea-af4d-4a08-b937-f07263d48af9&quot;:{&quot;type&quot;:&quot;FIGURE_OBJECT&quot;,&quot;id&quot;:&quot;97a537ea-af4d-4a08-b937-f07263d48af9&quot;,&quot;name&quot;:&quot;Antibody fragment (Fc)&quot;,&quot;relativeTransform&quot;:{&quot;translate&quot;:{&quot;x&quot;:-218.08570679528083,&quot;y&quot;:-179.46904564600374},&quot;rotate&quot;:-0.6126105674500089,&quot;skewX&quot;:2.3162848940211034e-16,&quot;scale&quot;:{&quot;x&quot;:0.4239598807572853,&quot;y&quot;:0.423959880757286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quot;}},&quot;de95f31c-d49a-4caf-8ee5-1f291de44d52&quot;:{&quot;type&quot;:&quot;FIGURE_OBJECT&quot;,&quot;id&quot;:&quot;de95f31c-d49a-4caf-8ee5-1f291de44d52&quot;,&quot;name&quot;:&quot;Antibody fragment (Fc)&quot;,&quot;relativeTransform&quot;:{&quot;translate&quot;:{&quot;x&quot;:-202.08393898823644,&quot;y&quot;:-190.94495113624532},&quot;rotate&quot;:-0.6126105674500089,&quot;skewX&quot;:2.3162848940211034e-16,&quot;scale&quot;:{&quot;x&quot;:0.4239598807572853,&quot;y&quot;:0.4239598807572864}},&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15&quot;}},&quot;8042e5ca-666a-47f5-83c5-9a9809095d37&quot;:{&quot;type&quot;:&quot;FIGURE_OBJECT&quot;,&quot;id&quot;:&quot;8042e5ca-666a-47f5-83c5-9a9809095d37&quot;,&quot;name&quot;:&quot;Antibody fragment (sdAb)&quot;,&quot;relativeTransform&quot;:{&quot;translate&quot;:{&quot;x&quot;:-236.21832386586559,&quot;y&quot;:-205.21970664139502},&quot;rotate&quot;:-0.6098180406468188,&quot;skewX&quot;:1.4679455515858756e-15,&quot;scale&quot;:{&quot;x&quot;:0.21741532346527442,&quot;y&quot;:0.217415323465274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quot;}},&quot;1c2603cb-ff60-48e0-b02c-243197808d21&quot;:{&quot;type&quot;:&quot;FIGURE_OBJECT&quot;,&quot;id&quot;:&quot;1c2603cb-ff60-48e0-b02c-243197808d21&quot;,&quot;name&quot;:&quot;Antibody fragment (sdAb)&quot;,&quot;relativeTransform&quot;:{&quot;translate&quot;:{&quot;x&quot;:-219.82638815443033,&quot;y&quot;:-216.96348394985068},&quot;rotate&quot;:5.697801876060688,&quot;skewX&quot;:2.9358911031717476e-16,&quot;scale&quot;:{&quot;x&quot;:-0.21741532346527456,&quot;y&quot;:0.2174153234652742}},&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22&quot;}},&quot;8d78e2bc-a1eb-44e7-b905-03236ad99c4f&quot;:{&quot;type&quot;:&quot;FIGURE_OBJECT&quot;,&quot;id&quot;:&quot;8d78e2bc-a1eb-44e7-b905-03236ad99c4f&quot;,&quot;name&quot;:&quot;Antibody fragment (Fc)&quot;,&quot;relativeTransform&quot;:{&quot;translate&quot;:{&quot;x&quot;:-187.96261282990892,&quot;y&quot;:-140.8543936184648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25&quot;}},&quot;5ca69a93-5514-4a17-9a4b-9bbe9a7f7ca6&quot;:{&quot;type&quot;:&quot;FIGURE_OBJECT&quot;,&quot;id&quot;:&quot;5ca69a93-5514-4a17-9a4b-9bbe9a7f7ca6&quot;,&quot;name&quot;:&quot;Antibody fragment (Fc)&quot;,&quot;relativeTransform&quot;:{&quot;translate&quot;:{&quot;x&quot;:-167.6705159731497,&quot;y&quot;:-140.85409567503345},&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3&quot;}},&quot;38b8060a-8adf-4c61-a0cc-5d31de97aa03&quot;:{&quot;type&quot;:&quot;FIGURE_OBJECT&quot;,&quot;id&quot;:&quot;38b8060a-8adf-4c61-a0cc-5d31de97aa03&quot;,&quot;name&quot;:&quot;Antibody fragment (Fc)&quot;,&quot;relativeTransform&quot;:{&quot;translate&quot;:{&quot;x&quot;:-187.9626128299089,&quot;y&quot;:-109.32918457399259},&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4&quot;}},&quot;44fdeea2-24d4-4be2-9228-b26d6a820447&quot;:{&quot;type&quot;:&quot;FIGURE_OBJECT&quot;,&quot;id&quot;:&quot;44fdeea2-24d4-4be2-9228-b26d6a820447&quot;,&quot;name&quot;:&quot;Antibody fragment (Fc)&quot;,&quot;relativeTransform&quot;:{&quot;translate&quot;:{&quot;x&quot;:-167.6705159731497,&quot;y&quot;:-109.32917171600036},&quot;rotate&quot;:0,&quot;skewX&quot;:0,&quot;scale&quot;:{&quot;x&quot;:0.43120705820612776,&quot;y&quot;:0.431207058206128}},&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quot;}},&quot;bed39a37-f93c-425c-8b78-18a388389909&quot;:{&quot;type&quot;:&quot;FIGURE_OBJECT&quot;,&quot;id&quot;:&quot;bed39a37-f93c-425c-8b78-18a388389909&quot;,&quot;name&quot;:&quot;Antibody fragment (linker)&quot;,&quot;relativeTransform&quot;:{&quot;translate&quot;:{&quot;x&quot;:-152.2714440211196,&quot;y&quot;:-175.7379709956504},&quot;rotate&quot;:0.6092944418712203,&quot;skewX&quot;:7.135846431320234e-16,&quot;scale&quot;:{&quot;x&quot;:-0.2608983881583292,&quot;y&quot;:0.48193730034802296}},&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2efd2c8d-1ba2-4230-8a3c-01bf8aacc34a&quot;,&quot;order&quot;:&quot;9752&quot;},&quot;styles&quot;:{&quot;bond-hidden&quot;:[{&quot;monochromeTargetColor&quot;:&quot;#FA7900&quot;,&quot;styleName&quot;:&quot;FILL&quot;},{&quot;monochromeTargetColor&quot;:&quot;#FA7900&quot;,&quot;styleName&quot;:&quot;STROKE&quot;,&quot;color&quot;:&quot;#fa904d&quot;}]}},&quot;9643faf3-4588-48cb-8b92-5ba7ead5ac86&quot;:{&quot;type&quot;:&quot;FIGURE_OBJECT&quot;,&quot;id&quot;:&quot;9643faf3-4588-48cb-8b92-5ba7ead5ac86&quot;,&quot;name&quot;:&quot;Antibody fragment (Fc)&quot;,&quot;relativeTransform&quot;:{&quot;translate&quot;:{&quot;x&quot;:-138.79612708913425,&quot;y&quot;:-179.4710033023639},&quot;rotate&quot;:0.6126105674500089,&quot;skewX&quot;:-1.158142447010549e-15,&quot;scale&quot;:{&quot;x&quot;:-0.4239598807572858,&quot;y&quot;:0.4239598807572874}},&quot;opacity&quot;:1,&quot;image&quot;:{&quot;url&quot;:&quot;https://icons.biorender.com/biorender/5c264d9ac405e91300bc0b95/antibody-fragment-fc.png&quot;,&quot;fallbackUrl&quot;:&quot;https://res.cloudinary.com/dlcjuc3ej/image/upload/v1546014103/altfjxpyjv0wmifzbkdo.svg#/keystone/api/icons/5c264d9ac405e91300bc0b95/antibody-fragment-fc.svg&quot;,&quot;size&quot;:{&quot;x&quot;:38,&quot;y&quot;:74},&quot;isPremium&quot;:false,&quot;isPacked&quot;:true},&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55&quot;}},&quot;91450da1-c5ec-4aca-a17e-0b9fe2607bad&quot;:{&quot;type&quot;:&quot;FIGURE_OBJECT&quot;,&quot;id&quot;:&quot;91450da1-c5ec-4aca-a17e-0b9fe2607bad&quot;,&quot;name&quot;:&quot;Antibody fragment (Fc)&quot;,&quot;relativeTransform&quot;:{&quot;translate&quot;:{&quot;x&quot;:-154.79789489617878,&quot;y&quot;:-190.94690879260568},&quot;rotate&quot;:0.6126105674500089,&quot;skewX&quot;:-1.5441899293473985e-16,&quot;scale&quot;:{&quot;x&quot;:-0.4239598807572858,&quot;y&quot;:0.4239598807572867}},&quot;opacity&quot;:1,&quot;image&quot;:{&quot;url&quot;:&quot;https://icons.biorender.com/biorender/5c264d9ac405e91300bc0b98/antibody-fragment-fc.png&quot;,&quot;size&quot;:{&quot;x&quot;:38,&quot;y&quot;:74},&quot;isPremium&quot;:false,&quot;fallbackUrl&quot;:&quot;https://res.cloudinary.com/dlcjuc3ej/image/upload/v1546014103/d4nsi6kwlw1wixfspeou.svg#/keystone/api/icons/5c264d9ac405e91300bc0b98/antibody-fragment-fc.svg&quot;},&quot;source&quot;:{&quot;id&quot;:&quot;5c264d21c405e91300bc0b8c&quot;,&quot;type&quot;:&quot;ASSETS&quot;},&quot;pathStyles&quot;:[{&quot;type&quot;:&quot;FILL&quot;,&quot;fillStyle&quot;:&quot;rgb(0,0,0)&quot;}],&quot;isLocked&quot;:false,&quot;parent&quot;:{&quot;type&quot;:&quot;CHILD&quot;,&quot;parentId&quot;:&quot;2efd2c8d-1ba2-4230-8a3c-01bf8aacc34a&quot;,&quot;order&quot;:&quot;976&quot;}},&quot;ff1c86c7-db56-4ffb-ad4e-47e3a8bf350b&quot;:{&quot;type&quot;:&quot;FIGURE_OBJECT&quot;,&quot;id&quot;:&quot;ff1c86c7-db56-4ffb-ad4e-47e3a8bf350b&quot;,&quot;name&quot;:&quot;Antibody fragment (sdAb)&quot;,&quot;relativeTransform&quot;:{&quot;translate&quot;:{&quot;x&quot;:-120.58388136082382,&quot;y&quot;:-205.2196678939705},&quot;rotate&quot;:0.6098180406468185,&quot;skewX&quot;:1.2477537188479916e-15,&quot;scale&quot;:{&quot;x&quot;:-0.21741532346527465,&quot;y&quot;:0.21741532346527515}},&quot;opacity&quot;:0.7,&quot;image&quot;:{&quot;url&quot;:&quot;https://icons.biorender.com/biorender/5bc8dfbfee0e9012009ab2e0/antibody-fragment-sdab.png&quot;,&quot;fallbackUrl&quot;:&quot;https://res.cloudinary.com/dlcjuc3ej/image/upload/v1539891131/sytf6g9lh1dworqsgshr.svg#/keystone/api/icons/5bc8dfbfee0e9012009ab2e0/antibody-fragment-sdab.svg&quot;,&quot;size&quot;:{&quot;x&quot;:100,&quot;y&quot;:150},&quot;isPremium&quot;:false,&quot;isPacked&quot;:true},&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65&quot;}},&quot;70a7dd07-0afc-4f84-882a-87b67fead91f&quot;:{&quot;type&quot;:&quot;FIGURE_OBJECT&quot;,&quot;id&quot;:&quot;70a7dd07-0afc-4f84-882a-87b67fead91f&quot;,&quot;name&quot;:&quot;Antibody fragment (sdAb)&quot;,&quot;relativeTransform&quot;:{&quot;translate&quot;:{&quot;x&quot;:-137.17229279241653,&quot;y&quot;:-216.96528615035396},&quot;rotate&quot;:0.5853834311188979,&quot;skewX&quot;:-2.4221101601166984e-15,&quot;scale&quot;:{&quot;x&quot;:0.21741532346527426,&quot;y&quot;:0.21741532346527367}},&quot;opacity&quot;:0.7,&quot;image&quot;:{&quot;url&quot;:&quot;https://icons.biorender.com/biorender/5bc8dfbfee0e9012009ab2e3/antibody-fragment-sdab.png&quot;,&quot;size&quot;:{&quot;x&quot;:100,&quot;y&quot;:150},&quot;isPremium&quot;:false,&quot;fallbackUrl&quot;:&quot;https://res.cloudinary.com/dlcjuc3ej/image/upload/v1539891131/m40jsxmrvmjitdwsgb75.svg#/keystone/api/icons/5bc8dfbfee0e9012009ab2e3/antibody-fragment-sdab.svg&quot;},&quot;source&quot;:{&quot;id&quot;:&quot;5a84500fb8bc53001418401c&quot;,&quot;type&quot;:&quot;ASSETS&quot;},&quot;pathStyles&quot;:[{&quot;type&quot;:&quot;FILL&quot;,&quot;fillStyle&quot;:&quot;rgb(0,0,0)&quot;}],&quot;isLocked&quot;:false,&quot;parent&quot;:{&quot;type&quot;:&quot;CHILD&quot;,&quot;parentId&quot;:&quot;2efd2c8d-1ba2-4230-8a3c-01bf8aacc34a&quot;,&quot;order&quot;:&quot;977&quot;}},&quot;f1ddcea0-4834-4fac-a56b-c884122318ee&quot;:{&quot;id&quot;:&quot;f1ddcea0-4834-4fac-a56b-c884122318ee&quot;,&quot;type&quot;:&quot;FIGURE_OBJECT&quot;,&quot;relativeTransform&quot;:{&quot;translate&quot;:{&quot;x&quot;:-58.764821983335594,&quot;y&quot;:-199.2829590494707},&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9]}],&quot;text&quot;:&quot;Fab region&quot;}],&quot;_lastCaretLocation&quot;:{&quot;lineIndex&quot;:0,&quot;runIndex&quot;:-1,&quot;charIndex&quot;:-1,&quot;endOfLine&quot;:true}},&quot;format&quot;:&quot;BETTER_TEXT&quot;,&quot;size&quot;:{&quot;x&quot;:38.706299574823284,&quot;y&quot;:9.157725765313335},&quot;targetSize&quot;:{&quot;x&quot;:38.706299574823284,&quot;y&quot;:9.157725765313335}},&quot;parent&quot;:{&quot;type&quot;:&quot;CHILD&quot;,&quot;parentId&quot;:&quot;2efd2c8d-1ba2-4230-8a3c-01bf8aacc34a&quot;,&quot;order&quot;:&quot;9775&quot;}},&quot;193b973b-527c-4e92-80c0-c20bf7390157&quot;:{&quot;id&quot;:&quot;193b973b-527c-4e92-80c0-c20bf7390157&quot;,&quot;type&quot;:&quot;FIGURE_OBJECT&quot;,&quot;relativeTransform&quot;:{&quot;translate&quot;:{&quot;x&quot;:-61.44833901364386,&quot;y&quot;:-125.9040570142054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8]}],&quot;text&quot;:&quot;Fc region&quot;,&quot;baseStyle&quot;:{&quot;fontFamily&quot;:&quot;Roboto&quot;,&quot;fontSize&quot;:7.770191558447676,&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33.339921427497224,&quot;y&quot;:9.157725765313335},&quot;targetSize&quot;:{&quot;x&quot;:33.339921427497224,&quot;y&quot;:9.157725765313335}},&quot;parent&quot;:{&quot;type&quot;:&quot;CHILD&quot;,&quot;parentId&quot;:&quot;2efd2c8d-1ba2-4230-8a3c-01bf8aacc34a&quot;,&quot;order&quot;:&quot;978&quot;}},&quot;06e2d0be-cc09-4886-a76e-5d9186843b13&quot;:{&quot;id&quot;:&quot;06e2d0be-cc09-4886-a76e-5d9186843b13&quot;,&quot;type&quot;:&quot;FIGURE_OBJECT&quot;,&quot;relativeTransform&quot;:{&quot;translate&quot;:{&quot;x&quot;:-254.10654887513158,&quot;y&quot;:-176.3178338479749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179, 61, 61, 1)&quot;,&quot;fontWeight&quot;:&quot;normal&quot;,&quot;fontStyle&quot;:&quot;normal&quot;,&quot;decoration&quot;:&quot;none&quot;},&quot;range&quot;:[0,14]}],&quot;text&quot;:&quot;Light (L) chain&quot;}],&quot;_lastCaretLocation&quot;:{&quot;lineIndex&quot;:0,&quot;runIndex&quot;:0,&quot;charIndex&quot;:9}},&quot;format&quot;:&quot;BETTER_TEXT&quot;,&quot;size&quot;:{&quot;x&quot;:50.709091638970165,&quot;y&quot;:9.157725765313335},&quot;targetSize&quot;:{&quot;x&quot;:50.709091638970165,&quot;y&quot;:9.157725765313335}},&quot;parent&quot;:{&quot;type&quot;:&quot;CHILD&quot;,&quot;parentId&quot;:&quot;2efd2c8d-1ba2-4230-8a3c-01bf8aacc34a&quot;,&quot;order&quot;:&quot;979&quot;}},&quot;0ceb4179-7001-4e0d-b2a4-a46f1e162a9b&quot;:{&quot;id&quot;:&quot;0ceb4179-7001-4e0d-b2a4-a46f1e162a9b&quot;,&quot;type&quot;:&quot;FIGURE_OBJECT&quot;,&quot;relativeTransform&quot;:{&quot;translate&quot;:{&quot;x&quot;:-226.42881106849023,&quot;y&quot;:-141.63749271914375},&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3, 115, 166, 1)&quot;,&quot;fontWeight&quot;:&quot;normal&quot;,&quot;fontStyle&quot;:&quot;normal&quot;,&quot;decoration&quot;:&quot;none&quot;},&quot;range&quot;:[0,14]}],&quot;text&quot;:&quot;Heavy (H) chain&quot;}],&quot;_lastCaretLocation&quot;:{&quot;lineIndex&quot;:0,&quot;runIndex&quot;:0,&quot;charIndex&quot;:9}},&quot;format&quot;:&quot;BETTER_TEXT&quot;,&quot;size&quot;:{&quot;x&quot;:56.079174300793206,&quot;y&quot;:9.157725765313335},&quot;targetSize&quot;:{&quot;x&quot;:56.079174300793206,&quot;y&quot;:9.157725765313335}},&quot;parent&quot;:{&quot;type&quot;:&quot;CHILD&quot;,&quot;parentId&quot;:&quot;2efd2c8d-1ba2-4230-8a3c-01bf8aacc34a&quot;,&quot;order&quot;:&quot;98&quot;}},&quot;e7e1b171-7277-4e4e-98fa-6df2476c8946&quot;:{&quot;id&quot;:&quot;e7e1b171-7277-4e4e-98fa-6df2476c8946&quot;,&quot;type&quot;:&quot;FIGURE_OBJECT&quot;,&quot;relativeTransform&quot;:{&quot;translate&quot;:{&quot;x&quot;:-54.77257336681404,&quot;y&quot;:-160.81737132585326},&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1]}],&quot;text&quot;:&quot;Hinge region&quot;}],&quot;_lastCaretLocation&quot;:{&quot;lineIndex&quot;:0,&quot;runIndex&quot;:-1,&quot;charIndex&quot;:-1,&quot;endOfLine&quot;:true}},&quot;format&quot;:&quot;BETTER_TEXT&quot;,&quot;size&quot;:{&quot;x&quot;:46.69004959280157,&quot;y&quot;:9.157725765313335},&quot;targetSize&quot;:{&quot;x&quot;:46.69004959280157,&quot;y&quot;:9.157725765313335}},&quot;parent&quot;:{&quot;type&quot;:&quot;CHILD&quot;,&quot;parentId&quot;:&quot;2efd2c8d-1ba2-4230-8a3c-01bf8aacc34a&quot;,&quot;order&quot;:&quot;9805&quot;}},&quot;1b2ef654-627b-4651-af14-78d78ce5e818&quot;:{&quot;id&quot;:&quot;1b2ef654-627b-4651-af14-78d78ce5e818&quot;,&quot;type&quot;:&quot;FIGURE_OBJECT&quot;,&quot;relativeTransform&quot;:{&quot;translate&quot;:{&quot;x&quot;:-254.76493052047098,&quot;y&quot;:-97.2433335221352},&quot;rotate&quot;:0,&quot;skewX&quot;:0,&quot;scale&quot;:{&quot;x&quot;:1,&quot;y&quot;:1}},&quot;text&quot;:{&quot;textData&quot;:{&quot;lineSpacing&quot;:&quot;normal&quot;,&quot;alignment&quot;:&quot;left&quot;,&quot;verticalAlign&quot;:&quot;TOP&quot;,&quot;lines&quot;:[{&quot;runs&quot;:[{&quot;style&quot;:{&quot;fontFamily&quot;:&quot;Roboto&quot;,&quot;fontSize&quot;:5.550136827462627,&quot;color&quot;:&quot;black&quot;,&quot;fontWeight&quot;:&quot;normal&quot;,&quot;fontStyle&quot;:&quot;italic&quot;,&quot;decoration&quot;:&quot;none&quot;},&quot;range&quot;:[0,23]}],&quot;text&quot;:&quot;* C=constant, V=variable&quot;,&quot;baseStyle&quot;:{&quot;fontFamily&quot;:&quot;Roboto&quot;,&quot;fontSize&quot;:5.550136827462627,&quot;color&quot;:&quot;black&quot;,&quot;fontWeight&quot;:&quot;normal&quot;,&quot;fontStyle&quot;:&quot;normal&quot;,&quot;decoration&quot;:&quot;none&quot;,&quot;script&quot;:&quot;none&quot;}}],&quot;_lastCaretLocation&quot;:{&quot;lineIndex&quot;:0,&quot;runIndex&quot;:0,&quot;charIndex&quot;:16}},&quot;format&quot;:&quot;BETTER_TEXT&quot;,&quot;size&quot;:{&quot;x&quot;:61.62923473113357,&quot;y&quot;:7.737757549124855},&quot;targetSize&quot;:{&quot;x&quot;:61.62923473113357,&quot;y&quot;:7.737757549124855}},&quot;parent&quot;:{&quot;type&quot;:&quot;CHILD&quot;,&quot;parentId&quot;:&quot;2efd2c8d-1ba2-4230-8a3c-01bf8aacc34a&quot;,&quot;order&quot;:&quot;981&quot;}},&quot;919f8a28-90ec-4b9e-b219-0033e3b9c553&quot;:{&quot;id&quot;:&quot;919f8a28-90ec-4b9e-b219-0033e3b9c553&quot;,&quot;type&quot;:&quot;FIGURE_OBJECT&quot;,&quot;relativeTransform&quot;:{&quot;translate&quot;:{&quot;x&quot;:-41.994143857214596,&quot;y&quot;:-239.62905073519863},&quot;rotate&quot;:0,&quot;skewX&quot;:0,&quot;scale&quot;:{&quot;x&quot;:1,&quot;y&quot;:1}},&quot;text&quot;:{&quot;textData&quot;:{&quot;lineSpacing&quot;:&quot;normal&quot;,&quot;alignment&quot;:&quot;left&quot;,&quot;verticalAlign&quot;:&quot;TOP&quot;,&quot;lines&quot;:[{&quot;runs&quot;:[{&quot;style&quot;:{&quot;fontFamily&quot;:&quot;Roboto&quot;,&quot;fontSize&quot;:7.770191558447676,&quot;color&quot;:&quot;black&quot;,&quot;fontWeight&quot;:&quot;bold&quot;,&quot;fontStyle&quot;:&quot;normal&quot;,&quot;decoration&quot;:&quot;none&quot;},&quot;range&quot;:[0,19]}],&quot;text&quot;:&quot;Antigen-binding site&quot;}],&quot;_lastCaretLocation&quot;:{&quot;lineIndex&quot;:0,&quot;runIndex&quot;:-1,&quot;charIndex&quot;:-1,&quot;endOfLine&quot;:true}},&quot;format&quot;:&quot;BETTER_TEXT&quot;,&quot;size&quot;:{&quot;x&quot;:72.24727457858175,&quot;y&quot;:9.157725765313335},&quot;targetSize&quot;:{&quot;x&quot;:72.24727457858175,&quot;y&quot;:9.157725765313335}},&quot;parent&quot;:{&quot;type&quot;:&quot;CHILD&quot;,&quot;parentId&quot;:&quot;2efd2c8d-1ba2-4230-8a3c-01bf8aacc34a&quot;,&quot;order&quot;:&quot;982&quot;}},&quot;718a246e-78b2-4fc8-bd14-1782f4e0c186&quot;:{&quot;type&quot;:&quot;FIGURE_OBJECT&quot;,&quot;id&quot;:&quot;718a246e-78b2-4fc8-bd14-1782f4e0c186&quot;,&quot;relativeTransform&quot;:{&quot;translate&quot;:{&quot;x&quot;:232.86735839926513,&quot;y&quot;:-196.81631978406836},&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3&quot;}},&quot;eebb6207-04fc-4e8a-9c1b-880ebec190a5&quot;:{&quot;type&quot;:&quot;FIGURE_OBJECT&quot;,&quot;id&quot;:&quot;eebb6207-04fc-4e8a-9c1b-880ebec190a5&quot;,&quot;relativeTransform&quot;:{&quot;translate&quot;:{&quot;x&quot;:-88.93374806785597,&quot;y&quot;:-125.44616876802195},&quot;rotate&quot;:-2.4492935982947064e-16,&quot;skewX&quot;:0,&quot;scale&quot;:{&quot;x&quot;:1,&quot;y&quot;:1}},&quot;opacity&quot;:1,&quot;path&quot;:{&quot;type&quot;:&quot;BRACKET&quot;,&quot;size&quot;:{&quot;x&quot;:-15.47551509824971,&quot;y&quot;:61.24290878049948},&quot;handleBase&quot;:{&quot;x&quot;:-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85&quot;}},&quot;eeb8bfb7-bf3d-48de-81f0-ee06f5a57d8d&quot;:{&quot;id&quot;:&quot;eeb8bfb7-bf3d-48de-81f0-ee06f5a57d8d&quot;,&quot;type&quot;:&quot;FIGURE_OBJECT&quot;,&quot;relativeTransform&quot;:{&quot;translate&quot;:{&quot;x&quot;:-251.2817970769376,&quot;y&quot;:-156.27192910914744},&quot;rotate&quot;:0,&quot;skewX&quot;:0,&quot;scale&quot;:{&quot;x&quot;:1,&quot;y&quot;:1}},&quot;text&quot;:{&quot;textData&quot;:{&quot;lineSpacing&quot;:&quot;normal&quot;,&quot;alignment&quot;:&quot;right&quot;,&quot;verticalAlign&quot;:&quot;TOP&quot;,&quot;lines&quot;:[{&quot;runs&quot;:[{&quot;style&quot;:{&quot;fontFamily&quot;:&quot;Roboto&quot;,&quot;fontSize&quot;:7.770191558447676,&quot;color&quot;:&quot;rgba(23,23,23,1)&quot;,&quot;fontWeight&quot;:&quot;normal&quot;,&quot;fontStyle&quot;:&quot;normal&quot;,&quot;decoration&quot;:&quot;none&quot;},&quot;range&quot;:[0,14]}],&quot;text&quot;:&quot;Disulfide bonds&quot;}],&quot;_lastCaretLocation&quot;:{&quot;lineIndex&quot;:0,&quot;runIndex&quot;:-1,&quot;charIndex&quot;:-1,&quot;endOfLine&quot;:true}},&quot;format&quot;:&quot;BETTER_TEXT&quot;,&quot;size&quot;:{&quot;x&quot;:54.6627659642402,&quot;y&quot;:9.157725765313335},&quot;targetSize&quot;:{&quot;x&quot;:54.6627659642402,&quot;y&quot;:9.157725765313335}},&quot;parent&quot;:{&quot;type&quot;:&quot;CHILD&quot;,&quot;parentId&quot;:&quot;2efd2c8d-1ba2-4230-8a3c-01bf8aacc34a&quot;,&quot;order&quot;:&quot;986&quot;}},&quot;26dedc82-c155-47e3-818e-49ea757fb819&quot;:{&quot;type&quot;:&quot;FIGURE_OBJECT&quot;,&quot;id&quot;:&quot;26dedc82-c155-47e3-818e-49ea757fb819&quot;,&quot;relativeTransform&quot;:{&quot;translate&quot;:{&quot;x&quot;:-178.36532327827854,&quot;y&quot;:-169.67318122476777},&quot;rotate&quot;:0,&quot;skewX&quot;:0,&quot;scale&quot;:{&quot;x&quot;:1,&quot;y&quot;:1}},&quot;opacity&quot;:1,&quot;path&quot;:{&quot;type&quot;:&quot;ELLIPSE&quot;,&quot;size&quot;:{&quot;x&quot;:35.745206845933204,&quot;y&quot;:27.26307715317939}},&quot;isLocked&quot;:false,&quot;pathStyles&quot;:[{&quot;type&quot;:&quot;FILL&quot;,&quot;fillStyle&quot;:&quot;rgba(0,0,0,0)&quot;},{&quot;type&quot;:&quot;STROKE&quot;,&quot;strokeStyle&quot;:&quot;rgba(23,23,23,1)&quot;,&quot;lineWidth&quot;:0.7737757549124855,&quot;lineJoin&quot;:&quot;round&quot;,&quot;dashArray&quot;:[3]}],&quot;parent&quot;:{&quot;type&quot;:&quot;CHILD&quot;,&quot;parentId&quot;:&quot;2efd2c8d-1ba2-4230-8a3c-01bf8aacc34a&quot;,&quot;order&quot;:&quot;987&quot;}},&quot;d2848a11-06ec-4ade-bc31-f87091f6571a&quot;:{&quot;type&quot;:&quot;FIGURE_OBJECT&quot;,&quot;id&quot;:&quot;d2848a11-06ec-4ade-bc31-f87091f6571a&quot;,&quot;relativeTransform&quot;:{&quot;translate&quot;:{&quot;x&quot;:-239.9529646162007,&quot;y&quot;:-92.5266085275607},&quot;rotate&quot;:1.5707963267948966,&quot;skewX&quot;:0,&quot;scale&quot;:{&quot;x&quot;:1,&quot;y&quot;:1}},&quot;opacity&quot;:1,&quot;path&quot;:{&quot;type&quot;:&quot;POLY_LINE&quot;,&quot;points&quot;:[{&quot;x&quot;:-76.52322793305922,&quot;y&quot;:-79.60515867405516},{&quot;x&quot;:-67.93608961431212,&quot;y&quot;:-93.13723312872565},{&quot;x&quot;:-67.9360896143121,&quot;y&quot;:-159.29984176328477}],&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2efd2c8d-1ba2-4230-8a3c-01bf8aacc34a&quot;,&quot;order&quot;:&quot;988&quot;},&quot;connectorInfo&quot;:{&quot;connectedObjects&quot;:[],&quot;type&quot;:&quot;LINE&quot;,&quot;offset&quot;:{&quot;x&quot;:0,&quot;y&quot;:0},&quot;bending&quot;:0.1,&quot;firstElementIsHead&quot;:true,&quot;customized&quot;:true}},&quot;e9ee8937-5ff8-49d9-bc1f-ba7d9ff12a2f&quot;:{&quot;type&quot;:&quot;FIGURE_OBJECT&quot;,&quot;id&quot;:&quot;e9ee8937-5ff8-49d9-bc1f-ba7d9ff12a2f&quot;,&quot;parent&quot;:{&quot;type&quot;:&quot;CHILD&quot;,&quot;parentId&quot;:&quot;2efd2c8d-1ba2-4230-8a3c-01bf8aacc34a&quot;,&quot;order&quot;:&quot;99&quot;},&quot;relativeTransform&quot;:{&quot;translate&quot;:{&quot;x&quot;:-101.84209534521929,&quot;y&quot;:-105.49651562603009},&quot;rotate&quot;:0,&quot;skewX&quot;:0,&quot;scale&quot;:{&quot;x&quot;:1,&quot;y&quot;:1}}},&quot;587d7fec-8e1d-4cc9-95c3-14cf97647f3c&quot;:{&quot;type&quot;:&quot;FIGURE_OBJECT&quot;,&quot;id&quot;:&quot;587d7fec-8e1d-4cc9-95c3-14cf97647f3c&quot;,&quot;relativeTransform&quot;:{&quot;translate&quot;:{&quot;x&quot;:-200.00428183757347,&quot;y&quot;:18.657557135923334},&quot;rotate&quot;:1.5707963267948966},&quot;opacity&quot;:1,&quot;path&quot;:{&quot;type&quot;:&quot;POLY_LINE&quot;,&quot;points&quot;:[{&quot;x&quot;:-80.55487980715994,&quot;y&quot;:-124.22526084415158},{&quot;x&quot;:-69.32200614088491,&quot;y&quot;:-101.73352965720049},{&quot;x&quot;:-69.32200614088491,&quot;y&quot;:-80.30771885062289}],&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2&quot;},&quot;connectorInfo&quot;:{&quot;connectedObjects&quot;:[],&quot;type&quot;:&quot;LINE&quot;,&quot;offset&quot;:{&quot;x&quot;:0,&quot;y&quot;:0},&quot;bending&quot;:0.1,&quot;firstElementIsHead&quot;:true,&quot;customized&quot;:true}},&quot;190cfdd2-e94a-41d6-8db3-e10134070a40&quot;:{&quot;type&quot;:&quot;FIGURE_OBJECT&quot;,&quot;id&quot;:&quot;190cfdd2-e94a-41d6-8db3-e10134070a40&quot;,&quot;relativeTransform&quot;:{&quot;translate&quot;:{&quot;x&quot;:-25.182843542260542,&quot;y&quot;:17.95123709489834},&quot;rotate&quot;:0},&quot;opacity&quot;:1,&quot;path&quot;:{&quot;type&quot;:&quot;POLY_LINE&quot;,&quot;points&quot;:[{&quot;x&quot;:-73.08823584627868,&quot;y&quot;:-68.49592197028346},{&quot;x&quot;:-76.52322793305922,&quot;y&quot;:-89.34924120911113}],&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e9ee8937-5ff8-49d9-bc1f-ba7d9ff12a2f&quot;,&quot;order&quot;:&quot;5&quot;},&quot;connectorInfo&quot;:{&quot;connectedObjects&quot;:[],&quot;type&quot;:&quot;LINE&quot;,&quot;offset&quot;:{&quot;x&quot;:0,&quot;y&quot;:0},&quot;bending&quot;:0.1,&quot;firstElementIsHead&quot;:true,&quot;customized&quot;:false}},&quot;d35a3086-3604-49ee-bed4-dc2f645287b2&quot;:{&quot;id&quot;:&quot;d35a3086-3604-49ee-bed4-dc2f645287b2&quot;,&quot;type&quot;:&quot;FIGURE_OBJECT&quot;,&quot;relativeTransform&quot;:{&quot;translate&quot;:{&quot;x&quot;:-234.74062689875439,&quot;y&quot;:-203.3049078416214},&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L&quot;}],&quot;_lastCaretLocation&quot;:{&quot;lineIndex&quot;:0,&quot;runIndex&quot;:1,&quot;charIndex&quot;:1}},&quot;format&quot;:&quot;BETTER_TEXT&quot;,&quot;size&quot;:{&quot;x&quot;:6.595473294886423,&quot;y&quot;:7.737757549124855},&quot;targetSize&quot;:{&quot;x&quot;:6.595473294886423,&quot;y&quot;:7.737757549124855}},&quot;parent&quot;:{&quot;type&quot;:&quot;CHILD&quot;,&quot;parentId&quot;:&quot;2efd2c8d-1ba2-4230-8a3c-01bf8aacc34a&quot;,&quot;order&quot;:&quot;9902&quot;}},&quot;3727fec7-13a9-4a2b-802d-15fd118885f4&quot;:{&quot;id&quot;:&quot;3727fec7-13a9-4a2b-802d-15fd118885f4&quot;,&quot;type&quot;:&quot;FIGURE_OBJECT&quot;,&quot;relativeTransform&quot;:{&quot;translate&quot;:{&quot;x&quot;:-217.6934411858092,&quot;y&quot;:-179.8230867777834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CL&quot;}],&quot;_lastCaretLocation&quot;:{&quot;lineIndex&quot;:0,&quot;runIndex&quot;:0,&quot;charIndex&quot;:0}},&quot;format&quot;:&quot;BETTER_TEXT&quot;,&quot;size&quot;:{&quot;x&quot;:6.6962017325452665,&quot;y&quot;:7.737757549124855},&quot;targetSize&quot;:{&quot;x&quot;:6.6962017325452665,&quot;y&quot;:7.737757549124855}},&quot;parent&quot;:{&quot;type&quot;:&quot;CHILD&quot;,&quot;parentId&quot;:&quot;2efd2c8d-1ba2-4230-8a3c-01bf8aacc34a&quot;,&quot;order&quot;:&quot;9905&quot;}},&quot;c28b9aaa-e637-45b3-b231-2d9708c3898d&quot;:{&quot;id&quot;:&quot;c28b9aaa-e637-45b3-b231-2d9708c3898d&quot;,&quot;type&quot;:&quot;FIGURE_OBJECT&quot;,&quot;relativeTransform&quot;:{&quot;translate&quot;:{&quot;x&quot;:-218.00349717341822,&quot;y&quot;:-214.86102983952486},&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text&quot;:&quot;VH&quot;,&quot;baseStyle&quot;:{&quot;fontFamily&quot;:&quot;Roboto&quot;,&quot;fontSize&quot;:6.878006710333202,&quot;color&quot;:&quot;black&quot;,&quot;fontWeight&quot;:&quot;normal&quot;,&quot;fontStyle&quot;:&quot;normal&quot;,&quot;decoration&quot;:&quot;none&quot;,&quot;script&quot;:&quot;none&quot;}}],&quot;_lastCaretLocation&quot;:{&quot;lineIndex&quot;:0,&quot;runIndex&quot;:1,&quot;charIndex&quot;:1}},&quot;format&quot;:&quot;BETTER_TEXT&quot;,&quot;size&quot;:{&quot;x&quot;:7.316857983060042,&quot;y&quot;:7.737757549124855},&quot;targetSize&quot;:{&quot;x&quot;:7.316857983060042,&quot;y&quot;:7.737757549124855}},&quot;parent&quot;:{&quot;type&quot;:&quot;CHILD&quot;,&quot;parentId&quot;:&quot;2efd2c8d-1ba2-4230-8a3c-01bf8aacc34a&quot;,&quot;order&quot;:&quot;991&quot;}},&quot;6df99038-9865-4f72-a5e5-61b06314b896&quot;:{&quot;id&quot;:&quot;6df99038-9865-4f72-a5e5-61b06314b896&quot;,&quot;type&quot;:&quot;FIGURE_OBJECT&quot;,&quot;relativeTransform&quot;:{&quot;translate&quot;:{&quot;x&quot;:-201.8269126766017,&quot;y&quot;:-190.58786751387407},&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1&quot;}],&quot;_lastCaretLocation&quot;:{&quot;lineIndex&quot;:0,&quot;runIndex&quot;:1,&quot;charIndex&quot;:1}},&quot;format&quot;:&quot;BETTER_TEXT&quot;,&quot;size&quot;:{&quot;x&quot;:10.404255045027087,&quot;y&quot;:7.737757549124855},&quot;targetSize&quot;:{&quot;x&quot;:10.404255045027087,&quot;y&quot;:7.737757549124855}},&quot;parent&quot;:{&quot;type&quot;:&quot;CHILD&quot;,&quot;parentId&quot;:&quot;2efd2c8d-1ba2-4230-8a3c-01bf8aacc34a&quot;,&quot;order&quot;:&quot;9915&quot;}},&quot;04bc8245-1a7e-43b7-a9ce-64fe84ac9382&quot;:{&quot;id&quot;:&quot;04bc8245-1a7e-43b7-a9ce-64fe84ac9382&quot;,&quot;type&quot;:&quot;FIGURE_OBJECT&quot;,&quot;relativeTransform&quot;:{&quot;translate&quot;:{&quot;x&quot;:-187.9627745812691,&quot;y&quot;:-141.00412220798648},&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2&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quot;}},&quot;bbb23bf1-c3a4-4318-abd4-505dbe49c19e&quot;:{&quot;id&quot;:&quot;bbb23bf1-c3a4-4318-abd4-505dbe49c19e&quot;,&quot;type&quot;:&quot;FIGURE_OBJECT&quot;,&quot;relativeTransform&quot;:{&quot;translate&quot;:{&quot;x&quot;:-187.9630772543737,&quot;y&quot;:-109.14709308359522},&quot;rotate&quot;:0,&quot;skewX&quot;:0,&quot;scale&quot;:{&quot;x&quot;:1,&quot;y&quot;:1}},&quot;text&quot;:{&quot;textData&quot;:{&quot;lineSpacing&quot;:&quot;normal&quot;,&quot;alignment&quot;:&quot;center&quot;,&quot;verticalAlign&quot;:&quot;TOP&quot;,&quot;lines&quot;:[{&quot;runs&quot;:[{&quot;style&quot;:{&quot;fontFamily&quot;:&quot;Roboto&quot;,&quot;fontSize&quot;:6.878006710333202,&quot;color&quot;:&quot;rgba(255,255,255,1)&quot;,&quot;fontWeight&quot;:&quot;normal&quot;,&quot;fontStyle&quot;:&quot;normal&quot;,&quot;decoration&quot;:&quot;none&quot;,&quot;script&quot;:&quot;none&quot;},&quot;range&quot;:[0,0]},{&quot;style&quot;:{&quot;fontFamily&quot;:&quot;Roboto&quot;,&quot;fontSize&quot;:6.878006710333202,&quot;color&quot;:&quot;rgba(255,255,255,1)&quot;,&quot;fontWeight&quot;:&quot;normal&quot;,&quot;fontStyle&quot;:&quot;normal&quot;,&quot;decoration&quot;:&quot;none&quot;,&quot;script&quot;:&quot;sub&quot;},&quot;range&quot;:[1,1]},{&quot;style&quot;:{&quot;fontFamily&quot;:&quot;Roboto&quot;,&quot;fontSize&quot;:6.878006710333202,&quot;color&quot;:&quot;rgba(255,255,255,1)&quot;,&quot;fontWeight&quot;:&quot;normal&quot;,&quot;fontStyle&quot;:&quot;normal&quot;,&quot;decoration&quot;:&quot;none&quot;,&quot;script&quot;:&quot;none&quot;},&quot;range&quot;:[2,2]}],&quot;text&quot;:&quot;Cγ3&quot;}],&quot;_lastCaretLocation&quot;:{&quot;lineIndex&quot;:0,&quot;runIndex&quot;:2,&quot;charIndex&quot;:2}},&quot;format&quot;:&quot;BETTER_TEXT&quot;,&quot;size&quot;:{&quot;x&quot;:10.404255045027087,&quot;y&quot;:7.737757549124855},&quot;targetSize&quot;:{&quot;x&quot;:10.404255045027087,&quot;y&quot;:7.737757549124855}},&quot;parent&quot;:{&quot;type&quot;:&quot;CHILD&quot;,&quot;parentId&quot;:&quot;2efd2c8d-1ba2-4230-8a3c-01bf8aacc34a&quot;,&quot;order&quot;:&quot;9925&quot;}},&quot;949626ca-46ea-45f9-9ede-1ba4112373cd&quot;:{&quot;type&quot;:&quot;FIGURE_OBJECT&quot;,&quot;id&quot;:&quot;949626ca-46ea-45f9-9ede-1ba4112373cd&quot;,&quot;parent&quot;:{&quot;type&quot;:&quot;CHILD&quot;,&quot;parentId&quot;:&quot;2efd2c8d-1ba2-4230-8a3c-01bf8aacc34a&quot;,&quot;order&quot;:&quot;993&quot;},&quot;relativeTransform&quot;:{&quot;translate&quot;:{&quot;x&quot;:-80.23345743313769,&quot;y&quot;:-132.5225365980039},&quot;rotate&quot;:0,&quot;skewX&quot;:0,&quot;scale&quot;:{&quot;x&quot;:1,&quot;y&quot;:1}}},&quot;6d53200d-16c8-4cbe-acdd-2c7b86401fe4&quot;:{&quot;type&quot;:&quot;FIGURE_OBJECT&quot;,&quot;id&quot;:&quot;6d53200d-16c8-4cbe-acdd-2c7b86401fe4&quot;,&quot;relativeTransform&quot;:{&quot;translate&quot;:{&quot;x&quot;:-133.90215122920054,&quot;y&quot;:-34.91486910916683},&quot;rotate&quot;:1.5707963267948966},&quot;opacity&quot;:1,&quot;path&quot;:{&quot;type&quot;:&quot;POLY_LINE&quot;,&quot;points&quot;:[{&quot;x&quot;:-72.4218292522611,&quot;y&quot;:-133.2868101953691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949626ca-46ea-45f9-9ede-1ba4112373cd&quot;,&quot;order&quot;:&quot;2&quot;},&quot;connectorInfo&quot;:{&quot;connectedObjects&quot;:[],&quot;type&quot;:&quot;LINE&quot;,&quot;offset&quot;:{&quot;x&quot;:0,&quot;y&quot;:0},&quot;bending&quot;:0.1,&quot;firstElementIsHead&quot;:true,&quot;customized&quot;:true}},&quot;98db5919-ce4c-4732-9b87-9bee0a15ff42&quot;:{&quot;type&quot;:&quot;FIGURE_OBJECT&quot;,&quot;id&quot;:&quot;98db5919-ce4c-4732-9b87-9bee0a15ff42&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949626ca-46ea-45f9-9ede-1ba4112373cd&quot;,&quot;order&quot;:&quot;5&quot;},&quot;connectorInfo&quot;:{&quot;connectedObjects&quot;:[],&quot;type&quot;:&quot;LINE&quot;,&quot;offset&quot;:{&quot;x&quot;:0,&quot;y&quot;:0},&quot;bending&quot;:0.1,&quot;firstElementIsHead&quot;:true,&quot;customized&quot;:false}},&quot;55926c5e-ae68-45d8-8d02-53281f7fb9d8&quot;:{&quot;type&quot;:&quot;FIGURE_OBJECT&quot;,&quot;id&quot;:&quot;55926c5e-ae68-45d8-8d02-53281f7fb9d8&quot;,&quot;parent&quot;:{&quot;type&quot;:&quot;CHILD&quot;,&quot;parentId&quot;:&quot;2efd2c8d-1ba2-4230-8a3c-01bf8aacc34a&quot;,&quot;order&quot;:&quot;9705&quot;},&quot;relativeTransform&quot;:{&quot;translate&quot;:{&quot;x&quot;:-80.23345743313769,&quot;y&quot;:-132.5225365980039},&quot;rotate&quot;:0,&quot;skewX&quot;:0,&quot;scale&quot;:{&quot;x&quot;:1,&quot;y&quot;:1}}},&quot;9b3426cc-ca81-4e46-9a0a-a929248c933a&quot;:{&quot;type&quot;:&quot;FIGURE_OBJECT&quot;,&quot;id&quot;:&quot;9b3426cc-ca81-4e46-9a0a-a929248c933a&quot;,&quot;name&quot;:&quot;Antibody fragment (linker)&quot;,&quot;relativeTransform&quot;:{&quot;translate&quot;:{&quot;x&quot;:-97.4571416276825,&quot;y&quot;:-35.01371660121478},&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2&quot;},&quot;styles&quot;:{&quot;bond-hidden&quot;:[{&quot;monochromeTargetColor&quot;:&quot;#FA7900&quot;,&quot;styleName&quot;:&quot;FILL&quot;},{&quot;monochromeTargetColor&quot;:&quot;#FA7900&quot;,&quot;styleName&quot;:&quot;STROKE&quot;,&quot;color&quot;:&quot;#fa904d&quot;}]}},&quot;f9966a1b-2f14-4fa8-9ef3-0cdd29603ab8&quot;:{&quot;type&quot;:&quot;FIGURE_OBJECT&quot;,&quot;id&quot;:&quot;f9966a1b-2f14-4fa8-9ef3-0cdd29603ab8&quot;,&quot;name&quot;:&quot;Antibody fragment (linker)&quot;,&quot;relativeTransform&quot;:{&quot;translate&quot;:{&quot;x&quot;:-97.4571416276825,&quot;y&quot;:-28.95021634081462},&quot;rotate&quot;:-3.1012652129024557e-16,&quot;skewX&quot;:-1.0690750353142882e-15,&quot;scale&quot;:{&quot;x&quot;:0.1744788038062189,&quot;y&quot;:0.4819373003480274}},&quot;opacity&quot;:1,&quot;image&quot;:{&quot;url&quot;:&quot;https://icons.biorender.com/biorender/5c264ddfc405e91300bc0b9e/antibody-fragment-linker.png&quot;,&quot;size&quot;:{&quot;x&quot;:111,&quot;y&quot;:28},&quot;isPremium&quot;:false,&quot;fallbackUrl&quot;:&quot;https://res.cloudinary.com/dlcjuc3ej/image/upload/v1546014170/kkpdvmmmrtspdys9lzwt.svg#/keystone/api/icons/5c264ddfc405e91300bc0b9e/antibody-fragment-linker.svg&quot;},&quot;source&quot;:{&quot;id&quot;:&quot;5c264daac405e91300bc0b9b&quot;,&quot;type&quot;:&quot;ASSETS&quot;},&quot;pathStyles&quot;:[{&quot;type&quot;:&quot;FILL&quot;,&quot;fillStyle&quot;:&quot;rgb(0,0,0)&quot;}],&quot;isLocked&quot;:false,&quot;parent&quot;:{&quot;type&quot;:&quot;CHILD&quot;,&quot;parentId&quot;:&quot;55926c5e-ae68-45d8-8d02-53281f7fb9d8&quot;,&quot;order&quot;:&quot;05&quot;},&quot;styles&quot;:{&quot;bond-hidden&quot;:[{&quot;monochromeTargetColor&quot;:&quot;#FA7900&quot;,&quot;styleName&quot;:&quot;FILL&quot;},{&quot;monochromeTargetColor&quot;:&quot;#FA7900&quot;,&quot;styleName&quot;:&quot;STROKE&quot;,&quot;color&quot;:&quot;#fa904d&quot;}]}},&quot;590e04ee-0752-40ed-9054-38e514f5f71e&quot;:{&quot;type&quot;:&quot;FIGURE_OBJECT&quot;,&quot;id&quot;:&quot;590e04ee-0752-40ed-9054-38e514f5f71e&quot;,&quot;relativeTransform&quot;:{&quot;translate&quot;:{&quot;x&quot;:-105.77524505920421,&quot;y&quot;:-52.02671364261296},&quot;rotate&quot;:0},&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1&quot;},&quot;connectorInfo&quot;:{&quot;connectedObjects&quot;:[],&quot;type&quot;:&quot;ELBOW&quot;,&quot;offset&quot;:{&quot;x&quot;:0,&quot;y&quot;:0},&quot;bending&quot;:0.1,&quot;firstElementIsHead&quot;:true,&quot;customized&quot;:true}},&quot;a7572f08-e493-4655-9ad3-092426a99dd7&quot;:{&quot;type&quot;:&quot;FIGURE_OBJECT&quot;,&quot;id&quot;:&quot;a7572f08-e493-4655-9ad3-092426a99dd7&quot;,&quot;relativeTransform&quot;:{&quot;translate&quot;:{&quot;x&quot;:-88.7346393587598,&quot;y&quot;:-52.02671364261296},&quot;rotate&quot;:-2.4492935982947064e-16},&quot;opacity&quot;:1,&quot;path&quot;:{&quot;type&quot;:&quot;POLY_LINE&quot;,&quot;points&quot;:[{&quot;x&quot;:10.317009973258546,&quot;y&quot;:1.6299334642445455},{&quot;x&quot;:1.4443813261528375,&quot;y&quot;:13.084894385926017},{&quot;x&quot;:1.4443813261528375,&quot;y&quot;:31.755602601840522}],&quot;closed&quot;:false,&quot;cornerRounding&quot;:{&quot;type&quot;:&quot;ARC_LENGTH&quot;,&quot;global&quot;:5.518336975143701},&quot;selectedObjectIds&quot;:[&quot;76c44301-906b-4500-9014-75e8400c1b30&quot;]},&quot;pathStyles&quot;:[{&quot;type&quot;:&quot;FILL&quot;,&quot;fillStyle&quot;:&quot;rgba(0,0,0,0)&quot;},{&quot;type&quot;:&quot;STROKE&quot;,&quot;strokeStyle&quot;:&quot;rgba(70, 134, 172, 1)&quot;,&quot;lineWidth&quot;:4.126804026199922,&quot;lineJoin&quot;:&quot;round&quot;}],&quot;isLocked&quot;:false,&quot;parent&quot;:{&quot;type&quot;:&quot;CHILD&quot;,&quot;parentId&quot;:&quot;55926c5e-ae68-45d8-8d02-53281f7fb9d8&quot;,&quot;order&quot;:&quot;2&quot;},&quot;connectorInfo&quot;:{&quot;connectedObjects&quot;:[],&quot;type&quot;:&quot;ELBOW&quot;,&quot;offset&quot;:{&quot;x&quot;:0,&quot;y&quot;:0},&quot;bending&quot;:0.1,&quot;firstElementIsHead&quot;:true,&quot;customized&quot;:true}},&quot;b3584d97-0baf-4d0f-9868-de0421c1a4b7&quot;:{&quot;type&quot;:&quot;FIGURE_OBJECT&quot;,&quot;id&quot;:&quot;b3584d97-0baf-4d0f-9868-de0421c1a4b7&quot;,&quot;relativeTransform&quot;:{&quot;translate&quot;:{&quot;x&quot;:232.8681565410809,&quot;y&quot;:-133.22378441304127},&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2efd2c8d-1ba2-4230-8a3c-01bf8aacc34a&quot;,&quot;order&quot;:&quot;994&quot;}},&quot;1f5de1f6-f838-461d-b00d-038e3ac53e34&quot;:{&quot;relativeTransform&quot;:{&quot;translate&quot;:{&quot;x&quot;:147.11631653277007,&quot;y&quot;:-156.99666983975507},&quot;rotate&quot;:-2.7755575615628933e-16,&quot;skewX&quot;:-3.3306690738754726e-16,&quot;scale&quot;:{&quot;x&quot;:0.9999999999999993,&quot;y&quot;:1.0000000000000002}},&quot;type&quot;:&quot;FIGURE_OBJECT&quot;,&quot;id&quot;:&quot;1f5de1f6-f838-461d-b00d-038e3ac53e34&quot;,&quot;parent&quot;:{&quot;type&quot;:&quot;CHILD&quot;,&quot;parentId&quot;:&quot;2efd2c8d-1ba2-4230-8a3c-01bf8aacc34a&quot;,&quot;order&quot;:&quot;9999&quot;},&quot;name&quot;:&quot;Antibody (round style, chimeric)&quot;,&quot;displayName&quot;:&quot;Antibody (round style, chimeric)&quot;,&quot;source&quot;:{&quot;id&quot;:&quot;603534181748f70ab83a3e2e&quot;,&quot;type&quot;:&quot;ASSETS&quot;},&quot;isPremium&quot;:true},&quot;a7523035-c231-461e-b903-ef7e6a5dbd46&quot;:{&quot;type&quot;:&quot;FIGURE_OBJECT&quot;,&quot;id&quot;:&quot;a7523035-c231-461e-b903-ef7e6a5dbd4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05&quot;}},&quot;080ba877-0040-4055-8d03-d70f26ff377e&quot;:{&quot;type&quot;:&quot;FIGURE_OBJECT&quot;,&quot;id&quot;:&quot;080ba877-0040-4055-8d03-d70f26ff377e&quot;,&quot;parent&quot;:{&quot;type&quot;:&quot;CROP&quot;,&quot;parentId&quot;:&quot;a7523035-c231-461e-b903-ef7e6a5dbd4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aa999d7d-6285-4253-8006-e6b173f2c687&quot;:{&quot;type&quot;:&quot;FIGURE_OBJECT&quot;,&quot;id&quot;:&quot;aa999d7d-6285-4253-8006-e6b173f2c68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1&quot;}},&quot;276d054c-7df9-47c5-a194-3617de22cfcf&quot;:{&quot;type&quot;:&quot;FIGURE_OBJECT&quot;,&quot;id&quot;:&quot;276d054c-7df9-47c5-a194-3617de22cfcf&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2&quot;}},&quot;222bcd5b-6c6e-456d-9226-937972874fd5&quot;:{&quot;type&quot;:&quot;FIGURE_OBJECT&quot;,&quot;id&quot;:&quot;222bcd5b-6c6e-456d-9226-937972874fd5&quot;,&quot;parent&quot;:{&quot;type&quot;:&quot;CROP&quot;,&quot;parentId&quot;:&quot;276d054c-7df9-47c5-a194-3617de22cfcf&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bd430a9-07fe-465a-9ab5-d9859ab906ab&quot;:{&quot;type&quot;:&quot;FIGURE_OBJECT&quot;,&quot;id&quot;:&quot;fbd430a9-07fe-465a-9ab5-d9859ab906ab&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1f5de1f6-f838-461d-b00d-038e3ac53e34&quot;,&quot;order&quot;:&quot;25&quot;}},&quot;14b13d0d-e10e-48b9-954c-d5b75a6429c7&quot;:{&quot;type&quot;:&quot;FIGURE_OBJECT&quot;,&quot;id&quot;:&quot;14b13d0d-e10e-48b9-954c-d5b75a6429c7&quot;,&quot;parent&quot;:{&quot;type&quot;:&quot;CROP&quot;,&quot;parentId&quot;:&quot;fbd430a9-07fe-465a-9ab5-d9859ab906ab&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882a0e9d-bcb5-4764-aa7c-5e3fd97ec9d3&quot;:{&quot;type&quot;:&quot;FIGURE_OBJECT&quot;,&quot;id&quot;:&quot;882a0e9d-bcb5-4764-aa7c-5e3fd97ec9d3&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1f5de1f6-f838-461d-b00d-038e3ac53e34&quot;,&quot;order&quot;:&quot;3&quot;}},&quot;0dd247b0-e2cf-45df-a19d-9778f097590f&quot;:{&quot;type&quot;:&quot;FIGURE_OBJECT&quot;,&quot;id&quot;:&quot;0dd247b0-e2cf-45df-a19d-9778f097590f&quot;,&quot;parent&quot;:{&quot;type&quot;:&quot;CROP&quot;,&quot;parentId&quot;:&quot;882a0e9d-bcb5-4764-aa7c-5e3fd97ec9d3&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a4f5841f-fc06-4a21-a986-9492effdc6d9&quot;:{&quot;type&quot;:&quot;FIGURE_OBJECT&quot;,&quot;id&quot;:&quot;a4f5841f-fc06-4a21-a986-9492effdc6d9&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1f5de1f6-f838-461d-b00d-038e3ac53e34&quot;,&quot;order&quot;:&quot;5&quot;}},&quot;54735cf5-a3f7-4f13-a3f0-83d971738314&quot;:{&quot;type&quot;:&quot;FIGURE_OBJECT&quot;,&quot;id&quot;:&quot;54735cf5-a3f7-4f13-a3f0-83d971738314&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1f5de1f6-f838-461d-b00d-038e3ac53e34&quot;,&quot;order&quot;:&quot;55&quot;}},&quot;1a6acd41-a228-444e-bd02-54d86a26deb4&quot;:{&quot;type&quot;:&quot;FIGURE_OBJECT&quot;,&quot;id&quot;:&quot;1a6acd41-a228-444e-bd02-54d86a26deb4&quot;,&quot;parent&quot;:{&quot;type&quot;:&quot;CROP&quot;,&quot;parentId&quot;:&quot;54735cf5-a3f7-4f13-a3f0-83d971738314&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a6649036-c7b2-4eeb-889d-cb4fe43e07ac&quot;:{&quot;type&quot;:&quot;FIGURE_OBJECT&quot;,&quot;id&quot;:&quot;a6649036-c7b2-4eeb-889d-cb4fe43e07ac&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1f5de1f6-f838-461d-b00d-038e3ac53e34&quot;,&quot;order&quot;:&quot;6&quot;}},&quot;4f500489-6568-48a3-a139-800139a928e6&quot;:{&quot;type&quot;:&quot;FIGURE_OBJECT&quot;,&quot;id&quot;:&quot;4f500489-6568-48a3-a139-800139a928e6&quot;,&quot;parent&quot;:{&quot;type&quot;:&quot;CROP&quot;,&quot;parentId&quot;:&quot;a6649036-c7b2-4eeb-889d-cb4fe43e07ac&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f5efd7cd-ad5b-4bf3-9c6d-84c84ce01ca8&quot;:{&quot;type&quot;:&quot;FIGURE_OBJECT&quot;,&quot;id&quot;:&quot;f5efd7cd-ad5b-4bf3-9c6d-84c84ce01ca8&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1f5de1f6-f838-461d-b00d-038e3ac53e34&quot;,&quot;order&quot;:&quot;7&quot;}},&quot;a0b534fc-4748-4ae5-9349-64068117a9ec&quot;:{&quot;type&quot;:&quot;FIGURE_OBJECT&quot;,&quot;id&quot;:&quot;a0b534fc-4748-4ae5-9349-64068117a9ec&quot;,&quot;parent&quot;:{&quot;type&quot;:&quot;CROP&quot;,&quot;parentId&quot;:&quot;f5efd7cd-ad5b-4bf3-9c6d-84c84ce01ca8&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474d73b7-ef58-4f5f-a1c4-f308843161ee&quot;:{&quot;type&quot;:&quot;FIGURE_OBJECT&quot;,&quot;id&quot;:&quot;474d73b7-ef58-4f5f-a1c4-f308843161ee&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1f5de1f6-f838-461d-b00d-038e3ac53e34&quot;,&quot;order&quot;:&quot;8&quot;}},&quot;76457a23-97ea-4a04-ac23-8e60eba58028&quot;:{&quot;type&quot;:&quot;FIGURE_OBJECT&quot;,&quot;id&quot;:&quot;76457a23-97ea-4a04-ac23-8e60eba58028&quot;,&quot;parent&quot;:{&quot;type&quot;:&quot;CROP&quot;,&quot;parentId&quot;:&quot;474d73b7-ef58-4f5f-a1c4-f308843161ee&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6def488f-51b9-4161-b5ca-ddb9cca7ed55&quot;:{&quot;id&quot;:&quot;6def488f-51b9-4161-b5ca-ddb9cca7ed55&quot;,&quot;type&quot;:&quot;FIGURE_OBJECT&quot;,&quot;relativeTransform&quot;:{&quot;translate&quot;:{&quot;x&quot;:336.6072290381277,&quot;y&quot;:82.09462864415175},&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9]}],&quot;text&quot;:&quot;Antigen-binding site&quot;},{&quot;runs&quot;:[{&quot;style&quot;:{&quot;fontFamily&quot;:&quot;Roboto&quot;,&quot;fontSize&quot;:14.666666666666666,&quot;color&quot;:&quot;black&quot;,&quot;fontWeight&quot;:&quot;normal&quot;,&quot;fontStyle&quot;:&quot;normal&quot;,&quot;decoration&quot;:&quot;none&quot;,&quot;script&quot;:&quot;none&quot;},&quot;range&quot;:[0,41]}],&quot;text&quot;:&quot;recognizes and binds antigen to inactivate&quot;,&quot;baseStyle&quot;:{&quot;fontFamily&quot;:&quot;Roboto&quot;,&quot;fontSize&quot;:14.666666666666666,&quot;color&quot;:&quot;black&quot;,&quot;fontWeight&quot;:&quot;normal&quot;,&quot;fontStyle&quot;:&quot;normal&quot;,&quot;decoration&quot;:&quot;none&quot;,&quot;script&quot;:&quot;none&quot;}}],&quot;_lastCaretLocation&quot;:{&quot;lineIndex&quot;:1,&quot;runIndex&quot;:0,&quot;charIndex&quot;:0}},&quot;format&quot;:&quot;BETTER_TEXT&quot;,&quot;size&quot;:{&quot;x&quot;:291.88398795079854,&quot;y&quot;:51.14666666666666},&quot;targetSize&quot;:{&quot;x&quot;:291.88398795079854,&quot;y&quot;:51.14666666666666}},&quot;parent&quot;:{&quot;type&quot;:&quot;CHILD&quot;,&quot;parentId&quot;:&quot;9d1f1ae6-2cb7-431a-98a7-515c6c2504a5&quot;,&quot;order&quot;:&quot;993&quot;}},&quot;bd996b06-987e-432c-9573-fe2da3a83ae2&quot;:{&quot;type&quot;:&quot;FIGURE_OBJECT&quot;,&quot;id&quot;:&quot;bd996b06-987e-432c-9573-fe2da3a83ae2&quot;,&quot;parent&quot;:{&quot;type&quot;:&quot;CHILD&quot;,&quot;parentId&quot;:&quot;9d1f1ae6-2cb7-431a-98a7-515c6c2504a5&quot;,&quot;order&quot;:&quot;995&quot;},&quot;relativeTransform&quot;:{&quot;translate&quot;:{&quot;x&quot;:188.54955877609618,&quot;y&quot;:186.9478420498229},&quot;rotate&quot;:0,&quot;skewX&quot;:0,&quot;scale&quot;:{&quot;x&quot;:1,&quot;y&quot;:1}}},&quot;09a92f1d-0171-4cc0-bd83-5c2d88c1a3e8&quot;:{&quot;type&quot;:&quot;FIGURE_OBJECT&quot;,&quot;id&quot;:&quot;09a92f1d-0171-4cc0-bd83-5c2d88c1a3e8&quot;,&quot;relativeTransform&quot;:{&quot;translate&quot;:{&quot;x&quot;:-133.90215122920054,&quot;y&quot;:-34.91486910916683},&quot;rotate&quot;:1.5707963267948966},&quot;opacity&quot;:1,&quot;path&quot;:{&quot;type&quot;:&quot;POLY_LINE&quot;,&quot;points&quot;:[{&quot;x&quot;:-83.13106845092219,&quot;y&quot;:-130.60950039570383},{&quot;x&quot;:-72.4218292522611,&quot;y&quot;:-102.79837710679088},{&quot;x&quot;:-63.54983058044056,&quot;y&quot;:-85.26963096915107}],&quot;closed&quot;:false},&quot;pathStyles&quot;:[{&quot;type&quot;:&quot;FILL&quot;,&quot;fillStyle&quot;:&quot;rgba(0,0,0,0)&quot;},{&quot;type&quot;:&quot;STROKE&quot;,&quot;strokeStyle&quot;:&quot;#232323&quot;,&quot;lineWidth&quot;:0.7737757549124852,&quot;lineJoin&quot;:&quot;round&quot;}],&quot;isLocked&quot;:false,&quot;parent&quot;:{&quot;type&quot;:&quot;CHILD&quot;,&quot;parentId&quot;:&quot;bd996b06-987e-432c-9573-fe2da3a83ae2&quot;,&quot;order&quot;:&quot;2&quot;},&quot;connectorInfo&quot;:{&quot;connectedObjects&quot;:[],&quot;type&quot;:&quot;LINE&quot;,&quot;offset&quot;:{&quot;x&quot;:0,&quot;y&quot;:0},&quot;bending&quot;:0.1,&quot;firstElementIsHead&quot;:true,&quot;customized&quot;:true}},&quot;e1943be4-df00-44ad-84e9-eb254cbd007e&quot;:{&quot;type&quot;:&quot;FIGURE_OBJECT&quot;,&quot;id&quot;:&quot;e1943be4-df00-44ad-84e9-eb254cbd007e&quot;,&quot;relativeTransform&quot;:{&quot;translate&quot;:{&quot;x&quot;:50.16953339824263,&quot;y&quot;:-35.10275716786029},&quot;rotate&quot;:0},&quot;opacity&quot;:1,&quot;path&quot;:{&quot;type&quot;:&quot;POLY_LINE&quot;,&quot;points&quot;:[{&quot;x&quot;:-81.04031076545448,&quot;y&quot;:-72.1706620819602},{&quot;x&quot;:-81.04031076545448,&quot;y&quot;:-51.58716643726524}],&quot;closed&quot;:false},&quot;pathStyles&quot;:[{&quot;type&quot;:&quot;FILL&quot;,&quot;fillStyle&quot;:&quot;rgba(0,0,0,0)&quot;},{&quot;type&quot;:&quot;STROKE&quot;,&quot;strokeStyle&quot;:&quot;#232323&quot;,&quot;lineWidth&quot;:0.7737757549124855,&quot;lineJoin&quot;:&quot;round&quot;}],&quot;isLocked&quot;:false,&quot;parent&quot;:{&quot;type&quot;:&quot;CHILD&quot;,&quot;parentId&quot;:&quot;bd996b06-987e-432c-9573-fe2da3a83ae2&quot;,&quot;order&quot;:&quot;5&quot;},&quot;connectorInfo&quot;:{&quot;connectedObjects&quot;:[],&quot;type&quot;:&quot;LINE&quot;,&quot;offset&quot;:{&quot;x&quot;:0,&quot;y&quot;:0},&quot;bending&quot;:0.1,&quot;firstElementIsHead&quot;:true,&quot;customized&quot;:false}},&quot;691ddbd9-f391-42de-8790-82c74affe715&quot;:{&quot;id&quot;:&quot;691ddbd9-f391-42de-8790-82c74affe715&quot;,&quot;type&quot;:&quot;FIGURE_OBJECT&quot;,&quot;relativeTransform&quot;:{&quot;translate&quot;:{&quot;x&quot;:244.63762079154768,&quot;y&quot;:123.58455629763817},&quot;rotate&quot;:0,&quot;skewX&quot;:0,&quot;scale&quot;:{&quot;x&quot;:1,&quot;y&quot;:1}},&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4]}],&quot;text&quot;:&quot;Variable region&quot;}],&quot;_lastCaretLocation&quot;:{&quot;lineIndex&quot;:0,&quot;runIndex&quot;:-1,&quot;charIndex&quot;:-1,&quot;endOfLine&quot;:true}},&quot;format&quot;:&quot;BETTER_TEXT&quot;,&quot;size&quot;:{&quot;x&quot;:107.94517517400703,&quot;y&quot;:25.053333333333327},&quot;targetSize&quot;:{&quot;x&quot;:107.94517517400703,&quot;y&quot;:25.053333333333327}},&quot;parent&quot;:{&quot;type&quot;:&quot;CHILD&quot;,&quot;parentId&quot;:&quot;9d1f1ae6-2cb7-431a-98a7-515c6c2504a5&quot;,&quot;order&quot;:&quot;996&quot;}},&quot;8e5f1198-3262-435e-ad32-dc82731c7276&quot;:{&quot;id&quot;:&quot;8e5f1198-3262-435e-ad32-dc82731c7276&quot;,&quot;type&quot;:&quot;FIGURE_OBJECT&quot;,&quot;relativeTransform&quot;:{&quot;translate&quot;:{&quot;x&quot;:325.0053662024425,&quot;y&quot;:209.2625474443217},&quot;rotate&quot;:0},&quot;text&quot;:{&quot;textData&quot;:{&quot;lineSpacing&quot;:&quot;normal&quot;,&quot;alignment&quot;:&quot;left&quot;,&quot;verticalAlign&quot;:&quot;TOP&quot;,&quot;lines&quot;:[{&quot;runs&quot;:[{&quot;style&quot;:{&quot;fontFamily&quot;:&quot;Roboto&quot;,&quot;fontSize&quot;:14.666666666666666,&quot;color&quot;:&quot;black&quot;,&quot;fontWeight&quot;:&quot;bold&quot;,&quot;fontStyle&quot;:&quot;normal&quot;,&quot;decoration&quot;:&quot;none&quot;},&quot;range&quot;:[0,15]}],&quot;text&quot;:&quot;Constant region &quot;},{&quot;runs&quot;:[{&quot;style&quot;:{&quot;fontFamily&quot;:&quot;Roboto&quot;,&quot;fontSize&quot;:14.666666666666666,&quot;color&quot;:&quot;black&quot;,&quot;fontWeight&quot;:&quot;normal&quot;,&quot;fontStyle&quot;:&quot;normal&quot;,&quot;decoration&quot;:&quot;none&quot;},&quot;range&quot;:[0,53]}],&quot;text&quot;:&quot;determines antibody class (IgD, IgM, IgG, IgA, or IgE)&quot;,&quot;baseStyle&quot;:{&quot;fontFamily&quot;:&quot;Roboto&quot;,&quot;fontSize&quot;:14.666666666666666,&quot;color&quot;:&quot;black&quot;,&quot;fontWeight&quot;:&quot;normal&quot;,&quot;fontStyle&quot;:&quot;normal&quot;,&quot;decoration&quot;:&quot;none&quot;,&quot;script&quot;:&quot;sub&quot;}}],&quot;_lastCaretLocation&quot;:{&quot;lineIndex&quot;:1,&quot;runIndex&quot;:0,&quot;charIndex&quot;:0}},&quot;format&quot;:&quot;BETTER_TEXT&quot;,&quot;size&quot;:{&quot;x&quot;:268.6815801544808,&quot;y&quot;:67.71999999999998},&quot;targetSize&quot;:{&quot;x&quot;:268.6815801544808,&quot;y&quot;:67.71999999999998}},&quot;parent&quot;:{&quot;type&quot;:&quot;CHILD&quot;,&quot;parentId&quot;:&quot;9d1f1ae6-2cb7-431a-98a7-515c6c2504a5&quot;,&quot;order&quot;:&quot;997&quot;}},&quot;a2bbc8ea-3cec-4592-ad44-c5f64fa7918f&quot;:{&quot;type&quot;:&quot;FIGURE_OBJECT&quot;,&quot;id&quot;:&quot;a2bbc8ea-3cec-4592-ad44-c5f64fa7918f&quot;,&quot;relativeTransform&quot;:{&quot;translate&quot;:{&quot;x&quot;:178.8564327359874,&quot;y&quot;:116.17142553305571},&quot;rotate&quot;:-2.4492935982947064e-16,&quot;skewX&quot;:0,&quot;scale&quot;:{&quot;x&quot;:1,&quot;y&quot;:1}},&quot;opacity&quot;:1,&quot;path&quot;:{&quot;type&quot;:&quot;BRACKET&quot;,&quot;size&quot;:{&quot;x&quot;:-14.476173444899908,&quot;y&quot;:31.065771002994452},&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1&quot;}},&quot;b5309181-da62-469c-b42e-281bc74c03b0&quot;:{&quot;type&quot;:&quot;FIGURE_OBJECT&quot;,&quot;id&quot;:&quot;b5309181-da62-469c-b42e-281bc74c03b0&quot;,&quot;relativeTransform&quot;:{&quot;translate&quot;:{&quot;x&quot;:178.85723087780318,&quot;y&quot;:179.7639609040828},&quot;rotate&quot;:-2.449293598294706e-16,&quot;skewX&quot;:2.9582283945787943e-31,&quot;scale&quot;:{&quot;x&quot;:1,&quot;y&quot;:1}},&quot;opacity&quot;:1,&quot;path&quot;:{&quot;type&quot;:&quot;BRACKET&quot;,&quot;size&quot;:{&quot;x&quot;:-14.476173444899908,&quot;y&quot;:88.89024776420648},&quot;handleBase&quot;:{&quot;x&quot;:-1.499670826674901,&quot;y&quot;:0},&quot;handleWidth&quot;:0,&quot;cornerRounding&quot;:{&quot;type&quot;:&quot;ARC_LENGTH&quot;,&quot;global&quot;:2.8530264222870567},&quot;selectedObjectIds&quot;:[&quot;54a917d4-1df4-431b-bc81-406dbc44fd87&quot;]},&quot;pathStyles&quot;:[{&quot;type&quot;:&quot;FILL&quot;,&quot;fillStyle&quot;:&quot;rgba(0,0,0,0)&quot;},{&quot;type&quot;:&quot;STROKE&quot;,&quot;strokeStyle&quot;:&quot;rgba(23,23,23,1)&quot;,&quot;lineWidth&quot;:0.7737757549124855,&quot;lineJoin&quot;:&quot;round&quot;}],&quot;isLocked&quot;:false,&quot;parent&quot;:{&quot;type&quot;:&quot;CHILD&quot;,&quot;parentId&quot;:&quot;9d1f1ae6-2cb7-431a-98a7-515c6c2504a5&quot;,&quot;order&quot;:&quot;992&quot;}},&quot;347f2c69-4341-4735-a481-33dd665a5158&quot;:{&quot;relativeTransform&quot;:{&quot;translate&quot;:{&quot;x&quot;:93.10539086949234,&quot;y&quot;:155.991075477369},&quot;rotate&quot;:-2.7755575615628933e-16,&quot;skewX&quot;:-3.330669073875471e-16,&quot;scale&quot;:{&quot;x&quot;:0.9999999999999993,&quot;y&quot;:1.0000000000000002}},&quot;type&quot;:&quot;FIGURE_OBJECT&quot;,&quot;id&quot;:&quot;347f2c69-4341-4735-a481-33dd665a5158&quot;,&quot;parent&quot;:{&quot;type&quot;:&quot;CHILD&quot;,&quot;parentId&quot;:&quot;9d1f1ae6-2cb7-431a-98a7-515c6c2504a5&quot;,&quot;order&quot;:&quot;998&quot;},&quot;name&quot;:&quot;Antibody (round style, chimeric)&quot;,&quot;displayName&quot;:&quot;Antibody (round style, chimeric)&quot;,&quot;source&quot;:{&quot;id&quot;:&quot;603534181748f70ab83a3e2e&quot;,&quot;type&quot;:&quot;ASSETS&quot;},&quot;isPremium&quot;:true},&quot;eca3da3f-ef36-49e9-bd7a-872de851ed06&quot;:{&quot;type&quot;:&quot;FIGURE_OBJECT&quot;,&quot;id&quot;:&quot;eca3da3f-ef36-49e9-bd7a-872de851ed06&quot;,&quot;relativeTransform&quot;:{&quot;translate&quot;:{&quot;x&quot;:10.803545096987172,&quot;y&quot;:19.585200458837157},&quot;rotate&quot;:1.5707963267948963,&quot;skewX&quot;:-1.1102230246251533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05&quot;}},&quot;2703b290-c97a-4699-9a0f-474e2bb08569&quot;:{&quot;type&quot;:&quot;FIGURE_OBJECT&quot;,&quot;id&quot;:&quot;2703b290-c97a-4699-9a0f-474e2bb08569&quot;,&quot;parent&quot;:{&quot;type&quot;:&quot;CROP&quot;,&quot;parentId&quot;:&quot;eca3da3f-ef36-49e9-bd7a-872de851ed06&quot;,&quot;order&quot;:&quot;5&quot;},&quot;relativeTransform&quot;:{&quot;translate&quot;:{&quot;x&quot;:7.146123470218356,&quot;y&quot;:0},&quot;rotate&quot;:0,&quot;skewX&quot;:-4.0918488384850884e-16,&quot;scale&quot;:{&quot;x&quot;:41.8738238350496,&quot;y&quot;:9.254810928200017}},&quot;path&quot;:{&quot;type&quot;:&quot;RECT&quot;,&quot;size&quot;:{&quot;x&quot;:2,&quot;y&quot;:2}},&quot;pathStyles&quot;:[{&quot;type&quot;:&quot;FILL&quot;,&quot;fillStyle&quot;:&quot;#fff&quot;}],&quot;isFrozen&quot;:true},&quot;4d3e9cbe-4585-4fbc-99ab-1fc0da463fd7&quot;:{&quot;type&quot;:&quot;FIGURE_OBJECT&quot;,&quot;id&quot;:&quot;4d3e9cbe-4585-4fbc-99ab-1fc0da463fd7&quot;,&quot;relativeTransform&quot;:{&quot;translate&quot;:{&quot;x&quot;:45.64658796264923,&quot;y&quot;:-29.537664843848642},&quot;rotate&quot;:-0.965704478660592,&quot;skewX&quot;:-1.0369425638902415e-16},&quot;opacity&quot;:1,&quot;path&quot;:{&quot;type&quot;:&quot;RECT&quot;,&quot;size&quot;:{&quot;x&quot;:55.99159375339529,&quot;y&quot;:12.881480427622591},&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1&quot;}},&quot;150e347a-75ac-41d7-87ee-761124a20244&quot;:{&quot;type&quot;:&quot;FIGURE_OBJECT&quot;,&quot;id&quot;:&quot;150e347a-75ac-41d7-87ee-761124a20244&quot;,&quot;relativeTransform&quot;:{&quot;translate&quot;:{&quot;x&quot;:25.972028940935385,&quot;y&quot;:-35.058207578030974},&quot;rotate&quot;:-0.9657044786605923,&quot;skewX&quot;:-5.1847128194512065e-16},&quot;opacity&quot;:1,&quot;path&quot;:{&quot;type&quot;:&quot;RECT&quot;,&quot;size&quot;:{&quot;x&quot;:69.28859933972873,&quot;y&quot;:12.881480427622588},&quot;cornerRounding&quot;:{&quot;type&quot;:&quot;ARC_LENGTH&quot;,&quot;global&quot;:21.676398749592135}},&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2&quot;}},&quot;f52db0f8-0890-46fd-bd60-4111cb971164&quot;:{&quot;type&quot;:&quot;FIGURE_OBJECT&quot;,&quot;id&quot;:&quot;f52db0f8-0890-46fd-bd60-4111cb971164&quot;,&quot;parent&quot;:{&quot;type&quot;:&quot;CROP&quot;,&quot;parentId&quot;:&quot;150e347a-75ac-41d7-87ee-761124a20244&quot;,&quot;order&quot;:&quot;5&quot;},&quot;relativeTransform&quot;:{&quot;translate&quot;:{&quot;x&quot;:4.698869444561988,&quot;y&quot;:-1.233809376902714},&quot;rotate&quot;:-0.29677819949871137,&quot;skewX&quot;:-2.2710628199602057e-15,&quot;scale&quot;:{&quot;x&quot;:30.636641564513955,&quot;y&quot;:15.817899727225418}},&quot;path&quot;:{&quot;type&quot;:&quot;RECT&quot;,&quot;size&quot;:{&quot;x&quot;:2,&quot;y&quot;:2}},&quot;pathStyles&quot;:[{&quot;type&quot;:&quot;FILL&quot;,&quot;fillStyle&quot;:&quot;#fff&quot;}],&quot;isFrozen&quot;:true},&quot;fe901de4-e3f1-47eb-88d8-2b73ec63f39d&quot;:{&quot;type&quot;:&quot;FIGURE_OBJECT&quot;,&quot;id&quot;:&quot;fe901de4-e3f1-47eb-88d8-2b73ec63f39d&quot;,&quot;relativeTransform&quot;:{&quot;translate&quot;:{&quot;x&quot;:35.43514005056917,&quot;y&quot;:-48.935949624681875},&quot;rotate&quot;:-0.9713693962954082,&quot;skewX&quot;:-0.011304908111194759},&quot;opacity&quot;:1,&quot;path&quot;:{&quot;type&quot;:&quot;RECT&quot;,&quot;size&quot;:{&quot;x&quot;:37.11902562358075,&quot;y&quot;:12.775767489958964},&quot;cornerRounding&quot;:{&quot;type&quot;:&quot;ARC_LENGTH&quot;,&quot;global&quot;:21.67639874959213}},&quot;pathStyles&quot;:[{&quot;type&quot;:&quot;FILL&quot;,&quot;fillStyle&quot;:&quot;rgba(90,170,70,1)&quot;},{&quot;type&quot;:&quot;STROKE&quot;,&quot;strokeStyle&quot;:&quot;rgba(90,170,70,1)&quot;,&quot;lineWidth&quot;:1.1039699230171414,&quot;lineJoin&quot;:&quot;round&quot;}],&quot;isLocked&quot;:false,&quot;parent&quot;:{&quot;type&quot;:&quot;CHILD&quot;,&quot;parentId&quot;:&quot;347f2c69-4341-4735-a481-33dd665a5158&quot;,&quot;order&quot;:&quot;25&quot;}},&quot;a19f93b2-9d94-4a59-beda-f49ffb61c08e&quot;:{&quot;type&quot;:&quot;FIGURE_OBJECT&quot;,&quot;id&quot;:&quot;a19f93b2-9d94-4a59-beda-f49ffb61c08e&quot;,&quot;parent&quot;:{&quot;type&quot;:&quot;CROP&quot;,&quot;parentId&quot;:&quot;fe901de4-e3f1-47eb-88d8-2b73ec63f39d&quot;,&quot;order&quot;:&quot;5&quot;},&quot;relativeTransform&quot;:{&quot;translate&quot;:{&quot;x&quot;:4.1497608779994675,&quot;y&quot;:-0.16172232204621598},&quot;rotate&quot;:0,&quot;skewX&quot;:-0.01681974466265807,&quot;scale&quot;:{&quot;x&quot;:15.939211450450134,&quot;y&quot;:7.893876558278379}},&quot;path&quot;:{&quot;type&quot;:&quot;RECT&quot;,&quot;size&quot;:{&quot;x&quot;:2,&quot;y&quot;:2}},&quot;pathStyles&quot;:[{&quot;type&quot;:&quot;FILL&quot;,&quot;fillStyle&quot;:&quot;#fff&quot;}],&quot;isFrozen&quot;:true},&quot;f761d15f-15d5-4417-ba4b-3832796d3d15&quot;:{&quot;type&quot;:&quot;FIGURE_OBJECT&quot;,&quot;id&quot;:&quot;f761d15f-15d5-4417-ba4b-3832796d3d15&quot;,&quot;relativeTransform&quot;:{&quot;translate&quot;:{&quot;x&quot;:-10.494440435880339,&quot;y&quot;:19.330110077879624},&quot;rotate&quot;:-1.570796326794897,&quot;skewX&quot;:1.110223024625158e-16},&quot;opacity&quot;:1,&quot;path&quot;:{&quot;type&quot;:&quot;RECT&quot;,&quot;size&quot;:{&quot;x&quot;:-90.40523026559747,&quot;y&quot;:12.881480427622595},&quot;cornerRounding&quot;:{&quot;type&quot;:&quot;ARC_LENGTH&quot;,&quot;global&quot;:21.67639874959214}},&quot;pathStyles&quot;:[{&quot;type&quot;:&quot;FILL&quot;,&quot;fillStyle&quot;:&quot;rgba(145, 46, 184, 1)&quot;},{&quot;type&quot;:&quot;STROKE&quot;,&quot;strokeStyle&quot;:&quot;rgba(145, 46, 184, 1)&quot;,&quot;lineWidth&quot;:1.103969923017142,&quot;lineJoin&quot;:&quot;round&quot;}],&quot;isLocked&quot;:false,&quot;parent&quot;:{&quot;type&quot;:&quot;CHILD&quot;,&quot;parentId&quot;:&quot;347f2c69-4341-4735-a481-33dd665a5158&quot;,&quot;order&quot;:&quot;3&quot;}},&quot;82714b47-5cf9-4610-8c29-91b26e223fb8&quot;:{&quot;type&quot;:&quot;FIGURE_OBJECT&quot;,&quot;id&quot;:&quot;82714b47-5cf9-4610-8c29-91b26e223fb8&quot;,&quot;parent&quot;:{&quot;type&quot;:&quot;CROP&quot;,&quot;parentId&quot;:&quot;f761d15f-15d5-4417-ba4b-3832796d3d15&quot;,&quot;order&quot;:&quot;5&quot;},&quot;relativeTransform&quot;:{&quot;translate&quot;:{&quot;x&quot;:-7.146123470218356,&quot;y&quot;:0},&quot;rotate&quot;:6.283185307179586,&quot;skewX&quot;:-4.827982052985549e-16,&quot;scale&quot;:{&quot;x&quot;:-41.8738238350496,&quot;y&quot;:9.254810928200017}},&quot;path&quot;:{&quot;type&quot;:&quot;RECT&quot;,&quot;size&quot;:{&quot;x&quot;:2,&quot;y&quot;:2}},&quot;pathStyles&quot;:[{&quot;type&quot;:&quot;FILL&quot;,&quot;fillStyle&quot;:&quot;#fff&quot;}],&quot;isFrozen&quot;:true},&quot;dae39967-f793-46ee-8e14-f9e148009f9a&quot;:{&quot;type&quot;:&quot;FIGURE_OBJECT&quot;,&quot;id&quot;:&quot;dae39967-f793-46ee-8e14-f9e148009f9a&quot;,&quot;relativeTransform&quot;:{&quot;translate&quot;:{&quot;x&quot;:-45.42853873073053,&quot;y&quot;:-29.910615058818646},&quot;rotate&quot;:0.965704478660591,&quot;skewX&quot;:-2.073885127780483e-16},&quot;opacity&quot;:1,&quot;path&quot;:{&quot;type&quot;:&quot;RECT&quot;,&quot;size&quot;:{&quot;x&quot;:-55.99159375339529,&quot;y&quot;:12.881480427622593},&quot;cornerRounding&quot;:{&quot;type&quot;:&quot;ARC_LENGTH&quot;,&quot;global&quot;:21.676398749592128}},&quot;pathStyles&quot;:[{&quot;type&quot;:&quot;FILL&quot;,&quot;fillStyle&quot;:&quot;rgba(145, 46, 184, 1)&quot;},{&quot;type&quot;:&quot;STROKE&quot;,&quot;strokeStyle&quot;:&quot;rgba(145, 46, 184, 1)&quot;,&quot;lineWidth&quot;:1.1039699230171411,&quot;lineJoin&quot;:&quot;round&quot;}],&quot;isLocked&quot;:false,&quot;parent&quot;:{&quot;type&quot;:&quot;CHILD&quot;,&quot;parentId&quot;:&quot;347f2c69-4341-4735-a481-33dd665a5158&quot;,&quot;order&quot;:&quot;5&quot;}},&quot;6bd1ec01-bbf1-4de6-b97b-9d6d6f8de04c&quot;:{&quot;type&quot;:&quot;FIGURE_OBJECT&quot;,&quot;id&quot;:&quot;6bd1ec01-bbf1-4de6-b97b-9d6d6f8de04c&quot;,&quot;relativeTransform&quot;:{&quot;translate&quot;:{&quot;x&quot;:-25.753979709016726,&quot;y&quot;:-35.43115779300097},&quot;rotate&quot;:0.9657044786605927,&quot;skewX&quot;:4.1477702555609655e-16},&quot;opacity&quot;:1,&quot;path&quot;:{&quot;type&quot;:&quot;RECT&quot;,&quot;size&quot;:{&quot;x&quot;:-69.2885993397287,&quot;y&quot;:12.881480427622598},&quot;cornerRounding&quot;:{&quot;type&quot;:&quot;ARC_LENGTH&quot;,&quot;global&quot;:21.67639874959214}},&quot;pathStyles&quot;:[{&quot;type&quot;:&quot;FILL&quot;,&quot;fillStyle&quot;:&quot;rgba(145, 46, 184, 1)&quot;},{&quot;type&quot;:&quot;STROKE&quot;,&quot;strokeStyle&quot;:&quot;rgba(145, 46, 184, 1)&quot;,&quot;lineWidth&quot;:1.1039699230171418,&quot;lineJoin&quot;:&quot;round&quot;}],&quot;isLocked&quot;:false,&quot;parent&quot;:{&quot;type&quot;:&quot;CHILD&quot;,&quot;parentId&quot;:&quot;347f2c69-4341-4735-a481-33dd665a5158&quot;,&quot;order&quot;:&quot;55&quot;}},&quot;b7d508a2-b3be-4fec-a658-3bea31bb1bb5&quot;:{&quot;type&quot;:&quot;FIGURE_OBJECT&quot;,&quot;id&quot;:&quot;b7d508a2-b3be-4fec-a658-3bea31bb1bb5&quot;,&quot;parent&quot;:{&quot;type&quot;:&quot;CROP&quot;,&quot;parentId&quot;:&quot;6bd1ec01-bbf1-4de6-b97b-9d6d6f8de04c&quot;,&quot;order&quot;:&quot;5&quot;},&quot;relativeTransform&quot;:{&quot;translate&quot;:{&quot;x&quot;:-4.653513109078386,&quot;y&quot;:-1.2370578208524416},&quot;rotate&quot;:0.2967781994987124,&quot;skewX&quot;:-2.064811419226352e-15,&quot;scale&quot;:{&quot;x&quot;:-30.594218020547324,&quot;y&quot;:15.83427020290293}},&quot;path&quot;:{&quot;type&quot;:&quot;RECT&quot;,&quot;size&quot;:{&quot;x&quot;:2,&quot;y&quot;:2}},&quot;pathStyles&quot;:[{&quot;type&quot;:&quot;FILL&quot;,&quot;fillStyle&quot;:&quot;#fff&quot;}],&quot;isFrozen&quot;:true},&quot;5d1bc3ab-5979-4239-81fe-e2dda75b2bf5&quot;:{&quot;type&quot;:&quot;FIGURE_OBJECT&quot;,&quot;id&quot;:&quot;5d1bc3ab-5979-4239-81fe-e2dda75b2bf5&quot;,&quot;relativeTransform&quot;:{&quot;translate&quot;:{&quot;x&quot;:-46.03372620945149,&quot;y&quot;:-30.625573697581473},&quot;rotate&quot;:0.9561926334869915,&quot;skewX&quot;:0.011433529241571818},&quot;opacity&quot;:1,&quot;path&quot;:{&quot;type&quot;:&quot;RECT&quot;,&quot;size&quot;:{&quot;x&quot;:-54.96136149414437,&quot;y&quot;:12.777981597198606},&quot;cornerRounding&quot;:{&quot;type&quot;:&quot;ARC_LENGTH&quot;,&quot;global&quot;:21.676398749592117}},&quot;pathStyles&quot;:[{&quot;type&quot;:&quot;FILL&quot;,&quot;fillStyle&quot;:&quot;rgba(90,170,70,1)&quot;},{&quot;type&quot;:&quot;STROKE&quot;,&quot;strokeStyle&quot;:&quot;rgba(90,170,70,1)&quot;,&quot;lineWidth&quot;:1.1039699230171407,&quot;lineJoin&quot;:&quot;round&quot;}],&quot;isLocked&quot;:false,&quot;parent&quot;:{&quot;type&quot;:&quot;CHILD&quot;,&quot;parentId&quot;:&quot;347f2c69-4341-4735-a481-33dd665a5158&quot;,&quot;order&quot;:&quot;6&quot;}},&quot;287d0d31-137c-4f0e-99ba-8287e1908f02&quot;:{&quot;type&quot;:&quot;FIGURE_OBJECT&quot;,&quot;id&quot;:&quot;287d0d31-137c-4f0e-99ba-8287e1908f02&quot;,&quot;parent&quot;:{&quot;type&quot;:&quot;CROP&quot;,&quot;parentId&quot;:&quot;5d1bc3ab-5979-4239-81fe-e2dda75b2bf5&quot;,&quot;order&quot;:&quot;5&quot;},&quot;relativeTransform&quot;:{&quot;translate&quot;:{&quot;x&quot;:-13.423426975953296,&quot;y&quot;:-0.130899287703859},&quot;rotate&quot;:6.283185307179586,&quot;skewX&quot;:-0.017145924824243163,&quot;scale&quot;:{&quot;x&quot;:-15.454244451539802,&quot;y&quot;:7.7152679870890335}},&quot;path&quot;:{&quot;type&quot;:&quot;RECT&quot;,&quot;size&quot;:{&quot;x&quot;:2,&quot;y&quot;:2}},&quot;pathStyles&quot;:[{&quot;type&quot;:&quot;FILL&quot;,&quot;fillStyle&quot;:&quot;#fff&quot;}],&quot;isFrozen&quot;:true},&quot;b7a99d55-dc9d-4da3-a72c-f0f0c1cb3b60&quot;:{&quot;type&quot;:&quot;FIGURE_OBJECT&quot;,&quot;id&quot;:&quot;b7a99d55-dc9d-4da3-a72c-f0f0c1cb3b60&quot;,&quot;relativeTransform&quot;:{&quot;translate&quot;:{&quot;x&quot;:-35.77884440941601,&quot;y&quot;:-49.308899839651886},&quot;rotate&quot;:0.9713693962954082,&quot;skewX&quot;:0.011304908111194759},&quot;opacity&quot;:1,&quot;path&quot;:{&quot;type&quot;:&quot;RECT&quot;,&quot;size&quot;:{&quot;x&quot;:-37.11902562358076,&quot;y&quot;:12.77576748995897},&quot;cornerRounding&quot;:{&quot;type&quot;:&quot;ARC_LENGTH&quot;,&quot;global&quot;:21.67639874959214}},&quot;pathStyles&quot;:[{&quot;type&quot;:&quot;FILL&quot;,&quot;fillStyle&quot;:&quot;rgba(90,170,70,1)&quot;},{&quot;type&quot;:&quot;STROKE&quot;,&quot;strokeStyle&quot;:&quot;rgba(90,170,70,1)&quot;,&quot;lineWidth&quot;:1.1039699230171418,&quot;lineJoin&quot;:&quot;round&quot;}],&quot;isLocked&quot;:false,&quot;parent&quot;:{&quot;type&quot;:&quot;CHILD&quot;,&quot;parentId&quot;:&quot;347f2c69-4341-4735-a481-33dd665a5158&quot;,&quot;order&quot;:&quot;7&quot;}},&quot;e8ba22b8-d9ba-4774-a456-7d571612d16d&quot;:{&quot;type&quot;:&quot;FIGURE_OBJECT&quot;,&quot;id&quot;:&quot;e8ba22b8-d9ba-4774-a456-7d571612d16d&quot;,&quot;parent&quot;:{&quot;type&quot;:&quot;CROP&quot;,&quot;parentId&quot;:&quot;b7a99d55-dc9d-4da3-a72c-f0f0c1cb3b60&quot;,&quot;order&quot;:&quot;5&quot;},&quot;relativeTransform&quot;:{&quot;translate&quot;:{&quot;x&quot;:-4.150015406027865,&quot;y&quot;:-0.1692160643833336},&quot;rotate&quot;:6.283185307179586,&quot;skewX&quot;:-0.01739332429001641,&quot;scale&quot;:{&quot;x&quot;:-15.939211450450141,&quot;y&quot;:8.163123512824264}},&quot;path&quot;:{&quot;type&quot;:&quot;RECT&quot;,&quot;size&quot;:{&quot;x&quot;:2,&quot;y&quot;:2}},&quot;pathStyles&quot;:[{&quot;type&quot;:&quot;FILL&quot;,&quot;fillStyle&quot;:&quot;#fff&quot;}],&quot;isFrozen&quot;:true},&quot;b10290a6-4f59-405e-a8dd-f18103371ae3&quot;:{&quot;type&quot;:&quot;FIGURE_OBJECT&quot;,&quot;id&quot;:&quot;b10290a6-4f59-405e-a8dd-f18103371ae3&quot;,&quot;relativeTransform&quot;:{&quot;translate&quot;:{&quot;x&quot;:45.924764146448595,&quot;y&quot;:-29.929923708692957},&quot;rotate&quot;:-0.9657044786605923,&quot;skewX&quot;:-3.110827691670724e-16},&quot;opacity&quot;:1,&quot;path&quot;:{&quot;type&quot;:&quot;RECT&quot;,&quot;size&quot;:{&quot;x&quot;:55.18538331808765,&quot;y&quot;:12.8814804276226},&quot;cornerRounding&quot;:{&quot;type&quot;:&quot;ARC_LENGTH&quot;,&quot;global&quot;:21.676398749592142}},&quot;pathStyles&quot;:[{&quot;type&quot;:&quot;FILL&quot;,&quot;fillStyle&quot;:&quot;rgba(90,170,70,1)&quot;},{&quot;type&quot;:&quot;STROKE&quot;,&quot;strokeStyle&quot;:&quot;rgba(90,170,70,1)&quot;,&quot;lineWidth&quot;:1.103969923017142,&quot;lineJoin&quot;:&quot;round&quot;}],&quot;isLocked&quot;:false,&quot;parent&quot;:{&quot;type&quot;:&quot;CHILD&quot;,&quot;parentId&quot;:&quot;347f2c69-4341-4735-a481-33dd665a5158&quot;,&quot;order&quot;:&quot;8&quot;}},&quot;0ce8dfcc-83e5-4a79-9286-87cd99a75077&quot;:{&quot;type&quot;:&quot;FIGURE_OBJECT&quot;,&quot;id&quot;:&quot;0ce8dfcc-83e5-4a79-9286-87cd99a75077&quot;,&quot;parent&quot;:{&quot;type&quot;:&quot;CROP&quot;,&quot;parentId&quot;:&quot;b10290a6-4f59-405e-a8dd-f18103371ae3&quot;,&quot;order&quot;:&quot;5&quot;},&quot;relativeTransform&quot;:{&quot;translate&quot;:{&quot;x&quot;:13.512282952298722,&quot;y&quot;:-0.07731339535002522},&quot;rotate&quot;:0,&quot;skewX&quot;:-1.804136647752598e-15,&quot;scale&quot;:{&quot;x&quot;:15.555892456845857,&quot;y&quot;:7.723113807084989}},&quot;path&quot;:{&quot;type&quot;:&quot;RECT&quot;,&quot;size&quot;:{&quot;x&quot;:2,&quot;y&quot;:2}},&quot;pathStyles&quot;:[{&quot;type&quot;:&quot;FILL&quot;,&quot;fillStyle&quot;:&quot;#fff&quot;}],&quot;isFrozen&quot;:true},&quot;937dd5fc-6462-49b2-b15f-5f7775405535&quot;:{&quot;id&quot;:&quot;937dd5fc-6462-49b2-b15f-5f7775405535&quot;,&quot;type&quot;:&quot;FIGURE_OBJECT&quot;,&quot;document&quot;:{&quot;type&quot;:&quot;FIGURE&quot;,&quot;canvasType&quot;:&quot;FIGURE&quot;,&quot;units&quot;:&quot;in&quot;,&quot;aspectRatio&quot;:0},&quot;parent&quot;:{&quot;type&quot;:&quot;DOCUMENT&quot;,&quot;parentId&quot;:&quot;03ec32cc-1a8f-4b9a-aa29-2e3107475642&quot;,&quot;order&quot;:&quot;107492&quot;}},&quot;a2f50a32-baae-4954-b476-d08a80c61839&quot;:{&quot;id&quot;:&quot;a2f50a32-baae-4954-b476-d08a80c61839&quot;,&quot;type&quot;:&quot;FIGURE_OBJECT&quot;,&quot;relativeTransform&quot;:{&quot;translate&quot;:{&quot;x&quot;:0,&quot;y&quot;:0},&quot;rotate&quot;:0,&quot;skewX&quot;:0,&quot;scale&quot;:{&quot;x&quot;:1,&quot;y&quot;:1}},&quot;path&quot;:{&quot;type&quot;:&quot;RECT&quot;,&quot;size&quot;:{&quot;x&quot;:1152,&quot;y&quot;:552}},&quot;pathStyles&quot;:[{&quot;type&quot;:&quot;FILL&quot;,&quot;fillStyle&quot;:&quot;rgba(0,0,0,0)&quot;}],&quot;parent&quot;:{&quot;parentId&quot;:&quot;937dd5fc-6462-49b2-b15f-5f7775405535&quot;,&quot;type&quot;:&quot;FRAME&quot;,&quot;order&quot;:&quot;5&quot;}},&quot;0dde2a3b-03ac-479e-887a-15a8b05e9eb0&quot;:{&quot;type&quot;:&quot;FIGURE_OBJECT&quot;,&quot;id&quot;:&quot;0dde2a3b-03ac-479e-887a-15a8b05e9eb0&quot;,&quot;relativeTransform&quot;:{&quot;translate&quot;:{&quot;x&quot;:-20.553077609277466,&quot;y&quot;:-4.743017909833242},&quot;rotate&quot;:0,&quot;skewX&quot;:0,&quot;scale&quot;:{&quot;x&quot;:1,&quot;y&quot;:1}},&quot;isLocked&quot;:false,&quot;parent&quot;:{&quot;type&quot;:&quot;CHILD&quot;,&quot;parentId&quot;:&quot;937dd5fc-6462-49b2-b15f-5f7775405535&quot;,&quot;order&quot;:&quot;7&quot;},&quot;source&quot;:{&quot;id&quot;:&quot;5fbd5d8f19eeab00ac2b949e&quot;,&quot;type&quot;:&quot;TEMPLATES&quot;}},&quot;8faa7e9b-08e9-4865-a013-c6d7cc2dbe11&quot;:{&quot;type&quot;:&quot;FIGURE_OBJECT&quot;,&quot;id&quot;:&quot;8faa7e9b-08e9-4865-a013-c6d7cc2dbe11&quot;,&quot;relativeTransform&quot;:{&quot;translate&quot;:{&quot;x&quot;:356.854883136914,&quot;y&quot;:-42.68579558202226},&quot;rotate&quot;:0},&quot;opacity&quot;:1,&quot;path&quot;:{&quot;type&quot;:&quot;ELLIPSE&quot;,&quot;size&quot;:{&quot;x&quot;:154.95661242767497,&quot;y&quot;:130.36133191287863}},&quot;pathStyles&quot;:[{&quot;type&quot;:&quot;FILL&quot;,&quot;fillStyle&quot;:{&quot;type&quot;:&quot;radial&quot;,&quot;colorStops&quot;:{&quot;0&quot;:&quot;rgba(197, 88, 85, 1)&quot;,&quot;0.602&quot;:&quot;rgba(243, 205, 204, 0)&quot;}}},{&quot;type&quot;:&quot;STROKE&quot;,&quot;strokeStyle&quot;:&quot;#95AAD3&quot;,&quot;lineWidth&quot;:0,&quot;lineJoin&quot;:&quot;round&quot;}],&quot;isLocked&quot;:false,&quot;parent&quot;:{&quot;type&quot;:&quot;CHILD&quot;,&quot;parentId&quot;:&quot;0dde2a3b-03ac-479e-887a-15a8b05e9eb0&quot;,&quot;order&quot;:&quot;01&quot;}},&quot;e107bc61-0110-4ac6-9cac-14422b8d4065&quot;:{&quot;type&quot;:&quot;FIGURE_OBJECT&quot;,&quot;id&quot;:&quot;e107bc61-0110-4ac6-9cac-14422b8d4065&quot;,&quot;relativeTransform&quot;:{&quot;translate&quot;:{&quot;x&quot;:-195.046445054945,&quot;y&quot;:-133.78263636363658},&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02&quot;}},&quot;f010a69a-5850-46b7-a38c-8d53697bfbb9&quot;:{&quot;type&quot;:&quot;FIGURE_OBJECT&quot;,&quot;id&quot;:&quot;f010a69a-5850-46b7-a38c-8d53697bfbb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Evading growth suppressors &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e107bc61-0110-4ac6-9cac-14422b8d4065&quot;,&quot;order&quot;:&quot;5&quot;}},&quot;d1912169-cbf1-4086-867b-28dafa0053bf&quot;:{&quot;type&quot;:&quot;FIGURE_OBJECT&quot;,&quot;id&quot;:&quot;d1912169-cbf1-4086-867b-28dafa0053bf&quot;,&quot;relativeTransform&quot;:{&quot;translate&quot;:{&quot;x&quot;:0.07670879120878574,&quot;y&quot;:-133.7835209790211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03&quot;}},&quot;a0d406a5-371c-47e2-93c0-ef07137b4fc4&quot;:{&quot;type&quot;:&quot;FIGURE_OBJECT&quot;,&quot;id&quot;:&quot;a0d406a5-371c-47e2-93c0-ef07137b4fc4&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Enabling replicative immortality&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d1912169-cbf1-4086-867b-28dafa0053bf&quot;,&quot;order&quot;:&quot;5&quot;}},&quot;574b3a87-3c8d-4616-8e57-25b7c88d560f&quot;:{&quot;type&quot;:&quot;FIGURE_OBJECT&quot;,&quot;id&quot;:&quot;574b3a87-3c8d-4616-8e57-25b7c88d560f&quot;,&quot;relativeTransform&quot;:{&quot;translate&quot;:{&quot;x&quot;:194.8690164835162,&quot;y&quot;:-133.7827972027973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05&quot;}},&quot;9783d467-157f-4689-b456-cf1abd9e1223&quot;:{&quot;type&quot;:&quot;FIGURE_OBJECT&quot;,&quot;id&quot;:&quot;9783d467-157f-4689-b456-cf1abd9e1223&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6]}],&quot;text&quot;:&quot;Avoiding immune destruction&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14.153846153846153},&quot;targetSize&quot;:{&quot;x&quot;:142.76963229078603,&quot;y&quot;:2},&quot;format&quot;:&quot;BETTER_TEXT&quot;,&quot;verticalAlign&quot;:&quot;TOP&quot;},&quot;parent&quot;:{&quot;type&quot;:&quot;CHILD&quot;,&quot;parentId&quot;:&quot;574b3a87-3c8d-4616-8e57-25b7c88d560f&quot;,&quot;order&quot;:&quot;5&quot;}},&quot;180673b5-252a-4695-adfc-784c6dd1cb9b&quot;:{&quot;type&quot;:&quot;FIGURE_OBJECT&quot;,&quot;id&quot;:&quot;180673b5-252a-4695-adfc-784c6dd1cb9b&quot;,&quot;relativeTransform&quot;:{&quot;translate&quot;:{&quot;x&quot;:389.6613241758237,&quot;y&quot;:-133.7835209790211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06&quot;}},&quot;06d458d9-79bb-433e-9483-a0ab8155e8fb&quot;:{&quot;type&quot;:&quot;FIGURE_OBJECT&quot;,&quot;id&quot;:&quot;06d458d9-79bb-433e-9483-a0ab8155e8f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7]}],&quot;text&quot;:&quot;Tumor-promoting inflamm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180673b5-252a-4695-adfc-784c6dd1cb9b&quot;,&quot;order&quot;:&quot;5&quot;}},&quot;f432d437-b526-446c-9684-586fdf3f4590&quot;:{&quot;type&quot;:&quot;FIGURE_OBJECT&quot;,&quot;id&quot;:&quot;f432d437-b526-446c-9684-586fdf3f4590&quot;,&quot;relativeTransform&quot;:{&quot;translate&quot;:{&quot;x&quot;:-389.65740659340656,&quot;y&quot;:71.91963286713265},&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07&quot;}},&quot;c8a62651-8c69-4697-9528-c311214f0c99&quot;:{&quot;type&quot;:&quot;FIGURE_OBJECT&quot;,&quot;id&quot;:&quot;c8a62651-8c69-4697-9528-c311214f0c99&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3]}],&quot;text&quot;:&quot;Activating invasion and metasta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f432d437-b526-446c-9684-586fdf3f4590&quot;,&quot;order&quot;:&quot;5&quot;}},&quot;ec5bb1b1-f345-4eed-9567-1764af4ff6fc&quot;:{&quot;type&quot;:&quot;FIGURE_OBJECT&quot;,&quot;id&quot;:&quot;ec5bb1b1-f345-4eed-9567-1764af4ff6fc&quot;,&quot;relativeTransform&quot;:{&quot;translate&quot;:{&quot;x&quot;:-194.71648351648344,&quot;y&quot;:71.8254615384612},&quot;rotate&quot;:0},&quot;layout&quot;:{&quot;sizeRatio&quot;:{&quot;x&quot;:0.88,&quot;y&quot;:0.88},&quot;keepAspectRatio&quot;:false},&quot;opacity&quot;:1,&quot;path&quot;:{&quot;type&quot;:&quot;RECT&quot;,&quot;size&quot;:{&quot;x&quot;:183.39972527472517,&quot;y&quot;:38.0773846153847},&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1&quot;}},&quot;659afc2b-847f-4b9f-ad23-5b8c93307894&quot;:{&quot;type&quot;:&quot;FIGURE_OBJECT&quot;,&quot;id&quot;:&quot;659afc2b-847f-4b9f-ad23-5b8c93307894&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20]}],&quot;text&quot;:&quot;Inducing angiogenesi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7,&quot;y&quot;:14.153846153846153},&quot;targetSize&quot;:{&quot;x&quot;:142.76963229078606,&quot;y&quot;:2},&quot;format&quot;:&quot;BETTER_TEXT&quot;,&quot;verticalAlign&quot;:&quot;TOP&quot;},&quot;parent&quot;:{&quot;type&quot;:&quot;CHILD&quot;,&quot;parentId&quot;:&quot;ec5bb1b1-f345-4eed-9567-1764af4ff6fc&quot;,&quot;order&quot;:&quot;5&quot;}},&quot;29491766-0488-4009-a6ce-cf42fbf00627&quot;:{&quot;type&quot;:&quot;FIGURE_OBJECT&quot;,&quot;id&quot;:&quot;29491766-0488-4009-a6ce-cf42fbf00627&quot;,&quot;relativeTransform&quot;:{&quot;translate&quot;:{&quot;x&quot;:0.07582417582429184,&quot;y&quot;:71.66227872127834},&quot;rotate&quot;:0},&quot;layout&quot;:{&quot;sizeRatio&quot;:{&quot;x&quot;:0.88,&quot;y&quot;:0.88},&quot;keepAspectRatio&quot;:false},&quot;opacity&quot;:1,&quot;path&quot;:{&quot;type&quot;:&quot;RECT&quot;,&quot;size&quot;:{&quot;x&quot;:183.39972527472517,&quot;y&quot;:38.02701898101889},&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11&quot;}},&quot;7041474f-b3b2-434c-8edb-59c71b6ad71b&quot;:{&quot;type&quot;:&quot;FIGURE_OBJECT&quot;,&quot;id&quot;:&quot;7041474f-b3b2-434c-8edb-59c71b6ad71b&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19]}],&quot;text&quot;:&quot;Resisting cell death&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14.153846153846153},&quot;targetSize&quot;:{&quot;x&quot;:142.7696322907861,&quot;y&quot;:2},&quot;format&quot;:&quot;BETTER_TEXT&quot;,&quot;verticalAlign&quot;:&quot;TOP&quot;},&quot;parent&quot;:{&quot;type&quot;:&quot;CHILD&quot;,&quot;parentId&quot;:&quot;29491766-0488-4009-a6ce-cf42fbf00627&quot;,&quot;order&quot;:&quot;5&quot;}},&quot;2daa65e3-9496-4d30-aa8c-4d7d6e6b3896&quot;:{&quot;type&quot;:&quot;FIGURE_OBJECT&quot;,&quot;id&quot;:&quot;2daa65e3-9496-4d30-aa8c-4d7d6e6b3896&quot;,&quot;relativeTransform&quot;:{&quot;translate&quot;:{&quot;x&quot;:194.8682329670323,&quot;y&quot;:71.73118681318628},&quot;rotate&quot;:0},&quot;layout&quot;:{&quot;sizeRatio&quot;:{&quot;x&quot;:0.88,&quot;y&quot;:0.88},&quot;keepAspectRatio&quot;:false},&quot;opacity&quot;:1,&quot;path&quot;:{&quot;type&quot;:&quot;RECT&quot;,&quot;size&quot;:{&quot;x&quot;:183.39972527472517,&quot;y&quot;:37.888881118881116},&quot;cornerRounding&quot;:{&quot;type&quot;:&quot;ARC_LENGTH&quot;,&quot;global&quot;:0}},&quot;pathStyles&quot;:[{&quot;type&quot;:&quot;FILL&quot;,&quot;fillStyle&quot;:&quot;rgba(83,109,172,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12&quot;}},&quot;b05cfad9-fd36-4509-a921-63441c06737f&quot;:{&quot;type&quot;:&quot;FIGURE_OBJECT&quot;,&quot;id&quot;:&quot;b05cfad9-fd36-4509-a921-63441c06737f&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1]}],&quot;text&quot;:&quot;Deregulating cellular energetics&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2daa65e3-9496-4d30-aa8c-4d7d6e6b3896&quot;,&quot;order&quot;:&quot;5&quot;}},&quot;3eec2940-3fb1-4a73-b290-3da89e0804e4&quot;:{&quot;type&quot;:&quot;FIGURE_OBJECT&quot;,&quot;id&quot;:&quot;3eec2940-3fb1-4a73-b290-3da89e0804e4&quot;,&quot;relativeTransform&quot;:{&quot;translate&quot;:{&quot;x&quot;:389.6605406593398,&quot;y&quot;:71.73118681318628},&quot;rotate&quot;:0},&quot;layout&quot;:{&quot;sizeRatio&quot;:{&quot;x&quot;:0.88,&quot;y&quot;:0.88},&quot;keepAspectRatio&quot;:false},&quot;opacity&quot;:1,&quot;path&quot;:{&quot;type&quot;:&quot;RECT&quot;,&quot;size&quot;:{&quot;x&quot;:183.39972527472514,&quot;y&quot;:37.888881118881116},&quot;cornerRounding&quot;:{&quot;type&quot;:&quot;ARC_LENGTH&quot;,&quot;global&quot;:0}},&quot;pathStyles&quot;:[{&quot;type&quot;:&quot;FILL&quot;,&quot;fillStyle&quot;:&quot;rgba(83,90,151,0.4117647058823529)&quot;},{&quot;type&quot;:&quot;STROKE&quot;,&quot;strokeStyle&quot;:&quot;rgba(83, 131, 153, 0.8313725490196079)&quot;,&quot;lineWidth&quot;:0,&quot;lineJoin&quot;:&quot;round&quot;}],&quot;isLocked&quot;:false,&quot;parent&quot;:{&quot;type&quot;:&quot;CHILD&quot;,&quot;parentId&quot;:&quot;0dde2a3b-03ac-479e-887a-15a8b05e9eb0&quot;,&quot;order&quot;:&quot;13&quot;}},&quot;1e52e7bd-9294-4d3d-9339-76b0c0fe9844&quot;:{&quot;type&quot;:&quot;FIGURE_OBJECT&quot;,&quot;id&quot;:&quot;1e52e7bd-9294-4d3d-9339-76b0c0fe9844&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0,0,0)&quot;,&quot;fontWeight&quot;:&quot;normal&quot;,&quot;fontStyle&quot;:&quot;normal&quot;,&quot;decoration&quot;:&quot;none&quot;,&quot;script&quot;:&quot;none&quot;},&quot;range&quot;:[0,28]}],&quot;text&quot;:&quot;Genome instability &amp; mutation&quot;,&quot;baseStyle&quot;:{&quot;fontFamily&quot;:&quot;Roboto&quot;,&quot;fontSize&quot;:12.384615384615383,&quot;color&quot;:&quot;rgb(0,0,0)&quot;,&quot;fontWeight&quot;:&quot;normal&quot;,&quot;fontStyle&quot;:&quot;normal&quot;,&quot;decoration&quot;:&quot;none&quot;,&quot;script&quot;:&quot;none&quot;}}],&quot;verticalAlign&quot;:&quot;TOP&quot;},&quot;size&quot;:{&quot;x&quot;:161.39175824175814,&quot;y&quot;:28.148461538461536},&quot;targetSize&quot;:{&quot;x&quot;:142.76963229078603,&quot;y&quot;:2},&quot;format&quot;:&quot;BETTER_TEXT&quot;,&quot;verticalAlign&quot;:&quot;TOP&quot;},&quot;parent&quot;:{&quot;type&quot;:&quot;CHILD&quot;,&quot;parentId&quot;:&quot;3eec2940-3fb1-4a73-b290-3da89e0804e4&quot;,&quot;order&quot;:&quot;5&quot;}},&quot;a75488d3-d6ac-4931-9ebf-54d46f215d97&quot;:{&quot;type&quot;:&quot;FIGURE_OBJECT&quot;,&quot;id&quot;:&quot;a75488d3-d6ac-4931-9ebf-54d46f215d97&quot;,&quot;relativeTransform&quot;:{&quot;translate&quot;:{&quot;x&quot;:-381.50197560439574,&quot;y&quot;:-56.84764564621104},&quot;rotate&quot;:0},&quot;opacity&quot;:1,&quot;path&quot;:{&quot;type&quot;:&quot;POLY_LINE&quot;,&quot;points&quot;:[{&quot;x&quot;:-11.5,&quot;y&quot;:8.315384615384595},{&quot;x&quot;:-11.5,&quot;y&quot;:-8.315384615384595},{&quot;x&quot;:11.5,&quot;y&quot;:-8.315384615384595}],&quot;closed&quot;:false},&quot;pathStyles&quot;:[{&quot;type&quot;:&quot;FILL&quot;,&quot;fillStyle&quot;:&quot;rgba(0,0,0,0)&quot;},{&quot;type&quot;:&quot;STROKE&quot;,&quot;strokeStyle&quot;:&quot;#232323&quot;,&quot;lineWidth&quot;:2.6538461538461537,&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16&quot;}},&quot;309921a1-219d-4728-b694-c7d3bf3d3a27&quot;:{&quot;type&quot;:&quot;FIGURE_OBJECT&quot;,&quot;id&quot;:&quot;309921a1-219d-4728-b694-c7d3bf3d3a27&quot;,&quot;relativeTransform&quot;:{&quot;translate&quot;:{&quot;x&quot;:212.63096794652986,&quot;y&quot;:-41.730110541613975},&quot;rotate&quot;:0},&quot;opacity&quot;:1,&quot;path&quot;:{&quot;type&quot;:&quot;ELLIPSE&quot;,&quot;size&quot;:{&quot;x&quot;:29.31516666229002,&quot;y&quot;:28.19160867073284}},&quot;pathStyles&quot;:[{&quot;type&quot;:&quot;FILL&quot;,&quot;fillStyle&quot;:&quot;rgba(255,255,255,0.65)&quot;},{&quot;type&quot;:&quot;STROKE&quot;,&quot;strokeStyle&quot;:&quot;rgb(129, 134, 137)&quot;,&quot;lineWidth&quot;:0.8846153846153846,&quot;lineJoin&quot;:&quot;round&quot;,&quot;dashArray&quot;:[2,2]}],&quot;isLocked&quot;:false,&quot;parent&quot;:{&quot;type&quot;:&quot;CHILD&quot;,&quot;parentId&quot;:&quot;0dde2a3b-03ac-479e-887a-15a8b05e9eb0&quot;,&quot;order&quot;:&quot;22&quot;}},&quot;f69d97b0-4097-4cf3-9ccb-14142cdfe41e&quot;:{&quot;type&quot;:&quot;FIGURE_OBJECT&quot;,&quot;id&quot;:&quot;f69d97b0-4097-4cf3-9ccb-14142cdfe41e&quot;,&quot;relativeTransform&quot;:{&quot;translate&quot;:{&quot;x&quot;:149.95569326444382,&quot;y&quot;:-75.18837641544197},&quot;rotate&quot;:0},&quot;opacity&quot;:1,&quot;pathStyles&quot;:[{&quot;type&quot;:&quot;FILL&quot;,&quot;fillStyle&quot;:&quot;rgba(23,23,23,1)&quot;}],&quot;text&quot;:{&quot;textData&quot;:{&quot;lineSpacing&quot;:&quot;normal&quot;,&quot;alignment&quot;:&quot;center&quot;,&quot;lines&quot;:[{&quot;runs&quot;:[{&quot;style&quot;:{&quot;fontFamily&quot;:&quot;Roboto&quot;,&quot;fontSize&quot;:9.435897435897434,&quot;color&quot;:&quot;rgba(23,23,23,1)&quot;,&quot;fontWeight&quot;:&quot;normal&quot;,&quot;fontStyle&quot;:&quot;normal&quot;,&quot;decoration&quot;:&quot;none&quot;,&quot;script&quot;:&quot;none&quot;},&quot;range&quot;:[0,10]}],&quot;text&quot;:&quot;CD8+ T cell&quot;,&quot;baseStyle&quot;:{&quot;fontFamily&quot;:&quot;Roboto&quot;,&quot;fontSize&quot;:9.435897435897434,&quot;color&quot;:&quot;rgba(23,23,23,1)&quot;,&quot;fontWeight&quot;:&quot;normal&quot;,&quot;fontStyle&quot;:&quot;normal&quot;,&quot;decoration&quot;:&quot;none&quot;,&quot;script&quot;:&quot;none&quot;}}],&quot;verticalAlign&quot;:&quot;TOP&quot;},&quot;size&quot;:{&quot;x&quot;:50.52592499042516,&quot;y&quot;:11.595038446524223},&quot;targetSize&quot;:{&quot;x&quot;:44.696010568453026,&quot;y&quot;:10.257149395002196},&quot;format&quot;:&quot;BETTER_TEXT&quot;,&quot;verticalAlign&quot;:&quot;TOP&quot;},&quot;isLocked&quot;:false,&quot;parent&quot;:{&quot;type&quot;:&quot;CHILD&quot;,&quot;parentId&quot;:&quot;0dde2a3b-03ac-479e-887a-15a8b05e9eb0&quot;,&quot;order&quot;:&quot;23&quot;}},&quot;91d59674-8dac-4b2f-befa-efcca4b928cf&quot;:{&quot;type&quot;:&quot;FIGURE_OBJECT&quot;,&quot;id&quot;:&quot;91d59674-8dac-4b2f-befa-efcca4b928cf&quot;,&quot;relativeTransform&quot;:{&quot;translate&quot;:{&quot;x&quot;:185.09705969606776,&quot;y&quot;:-28.80533795390351},&quot;rotate&quot;:0},&quot;opacity&quot;:1,&quot;pathStyles&quot;:[{&quot;type&quot;:&quot;FILL&quot;,&quot;fillStyle&quot;:&quot;rgba(17, 153, 167, 1)&quot;}],&quot;text&quot;:{&quot;textData&quot;:{&quot;lineSpacing&quot;:&quot;normal&quot;,&quot;alignment&quot;:&quot;center&quot;,&quot;lines&quot;:[{&quot;runs&quot;:[{&quot;style&quot;:{&quot;fontFamily&quot;:&quot;Roboto&quot;,&quot;fontSize&quot;:9.435897435897434,&quot;color&quot;:&quot;rgba(17, 153, 167, 1)&quot;,&quot;fontWeight&quot;:&quot;bold&quot;,&quot;fontStyle&quot;:&quot;normal&quot;,&quot;decoration&quot;:&quot;none&quot;,&quot;script&quot;:&quot;none&quot;},&quot;range&quot;:[0,2]}],&quot;text&quot;:&quot;TCR&quot;,&quot;baseStyle&quot;:{&quot;fontFamily&quot;:&quot;Roboto&quot;,&quot;fontSize&quot;:9.435897435897434,&quot;color&quot;:&quot;rgba(17, 153, 167, 1)&quot;,&quot;fontWeight&quot;:&quot;bold&quot;,&quot;fontStyle&quot;:&quot;normal&quot;,&quot;decoration&quot;:&quot;none&quot;,&quot;script&quot;:&quot;none&quot;}}],&quot;verticalAlign&quot;:&quot;TOP&quot;},&quot;size&quot;:{&quot;x&quot;:25.44711939213636,&quot;y&quot;:11.5},&quot;targetSize&quot;:{&quot;x&quot;:22.510913308428318,&quot;y&quot;:10.173076923076923},&quot;format&quot;:&quot;BETTER_TEXT&quot;,&quot;verticalAlign&quot;:&quot;TOP&quot;},&quot;isLocked&quot;:false,&quot;parent&quot;:{&quot;type&quot;:&quot;CHILD&quot;,&quot;parentId&quot;:&quot;0dde2a3b-03ac-479e-887a-15a8b05e9eb0&quot;,&quot;order&quot;:&quot;25&quot;}},&quot;fbb0b521-9b58-47ad-b4da-ddee2ee025b9&quot;:{&quot;type&quot;:&quot;FIGURE_OBJECT&quot;,&quot;id&quot;:&quot;fbb0b521-9b58-47ad-b4da-ddee2ee025b9&quot;,&quot;relativeTransform&quot;:{&quot;translate&quot;:{&quot;x&quot;:209.13531410256473,&quot;y&quot;:-11.634953338518926},&quot;rotate&quot;:0},&quot;opacity&quot;:1,&quot;pathStyles&quot;:[{&quot;type&quot;:&quot;FILL&quot;,&quot;fillStyle&quot;:&quot;rgba(129,134,137,1)&quot;}],&quot;text&quot;:{&quot;textData&quot;:{&quot;lineSpacing&quot;:&quot;normal&quot;,&quot;alignment&quot;:&quot;center&quot;,&quot;lines&quot;:[{&quot;runs&quot;:[{&quot;style&quot;:{&quot;fontFamily&quot;:&quot;DejaVu Sans&quot;,&quot;fontSize&quot;:9.435897435897434,&quot;color&quot;:&quot;rgba(129,134,137,1)&quot;,&quot;fontWeight&quot;:&quot;bold&quot;,&quot;fontStyle&quot;:&quot;normal&quot;,&quot;decoration&quot;:&quot;none&quot;,&quot;script&quot;:&quot;none&quot;},&quot;range&quot;:[0,0]},{&quot;style&quot;:{&quot;fontFamily&quot;:&quot;Roboto&quot;,&quot;fontSize&quot;:9.435897435897434,&quot;color&quot;:&quot;rgba(129,134,137,1)&quot;,&quot;fontWeight&quot;:&quot;bold&quot;,&quot;fontStyle&quot;:&quot;normal&quot;,&quot;decoration&quot;:&quot;none&quot;,&quot;script&quot;:&quot;none&quot;},&quot;range&quot;:[1,5]}],&quot;text&quot;:&quot;↓MHC-I&quot;,&quot;baseStyle&quot;:{&quot;fontFamily&quot;:&quot;DejaVu Sans&quot;,&quot;fontSize&quot;:9.435897435897434,&quot;color&quot;:&quot;rgba(129,134,137,1)&quot;,&quot;fontWeight&quot;:&quot;bold&quot;,&quot;fontStyle&quot;:&quot;normal&quot;,&quot;decoration&quot;:&quot;none&quot;,&quot;script&quot;:&quot;none&quot;}}],&quot;verticalAlign&quot;:&quot;TOP&quot;},&quot;size&quot;:{&quot;x&quot;:35.42147435897436,&quot;y&quot;:11.5},&quot;targetSize&quot;:{&quot;x&quot;:31.334381163708084,&quot;y&quot;:10.173076923076923},&quot;format&quot;:&quot;BETTER_TEXT&quot;,&quot;verticalAlign&quot;:&quot;TOP&quot;},&quot;isLocked&quot;:false,&quot;parent&quot;:{&quot;type&quot;:&quot;CHILD&quot;,&quot;parentId&quot;:&quot;0dde2a3b-03ac-479e-887a-15a8b05e9eb0&quot;,&quot;order&quot;:&quot;26&quot;}},&quot;37e4efb8-ac29-49f7-8129-6315e21a5a96&quot;:{&quot;type&quot;:&quot;FIGURE_OBJECT&quot;,&quot;id&quot;:&quot;37e4efb8-ac29-49f7-8129-6315e21a5a96&quot;,&quot;relativeTransform&quot;:{&quot;translate&quot;:{&quot;x&quot;:7.595121411947796,&quot;y&quot;:-41.06751249995392},&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32&quot;}},&quot;e55352ea-0bfd-47d7-b1da-e263bbdb2128&quot;:{&quot;type&quot;:&quot;FIGURE_OBJECT&quot;,&quot;id&quot;:&quot;e55352ea-0bfd-47d7-b1da-e263bbdb2128&quot;,&quot;relativeTransform&quot;:{&quot;translate&quot;:{&quot;x&quot;:4.738706799911231,&quot;y&quot;:-54.72220974877535},&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6.51282051282051,&quot;color&quot;:&quot;#232323&quot;,&quot;fontWeight&quot;:&quot;normal&quot;,&quot;fontStyle&quot;:&quot;normal&quot;,&quot;decoration&quot;:&quot;none&quot;,&quot;script&quot;:&quot;none&quot;},&quot;range&quot;:[0,0]}],&quot;text&quot;:&quot;∞&quot;,&quot;baseStyle&quot;:{&quot;fontFamily&quot;:&quot;Roboto&quot;,&quot;fontSize&quot;:16.51282051282051,&quot;color&quot;:&quot;#232323&quot;,&quot;fontWeight&quot;:&quot;normal&quot;,&quot;fontStyle&quot;:&quot;normal&quot;,&quot;decoration&quot;:&quot;none&quot;,&quot;script&quot;:&quot;none&quot;}}],&quot;verticalAlign&quot;:&quot;TOP&quot;},&quot;size&quot;:{&quot;x&quot;:26.47087513828383,&quot;y&quot;:19.46153846153846},&quot;targetSize&quot;:{&quot;x&quot;:23.416543391558772,&quot;y&quot;:17.215976331360945},&quot;format&quot;:&quot;BETTER_TEXT&quot;,&quot;verticalAlign&quot;:&quot;TOP&quot;},&quot;isLocked&quot;:false,&quot;parent&quot;:{&quot;type&quot;:&quot;CHILD&quot;,&quot;parentId&quot;:&quot;0dde2a3b-03ac-479e-887a-15a8b05e9eb0&quot;,&quot;order&quot;:&quot;35&quot;}},&quot;bdcd8804-374b-4244-bb1a-de32cb1327bd&quot;:{&quot;type&quot;:&quot;FIGURE_OBJECT&quot;,&quot;id&quot;:&quot;bdcd8804-374b-4244-bb1a-de32cb1327bd&quot;,&quot;relativeTransform&quot;:{&quot;translate&quot;:{&quot;x&quot;:400.22895704387474,&quot;y&quot;:-75.65407692307686},&quot;rotate&quot;:0},&quot;opacity&quot;:1,&quot;pathStyles&quot;:[{&quot;type&quot;:&quot;FILL&quot;,&quot;fillStyle&quot;:&quot;rgba(148,34,31,1)&quot;}],&quot;text&quot;:{&quot;textData&quot;:{&quot;lineSpacing&quot;:&quot;normal&quot;,&quot;alignment&quot;:&quot;center&quot;,&quot;lines&quot;:[{&quot;runs&quot;:[{&quot;style&quot;:{&quot;fontFamily&quot;:&quot;Roboto&quot;,&quot;fontSize&quot;:9.435897435897434,&quot;color&quot;:&quot;rgba(148,34,31,1)&quot;,&quot;fontWeight&quot;:&quot;bold&quot;,&quot;fontStyle&quot;:&quot;normal&quot;,&quot;decoration&quot;:&quot;none&quot;,&quot;script&quot;:&quot;none&quot;},&quot;range&quot;:[0,2]}],&quot;text&quot;:&quot;ROS&quot;,&quot;baseStyle&quot;:{&quot;fontFamily&quot;:&quot;Roboto&quot;,&quot;fontSize&quot;:9.435897435897434,&quot;color&quot;:&quot;rgba(148,34,31,1)&quot;,&quot;fontWeight&quot;:&quot;bold&quot;,&quot;fontStyle&quot;:&quot;normal&quot;,&quot;decoration&quot;:&quot;none&quot;,&quot;script&quot;:&quot;none&quot;}}],&quot;verticalAlign&quot;:&quot;TOP&quot;},&quot;size&quot;:{&quot;x&quot;:18.457914087749508,&quot;y&quot;:11.5},&quot;targetSize&quot;:{&quot;x&quot;:16.328154769932258,&quot;y&quot;:10.173076923076923},&quot;format&quot;:&quot;BETTER_TEXT&quot;,&quot;verticalAlign&quot;:&quot;TOP&quot;},&quot;isLocked&quot;:false,&quot;parent&quot;:{&quot;type&quot;:&quot;CHILD&quot;,&quot;parentId&quot;:&quot;0dde2a3b-03ac-479e-887a-15a8b05e9eb0&quot;,&quot;order&quot;:&quot;45&quot;}},&quot;64f71407-ea01-4f68-a78b-96b77667e32b&quot;:{&quot;type&quot;:&quot;FIGURE_OBJECT&quot;,&quot;id&quot;:&quot;64f71407-ea01-4f68-a78b-96b77667e32b&quot;,&quot;relativeTransform&quot;:{&quot;translate&quot;:{&quot;x&quot;:403.3286941278167,&quot;y&quot;:-63.34115913481268},&quot;rotate&quot;:0},&quot;opacity&quot;:1,&quot;path&quot;:{&quot;type&quot;:&quot;POLY_LINE&quot;,&quot;points&quot;:[{&quot;x&quot;:-18.430771050893764,&quot;y&quot;:3.9424053761175757},{&quot;x&quot;:-1.2812558296938137,&quot;y&quot;:-3.9424053761175757},{&quot;x&quot;:18.430771050893963,&quot;y&quot;:3.9424053761175757}],&quot;closed&quot;:false},&quot;pathStyles&quot;:[{&quot;type&quot;:&quot;FILL&quot;,&quot;fillStyle&quot;:&quot;rgba(0,0,0,0)&quot;},{&quot;type&quot;:&quot;STROKE&quot;,&quot;strokeStyle&quot;:&quot;#232323&quot;,&quot;lineWidth&quot;:1.7692307692307692,&quot;lineJoin&quot;:&quot;round&quot;}],&quot;pathSmoothing&quot;:{&quot;type&quot;:&quot;CATMULL_SMOOTHING&quot;,&quot;smoothing&quot;:0.2},&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5&quot;}},&quot;26b6cd08-ffc3-4cc2-98fd-d72643541f4b&quot;:{&quot;type&quot;:&quot;FIGURE_OBJECT&quot;,&quot;id&quot;:&quot;26b6cd08-ffc3-4cc2-98fd-d72643541f4b&quot;,&quot;relativeTransform&quot;:{&quot;translate&quot;:{&quot;x&quot;:-4.12142307692307,&quot;y&quot;:168.52984615384528},&quot;rotate&quot;:0},&quot;opacity&quot;:1,&quot;path&quot;:{&quot;type&quot;:&quot;POLY_LINE&quot;,&quot;points&quot;:[{&quot;x&quot;:-25.143982721685383,&quot;y&quot;:0},{&quot;x&quot;:25.143982721685383,&quot;y&quot;:0}],&quot;closed&quot;:false},&quot;pathStyles&quot;:[{&quot;type&quot;:&quot;FILL&quot;,&quot;fillStyle&quot;:&quot;rgba(0,0,0,0)&quot;},{&quot;type&quot;:&quot;STROKE&quot;,&quot;strokeStyle&quot;:&quot;#232323&quot;,&quot;lineWidth&quot;:1.7692307692307692,&quot;lineJoin&quot;:&quot;round&quot;}],&quot;pathMarkers&quot;:{&quot;markerEnd&quot;:{&quot;type&quot;:&quot;PATH&quot;,&quot;units&quot;:{&quot;type&quot;:&quot;STROKE_WIDTH&quot;,&quot;scale&quot;:0.9},&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0dde2a3b-03ac-479e-887a-15a8b05e9eb0&quot;,&quot;order&quot;:&quot;52&quot;}},&quot;b7948ccd-4ef5-49dc-9b8f-404f4131380a&quot;:{&quot;type&quot;:&quot;FIGURE_OBJECT&quot;,&quot;id&quot;:&quot;b7948ccd-4ef5-49dc-9b8f-404f4131380a&quot;,&quot;name&quot;:&quot;X mark (thin)&quot;,&quot;relativeTransform&quot;:{&quot;translate&quot;:{&quot;x&quot;:-6.281270786302856,&quot;y&quot;:168.5302292136963},&quot;rotate&quot;:0,&quot;skewX&quot;:0,&quot;scale&quot;:{&quot;x&quot;:0.06853207902332442,&quot;y&quot;:0.06853207902332442}},&quot;opacity&quot;:1,&quot;image&quot;:{&quot;url&quot;:&quot;https://icons.biorender.com/biorender/5b36759f9f109a0014d21acd/20180629180929/image/x-mark-thin.png&quot;,&quot;fallbackUrl&quot;:&quot;https://res.cloudinary.com/dlcjuc3ej/image/upload/v1530295769/zprnppsc5xeoymwil9dg.svg#/keystone/api/icons/5b36759f9f109a0014d21acd/20180629180929/image/x-mark-thin.svg&quot;,&quot;size&quot;:{&quot;x&quot;:350,&quot;y&quot;:350},&quot;isPremium&quot;:false,&quot;isPacked&quot;:true},&quot;source&quot;:{&quot;id&quot;:&quot;5b36759f9f109a0014d21acd&quot;,&quot;type&quot;:&quot;ASSETS&quot;},&quot;pathStyles&quot;:[{&quot;type&quot;:&quot;FILL&quot;,&quot;fillStyle&quot;:&quot;rgb(0,0,0)&quot;}],&quot;isLocked&quot;:false,&quot;parent&quot;:{&quot;type&quot;:&quot;CHILD&quot;,&quot;parentId&quot;:&quot;0dde2a3b-03ac-479e-887a-15a8b05e9eb0&quot;,&quot;order&quot;:&quot;55&quot;}},&quot;292f3866-0956-45fe-8843-79162078d8ea&quot;:{&quot;type&quot;:&quot;FIGURE_OBJECT&quot;,&quot;id&quot;:&quot;292f3866-0956-45fe-8843-79162078d8ea&quot;,&quot;relativeTransform&quot;:{&quot;translate&quot;:{&quot;x&quot;:194.53753846153847,&quot;y&quot;:168.5298461538461},&quot;rotate&quot;:0},&quot;opacity&quot;:1,&quot;path&quot;:{&quot;type&quot;:&quot;ELLIPSE&quot;,&quot;size&quot;:{&quot;x&quot;:131.37423076923096,&quot;y&quot;:119.79992307692301}},&quot;pathStyles&quot;:[{&quot;type&quot;:&quot;FILL&quot;,&quot;fillStyle&quot;:{&quot;type&quot;:&quot;radial&quot;,&quot;colorStops&quot;:{&quot;0&quot;:&quot;rgba(224, 205, 119, 1)&quot;,&quot;0.602&quot;:&quot;rgba(243, 205, 204, 0)&quot;}}},{&quot;type&quot;:&quot;STROKE&quot;,&quot;strokeStyle&quot;:&quot;#95AAD3&quot;,&quot;lineWidth&quot;:0,&quot;lineJoin&quot;:&quot;round&quot;}],&quot;isLocked&quot;:false,&quot;parent&quot;:{&quot;type&quot;:&quot;CHILD&quot;,&quot;parentId&quot;:&quot;0dde2a3b-03ac-479e-887a-15a8b05e9eb0&quot;,&quot;order&quot;:&quot;56&quot;}},&quot;252b4d8f-1bb1-4b90-a930-54129282d4db&quot;:{&quot;type&quot;:&quot;FIGURE_OBJECT&quot;,&quot;id&quot;:&quot;252b4d8f-1bb1-4b90-a930-54129282d4db&quot;,&quot;name&quot;:&quot;Mitochondria (2D, filled)&quot;,&quot;relativeTransform&quot;:{&quot;translate&quot;:{&quot;x&quot;:194.53753846153847,&quot;y&quot;:168.90934615384597},&quot;rotate&quot;:0},&quot;opacity&quot;:1,&quot;source&quot;:{&quot;id&quot;:&quot;5f933f00e2c9f500a42e86dd&quot;,&quot;type&quot;:&quot;ASSETS&quot;},&quot;pathStyles&quot;:[{&quot;type&quot;:&quot;FILL&quot;,&quot;fillStyle&quot;:&quot;rgb(0,0,0)&quot;}],&quot;isLocked&quot;:false,&quot;parent&quot;:{&quot;type&quot;:&quot;CHILD&quot;,&quot;parentId&quot;:&quot;0dde2a3b-03ac-479e-887a-15a8b05e9eb0&quot;,&quot;order&quot;:&quot;57&quot;}},&quot;cb06b056-aae4-4dff-90a9-3b869ca8232e&quot;:{&quot;type&quot;:&quot;FIGURE_OBJECT&quot;,&quot;id&quot;:&quot;cb06b056-aae4-4dff-90a9-3b869ca8232e&quot;,&quot;name&quot;:&quot;Mitochondria (2D, outer membrane)&quot;,&quot;relativeTransform&quot;:{&quot;translate&quot;:{&quot;x&quot;:1.2571140709601772e-14,&quot;y&quot;:-6.285570354800886e-15},&quot;rotate&quot;:0,&quot;skewX&quot;:0,&quot;scale&quot;:{&quot;x&quot;:0.23097007431211092,&quot;y&quot;:0.23097007431211092}},&quot;opacity&quot;:1,&quot;image&quot;:{&quot;url&quot;:&quot;https://icons.biorender.com/biorender/5f772beb79ed090028f8669b/20201006213500/image/mitochondria-2d-outer-matrix-02.png&quot;,&quot;fallbackUrl&quot;:&quot;https://res.cloudinary.com/dlcjuc3ej/image/upload/v1602020100/ozljatjw4qhgugt0dful.svg#/keystone/api/icons/5f772beb79ed090028f8669b/20201006213500/image/mitochondria-2d-outer-matrix-02.svg&quot;,&quot;size&quot;:{&quot;x&quot;:383,&quot;y&quot;:231},&quot;isPremium&quot;:false,&quot;isPacked&quot;:true},&quot;source&quot;:{&quot;id&quot;:&quot;5f772beb79ed090028f8669b&quot;,&quot;type&quot;:&quot;ASSETS&quot;},&quot;pathStyles&quot;:[{&quot;type&quot;:&quot;FILL&quot;,&quot;fillStyle&quot;:&quot;rgb(0,0,0)&quot;}],&quot;isLocked&quot;:false,&quot;parent&quot;:{&quot;type&quot;:&quot;CHILD&quot;,&quot;parentId&quot;:&quot;252b4d8f-1bb1-4b90-a930-54129282d4db&quot;,&quot;order&quot;:&quot;2&quot;}},&quot;4acc6a4c-2f84-40cc-8760-a7475afdb504&quot;:{&quot;type&quot;:&quot;FIGURE_OBJECT&quot;,&quot;id&quot;:&quot;4acc6a4c-2f84-40cc-8760-a7475afdb504&quot;,&quot;name&quot;:&quot;Mitochondria (2D, inner matrix)&quot;,&quot;relativeTransform&quot;:{&quot;translate&quot;:{&quot;x&quot;:-1.2571140709601772e-14,&quot;y&quot;:-1.5713925887002217e-14},&quot;rotate&quot;:0,&quot;skewX&quot;:0,&quot;scale&quot;:{&quot;x&quot;:0.23115932500547887,&quot;y&quot;:0.23115932500547887}},&quot;opacity&quot;:1,&quot;image&quot;:{&quot;url&quot;:&quot;https://icons.biorender.com/biorender/5f772a4f79ed090028f8669a/20201020195119/image/mitochondria-2d-innermatrix-02.png&quot;,&quot;fallbackUrl&quot;:&quot;https://res.cloudinary.com/dlcjuc3ej/image/upload/v1603223479/nufkttxfvdgpj1yxqgrs.svg#/keystone/api/icons/5f772a4f79ed090028f8669a/20201020195119/image/mitochondria-2d-innermatrix-02.svg&quot;,&quot;size&quot;:{&quot;x&quot;:351,&quot;y&quot;:181},&quot;isPremium&quot;:false,&quot;isPacked&quot;:true},&quot;source&quot;:{&quot;id&quot;:&quot;5f772a4f79ed090028f8669a&quot;,&quot;type&quot;:&quot;ASSETS&quot;},&quot;pathStyles&quot;:[{&quot;type&quot;:&quot;FILL&quot;,&quot;fillStyle&quot;:&quot;rgb(0,0,0)&quot;}],&quot;isLocked&quot;:false,&quot;parent&quot;:{&quot;type&quot;:&quot;CHILD&quot;,&quot;parentId&quot;:&quot;252b4d8f-1bb1-4b90-a930-54129282d4db&quot;,&quot;order&quot;:&quot;5&quot;}},&quot;964da249-87c1-4680-a28b-4d0b7806dfd6&quot;:{&quot;type&quot;:&quot;FIGURE_OBJECT&quot;,&quot;id&quot;:&quot;964da249-87c1-4680-a28b-4d0b7806dfd6&quot;,&quot;relativeTransform&quot;:{&quot;translate&quot;:{&quot;x&quot;:-195.1791607456566,&quot;y&quot;:-162.0936660839159},&quot;rotate&quot;:0},&quot;opacity&quot;:1,&quot;path&quot;:{&quot;type&quot;:&quot;POLY_LINE&quot;,&quot;points&quot;:[{&quot;x&quot;:-285.29791617742035,&quot;y&quot;:0},{&quot;x&quot;:285.29791617742035,&quot;y&quot;:0}],&quot;closed&quot;:false},&quot;pathStyles&quot;:[{&quot;type&quot;:&quot;FILL&quot;,&quot;fillStyle&quot;:&quot;rgba(0,0,0,0)&quot;},{&quot;type&quot;:&quot;STROKE&quot;,&quot;strokeStyle&quot;:&quot;rgba(83, 131, 151, 0.4117647058823529)&quot;,&quot;lineWidth&quot;:1.7692307692307692,&quot;lineJoin&quot;:&quot;round&quot;,&quot;dashArray&quot;:[0,0]}],&quot;isLocked&quot;:false,&quot;parent&quot;:{&quot;type&quot;:&quot;CHILD&quot;,&quot;parentId&quot;:&quot;0dde2a3b-03ac-479e-887a-15a8b05e9eb0&quot;,&quot;order&quot;:&quot;61&quot;}},&quot;0136f140-0256-4ed9-9d3c-915f17345342&quot;:{&quot;type&quot;:&quot;FIGURE_OBJECT&quot;,&quot;id&quot;:&quot;0136f140-0256-4ed9-9d3c-915f17345342&quot;,&quot;relativeTransform&quot;:{&quot;translate&quot;:{&quot;x&quot;:194.53784270409483,&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109, 172, 0.4117647058823529)&quot;,&quot;lineWidth&quot;:1.7692307692307692,&quot;lineJoin&quot;:&quot;round&quot;,&quot;dashArray&quot;:[0,0]}],&quot;isLocked&quot;:false,&quot;parent&quot;:{&quot;type&quot;:&quot;CHILD&quot;,&quot;parentId&quot;:&quot;0dde2a3b-03ac-479e-887a-15a8b05e9eb0&quot;,&quot;order&quot;:&quot;62&quot;}},&quot;81f8880d-9739-4d63-8e00-97574518b36c&quot;:{&quot;type&quot;:&quot;FIGURE_OBJECT&quot;,&quot;id&quot;:&quot;81f8880d-9739-4d63-8e00-97574518b36c&quot;,&quot;relativeTransform&quot;:{&quot;translate&quot;:{&quot;x&quot;:389.71672731947956,&quot;y&quot;:-162.0936660839159},&quot;rotate&quot;:0},&quot;opacity&quot;:1,&quot;path&quot;:{&quot;type&quot;:&quot;POLY_LINE&quot;,&quot;points&quot;:[{&quot;x&quot;:-90.75918885794093,&quot;y&quot;:0},{&quot;x&quot;:90.75918885794093,&quot;y&quot;:0}],&quot;closed&quot;:false},&quot;pathStyles&quot;:[{&quot;type&quot;:&quot;FILL&quot;,&quot;fillStyle&quot;:&quot;rgba(0,0,0,0)&quot;},{&quot;type&quot;:&quot;STROKE&quot;,&quot;strokeStyle&quot;:&quot;rgba(83, 90, 151, 0.4117647058823529)&quot;,&quot;lineWidth&quot;:1.7692307692307692,&quot;lineJoin&quot;:&quot;round&quot;,&quot;dashArray&quot;:[0,0]}],&quot;isLocked&quot;:false,&quot;parent&quot;:{&quot;type&quot;:&quot;CHILD&quot;,&quot;parentId&quot;:&quot;0dde2a3b-03ac-479e-887a-15a8b05e9eb0&quot;,&quot;order&quot;:&quot;63&quot;}},&quot;fc763913-01a0-4ed0-a756-5c176cbba6db&quot;:{&quot;type&quot;:&quot;FIGURE_OBJECT&quot;,&quot;id&quot;:&quot;fc763913-01a0-4ed0-a756-5c176cbba6db&quot;,&quot;name&quot;:&quot;DNA (unwound, dsbreak 2)&quot;,&quot;relativeTransform&quot;:{&quot;translate&quot;:{&quot;x&quot;:388.89638461538465,&quot;y&quot;:165.51596153846154},&quot;rotate&quot;:0},&quot;opacity&quot;:1,&quot;source&quot;:{&quot;id&quot;:&quot;5cc3297049a3283300c19354&quot;,&quot;type&quot;:&quot;ASSETS&quot;},&quot;pathStyles&quot;:[{&quot;type&quot;:&quot;FILL&quot;,&quot;fillStyle&quot;:&quot;rgb(0,0,0)&quot;}],&quot;isLocked&quot;:false,&quot;parent&quot;:{&quot;type&quot;:&quot;CHILD&quot;,&quot;parentId&quot;:&quot;0dde2a3b-03ac-479e-887a-15a8b05e9eb0&quot;,&quot;order&quot;:&quot;65&quot;}},&quot;0c218035-2be5-406d-8574-232fbb50700a&quot;:{&quot;type&quot;:&quot;FIGURE_OBJECT&quot;,&quot;id&quot;:&quot;0c218035-2be5-406d-8574-232fbb50700a&quot;,&quot;name&quot;:&quot;DNA (unwound, short)&quot;,&quot;relativeTransform&quot;:{&quot;translate&quot;:{&quot;x&quot;:-36.466219699463316,&quot;y&quot;:2.5259474462951466},&quot;rotate&quot;:0,&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fc763913-01a0-4ed0-a756-5c176cbba6db&quot;,&quot;order&quot;:&quot;2&quot;}},&quot;7ef53bc5-ba51-4f15-a0b8-4401fccd90be&quot;:{&quot;type&quot;:&quot;FIGURE_OBJECT&quot;,&quot;id&quot;:&quot;7ef53bc5-ba51-4f15-a0b8-4401fccd90be&quot;,&quot;name&quot;:&quot;DNA (unwound, short)&quot;,&quot;relativeTransform&quot;:{&quot;translate&quot;:{&quot;x&quot;:36.466219699463316,&quot;y&quot;:2.5257443653334737},&quot;rotate&quot;:6.283185307179586,&quot;skewX&quot;:0,&quot;scale&quot;:{&quot;x&quot;:-0.5543893017198148,&quot;y&quot;:0.5543893017198148}},&quot;opacity&quot;:1,&quot;image&quot;:{&quot;url&quot;:&quot;https://res.cloudinary.com/dlcjuc3ej/image/upload/v1533758161/a1a8que9nurljc7qiohb.svg&quot;,&quot;size&quot;:{&quot;x&quot;:111,&quot;y&quot;:42},&quot;isPremium&quot;:false},&quot;source&quot;:{&quot;id&quot;:&quot;5b6b4a9be0461e1400300af7&quot;,&quot;type&quot;:&quot;ASSETS&quot;},&quot;pathStyles&quot;:[{&quot;type&quot;:&quot;FILL&quot;,&quot;fillStyle&quot;:&quot;rgb(0,0,0)&quot;}],&quot;isLocked&quot;:false,&quot;parent&quot;:{&quot;type&quot;:&quot;CHILD&quot;,&quot;parentId&quot;:&quot;fc763913-01a0-4ed0-a756-5c176cbba6db&quot;,&quot;order&quot;:&quot;5&quot;}},&quot;446580f0-11b8-4d7f-8b89-a913ad78d889&quot;:{&quot;type&quot;:&quot;FIGURE_OBJECT&quot;,&quot;id&quot;:&quot;446580f0-11b8-4d7f-8b89-a913ad78d889&quot;,&quot;name&quot;:&quot;DNA (unwound, double-stranded break fragments)&quot;,&quot;relativeTransform&quot;:{&quot;translate&quot;:{&quot;x&quot;:1.4559847204090282,&quot;y&quot;:2.828506659660399e-14},&quot;rotate&quot;:0,&quot;skewX&quot;:0,&quot;scale&quot;:{&quot;x&quot;:0.3326335810318889,&quot;y&quot;:0.3326335810318889}},&quot;opacity&quot;:1,&quot;image&quot;:{&quot;url&quot;:&quot;https://res.cloudinary.com/dlcjuc3ej/image/upload/v1556293867/mcendjqvq40bazfisccp.svg#/keystone/api/icons/5cc328b949a3283300c1933c/20190426155107/image/dna-unwound-double-stranded-break-fragments.svg&quot;,&quot;size&quot;:{&quot;x&quot;:92,&quot;y&quot;:140},&quot;isPremium&quot;:false},&quot;source&quot;:{&quot;id&quot;:&quot;5cc328b949a3283300c1933c&quot;,&quot;type&quot;:&quot;ASSETS&quot;},&quot;pathStyles&quot;:[{&quot;type&quot;:&quot;FILL&quot;,&quot;fillStyle&quot;:&quot;rgb(0,0,0)&quot;}],&quot;isLocked&quot;:false,&quot;parent&quot;:{&quot;type&quot;:&quot;CHILD&quot;,&quot;parentId&quot;:&quot;fc763913-01a0-4ed0-a756-5c176cbba6db&quot;,&quot;order&quot;:&quot;7&quot;}},&quot;9eba4a02-e427-49f7-bf50-bd2a3eb4990e&quot;:{&quot;type&quot;:&quot;FIGURE_OBJECT&quot;,&quot;id&quot;:&quot;9eba4a02-e427-49f7-bf50-bd2a3eb4990e&quot;,&quot;name&quot;:&quot;Abnormal tumor vasculature (capillary bed)&quot;,&quot;relativeTransform&quot;:{&quot;translate&quot;:{&quot;x&quot;:-194.71592852380076,&quot;y&quot;:172.4047615590629},&quot;rotate&quot;:0,&quot;skewX&quot;:0,&quot;scale&quot;:{&quot;x&quot;:0.2623057093550849,&quot;y&quot;:0.26230570935508507}},&quot;opacity&quot;:1,&quot;image&quot;:{&quot;url&quot;:&quot;https://icons.biorender.com/biorender/5e7d1172d950000028b0654f/20200326203610/image/abnormal-tumor-vasculature-capillary-bed.png&quot;,&quot;fallbackUrl&quot;:&quot;https://res.cloudinary.com/dlcjuc3ej/image/upload/v1585254970/rzue76m1kms2crgstux1.svg#/keystone/api/icons/5e7d1172d950000028b0654f/20200326203610/image/abnormal-tumor-vasculature-capillary-bed.svg&quot;,&quot;size&quot;:{&quot;x&quot;:471,&quot;y&quot;:354},&quot;isPremium&quot;:false,&quot;isPacked&quot;:true},&quot;source&quot;:{&quot;id&quot;:&quot;5e7d1172d950000028b0654f&quot;,&quot;type&quot;:&quot;ASSETS&quot;},&quot;pathStyles&quot;:[{&quot;type&quot;:&quot;FILL&quot;,&quot;fillStyle&quot;:&quot;rgb(0,0,0)&quot;}],&quot;isLocked&quot;:false,&quot;parent&quot;:{&quot;type&quot;:&quot;CHILD&quot;,&quot;parentId&quot;:&quot;0dde2a3b-03ac-479e-887a-15a8b05e9eb0&quot;,&quot;order&quot;:&quot;66&quot;}},&quot;29810293-bd9e-4496-be97-5802ee710a3c&quot;:{&quot;type&quot;:&quot;FIGURE_OBJECT&quot;,&quot;id&quot;:&quot;29810293-bd9e-4496-be97-5802ee710a3c&quot;,&quot;relativeTransform&quot;:{&quot;translate&quot;:{&quot;x&quot;:-389.65740659340645,&quot;y&quot;:-133.5358286713289},&quot;rotate&quot;:0},&quot;layout&quot;:{&quot;sizeRatio&quot;:{&quot;x&quot;:0.88,&quot;y&quot;:0.88},&quot;keepAspectRatio&quot;:false},&quot;opacity&quot;:1,&quot;path&quot;:{&quot;type&quot;:&quot;RECT&quot;,&quot;size&quot;:{&quot;x&quot;:183.3997252747252,&quot;y&quot;:37.888881118881116},&quot;cornerRounding&quot;:{&quot;type&quot;:&quot;ARC_LENGTH&quot;,&quot;global&quot;:0}},&quot;pathStyles&quot;:[{&quot;type&quot;:&quot;FILL&quot;,&quot;fillStyle&quot;:&quot;rgba(84,131,151,0.41)&quot;},{&quot;type&quot;:&quot;STROKE&quot;,&quot;strokeStyle&quot;:&quot;rgba(83, 131, 153, 0.8313725490196079)&quot;,&quot;lineWidth&quot;:0,&quot;lineJoin&quot;:&quot;round&quot;}],&quot;isLocked&quot;:false,&quot;parent&quot;:{&quot;type&quot;:&quot;CHILD&quot;,&quot;parentId&quot;:&quot;0dde2a3b-03ac-479e-887a-15a8b05e9eb0&quot;,&quot;order&quot;:&quot;71&quot;}},&quot;8df91ba1-bf08-472a-ac0e-b7143eef28b8&quot;:{&quot;type&quot;:&quot;FIGURE_OBJECT&quot;,&quot;id&quot;:&quot;8df91ba1-bf08-472a-ac0e-b7143eef28b8&quot;,&quot;relativeTransform&quot;:{&quot;translate&quot;:{&quot;x&quot;:0,&quot;y&quot;:0},&quot;rotate&quot;:0},&quot;text&quot;:{&quot;textData&quot;:{&quot;lineSpacing&quot;:&quot;normal&quot;,&quot;alignment&quot;:&quot;center&quot;,&quot;lines&quot;:[{&quot;runs&quot;:[{&quot;style&quot;:{&quot;fontFamily&quot;:&quot;Roboto&quot;,&quot;fontSize&quot;:12.384615384615383,&quot;color&quot;:&quot;rgba(23,23,23,1)&quot;,&quot;fontWeight&quot;:&quot;normal&quot;,&quot;fontStyle&quot;:&quot;normal&quot;,&quot;decoration&quot;:&quot;none&quot;,&quot;script&quot;:&quot;none&quot;},&quot;range&quot;:[0,32]}],&quot;text&quot;:&quot;Sustained proliferative signaling&quot;,&quot;baseStyle&quot;:{&quot;fontFamily&quot;:&quot;Roboto&quot;,&quot;fontSize&quot;:12.384615384615383,&quot;color&quot;:&quot;rgba(23,23,23,1)&quot;,&quot;fontWeight&quot;:&quot;normal&quot;,&quot;fontStyle&quot;:&quot;normal&quot;,&quot;decoration&quot;:&quot;none&quot;,&quot;script&quot;:&quot;none&quot;}}],&quot;verticalAlign&quot;:&quot;TOP&quot;},&quot;size&quot;:{&quot;x&quot;:161.3917582417582,&quot;y&quot;:28.148461538461536},&quot;targetSize&quot;:{&quot;x&quot;:142.7696322907861,&quot;y&quot;:2},&quot;format&quot;:&quot;BETTER_TEXT&quot;,&quot;verticalAlign&quot;:&quot;TOP&quot;},&quot;parent&quot;:{&quot;type&quot;:&quot;CHILD&quot;,&quot;parentId&quot;:&quot;29810293-bd9e-4496-be97-5802ee710a3c&quot;,&quot;order&quot;:&quot;5&quot;}},&quot;ae309b15-0217-4efe-bbf1-203e67a76e02&quot;:{&quot;type&quot;:&quot;FIGURE_OBJECT&quot;,&quot;id&quot;:&quot;ae309b15-0217-4efe-bbf1-203e67a76e02&quot;,&quot;relativeTransform&quot;:{&quot;translate&quot;:{&quot;x&quot;:-258.20373599709137,&quot;y&quot;:-47.194216766322185},&quot;rotate&quot;:0},&quot;opacity&quot;:1,&quot;source&quot;:{&quot;type&quot;:&quot;ASSETS&quot;},&quot;pathStyles&quot;:[{&quot;type&quot;:&quot;FILL&quot;,&quot;fillStyle&quot;:&quot;rgb(0,0,0)&quot;}],&quot;isLocked&quot;:false,&quot;parent&quot;:{&quot;type&quot;:&quot;CHILD&quot;,&quot;parentId&quot;:&quot;0dde2a3b-03ac-479e-887a-15a8b05e9eb0&quot;,&quot;order&quot;:&quot;76&quot;}},&quot;bed11cef-5981-49b9-9930-984d364b155d&quot;:{&quot;type&quot;:&quot;FIGURE_OBJECT&quot;,&quot;id&quot;:&quot;bed11cef-5981-49b9-9930-984d364b155d&quot;,&quot;name&quot;:&quot;Sphere&quot;,&quot;relativeTransform&quot;:{&quot;translate&quot;:{&quot;x&quot;:11.503980769230727,&quot;y&quot;:-4.75346258081817e-14},&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05&quot;}},&quot;a19e3997-f386-442c-ac72-a8d58d89e9c2&quot;:{&quot;type&quot;:&quot;FIGURE_OBJECT&quot;,&quot;id&quot;:&quot;a19e3997-f386-442c-ac72-a8d58d89e9c2&quot;,&quot;name&quot;:&quot;Sphere&quot;,&quot;relativeTransform&quot;:{&quot;translate&quot;:{&quot;x&quot;:6.00167307692301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1&quot;}},&quot;d79e91c7-2e28-489e-ace4-bf0bce4f7c9e&quot;:{&quot;type&quot;:&quot;FIGURE_OBJECT&quot;,&quot;id&quot;:&quot;d79e91c7-2e28-489e-ace4-bf0bce4f7c9e&quot;,&quot;name&quot;:&quot;Sphere&quot;,&quot;relativeTransform&quot;:{&quot;translate&quot;:{&quot;x&quot;:-3.8954038461539002,&quot;y&quot;:-11.87507692307705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2&quot;}},&quot;a860b489-1461-412a-aa4b-b2660cccc259&quot;:{&quot;type&quot;:&quot;FIGURE_OBJECT&quot;,&quot;id&quot;:&quot;a860b489-1461-412a-aa4b-b2660cccc259&quot;,&quot;name&quot;:&quot;Sphere&quot;,&quot;relativeTransform&quot;:{&quot;translate&quot;:{&quot;x&quot;:-11.503980769230822,&quot;y&quot;:-6.3727692307693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3&quot;}},&quot;2dae6951-59ff-402c-be19-b279ea0052fe&quot;:{&quot;type&quot;:&quot;FIGURE_OBJECT&quot;,&quot;id&quot;:&quot;2dae6951-59ff-402c-be19-b279ea0052fe&quot;,&quot;name&quot;:&quot;Sphere&quot;,&quot;relativeTransform&quot;:{&quot;translate&quot;:{&quot;x&quot;:4.519942307692182,&quot;y&quot;:8.279999999999864},&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5&quot;}},&quot;c2e5a355-4b9c-4181-a1fa-b85b8c58c400&quot;:{&quot;type&quot;:&quot;FIGURE_OBJECT&quot;,&quot;id&quot;:&quot;c2e5a355-4b9c-4181-a1fa-b85b8c58c400&quot;,&quot;name&quot;:&quot;Sphere&quot;,&quot;relativeTransform&quot;:{&quot;translate&quot;:{&quot;x&quot;:4.519942307692283,&quot;y&quot;:-1.797538461538543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55&quot;}},&quot;a77df076-c37a-483f-9c0f-6381ed2ec6ca&quot;:{&quot;type&quot;:&quot;FIGURE_OBJECT&quot;,&quot;id&quot;:&quot;a77df076-c37a-483f-9c0f-6381ed2ec6ca&quot;,&quot;name&quot;:&quot;Sphere&quot;,&quot;relativeTransform&quot;:{&quot;translate&quot;:{&quot;x&quot;:-3.8954038461539002,&quot;y&quot;:-1.4810375148499588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6&quot;}},&quot;0dcdda45-7503-4e5a-8935-a0396f3585aa&quot;:{&quot;type&quot;:&quot;FIGURE_OBJECT&quot;,&quot;id&quot;:&quot;0dcdda45-7503-4e5a-8935-a0396f3585aa&quot;,&quot;name&quot;:&quot;Sphere&quot;,&quot;relativeTransform&quot;:{&quot;translate&quot;:{&quot;x&quot;:-3.8954038461539002,&quot;y&quot;:11.875076923076856},&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7&quot;}},&quot;8d4ff7da-bd43-4f49-ab4d-1e75cadd9456&quot;:{&quot;type&quot;:&quot;FIGURE_OBJECT&quot;,&quot;id&quot;:&quot;8d4ff7da-bd43-4f49-ab4d-1e75cadd9456&quot;,&quot;name&quot;:&quot;Sphere&quot;,&quot;relativeTransform&quot;:{&quot;translate&quot;:{&quot;x&quot;:-11.503954437219262,&quot;y&quot;:6.37289747118633},&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ae309b15-0217-4efe-bbf1-203e67a76e02&quot;,&quot;order&quot;:&quot;8&quot;}},&quot;547b6d55-cf61-480d-b1dd-b7ec213f74b0&quot;:{&quot;type&quot;:&quot;FIGURE_OBJECT&quot;,&quot;id&quot;:&quot;547b6d55-cf61-480d-b1dd-b7ec213f74b0&quot;,&quot;relativeTransform&quot;:{&quot;translate&quot;:{&quot;x&quot;:-218.77687061247605,&quot;y&quot;:-74.05954368939906},&quot;rotate&quot;:0},&quot;opacity&quot;:1,&quot;source&quot;:{&quot;type&quot;:&quot;ASSETS&quot;},&quot;pathStyles&quot;:[{&quot;type&quot;:&quot;FILL&quot;,&quot;fillStyle&quot;:&quot;rgb(0,0,0)&quot;}],&quot;isLocked&quot;:false,&quot;parent&quot;:{&quot;type&quot;:&quot;CHILD&quot;,&quot;parentId&quot;:&quot;0dde2a3b-03ac-479e-887a-15a8b05e9eb0&quot;,&quot;order&quot;:&quot;77&quot;}},&quot;2ed33d2d-ba8e-4f40-bd19-dfbe9b3c496e&quot;:{&quot;type&quot;:&quot;FIGURE_OBJECT&quot;,&quot;id&quot;:&quot;2ed33d2d-ba8e-4f40-bd19-dfbe9b3c496e&quot;,&quot;name&quot;:&quot;Sphere&quot;,&quot;relativeTransform&quot;:{&quot;translate&quot;:{&quot;x&quot;:6.731923076923041,&quot;y&quot;:-1.07878846153844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7b6d55-cf61-480d-b1dd-b7ec213f74b0&quot;,&quot;order&quot;:&quot;2&quot;}},&quot;62924907-7b00-4e1a-bfab-190d17610d99&quot;:{&quot;type&quot;:&quot;FIGURE_OBJECT&quot;,&quot;id&quot;:&quot;62924907-7b00-4e1a-bfab-190d17610d99&quot;,&quot;name&quot;:&quot;Sphere&quot;,&quot;relativeTransform&quot;:{&quot;translate&quot;:{&quot;x&quot;:-1.2296153846154192,&quot;y&quot;:4.617249999999887},&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7b6d55-cf61-480d-b1dd-b7ec213f74b0&quot;,&quot;order&quot;:&quot;5&quot;}},&quot;9c8f4b0d-8604-4edf-b154-d26632614aa2&quot;:{&quot;type&quot;:&quot;FIGURE_OBJECT&quot;,&quot;id&quot;:&quot;9c8f4b0d-8604-4edf-b154-d26632614aa2&quot;,&quot;name&quot;:&quot;Sphere&quot;,&quot;relativeTransform&quot;:{&quot;translate&quot;:{&quot;x&quot;:-6.7319230769231355,&quot;y&quot;:-4.617249999999981},&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547b6d55-cf61-480d-b1dd-b7ec213f74b0&quot;,&quot;order&quot;:&quot;7&quot;}},&quot;1b252289-2ada-4b42-9e61-912cbcd2503c&quot;:{&quot;type&quot;:&quot;FIGURE_OBJECT&quot;,&quot;id&quot;:&quot;1b252289-2ada-4b42-9e61-912cbcd2503c&quot;,&quot;relativeTransform&quot;:{&quot;translate&quot;:{&quot;x&quot;:-220.0064859970914,&quot;y&quot;:-20.292178304783672},&quot;rotate&quot;:0},&quot;opacity&quot;:1,&quot;source&quot;:{&quot;type&quot;:&quot;ASSETS&quot;},&quot;pathStyles&quot;:[{&quot;type&quot;:&quot;FILL&quot;,&quot;fillStyle&quot;:&quot;rgb(0,0,0)&quot;}],&quot;isLocked&quot;:false,&quot;parent&quot;:{&quot;type&quot;:&quot;CHILD&quot;,&quot;parentId&quot;:&quot;0dde2a3b-03ac-479e-887a-15a8b05e9eb0&quot;,&quot;order&quot;:&quot;8&quot;}},&quot;ed636c1c-b9f1-48fd-9d15-d401927c8cce&quot;:{&quot;type&quot;:&quot;FIGURE_OBJECT&quot;,&quot;id&quot;:&quot;ed636c1c-b9f1-48fd-9d15-d401927c8cce&quot;,&quot;name&quot;:&quot;Sphere&quot;,&quot;relativeTransform&quot;:{&quot;translate&quot;:{&quot;x&quot;:-2.6538461538462004,&quot;y&quot;:-5.5023076923078635},&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b252289-2ada-4b42-9e61-912cbcd2503c&quot;,&quot;order&quot;:&quot;2&quot;}},&quot;0f731e15-b370-41cd-9f72-e6ff5486c115&quot;:{&quot;type&quot;:&quot;FIGURE_OBJECT&quot;,&quot;id&quot;:&quot;0f731e15-b370-41cd-9f72-e6ff5486c115&quot;,&quot;name&quot;:&quot;Sphere&quot;,&quot;relativeTransform&quot;:{&quot;translate&quot;:{&quot;x&quot;:-5.502307692307763,&quot;y&quot;:5.502307692307669},&quot;rotate&quot;:0,&quot;skewX&quot;:0,&quot;scale&quot;:{&quot;x&quot;:-0.03668223798749947,&quot;y&quot;:0.03668223798749947}},&quot;opacity&quot;:0.59,&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b252289-2ada-4b42-9e61-912cbcd2503c&quot;,&quot;order&quot;:&quot;5&quot;}},&quot;b9e74596-daf1-41e3-bdc4-d084a8f74c0e&quot;:{&quot;type&quot;:&quot;FIGURE_OBJECT&quot;,&quot;id&quot;:&quot;b9e74596-daf1-41e3-bdc4-d084a8f74c0e&quot;,&quot;name&quot;:&quot;Sphere&quot;,&quot;relativeTransform&quot;:{&quot;translate&quot;:{&quot;x&quot;:5.502307692307669,&quot;y&quot;:-2.4867287716181006e-13},&quot;rotate&quot;:0,&quot;skewX&quot;:0,&quot;scale&quot;:{&quot;x&quot;:-0.03668223798749947,&quot;y&quot;:0.03668223798749947}},&quot;opacity&quot;:1,&quot;image&quot;:{&quot;url&quot;:&quot;https://icons.biorender.com/biorender/5f4529c2929bce0028c9f877/sphere.png&quot;,&quot;fallbackUrl&quot;:&quot;https://res.cloudinary.com/dlcjuc3ej/image/upload/v1598368171/ew6k84mtkvzvpdegkgon.svg#/keystone/api/icons/5f4529c2929bce0028c9f877/sphere.svg&quot;,&quot;size&quot;:{&quot;x&quot;:150,&quot;y&quot;:150},&quot;isPremium&quot;:false,&quot;isPacked&quot;:true},&quot;source&quot;:{&quot;id&quot;:&quot;5b8847989629ce1400901caa&quot;,&quot;type&quot;:&quot;ASSETS&quot;},&quot;pathStyles&quot;:[{&quot;type&quot;:&quot;FILL&quot;,&quot;fillStyle&quot;:&quot;rgb(0,0,0)&quot;}],&quot;isLocked&quot;:false,&quot;parent&quot;:{&quot;type&quot;:&quot;CHILD&quot;,&quot;parentId&quot;:&quot;1b252289-2ada-4b42-9e61-912cbcd2503c&quot;,&quot;order&quot;:&quot;7&quot;}},&quot;c75211bd-3de5-4aca-96cd-b5fbaab78584&quot;:{&quot;type&quot;:&quot;FIGURE_OBJECT&quot;,&quot;id&quot;:&quot;c75211bd-3de5-4aca-96cd-b5fbaab78584&quot;,&quot;relativeTransform&quot;:{&quot;translate&quot;:{&quot;x&quot;:-222.0057027634136,&quot;y&quot;:-46.55200000000007},&quot;rotate&quot;:0},&quot;opacity&quot;:1,&quot;source&quot;:{&quot;type&quot;:&quot;ASSETS&quot;},&quot;pathStyles&quot;:[{&quot;type&quot;:&quot;FILL&quot;,&quot;fillStyle&quot;:&quot;rgb(0,0,0)&quot;}],&quot;isLocked&quot;:false,&quot;parent&quot;:{&quot;type&quot;:&quot;CHILD&quot;,&quot;parentId&quot;:&quot;0dde2a3b-03ac-479e-887a-15a8b05e9eb0&quot;,&quot;order&quot;:&quot;82&quot;}},&quot;73c35633-a0dd-4eaa-8e13-18075686b2d9&quot;:{&quot;type&quot;:&quot;FIGURE_OBJECT&quot;,&quot;id&quot;:&quot;73c35633-a0dd-4eaa-8e13-18075686b2d9&quot;,&quot;relativeTransform&quot;:{&quot;translate&quot;:{&quot;x&quot;:0,&quot;y&quot;:-10.106730769230728},&quot;rotate&quot;:6.283185307179586},&quot;opacity&quot;:1,&quot;path&quot;:{&quot;type&quot;:&quot;POLY_LINE&quot;,&quot;points&quot;:[{&quot;x&quot;:-16.926695392832418,&quot;y&quot;:10.103898804150091},{&quot;x&quot;:16.92669539283232,&quot;y&quot;:10.103898804150091},{&quot;x&quot;:9.43240876613043,&quot;y&quot;:-10.103898804149992}],&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5211bd-3de5-4aca-96cd-b5fbaab78584&quot;,&quot;order&quot;:&quot;2&quot;}},&quot;22819890-b7af-4ee2-a48a-a0324b997357&quot;:{&quot;type&quot;:&quot;FIGURE_OBJECT&quot;,&quot;id&quot;:&quot;22819890-b7af-4ee2-a48a-a0324b997357&quot;,&quot;relativeTransform&quot;:{&quot;translate&quot;:{&quot;x&quot;:1.9921538461538042,&quot;y&quot;:10.106730769230829},&quot;rotate&quot;:6.283185307179586},&quot;opacity&quot;:1,&quot;path&quot;:{&quot;type&quot;:&quot;POLY_LINE&quot;,&quot;points&quot;:[{&quot;x&quot;:-14.934236841473123,&quot;y&quot;:-10.103898804150091},{&quot;x&quot;:14.934236841473224,&quot;y&quot;:-10.103898804150091},{&quot;x&quot;:7.439950214771338,&quot;y&quot;:10.103898804150091}],&quot;closed&quot;:false,&quot;cornerRounding&quot;:{&quot;type&quot;:&quot;ARC_LENGTH&quot;,&quot;global&quot;:13.079997672412793}},&quot;pathStyles&quot;:[{&quot;type&quot;:&quot;FILL&quot;,&quot;fillStyle&quot;:&quot;rgba(0,0,0,0)&quot;},{&quot;type&quot;:&quot;STROKE&quot;,&quot;strokeStyle&quot;:&quot;rgba(91,29,29,1)&quot;,&quot;lineWidth&quot;:1.7692307692307692,&quot;lineJoin&quot;:&quot;round&quot;}],&quot;pathMarkers&quot;:{&quot;markerEnd&quot;:{&quot;type&quot;:&quot;PATH&quot;,&quot;units&quot;:{&quot;type&quot;:&quot;STROKE_WIDTH&quot;,&quot;scale&quot;:0.85},&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c75211bd-3de5-4aca-96cd-b5fbaab78584&quot;,&quot;order&quot;:&quot;5&quot;}},&quot;42bf0563-cbfb-4b9d-af87-b71091c1db60&quot;:{&quot;type&quot;:&quot;FIGURE_OBJECT&quot;,&quot;id&quot;:&quot;42bf0563-cbfb-4b9d-af87-b71091c1db60&quot;,&quot;relativeTransform&quot;:{&quot;translate&quot;:{&quot;x&quot;:-255.96349849614214,&quot;y&quot;:-11.437546153846158},&quot;rotate&quot;:0},&quot;opacity&quot;:1,&quot;pathStyles&quot;:[{&quot;type&quot;:&quot;FILL&quot;,&quot;fillStyle&quot;:&quot;rgba(91,29,29,1)&quot;}],&quot;text&quot;:{&quot;textData&quot;:{&quot;lineSpacing&quot;:&quot;normal&quot;,&quot;alignment&quot;:&quot;center&quot;,&quot;lines&quot;:[{&quot;runs&quot;:[{&quot;style&quot;:{&quot;fontFamily&quot;:&quot;Roboto&quot;,&quot;fontSize&quot;:9.435897435897434,&quot;color&quot;:&quot;rgba(91,29,29,1)&quot;,&quot;fontWeight&quot;:&quot;normal&quot;,&quot;fontStyle&quot;:&quot;normal&quot;,&quot;decoration&quot;:&quot;none&quot;,&quot;script&quot;:&quot;none&quot;},&quot;range&quot;:[0,17]}],&quot;text&quot;:&quot;Growth suppressors&quot;,&quot;baseStyle&quot;:{&quot;fontFamily&quot;:&quot;Roboto&quot;,&quot;fontSize&quot;:9.435897435897434,&quot;color&quot;:&quot;rgba(91,29,29,1)&quot;,&quot;fontWeight&quot;:&quot;normal&quot;,&quot;fontStyle&quot;:&quot;normal&quot;,&quot;decoration&quot;:&quot;none&quot;,&quot;script&quot;:&quot;none&quot;}}],&quot;verticalAlign&quot;:&quot;TOP&quot;},&quot;size&quot;:{&quot;x&quot;:52.10884023969377,&quot;y&quot;:23.031138461538458},&quot;targetSize&quot;:{&quot;x&quot;:46.096281750498335,&quot;y&quot;:20.37369940828402},&quot;format&quot;:&quot;BETTER_TEXT&quot;,&quot;verticalAlign&quot;:&quot;TOP&quot;},&quot;isLocked&quot;:false,&quot;parent&quot;:{&quot;type&quot;:&quot;CHILD&quot;,&quot;parentId&quot;:&quot;0dde2a3b-03ac-479e-887a-15a8b05e9eb0&quot;,&quot;order&quot;:&quot;85&quot;}},&quot;c8172745-a589-4ca6-93ea-86b3b96c1d31&quot;:{&quot;type&quot;:&quot;FIGURE_OBJECT&quot;,&quot;id&quot;:&quot;c8172745-a589-4ca6-93ea-86b3b96c1d31&quot;,&quot;relativeTransform&quot;:{&quot;translate&quot;:{&quot;x&quot;:-193.6964416598225,&quot;y&quot;:-174.2987179487179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232323&quot;,&quot;fontWeight&quot;:&quot;bold&quot;,&quot;fontStyle&quot;:&quot;normal&quot;,&quot;decoration&quot;:&quot;none&quot;,&quot;script&quot;:&quot;none&quot;},&quot;range&quot;:[0,17]}],&quot;text&quot;:&quot;Original hallmarks&quot;,&quot;baseStyle&quot;:{&quot;fontFamily&quot;:&quot;Roboto&quot;,&quot;fontSize&quot;:12.974358974358973,&quot;color&quot;:&quot;#232323&quot;,&quot;fontWeight&quot;:&quot;bold&quot;,&quot;fontStyle&quot;:&quot;normal&quot;,&quot;decoration&quot;:&quot;none&quot;,&quot;script&quot;:&quot;none&quot;}}],&quot;verticalAlign&quot;:&quot;TOP&quot;},&quot;size&quot;:{&quot;x&quot;:107.18989933638247,&quot;y&quot;:15.923076923076923},&quot;targetSize&quot;:{&quot;x&quot;:94.82183402833833,&quot;y&quot;:14.085798816568047},&quot;format&quot;:&quot;BETTER_TEXT&quot;,&quot;verticalAlign&quot;:&quot;TOP&quot;},&quot;isLocked&quot;:false,&quot;parent&quot;:{&quot;type&quot;:&quot;CHILD&quot;,&quot;parentId&quot;:&quot;0dde2a3b-03ac-479e-887a-15a8b05e9eb0&quot;,&quot;order&quot;:&quot;9&quot;}},&quot;e50cb89c-38d9-4fcd-8932-0f26a3f21124&quot;:{&quot;type&quot;:&quot;FIGURE_OBJECT&quot;,&quot;id&quot;:&quot;e50cb89c-38d9-4fcd-8932-0f26a3f21124&quot;,&quot;relativeTransform&quot;:{&quot;translate&quot;:{&quot;x&quot;:194.53418292674158,&quot;y&quot;:-174.20505750194582},&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7]}],&quot;text&quot;:&quot;Emerging hallmark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119.94182739194467,&quot;y&quot;:15.923076923076923},&quot;targetSize&quot;:{&quot;x&quot;:106.10238576979721,&quot;y&quot;:14.085798816568047},&quot;format&quot;:&quot;BETTER_TEXT&quot;,&quot;verticalAlign&quot;:&quot;TOP&quot;},&quot;isLocked&quot;:false,&quot;parent&quot;:{&quot;type&quot;:&quot;CHILD&quot;,&quot;parentId&quot;:&quot;0dde2a3b-03ac-479e-887a-15a8b05e9eb0&quot;,&quot;order&quot;:&quot;92&quot;}},&quot;6b68d39a-ac4a-40ae-bdc7-3ef2e118419e&quot;:{&quot;type&quot;:&quot;FIGURE_OBJECT&quot;,&quot;id&quot;:&quot;6b68d39a-ac4a-40ae-bdc7-3ef2e118419e&quot;,&quot;relativeTransform&quot;:{&quot;translate&quot;:{&quot;x&quot;:389.2554563313393,&quot;y&quot;:-174.91984107612308},&quot;rotate&quot;:0},&quot;opacity&quot;:1,&quot;pathStyles&quot;:[{&quot;type&quot;:&quot;FILL&quot;,&quot;fillStyle&quot;:&quot;#232323&quot;}],&quot;text&quot;:{&quot;textData&quot;:{&quot;lineSpacing&quot;:&quot;normal&quot;,&quot;alignment&quot;:&quot;center&quot;,&quot;lines&quot;:[{&quot;runs&quot;:[{&quot;style&quot;:{&quot;fontFamily&quot;:&quot;Roboto&quot;,&quot;fontSize&quot;:12.974358974358973,&quot;color&quot;:&quot;rgb(0,0,0)&quot;,&quot;fontWeight&quot;:&quot;bold&quot;,&quot;fontStyle&quot;:&quot;normal&quot;,&quot;decoration&quot;:&quot;none&quot;,&quot;script&quot;:&quot;none&quot;},&quot;range&quot;:[0,15]}],&quot;text&quot;:&quot;Enabling factors&quot;,&quot;baseStyle&quot;:{&quot;fontFamily&quot;:&quot;Roboto&quot;,&quot;fontSize&quot;:12.974358974358973,&quot;color&quot;:&quot;rgb(0,0,0)&quot;,&quot;fontWeight&quot;:&quot;bold&quot;,&quot;fontStyle&quot;:&quot;normal&quot;,&quot;decoration&quot;:&quot;none&quot;,&quot;script&quot;:&quot;none&quot;}}],&quot;verticalAlign&quot;:&quot;TOP&quot;},&quot;size&quot;:{&quot;x&quot;:96.58692992777502,&quot;y&quot;:15.923076923076923},&quot;targetSize&quot;:{&quot;x&quot;:85.4422841668779,&quot;y&quot;:14.085798816568047},&quot;format&quot;:&quot;BETTER_TEXT&quot;,&quot;verticalAlign&quot;:&quot;TOP&quot;},&quot;isLocked&quot;:false,&quot;parent&quot;:{&quot;type&quot;:&quot;CHILD&quot;,&quot;parentId&quot;:&quot;0dde2a3b-03ac-479e-887a-15a8b05e9eb0&quot;,&quot;order&quot;:&quot;95&quot;}},&quot;261dae18-04f7-405c-b9fe-dcd555b2e518&quot;:{&quot;relativeTransform&quot;:{&quot;translate&quot;:{&quot;x&quot;:-389.11935593030535,&quot;y&quot;:-36.93385919634488},&quot;rotate&quot;:0},&quot;type&quot;:&quot;FIGURE_OBJECT&quot;,&quot;id&quot;:&quot;261dae18-04f7-405c-b9fe-dcd555b2e518&quot;,&quot;name&quot;:&quot;dsDNA brush 1 (straight)&quot;,&quot;displayName&quot;:&quot;dsDNA brush (straight)&quot;,&quot;opacity&quot;:1,&quot;source&quot;:{&quot;id&quot;:&quot;5e75573302a72400a91d3c9b&quot;,&quot;type&quot;:&quot;ASSETS&quot;},&quot;path&quot;:{&quot;type&quot;:&quot;POLY_LINE&quot;,&quot;points&quot;:[{&quot;x&quot;:-74.54532852546218,&quot;y&quot;:0},{&quot;x&quot;:74.54532852546215,&quot;y&quot;:0}],&quot;closed&quot;:false},&quot;pathStyles&quot;:[{&quot;type&quot;:&quot;FILL&quot;,&quot;fillStyle&quot;:&quot;rgba(0,0,0,0)&quot;},{&quot;type&quot;:&quot;STROKE&quot;,&quot;strokeStyle&quot;:&quot;rgba(0,0,0,0)&quot;,&quot;lineWidth&quot;:28.307692307692307,&quot;lineJoin&quot;:&quot;round&quot;}],&quot;pathSmoothing&quot;:{&quot;type&quot;:&quot;CATMULL_SMOOTHING&quot;,&quot;smoothing&quot;:0.2},&quot;pathPattern&quot;:{&quot;type&quot;:&quot;ROW&quot;,&quot;patternId&quot;:&quot;51802da3-75d8-4095-85c0-0da67bf3a669&quot;,&quot;patternTransform&quot;:{&quot;translate&quot;:{&quot;x&quot;:0.000027960239175948845,&quot;y&quot;:-0.5},&quot;rotate&quot;:0,&quot;skewX&quot;:0,&quot;scale&quot;:{&quot;x&quot;:0.00558659217877095,&quot;y&quot;:0.00558659217877095}},&quot;xUnits&quot;:&quot;STROKE_WIDTH&quot;,&quot;yUnits&quot;:&quot;STROKE_WIDTH&quot;,&quot;bending&quot;:true,&quot;repeat&quot;:{&quot;distance&quot;:2.04843582920522,&quot;align&quot;:&quot;CENTER&quot;},&quot;isPremium&quot;:true},&quot;isLocked&quot;:false,&quot;parent&quot;:{&quot;type&quot;:&quot;CHILD&quot;,&quot;parentId&quot;:&quot;0dde2a3b-03ac-479e-887a-15a8b05e9eb0&quot;,&quot;order&quot;:&quot;97&quot;},&quot;isPremium&quot;:true},&quot;51802da3-75d8-4095-85c0-0da67bf3a669&quot;:{&quot;type&quot;:&quot;FIGURE_OBJECT&quot;,&quot;id&quot;:&quot;51802da3-75d8-4095-85c0-0da67bf3a669&quot;,&quot;relativeTransform&quot;:{&quot;translate&quot;:{&quot;x&quot;:0,&quot;y&quot;:0},&quot;rotate&quot;:0,&quot;skewX&quot;:0,&quot;scale&quot;:{&quot;x&quot;:1,&quot;y&quot;:1}},&quot;source&quot;:{&quot;type&quot;:&quot;ASSETS&quot;,&quot;id&quot;:&quot;5e713b6776df310028d1ed8f&quot;},&quot;name&quot;:&quot;dsDNA (for brush)&quot;},&quot;201d5624-1019-4133-9364-e0fb696b04ec&quot;:{&quot;type&quot;:&quot;FIGURE_OBJECT&quot;,&quot;id&quot;:&quot;201d5624-1019-4133-9364-e0fb696b04ec&quot;,&quot;parent&quot;:{&quot;type&quot;:&quot;CHILD&quot;,&quot;parentId&quot;:&quot;51802da3-75d8-4095-85c0-0da67bf3a669&quot;,&quot;order&quot;:&quot;5&quot;},&quot;relativeTransform&quot;:{&quot;translate&quot;:{&quot;x&quot;:0,&quot;y&quot;:0},&quot;rotate&quot;:0,&quot;skewX&quot;:0,&quot;scale&quot;:{&quot;x&quot;:1,&quot;y&quot;:1}}},&quot;582b669f-3a1d-4366-9d04-528839482482&quot;:{&quot;type&quot;:&quot;FIGURE_OBJECT&quot;,&quot;id&quot;:&quot;582b669f-3a1d-4366-9d04-528839482482&quot;,&quot;parent&quot;:{&quot;type&quot;:&quot;CHILD&quot;,&quot;parentId&quot;:&quot;201d5624-1019-4133-9364-e0fb696b04ec&quot;,&quot;order&quot;:&quot;02&quot;},&quot;relativeTransform&quot;:{&quot;translate&quot;:{&quot;x&quot;:0,&quot;y&quot;:0},&quot;rotate&quot;:0,&quot;skewX&quot;:0,&quot;scale&quot;:{&quot;x&quot;:1,&quot;y&quot;:1}},&quot;path&quot;:{&quot;type&quot;:&quot;SPLINE&quot;,&quot;spline&quot;:{&quot;points&quot;:[{&quot;x&quot;:349.93,&quot;y&quot;:28,&quot;isEndPoint&quot;:true},{&quot;x&quot;:349.58,&quot;y&quot;:27.94,&quot;isEndPoint&quot;:true},{&quot;x&quot;:345.420090560734,&quot;y&quot;:27.256423933257807,&quot;isEndPoint&quot;:false},{&quot;x&quot;:341.2152426574473,&quot;y&quot;:26.88206545538172,&quot;isEndPoint&quot;:false},{&quot;x&quot;:336.9999999999998,&quot;y&quot;:26.81999999999998,&quot;isEndPoint&quot;:true},{&quot;x&quot;:336.56999999999977,&quot;y&quot;:26.81999999999998,&quot;isEndPoint&quot;:true},{&quot;x&quot;:336.56999999999977,&quot;y&quot;:75.24999999999997,&quot;isEndPoint&quot;:true},{&quot;x&quot;:350,&quot;y&quot;:75.24999999999997,&quot;isEndPoint&quot;:true}],&quot;closed&quot;:true}},&quot;pathStyles&quot;:[{&quot;type&quot;:&quot;FILL&quot;,&quot;fillStyle&quot;:&quot;#bd1919&quot;}],&quot;opacity&quot;:1},&quot;d9dc5453-07f9-4026-909e-a4adfb6657d3&quot;:{&quot;type&quot;:&quot;FIGURE_OBJECT&quot;,&quot;id&quot;:&quot;d9dc5453-07f9-4026-909e-a4adfb6657d3&quot;,&quot;parent&quot;:{&quot;type&quot;:&quot;CHILD&quot;,&quot;parentId&quot;:&quot;201d5624-1019-4133-9364-e0fb696b04ec&quot;,&quot;order&quot;:&quot;05&quot;},&quot;relativeTransform&quot;:{&quot;translate&quot;:{&quot;x&quot;:0,&quot;y&quot;:0},&quot;rotate&quot;:0,&quot;skewX&quot;:0,&quot;scale&quot;:{&quot;x&quot;:1,&quot;y&quot;:1}},&quot;path&quot;:{&quot;type&quot;:&quot;SPLINE&quot;,&quot;spline&quot;:{&quot;points&quot;:[{&quot;x&quot;:303.7,&quot;y&quot;:35.73,&quot;isEndPoint&quot;:true},{&quot;x&quot;:303.05,&quot;y&quot;:36.16,&quot;isEndPoint&quot;:true},{&quot;x&quot;:298.47819337198143,&quot;y&quot;:39.20332140819541,&quot;isEndPoint&quot;:false},{&quot;x&quot;:294.2530577534282,&quot;y&quot;:42.73768088593757,&quot;isEndPoint&quot;:false},{&quot;x&quot;:290.45,&quot;y&quot;:46.7,&quot;isEndPoint&quot;:true},{&quot;x&quot;:290.33,&quot;y&quot;:46.82,&quot;isEndPoint&quot;:true},{&quot;x&quot;:290.33,&quot;y&quot;:48,&quot;isEndPoint&quot;:true},{&quot;x&quot;:303.71,&quot;y&quot;:48,&quot;isEndPoint&quot;:true}],&quot;closed&quot;:true}},&quot;pathStyles&quot;:[{&quot;type&quot;:&quot;FILL&quot;,&quot;fillStyle&quot;:&quot;#bd1919&quot;}],&quot;opacity&quot;:1},&quot;1db36184-3683-471d-9e4a-173faa193c2d&quot;:{&quot;type&quot;:&quot;FIGURE_OBJECT&quot;,&quot;id&quot;:&quot;1db36184-3683-471d-9e4a-173faa193c2d&quot;,&quot;parent&quot;:{&quot;type&quot;:&quot;CHILD&quot;,&quot;parentId&quot;:&quot;201d5624-1019-4133-9364-e0fb696b04ec&quot;,&quot;order&quot;:&quot;1&quot;},&quot;relativeTransform&quot;:{&quot;translate&quot;:{&quot;x&quot;:0,&quot;y&quot;:0},&quot;rotate&quot;:0,&quot;skewX&quot;:0,&quot;scale&quot;:{&quot;x&quot;:1,&quot;y&quot;:1}},&quot;path&quot;:{&quot;type&quot;:&quot;SPLINE&quot;,&quot;spline&quot;:{&quot;points&quot;:[{&quot;x&quot;:245.8,&quot;y&quot;:51.33,&quot;isEndPoint&quot;:true},{&quot;x&quot;:245.8,&quot;y&quot;:75.67,&quot;isEndPoint&quot;:true},{&quot;x&quot;:246.58,&quot;y&quot;:74.32000000000001,&quot;isEndPoint&quot;:true},{&quot;x&quot;:251.39000000000001,&quot;y&quot;:65.99000000000001,&quot;isEndPoint&quot;:false},{&quot;x&quot;:255.25,&quot;y&quot;:59.75000000000001,&quot;isEndPoint&quot;:false},{&quot;x&quot;:259.08000000000004,&quot;y&quot;:54.06,&quot;isEndPoint&quot;:true},{&quot;x&quot;:259.16,&quot;y&quot;:53.96,&quot;isEndPoint&quot;:true},{&quot;x&quot;:259.16,&quot;y&quot;:51.32,&quot;isEndPoint&quot;:true}],&quot;closed&quot;:true}},&quot;pathStyles&quot;:[{&quot;type&quot;:&quot;FILL&quot;,&quot;fillStyle&quot;:&quot;#bd1919&quot;}],&quot;opacity&quot;:1},&quot;9e7f828c-636f-4e58-aafd-0fe74f752493&quot;:{&quot;type&quot;:&quot;FIGURE_OBJECT&quot;,&quot;id&quot;:&quot;9e7f828c-636f-4e58-aafd-0fe74f752493&quot;,&quot;parent&quot;:{&quot;type&quot;:&quot;CHILD&quot;,&quot;parentId&quot;:&quot;201d5624-1019-4133-9364-e0fb696b04ec&quot;,&quot;order&quot;:&quot;12&quot;},&quot;relativeTransform&quot;:{&quot;translate&quot;:{&quot;x&quot;:0,&quot;y&quot;:0},&quot;rotate&quot;:0,&quot;skewX&quot;:0,&quot;scale&quot;:{&quot;x&quot;:1,&quot;y&quot;:1}},&quot;path&quot;:{&quot;type&quot;:&quot;SPLINE&quot;,&quot;spline&quot;:{&quot;points&quot;:[{&quot;x&quot;:213,&quot;y&quot;:82.63,&quot;isEndPoint&quot;:true},{&quot;x&quot;:199.6,&quot;y&quot;:82.63,&quot;isEndPoint&quot;:true},{&quot;x&quot;:199.6,&quot;y&quot;:139.63,&quot;isEndPoint&quot;:true},{&quot;x&quot;:200.28,&quot;y&quot;:139.12,&quot;isEndPoint&quot;:true},{&quot;x&quot;:204.87602367797516,&quot;y&quot;:135.5646296070271,&quot;isEndPoint&quot;:false},{&quot;x&quot;:209.09180789220989,&quot;y&quot;:131.54321382238348,&quot;isEndPoint&quot;:false},{&quot;x&quot;:212.86000000000007,&quot;y&quot;:127.11999999999998,&quot;isEndPoint&quot;:true},{&quot;x&quot;:212.96000000000006,&quot;y&quot;:126.99999999999997,&quot;isEndPoint&quot;:true}],&quot;closed&quot;:true}},&quot;pathStyles&quot;:[{&quot;type&quot;:&quot;FILL&quot;,&quot;fillStyle&quot;:&quot;#bd1919&quot;}],&quot;opacity&quot;:1},&quot;c8785a83-64a6-4ec0-8f1a-5ed7550f5f32&quot;:{&quot;type&quot;:&quot;FIGURE_OBJECT&quot;,&quot;id&quot;:&quot;c8785a83-64a6-4ec0-8f1a-5ed7550f5f32&quot;,&quot;parent&quot;:{&quot;type&quot;:&quot;CHILD&quot;,&quot;parentId&quot;:&quot;201d5624-1019-4133-9364-e0fb696b04ec&quot;,&quot;order&quot;:&quot;15&quot;},&quot;relativeTransform&quot;:{&quot;translate&quot;:{&quot;x&quot;:0,&quot;y&quot;:0},&quot;rotate&quot;:0,&quot;skewX&quot;:0,&quot;scale&quot;:{&quot;x&quot;:1,&quot;y&quot;:1}},&quot;path&quot;:{&quot;type&quot;:&quot;SPLINE&quot;,&quot;spline&quot;:{&quot;points&quot;:[{&quot;x&quot;:30.05,&quot;y&quot;:58,&quot;isEndPoint&quot;:true},{&quot;x&quot;:30,&quot;y&quot;:57.85,&quot;isEndPoint&quot;:true},{&quot;x&quot;:26.219470562095637,&quot;y&quot;:52.939195258485015,&quot;isEndPoint&quot;:false},{&quot;x&quot;:22.002270972841174,&quot;y&quot;:48.380603321528994,&quot;isEndPoint&quot;:false},{&quot;x&quot;:17.39999999999982,&quot;y&quot;:44.229999999999805,&quot;isEndPoint&quot;:true},{&quot;x&quot;:16.69999999999982,&quot;y&quot;:43.5999999999998,&quot;isEndPoint&quot;:true},{&quot;x&quot;:16.69999999999982,&quot;y&quot;:105.0899999999998,&quot;isEndPoint&quot;:true},{&quot;x&quot;:30.09,&quot;y&quot;:105.0899999999998,&quot;isEndPoint&quot;:true}],&quot;closed&quot;:true}},&quot;pathStyles&quot;:[{&quot;type&quot;:&quot;FILL&quot;,&quot;fillStyle&quot;:&quot;#bd1919&quot;}],&quot;opacity&quot;:1},&quot;0392c070-6136-40e8-bf1f-347e6a8a6fed&quot;:{&quot;type&quot;:&quot;FIGURE_OBJECT&quot;,&quot;id&quot;:&quot;0392c070-6136-40e8-bf1f-347e6a8a6fed&quot;,&quot;parent&quot;:{&quot;type&quot;:&quot;CHILD&quot;,&quot;parentId&quot;:&quot;201d5624-1019-4133-9364-e0fb696b04ec&quot;,&quot;order&quot;:&quot;2&quot;},&quot;relativeTransform&quot;:{&quot;translate&quot;:{&quot;x&quot;:0,&quot;y&quot;:0},&quot;rotate&quot;:0,&quot;skewX&quot;:0,&quot;scale&quot;:{&quot;x&quot;:1,&quot;y&quot;:1}},&quot;path&quot;:{&quot;type&quot;:&quot;SPLINE&quot;,&quot;spline&quot;:{&quot;points&quot;:[{&quot;x&quot;:76.24,&quot;y&quot;:129.47,&quot;isEndPoint&quot;:true},{&quot;x&quot;:72.24,&quot;y&quot;:124.21,&quot;isEndPoint&quot;:false},{&quot;x&quot;:68.1,&quot;y&quot;:118.27,&quot;isEndPoint&quot;:false},{&quot;x&quot;:63.709999999999994,&quot;y&quot;:111.31,&quot;isEndPoint&quot;:true},{&quot;x&quot;:62.93999999999999,&quot;y&quot;:110.08,&quot;isEndPoint&quot;:true},{&quot;x&quot;:62.93999999999999,&quot;y&quot;:132.35,&quot;isEndPoint&quot;:true},{&quot;x&quot;:76.33,&quot;y&quot;:132.35,&quot;isEndPoint&quot;:true},{&quot;x&quot;:76.33,&quot;y&quot;:129.59,&quot;isEndPoint&quot;:true}],&quot;closed&quot;:true}},&quot;pathStyles&quot;:[{&quot;type&quot;:&quot;FILL&quot;,&quot;fillStyle&quot;:&quot;#bd1919&quot;}],&quot;opacity&quot;:1},&quot;52e7aa95-b4ea-4410-b538-050f54fe18d4&quot;:{&quot;type&quot;:&quot;FIGURE_OBJECT&quot;,&quot;id&quot;:&quot;52e7aa95-b4ea-4410-b538-050f54fe18d4&quot;,&quot;parent&quot;:{&quot;type&quot;:&quot;CHILD&quot;,&quot;parentId&quot;:&quot;201d5624-1019-4133-9364-e0fb696b04ec&quot;,&quot;order&quot;:&quot;22&quot;},&quot;relativeTransform&quot;:{&quot;translate&quot;:{&quot;x&quot;:0,&quot;y&quot;:0},&quot;rotate&quot;:0,&quot;skewX&quot;:0,&quot;scale&quot;:{&quot;x&quot;:1,&quot;y&quot;:1}},&quot;path&quot;:{&quot;type&quot;:&quot;SPLINE&quot;,&quot;spline&quot;:{&quot;points&quot;:[{&quot;x&quot;:120.86,&quot;y&quot;:127.32,&quot;isEndPoint&quot;:true},{&quot;x&quot;:107.49,&quot;y&quot;:127.32,&quot;isEndPoint&quot;:true},{&quot;x&quot;:107.49,&quot;y&quot;:133.85999999999999,&quot;isEndPoint&quot;:true},{&quot;x&quot;:107.64,&quot;y&quot;:133.98,&quot;isEndPoint&quot;:true},{&quot;x&quot;:111.52973984723954,&quot;y&quot;:137.3967269001932,&quot;isEndPoint&quot;:false},{&quot;x&quot;:115.75449562441779,&quot;y&quot;:140.4120165111848,&quot;isEndPoint&quot;:false},{&quot;x&quot;:120.25000000000006,&quot;y&quot;:142.98000000000002,&quot;isEndPoint&quot;:true},{&quot;x&quot;:120.87000000000006,&quot;y&quot;:143.34000000000003,&quot;isEndPoint&quot;:true}],&quot;closed&quot;:true}},&quot;pathStyles&quot;:[{&quot;type&quot;:&quot;FILL&quot;,&quot;fillStyle&quot;:&quot;#bd1919&quot;}],&quot;opacity&quot;:1},&quot;6a61da24-9e65-46ec-b4d9-6e98f5eb5487&quot;:{&quot;type&quot;:&quot;FIGURE_OBJECT&quot;,&quot;id&quot;:&quot;6a61da24-9e65-46ec-b4d9-6e98f5eb5487&quot;,&quot;parent&quot;:{&quot;type&quot;:&quot;CHILD&quot;,&quot;parentId&quot;:&quot;201d5624-1019-4133-9364-e0fb696b04ec&quot;,&quot;order&quot;:&quot;25&quot;},&quot;relativeTransform&quot;:{&quot;translate&quot;:{&quot;x&quot;:0,&quot;y&quot;:0},&quot;rotate&quot;:0,&quot;skewX&quot;:0,&quot;scale&quot;:{&quot;x&quot;:1,&quot;y&quot;:1}},&quot;path&quot;:{&quot;type&quot;:&quot;SPLINE&quot;,&quot;spline&quot;:{&quot;points&quot;:[{&quot;x&quot;:167.07,&quot;y&quot;:96,&quot;isEndPoint&quot;:true},{&quot;x&quot;:153.69,&quot;y&quot;:96,&quot;isEndPoint&quot;:true},{&quot;x&quot;:153.69,&quot;y&quot;:98.6,&quot;isEndPoint&quot;:true},{&quot;x&quot;:153.69,&quot;y&quot;:98.6,&quot;isEndPoint&quot;:true},{&quot;x&quot;:153.69,&quot;y&quot;:152.44,&quot;isEndPoint&quot;:true},{&quot;x&quot;:154.09,&quot;y&quot;:152.44,&quot;isEndPoint&quot;:true},{&quot;x&quot;:155.46,&quot;y&quot;:152.52,&quot;isEndPoint&quot;:true},{&quot;x&quot;:156.52,&quot;y&quot;:152.58,&quot;isEndPoint&quot;:false},{&quot;x&quot;:157.61,&quot;y&quot;:152.65,&quot;isEndPoint&quot;:false},{&quot;x&quot;:158.75,&quot;y&quot;:152.65,&quot;isEndPoint&quot;:true},{&quot;x&quot;:161.42578289060316,&quot;y&quot;:152.64064272440456,&quot;isEndPoint&quot;:false},{&quot;x&quot;:164.09811205319488,&quot;y&quot;:152.45692009447635,&quot;isEndPoint&quot;:false},{&quot;x&quot;:166.74999999999997,&quot;y&quot;:152.1,&quot;isEndPoint&quot;:true},{&quot;x&quot;:167.11999999999998,&quot;y&quot;:152.1,&quot;isEndPoint&quot;:true}],&quot;closed&quot;:true}},&quot;pathStyles&quot;:[{&quot;type&quot;:&quot;FILL&quot;,&quot;fillStyle&quot;:&quot;#bd1919&quot;}],&quot;opacity&quot;:1},&quot;098ee57b-84e4-486c-b990-2daadc371867&quot;:{&quot;type&quot;:&quot;FIGURE_OBJECT&quot;,&quot;id&quot;:&quot;098ee57b-84e4-486c-b990-2daadc371867&quot;,&quot;parent&quot;:{&quot;type&quot;:&quot;CHILD&quot;,&quot;parentId&quot;:&quot;201d5624-1019-4133-9364-e0fb696b04ec&quot;,&quot;order&quot;:&quot;3&quot;},&quot;relativeTransform&quot;:{&quot;translate&quot;:{&quot;x&quot;:0,&quot;y&quot;:0},&quot;rotate&quot;:0,&quot;skewX&quot;:0,&quot;scale&quot;:{&quot;x&quot;:1,&quot;y&quot;:1}},&quot;path&quot;:{&quot;type&quot;:&quot;SPLINE&quot;,&quot;spline&quot;:{&quot;points&quot;:[{&quot;x&quot;:30.09,&quot;y&quot;:104.24,&quot;isEndPoint&quot;:true},{&quot;x&quot;:16.71,&quot;y&quot;:104.24,&quot;isEndPoint&quot;:true},{&quot;x&quot;:16.71,&quot;y&quot;:151.44,&quot;isEndPoint&quot;:true},{&quot;x&quot;:17.060000000000002,&quot;y&quot;:151.49,&quot;isEndPoint&quot;:true},{&quot;x&quot;:21.22562172883369,&quot;y&quot;:152.18705420388662,&quot;isEndPoint&quot;:false},{&quot;x&quot;:25.437130009448108,&quot;y&quot;:152.5747803630543,&quot;isEndPoint&quot;:false},{&quot;x&quot;:29.660000000000156,&quot;y&quot;:152.65,&quot;isEndPoint&quot;:true},{&quot;x&quot;:30.090000000000156,&quot;y&quot;:152.65,&quot;isEndPoint&quot;:true}],&quot;closed&quot;:true}},&quot;pathStyles&quot;:[{&quot;type&quot;:&quot;FILL&quot;,&quot;fillStyle&quot;:&quot;#005487&quot;}],&quot;opacity&quot;:1},&quot;f4b78a7a-9c00-423b-a46c-c2bf62baac77&quot;:{&quot;type&quot;:&quot;FIGURE_OBJECT&quot;,&quot;id&quot;:&quot;f4b78a7a-9c00-423b-a46c-c2bf62baac77&quot;,&quot;parent&quot;:{&quot;type&quot;:&quot;CHILD&quot;,&quot;parentId&quot;:&quot;201d5624-1019-4133-9364-e0fb696b04ec&quot;,&quot;order&quot;:&quot;35&quot;},&quot;relativeTransform&quot;:{&quot;translate&quot;:{&quot;x&quot;:0,&quot;y&quot;:0},&quot;rotate&quot;:0,&quot;skewX&quot;:0,&quot;scale&quot;:{&quot;x&quot;:1,&quot;y&quot;:1}},&quot;path&quot;:{&quot;type&quot;:&quot;SPLINE&quot;,&quot;spline&quot;:{&quot;points&quot;:[{&quot;x&quot;:63,&quot;y&quot;:131.51,&quot;isEndPoint&quot;:true},{&quot;x&quot;:63,&quot;y&quot;:143.75,&quot;isEndPoint&quot;:true},{&quot;x&quot;:63.65,&quot;y&quot;:143.33,&quot;isEndPoint&quot;:true},{&quot;x&quot;:68.22274569557521,&quot;y&quot;:140.28412286538423,&quot;isEndPoint&quot;:false},{&quot;x&quot;:72.4479616797715,&quot;y&quot;:136.74634281512465,&quot;isEndPoint&quot;:false},{&quot;x&quot;:76.25,&quot;y&quot;:132.78,&quot;isEndPoint&quot;:true},{&quot;x&quot;:76.37,&quot;y&quot;:132.66,&quot;isEndPoint&quot;:true},{&quot;x&quot;:76.37,&quot;y&quot;:131.5,&quot;isEndPoint&quot;:true}],&quot;closed&quot;:true}},&quot;pathStyles&quot;:[{&quot;type&quot;:&quot;FILL&quot;,&quot;fillStyle&quot;:&quot;#005487&quot;}],&quot;opacity&quot;:1},&quot;60b973dd-8cff-4468-8c8b-77b8d55d7aa4&quot;:{&quot;type&quot;:&quot;FIGURE_OBJECT&quot;,&quot;id&quot;:&quot;60b973dd-8cff-4468-8c8b-77b8d55d7aa4&quot;,&quot;parent&quot;:{&quot;type&quot;:&quot;CHILD&quot;,&quot;parentId&quot;:&quot;201d5624-1019-4133-9364-e0fb696b04ec&quot;,&quot;order&quot;:&quot;4&quot;},&quot;relativeTransform&quot;:{&quot;translate&quot;:{&quot;x&quot;:0,&quot;y&quot;:0},&quot;rotate&quot;:0,&quot;skewX&quot;:0,&quot;scale&quot;:{&quot;x&quot;:1,&quot;y&quot;:1}},&quot;path&quot;:{&quot;type&quot;:&quot;SPLINE&quot;,&quot;spline&quot;:{&quot;points&quot;:[{&quot;x&quot;:120.85,&quot;y&quot;:103.81,&quot;isEndPoint&quot;:true},{&quot;x&quot;:120.07,&quot;y&quot;:105.16,&quot;isEndPoint&quot;:true},{&quot;x&quot;:115.27,&quot;y&quot;:113.44999999999999,&quot;isEndPoint&quot;:false},{&quot;x&quot;:111.41999999999999,&quot;y&quot;:119.69999999999999,&quot;isEndPoint&quot;:false},{&quot;x&quot;:107.55999999999999,&quot;y&quot;:125.42,&quot;isEndPoint&quot;:true},{&quot;x&quot;:107.49,&quot;y&quot;:125.53,&quot;isEndPoint&quot;:true},{&quot;x&quot;:107.49,&quot;y&quot;:128.16,&quot;isEndPoint&quot;:true},{&quot;x&quot;:120.86,&quot;y&quot;:128.16,&quot;isEndPoint&quot;:true}],&quot;closed&quot;:true}},&quot;pathStyles&quot;:[{&quot;type&quot;:&quot;FILL&quot;,&quot;fillStyle&quot;:&quot;#005487&quot;}],&quot;opacity&quot;:1},&quot;e9ec99d6-5b78-4909-b06d-e0dda6401860&quot;:{&quot;type&quot;:&quot;FIGURE_OBJECT&quot;,&quot;id&quot;:&quot;e9ec99d6-5b78-4909-b06d-e0dda6401860&quot;,&quot;parent&quot;:{&quot;type&quot;:&quot;CHILD&quot;,&quot;parentId&quot;:&quot;201d5624-1019-4133-9364-e0fb696b04ec&quot;,&quot;order&quot;:&quot;5&quot;},&quot;relativeTransform&quot;:{&quot;translate&quot;:{&quot;x&quot;:0,&quot;y&quot;:0},&quot;rotate&quot;:0,&quot;skewX&quot;:0,&quot;scale&quot;:{&quot;x&quot;:1,&quot;y&quot;:1}},&quot;path&quot;:{&quot;type&quot;:&quot;SPLINE&quot;,&quot;spline&quot;:{&quot;points&quot;:[{&quot;x&quot;:167,&quot;y&quot;:39.88,&quot;isEndPoint&quot;:true},{&quot;x&quot;:166.33,&quot;y&quot;:40.38,&quot;isEndPoint&quot;:true},{&quot;x&quot;:161.72813733610758,&quot;y&quot;:43.93209727055157,&quot;isEndPoint&quot;:false},{&quot;x&quot;:157.5087122922788,&quot;y&quot;:47.9537891312303,&quot;isEndPoint&quot;:false},{&quot;x&quot;:153.7400000000001,&quot;y&quot;:52.37999999999994,&quot;isEndPoint&quot;:true},{&quot;x&quot;:153.6400000000001,&quot;y&quot;:52.499999999999936,&quot;isEndPoint&quot;:true},{&quot;x&quot;:153.6400000000001,&quot;y&quot;:96.87999999999994,&quot;isEndPoint&quot;:true},{&quot;x&quot;:167.0100000000001,&quot;y&quot;:96.87999999999994,&quot;isEndPoint&quot;:true}],&quot;closed&quot;:true}},&quot;pathStyles&quot;:[{&quot;type&quot;:&quot;FILL&quot;,&quot;fillStyle&quot;:&quot;#005487&quot;}],&quot;opacity&quot;:1},&quot;37615160-9088-4e9b-aec3-356309453147&quot;:{&quot;type&quot;:&quot;FIGURE_OBJECT&quot;,&quot;id&quot;:&quot;37615160-9088-4e9b-aec3-356309453147&quot;,&quot;parent&quot;:{&quot;type&quot;:&quot;CHILD&quot;,&quot;parentId&quot;:&quot;201d5624-1019-4133-9364-e0fb696b04ec&quot;,&quot;order&quot;:&quot;52&quot;},&quot;relativeTransform&quot;:{&quot;translate&quot;:{&quot;x&quot;:0,&quot;y&quot;:0},&quot;rotate&quot;:0,&quot;skewX&quot;:0,&quot;scale&quot;:{&quot;x&quot;:1,&quot;y&quot;:1}},&quot;path&quot;:{&quot;type&quot;:&quot;SPLINE&quot;,&quot;spline&quot;:{&quot;points&quot;:[{&quot;x&quot;:350,&quot;y&quot;:74.4,&quot;isEndPoint&quot;:true},{&quot;x&quot;:336.58,&quot;y&quot;:74.4,&quot;isEndPoint&quot;:true},{&quot;x&quot;:336.58,&quot;y&quot;:121.51,&quot;isEndPoint&quot;:true},{&quot;x&quot;:336.66999999999996,&quot;y&quot;:121.63000000000001,&quot;isEndPoint&quot;:true},{&quot;x&quot;:340.4493965795697,&quot;y&quot;:126.54176133330492,&quot;isEndPoint&quot;:false},{&quot;x&quot;:344.6666873194568,&quot;y&quot;:131.10045179975435,&quot;isEndPoint&quot;:false},{&quot;x&quot;:349.27000000000004,&quot;y&quot;:135.25000000000003,&quot;isEndPoint&quot;:true},{&quot;x&quot;:349.96000000000004,&quot;y&quot;:135.87000000000003,&quot;isEndPoint&quot;:true}],&quot;closed&quot;:true}},&quot;pathStyles&quot;:[{&quot;type&quot;:&quot;FILL&quot;,&quot;fillStyle&quot;:&quot;#005487&quot;}],&quot;opacity&quot;:1},&quot;76258c08-3c7b-4457-8460-9faa5ad205b9&quot;:{&quot;type&quot;:&quot;FIGURE_OBJECT&quot;,&quot;id&quot;:&quot;76258c08-3c7b-4457-8460-9faa5ad205b9&quot;,&quot;parent&quot;:{&quot;type&quot;:&quot;CHILD&quot;,&quot;parentId&quot;:&quot;201d5624-1019-4133-9364-e0fb696b04ec&quot;,&quot;order&quot;:&quot;55&quot;},&quot;relativeTransform&quot;:{&quot;translate&quot;:{&quot;x&quot;:0,&quot;y&quot;:0},&quot;rotate&quot;:0,&quot;skewX&quot;:0,&quot;scale&quot;:{&quot;x&quot;:1,&quot;y&quot;:1}},&quot;path&quot;:{&quot;type&quot;:&quot;SPLINE&quot;,&quot;spline&quot;:{&quot;points&quot;:[{&quot;x&quot;:303.71,&quot;y&quot;:47.13,&quot;isEndPoint&quot;:true},{&quot;x&quot;:290.33,&quot;y&quot;:47.13,&quot;isEndPoint&quot;:true},{&quot;x&quot;:290.33,&quot;y&quot;:49.9,&quot;isEndPoint&quot;:true},{&quot;x&quot;:290.40999999999997,&quot;y&quot;:50.019999999999996,&quot;isEndPoint&quot;:true},{&quot;x&quot;:294.46999999999997,&quot;y&quot;:55.309999999999995,&quot;isEndPoint&quot;:false},{&quot;x&quot;:298.57,&quot;y&quot;:61.25,&quot;isEndPoint&quot;:false},{&quot;x&quot;:302.93999999999994,&quot;y&quot;:68.16999999999999,&quot;isEndPoint&quot;:true},{&quot;x&quot;:303.7099999999999,&quot;y&quot;:69.39999999999999,&quot;isEndPoint&quot;:true}],&quot;closed&quot;:true}},&quot;pathStyles&quot;:[{&quot;type&quot;:&quot;FILL&quot;,&quot;fillStyle&quot;:&quot;#005487&quot;}],&quot;opacity&quot;:1},&quot;783e55b8-2f3a-4edc-a194-1706b8cdbe92&quot;:{&quot;type&quot;:&quot;FIGURE_OBJECT&quot;,&quot;id&quot;:&quot;783e55b8-2f3a-4edc-a194-1706b8cdbe92&quot;,&quot;parent&quot;:{&quot;type&quot;:&quot;CHILD&quot;,&quot;parentId&quot;:&quot;201d5624-1019-4133-9364-e0fb696b04ec&quot;,&quot;order&quot;:&quot;6&quot;},&quot;relativeTransform&quot;:{&quot;translate&quot;:{&quot;x&quot;:0,&quot;y&quot;:0},&quot;rotate&quot;:0,&quot;skewX&quot;:0,&quot;scale&quot;:{&quot;x&quot;:1,&quot;y&quot;:1}},&quot;path&quot;:{&quot;type&quot;:&quot;SPLINE&quot;,&quot;spline&quot;:{&quot;points&quot;:[{&quot;x&quot;:259.17,&quot;y&quot;:45.61,&quot;isEndPoint&quot;:true},{&quot;x&quot;:259.03000000000003,&quot;y&quot;:45.49,&quot;isEndPoint&quot;:true},{&quot;x&quot;:255.13574938766078,&quot;y&quot;:42.0789671330767,&quot;isEndPoint&quot;:false},{&quot;x&quot;:250.91158566726057,&quot;y&quot;:39.06410008441678,&quot;isEndPoint&quot;:false},{&quot;x&quot;:246.41999999999996,&quot;y&quot;:36.48999999999997,&quot;isEndPoint&quot;:true},{&quot;x&quot;:245.78999999999996,&quot;y&quot;:36.12999999999997,&quot;isEndPoint&quot;:true},{&quot;x&quot;:245.78999999999996,&quot;y&quot;:52.17,&quot;isEndPoint&quot;:true},{&quot;x&quot;:259.16999999999996,&quot;y&quot;:52.17,&quot;isEndPoint&quot;:true}],&quot;closed&quot;:true}},&quot;pathStyles&quot;:[{&quot;type&quot;:&quot;FILL&quot;,&quot;fillStyle&quot;:&quot;#005487&quot;}],&quot;opacity&quot;:1},&quot;3ded17d2-488c-4403-b56b-6282cea9fc0d&quot;:{&quot;type&quot;:&quot;FIGURE_OBJECT&quot;,&quot;id&quot;:&quot;3ded17d2-488c-4403-b56b-6282cea9fc0d&quot;,&quot;parent&quot;:{&quot;type&quot;:&quot;CHILD&quot;,&quot;parentId&quot;:&quot;201d5624-1019-4133-9364-e0fb696b04ec&quot;,&quot;order&quot;:&quot;62&quot;},&quot;relativeTransform&quot;:{&quot;translate&quot;:{&quot;x&quot;:0,&quot;y&quot;:0},&quot;rotate&quot;:0,&quot;skewX&quot;:0,&quot;scale&quot;:{&quot;x&quot;:1,&quot;y&quot;:1}},&quot;path&quot;:{&quot;type&quot;:&quot;SPLINE&quot;,&quot;spline&quot;:{&quot;points&quot;:[{&quot;x&quot;:212.93,&quot;y&quot;:27,&quot;isEndPoint&quot;:true},{&quot;x&quot;:212.53,&quot;y&quot;:27,&quot;isEndPoint&quot;:true},{&quot;x&quot;:211.13,&quot;y&quot;:26.92,&quot;isEndPoint&quot;:true},{&quot;x&quot;:210.13,&quot;y&quot;:26.860000000000003,&quot;isEndPoint&quot;:false},{&quot;x&quot;:209,&quot;y&quot;:26.790000000000003,&quot;isEndPoint&quot;:false},{&quot;x&quot;:207.87,&quot;y&quot;:26.790000000000003,&quot;isEndPoint&quot;:true},{&quot;x&quot;:205.2140090760144,&quot;y&quot;:26.804792562578868,&quot;isEndPoint&quot;:false},{&quot;x&quot;:202.5617744149381,&quot;y&quot;:26.991851934140925,&quot;isEndPoint&quot;:false},{&quot;x&quot;:199.92999999999995,&quot;y&quot;:27.35000000000001,&quot;isEndPoint&quot;:true},{&quot;x&quot;:199.55999999999995,&quot;y&quot;:27.40000000000001,&quot;isEndPoint&quot;:true},{&quot;x&quot;:199.55999999999995,&quot;y&quot;:83.47000000000001,&quot;isEndPoint&quot;:true},{&quot;x&quot;:213,&quot;y&quot;:83.47000000000001,&quot;isEndPoint&quot;:true}],&quot;closed&quot;:true}},&quot;pathStyles&quot;:[{&quot;type&quot;:&quot;FILL&quot;,&quot;fillStyle&quot;:&quot;#005487&quot;}],&quot;opacity&quot;:1},&quot;292273d5-d7bf-44ef-932a-705a3b7ea856&quot;:{&quot;type&quot;:&quot;FIGURE_OBJECT&quot;,&quot;id&quot;:&quot;292273d5-d7bf-44ef-932a-705a3b7ea856&quot;,&quot;parent&quot;:{&quot;type&quot;:&quot;CHILD&quot;,&quot;parentId&quot;:&quot;201d5624-1019-4133-9364-e0fb696b04ec&quot;,&quot;order&quot;:&quot;65&quot;},&quot;relativeTransform&quot;:{&quot;translate&quot;:{&quot;x&quot;:0,&quot;y&quot;:0},&quot;rotate&quot;:0,&quot;skewX&quot;:0,&quot;scale&quot;:{&quot;x&quot;:1,&quot;y&quot;:1}},&quot;path&quot;:{&quot;type&quot;:&quot;SPLINE&quot;,&quot;spline&quot;:{&quot;points&quot;:[{&quot;x&quot;:366.66,&quot;y&quot;:10.71,&quot;isEndPoint&quot;:true},{&quot;x&quot;:356.3537151222754,&quot;y&quot;:7.593358760428103,&quot;isEndPoint&quot;:false},{&quot;x&quot;:345.6369627836429,&quot;y&quot;:6.046020187470461,&quot;isEndPoint&quot;:false},{&quot;x&quot;:334.86999999999995,&quot;y&quot;:6.1200000000000045,&quot;isEndPoint&quot;:true},{&quot;x&quot;:334.79999999999995,&quot;y&quot;:6.1200000000000045,&quot;isEndPoint&quot;:true},{&quot;x&quot;:311.79999999999995,&quot;y&quot;:6.1200000000000045,&quot;isEndPoint&quot;:false},{&quot;x&quot;:292.29999999999995,&quot;y&quot;:14.750000000000005,&quot;isEndPoint&quot;:false},{&quot;x&quot;:275.2099999999999,&quot;y&quot;:32.45,&quot;isEndPoint&quot;:true},{&quot;x&quot;:275.2099999999999,&quot;y&quot;:32.45,&quot;isEndPoint&quot;:false},{&quot;x&quot;:284.62999999999994,&quot;y&quot;:42.61,&quot;isEndPoint&quot;:false},{&quot;x&quot;:289.2099999999999,&quot;y&quot;:48.45,&quot;isEndPoint&quot;:true},{&quot;x&quot;:289.2099999999999,&quot;y&quot;:48.45,&quot;isEndPoint&quot;:false},{&quot;x&quot;:299.2099999999999,&quot;y&quot;:39.6,&quot;isEndPoint&quot;:false},{&quot;x&quot;:303.4699999999999,&quot;y&quot;:36.82,&quot;isEndPoint&quot;:true},{&quot;x&quot;:312.73731358204407,&quot;y&quot;:30.6490780104669,&quot;isEndPoint&quot;:false},{&quot;x&quot;:323.64667229230133,&quot;y&quot;:27.408674433162773,&quot;isEndPoint&quot;:false},{&quot;x&quot;:334.78,&quot;y&quot;:27.52000000000001,&quot;isEndPoint&quot;:true},{&quot;x&quot;:335.17999999999995,&quot;y&quot;:27.52000000000001,&quot;isEndPoint&quot;:false},{&quot;x&quot;:336.59,&quot;y&quot;:27.61000000000001,&quot;isEndPoint&quot;:false},{&quot;x&quot;:336.91999999999996,&quot;y&quot;:27.62000000000001,&quot;isEndPoint&quot;:true},{&quot;x&quot;:341.0988051773297,&quot;y&quot;:27.697220626898712,&quot;isEndPoint&quot;:false},{&quot;x&quot;:345.2664627870022,&quot;y&quot;:28.07822541238602,&quot;isEndPoint&quot;:false},{&quot;x&quot;:349.3900000000002,&quot;y&quot;:28.76000000000002,&quot;isEndPoint&quot;:true},{&quot;x&quot;:355.18000000000023,&quot;y&quot;:29.76000000000002,&quot;isEndPoint&quot;:false},{&quot;x&quot;:366.62000000000023,&quot;y&quot;:33.76000000000002,&quot;isEndPoint&quot;:false},{&quot;x&quot;:366.62000000000023,&quot;y&quot;:33.76000000000002,&quot;isEndPoint&quot;:true}],&quot;closed&quot;:true}},&quot;pathStyles&quot;:[{&quot;type&quot;:&quot;FILL&quot;,&quot;fillStyle&quot;:&quot;#bd1919&quot;}],&quot;opacity&quot;:1},&quot;dce90d7f-3ac0-4ff1-9124-beced540e5a2&quot;:{&quot;type&quot;:&quot;FIGURE_OBJECT&quot;,&quot;id&quot;:&quot;dce90d7f-3ac0-4ff1-9124-beced540e5a2&quot;,&quot;parent&quot;:{&quot;type&quot;:&quot;CHILD&quot;,&quot;parentId&quot;:&quot;201d5624-1019-4133-9364-e0fb696b04ec&quot;,&quot;order&quot;:&quot;7&quot;},&quot;relativeTransform&quot;:{&quot;translate&quot;:{&quot;x&quot;:0,&quot;y&quot;:0},&quot;rotate&quot;:0,&quot;skewX&quot;:0,&quot;scale&quot;:{&quot;x&quot;:1,&quot;y&quot;:1}},&quot;path&quot;:{&quot;type&quot;:&quot;SPLINE&quot;,&quot;spline&quot;:{&quot;points&quot;:[{&quot;x&quot;:91.44,&quot;y&quot;:146.43,&quot;isEndPoint&quot;:true},{&quot;x&quot;:86.38463543927794,&quot;y&quot;:141.65321052475906,&quot;isEndPoint&quot;:false},{&quot;x&quot;:81.70416494303666,&quot;y&quot;:136.49466339925883,&quot;isEndPoint&quot;:false},{&quot;x&quot;:77.43999999999997,&quot;y&quot;:131,&quot;isEndPoint&quot;:true},{&quot;x&quot;:77.12999999999997,&quot;y&quot;:130.61,&quot;isEndPoint&quot;:true},{&quot;x&quot;:76.79999999999997,&quot;y&quot;:130.97000000000003,&quot;isEndPoint&quot;:true},{&quot;x&quot;:76.47999999999998,&quot;y&quot;:131.32000000000002,&quot;isEndPoint&quot;:false},{&quot;x&quot;:76.14999999999996,&quot;y&quot;:131.66000000000003,&quot;isEndPoint&quot;:false},{&quot;x&quot;:75.79999999999997,&quot;y&quot;:131.97000000000003,&quot;isEndPoint&quot;:true},{&quot;x&quot;:75.60999999999997,&quot;y&quot;:132.16000000000003,&quot;isEndPoint&quot;:true},{&quot;x&quot;:71.85251484537426,&quot;y&quot;:136.08392635758878,&quot;isEndPoint&quot;:false},{&quot;x&quot;:67.67394880640714,&quot;y&quot;:139.58171478346574,&quot;isEndPoint&quot;:false},{&quot;x&quot;:63.14999999999993,&quot;y&quot;:142.5900000000001,&quot;isEndPoint&quot;:true},{&quot;x&quot;:53.88923323977363,&quot;y&quot;:148.7669349330322,&quot;isEndPoint&quot;:false},{&quot;x&quot;:42.98114563164461,&quot;y&quot;:152.00799610733253,&quot;isEndPoint&quot;:false},{&quot;x&quot;:31.849999999999998,&quot;y&quot;:151.89000000000004,&quot;isEndPoint&quot;:true},{&quot;x&quot;:31.439999999999998,&quot;y&quot;:151.89000000000004,&quot;isEndPoint&quot;:false},{&quot;x&quot;:31.06,&quot;y&quot;:151.89000000000004,&quot;isEndPoint&quot;:false},{&quot;x&quot;:30.669999999999998,&quot;y&quot;:151.89000000000004,&quot;isEndPoint&quot;:true},{&quot;x&quot;:30.279999999999998,&quot;y&quot;:151.89000000000004,&quot;isEndPoint&quot;:false},{&quot;x&quot;:30.04,&quot;y&quot;:151.89000000000004,&quot;isEndPoint&quot;:false},{&quot;x&quot;:29.669999999999998,&quot;y&quot;:151.89000000000004,&quot;isEndPoint&quot;:true},{&quot;x&quot;:25.487708539228937,&quot;y&quot;:151.80816577475775,&quot;isEndPoint&quot;:false},{&quot;x&quot;:21.316819184443546,&quot;y&quot;:151.42382901530237,&quot;isEndPoint&quot;:false},{&quot;x&quot;:17.19000000000014,&quot;y&quot;:150.74000000000007,&quot;isEndPoint&quot;:true},{&quot;x&quot;:11.278927546541883,&quot;y&quot;:149.68405115485865,&quot;isEndPoint&quot;:false},{&quot;x&quot;:5.510349958589579,&quot;y&quot;:147.94575959548735,&quot;isEndPoint&quot;:false},{&quot;x&quot;:1.0302869668521453e-13,&quot;y&quot;:145.56000000000006,&quot;isEndPoint&quot;:true},{&quot;x&quot;:1.0302869668521453e-13,&quot;y&quot;:168.69000000000005,&quot;isEndPoint&quot;:true},{&quot;x&quot;:10.30162329214857,&quot;y&quot;:171.83711630168585,&quot;isEndPoint&quot;:false},{&quot;x&quot;:21.01847385020298,&quot;y&quot;:173.41480930614307,&quot;isEndPoint&quot;:false},{&quot;x&quot;:31.78999999999985,&quot;y&quot;:173.37,&quot;isEndPoint&quot;:true},{&quot;x&quot;:31.85999999999985,&quot;y&quot;:173.37,&quot;isEndPoint&quot;:true},{&quot;x&quot;:54.85999999999985,&quot;y&quot;:173.37,&quot;isEndPoint&quot;:false},{&quot;x&quot;:74.35999999999984,&quot;y&quot;:164.74,&quot;isEndPoint&quot;:false},{&quot;x&quot;:91.45999999999985,&quot;y&quot;:147.03,&quot;isEndPoint&quot;:true},{&quot;x&quot;:91.74999999999986,&quot;y&quot;:146.73,&quot;isEndPoint&quot;:true}],&quot;closed&quot;:true}},&quot;pathStyles&quot;:[{&quot;type&quot;:&quot;FILL&quot;,&quot;fillStyle&quot;:&quot;#005487&quot;}],&quot;opacity&quot;:1},&quot;c9f170cf-53a1-48e7-819a-3bff586a1f9d&quot;:{&quot;type&quot;:&quot;FIGURE_OBJECT&quot;,&quot;id&quot;:&quot;c9f170cf-53a1-48e7-819a-3bff586a1f9d&quot;,&quot;parent&quot;:{&quot;type&quot;:&quot;CHILD&quot;,&quot;parentId&quot;:&quot;201d5624-1019-4133-9364-e0fb696b04ec&quot;,&quot;order&quot;:&quot;72&quot;},&quot;relativeTransform&quot;:{&quot;translate&quot;:{&quot;x&quot;:0,&quot;y&quot;:0},&quot;rotate&quot;:0,&quot;skewX&quot;:0,&quot;scale&quot;:{&quot;x&quot;:1,&quot;y&quot;:1}},&quot;path&quot;:{&quot;type&quot;:&quot;SPLINE&quot;,&quot;spline&quot;:{&quot;points&quot;:[{&quot;x&quot;:107.12,&quot;y&quot;:85.46,&quot;isEndPoint&quot;:true},{&quot;x&quot;:101.98,&quot;y&quot;:94.52,&quot;isEndPoint&quot;:false},{&quot;x&quot;:96.12,&quot;y&quot;:104.78999999999999,&quot;isEndPoint&quot;:false},{&quot;x&quot;:90.04,&quot;y&quot;:113.91,&quot;isEndPoint&quot;:true},{&quot;x&quot;:104.81,&quot;y&quot;:130.82999999999998,&quot;isEndPoint&quot;:true},{&quot;x&quot;:105.98,&quot;y&quot;:129.20999999999998,&quot;isEndPoint&quot;:false},{&quot;x&quot;:107.14,&quot;y&quot;:127.54999999999998,&quot;isEndPoint&quot;:false},{&quot;x&quot;:108.26,&quot;y&quot;:125.88999999999999,&quot;isEndPoint&quot;:true},{&quot;x&quot;:112.12,&quot;y&quot;:120.14999999999999,&quot;isEndPoint&quot;:false},{&quot;x&quot;:124.53,&quot;y&quot;:99.07,&quot;isEndPoint&quot;:false},{&quot;x&quot;:126.35000000000001,&quot;y&quot;:95.88999999999999,&quot;isEndPoint&quot;:true},{&quot;x&quot;:135,&quot;y&quot;:80.7,&quot;isEndPoint&quot;:false},{&quot;x&quot;:143.84,&quot;y&quot;:65,&quot;isEndPoint&quot;:false},{&quot;x&quot;:154.4,&quot;y&quot;:52.9,&quot;isEndPoint&quot;:true},{&quot;x&quot;:158.13781969830802,&quot;y&quot;:48.53141661436559,&quot;isEndPoint&quot;:false},{&quot;x&quot;:162.31663549504384,&quot;y&quot;:44.56036872412345,&quot;isEndPoint&quot;:false},{&quot;x&quot;:166.8700000000001,&quot;y&quot;:41.04999999999991,&quot;isEndPoint&quot;:true},{&quot;x&quot;:171.88578540620404,&quot;y&quot;:37.225914480582375,&quot;isEndPoint&quot;:false},{&quot;x&quot;:177.4885011591943,&quot;y&quot;:34.24050114384736,&quot;isEndPoint&quot;:false},{&quot;x&quot;:183.45999999999998,&quot;y&quot;:32.21000000000002,&quot;isEndPoint&quot;:true},{&quot;x&quot;:186.39722950771255,&quot;y&quot;:31.112672415490394,&quot;isEndPoint&quot;:false},{&quot;x&quot;:189.4037840341981,&quot;y&quot;:30.210706057544726,&quot;isEndPoint&quot;:false},{&quot;x&quot;:192.46000000000015,&quot;y&quot;:29.509999999999962,&quot;isEndPoint&quot;:true},{&quot;x&quot;:192.46000000000015,&quot;y&quot;:7.32,&quot;isEndPoint&quot;:true},{&quot;x&quot;:143.52,&quot;y&quot;:14.7,&quot;isEndPoint&quot;:false},{&quot;x&quot;:123.29,&quot;y&quot;:57,&quot;isEndPoint&quot;:false},{&quot;x&quot;:107.12,&quot;y&quot;:85.46,&quot;isEndPoint&quot;:true}],&quot;closed&quot;:true}},&quot;pathStyles&quot;:[{&quot;type&quot;:&quot;FILL&quot;,&quot;fillStyle&quot;:&quot;#005487&quot;}],&quot;opacity&quot;:1},&quot;cbddb66b-a48d-4690-bc78-8efac882f073&quot;:{&quot;type&quot;:&quot;FIGURE_OBJECT&quot;,&quot;id&quot;:&quot;cbddb66b-a48d-4690-bc78-8efac882f073&quot;,&quot;parent&quot;:{&quot;type&quot;:&quot;CHILD&quot;,&quot;parentId&quot;:&quot;201d5624-1019-4133-9364-e0fb696b04ec&quot;,&quot;order&quot;:&quot;75&quot;},&quot;relativeTransform&quot;:{&quot;translate&quot;:{&quot;x&quot;:0,&quot;y&quot;:0},&quot;rotate&quot;:0,&quot;skewX&quot;:0,&quot;scale&quot;:{&quot;x&quot;:1,&quot;y&quot;:1}},&quot;path&quot;:{&quot;type&quot;:&quot;SPLINE&quot;,&quot;spline&quot;:{&quot;points&quot;:[{&quot;x&quot;:261.85,&quot;y&quot;:48.65,&quot;isEndPoint&quot;:true},{&quot;x&quot;:260.70000000000005,&quot;y&quot;:50.26,&quot;isEndPoint&quot;:false},{&quot;x&quot;:259.54,&quot;y&quot;:51.92,&quot;isEndPoint&quot;:false},{&quot;x&quot;:258.41,&quot;y&quot;:53.589999999999996,&quot;isEndPoint&quot;:true},{&quot;x&quot;:254.56000000000003,&quot;y&quot;:59.29,&quot;isEndPoint&quot;:false},{&quot;x&quot;:250.70000000000002,&quot;y&quot;:65.59,&quot;isEndPoint&quot;:false},{&quot;x&quot;:245.87000000000003,&quot;y&quot;:73.89999999999999,&quot;isEndPoint&quot;:true},{&quot;x&quot;:243.05000000000004,&quot;y&quot;:78.78999999999999,&quot;isEndPoint&quot;:false},{&quot;x&quot;:240.32000000000002,&quot;y&quot;:83.63,&quot;isEndPoint&quot;:true},{&quot;x&quot;:231.71000000000004,&quot;y&quot;:98.78999999999999,&quot;isEndPoint&quot;:false},{&quot;x&quot;:222.82000000000002,&quot;y&quot;:114.47,&quot;isEndPoint&quot;:false},{&quot;x&quot;:212.26000000000002,&quot;y&quot;:126.63,&quot;isEndPoint&quot;:true},{&quot;x&quot;:208.52771506003774,&quot;y&quot;:131.00033494483148,&quot;isEndPoint&quot;:false},{&quot;x&quot;:204.3520222315104,&quot;y&quot;:134.97159979379205,&quot;isEndPoint&quot;:false},{&quot;x&quot;:199.80000000000004,&quot;y&quot;:138.48000000000002,&quot;isEndPoint&quot;:true},{&quot;x&quot;:194.62000000000003,&quot;y&quot;:142.39000000000001,&quot;isEndPoint&quot;:false},{&quot;x&quot;:181.53000000000003,&quot;y&quot;:148.07000000000002,&quot;isEndPoint&quot;:false},{&quot;x&quot;:180.80000000000004,&quot;y&quot;:148.34000000000003,&quot;isEndPoint&quot;:true},{&quot;x&quot;:180.80000000000004,&quot;y&quot;:170.34000000000003,&quot;isEndPoint&quot;:true},{&quot;x&quot;:183.45000000000005,&quot;y&quot;:169.60000000000002,&quot;isEndPoint&quot;:true},{&quot;x&quot;:221.64000000000004,&quot;y&quot;:160.82000000000002,&quot;isEndPoint&quot;:false},{&quot;x&quot;:241.77000000000004,&quot;y&quot;:125.34000000000003,&quot;isEndPoint&quot;:false},{&quot;x&quot;:259.53000000000003,&quot;y&quot;:94.03000000000003,&quot;isEndPoint&quot;:true},{&quot;x&quot;:265.72,&quot;y&quot;:83.11000000000003,&quot;isEndPoint&quot;:false},{&quot;x&quot;:276.78000000000003,&quot;y&quot;:65.33000000000003,&quot;isEndPoint&quot;:false},{&quot;x&quot;:276.78000000000003,&quot;y&quot;:65.33000000000003,&quot;isEndPoint&quot;:true}],&quot;closed&quot;:true}},&quot;pathStyles&quot;:[{&quot;type&quot;:&quot;FILL&quot;,&quot;fillStyle&quot;:&quot;#bd1919&quot;}],&quot;opacity&quot;:1},&quot;fa2eee3a-06d0-4e38-8023-705b9264c03f&quot;:{&quot;type&quot;:&quot;FIGURE_OBJECT&quot;,&quot;id&quot;:&quot;fa2eee3a-06d0-4e38-8023-705b9264c03f&quot;,&quot;parent&quot;:{&quot;type&quot;:&quot;CHILD&quot;,&quot;parentId&quot;:&quot;201d5624-1019-4133-9364-e0fb696b04ec&quot;,&quot;order&quot;:&quot;8&quot;},&quot;relativeTransform&quot;:{&quot;translate&quot;:{&quot;x&quot;:0,&quot;y&quot;:0},&quot;rotate&quot;:0,&quot;skewX&quot;:0,&quot;scale&quot;:{&quot;x&quot;:1,&quot;y&quot;:1}},&quot;path&quot;:{&quot;type&quot;:&quot;SPLINE&quot;,&quot;spline&quot;:{&quot;points&quot;:[{&quot;x&quot;:166.63,&quot;y&quot;:151.29,&quot;isEndPoint&quot;:true},{&quot;x&quot;:164.03146878794274,&quot;y&quot;:151.64422106225862,&quot;isEndPoint&quot;:false},{&quot;x&quot;:161.41253536723787,&quot;y&quot;:151.82794725886419,&quot;isEndPoint&quot;:false},{&quot;x&quot;:158.78999999999982,&quot;y&quot;:151.84000000000003,&quot;isEndPoint&quot;:true},{&quot;x&quot;:157.6799999999998,&quot;y&quot;:151.84000000000003,&quot;isEndPoint&quot;:false},{&quot;x&quot;:154.63999999999982,&quot;y&quot;:151.66000000000003,&quot;isEndPoint&quot;:false},{&quot;x&quot;:154.16999999999982,&quot;y&quot;:151.63000000000002,&quot;isEndPoint&quot;:true},{&quot;x&quot;:145.4577840126345,&quot;y&quot;:151.28025696721906,&quot;isEndPoint&quot;:false},{&quot;x&quot;:136.86856889990503,&quot;y&quot;:149.45082177982275,&quot;isEndPoint&quot;:false},{&quot;x&quot;:128.77000000000004,&quot;y&quot;:146.22000000000003,&quot;isEndPoint&quot;:true},{&quot;x&quot;:125.98625598697524,&quot;y&quot;:145.08667752959292,&quot;isEndPoint&quot;:false},{&quot;x&quot;:123.27744952445175,&quot;y&quot;:143.77736540467401,&quot;isEndPoint&quot;:false},{&quot;x&quot;:120.65999999999994,&quot;y&quot;:142.29999999999998,&quot;isEndPoint&quot;:true},{&quot;x&quot;:116.21327892615184,&quot;y&quot;:139.7469176912137,&quot;isEndPoint&quot;:false},{&quot;x&quot;:112.03546041417886,&quot;y&quot;:136.75175349738544,&quot;isEndPoint&quot;:false},{&quot;x&quot;:108.19,&quot;y&quot;:133.36000000000004,&quot;isEndPoint&quot;:true},{&quot;x&quot;:104.34453958582114,&quot;y&quot;:129.96824650261465,&quot;isEndPoint&quot;:false},{&quot;x&quot;:105.78,&quot;y&quot;:131.27000000000004,&quot;isEndPoint&quot;:false},{&quot;x&quot;:104.75999999999999,&quot;y&quot;:130.29000000000005,&quot;isEndPoint&quot;:true},{&quot;x&quot;:99.62875000758602,&quot;y&quot;:125.24123713396696,&quot;isEndPoint&quot;:false},{&quot;x&quot;:94.94456837550796,&quot;y&quot;:119.75739878041273,&quot;isEndPoint&quot;:false},{&quot;x&quot;:90.75999999999993,&quot;y&quot;:113.89999999999999,&quot;isEndPoint&quot;:true},{&quot;x&quot;:83.75999999999993,&quot;y&quot;:104.24999999999999,&quot;isEndPoint&quot;:false},{&quot;x&quot;:70.96999999999994,&quot;y&quot;:82.63,&quot;isEndPoint&quot;:false},{&quot;x&quot;:70.96999999999994,&quot;y&quot;:82.63,&quot;isEndPoint&quot;:true},{&quot;x&quot;:54.3,&quot;y&quot;:54.37,&quot;isEndPoint&quot;:false},{&quot;x&quot;:34.88,&quot;y&quot;:22.21,&quot;isEndPoint&quot;:false},{&quot;x&quot;:0,&quot;y&quot;:10.71,&quot;isEndPoint&quot;:true},{&quot;x&quot;:0,&quot;y&quot;:33.81,&quot;isEndPoint&quot;:true},{&quot;x&quot;:6.116535402331188,&quot;y&quot;:36.62509163687658,&quot;isEndPoint&quot;:false},{&quot;x&quot;:11.781547807290053,&quot;y&quot;:40.33211938551118,&quot;isEndPoint&quot;:false},{&quot;x&quot;:16.809999999999924,&quot;y&quot;:44.809999999999945,&quot;isEndPoint&quot;:true},{&quot;x&quot;:21.37406658658638,&quot;y&quot;:48.9286699697045,&quot;isEndPoint&quot;:false},{&quot;x&quot;:25.557654983035874,&quot;y&quot;:53.45029230858711,&quot;isEndPoint&quot;:false},{&quot;x&quot;:29.30999999999989,&quot;y&quot;:58.319999999999894,&quot;isEndPoint&quot;:true},{&quot;x&quot;:37.429999999999886,&quot;y&quot;:68.7199999999999,&quot;isEndPoint&quot;:false},{&quot;x&quot;:44.77999999999989,&quot;y&quot;:81.19999999999989,&quot;isEndPoint&quot;:false},{&quot;x&quot;:51.88999999999989,&quot;y&quot;:93.3199999999999,&quot;isEndPoint&quot;:true},{&quot;x&quot;:51.88999999999989,&quot;y&quot;:93.3199999999999,&quot;isEndPoint&quot;:false},{&quot;x&quot;:59.77999999999989,&quot;y&quot;:106.6399999999999,&quot;isEndPoint&quot;:false},{&quot;x&quot;:62.999999999999886,&quot;y&quot;:111.75999999999989,&quot;isEndPoint&quot;:true},{&quot;x&quot;:67.40999999999988,&quot;y&quot;:118.75999999999989,&quot;isEndPoint&quot;:false},{&quot;x&quot;:75.84999999999988,&quot;y&quot;:130.3299999999999,&quot;isEndPoint&quot;:false},{&quot;x&quot;:75.84999999999988,&quot;y&quot;:130.3299999999999,&quot;isEndPoint&quot;:true},{&quot;x&quot;:76.11999999999988,&quot;y&quot;:130.6899999999999,&quot;isEndPoint&quot;:false},{&quot;x&quot;:76.38999999999989,&quot;y&quot;:131.0499999999999,&quot;isEndPoint&quot;:false},{&quot;x&quot;:76.66999999999987,&quot;y&quot;:131.3999999999999,&quot;isEndPoint&quot;:true},{&quot;x&quot;:76.75999999999988,&quot;y&quot;:131.5199999999999,&quot;isEndPoint&quot;:true},{&quot;x&quot;:81.05802167461496,&quot;y&quot;:137.05092896047927,&quot;isEndPoint&quot;:false},{&quot;x&quot;:85.775280254745,&quot;y&quot;:142.24292228077832,&quot;isEndPoint&quot;:false},{&quot;x&quot;:90.87000000000002,&quot;y&quot;:147.05,&quot;isEndPoint&quot;:true},{&quot;x&quot;:98.05449613581743,&quot;y&quot;:153.87010345203657,&quot;isEndPoint&quot;:false},{&quot;x&quot;:106.23894928983198,&quot;y&quot;:159.55234637107841,&quot;isEndPoint&quot;:false},{&quot;x&quot;:115.13999999999999,&quot;y&quot;:163.89999999999998,&quot;isEndPoint&quot;:true},{&quot;x&quot;:128.23999999999998,&quot;y&quot;:170.20999999999998,&quot;isEndPoint&quot;:false},{&quot;x&quot;:142.48999999999998,&quot;y&quot;:173.28999999999996,&quot;isEndPoint&quot;:false},{&quot;x&quot;:158.73,&quot;y&quot;:173.28999999999996,&quot;isEndPoint&quot;:true},{&quot;x&quot;:158.81,&quot;y&quot;:173.28999999999996,&quot;isEndPoint&quot;:true},{&quot;x&quot;:166.24552338802687,&quot;y&quot;:173.293425703514,&quot;isEndPoint&quot;:false},{&quot;x&quot;:173.64687339462702,&quot;y&quot;:172.284150702614,&quot;isEndPoint&quot;:false},{&quot;x&quot;:180.81000000000003,&quot;y&quot;:170.28999999999996,&quot;isEndPoint&quot;:true},{&quot;x&quot;:180.81000000000003,&quot;y&quot;:148.28999999999996,&quot;isEndPoint&quot;:true},{&quot;x&quot;:176.49,&quot;y&quot;:149.91,&quot;isEndPoint&quot;:false},{&quot;x&quot;:171.79,&quot;y&quot;:150.62,&quot;isEndPoint&quot;:false},{&quot;x&quot;:166.63,&quot;y&quot;:151.29,&quot;isEndPoint&quot;:true}],&quot;closed&quot;:true}},&quot;pathStyles&quot;:[{&quot;type&quot;:&quot;FILL&quot;,&quot;fillStyle&quot;:&quot;#bd1919&quot;}],&quot;opacity&quot;:1},&quot;dcc9ce53-e3d6-4657-b19e-2eb7483c97f4&quot;:{&quot;type&quot;:&quot;FIGURE_OBJECT&quot;,&quot;id&quot;:&quot;dcc9ce53-e3d6-4657-b19e-2eb7483c97f4&quot;,&quot;parent&quot;:{&quot;type&quot;:&quot;CHILD&quot;,&quot;parentId&quot;:&quot;201d5624-1019-4133-9364-e0fb696b04ec&quot;,&quot;order&quot;:&quot;9&quot;},&quot;relativeTransform&quot;:{&quot;translate&quot;:{&quot;x&quot;:0,&quot;y&quot;:0},&quot;rotate&quot;:0,&quot;skewX&quot;:0,&quot;scale&quot;:{&quot;x&quot;:1,&quot;y&quot;:1}},&quot;path&quot;:{&quot;type&quot;:&quot;SPLINE&quot;,&quot;spline&quot;:{&quot;points&quot;:[{&quot;x&quot;:366.67,&quot;y&quot;:145.56,&quot;isEndPoint&quot;:true},{&quot;x&quot;:360.6131348680971,&quot;y&quot;:142.79813333913432,&quot;isEndPoint&quot;:false},{&quot;x&quot;:354.99617060316484,&quot;y&quot;:139.15906830846436,&quot;isEndPoint&quot;:false},{&quot;x&quot;:350.00000000000006,&quot;y&quot;:134.76000000000002,&quot;isEndPoint&quot;:true},{&quot;x&quot;:349.86000000000007,&quot;y&quot;:134.63000000000002,&quot;isEndPoint&quot;:true},{&quot;x&quot;:345.2985245510156,&quot;y&quot;:130.51177371779596,&quot;isEndPoint&quot;:false},{&quot;x&quot;:341.118219022575,&quot;y&quot;:125.99008214940262,&quot;isEndPoint&quot;:false},{&quot;x&quot;:337.37,&quot;y&quot;:121.12,&quot;isEndPoint&quot;:true},{&quot;x&quot;:329.24,&quot;y&quot;:110.71000000000001,&quot;isEndPoint&quot;:false},{&quot;x&quot;:321.89,&quot;y&quot;:98.23,&quot;isEndPoint&quot;:false},{&quot;x&quot;:314.79,&quot;y&quot;:86.12,&quot;isEndPoint&quot;:true},{&quot;x&quot;:311.43,&quot;y&quot;:80.42,&quot;isEndPoint&quot;:false},{&quot;x&quot;:307.62,&quot;y&quot;:73.95,&quot;isEndPoint&quot;:false},{&quot;x&quot;:303.67,&quot;y&quot;:67.69,&quot;isEndPoint&quot;:true},{&quot;x&quot;:299.29,&quot;y&quot;:60.69,&quot;isEndPoint&quot;:false},{&quot;x&quot;:289.92,&quot;y&quot;:47.92999999999999,&quot;isEndPoint&quot;:false},{&quot;x&quot;:289.92,&quot;y&quot;:47.92999999999999,&quot;isEndPoint&quot;:true},{&quot;x&quot;:285.6143580455279,&quot;y&quot;:42.41488373521966,&quot;isEndPoint&quot;:false},{&quot;x&quot;:280.8939767359238,&quot;y&quot;:37.23650508891882,&quot;isEndPoint&quot;:false},{&quot;x&quot;:275.8000000000001,&quot;y&quot;:32.4400000000001,&quot;isEndPoint&quot;:true},{&quot;x&quot;:256.92,&quot;y&quot;:14.78,&quot;isEndPoint&quot;:false},{&quot;x&quot;:234.73,&quot;y&quot;:6.2,&quot;isEndPoint&quot;:false},{&quot;x&quot;:207.94,&quot;y&quot;:6.2,&quot;isEndPoint&quot;:true},{&quot;x&quot;:207.85999999999999,&quot;y&quot;:6.2,&quot;isEndPoint&quot;:true},{&quot;x&quot;:202.70921194906367,&quot;y&quot;:6.187998250893472,&quot;isEndPoint&quot;:false},{&quot;x&quot;:197.56477932979575,&quot;y&quot;:6.5623819112950486,&quot;isEndPoint&quot;:false},{&quot;x&quot;:192.46999999999974,&quot;y&quot;:7.320000000000022,&quot;isEndPoint&quot;:true},{&quot;x&quot;:192.46999999999974,&quot;y&quot;:29.51,&quot;isEndPoint&quot;:true},{&quot;x&quot;:194.83999999999975,&quot;y&quot;:28.970000000000002,&quot;isEndPoint&quot;:false},{&quot;x&quot;:197.29999999999976,&quot;y&quot;:28.51,&quot;isEndPoint&quot;:false},{&quot;x&quot;:200.03999999999974,&quot;y&quot;:28.19,&quot;isEndPoint&quot;:true},{&quot;x&quot;:202.6351472752417,&quot;y&quot;:27.835472530225786,&quot;isEndPoint&quot;:false},{&quot;x&quot;:205.25077469706127,&quot;y&quot;:27.651743911834885,&quot;isEndPoint&quot;:false},{&quot;x&quot;:207.8699999999999,&quot;y&quot;:27.640000000000008,&quot;isEndPoint&quot;:true},{&quot;x&quot;:208.96999999999989,&quot;y&quot;:27.640000000000008,&quot;isEndPoint&quot;:false},{&quot;x&quot;:212.0199999999999,&quot;y&quot;:27.820000000000007,&quot;isEndPoint&quot;:false},{&quot;x&quot;:212.4899999999999,&quot;y&quot;:27.85000000000001,&quot;isEndPoint&quot;:true},{&quot;x&quot;:225.1099999999999,&quot;y&quot;:28.460000000000008,&quot;isEndPoint&quot;:false},{&quot;x&quot;:236.06999999999988,&quot;y&quot;:31.52000000000001,&quot;isEndPoint&quot;:false},{&quot;x&quot;:245.9999999999999,&quot;y&quot;:37.18000000000001,&quot;isEndPoint&quot;:true},{&quot;x&quot;:250.44742011862323,&quot;y&quot;:39.73682961085373,&quot;isEndPoint&quot;:false},{&quot;x&quot;:254.62819313285394,&quot;y&quot;:42.73171027970171,&quot;isEndPoint&quot;:false},{&quot;x&quot;:258.48,&quot;y&quot;:46.12000000000006,&quot;isEndPoint&quot;:true},{&quot;x&quot;:262.3318068671461,&quot;y&quot;:49.508289720298414,&quot;isEndPoint&quot;:false},{&quot;x&quot;:260.87,&quot;y&quot;:48.20000000000006,&quot;isEndPoint&quot;:false},{&quot;x&quot;:261.90000000000003,&quot;y&quot;:49.19000000000006,&quot;isEndPoint&quot;:true},{&quot;x&quot;:267.02913043409586,&quot;y&quot;:54.240737865111015,&quot;isEndPoint&quot;:false},{&quot;x&quot;:271.71314957263075,&quot;y&quot;:59.724385985152935,&quot;isEndPoint&quot;:false},{&quot;x&quot;:275.9,&quot;y&quot;:65.58,&quot;isEndPoint&quot;:true},{&quot;x&quot;:283,&quot;y&quot;:75.32,&quot;isEndPoint&quot;:false},{&quot;x&quot;:289.45,&quot;y&quot;:86.25999999999999,&quot;isEndPoint&quot;:false},{&quot;x&quot;:295.67999999999995,&quot;y&quot;:96.85,&quot;isEndPoint&quot;:true},{&quot;x&quot;:312.3299999999999,&quot;y&quot;:125.11,&quot;isEndPoint&quot;:false},{&quot;x&quot;:331.74999999999994,&quot;y&quot;:157.2,&quot;isEndPoint&quot;:false},{&quot;x&quot;:366.61999999999995,&quot;y&quot;:168.69,&quot;isEndPoint&quot;:true}],&quot;closed&quot;:true}},&quot;pathStyles&quot;:[{&quot;type&quot;:&quot;FILL&quot;,&quot;fillStyle&quot;:&quot;#005487&quot;}],&quot;opacity&quot;:1},&quot;852184a5-00d3-4da3-9b9b-841468162fe9&quot;:{&quot;relativeTransform&quot;:{&quot;translate&quot;:{&quot;x&quot;:-150.51618369225838,&quot;y&quot;:-44.22947579885211},&quot;rotate&quot;:0},&quot;type&quot;:&quot;FIGURE_OBJECT&quot;,&quot;id&quot;:&quot;852184a5-00d3-4da3-9b9b-841468162fe9&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0dde2a3b-03ac-479e-887a-15a8b05e9eb0&quot;,&quot;order&quot;:&quot;98&quot;},&quot;isPremium&quot;:true},&quot;90029e1b-f734-4552-8b10-f12e086f2f4e&quot;:{&quot;type&quot;:&quot;FIGURE_OBJECT&quot;,&quot;id&quot;:&quot;90029e1b-f734-4552-8b10-f12e086f2f4e&quot;,&quot;parent&quot;:{&quot;type&quot;:&quot;CHILD&quot;,&quot;parentId&quot;:&quot;852184a5-00d3-4da3-9b9b-841468162fe9&quot;,&quot;order&quot;:&quot;67&quot;},&quot;relativeTransform&quot;:{&quot;translate&quot;:{&quot;x&quot;:-6.689608323658234e-15,&quot;y&quot;:-3.8732432629952065},&quot;rotate&quot;:0}},&quot;774cb696-f653-481a-89fa-c0d1fc50a663&quot;:{&quot;id&quot;:&quot;774cb696-f653-481a-89fa-c0d1fc50a663&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029e1b-f734-4552-8b10-f12e086f2f4e&quot;,&quot;order&quot;:&quot;2&quot;}},&quot;c6481cf0-f981-4c6d-ab9f-2f3d3d20833a&quot;:{&quot;id&quot;:&quot;c6481cf0-f981-4c6d-ab9f-2f3d3d20833a&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029e1b-f734-4552-8b10-f12e086f2f4e&quot;,&quot;order&quot;:&quot;5&quot;}},&quot;41d33cc7-af41-42d4-a6d6-5399bce3b7ba&quot;:{&quot;id&quot;:&quot;41d33cc7-af41-42d4-a6d6-5399bce3b7ba&quot;,&quot;name&quot;:&quot;Cancer cell&quot;,&quot;type&quot;:&quot;FIGURE_OBJECT&quot;,&quot;relativeTransform&quot;:{&quot;translate&quot;:{&quot;x&quot;:0.7187850050299925,&quot;y&quot;:16.867485409079368},&quot;rotate&quot;:1.2242084338272924e-16,&quot;skewX&quot;:-6.121042169136468e-17,&quot;scale&quot;:{&quot;x&quot;:0.4269090424837982,&quot;y&quot;:0.426909042483798}},&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90029e1b-f734-4552-8b10-f12e086f2f4e&quot;,&quot;order&quot;:&quot;7&quot;}},&quot;9d5e87b3-355f-425e-8f2e-ea5cfa80937f&quot;:{&quot;id&quot;:&quot;9d5e87b3-355f-425e-8f2e-ea5cfa80937f&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57&quot;},&quot;opacity&quot;:0.75},&quot;d99f5bf9-94cf-4596-8ffd-c03a616bc784&quot;:{&quot;id&quot;:&quot;d99f5bf9-94cf-4596-8ffd-c03a616bc784&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27&quot;},&quot;opacity&quot;:0.75},&quot;a3f03317-3fe6-4726-a395-f2b056877a8e&quot;:{&quot;id&quot;:&quot;a3f03317-3fe6-4726-a395-f2b056877a8e&quot;,&quot;name&quot;:&quot;Cancer cell&quot;,&quot;type&quot;:&quot;FIGURE_OBJECT&quot;,&quot;relativeTransform&quot;:{&quot;translate&quot;:{&quot;x&quot;:18.366003399852648,&quot;y&quot;:8.661557028786431},&quot;rotate&quot;:0.3557654161715667,&quot;skewX&quot;:-4.3405748335290664e-17,&quot;scale&quot;:{&quot;x&quot;:0.39982643032228443,&quot;y&quot;:0.3998264303222847}},&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28&quot;},&quot;opacity&quot;:0.75},&quot;8bd3d6b4-c6fa-4d32-a30e-ca17c3f8139d&quot;:{&quot;id&quot;:&quot;8bd3d6b4-c6fa-4d32-a30e-ca17c3f8139d&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05&quot;},&quot;opacity&quot;:0.33},&quot;41ba5cac-3852-432e-8231-83b40cc51e19&quot;:{&quot;id&quot;:&quot;41ba5cac-3852-432e-8231-83b40cc51e19&quot;,&quot;name&quot;:&quot;Cancer cell&quot;,&quot;type&quot;:&quot;FIGURE_OBJECT&quot;,&quot;relativeTransform&quot;:{&quot;translate&quot;:{&quot;x&quot;:-0.30502072284063,&quot;y&quot;:32.195868957606},&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1&quot;},&quot;opacity&quot;:0.33},&quot;aee24446-4952-4876-b8a6-761f2735f43a&quot;:{&quot;id&quot;:&quot;aee24446-4952-4876-b8a6-761f2735f43a&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02&quot;},&quot;opacity&quot;:0.33},&quot;17f7b52a-3b1b-443b-9e2a-12e8e3a536be&quot;:{&quot;id&quot;:&quot;17f7b52a-3b1b-443b-9e2a-12e8e3a536be&quot;,&quot;name&quot;:&quot;Cancer cell&quot;,&quot;type&quot;:&quot;FIGURE_OBJECT&quot;,&quot;relativeTransform&quot;:{&quot;translate&quot;:{&quot;x&quot;:10.75961453294322,&quot;y&quot;:-35.709313775573136},&quot;rotate&quot;:2.074478189675535,&quot;skewX&quot;:-1.555083149730217e-16,&quot;scale&quot;:{&quot;x&quot;:0.2987330779832528,&quot;y&quot;:0.2987330779832529}},&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52184a5-00d3-4da3-9b9b-841468162fe9&quot;,&quot;order&quot;:&quot;01&quot;},&quot;opacity&quot;:0.33},&quot;17124b3c-51e7-47b5-8b90-67d835261442&quot;:{&quot;id&quot;:&quot;17124b3c-51e7-47b5-8b90-67d835261442&quot;,&quot;name&quot;:&quot;Cancer cell&quot;,&quot;type&quot;:&quot;FIGURE_OBJECT&quot;,&quot;relativeTransform&quot;:{&quot;translate&quot;:{&quot;x&quot;:-49.18349536201146,&quot;y&quot;:-39.9565498929087},&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99&quot;}},&quot;582ef2b5-8e9d-49f8-9097-d7fe073f0aeb&quot;:{&quot;id&quot;:&quot;582ef2b5-8e9d-49f8-9097-d7fe073f0aeb&quot;,&quot;name&quot;:&quot;Cancer cell (dividing)&quot;,&quot;type&quot;:&quot;FIGURE_OBJECT&quot;,&quot;relativeTransform&quot;:{&quot;translate&quot;:{&quot;x&quot;:55.86593482460412,&quot;y&quot;:-41.06722487523322},&quot;rotate&quot;:1.5707963267948966,&quot;skewX&quot;:0,&quot;scale&quot;:{&quot;x&quot;:0.4675919663855491,&quot;y&quot;:0.4675919663855491}},&quot;image&quot;:{&quot;url&quot;:&quot;https://icons.biorender.com/biorender/615373c2e75ac20029699f71/20211025190225/image/cancer-cell-dividing-01.png&quot;,&quot;fallbackUrl&quot;:&quot;https://res.cloudinary.com/dlcjuc3ej/image/upload/v1635188545/qtt3wiypsxndiwfe85ov.svg#/keystone/api/icons/615373c2e75ac20029699f71/20211025190225/image/cancer-cell-dividing-01.svg&quot;,&quot;isPremium&quot;:true,&quot;isPacked&quot;:true,&quot;size&quot;:{&quot;x&quot;:220,&quot;y&quot;:105.01079913606912}},&quot;source&quot;:{&quot;id&quot;:&quot;615373c2e75ac20029699f71&quot;,&quot;type&quot;:&quot;ASSETS&quot;},&quot;isPremium&quot;:true,&quot;parent&quot;:{&quot;type&quot;:&quot;CHILD&quot;,&quot;parentId&quot;:&quot;0dde2a3b-03ac-479e-887a-15a8b05e9eb0&quot;,&quot;order&quot;:&quot;995&quot;}},&quot;f6f2c37f-2e21-4c92-a85b-e9675196be6f&quot;:{&quot;type&quot;:&quot;FIGURE_OBJECT&quot;,&quot;id&quot;:&quot;f6f2c37f-2e21-4c92-a85b-e9675196be6f&quot;,&quot;name&quot;:&quot;T cell receptor (TCR)&quot;,&quot;relativeTransform&quot;:{&quot;translate&quot;:{&quot;x&quot;:181.09403281233764,&quot;y&quot;:-41.71621267971041},&quot;rotate&quot;:1.5707963267948966,&quot;skewX&quot;:0,&quot;scale&quot;:{&quot;x&quot;:0.11808343845168946,&quot;y&quot;:0.11808343845168946}},&quot;opacity&quot;:1,&quot;image&quot;:{&quot;url&quot;:&quot;https://icons.biorender.com/biorender/5d9b3f39dd52690004bb5493/20191007134110/image/t-cell-receptor.png&quot;,&quot;fallbackUrl&quot;:&quot;https://res.cloudinary.com/dlcjuc3ej/image/upload/v1570455670/tr7ui1snneahevcecp6v.svg#/keystone/api/icons/5d9b3f39dd52690004bb5493/20191007134110/image/t-cell-receptor.svg&quot;,&quot;size&quot;:{&quot;x&quot;:88,&quot;y&quot;:250},&quot;isPremium&quot;:false,&quot;isPacked&quot;:true},&quot;source&quot;:{&quot;id&quot;:&quot;5d9b3f39dd52690004bb5493&quot;,&quot;type&quot;:&quot;ASSETS&quot;},&quot;pathStyles&quot;:[{&quot;type&quot;:&quot;FILL&quot;,&quot;fillStyle&quot;:&quot;rgb(0,0,0)&quot;}],&quot;isLocked&quot;:false,&quot;parent&quot;:{&quot;type&quot;:&quot;CHILD&quot;,&quot;parentId&quot;:&quot;0dde2a3b-03ac-479e-887a-15a8b05e9eb0&quot;,&quot;order&quot;:&quot;997&quot;}},&quot;de14b653-9799-4777-b8b3-fcaf1d41b894&quot;:{&quot;id&quot;:&quot;de14b653-9799-4777-b8b3-fcaf1d41b894&quot;,&quot;name&quot;:&quot;Lymphocyte (T-cell)&quot;,&quot;type&quot;:&quot;FIGURE_OBJECT&quot;,&quot;relativeTransform&quot;:{&quot;translate&quot;:{&quot;x&quot;:148.14487923211428,&quot;y&quot;:-41.34374926527355},&quot;rotate&quot;:1.5707963267948966,&quot;skewX&quot;:0,&quot;scale&quot;:{&quot;x&quot;:0.5061743797495061,&quot;y&quot;:0.5061743797495061}},&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parent&quot;:{&quot;type&quot;:&quot;CHILD&quot;,&quot;parentId&quot;:&quot;0dde2a3b-03ac-479e-887a-15a8b05e9eb0&quot;,&quot;order&quot;:&quot;996&quot;}},&quot;885f655b-6673-4f1b-98bf-1b4b17045df2&quot;:{&quot;id&quot;:&quot;885f655b-6673-4f1b-98bf-1b4b17045df2&quot;,&quot;name&quot;:&quot;Cancer cell&quot;,&quot;type&quot;:&quot;FIGURE_OBJECT&quot;,&quot;relativeTransform&quot;:{&quot;translate&quot;:{&quot;x&quot;:241.09766936577378,&quot;y&quot;:-42.08338102434295},&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1&quot;}},&quot;8a593fe9-2289-46a8-a2f8-2c940f49968b&quot;:{&quot;id&quot;:&quot;8a593fe9-2289-46a8-a2f8-2c940f49968b&quot;,&quot;name&quot;:&quot;Cancer cell&quot;,&quot;type&quot;:&quot;FIGURE_OBJECT&quot;,&quot;relativeTransform&quot;:{&quot;translate&quot;:{&quot;x&quot;:443.7803382032847,&quot;y&quot;:-39.56346727740689},&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998&quot;}},&quot;ea2af859-53b3-4416-b065-20fd3ee1a382&quot;:{&quot;id&quot;:&quot;ea2af859-53b3-4416-b065-20fd3ee1a382&quot;,&quot;name&quot;:&quot;Lymphocyte (T-cell)&quot;,&quot;type&quot;:&quot;FIGURE_OBJECT&quot;,&quot;relativeTransform&quot;:{&quot;translate&quot;:{&quot;x&quot;:342.7798015509632,&quot;y&quot;:-51.144293986389194},&quot;rotate&quot;:-0.35145363116599015,&quot;skewX&quot;:0,&quot;scale&quot;:{&quot;x&quot;:0.3867685619858027,&quot;y&quot;:0.3867685619858027}},&quot;image&quot;:{&quot;url&quot;:&quot;https://icons.biorender.com/biorender/61532fe8e75ac20029699b8c/20210928151717/image/t-cell-01.png&quot;,&quot;fallbackUrl&quot;:&quot;https://res.cloudinary.com/dlcjuc3ej/image/upload/v1632842237/xb42gylcq4qephmy3yx6.svg#/keystone/api/icons/61532fe8e75ac20029699b8c/20210928151717/image/t-cell-01.svg&quot;,&quot;isPremium&quot;:false,&quot;isPacked&quot;:true,&quot;size&quot;:{&quot;x&quot;:100,&quot;y&quot;:102.83687943262412}},&quot;source&quot;:{&quot;id&quot;:&quot;61532fe8e75ac20029699b8c&quot;,&quot;type&quot;:&quot;ASSETS&quot;},&quot;isPremium&quot;:false,&quot;parent&quot;:{&quot;type&quot;:&quot;CHILD&quot;,&quot;parentId&quot;:&quot;0dde2a3b-03ac-479e-887a-15a8b05e9eb0&quot;,&quot;order&quot;:&quot;999&quot;}},&quot;bf9b747a-c393-4943-8fe7-e5059a91d343&quot;:{&quot;id&quot;:&quot;bf9b747a-c393-4943-8fe7-e5059a91d343&quot;,&quot;name&quot;:&quot;Neutrophil&quot;,&quot;type&quot;:&quot;FIGURE_OBJECT&quot;,&quot;relativeTransform&quot;:{&quot;translate&quot;:{&quot;x&quot;:338.08861010975295,&quot;y&quot;:-23.958003686228974},&quot;rotate&quot;:-0.35145363116599015,&quot;skewX&quot;:0,&quot;scale&quot;:{&quot;x&quot;:0.3867685619858027,&quot;y&quot;:0.3867685619858027}},&quot;image&quot;:{&quot;url&quot;:&quot;https://icons.biorender.com/biorender/6166f0aa750572002977b44d/20211013144504/image/neutrophil-02.png&quot;,&quot;fallbackUrl&quot;:&quot;https://res.cloudinary.com/dlcjuc3ej/image/upload/v1634136304/pce6kghmrzffibtvjpwl.svg#/keystone/api/icons/6166f0aa750572002977b44d/20211013144504/image/neutrophil-02.svg&quot;,&quot;isPremium&quot;:false,&quot;isPacked&quot;:true,&quot;size&quot;:{&quot;x&quot;:100,&quot;y&quot;:105.23560209424083}},&quot;source&quot;:{&quot;id&quot;:&quot;6166f0aa750572002977b44d&quot;,&quot;type&quot;:&quot;ASSETS&quot;},&quot;isPremium&quot;:false,&quot;parent&quot;:{&quot;type&quot;:&quot;CHILD&quot;,&quot;parentId&quot;:&quot;0dde2a3b-03ac-479e-887a-15a8b05e9eb0&quot;,&quot;order&quot;:&quot;9995&quot;}},&quot;3a99b7d5-ffc3-4504-9420-6735dfe47b15&quot;:{&quot;id&quot;:&quot;3a99b7d5-ffc3-4504-9420-6735dfe47b15&quot;,&quot;name&quot;:&quot;Macrophage (activated)&quot;,&quot;type&quot;:&quot;FIGURE_OBJECT&quot;,&quot;relativeTransform&quot;:{&quot;translate&quot;:{&quot;x&quot;:369.009259278133,&quot;y&quot;:-39.518685725526815},&quot;rotate&quot;:-0.35145363116599015,&quot;skewX&quot;:0,&quot;scale&quot;:{&quot;x&quot;:0.3867685619858027,&quot;y&quot;:0.3867685619858027}},&quot;image&quot;:{&quot;url&quot;:&quot;https://icons.biorender.com/biorender/615495e45275170029fdb23f/20210929202238/image/macrophage-activated-01.png&quot;,&quot;fallbackUrl&quot;:&quot;https://res.cloudinary.com/dlcjuc3ej/image/upload/v1632946958/figmygan0o3rhzpxxzb2.svg#/keystone/api/icons/615495e45275170029fdb23f/20210929202238/image/macrophage-activated-01.svg&quot;,&quot;isPremium&quot;:false,&quot;isPacked&quot;:true,&quot;size&quot;:{&quot;x&quot;:125,&quot;y&quot;:125.73529411764707}},&quot;source&quot;:{&quot;id&quot;:&quot;615495e45275170029fdb23f&quot;,&quot;type&quot;:&quot;ASSETS&quot;},&quot;isPremium&quot;:false,&quot;parent&quot;:{&quot;type&quot;:&quot;CHILD&quot;,&quot;parentId&quot;:&quot;0dde2a3b-03ac-479e-887a-15a8b05e9eb0&quot;,&quot;order&quot;:&quot;9997&quot;}},&quot;8f161440-fbbd-405d-9a7f-663468191ad1&quot;:{&quot;relativeTransform&quot;:{&quot;translate&quot;:{&quot;x&quot;:-386.9447491994308,&quot;y&quot;:164.61549572349597},&quot;rotate&quot;:0},&quot;type&quot;:&quot;FIGURE_OBJECT&quot;,&quot;id&quot;:&quot;8f161440-fbbd-405d-9a7f-663468191ad1&quot;,&quot;name&quot;:&quot;Cancer cells (small tumor)&quot;,&quot;displayName&quot;:&quot;Cancer cells (small tumor)&quot;,&quot;opacity&quot;:1,&quot;source&quot;:{&quot;id&quot;:&quot;61608e914dda0300a5046ed3&quot;,&quot;type&quot;:&quot;ASSETS&quot;},&quot;pathStyles&quot;:[{&quot;type&quot;:&quot;FILL&quot;,&quot;fillStyle&quot;:&quot;rgb(0,0,0)&quot;}],&quot;isLocked&quot;:false,&quot;parent&quot;:{&quot;type&quot;:&quot;CHILD&quot;,&quot;parentId&quot;:&quot;0dde2a3b-03ac-479e-887a-15a8b05e9eb0&quot;,&quot;order&quot;:&quot;9998&quot;},&quot;isPremium&quot;:false},&quot;39ff319b-80ae-4194-b2db-a8a1783417df&quot;:{&quot;type&quot;:&quot;FIGURE_OBJECT&quot;,&quot;id&quot;:&quot;39ff319b-80ae-4194-b2db-a8a1783417df&quot;,&quot;parent&quot;:{&quot;type&quot;:&quot;CHILD&quot;,&quot;parentId&quot;:&quot;8f161440-fbbd-405d-9a7f-663468191ad1&quot;,&quot;order&quot;:&quot;67&quot;},&quot;relativeTransform&quot;:{&quot;translate&quot;:{&quot;x&quot;:0.00038939453714271246,&quot;y&quot;:-3.8737384838426263},&quot;rotate&quot;:0}},&quot;642d1c23-dd23-4667-8eee-f4e582379a8d&quot;:{&quot;id&quot;:&quot;642d1c23-dd23-4667-8eee-f4e582379a8d&quot;,&quot;name&quot;:&quot;Cancer cell&quot;,&quot;type&quot;:&quot;FIGURE_OBJECT&quot;,&quot;relativeTransform&quot;:{&quot;translate&quot;:{&quot;x&quot;:-23.39907417536584,&quot;y&quot;:-8.89419553533924},&quot;rotate&quot;:0,&quot;skewX&quot;:0,&quot;scale&quot;:{&quot;x&quot;:0.42690904248379796,&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9ff319b-80ae-4194-b2db-a8a1783417df&quot;,&quot;order&quot;:&quot;2&quot;}},&quot;ff9d5f28-4524-47a4-a949-2a0c1c7c233f&quot;:{&quot;id&quot;:&quot;ff9d5f28-4524-47a4-a949-2a0c1c7c233f&quot;,&quot;name&quot;:&quot;Cancer cell&quot;,&quot;type&quot;:&quot;FIGURE_OBJECT&quot;,&quot;relativeTransform&quot;:{&quot;translate&quot;:{&quot;x&quot;:14.064245202637471,&quot;y&quot;:-10.545549128750404},&quot;rotate&quot;:-0.6590175543038372,&quot;skewX&quot;:1.5229285586663572e-16,&quot;scale&quot;:{&quot;x&quot;:0.42690904248379824,&quot;y&quot;:0.4269090424837979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39ff319b-80ae-4194-b2db-a8a1783417df&quot;,&quot;order&quot;:&quot;5&quot;}},&quot;a6b02551-6b76-4e84-9a12-429a7a57d57a&quot;:{&quot;id&quot;:&quot;a6b02551-6b76-4e84-9a12-429a7a57d57a&quot;,&quot;name&quot;:&quot;Cancer cell (squeezing)&quot;,&quot;type&quot;:&quot;FIGURE_OBJECT&quot;,&quot;relativeTransform&quot;:{&quot;translate&quot;:{&quot;x&quot;:-2.2032995995751308,&quot;y&quot;:26.729248481819265},&quot;rotate&quot;:2.1882880801214313,&quot;skewX&quot;:8.047680516217624e-17,&quot;scale&quot;:{&quot;x&quot;:0.41526445411554064,&quot;y&quot;:0.4152644541155407}},&quot;image&quot;:{&quot;url&quot;:&quot;https://icons.biorender.com/biorender/61537251e75ac20029699f28/20211025190149/image/cancer-cell-squeezing-01.png&quot;,&quot;fallbackUrl&quot;:&quot;https://res.cloudinary.com/dlcjuc3ej/image/upload/v1635188509/bccnnccguagatctuzkmm.svg#/keystone/api/icons/61537251e75ac20029699f28/20211025190149/image/cancer-cell-squeezing-01.svg&quot;,&quot;isPremium&quot;:false,&quot;isPacked&quot;:true,&quot;size&quot;:{&quot;x&quot;:155,&quot;y&quot;:123.13084112149532}},&quot;source&quot;:{&quot;id&quot;:&quot;61537251e75ac20029699f28&quot;,&quot;type&quot;:&quot;ASSETS&quot;},&quot;isPremium&quot;:false,&quot;parent&quot;:{&quot;type&quot;:&quot;CHILD&quot;,&quot;parentId&quot;:&quot;39ff319b-80ae-4194-b2db-a8a1783417df&quot;,&quot;order&quot;:&quot;7&quot;}},&quot;ce2b7548-84fa-4ff4-a2a8-85772376f6ef&quot;:{&quot;id&quot;:&quot;ce2b7548-84fa-4ff4-a2a8-85772376f6ef&quot;,&quot;name&quot;:&quot;Cancer cell&quot;,&quot;type&quot;:&quot;FIGURE_OBJECT&quot;,&quot;relativeTransform&quot;:{&quot;translate&quot;:{&quot;x&quot;:-2.652507987208157,&quot;y&quot;:-30.06899264381863},&quot;rotate&quot;:0.3660135791738499,&quot;skewX&quot;:0,&quot;scale&quot;:{&quot;x&quot;:-0.3998264303222844,&quot;y&quot;:0.3998264303222843}},&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57&quot;},&quot;opacity&quot;:0.75},&quot;367c87a3-0876-4074-ada9-b9d304396d86&quot;:{&quot;id&quot;:&quot;367c87a3-0876-4074-ada9-b9d304396d86&quot;,&quot;name&quot;:&quot;Cancer cell&quot;,&quot;type&quot;:&quot;FIGURE_OBJECT&quot;,&quot;relativeTransform&quot;:{&quot;translate&quot;:{&quot;x&quot;:-29.408390410898257,&quot;y&quot;:11.623448935782749},&quot;rotate&quot;:5.76291900546817,&quot;skewX&quot;:0,&quot;scale&quot;:{&quot;x&quot;:-0.3998264303222844,&quot;y&quot;:0.399826430322284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27&quot;},&quot;opacity&quot;:0.75},&quot;f51eff42-9b85-4c1c-b2b1-9b00b5ffed10&quot;:{&quot;id&quot;:&quot;f51eff42-9b85-4c1c-b2b1-9b00b5ffed10&quot;,&quot;name&quot;:&quot;Cancer cell&quot;,&quot;type&quot;:&quot;FIGURE_OBJECT&quot;,&quot;relativeTransform&quot;:{&quot;translate&quot;:{&quot;x&quot;:18.366003399852648,&quot;y&quot;:8.661557028786431},&quot;rotate&quot;:0.3557654161715667,&quot;skewX&quot;:0,&quot;scale&quot;:{&quot;x&quot;:0.39982643032228443,&quot;y&quot;:0.3998264303222847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28&quot;},&quot;opacity&quot;:0.75},&quot;36cf8c21-9b80-4a58-8cf6-8fceb92dfbdd&quot;:{&quot;id&quot;:&quot;36cf8c21-9b80-4a58-8cf6-8fceb92dfbdd&quot;,&quot;name&quot;:&quot;Cancer cell&quot;,&quot;type&quot;:&quot;FIGURE_OBJECT&quot;,&quot;relativeTransform&quot;:{&quot;translate&quot;:{&quot;x&quot;:25.644955956288467,&quot;y&quot;:-14.852644795835959},&quot;rotate&quot;:-0.46094016589674563,&quot;skewX&quot;:-2.8454049967421587e-16,&quot;scale&quot;:{&quot;x&quot;:0.3825152056978134,&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05&quot;},&quot;opacity&quot;:0.33},&quot;60eba8a9-1cab-4c95-8ec3-02b768df191c&quot;:{&quot;id&quot;:&quot;60eba8a9-1cab-4c95-8ec3-02b768df191c&quot;,&quot;name&quot;:&quot;Cancer cell&quot;,&quot;type&quot;:&quot;FIGURE_OBJECT&quot;,&quot;relativeTransform&quot;:{&quot;translate&quot;:{&quot;x&quot;:-28.170906502649185,&quot;y&quot;:-24.292851455547325},&quot;rotate&quot;:2.0744781896755344,&quot;skewX&quot;:-2.3711708306184663e-16,&quot;scale&quot;:{&quot;x&quot;:0.38251520569781333,&quot;y&quot;:0.38251520569781355}},&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02&quot;},&quot;opacity&quot;:0.33},&quot;7aec6ecb-5bcd-48f8-915e-0240f19dabb2&quot;:{&quot;id&quot;:&quot;7aec6ecb-5bcd-48f8-915e-0240f19dabb2&quot;,&quot;name&quot;:&quot;Cancer cell&quot;,&quot;type&quot;:&quot;FIGURE_OBJECT&quot;,&quot;relativeTransform&quot;:{&quot;translate&quot;:{&quot;x&quot;:10.75961453294322,&quot;y&quot;:-35.709313775573136},&quot;rotate&quot;:2.074478189675535,&quot;skewX&quot;:-1.5550831497302167e-16,&quot;scale&quot;:{&quot;x&quot;:0.2987330779832528,&quot;y&quot;:0.29873307798325294}},&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parent&quot;:{&quot;type&quot;:&quot;CHILD&quot;,&quot;parentId&quot;:&quot;8f161440-fbbd-405d-9a7f-663468191ad1&quot;,&quot;order&quot;:&quot;01&quot;},&quot;opacity&quot;:0.33},&quot;dd5ad960-1486-4948-806d-bf352844ee97&quot;:{&quot;id&quot;:&quot;dd5ad960-1486-4948-806d-bf352844ee97&quot;,&quot;name&quot;:&quot;Cancer cell&quot;,&quot;type&quot;:&quot;FIGURE_OBJECT&quot;,&quot;relativeTransform&quot;:{&quot;translate&quot;:{&quot;x&quot;:-58.478119391659604,&quot;y&quot;:167.87925321750978},&quot;rotate&quot;:0,&quot;skewX&quot;:0,&quot;scale&quot;:{&quot;x&quot;:0.5230512584629806,&quot;y&quot;:0.5230512584629806}},&quot;image&quot;:{&quot;url&quot;:&quot;https://icons.biorender.com/biorender/6153716fe75ac20029699eee/20211025190637/image/cancer-cell-01.png&quot;,&quot;fallbackUrl&quot;:&quot;https://res.cloudinary.com/dlcjuc3ej/image/upload/v1635188797/t8q58eillxcgp44hqekt.svg#/keystone/api/icons/6153716fe75ac20029699eee/20211025190637/image/cancer-cell-01.svg&quot;,&quot;isPremium&quot;:false,&quot;isPacked&quot;:true,&quot;size&quot;:{&quot;x&quot;:100,&quot;y&quot;:100.95238095238095}},&quot;source&quot;:{&quot;id&quot;:&quot;6153716fe75ac20029699eee&quot;,&quot;type&quot;:&quot;ASSETS&quot;},&quot;isPremium&quot;:false,&quot;parent&quot;:{&quot;type&quot;:&quot;CHILD&quot;,&quot;parentId&quot;:&quot;0dde2a3b-03ac-479e-887a-15a8b05e9eb0&quot;,&quot;order&quot;:&quot;9999&quot;}},&quot;b09f81d1-0b5e-4d1b-aaaa-3063d12f4f7a&quot;:{&quot;id&quot;:&quot;b09f81d1-0b5e-4d1b-aaaa-3063d12f4f7a&quot;,&quot;name&quot;:&quot;Cancer cell (apoptosis)&quot;,&quot;type&quot;:&quot;FIGURE_OBJECT&quot;,&quot;relativeTransform&quot;:{&quot;translate&quot;:{&quot;x&quot;:53.41577796485209,&quot;y&quot;:168.52989075153434},&quot;rotate&quot;:0,&quot;skewX&quot;:0,&quot;scale&quot;:{&quot;x&quot;:0.5145694006697176,&quot;y&quot;:0.5145694006697176}},&quot;image&quot;:{&quot;url&quot;:&quot;https://icons.biorender.com/biorender/61537482e75ac20029699fa6/20211025190313/image/cancer-cell-apoptosis-01.png&quot;,&quot;fallbackUrl&quot;:&quot;https://res.cloudinary.com/dlcjuc3ej/image/upload/v1635188593/rokgmw7ptspk0dtynymq.svg#/keystone/api/icons/61537482e75ac20029699fa6/20211025190313/image/cancer-cell-apoptosis-01.svg&quot;,&quot;isPremium&quot;:false,&quot;isPacked&quot;:true,&quot;size&quot;:{&quot;x&quot;:115,&quot;y&quot;:117.52747252747253}},&quot;source&quot;:{&quot;id&quot;:&quot;61537482e75ac20029699fa6&quot;,&quot;type&quot;:&quot;ASSETS&quot;},&quot;isPremium&quot;:false,&quot;parent&quot;:{&quot;type&quot;:&quot;CHILD&quot;,&quot;parentId&quot;:&quot;0dde2a3b-03ac-479e-887a-15a8b05e9eb0&quot;,&quot;order&quot;:&quot;99995&quot;}}}}"/>
    <we:property name="6435d8e14e6826d93eddf821_1705677063837" value="{&quot;id&quot;:&quot;fe0bd7e6-0720-4678-bcd8-c8ab64ee6b6a&quot;,&quot;objects&quot;:{&quot;fe0bd7e6-0720-4678-bcd8-c8ab64ee6b6a&quot;:{&quot;id&quot;:&quot;fe0bd7e6-0720-4678-bcd8-c8ab64ee6b6a&quot;,&quot;type&quot;:&quot;FIGURE_OBJECT&quot;,&quot;document&quot;:{&quot;type&quot;:&quot;DOCUMENT_GROUP&quot;,&quot;canvasType&quot;:&quot;SLIDE&quot;,&quot;units&quot;:&quot;in&quot;},&quot;source&quot;:{&quot;id&quot;:&quot;608c3bf7da41a600a3a5ee20&quot;,&quot;type&quot;:&quot;TEMPLATES&quot;}},&quot;73b4bd0b-13f7-45a0-be16-b42d82c27607&quot;:{&quot;id&quot;:&quot;73b4bd0b-13f7-45a0-be16-b42d82c27607&quot;,&quot;type&quot;:&quot;FIGURE_OBJECT&quot;,&quot;relativeTransform&quot;:{&quot;translate&quot;:{&quot;x&quot;:0,&quot;y&quot;:0},&quot;rotate&quot;:0,&quot;skewX&quot;:0,&quot;scale&quot;:{&quot;x&quot;:1,&quot;y&quot;:1}},&quot;path&quot;:{&quot;type&quot;:&quot;RECT&quot;,&quot;size&quot;:{&quot;x&quot;:960,&quot;y&quot;:672}},&quot;pathStyles&quot;:[{&quot;type&quot;:&quot;FILL&quot;,&quot;fillStyle&quot;:&quot;rgba(0,0,0,0)&quot;}],&quot;parent&quot;:{&quot;parentId&quot;:&quot;fe0bd7e6-0720-4678-bcd8-c8ab64ee6b6a&quot;,&quot;type&quot;:&quot;FRAME&quot;,&quot;order&quot;:&quot;5&quot;}},&quot;9c15ee19-a60b-4073-bef3-3ccfb9bf13dd&quot;:{&quot;id&quot;:&quot;9c15ee19-a60b-4073-bef3-3ccfb9bf13dd&quot;,&quot;type&quot;:&quot;FIGURE_OBJECT&quot;,&quot;guide&quot;:{&quot;type&quot;:&quot;GRID&quot;,&quot;distance&quot;:0.5,&quot;units&quot;:&quot;in&quot;},&quot;parent&quot;:{&quot;parentId&quot;:&quot;fe0bd7e6-0720-4678-bcd8-c8ab64ee6b6a&quot;,&quot;type&quot;:&quot;GUIDE&quot;,&quot;order&quot;:&quot;5&quot;}},&quot;f0c9693d-30a3-488c-83e3-e2d02c96daf4&quot;:{&quot;id&quot;:&quot;f0c9693d-30a3-488c-83e3-e2d02c96daf4&quot;,&quot;type&quot;:&quot;FIGURE_OBJECT&quot;,&quot;document&quot;:{&quot;type&quot;:&quot;FIGURE&quot;,&quot;canvasType&quot;:&quot;FIGURE&quot;,&quot;units&quot;:&quot;in&quot;,&quot;title&quot;:&quot;15 and 50 ml conicals&quot;},&quot;parent&quot;:{&quot;type&quot;:&quot;DOCUMENT&quot;,&quot;parentId&quot;:&quot;fe0bd7e6-0720-4678-bcd8-c8ab64ee6b6a&quot;,&quot;order&quot;:&quot;4&quot;},&quot;layout&quot;:{&quot;sizeRatio&quot;:{&quot;x&quot;:0.88,&quot;y&quot;:0.88},&quot;keepAspectRatio&quot;:false},&quot;source&quot;:{&quot;id&quot;:&quot;608c3bf7da41a600a3a5ee20&quot;,&quot;type&quot;:&quot;TEMPLATES&quot;}},&quot;fca6e202-49d7-437b-8efb-ef7d8bcb4218&quot;:{&quot;id&quot;:&quot;fca6e202-49d7-437b-8efb-ef7d8bcb4218&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type&quot;:&quot;FRAME&quot;,&quot;parentId&quot;:&quot;f0c9693d-30a3-488c-83e3-e2d02c96daf4&quot;,&quot;order&quot;:&quot;5&quot;}},&quot;611655d8-41b7-4aeb-bdd5-eb1c21632ecb&quot;:{&quot;id&quot;:&quot;611655d8-41b7-4aeb-bdd5-eb1c21632ecb&quot;,&quot;name&quot;:&quot;Screw cap (50mL Falcon tube, schematic)&quot;,&quot;type&quot;:&quot;FIGURE_OBJECT&quot;,&quot;relativeTransform&quot;:{&quot;translate&quot;:{&quot;x&quot;:-272.54887717464067,&quot;y&quot;:-177.2576868633437},&quot;rotate&quot;:0,&quot;skewX&quot;:0,&quot;scale&quot;:{&quot;x&quot;:0.8246574119025429,&quot;y&quot;:0.8246574119025434}},&quot;image&quot;:{&quot;url&quot;:&quot;https://icons.biorender.com/biorender/606c7f58c6644b0028d7d324/20210406153431/image/screw-cap-50-ml-falcon-tube-schematic.png&quot;,&quot;fallbackUrl&quot;:&quot;https://res.cloudinary.com/dlcjuc3ej/image/upload/v1617723271/dfkaqltjmiixgtgfupev.svg#/keystone/api/icons/606c7f58c6644b0028d7d324/20210406153431/image/screw-cap-50-ml-falcon-tube-schematic.svg&quot;,&quot;isPremium&quot;:false,&quot;isPacked&quot;:true,&quot;size&quot;:{&quot;x&quot;:75,&quot;y&quot;:34.82142857142857}},&quot;source&quot;:{&quot;id&quot;:&quot;606c7f58c6644b0028d7d324&quot;,&quot;type&quot;:&quot;ASSETS&quot;},&quot;parent&quot;:{&quot;type&quot;:&quot;CHILD&quot;,&quot;parentId&quot;:&quot;3d78595b-a420-4bae-949f-eeae29cd5d80&quot;,&quot;order&quot;:&quot;2&quot;}},&quot;eab4777a-a341-4ba8-9cb4-3a8ae93f76c6&quot;:{&quot;type&quot;:&quot;FIGURE_OBJECT&quot;,&quot;id&quot;:&quot;eab4777a-a341-4ba8-9cb4-3a8ae93f76c6&quot;,&quot;relativeTransform&quot;:{&quot;translate&quot;:{&quot;x&quot;:-272.5492164930044,&quot;y&quot;:-26.356885569947384},&quot;rotate&quot;:3.141592653589793,&quot;skewX&quot;:-1.353940261882387e-16},&quot;opacity&quot;:1,&quot;path&quot;:{&quot;type&quot;:&quot;TRIANGLE&quot;,&quot;size&quot;:{&quot;x&quot;:52.28645857030565,&quot;y&quot;:39.813601147411276},&quot;cornerRounding&quot;:{&quot;type&quot;:&quot;ARC_LENGTH&quot;,&quot;global&quot;:12.379925597028661},&quot;selectedObjectIds&quot;:[&quot;9e594ea4-2089-4eed-86d6-39dc7327dd72&quot;]},&quot;pathStyles&quot;:[{&quot;type&quot;:&quot;FILL&quot;,&quot;fillStyle&quot;:&quot;rgba(209,238,251,1)&quot;},{&quot;type&quot;:&quot;STROKE&quot;,&quot;strokeStyle&quot;:&quot;rgba(136,201,218,1)&quot;,&quot;lineWidth&quot;:1.3472505065311178,&quot;lineJoin&quot;:&quot;round&quot;}],&quot;isLocked&quot;:false,&quot;parent&quot;:{&quot;type&quot;:&quot;CHILD&quot;,&quot;parentId&quot;:&quot;3d78595b-a420-4bae-949f-eeae29cd5d80&quot;,&quot;order&quot;:&quot;5&quot;}},&quot;e959294d-e187-4398-9fad-df986ef88afe&quot;:{&quot;type&quot;:&quot;FIGURE_OBJECT&quot;,&quot;id&quot;:&quot;e959294d-e187-4398-9fad-df986ef88afe&quot;,&quot;parent&quot;:{&quot;type&quot;:&quot;CROP&quot;,&quot;parentId&quot;:&quot;eab4777a-a341-4ba8-9cb4-3a8ae93f76c6&quot;,&quot;order&quot;:&quot;5&quot;},&quot;relativeTransform&quot;:{&quot;translate&quot;:{&quot;x&quot;:1.0221190117876325e-14,&quot;y&quot;:-3.4978568060319084},&quot;rotate&quot;:0,&quot;skewX&quot;:-2.004978491634823e-15,&quot;scale&quot;:{&quot;x&quot;:27.146127492883558,&quot;y&quot;:17.40048478795404}},&quot;path&quot;:{&quot;type&quot;:&quot;RECT&quot;,&quot;size&quot;:{&quot;x&quot;:2,&quot;y&quot;:2}},&quot;pathStyles&quot;:[{&quot;type&quot;:&quot;FILL&quot;,&quot;fillStyle&quot;:&quot;#fff&quot;}],&quot;isFrozen&quot;:true},&quot;d4a2c251-17da-4514-9672-8bc44b434a68&quot;:{&quot;type&quot;:&quot;FIGURE_OBJECT&quot;,&quot;id&quot;:&quot;d4a2c251-17da-4514-9672-8bc44b434a68&quot;,&quot;relativeTransform&quot;:{&quot;translate&quot;:{&quot;x&quot;:-268.81115829310676,&quot;y&quot;:-84.47561948173058},&quot;rotate&quot;:0},&quot;opacity&quot;:1,&quot;path&quot;:{&quot;type&quot;:&quot;POLY_LINE&quot;,&quot;points&quot;:[{&quot;x&quot;:-24.95239929330323,&quot;y&quot;:46.903828673906716},{&quot;x&quot;:-24.95239929330323,&quot;y&quot;:-67.00546953415245},{&quot;x&quot;:17.466679505312257,&quot;y&quot;:-67.00546953415245},{&quot;x&quot;:17.466679505312257,&quot;y&quot;:46.903828673906716}],&quot;closed&quot;:true,&quot;cornerRounding&quot;:{&quot;type&quot;:&quot;ARC_LENGTH&quot;,&quot;global&quot;:5.0148168301604095},&quot;selectedObjectIds&quot;:[&quot;881151cf-0293-47e3-8856-a23e1bc80f60&quot;]},&quot;pathStyles&quot;:[{&quot;type&quot;:&quot;FILL&quot;,&quot;fillStyle&quot;:&quot;rgba(209,238,251,1)&quot;},{&quot;type&quot;:&quot;STROKE&quot;,&quot;strokeStyle&quot;:&quot;rgba(136,201,218,1)&quot;,&quot;lineWidth&quot;:1.3472505065311178,&quot;lineJoin&quot;:&quot;round&quot;}],&quot;isLocked&quot;:false,&quot;parent&quot;:{&quot;type&quot;:&quot;CHILD&quot;,&quot;parentId&quot;:&quot;3d78595b-a420-4bae-949f-eeae29cd5d80&quot;,&quot;order&quot;:&quot;3&quot;}},&quot;2f70b8d6-0225-4ac8-8ee0-9a7ea304d936&quot;:{&quot;type&quot;:&quot;FIGURE_OBJECT&quot;,&quot;id&quot;:&quot;2f70b8d6-0225-4ac8-8ee0-9a7ea304d936&quot;,&quot;parent&quot;:{&quot;type&quot;:&quot;CHILD&quot;,&quot;parentId&quot;:&quot;3d78595b-a420-4bae-949f-eeae29cd5d80&quot;,&quot;order&quot;:&quot;7&quot;},&quot;relativeTransform&quot;:{&quot;translate&quot;:{&quot;x&quot;:-80.73116483549667,&quot;y&quot;:0.5889663008617266},&quot;rotate&quot;:0}},&quot;f70daf41-8d96-4401-8327-ad980503e4d9&quot;:{&quot;type&quot;:&quot;FIGURE_OBJECT&quot;,&quot;id&quot;:&quot;f70daf41-8d96-4401-8327-ad980503e4d9&quot;,&quot;relativeTransform&quot;:{&quot;translate&quot;:{&quot;x&quot;:-191.8177517352628,&quot;y&quot;:-109.83800964050748},&quot;rotate&quot;:0},&quot;opacity&quot;:1,&quot;path&quot;:{&quot;type&quot;:&quot;RECT&quot;,&quot;size&quot;:{&quot;x&quot;:32.94876721043287,&quot;y&quot;:72.91819992135284},&quot;cornerRounding&quot;:{&quot;type&quot;:&quot;ARC_LENGTH&quot;,&quot;global&quot;:3.14729414618495},&quot;selectedObjectIds&quot;:[&quot;a9802964-a170-44be-9cdd-2ad65370d238&quot;]},&quot;pathStyles&quot;:[{&quot;type&quot;:&quot;FILL&quot;,&quot;fillStyle&quot;:&quot;rgba(255,255,255,1)&quot;},{&quot;type&quot;:&quot;STROKE&quot;,&quot;strokeStyle&quot;:&quot;rgba(208,211,214,1)&quot;,&quot;lineWidth&quot;:0.8981670043540783,&quot;lineJoin&quot;:&quot;round&quot;}],&quot;isLocked&quot;:false,&quot;parent&quot;:{&quot;type&quot;:&quot;CHILD&quot;,&quot;parentId&quot;:&quot;2f70b8d6-0225-4ac8-8ee0-9a7ea304d936&quot;,&quot;order&quot;:&quot;2&quot;}},&quot;04b7ff7c-9913-4700-aeec-74e2dc2d60fc&quot;:{&quot;id&quot;:&quot;04b7ff7c-9913-4700-aeec-74e2dc2d60fc&quot;,&quot;type&quot;:&quot;FIGURE_OBJECT&quot;,&quot;relativeTransform&quot;:{&quot;translate&quot;:{&quot;x&quot;:-191.85934885311883,&quot;y&quot;:-109.83763209455098},&quot;rotate&quot;:-1.5707963267948966,&quot;skewX&quot;:-1.232595164407831e-32,&quot;scale&quot;:{&quot;x&quot;:1,&quot;y&quot;:1}},&quot;text&quot;:{&quot;textData&quot;:{&quot;lineSpacing&quot;:&quot;half&quot;,&quot;alignment&quot;:&quot;center&quot;,&quot;lines&quot;:[{&quot;runs&quot;:[{&quot;style&quot;:{&quot;fontFamily&quot;:&quot;Roboto&quot;,&quot;fontSize&quot;:12,&quot;color&quot;:&quot;rgba(112,112,113,1)&quot;,&quot;fontWeight&quot;:&quot;bold&quot;,&quot;fontStyle&quot;:&quot;normal&quot;,&quot;decoration&quot;:&quot;none&quot;,&quot;script&quot;:&quot;none&quot;},&quot;range&quot;:[0,4]}],&quot;text&quot;:&quot;Label&quot;,&quot;baseStyle&quot;:{&quot;fontFamily&quot;:&quot;Roboto&quot;,&quot;fontSize&quot;:12,&quot;color&quot;:&quot;rgba(112,112,113,1)&quot;,&quot;fontWeight&quot;:&quot;bold&quot;,&quot;fontStyle&quot;:&quot;normal&quot;,&quot;decoration&quot;:&quot;none&quot;,&quot;script&quot;:&quot;none&quot;}}],&quot;verticalAlign&quot;:&quot;TOP&quot;},&quot;format&quot;:&quot;BETTER_TEXT&quot;,&quot;size&quot;:{&quot;x&quot;:68.40080662897317,&quot;y&quot;:14},&quot;targetSize&quot;:{&quot;x&quot;:68.40080662897317,&quot;y&quot;:9.815362386220368},&quot;verticalAlign&quot;:&quot;TOP&quot;},&quot;parent&quot;:{&quot;type&quot;:&quot;CHILD&quot;,&quot;parentId&quot;:&quot;2f70b8d6-0225-4ac8-8ee0-9a7ea304d936&quot;,&quot;order&quot;:&quot;5&quot;}},&quot;0831dc17-bbe3-4875-b8c6-2a9ef2b8a89e&quot;:{&quot;id&quot;:&quot;0831dc17-bbe3-4875-b8c6-2a9ef2b8a89e&quot;,&quot;name&quot;:&quot;Falcon tube (50mL, schematic)&quot;,&quot;type&quot;:&quot;FIGURE_OBJECT&quot;,&quot;relativeTransform&quot;:{&quot;translate&quot;:{&quot;x&quot;:-272.54910366822935,&quot;y&quot;:-98.54642998398374},&quot;rotate&quot;:0,&quot;skewX&quot;:0,&quot;scale&quot;:{&quot;x&quot;:0.8246574119025429,&quot;y&quot;:0.8246574119025434}},&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3d78595b-a420-4bae-949f-eeae29cd5d80&quot;,&quot;order&quot;:&quot;1&quot;}},&quot;04b61a45-18bb-4367-a10b-fa7fece5d1c0&quot;:{&quot;type&quot;:&quot;FIGURE_OBJECT&quot;,&quot;id&quot;:&quot;04b61a45-18bb-4367-a10b-fa7fece5d1c0&quot;,&quot;parent&quot;:{&quot;type&quot;:&quot;CHILD&quot;,&quot;parentId&quot;:&quot;3d78595b-a420-4bae-949f-eeae29cd5d80&quot;,&quot;order&quot;:&quot;6&quot;},&quot;relativeTransform&quot;:{&quot;translate&quot;:{&quot;x&quot;:-308.57749113309706,&quot;y&quot;:7.8400997391658995},&quot;rotate&quot;:0}},&quot;e07cafb6-da11-4316-a801-20848a166b08&quot;:{&quot;id&quot;:&quot;e07cafb6-da11-4316-a801-20848a166b08&quot;,&quot;name&quot;:&quot;Spheroidal cell&quot;,&quot;type&quot;:&quot;FIGURE_OBJECT&quot;,&quot;relativeTransform&quot;:{&quot;translate&quot;:{&quot;x&quot;:43.55199542292673,&quot;y&quot;:-64.08397400553801},&quot;rotate&quot;:0,&quot;skewX&quot;:0,&quot;scale&quot;:{&quot;x&quot;:0.08155844155844155,&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1&quot;},&quot;opacity&quot;:0.4},&quot;801aa683-16a6-4c17-9697-f9258e382d3e&quot;:{&quot;id&quot;:&quot;801aa683-16a6-4c17-9697-f9258e382d3e&quot;,&quot;name&quot;:&quot;Spheroidal cell&quot;,&quot;type&quot;:&quot;FIGURE_OBJECT&quot;,&quot;relativeTransform&quot;:{&quot;translate&quot;:{&quot;x&quot;:34.4121525551057,&quot;y&quot;:-79.79158025058486},&quot;rotate&quot;:0,&quot;skewX&quot;:0,&quot;scale&quot;:{&quot;x&quot;:0.08155844155844157,&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2&quot;},&quot;opacity&quot;:0.8},&quot;df59bbba-3bd1-4c00-9e64-75b2c03c7cb4&quot;:{&quot;id&quot;:&quot;df59bbba-3bd1-4c00-9e64-75b2c03c7cb4&quot;,&quot;name&quot;:&quot;Spheroidal cell&quot;,&quot;type&quot;:&quot;FIGURE_OBJECT&quot;,&quot;relativeTransform&quot;:{&quot;translate&quot;:{&quot;x&quot;:39.7811780913608,&quot;y&quot;:-135.16318874867238},&quot;rotate&quot;:0,&quot;skewX&quot;:0,&quot;scale&quot;:{&quot;x&quot;:0.08155844155844155,&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3&quot;},&quot;opacity&quot;:0.75},&quot;6370e5bd-1453-47b1-93f1-f98411c14450&quot;:{&quot;id&quot;:&quot;6370e5bd-1453-47b1-93f1-f98411c14450&quot;,&quot;name&quot;:&quot;Spheroidal cell&quot;,&quot;type&quot;:&quot;FIGURE_OBJECT&quot;,&quot;relativeTransform&quot;:{&quot;translate&quot;:{&quot;x&quot;:48.32084188286745,&quot;y&quot;:-142.24771424236513},&quot;rotate&quot;:0,&quot;skewX&quot;:0,&quot;scale&quot;:{&quot;x&quot;:0.08175073167053841,&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5&quot;},&quot;opacity&quot;:0.75},&quot;fdbc1e0e-e321-42ff-956e-ad6a8b069074&quot;:{&quot;id&quot;:&quot;fdbc1e0e-e321-42ff-956e-ad6a8b069074&quot;,&quot;name&quot;:&quot;Spheroidal cell&quot;,&quot;type&quot;:&quot;FIGURE_OBJECT&quot;,&quot;relativeTransform&quot;:{&quot;translate&quot;:{&quot;x&quot;:26.1265444531602,&quot;y&quot;:-51.654290546753444},&quot;rotate&quot;:0,&quot;skewX&quot;:0,&quot;scale&quot;:{&quot;x&quot;:0.08155844155844158,&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6&quot;},&quot;opacity&quot;:0.8},&quot;73a26bac-e4c6-42f4-a7c7-ba2b7144bc67&quot;:{&quot;id&quot;:&quot;73a26bac-e4c6-42f4-a7c7-ba2b7144bc67&quot;,&quot;name&quot;:&quot;Spheroidal cell&quot;,&quot;type&quot;:&quot;FIGURE_OBJECT&quot;,&quot;relativeTransform&quot;:{&quot;translate&quot;:{&quot;x&quot;:33.01020542546365,&quot;y&quot;:-43.397657473875775},&quot;rotate&quot;:0,&quot;skewX&quot;:0,&quot;scale&quot;:{&quot;x&quot;:0.08155844155844158,&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7&quot;},&quot;opacity&quot;:0.8},&quot;eca0681f-6147-4375-9e7d-65d84abd671a&quot;:{&quot;id&quot;:&quot;eca0681f-6147-4375-9e7d-65d84abd671a&quot;,&quot;name&quot;:&quot;Spheroidal cell&quot;,&quot;type&quot;:&quot;FIGURE_OBJECT&quot;,&quot;relativeTransform&quot;:{&quot;translate&quot;:{&quot;x&quot;:24.72480849045029,&quot;y&quot;:-153.11795910319552},&quot;rotate&quot;:0,&quot;skewX&quot;:0,&quot;scale&quot;:{&quot;x&quot;:0.0815223162595756,&quot;y&quot;:0.08133056341514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04b61a45-18bb-4367-a10b-fa7fece5d1c0&quot;,&quot;order&quot;:&quot;8&quot;},&quot;opacity&quot;:0.4},&quot;04ab6e88-c313-452e-b2e4-19018b481dba&quot;:{&quot;id&quot;:&quot;04ab6e88-c313-452e-b2e4-19018b481dba&quot;,&quot;name&quot;:&quot;Screw cap (50mL Falcon tube, schematic)&quot;,&quot;type&quot;:&quot;FIGURE_OBJECT&quot;,&quot;relativeTransform&quot;:{&quot;translate&quot;:{&quot;x&quot;:-199.1460070982453,&quot;y&quot;:-177.25790469358208},&quot;rotate&quot;:0,&quot;skewX&quot;:0,&quot;scale&quot;:{&quot;x&quot;:0.8246574119025429,&quot;y&quot;:0.8246574119025434}},&quot;image&quot;:{&quot;url&quot;:&quot;https://icons.biorender.com/biorender/606c7f58c6644b0028d7d324/20210406153431/image/screw-cap-50-ml-falcon-tube-schematic.png&quot;,&quot;fallbackUrl&quot;:&quot;https://res.cloudinary.com/dlcjuc3ej/image/upload/v1617723271/dfkaqltjmiixgtgfupev.svg#/keystone/api/icons/606c7f58c6644b0028d7d324/20210406153431/image/screw-cap-50-ml-falcon-tube-schematic.svg&quot;,&quot;isPremium&quot;:false,&quot;isPacked&quot;:true,&quot;size&quot;:{&quot;x&quot;:75,&quot;y&quot;:34.82142857142857}},&quot;source&quot;:{&quot;id&quot;:&quot;606c7f58c6644b0028d7d324&quot;,&quot;type&quot;:&quot;ASSETS&quot;},&quot;parent&quot;:{&quot;type&quot;:&quot;CHILD&quot;,&quot;parentId&quot;:&quot;ecbbda2c-aa42-411e-8700-c638a229df12&quot;,&quot;order&quot;:&quot;2&quot;}},&quot;d063c4be-beba-4ee1-a605-ebbe8af683c5&quot;:{&quot;type&quot;:&quot;FIGURE_OBJECT&quot;,&quot;id&quot;:&quot;d063c4be-beba-4ee1-a605-ebbe8af683c5&quot;,&quot;relativeTransform&quot;:{&quot;translate&quot;:{&quot;x&quot;:-199.14634641660905,&quot;y&quot;:-26.357103400185697},&quot;rotate&quot;:3.141592653589793,&quot;skewX&quot;:-1.353940261882387e-16},&quot;opacity&quot;:1,&quot;path&quot;:{&quot;type&quot;:&quot;TRIANGLE&quot;,&quot;size&quot;:{&quot;x&quot;:52.28645857030565,&quot;y&quot;:39.813601147411276},&quot;cornerRounding&quot;:{&quot;type&quot;:&quot;ARC_LENGTH&quot;,&quot;global&quot;:12.379925597028661},&quot;selectedObjectIds&quot;:[&quot;9e594ea4-2089-4eed-86d6-39dc7327dd72&quot;]},&quot;pathStyles&quot;:[{&quot;type&quot;:&quot;FILL&quot;,&quot;fillStyle&quot;:&quot;rgba(207, 213, 232, 1)&quot;},{&quot;type&quot;:&quot;STROKE&quot;,&quot;strokeStyle&quot;:&quot;rgba(156,176,224,1)&quot;,&quot;lineWidth&quot;:1.3472505065311178,&quot;lineJoin&quot;:&quot;round&quot;}],&quot;isLocked&quot;:false,&quot;parent&quot;:{&quot;type&quot;:&quot;CHILD&quot;,&quot;parentId&quot;:&quot;ecbbda2c-aa42-411e-8700-c638a229df12&quot;,&quot;order&quot;:&quot;6&quot;}},&quot;4bba69bd-6e98-40ba-8aba-336b39a277bf&quot;:{&quot;type&quot;:&quot;FIGURE_OBJECT&quot;,&quot;id&quot;:&quot;4bba69bd-6e98-40ba-8aba-336b39a277bf&quot;,&quot;parent&quot;:{&quot;type&quot;:&quot;CROP&quot;,&quot;parentId&quot;:&quot;d063c4be-beba-4ee1-a605-ebbe8af683c5&quot;,&quot;order&quot;:&quot;5&quot;},&quot;relativeTransform&quot;:{&quot;translate&quot;:{&quot;x&quot;:1.0221190117876325e-14,&quot;y&quot;:-3.4978568060319084},&quot;rotate&quot;:0,&quot;skewX&quot;:-2.004978491634823e-15,&quot;scale&quot;:{&quot;x&quot;:27.146127492883558,&quot;y&quot;:17.40048478795404}},&quot;path&quot;:{&quot;type&quot;:&quot;RECT&quot;,&quot;size&quot;:{&quot;x&quot;:2,&quot;y&quot;:2}},&quot;pathStyles&quot;:[{&quot;type&quot;:&quot;FILL&quot;,&quot;fillStyle&quot;:&quot;#fff&quot;}],&quot;isFrozen&quot;:true},&quot;b604bf04-eecf-4279-a7f1-a4df70ab6b14&quot;:{&quot;type&quot;:&quot;FIGURE_OBJECT&quot;,&quot;id&quot;:&quot;b604bf04-eecf-4279-a7f1-a4df70ab6b14&quot;,&quot;relativeTransform&quot;:{&quot;translate&quot;:{&quot;x&quot;:-195.4082882167114,&quot;y&quot;:-51.45230790020419},&quot;rotate&quot;:0},&quot;opacity&quot;:1,&quot;path&quot;:{&quot;type&quot;:&quot;POLY_LINE&quot;,&quot;points&quot;:[{&quot;x&quot;:-24.95239929330323,&quot;y&quot;:13.88029926214201},{&quot;x&quot;:-24.95239929330323,&quot;y&quot;:-19.828998945917157},{&quot;x&quot;:17.466679505312257,&quot;y&quot;:-19.828998945917157},{&quot;x&quot;:17.466679505312257,&quot;y&quot;:13.88029926214201}],&quot;closed&quot;:true,&quot;cornerRounding&quot;:{&quot;type&quot;:&quot;ARC_LENGTH&quot;,&quot;global&quot;:5.0148168301604095},&quot;selectedObjectIds&quot;:[&quot;881151cf-0293-47e3-8856-a23e1bc80f60&quot;]},&quot;pathStyles&quot;:[{&quot;type&quot;:&quot;FILL&quot;,&quot;fillStyle&quot;:&quot;rgba(207, 213, 232, 1)&quot;},{&quot;type&quot;:&quot;STROKE&quot;,&quot;strokeStyle&quot;:&quot;rgba(156,176,224,1)&quot;,&quot;lineWidth&quot;:1.3472505065311178,&quot;lineJoin&quot;:&quot;round&quot;}],&quot;isLocked&quot;:false,&quot;parent&quot;:{&quot;type&quot;:&quot;CHILD&quot;,&quot;parentId&quot;:&quot;ecbbda2c-aa42-411e-8700-c638a229df12&quot;,&quot;order&quot;:&quot;5&quot;}},&quot;05e92a29-5088-4184-b0ac-3ca8f672187a&quot;:{&quot;id&quot;:&quot;05e92a29-5088-4184-b0ac-3ca8f672187a&quot;,&quot;name&quot;:&quot;Falcon tube (50mL, schematic)&quot;,&quot;type&quot;:&quot;FIGURE_OBJECT&quot;,&quot;relativeTransform&quot;:{&quot;translate&quot;:{&quot;x&quot;:-199.14623359183403,&quot;y&quot;:-98.54664781422204},&quot;rotate&quot;:0,&quot;skewX&quot;:0,&quot;scale&quot;:{&quot;x&quot;:0.8246574119025429,&quot;y&quot;:0.8246574119025434}},&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ecbbda2c-aa42-411e-8700-c638a229df12&quot;,&quot;order&quot;:&quot;1&quot;}},&quot;01a77d59-e1be-4de8-9e71-dd380b544c2b&quot;:{&quot;type&quot;:&quot;FIGURE_OBJECT&quot;,&quot;id&quot;:&quot;01a77d59-e1be-4de8-9e71-dd380b544c2b&quot;,&quot;parent&quot;:{&quot;type&quot;:&quot;CHILD&quot;,&quot;parentId&quot;:&quot;ecbbda2c-aa42-411e-8700-c638a229df12&quot;,&quot;order&quot;:&quot;7&quot;},&quot;relativeTransform&quot;:{&quot;translate&quot;:{&quot;x&quot;:0,&quot;y&quot;:0},&quot;rotate&quot;:0}},&quot;0245b67a-8ea5-4024-a345-7d148b3a8e20&quot;:{&quot;type&quot;:&quot;FIGURE_OBJECT&quot;,&quot;id&quot;:&quot;0245b67a-8ea5-4024-a345-7d148b3a8e20&quot;,&quot;relativeTransform&quot;:{&quot;translate&quot;:{&quot;x&quot;:-215.03414449283565,&quot;y&quot;:-148.00252729047412},&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02&quot;}},&quot;f18d30d0-6a36-4274-8b5e-054a52be51f8&quot;:{&quot;type&quot;:&quot;FIGURE_OBJECT&quot;,&quot;id&quot;:&quot;f18d30d0-6a36-4274-8b5e-054a52be51f8&quot;,&quot;relativeTransform&quot;:{&quot;translate&quot;:{&quot;x&quot;:-215.03414449283565,&quot;y&quot;:-134.48692253397132},&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05&quot;}},&quot;42e05a29-e09a-46a3-a134-b08d5c0652b2&quot;:{&quot;type&quot;:&quot;FIGURE_OBJECT&quot;,&quot;id&quot;:&quot;42e05a29-e09a-46a3-a134-b08d5c0652b2&quot;,&quot;relativeTransform&quot;:{&quot;translate&quot;:{&quot;x&quot;:-215.03414449283565,&quot;y&quot;:-120.97131777746857},&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1&quot;}},&quot;a71b5cb3-2072-45d8-96dd-2270e7a62c47&quot;:{&quot;type&quot;:&quot;FIGURE_OBJECT&quot;,&quot;id&quot;:&quot;a71b5cb3-2072-45d8-96dd-2270e7a62c47&quot;,&quot;relativeTransform&quot;:{&quot;translate&quot;:{&quot;x&quot;:-218.38162534217253,&quot;y&quot;:-100.69791064271446},&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15&quot;}},&quot;3a0994f5-0881-4df9-961a-f486ee003ca0&quot;:{&quot;type&quot;:&quot;FIGURE_OBJECT&quot;,&quot;id&quot;:&quot;3a0994f5-0881-4df9-961a-f486ee003ca0&quot;,&quot;relativeTransform&quot;:{&quot;translate&quot;:{&quot;x&quot;:-218.38162534217253,&quot;y&quot;:-87.1823058862117},&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2&quot;}},&quot;a27a5800-6244-4385-8db0-6cb9523c25ac&quot;:{&quot;type&quot;:&quot;FIGURE_OBJECT&quot;,&quot;id&quot;:&quot;a27a5800-6244-4385-8db0-6cb9523c25ac&quot;,&quot;relativeTransform&quot;:{&quot;translate&quot;:{&quot;x&quot;:-218.38162534217253,&quot;y&quot;:-73.66670112970894},&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25&quot;}},&quot;e16066b9-47e9-4de9-ac02-954f3ea8118f&quot;:{&quot;type&quot;:&quot;FIGURE_OBJECT&quot;,&quot;id&quot;:&quot;e16066b9-47e9-4de9-ac02-954f3ea8118f&quot;,&quot;relativeTransform&quot;:{&quot;translate&quot;:{&quot;x&quot;:-218.38162534217253,&quot;y&quot;:-60.15109637320621},&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3&quot;}},&quot;ab83cd19-8c56-4a43-b24d-2a2c09e7135a&quot;:{&quot;type&quot;:&quot;FIGURE_OBJECT&quot;,&quot;id&quot;:&quot;ab83cd19-8c56-4a43-b24d-2a2c09e7135a&quot;,&quot;relativeTransform&quot;:{&quot;translate&quot;:{&quot;x&quot;:-218.38162534217253,&quot;y&quot;:-46.635491616703476},&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4&quot;}},&quot;205819c3-44bb-4efd-a30c-e1ec7902ed96&quot;:{&quot;type&quot;:&quot;FIGURE_OBJECT&quot;,&quot;id&quot;:&quot;205819c3-44bb-4efd-a30c-e1ec7902ed96&quot;,&quot;relativeTransform&quot;:{&quot;translate&quot;:{&quot;x&quot;:-218.3818591530856,&quot;y&quot;:-141.2447249122227},&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5&quot;}},&quot;4c729959-4347-4852-8dc3-41e0ae519bd0&quot;:{&quot;type&quot;:&quot;FIGURE_OBJECT&quot;,&quot;id&quot;:&quot;4c729959-4347-4852-8dc3-41e0ae519bd0&quot;,&quot;relativeTransform&quot;:{&quot;translate&quot;:{&quot;x&quot;:-218.3818591530856,&quot;y&quot;:-127.72912015571991},&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52&quot;}},&quot;aa6f4313-916f-4d06-a7fa-2c75c94ef380&quot;:{&quot;type&quot;:&quot;FIGURE_OBJECT&quot;,&quot;id&quot;:&quot;aa6f4313-916f-4d06-a7fa-2c75c94ef380&quot;,&quot;relativeTransform&quot;:{&quot;translate&quot;:{&quot;x&quot;:-218.3818591530856,&quot;y&quot;:-114.21351539921719},&quot;rotate&quot;:0},&quot;opacity&quot;:1,&quot;path&quot;:{&quot;type&quot;:&quot;POLY_LINE&quot;,&quot;points&quot;:[{&quot;x&quot;:-4.332859394435575,&quot;y&quot;:0},{&quot;x&quot;:4.332859394435575,&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55&quot;}},&quot;7908372b-b537-43e7-8305-8e6fcee38600&quot;:{&quot;type&quot;:&quot;FIGURE_OBJECT&quot;,&quot;id&quot;:&quot;7908372b-b537-43e7-8305-8e6fcee38600&quot;,&quot;relativeTransform&quot;:{&quot;translate&quot;:{&quot;x&quot;:-215.03455893165514,&quot;y&quot;:-107.4557130209658},&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6&quot;}},&quot;8eddb907-db27-4c4d-b852-b9808db16061&quot;:{&quot;type&quot;:&quot;FIGURE_OBJECT&quot;,&quot;id&quot;:&quot;8eddb907-db27-4c4d-b852-b9808db16061&quot;,&quot;relativeTransform&quot;:{&quot;translate&quot;:{&quot;x&quot;:-215.03455893165514,&quot;y&quot;:-93.94010826446309},&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65&quot;}},&quot;047746fc-cd16-4cc5-963c-22bec66d37f1&quot;:{&quot;type&quot;:&quot;FIGURE_OBJECT&quot;,&quot;id&quot;:&quot;047746fc-cd16-4cc5-963c-22bec66d37f1&quot;,&quot;relativeTransform&quot;:{&quot;translate&quot;:{&quot;x&quot;:-215.03455893165514,&quot;y&quot;:-80.42450350796034},&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7&quot;}},&quot;5c65b342-8a28-4a11-8d50-9ea8c0335941&quot;:{&quot;type&quot;:&quot;FIGURE_OBJECT&quot;,&quot;id&quot;:&quot;5c65b342-8a28-4a11-8d50-9ea8c0335941&quot;,&quot;relativeTransform&quot;:{&quot;translate&quot;:{&quot;x&quot;:-215.03455893165514,&quot;y&quot;:-66.90889875145758},&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75&quot;}},&quot;b5bd1282-19b5-48bb-b890-ad6643138eaa&quot;:{&quot;type&quot;:&quot;FIGURE_OBJECT&quot;,&quot;id&quot;:&quot;b5bd1282-19b5-48bb-b890-ad6643138eaa&quot;,&quot;relativeTransform&quot;:{&quot;translate&quot;:{&quot;x&quot;:-215.03455893165514,&quot;y&quot;:-53.39329399495484},&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8&quot;}},&quot;3c3159c0-4957-46c3-a53d-10915919820e&quot;:{&quot;type&quot;:&quot;FIGURE_OBJECT&quot;,&quot;id&quot;:&quot;3c3159c0-4957-46c3-a53d-10915919820e&quot;,&quot;relativeTransform&quot;:{&quot;translate&quot;:{&quot;x&quot;:-215.03455893165514,&quot;y&quot;:-39.87768923845211},&quot;rotate&quot;:0},&quot;opacity&quot;:1,&quot;path&quot;:{&quot;type&quot;:&quot;POLY_LINE&quot;,&quot;points&quot;:[{&quot;x&quot;:-7.68015961586601,&quot;y&quot;:0},{&quot;x&quot;:7.68015961586601,&quot;y&quot;:0}],&quot;closed&quot;:false},&quot;pathStyles&quot;:[{&quot;type&quot;:&quot;FILL&quot;,&quot;fillStyle&quot;:&quot;rgba(0,0,0,0)&quot;},{&quot;type&quot;:&quot;STROKE&quot;,&quot;strokeStyle&quot;:&quot;rgba(94, 102, 111, 1)&quot;,&quot;lineWidth&quot;:1.0900207341375285,&quot;lineJoin&quot;:&quot;round&quot;}],&quot;isLocked&quot;:false,&quot;parent&quot;:{&quot;type&quot;:&quot;CHILD&quot;,&quot;parentId&quot;:&quot;01a77d59-e1be-4de8-9e71-dd380b544c2b&quot;,&quot;order&quot;:&quot;9&quot;}},&quot;812a2d4a-43f6-45e3-86d8-962810564d07&quot;:{&quot;relativeTransform&quot;:{&quot;translate&quot;:{&quot;x&quot;:188.0876851314055,&quot;y&quot;:-7.784110679379513},&quot;rotate&quot;:0,&quot;skewX&quot;:0,&quot;scale&quot;:{&quot;x&quot;:1,&quot;y&quot;:1}},&quot;type&quot;:&quot;FIGURE_OBJECT&quot;,&quot;id&quot;:&quot;812a2d4a-43f6-45e3-86d8-962810564d07&quot;,&quot;parent&quot;:{&quot;type&quot;:&quot;CHILD&quot;,&quot;parentId&quot;:&quot;f0c9693d-30a3-488c-83e3-e2d02c96daf4&quot;,&quot;order&quot;:&quot;2&quot;},&quot;source&quot;:{&quot;id&quot;:&quot;606df869a5a2b400a04312db&quot;,&quot;type&quot;:&quot;ASSETS&quot;}},&quot;71bf2030-4e73-40e0-8b3b-495d179cad87&quot;:{&quot;type&quot;:&quot;FIGURE_OBJECT&quot;,&quot;id&quot;:&quot;71bf2030-4e73-40e0-8b3b-495d179cad87&quot;,&quot;parent&quot;:{&quot;type&quot;:&quot;CHILD&quot;,&quot;parentId&quot;:&quot;812a2d4a-43f6-45e3-86d8-962810564d07&quot;,&quot;order&quot;:&quot;6&quot;},&quot;relativeTransform&quot;:{&quot;translate&quot;:{&quot;x&quot;:32.14445900120069,&quot;y&quot;:-108.28094789185948},&quot;rotate&quot;:0}},&quot;42ac92d9-b050-48a4-94a8-3d0b65dc0c36&quot;:{&quot;type&quot;:&quot;FIGURE_OBJECT&quot;,&quot;id&quot;:&quot;42ac92d9-b050-48a4-94a8-3d0b65dc0c36&quot;,&quot;relativeTransform&quot;:{&quot;translate&quot;:{&quot;x&quot;:-84.80888040433501,&quot;y&quot;:-6.308445120616105},&quot;rotate&quot;:0},&quot;opacity&quot;:1,&quot;path&quot;:{&quot;type&quot;:&quot;RECT&quot;,&quot;size&quot;:{&quot;x&quot;:15.67458189235988,&quot;y&quot;:68.42657958505002},&quot;cornerRounding&quot;:{&quot;type&quot;:&quot;ARC_LENGTH&quot;,&quot;global&quot;:2.953426903074475},&quot;selectedObjectIds&quot;:[&quot;a9802964-a170-44be-9cdd-2ad65370d238&quot;]},&quot;pathStyles&quot;:[{&quot;type&quot;:&quot;FILL&quot;,&quot;fillStyle&quot;:&quot;rgba(255,255,255,1)&quot;},{&quot;type&quot;:&quot;STROKE&quot;,&quot;strokeStyle&quot;:&quot;rgba(208,211,214,1)&quot;,&quot;lineWidth&quot;:0.42142082546186976,&quot;lineJoin&quot;:&quot;round&quot;}],&quot;isLocked&quot;:false,&quot;parent&quot;:{&quot;type&quot;:&quot;CHILD&quot;,&quot;parentId&quot;:&quot;71bf2030-4e73-40e0-8b3b-495d179cad87&quot;,&quot;order&quot;:&quot;2&quot;}},&quot;25dd2dec-4191-45d5-a245-537eb3b56d91&quot;:{&quot;id&quot;:&quot;25dd2dec-4191-45d5-a245-537eb3b56d91&quot;,&quot;type&quot;:&quot;FIGURE_OBJECT&quot;,&quot;relativeTransform&quot;:{&quot;translate&quot;:{&quot;x&quot;:-84.1654056705093,&quot;y&quot;:-6.308845359690351},&quot;rotate&quot;:-1.5707963267948966,&quot;skewX&quot;:0,&quot;scale&quot;:{&quot;x&quot;:1,&quot;y&quot;:1}},&quot;text&quot;:{&quot;textData&quot;:{&quot;lineSpacing&quot;:&quot;half&quot;,&quot;alignment&quot;:&quot;center&quot;,&quot;lines&quot;:[{&quot;runs&quot;:[{&quot;style&quot;:{&quot;fontFamily&quot;:&quot;Roboto&quot;,&quot;fontSize&quot;:12,&quot;color&quot;:&quot;rgba(112,112,113,1)&quot;,&quot;fontWeight&quot;:&quot;bold&quot;,&quot;fontStyle&quot;:&quot;normal&quot;,&quot;decoration&quot;:&quot;none&quot;,&quot;script&quot;:&quot;none&quot;},&quot;range&quot;:[0,4]}],&quot;text&quot;:&quot;Label&quot;,&quot;baseStyle&quot;:{&quot;fontFamily&quot;:&quot;Roboto&quot;,&quot;fontSize&quot;:12,&quot;color&quot;:&quot;rgba(112,112,113,1)&quot;,&quot;fontWeight&quot;:&quot;bold&quot;,&quot;fontStyle&quot;:&quot;normal&quot;,&quot;decoration&quot;:&quot;none&quot;,&quot;script&quot;:&quot;none&quot;}}],&quot;verticalAlign&quot;:&quot;TOP&quot;},&quot;format&quot;:&quot;BETTER_TEXT&quot;,&quot;size&quot;:{&quot;x&quot;:64.18744899801712,&quot;y&quot;:14},&quot;targetSize&quot;:{&quot;x&quot;:64.18744899801712,&quot;y&quot;:9.210755013168376},&quot;verticalAlign&quot;:&quot;TOP&quot;},&quot;parent&quot;:{&quot;type&quot;:&quot;CHILD&quot;,&quot;parentId&quot;:&quot;71bf2030-4e73-40e0-8b3b-495d179cad87&quot;,&quot;order&quot;:&quot;5&quot;}},&quot;8ac91209-4c02-4f8d-8f89-d101b4aaaa35&quot;:{&quot;id&quot;:&quot;8ac91209-4c02-4f8d-8f89-d101b4aaaa35&quot;,&quot;name&quot;:&quot;Falcon Tube (15mL, schematic)&quot;,&quot;type&quot;:&quot;FIGURE_OBJECT&quot;,&quot;relativeTransform&quot;:{&quot;translate&quot;:{&quot;x&quot;:-52.664670253340944,&quot;y&quot;:-97.36592201678643},&quot;rotate&quot;:0,&quot;skewX&quot;:0,&quot;scale&quot;:{&quot;x&quot;:0.7545289286959783,&quot;y&quot;:0.7545289286959784}},&quot;image&quot;:{&quot;url&quot;:&quot;https://icons.biorender.com/biorender/606c7e5ec6644b0028d7d31a/20210406153056/image/falcon-tube-15-ml-schematic.png&quot;,&quot;fallbackUrl&quot;:&quot;https://res.cloudinary.com/dlcjuc3ej/image/upload/v1617723056/ulkq5uqtjyfedhimb5id.svg#/keystone/api/icons/606c7e5ec6644b0028d7d31a/20210406153056/image/falcon-tube-15-ml-schematic.svg&quot;,&quot;isPremium&quot;:false,&quot;isPacked&quot;:true,&quot;size&quot;:{&quot;x&quot;:50,&quot;y&quot;:251.44927536231884}},&quot;source&quot;:{&quot;id&quot;:&quot;606c7e5ec6644b0028d7d31a&quot;,&quot;type&quot;:&quot;ASSETS&quot;},&quot;parent&quot;:{&quot;type&quot;:&quot;CHILD&quot;,&quot;parentId&quot;:&quot;812a2d4a-43f6-45e3-86d8-962810564d07&quot;,&quot;order&quot;:&quot;1&quot;}},&quot;65523c5a-9293-4d50-a3bc-2c023f07c1f0&quot;:{&quot;id&quot;:&quot;65523c5a-9293-4d50-a3bc-2c023f07c1f0&quot;,&quot;name&quot;:&quot;Screw cap (15mL Falcon tube, schematic)&quot;,&quot;type&quot;:&quot;FIGURE_OBJECT&quot;,&quot;relativeTransform&quot;:{&quot;translate&quot;:{&quot;x&quot;:-52.664670253340944,&quot;y&quot;:-183.6584430180184},&quot;rotate&quot;:0,&quot;skewX&quot;:0,&quot;scale&quot;:{&quot;x&quot;:0.7545289286959783,&quot;y&quot;:0.7545289286959784}},&quot;image&quot;:{&quot;url&quot;:&quot;https://icons.biorender.com/biorender/606c7efac6644b0028d7d320/screw-cap-15-ml-falcon-tube-schematic.png&quot;,&quot;fallbackUrl&quot;:&quot;https://res.cloudinary.com/dlcjuc3ej/image/upload/v1617723128/qivhl2ae6fivhorsclsl.svg#/keystone/api/icons/606c7efac6644b0028d7d320/screw-cap-15-ml-falcon-tube-schematic.svg&quot;,&quot;isPremium&quot;:false,&quot;isPacked&quot;:true,&quot;size&quot;:{&quot;x&quot;:50,&quot;y&quot;:24.63768115942029}},&quot;source&quot;:{&quot;id&quot;:&quot;606c7ecac6644b0028d7d31b&quot;,&quot;type&quot;:&quot;ASSETS&quot;},&quot;parent&quot;:{&quot;type&quot;:&quot;CHILD&quot;,&quot;parentId&quot;:&quot;812a2d4a-43f6-45e3-86d8-962810564d07&quot;,&quot;order&quot;:&quot;7&quot;},&quot;styles&quot;:{&quot;cap-hidden&quot;:[{&quot;styleName&quot;:&quot;MONOCHROME_COLOR&quot;,&quot;index&quot;:0,&quot;color&quot;:&quot;#5AAA46&quot;}]}},&quot;48ee648a-9541-4571-92bc-83e5dca4d028&quot;:{&quot;type&quot;:&quot;FIGURE_OBJECT&quot;,&quot;id&quot;:&quot;48ee648a-9541-4571-92bc-83e5dca4d028&quot;,&quot;relativeTransform&quot;:{&quot;translate&quot;:{&quot;x&quot;:-52.664993958335046,&quot;y&quot;:-22.9718570980724},&quot;rotate&quot;:3.141592653589793,&quot;skewX&quot;:-1.3767684653485343e-16},&quot;opacity&quot;:1,&quot;path&quot;:{&quot;type&quot;:&quot;TRIANGLE&quot;,&quot;size&quot;:{&quot;x&quot;:23.388776452719217,&quot;y&quot;:41.309725970888906},&quot;cornerRounding&quot;:{&quot;type&quot;:&quot;ARC_LENGTH&quot;,&quot;global&quot;:7.036296862821326},&quot;selectedObjectIds&quot;:[&quot;53e47348-3c72-4225-a379-13bc8339e540&quot;]},&quot;pathStyles&quot;:[{&quot;type&quot;:&quot;FILL&quot;,&quot;fillStyle&quot;:&quot;rgba(222,243,255,1)&quot;},{&quot;type&quot;:&quot;STROKE&quot;,&quot;strokeStyle&quot;:&quot;rgba(138,199,216,1)&quot;,&quot;lineWidth&quot;:1.2874903619902227,&quot;lineJoin&quot;:&quot;round&quot;}],&quot;isLocked&quot;:false,&quot;parent&quot;:{&quot;type&quot;:&quot;CHILD&quot;,&quot;parentId&quot;:&quot;812a2d4a-43f6-45e3-86d8-962810564d07&quot;,&quot;order&quot;:&quot;3&quot;}},&quot;f412ab36-9256-430c-a4ca-a8eb3e7572e9&quot;:{&quot;type&quot;:&quot;FIGURE_OBJECT&quot;,&quot;id&quot;:&quot;f412ab36-9256-430c-a4ca-a8eb3e7572e9&quot;,&quot;parent&quot;:{&quot;type&quot;:&quot;CROP&quot;,&quot;parentId&quot;:&quot;48ee648a-9541-4571-92bc-83e5dca4d028&quot;,&quot;order&quot;:&quot;5&quot;},&quot;relativeTransform&quot;:{&quot;translate&quot;:{&quot;x&quot;:3.927325415634115e-15,&quot;y&quot;:-2.3333643017604753},&quot;rotate&quot;:0,&quot;skewX&quot;:-2.555208376338475e-15,&quot;scale&quot;:{&quot;x&quot;:12.698940281599928,&quot;y&quot;:19.27877632058549}},&quot;path&quot;:{&quot;type&quot;:&quot;RECT&quot;,&quot;size&quot;:{&quot;x&quot;:2,&quot;y&quot;:2}},&quot;pathStyles&quot;:[{&quot;type&quot;:&quot;FILL&quot;,&quot;fillStyle&quot;:&quot;#fff&quot;}],&quot;isFrozen&quot;:true},&quot;1f760438-3fc8-4981-8371-b4fd23a568b3&quot;:{&quot;type&quot;:&quot;FIGURE_OBJECT&quot;,&quot;id&quot;:&quot;1f760438-3fc8-4981-8371-b4fd23a568b3&quot;,&quot;relativeTransform&quot;:{&quot;translate&quot;:{&quot;x&quot;:-50.80135557873099,&quot;y&quot;:-87.93014212702514},&quot;rotate&quot;:0},&quot;opacity&quot;:1,&quot;path&quot;:{&quot;type&quot;:&quot;POLY_LINE&quot;,&quot;points&quot;:[{&quot;x&quot;:-12.424239964279177,&quot;y&quot;:50.58735833276121},{&quot;x&quot;:-12.424239964279177,&quot;y&quot;:-72.26765476108744},{&quot;x&quot;:8.696967974995424,&quot;y&quot;:-72.26765476108744},{&quot;x&quot;:8.696967974995424,&quot;y&quot;:50.58735833276121}],&quot;closed&quot;:true,&quot;cornerRounding&quot;:{&quot;type&quot;:&quot;ARC_LENGTH&quot;,&quot;global&quot;:4.792374027456904},&quot;selectedObjectIds&quot;:[&quot;881151cf-0293-47e3-8856-a23e1bc80f60&quot;]},&quot;pathStyles&quot;:[{&quot;type&quot;:&quot;FILL&quot;,&quot;fillStyle&quot;:&quot;rgba(222, 243, 255, 1)&quot;},{&quot;type&quot;:&quot;STROKE&quot;,&quot;strokeStyle&quot;:&quot;rgba(138, 199, 216, 1)&quot;,&quot;lineWidth&quot;:1.2874903619902227,&quot;lineJoin&quot;:&quot;round&quot;}],&quot;isLocked&quot;:false,&quot;parent&quot;:{&quot;type&quot;:&quot;CHILD&quot;,&quot;parentId&quot;:&quot;812a2d4a-43f6-45e3-86d8-962810564d07&quot;,&quot;order&quot;:&quot;2&quot;}},&quot;c6991427-168d-433b-8536-68683b48081c&quot;:{&quot;type&quot;:&quot;FIGURE_OBJECT&quot;,&quot;id&quot;:&quot;c6991427-168d-433b-8536-68683b48081c&quot;,&quot;parent&quot;:{&quot;type&quot;:&quot;CHILD&quot;,&quot;parentId&quot;:&quot;812a2d4a-43f6-45e3-86d8-962810564d07&quot;,&quot;order&quot;:&quot;5&quot;},&quot;relativeTransform&quot;:{&quot;translate&quot;:{&quot;x&quot;:-89.4810032538615,&quot;y&quot;:0},&quot;rotate&quot;:0}},&quot;c0b29b28-6a09-4478-80ad-02bfffe9d6cb&quot;:{&quot;id&quot;:&quot;c0b29b28-6a09-4478-80ad-02bfffe9d6cb&quot;,&quot;name&quot;:&quot;Spheroidal cell&quot;,&quot;type&quot;:&quot;FIGURE_OBJECT&quot;,&quot;relativeTransform&quot;:{&quot;translate&quot;:{&quot;x&quot;:41.34546846213239,&quot;y&quot;:-57.16579541273459},&quot;rotate&quot;:0,&quot;skewX&quot;:0,&quot;scale&quot;:{&quot;x&quot;:0.07702236069373562,&quot;y&quot;:0.07702236069373562}},&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1&quot;},&quot;opacity&quot;:0.4},&quot;0d9db0e2-9348-4f5f-91dd-bdc5a0a684eb&quot;:{&quot;id&quot;:&quot;0d9db0e2-9348-4f5f-91dd-bdc5a0a684eb&quot;,&quot;name&quot;:&quot;Spheroidal cell&quot;,&quot;type&quot;:&quot;FIGURE_OBJECT&quot;,&quot;relativeTransform&quot;:{&quot;translate&quot;:{&quot;x&quot;:39.169594935725165,&quot;y&quot;:-71.05577286823315},&quot;rotate&quot;:0,&quot;skewX&quot;:0,&quot;scale&quot;:{&quot;x&quot;:0.08155844155844158,&quot;y&quot;:0.08155844155844157}},&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2&quot;},&quot;opacity&quot;:0.8},&quot;a555ed09-c036-4eba-829f-e3ef3fc7c2c6&quot;:{&quot;id&quot;:&quot;a555ed09-c036-4eba-829f-e3ef3fc7c2c6&quot;,&quot;name&quot;:&quot;Spheroidal cell&quot;,&quot;type&quot;:&quot;FIGURE_OBJECT&quot;,&quot;relativeTransform&quot;:{&quot;translate&quot;:{&quot;x&quot;:36.506490020489046,&quot;y&quot;:-142.75306561964697},&quot;rotate&quot;:0,&quot;skewX&quot;:0,&quot;scale&quot;:{&quot;x&quot;:0.08155844155844155,&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3&quot;},&quot;opacity&quot;:0.75},&quot;a984b64c-5fc0-4ac8-be1c-473f4b737142&quot;:{&quot;id&quot;:&quot;a984b64c-5fc0-4ac8-be1c-473f4b737142&quot;,&quot;name&quot;:&quot;Spheroidal cell&quot;,&quot;type&quot;:&quot;FIGURE_OBJECT&quot;,&quot;relativeTransform&quot;:{&quot;translate&quot;:{&quot;x&quot;:41.345383241783296,&quot;y&quot;:-147.2488360670859},&quot;rotate&quot;:0,&quot;skewX&quot;:0,&quot;scale&quot;:{&quot;x&quot;:0.0817507316705384,&quot;y&quot;:0.08155844155844155}},&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5&quot;},&quot;opacity&quot;:0.75},&quot;b8a613d3-8725-476c-86dc-b114a4cc2bdb&quot;:{&quot;id&quot;:&quot;b8a613d3-8725-476c-86dc-b114a4cc2bdb&quot;,&quot;name&quot;:&quot;Spheroidal cell&quot;,&quot;type&quot;:&quot;FIGURE_OBJECT&quot;,&quot;relativeTransform&quot;:{&quot;translate&quot;:{&quot;x&quot;:34.52249623604948,&quot;y&quot;:-46.361411169509864},&quot;rotate&quot;:0,&quot;skewX&quot;:0,&quot;scale&quot;:{&quot;x&quot;:0.07702236069373562,&quot;y&quot;:0.07702236069373562}},&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6&quot;},&quot;opacity&quot;:0.8},&quot;24172c29-eb0c-4406-8844-50e56388dc91&quot;:{&quot;id&quot;:&quot;24172c29-eb0c-4406-8844-50e56388dc91&quot;,&quot;name&quot;:&quot;Spheroidal cell&quot;,&quot;type&quot;:&quot;FIGURE_OBJECT&quot;,&quot;relativeTransform&quot;:{&quot;translate&quot;:{&quot;x&quot;:39.169795087490655,&quot;y&quot;:-37.994062336163395},&quot;rotate&quot;:0,&quot;skewX&quot;:0,&quot;scale&quot;:{&quot;x&quot;:0.07702236069373562,&quot;y&quot;:0.07702236069373562}},&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7&quot;},&quot;opacity&quot;:0.8},&quot;6ff495d1-44a2-471a-8d6b-18defc7ae5c6&quot;:{&quot;id&quot;:&quot;6ff495d1-44a2-471a-8d6b-18defc7ae5c6&quot;,&quot;name&quot;:&quot;Spheroidal cell&quot;,&quot;type&quot;:&quot;FIGURE_OBJECT&quot;,&quot;relativeTransform&quot;:{&quot;translate&quot;:{&quot;x&quot;:31.48561399554773,&quot;y&quot;:-155.10058741978725},&quot;rotate&quot;:0,&quot;skewX&quot;:0,&quot;scale&quot;:{&quot;x&quot;:0.07458969635674799,&quot;y&quot;:0.07441425008512913}},&quot;image&quot;:{&quot;url&quot;:&quot;https://icons.biorender.com/biorender/5f35964d8d485800287e50a1/spheroidal-cell.png&quot;,&quot;fallbackUrl&quot;:&quot;https://res.cloudinary.com/dlcjuc3ej/image/upload/v1597347396/zs0hxlonivrbdzxdgf53.svg#/keystone/api/icons/5f35964d8d485800287e50a1/spheroidal-cell.svg&quot;,&quot;isPremium&quot;:false,&quot;isPacked&quot;:true,&quot;size&quot;:{&quot;x&quot;:100,&quot;y&quot;:98.08917197452229}},&quot;source&quot;:{&quot;id&quot;:&quot;5f32bc680be41f0028c4b1b3&quot;,&quot;type&quot;:&quot;ASSETS&quot;},&quot;parent&quot;:{&quot;type&quot;:&quot;CHILD&quot;,&quot;parentId&quot;:&quot;c6991427-168d-433b-8536-68683b48081c&quot;,&quot;order&quot;:&quot;8&quot;},&quot;opacity&quot;:0.4},&quot;10c66778-ac48-4656-a0bd-7aec13c437fb&quot;:{&quot;relativeTransform&quot;:{&quot;translate&quot;:{&quot;x&quot;:310.3086466070562,&quot;y&quot;:-7.784110679379506},&quot;rotate&quot;:0,&quot;skewX&quot;:0,&quot;scale&quot;:{&quot;x&quot;:1,&quot;y&quot;:1}},&quot;type&quot;:&quot;FIGURE_OBJECT&quot;,&quot;id&quot;:&quot;10c66778-ac48-4656-a0bd-7aec13c437fb&quot;,&quot;parent&quot;:{&quot;type&quot;:&quot;CHILD&quot;,&quot;parentId&quot;:&quot;f0c9693d-30a3-488c-83e3-e2d02c96daf4&quot;,&quot;order&quot;:&quot;3&quot;},&quot;source&quot;:{&quot;id&quot;:&quot;606df7f6feb86600addb134f&quot;,&quot;type&quot;:&quot;ASSETS&quot;}},&quot;02a5bf9a-aa7d-49de-9cb8-3beeaad01b2d&quot;:{&quot;id&quot;:&quot;02a5bf9a-aa7d-49de-9cb8-3beeaad01b2d&quot;,&quot;name&quot;:&quot;Falcon Tube (15mL, schematic)&quot;,&quot;type&quot;:&quot;FIGURE_OBJECT&quot;,&quot;relativeTransform&quot;:{&quot;translate&quot;:{&quot;x&quot;:-116.57471948352867,&quot;y&quot;:-97.36592201678643},&quot;rotate&quot;:0,&quot;skewX&quot;:0,&quot;scale&quot;:{&quot;x&quot;:0.7545289286959783,&quot;y&quot;:0.7545289286959784}},&quot;image&quot;:{&quot;url&quot;:&quot;https://icons.biorender.com/biorender/606c7e5ec6644b0028d7d31a/20210406153056/image/falcon-tube-15-ml-schematic.png&quot;,&quot;fallbackUrl&quot;:&quot;https://res.cloudinary.com/dlcjuc3ej/image/upload/v1617723056/ulkq5uqtjyfedhimb5id.svg#/keystone/api/icons/606c7e5ec6644b0028d7d31a/20210406153056/image/falcon-tube-15-ml-schematic.svg&quot;,&quot;isPremium&quot;:false,&quot;isPacked&quot;:true,&quot;size&quot;:{&quot;x&quot;:50,&quot;y&quot;:251.44927536231884}},&quot;source&quot;:{&quot;id&quot;:&quot;606c7e5ec6644b0028d7d31a&quot;,&quot;type&quot;:&quot;ASSETS&quot;},&quot;parent&quot;:{&quot;type&quot;:&quot;CHILD&quot;,&quot;parentId&quot;:&quot;10c66778-ac48-4656-a0bd-7aec13c437fb&quot;,&quot;order&quot;:&quot;1&quot;}},&quot;614c568e-ce46-4eb4-b40d-6e0f9f5b153d&quot;:{&quot;id&quot;:&quot;614c568e-ce46-4eb4-b40d-6e0f9f5b153d&quot;,&quot;name&quot;:&quot;Screw cap (15mL Falcon tube, schematic)&quot;,&quot;type&quot;:&quot;FIGURE_OBJECT&quot;,&quot;relativeTransform&quot;:{&quot;translate&quot;:{&quot;x&quot;:-116.57471948352867,&quot;y&quot;:-183.6584430180184},&quot;rotate&quot;:0,&quot;skewX&quot;:0,&quot;scale&quot;:{&quot;x&quot;:0.7545289286959783,&quot;y&quot;:0.7545289286959784}},&quot;image&quot;:{&quot;url&quot;:&quot;https://icons.biorender.com/biorender/606c7efac6644b0028d7d320/screw-cap-15-ml-falcon-tube-schematic.png&quot;,&quot;fallbackUrl&quot;:&quot;https://res.cloudinary.com/dlcjuc3ej/image/upload/v1617723128/qivhl2ae6fivhorsclsl.svg#/keystone/api/icons/606c7efac6644b0028d7d320/screw-cap-15-ml-falcon-tube-schematic.svg&quot;,&quot;isPremium&quot;:false,&quot;isPacked&quot;:true,&quot;size&quot;:{&quot;x&quot;:50,&quot;y&quot;:24.63768115942029}},&quot;source&quot;:{&quot;id&quot;:&quot;606c7ecac6644b0028d7d31b&quot;,&quot;type&quot;:&quot;ASSETS&quot;},&quot;parent&quot;:{&quot;type&quot;:&quot;CHILD&quot;,&quot;parentId&quot;:&quot;10c66778-ac48-4656-a0bd-7aec13c437fb&quot;,&quot;order&quot;:&quot;6&quot;},&quot;styles&quot;:{&quot;cap-hidden&quot;:[{&quot;styleName&quot;:&quot;MONOCHROME_COLOR&quot;,&quot;index&quot;:0,&quot;color&quot;:&quot;#5AAA46&quot;}]}},&quot;a29bc67b-539a-48fd-8535-b6fd9374330c&quot;:{&quot;type&quot;:&quot;FIGURE_OBJECT&quot;,&quot;id&quot;:&quot;a29bc67b-539a-48fd-8535-b6fd9374330c&quot;,&quot;parent&quot;:{&quot;type&quot;:&quot;CHILD&quot;,&quot;parentId&quot;:&quot;10c66778-ac48-4656-a0bd-7aec13c437fb&quot;,&quot;order&quot;:&quot;7&quot;},&quot;relativeTransform&quot;:{&quot;translate&quot;:{&quot;x&quot;:21.05317475989495,&quot;y&quot;:-97.91130278700112},&quot;rotate&quot;:0}},&quot;ea6adba4-e676-4cc6-a4c6-98ba111ee837&quot;:{&quot;type&quot;:&quot;FIGURE_OBJECT&quot;,&quot;id&quot;:&quot;ea6adba4-e676-4cc6-a4c6-98ba111ee837&quot;,&quot;relativeTransform&quot;:{&quot;translate&quot;:{&quot;x&quot;:-145.40309715958955,&quot;y&quot;:-64.115617631951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05&quot;}},&quot;b424ce9b-3852-4664-bea5-7eff5cce13a6&quot;:{&quot;type&quot;:&quot;FIGURE_OBJECT&quot;,&quot;id&quot;:&quot;b424ce9b-3852-4664-bea5-7eff5cce13a6&quot;,&quot;relativeTransform&quot;:{&quot;translate&quot;:{&quot;x&quot;:-145.40309715958955,&quot;y&quot;:-54.388865139142375},&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07&quot;}},&quot;819381fb-57cb-4331-9009-04a7fb699673&quot;:{&quot;type&quot;:&quot;FIGURE_OBJECT&quot;,&quot;id&quot;:&quot;819381fb-57cb-4331-9009-04a7fb699673&quot;,&quot;relativeTransform&quot;:{&quot;translate&quot;:{&quot;x&quot;:-145.40309715958955,&quot;y&quot;:-44.6621126463335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1&quot;}},&quot;42df913b-d0fe-49ae-a6d7-31f8d4d7a33f&quot;:{&quot;type&quot;:&quot;FIGURE_OBJECT&quot;,&quot;id&quot;:&quot;42df913b-d0fe-49ae-a6d7-31f8d4d7a33f&quot;,&quot;relativeTransform&quot;:{&quot;translate&quot;:{&quot;x&quot;:-145.40309715958955,&quot;y&quot;:-34.93536015352468},&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12&quot;}},&quot;c8d11bca-8183-40bc-86fe-07caa2f0a39e&quot;:{&quot;type&quot;:&quot;FIGURE_OBJECT&quot;,&quot;id&quot;:&quot;c8d11bca-8183-40bc-86fe-07caa2f0a39e&quot;,&quot;relativeTransform&quot;:{&quot;translate&quot;:{&quot;x&quot;:-147.32050400447542,&quot;y&quot;:-20.345231414311417},&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17&quot;}},&quot;4db4d1b0-a524-4fcc-b44b-7df147fb7c75&quot;:{&quot;type&quot;:&quot;FIGURE_OBJECT&quot;,&quot;id&quot;:&quot;4db4d1b0-a524-4fcc-b44b-7df147fb7c75&quot;,&quot;relativeTransform&quot;:{&quot;translate&quot;:{&quot;x&quot;:-147.32050400447542,&quot;y&quot;:-10.61847892150256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quot;}},&quot;00b42117-12cb-49b2-a309-ca6f1eddb01a&quot;:{&quot;type&quot;:&quot;FIGURE_OBJECT&quot;,&quot;id&quot;:&quot;00b42117-12cb-49b2-a309-ca6f1eddb01a&quot;,&quot;relativeTransform&quot;:{&quot;translate&quot;:{&quot;x&quot;:-147.32050400447542,&quot;y&quot;:-0.891726428693725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2&quot;}},&quot;5f29ee56-c447-43c3-af2d-061844a1fd9b&quot;:{&quot;type&quot;:&quot;FIGURE_OBJECT&quot;,&quot;id&quot;:&quot;5f29ee56-c447-43c3-af2d-061844a1fd9b&quot;,&quot;relativeTransform&quot;:{&quot;translate&quot;:{&quot;x&quot;:-147.32050400447542,&quot;y&quot;:8.83502606411511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5&quot;}},&quot;e4740494-83bf-4c82-abdb-c3a381757ccd&quot;:{&quot;type&quot;:&quot;FIGURE_OBJECT&quot;,&quot;id&quot;:&quot;e4740494-83bf-4c82-abdb-c3a381757ccd&quot;,&quot;relativeTransform&quot;:{&quot;translate&quot;:{&quot;x&quot;:-147.32050400447542,&quot;y&quot;:18.561778556923958},&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27&quot;}},&quot;eb249a93-dcd1-4fb1-b8a4-976b2d9364ee&quot;:{&quot;type&quot;:&quot;FIGURE_OBJECT&quot;,&quot;id&quot;:&quot;eb249a93-dcd1-4fb1-b8a4-976b2d9364ee&quot;,&quot;relativeTransform&quot;:{&quot;translate&quot;:{&quot;x&quot;:-147.32050400447542,&quot;y&quot;:28.288531049732807},&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3&quot;}},&quot;c2f36814-ea36-46f5-a14d-26a1444bd31b&quot;:{&quot;type&quot;:&quot;FIGURE_OBJECT&quot;,&quot;id&quot;:&quot;c2f36814-ea36-46f5-a14d-26a1444bd31b&quot;,&quot;relativeTransform&quot;:{&quot;translate&quot;:{&quot;x&quot;:-147.32050400447542,&quot;y&quot;:38.015283542541646},&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35&quot;}},&quot;609be4a6-48a9-4ee5-9fcc-f355bf6e1c41&quot;:{&quot;type&quot;:&quot;FIGURE_OBJECT&quot;,&quot;id&quot;:&quot;609be4a6-48a9-4ee5-9fcc-f355bf6e1c41&quot;,&quot;relativeTransform&quot;:{&quot;translate&quot;:{&quot;x&quot;:-147.32050400447542,&quot;y&quot;:47.742036035350495},&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4&quot;}},&quot;c57d1214-bf34-4faa-ac96-4ab60fcd8d6f&quot;:{&quot;type&quot;:&quot;FIGURE_OBJECT&quot;,&quot;id&quot;:&quot;c57d1214-bf34-4faa-ac96-4ab60fcd8d6f&quot;,&quot;relativeTransform&quot;:{&quot;translate&quot;:{&quot;x&quot;:-147.3206379292581,&quot;y&quot;:-59.25224138554679},&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52&quot;}},&quot;e9ab1412-dad1-4326-8cb9-d107372b2de4&quot;:{&quot;type&quot;:&quot;FIGURE_OBJECT&quot;,&quot;id&quot;:&quot;e9ab1412-dad1-4326-8cb9-d107372b2de4&quot;,&quot;relativeTransform&quot;:{&quot;translate&quot;:{&quot;x&quot;:-147.3206379292581,&quot;y&quot;:-49.525488892737954},&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55&quot;}},&quot;e1b5288d-558a-4f1d-bdd7-1613a71a1366&quot;:{&quot;type&quot;:&quot;FIGURE_OBJECT&quot;,&quot;id&quot;:&quot;e1b5288d-558a-4f1d-bdd7-1613a71a1366&quot;,&quot;relativeTransform&quot;:{&quot;translate&quot;:{&quot;x&quot;:-147.3206379292581,&quot;y&quot;:-39.798736399929105},&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57&quot;}},&quot;a3388b18-d53b-4a0c-9a6e-a0e2452e5e69&quot;:{&quot;type&quot;:&quot;FIGURE_OBJECT&quot;,&quot;id&quot;:&quot;a3388b18-d53b-4a0c-9a6e-a0e2452e5e69&quot;,&quot;relativeTransform&quot;:{&quot;translate&quot;:{&quot;x&quot;:-147.3206379292581,&quot;y&quot;:-30.071983907120252},&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quot;}},&quot;9f475554-52d1-486e-95bc-ce54c677a43c&quot;:{&quot;type&quot;:&quot;FIGURE_OBJECT&quot;,&quot;id&quot;:&quot;9f475554-52d1-486e-95bc-ce54c677a43c&quot;,&quot;relativeTransform&quot;:{&quot;translate&quot;:{&quot;x&quot;:-145.40333454640825,&quot;y&quot;:-25.20860766071583},&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2&quot;}},&quot;c250d22d-1fa2-49a2-b9bb-5cca5c4c4696&quot;:{&quot;type&quot;:&quot;FIGURE_OBJECT&quot;,&quot;id&quot;:&quot;c250d22d-1fa2-49a2-b9bb-5cca5c4c4696&quot;,&quot;relativeTransform&quot;:{&quot;translate&quot;:{&quot;x&quot;:-145.40333454640825,&quot;y&quot;:-15.481855167906993},&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5&quot;}},&quot;1ab8ae54-4b52-40d0-9e96-6d9db23aec9c&quot;:{&quot;type&quot;:&quot;FIGURE_OBJECT&quot;,&quot;id&quot;:&quot;1ab8ae54-4b52-40d0-9e96-6d9db23aec9c&quot;,&quot;relativeTransform&quot;:{&quot;translate&quot;:{&quot;x&quot;:-145.40333454640825,&quot;y&quot;:-5.75510267509814},&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67&quot;}},&quot;9f0827bd-4059-4398-af11-fc432a2dc244&quot;:{&quot;type&quot;:&quot;FIGURE_OBJECT&quot;,&quot;id&quot;:&quot;9f0827bd-4059-4398-af11-fc432a2dc244&quot;,&quot;relativeTransform&quot;:{&quot;translate&quot;:{&quot;x&quot;:-145.40333454640825,&quot;y&quot;:3.9716498177107007},&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quot;}},&quot;5016b01c-f5f5-459d-858c-d02f3f610c2c&quot;:{&quot;type&quot;:&quot;FIGURE_OBJECT&quot;,&quot;id&quot;:&quot;5016b01c-f5f5-459d-858c-d02f3f610c2c&quot;,&quot;relativeTransform&quot;:{&quot;translate&quot;:{&quot;x&quot;:-145.40333454640825,&quot;y&quot;:13.69840231051954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2&quot;}},&quot;ed5eb3de-57cc-4797-adaf-0a7ef3735a7d&quot;:{&quot;type&quot;:&quot;FIGURE_OBJECT&quot;,&quot;id&quot;:&quot;ed5eb3de-57cc-4797-adaf-0a7ef3735a7d&quot;,&quot;relativeTransform&quot;:{&quot;translate&quot;:{&quot;x&quot;:-145.40333454640825,&quot;y&quot;:23.42515480332838},&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5&quot;}},&quot;3c8e8320-f54a-4cc4-9399-34860e51163e&quot;:{&quot;type&quot;:&quot;FIGURE_OBJECT&quot;,&quot;id&quot;:&quot;3c8e8320-f54a-4cc4-9399-34860e51163e&quot;,&quot;relativeTransform&quot;:{&quot;translate&quot;:{&quot;x&quot;:-145.40333454640825,&quot;y&quot;:33.15190729613722},&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77&quot;}},&quot;063af046-2ffe-4c19-bb51-cf0a911c5b2d&quot;:{&quot;type&quot;:&quot;FIGURE_OBJECT&quot;,&quot;id&quot;:&quot;063af046-2ffe-4c19-bb51-cf0a911c5b2d&quot;,&quot;relativeTransform&quot;:{&quot;translate&quot;:{&quot;x&quot;:-145.40333454640825,&quot;y&quot;:42.87865978894607},&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8&quot;}},&quot;c8528c2d-ded3-4706-8377-f56b9b7daf04&quot;:{&quot;type&quot;:&quot;FIGURE_OBJECT&quot;,&quot;id&quot;:&quot;c8528c2d-ded3-4706-8377-f56b9b7daf04&quot;,&quot;relativeTransform&quot;:{&quot;translate&quot;:{&quot;x&quot;:-145.40333454640825,&quot;y&quot;:52.60541228175493},&quot;rotate&quot;:0},&quot;opacity&quot;:1,&quot;path&quot;:{&quot;type&quot;:&quot;POLY_LINE&quot;,&quot;points&quot;:[{&quot;x&quot;:-4.399126172803827,&quot;y&quot;:0},{&quot;x&quot;:4.399126172803827,&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85&quot;}},&quot;b8be7ba5-e799-48e7-b676-b44558197019&quot;:{&quot;type&quot;:&quot;FIGURE_OBJECT&quot;,&quot;id&quot;:&quot;b8be7ba5-e799-48e7-b676-b44558197019&quot;,&quot;relativeTransform&quot;:{&quot;translate&quot;:{&quot;x&quot;:-147.32050400447542,&quot;y&quot;:57.468788528159344},&quot;rotate&quot;:0},&quot;opacity&quot;:1,&quot;path&quot;:{&quot;type&quot;:&quot;POLY_LINE&quot;,&quot;points&quot;:[{&quot;x&quot;:-2.481822789953983,&quot;y&quot;:0},{&quot;x&quot;:2.481822789953983,&quot;y&quot;:0}],&quot;closed&quot;:false},&quot;pathStyles&quot;:[{&quot;type&quot;:&quot;FILL&quot;,&quot;fillStyle&quot;:&quot;rgba(0,0,0,0)&quot;},{&quot;type&quot;:&quot;STROKE&quot;,&quot;strokeStyle&quot;:&quot;rgba(94, 102, 111, 1)&quot;,&quot;lineWidth&quot;:1.0499801596355802,&quot;lineJoin&quot;:&quot;round&quot;}],&quot;isLocked&quot;:false,&quot;parent&quot;:{&quot;type&quot;:&quot;CHILD&quot;,&quot;parentId&quot;:&quot;a29bc67b-539a-48fd-8535-b6fd9374330c&quot;,&quot;order&quot;:&quot;9&quot;}},&quot;6c752dde-b4bd-47f7-b800-3c9c03297b62&quot;:{&quot;type&quot;:&quot;FIGURE_OBJECT&quot;,&quot;id&quot;:&quot;6c752dde-b4bd-47f7-b800-3c9c03297b62&quot;,&quot;relativeTransform&quot;:{&quot;translate&quot;:{&quot;x&quot;:-116.57504318852276,&quot;y&quot;:-22.9718570980724},&quot;rotate&quot;:3.141592653589793,&quot;skewX&quot;:-1.3767684653485343e-16},&quot;opacity&quot;:1,&quot;path&quot;:{&quot;type&quot;:&quot;TRIANGLE&quot;,&quot;size&quot;:{&quot;x&quot;:23.388776452719217,&quot;y&quot;:41.309725970888906},&quot;cornerRounding&quot;:{&quot;type&quot;:&quot;ARC_LENGTH&quot;,&quot;global&quot;:7.036296862821326},&quot;selectedObjectIds&quot;:[&quot;53e47348-3c72-4225-a379-13bc8339e540&quot;]},&quot;pathStyles&quot;:[{&quot;type&quot;:&quot;FILL&quot;,&quot;fillStyle&quot;:&quot;rgba(249, 224, 222, 1)&quot;},{&quot;type&quot;:&quot;STROKE&quot;,&quot;strokeStyle&quot;:&quot;rgba(224,127,128,1)&quot;,&quot;lineWidth&quot;:1.2874903619902227,&quot;lineJoin&quot;:&quot;round&quot;}],&quot;isLocked&quot;:false,&quot;parent&quot;:{&quot;type&quot;:&quot;CHILD&quot;,&quot;parentId&quot;:&quot;10c66778-ac48-4656-a0bd-7aec13c437fb&quot;,&quot;order&quot;:&quot;5&quot;}},&quot;b4dc6ee0-5ccd-4f4a-b513-d6667a9d77a2&quot;:{&quot;type&quot;:&quot;FIGURE_OBJECT&quot;,&quot;id&quot;:&quot;b4dc6ee0-5ccd-4f4a-b513-d6667a9d77a2&quot;,&quot;parent&quot;:{&quot;type&quot;:&quot;CROP&quot;,&quot;parentId&quot;:&quot;6c752dde-b4bd-47f7-b800-3c9c03297b62&quot;,&quot;order&quot;:&quot;5&quot;},&quot;relativeTransform&quot;:{&quot;translate&quot;:{&quot;x&quot;:3.927325415634115e-15,&quot;y&quot;:-2.3333643017604753},&quot;rotate&quot;:0,&quot;skewX&quot;:-2.555208376338475e-15,&quot;scale&quot;:{&quot;x&quot;:12.698940281599928,&quot;y&quot;:19.27877632058549}},&quot;path&quot;:{&quot;type&quot;:&quot;RECT&quot;,&quot;size&quot;:{&quot;x&quot;:2,&quot;y&quot;:2}},&quot;pathStyles&quot;:[{&quot;type&quot;:&quot;FILL&quot;,&quot;fillStyle&quot;:&quot;#fff&quot;}],&quot;isFrozen&quot;:true},&quot;3c873570-7983-49d9-a510-67005ad773c1&quot;:{&quot;type&quot;:&quot;FIGURE_OBJECT&quot;,&quot;id&quot;:&quot;3c873570-7983-49d9-a510-67005ad773c1&quot;,&quot;relativeTransform&quot;:{&quot;translate&quot;:{&quot;x&quot;:-114.71140480891873,&quot;y&quot;:-71.34449291272},&quot;rotate&quot;:0},&quot;opacity&quot;:1,&quot;path&quot;:{&quot;type&quot;:&quot;POLY_LINE&quot;,&quot;points&quot;:[{&quot;x&quot;:-12.424239964279177,&quot;y&quot;:34.2350727857012},{&quot;x&quot;:-12.424239964279177,&quot;y&quot;:-48.907246836716},{&quot;x&quot;:8.696967974995424,&quot;y&quot;:-48.907246836716},{&quot;x&quot;:8.696967974995424,&quot;y&quot;:34.2350727857012}],&quot;closed&quot;:true,&quot;cornerRounding&quot;:{&quot;type&quot;:&quot;ARC_LENGTH&quot;,&quot;global&quot;:4.792374027456904},&quot;selectedObjectIds&quot;:[&quot;881151cf-0293-47e3-8856-a23e1bc80f60&quot;]},&quot;pathStyles&quot;:[{&quot;type&quot;:&quot;FILL&quot;,&quot;fillStyle&quot;:&quot;rgba(249, 224, 222, 1)&quot;},{&quot;type&quot;:&quot;STROKE&quot;,&quot;strokeStyle&quot;:&quot;rgba(224,127,128,1)&quot;,&quot;lineWidth&quot;:1.2874903619902227,&quot;lineJoin&quot;:&quot;round&quot;}],&quot;isLocked&quot;:false,&quot;parent&quot;:{&quot;type&quot;:&quot;CHILD&quot;,&quot;parentId&quot;:&quot;10c66778-ac48-4656-a0bd-7aec13c437fb&quot;,&quot;order&quot;:&quot;2&quot;}},&quot;6465c6f8-4b1c-40be-991f-bd33dc42ba87&quot;:{&quot;type&quot;:&quot;FIGURE_OBJECT&quot;,&quot;id&quot;:&quot;6465c6f8-4b1c-40be-991f-bd33dc42ba87&quot;,&quot;relativeTransform&quot;:{&quot;translate&quot;:{&quot;x&quot;:-0.16299999999999182,&quot;y&quot;:-335.41130929465},&quot;rotate&quot;:0,&quot;skewX&quot;:0,&quot;scale&quot;:{&quot;x&quot;:1,&quot;y&quot;:1}},&quot;layout&quot;:{&quot;sizeRatio&quot;:{&quot;x&quot;:0.88,&quot;y&quot;:0.88},&quot;keepAspectRatio&quot;:false},&quot;opacity&quot;:1,&quot;path&quot;:{&quot;type&quot;:&quot;RECT&quot;,&quot;size&quot;:{&quot;x&quot;:959.6749198463666,&quot;y&quot;:69.3915583916173},&quot;cornerRounding&quot;:{&quot;type&quot;:&quot;ARC_LENGTH&quot;,&quot;global&quot;:0}},&quot;pathStyles&quot;:[{&quot;type&quot;:&quot;FILL&quot;,&quot;fillStyle&quot;:&quot;rgba(41, 89, 164, 1)&quot;},{&quot;type&quot;:&quot;STROKE&quot;,&quot;strokeStyle&quot;:&quot;#95AAD3&quot;,&quot;lineWidth&quot;:0,&quot;lineJoin&quot;:&quot;round&quot;}],&quot;isLocked&quot;:false,&quot;parent&quot;:{&quot;type&quot;:&quot;CHILD&quot;,&quot;parentId&quot;:&quot;f0c9693d-30a3-488c-83e3-e2d02c96daf4&quot;,&quot;order&quot;:&quot;6&quot;}},&quot;719a1438-231c-4fc5-b02f-46948ed5fd77&quot;:{&quot;type&quot;:&quot;FIGURE_OBJECT&quot;,&quot;id&quot;:&quot;719a1438-231c-4fc5-b02f-46948ed5fd77&quot;,&quot;relativeTransform&quot;:{&quot;translate&quot;:{&quot;x&quot;:0,&quot;y&quot;:0},&quot;rotate&quot;:0},&quot;text&quot;:{&quot;textData&quot;:{&quot;lineSpacing&quot;:&quot;normal&quot;,&quot;alignment&quot;:&quot;center&quot;,&quot;lines&quot;:[{&quot;runs&quot;:[{&quot;style&quot;:{&quot;fontFamily&quot;:&quot;Roboto&quot;,&quot;fontSize&quot;:33.32735729854967,&quot;color&quot;:&quot;rgba(255,255,255,1)&quot;,&quot;fontWeight&quot;:&quot;bold&quot;,&quot;fontStyle&quot;:&quot;normal&quot;,&quot;decoration&quot;:&quot;none&quot;,&quot;script&quot;:&quot;none&quot;},&quot;range&quot;:[0,28]}],&quot;text&quot;:&quot;Editable Icons - Falcon Tubes&quot;,&quot;baseStyle&quot;:{&quot;fontFamily&quot;:&quot;Roboto&quot;,&quot;fontSize&quot;:33.32735729854967,&quot;color&quot;:&quot;rgba(255,255,255,1)&quot;,&quot;fontWeight&quot;:&quot;bold&quot;,&quot;fontStyle&quot;:&quot;normal&quot;,&quot;decoration&quot;:&quot;none&quot;,&quot;script&quot;:&quot;none&quot;}}],&quot;verticalAlign&quot;:&quot;TOP&quot;},&quot;size&quot;:{&quot;x&quot;:844.5139294648026,&quot;y&quot;:39},&quot;targetSize&quot;:{&quot;x&quot;:844.5139294648026,&quot;y&quot;:6},&quot;format&quot;:&quot;BETTER_TEXT&quot;,&quot;verticalAlign&quot;:&quot;TOP&quot;},&quot;parent&quot;:{&quot;type&quot;:&quot;CHILD&quot;,&quot;parentId&quot;:&quot;6465c6f8-4b1c-40be-991f-bd33dc42ba87&quot;,&quot;order&quot;:&quot;5&quot;}},&quot;6af6061f-3a71-405c-b683-79d04c55e6b8&quot;:{&quot;type&quot;:&quot;FIGURE_OBJECT&quot;,&quot;id&quot;:&quot;6af6061f-3a71-405c-b683-79d04c55e6b8&quot;,&quot;name&quot;:&quot;watermark_white.png&quot;,&quot;relativeTransform&quot;:{&quot;translate&quot;:{&quot;x&quot;:-439.37960396070395,&quot;y&quot;:-336.09024232790296},&quot;rotate&quot;:0,&quot;skewX&quot;:0,&quot;scale&quot;:{&quot;x&quot;:0.0285110194307352,&quot;y&quot;:0.0285110194307352}},&quot;opacity&quot;:0.73,&quot;image&quot;:{&quot;url&quot;:&quot;https://res.cloudinary.com/dlcjuc3ej/image/upload/v1584044974/wfacivusipjfi6yauu4b.png&quot;,&quot;fallbackUrl&quot;:&quot;https://res.cloudinary.com/dlcjuc3ej/image/upload/v1584044974/wfacivusipjfi6yauu4b.png&quot;,&quot;size&quot;:{&quot;x&quot;:1452,&quot;y&quot;:1218},&quot;isPremium&quot;:false},&quot;source&quot;:{&quot;id&quot;:&quot;5e6a9bafeb429a1834a2a7d7&quot;,&quot;type&quot;:&quot;ASSETS&quot;},&quot;pathStyles&quot;:[{&quot;type&quot;:&quot;FILL&quot;,&quot;fillStyle&quot;:&quot;rgb(0,0,0)&quot;}],&quot;isLocked&quot;:false,&quot;parent&quot;:{&quot;type&quot;:&quot;CHILD&quot;,&quot;parentId&quot;:&quot;f0c9693d-30a3-488c-83e3-e2d02c96daf4&quot;,&quot;order&quot;:&quot;7&quot;}},&quot;148257c2-acb0-4175-a009-ab886c2283f8&quot;:{&quot;id&quot;:&quot;148257c2-acb0-4175-a009-ab886c2283f8&quot;,&quot;type&quot;:&quot;FIGURE_OBJECT&quot;,&quot;relativeTransform&quot;:{&quot;translate&quot;:{&quot;x&quot;:-211.58681330735521,&quot;y&quot;:-247.32492499510198},&quot;rotate&quot;:0,&quot;skewX&quot;:0,&quot;scale&quot;:{&quot;x&quot;:1,&quot;y&quot;:1}},&quot;text&quot;:{&quot;textData&quot;:{&quot;lineSpacing&quot;:&quot;half&quot;,&quot;alignment&quot;:&quot;center&quot;,&quot;lines&quot;:[{&quot;runs&quot;:[{&quot;style&quot;:{&quot;fontFamily&quot;:&quot;Roboto&quot;,&quot;fontSize&quot;:18.666666666666664,&quot;color&quot;:&quot;black&quot;,&quot;fontWeight&quot;:&quot;bold&quot;,&quot;fontStyle&quot;:&quot;normal&quot;,&quot;decoration&quot;:&quot;none&quot;,&quot;script&quot;:&quot;none&quot;},&quot;range&quot;:[0,35]}],&quot;text&quot;:&quot;Adjustable caps &amp; preset icon colors&quot;,&quot;baseStyle&quot;:{&quot;fontFamily&quot;:&quot;Roboto&quot;,&quot;fontSize&quot;:18.666666666666664,&quot;color&quot;:&quot;black&quot;,&quot;fontWeight&quot;:&quot;bold&quot;,&quot;fontStyle&quot;:&quot;normal&quot;,&quot;decoration&quot;:&quot;none&quot;,&quot;script&quot;:&quot;none&quot;}}],&quot;verticalAlign&quot;:&quot;TOP&quot;},&quot;format&quot;:&quot;BETTER_TEXT&quot;,&quot;size&quot;:{&quot;x&quot;:308.41898320034886,&quot;y&quot;:22},&quot;targetSize&quot;:{&quot;x&quot;:308.41898320034886,&quot;y&quot;:5.162775247735941},&quot;verticalAlign&quot;:&quot;TOP&quot;},&quot;parent&quot;:{&quot;type&quot;:&quot;CHILD&quot;,&quot;parentId&quot;:&quot;f0c9693d-30a3-488c-83e3-e2d02c96daf4&quot;,&quot;order&quot;:&quot;97&quot;}},&quot;746d8be9-1973-40aa-bd02-f7e4fc55fdf2&quot;:{&quot;id&quot;:&quot;746d8be9-1973-40aa-bd02-f7e4fc55fdf2&quot;,&quot;type&quot;:&quot;FIGURE_OBJECT&quot;,&quot;relativeTransform&quot;:{&quot;translate&quot;:{&quot;x&quot;:262.3406066636268,&quot;y&quot;:-247.7005655707274},&quot;rotate&quot;:0,&quot;skewX&quot;:0,&quot;scale&quot;:{&quot;x&quot;:1,&quot;y&quot;:1}},&quot;text&quot;:{&quot;textData&quot;:{&quot;lineSpacing&quot;:&quot;half&quot;,&quot;alignment&quot;:&quot;center&quot;,&quot;lines&quot;:[{&quot;runs&quot;:[{&quot;style&quot;:{&quot;fontFamily&quot;:&quot;Roboto&quot;,&quot;fontSize&quot;:18.666666666666664,&quot;color&quot;:&quot;black&quot;,&quot;fontWeight&quot;:&quot;bold&quot;,&quot;fontStyle&quot;:&quot;normal&quot;,&quot;decoration&quot;:&quot;none&quot;,&quot;script&quot;:&quot;none&quot;},&quot;range&quot;:[0,40]}],&quot;text&quot;:&quot;Fully customizable liquid levels &amp; colors&quot;,&quot;baseStyle&quot;:{&quot;fontFamily&quot;:&quot;Roboto&quot;,&quot;fontSize&quot;:18.666666666666664,&quot;color&quot;:&quot;black&quot;,&quot;fontWeight&quot;:&quot;bold&quot;,&quot;fontStyle&quot;:&quot;normal&quot;,&quot;decoration&quot;:&quot;none&quot;,&quot;script&quot;:&quot;none&quot;}}],&quot;verticalAlign&quot;:&quot;TOP&quot;},&quot;format&quot;:&quot;BETTER_TEXT&quot;,&quot;size&quot;:{&quot;x&quot;:335.1966985663502,&quot;y&quot;:22},&quot;targetSize&quot;:{&quot;x&quot;:335.1966985663502,&quot;y&quot;:1.4889897062228825},&quot;verticalAlign&quot;:&quot;TOP&quot;},&quot;parent&quot;:{&quot;type&quot;:&quot;CHILD&quot;,&quot;parentId&quot;:&quot;f0c9693d-30a3-488c-83e3-e2d02c96daf4&quot;,&quot;order&quot;:&quot;98&quot;}},&quot;2e9d0e67-1295-4702-990e-85bba89f4816&quot;:{&quot;type&quot;:&quot;FIGURE_OBJECT&quot;,&quot;id&quot;:&quot;2e9d0e67-1295-4702-990e-85bba89f4816&quot;,&quot;parent&quot;:{&quot;type&quot;:&quot;CHILD&quot;,&quot;parentId&quot;:&quot;f0c9693d-30a3-488c-83e3-e2d02c96daf4&quot;,&quot;order&quot;:&quot;42&quot;},&quot;relativeTransform&quot;:{&quot;translate&quot;:{&quot;x&quot;:-268.68515150249084,&quot;y&quot;:49.25780464102485},&quot;rotate&quot;:0,&quot;skewX&quot;:0,&quot;scale&quot;:{&quot;x&quot;:1,&quot;y&quot;:1}}},&quot;48950821-b0a9-413e-89ca-47e675ef2105&quot;:{&quot;id&quot;:&quot;48950821-b0a9-413e-89ca-47e675ef2105&quot;,&quot;name&quot;:&quot;Falcon tube (15mL, full liquid)&quot;,&quot;type&quot;:&quot;FIGURE_OBJECT&quot;,&quot;relativeTransform&quot;:{&quot;translate&quot;:{&quot;x&quot;:-134.03866756196646,&quot;y&quot;:-154.3149096247796},&quot;rotate&quot;:0,&quot;skewX&quot;:0,&quot;scale&quot;:{&quot;x&quot;:0.7628837083777262,&quot;y&quot;:0.7628837083777259}},&quot;image&quot;:{&quot;url&quot;:&quot;https://icons.biorender.com/biorender/606c6d14c6644b0028d7d1d7/20210406143146/image/falcon-tube-15-ml-full-liquid.png&quot;,&quot;fallbackUrl&quot;:&quot;https://res.cloudinary.com/dlcjuc3ej/image/upload/v1617719506/hmpcflcwpxausymtbtdp.svg#/keystone/api/icons/606c6d14c6644b0028d7d1d7/20210406143146/image/falcon-tube-15-ml-full-liquid.svg&quot;,&quot;isPremium&quot;:false,&quot;isPacked&quot;:true,&quot;size&quot;:{&quot;x&quot;:50,&quot;y&quot;:251.44927536231884}},&quot;source&quot;:{&quot;id&quot;:&quot;606c6d14c6644b0028d7d1d7&quot;,&quot;type&quot;:&quot;ASSETS&quot;},&quot;parent&quot;:{&quot;type&quot;:&quot;CHILD&quot;,&quot;parentId&quot;:&quot;2e9d0e67-1295-4702-990e-85bba89f4816&quot;,&quot;order&quot;:&quot;2&quot;}},&quot;90861c62-8d10-47d6-bd85-b447985c4efe&quot;:{&quot;id&quot;:&quot;90861c62-8d10-47d6-bd85-b447985c4efe&quot;,&quot;name&quot;:&quot;Screw cap 1&quot;,&quot;type&quot;:&quot;FIGURE_OBJECT&quot;,&quot;relativeTransform&quot;:{&quot;translate&quot;:{&quot;x&quot;:-134.03875095366882,&quot;y&quot;:-235.74586928427382},&quot;rotate&quot;:0,&quot;skewX&quot;:0,&quot;scale&quot;:{&quot;x&quot;:0.7628837083777262,&quot;y&quot;:0.7628837083777259}},&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2e9d0e67-1295-4702-990e-85bba89f4816&quot;,&quot;order&quot;:&quot;5&quot;},&quot;opacity&quot;:1,&quot;styles&quot;:{&quot;editable&quot;:[{&quot;styleName&quot;:&quot;MONOCHROME_COLOR&quot;,&quot;index&quot;:0,&quot;color&quot;:&quot;#5AAA46&quot;}]}},&quot;1aace847-81fb-4039-b2cc-e39ee30a152c&quot;:{&quot;type&quot;:&quot;FIGURE_OBJECT&quot;,&quot;id&quot;:&quot;1aace847-81fb-4039-b2cc-e39ee30a152c&quot;,&quot;parent&quot;:{&quot;type&quot;:&quot;CHILD&quot;,&quot;parentId&quot;:&quot;f0c9693d-30a3-488c-83e3-e2d02c96daf4&quot;,&quot;order&quot;:&quot;45&quot;},&quot;relativeTransform&quot;:{&quot;translate&quot;:{&quot;x&quot;:-257.2941927532895,&quot;y&quot;:49.25780464102485},&quot;rotate&quot;:0,&quot;skewX&quot;:0,&quot;scale&quot;:{&quot;x&quot;:1,&quot;y&quot;:1}}},&quot;2cffa46d-be5b-4864-96f2-cad3cf60bdff&quot;:{&quot;id&quot;:&quot;2cffa46d-be5b-4864-96f2-cad3cf60bdff&quot;,&quot;name&quot;:&quot;Falcon tube (15mL, 1/2 liquid)&quot;,&quot;type&quot;:&quot;FIGURE_OBJECT&quot;,&quot;relativeTransform&quot;:{&quot;translate&quot;:{&quot;x&quot;:-87.35018460924967,&quot;y&quot;:-154.3149096247796},&quot;rotate&quot;:0,&quot;skewX&quot;:0,&quot;scale&quot;:{&quot;x&quot;:0.7628837083777262,&quot;y&quot;:0.7628837083777259}},&quot;image&quot;:{&quot;url&quot;:&quot;https://icons.biorender.com/biorender/606c7228c6644b0028d7d1ff/20210406143851/image/falcon-tube-15-ml-1-2-liquid.png&quot;,&quot;fallbackUrl&quot;:&quot;https://res.cloudinary.com/dlcjuc3ej/image/upload/v1617719931/frolo0tsnuwvk2jr58tv.svg#/keystone/api/icons/606c7228c6644b0028d7d1ff/20210406143851/image/falcon-tube-15-ml-1-2-liquid.svg&quot;,&quot;isPremium&quot;:false,&quot;isPacked&quot;:true,&quot;size&quot;:{&quot;x&quot;:50,&quot;y&quot;:251.44927536231884}},&quot;source&quot;:{&quot;id&quot;:&quot;606c7228c6644b0028d7d1ff&quot;,&quot;type&quot;:&quot;ASSETS&quot;},&quot;parent&quot;:{&quot;type&quot;:&quot;CHILD&quot;,&quot;parentId&quot;:&quot;1aace847-81fb-4039-b2cc-e39ee30a152c&quot;,&quot;order&quot;:&quot;2&quot;}},&quot;a516f4ef-01e5-464d-be6d-8d2fc9ebab36&quot;:{&quot;id&quot;:&quot;a516f4ef-01e5-464d-be6d-8d2fc9ebab36&quot;,&quot;name&quot;:&quot;Screw cap 1&quot;,&quot;type&quot;:&quot;FIGURE_OBJECT&quot;,&quot;relativeTransform&quot;:{&quot;translate&quot;:{&quot;x&quot;:-87.35012891803842,&quot;y&quot;:-235.94565731174015},&quot;rotate&quot;:0,&quot;skewX&quot;:0,&quot;scale&quot;:{&quot;x&quot;:0.7628837083777262,&quot;y&quot;:0.7628837083777259}},&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1aace847-81fb-4039-b2cc-e39ee30a152c&quot;,&quot;order&quot;:&quot;5&quot;},&quot;opacity&quot;:1,&quot;styles&quot;:{&quot;editable&quot;:[{&quot;styleName&quot;:&quot;MONOCHROME_COLOR&quot;,&quot;index&quot;:0,&quot;color&quot;:&quot;#42B925&quot;}]}},&quot;cd5779b8-2a74-4ee0-a613-c88bd1f3ec7b&quot;:{&quot;type&quot;:&quot;FIGURE_OBJECT&quot;,&quot;id&quot;:&quot;cd5779b8-2a74-4ee0-a613-c88bd1f3ec7b&quot;,&quot;parent&quot;:{&quot;type&quot;:&quot;CHILD&quot;,&quot;parentId&quot;:&quot;f0c9693d-30a3-488c-83e3-e2d02c96daf4&quot;,&quot;order&quot;:&quot;47&quot;},&quot;relativeTransform&quot;:{&quot;translate&quot;:{&quot;x&quot;:-245.14029460449927,&quot;y&quot;:49.25780464102485},&quot;rotate&quot;:0,&quot;skewX&quot;:0,&quot;scale&quot;:{&quot;x&quot;:1,&quot;y&quot;:1}}},&quot;6ba9dd01-24b5-4265-8584-4175037415ad&quot;:{&quot;id&quot;:&quot;6ba9dd01-24b5-4265-8584-4175037415ad&quot;,&quot;name&quot;:&quot;Falcon tube (15mL)&quot;,&quot;type&quot;:&quot;FIGURE_OBJECT&quot;,&quot;relativeTransform&quot;:{&quot;translate&quot;:{&quot;x&quot;:-41.42458536491053,&quot;y&quot;:-154.3149096247796},&quot;rotate&quot;:0,&quot;skewX&quot;:0,&quot;scale&quot;:{&quot;x&quot;:0.7628837083777262,&quot;y&quot;:0.7628837083777259}},&quot;image&quot;:{&quot;url&quot;:&quot;https://icons.biorender.com/biorender/606c7293c6644b0028d7d227/20210406144020/image/falcon-tube-15-ml.png&quot;,&quot;fallbackUrl&quot;:&quot;https://res.cloudinary.com/dlcjuc3ej/image/upload/v1617720020/nimqg5jehalj4bi2bsdt.svg#/keystone/api/icons/606c7293c6644b0028d7d227/20210406144020/image/falcon-tube-15-ml.svg&quot;,&quot;isPremium&quot;:false,&quot;isPacked&quot;:true,&quot;size&quot;:{&quot;x&quot;:50,&quot;y&quot;:251.44927536231884}},&quot;source&quot;:{&quot;id&quot;:&quot;606c7293c6644b0028d7d227&quot;,&quot;type&quot;:&quot;ASSETS&quot;},&quot;parent&quot;:{&quot;type&quot;:&quot;CHILD&quot;,&quot;parentId&quot;:&quot;cd5779b8-2a74-4ee0-a613-c88bd1f3ec7b&quot;,&quot;order&quot;:&quot;2&quot;}},&quot;05590914-cb51-41b0-84a9-f3b58b07ac12&quot;:{&quot;id&quot;:&quot;05590914-cb51-41b0-84a9-f3b58b07ac12&quot;,&quot;name&quot;:&quot;Screw cap 1&quot;,&quot;type&quot;:&quot;FIGURE_OBJECT&quot;,&quot;relativeTransform&quot;:{&quot;translate&quot;:{&quot;x&quot;:-40.96204851016733,&quot;y&quot;:-236.28246868914405},&quot;rotate&quot;:0,&quot;skewX&quot;:0,&quot;scale&quot;:{&quot;x&quot;:0.7628837083777262,&quot;y&quot;:0.7628837083777259}},&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cd5779b8-2a74-4ee0-a613-c88bd1f3ec7b&quot;,&quot;order&quot;:&quot;5&quot;},&quot;opacity&quot;:1,&quot;styles&quot;:{&quot;editable&quot;:[{&quot;styleName&quot;:&quot;MONOCHROME_COLOR&quot;,&quot;index&quot;:0,&quot;color&quot;:&quot;#5AAA46&quot;}]}},&quot;d8330711-de68-48ce-9585-95c508311ab6&quot;:{&quot;type&quot;:&quot;FIGURE_OBJECT&quot;,&quot;id&quot;:&quot;d8330711-de68-48ce-9585-95c508311ab6&quot;,&quot;parent&quot;:{&quot;type&quot;:&quot;CHILD&quot;,&quot;parentId&quot;:&quot;f0c9693d-30a3-488c-83e3-e2d02c96daf4&quot;,&quot;order&quot;:&quot;5&quot;},&quot;relativeTransform&quot;:{&quot;translate&quot;:{&quot;x&quot;:-47.76380880249603,&quot;y&quot;:-160.1627605413896},&quot;rotate&quot;:0,&quot;skewX&quot;:0,&quot;scale&quot;:{&quot;x&quot;:1,&quot;y&quot;:1}}},&quot;ddfe0ebe-1cb9-47f2-aa25-863b9f7030d7&quot;:{&quot;id&quot;:&quot;ddfe0ebe-1cb9-47f2-aa25-863b9f7030d7&quot;,&quot;name&quot;:&quot;Falcon tube (50mL, full liquid)&quot;,&quot;type&quot;:&quot;FIGURE_OBJECT&quot;,&quot;relativeTransform&quot;:{&quot;translate&quot;:{&quot;x&quot;:-124.77858766246082,&quot;y&quot;:56.40941211134837},&quot;rotate&quot;:0,&quot;skewX&quot;:0,&quot;scale&quot;:{&quot;x&quot;:0.7768523741050394,&quot;y&quot;:0.7768523741050398}},&quot;image&quot;:{&quot;url&quot;:&quot;https://icons.biorender.com/biorender/606c72e7c6644b0028d7d229/20210406144145/image/falcon-tube-50-ml-full-liquid.png&quot;,&quot;fallbackUrl&quot;:&quot;https://res.cloudinary.com/dlcjuc3ej/image/upload/v1617720105/e4qvvmdlriyt1dvx44ic.svg#/keystone/api/icons/606c72e7c6644b0028d7d229/20210406144145/image/falcon-tube-50-ml-full-liquid.svg&quot;,&quot;isPremium&quot;:false,&quot;isPacked&quot;:true,&quot;size&quot;:{&quot;x&quot;:75,&quot;y&quot;:243.57142857142858}},&quot;source&quot;:{&quot;id&quot;:&quot;606c72e7c6644b0028d7d229&quot;,&quot;type&quot;:&quot;ASSETS&quot;},&quot;parent&quot;:{&quot;type&quot;:&quot;CHILD&quot;,&quot;parentId&quot;:&quot;d8330711-de68-48ce-9585-95c508311ab6&quot;,&quot;order&quot;:&quot;2&quot;}},&quot;f981fb67-9026-4695-a047-71d2ff665840&quot;:{&quot;id&quot;:&quot;f981fb67-9026-4695-a047-71d2ff665840&quot;,&quot;name&quot;:&quot;Screw cap 1&quot;,&quot;type&quot;:&quot;FIGURE_OBJECT&quot;,&quot;relativeTransform&quot;:{&quot;translate&quot;:{&quot;x&quot;:-124.77826268564418,&quot;y&quot;:-16.84253509885238},&quot;rotate&quot;:0,&quot;skewX&quot;:0,&quot;scale&quot;:{&quot;x&quot;:1.2545560010154648,&quot;y&quot;:1.254556001015465}},&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d8330711-de68-48ce-9585-95c508311ab6&quot;,&quot;order&quot;:&quot;5&quot;},&quot;opacity&quot;:1},&quot;7f272e2a-4c97-40d3-870d-ca304f867a4d&quot;:{&quot;type&quot;:&quot;FIGURE_OBJECT&quot;,&quot;id&quot;:&quot;7f272e2a-4c97-40d3-870d-ca304f867a4d&quot;,&quot;parent&quot;:{&quot;type&quot;:&quot;CHILD&quot;,&quot;parentId&quot;:&quot;f0c9693d-30a3-488c-83e3-e2d02c96daf4&quot;,&quot;order&quot;:&quot;52&quot;},&quot;relativeTransform&quot;:{&quot;translate&quot;:{&quot;x&quot;:-41.38265712403329,&quot;y&quot;:-161.810744093721},&quot;rotate&quot;:0,&quot;skewX&quot;:0,&quot;scale&quot;:{&quot;x&quot;:1,&quot;y&quot;:1}}},&quot;34af4508-734e-4a4d-bbb0-fd15d1ea5d60&quot;:{&quot;id&quot;:&quot;34af4508-734e-4a4d-bbb0-fd15d1ea5d60&quot;,&quot;name&quot;:&quot;Falcon tube (50mL, 1/2 liquid)&quot;,&quot;type&quot;:&quot;FIGURE_OBJECT&quot;,&quot;relativeTransform&quot;:{&quot;translate&quot;:{&quot;x&quot;:-54.12551116464054,&quot;y&quot;:58.057395663679785},&quot;rotate&quot;:0,&quot;skewX&quot;:0,&quot;scale&quot;:{&quot;x&quot;:0.7768523741050394,&quot;y&quot;:0.7768523741050398}},&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7f272e2a-4c97-40d3-870d-ca304f867a4d&quot;,&quot;order&quot;:&quot;2&quot;}},&quot;cf7bfdf5-239b-48fa-95bb-b3dff24d175f&quot;:{&quot;id&quot;:&quot;cf7bfdf5-239b-48fa-95bb-b3dff24d175f&quot;,&quot;name&quot;:&quot;Screw cap 1&quot;,&quot;type&quot;:&quot;FIGURE_OBJECT&quot;,&quot;relativeTransform&quot;:{&quot;translate&quot;:{&quot;x&quot;:-54.1253633012281,&quot;y&quot;:-15.66590373320651},&quot;rotate&quot;:0,&quot;skewX&quot;:0,&quot;scale&quot;:{&quot;x&quot;:1.2545560010154648,&quot;y&quot;:1.254556001015465}},&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7f272e2a-4c97-40d3-870d-ca304f867a4d&quot;,&quot;order&quot;:&quot;5&quot;},&quot;opacity&quot;:1},&quot;1a8cb1a1-2c7f-48ae-8fbf-4fcc6dbde4cd&quot;:{&quot;type&quot;:&quot;FIGURE_OBJECT&quot;,&quot;id&quot;:&quot;1a8cb1a1-2c7f-48ae-8fbf-4fcc6dbde4cd&quot;,&quot;parent&quot;:{&quot;type&quot;:&quot;CHILD&quot;,&quot;parentId&quot;:&quot;f0c9693d-30a3-488c-83e3-e2d02c96daf4&quot;,&quot;order&quot;:&quot;55&quot;},&quot;relativeTransform&quot;:{&quot;translate&quot;:{&quot;x&quot;:-34.77389230509284,&quot;y&quot;:-161.7748845881323},&quot;rotate&quot;:0,&quot;skewX&quot;:0,&quot;scale&quot;:{&quot;x&quot;:1,&quot;y&quot;:1}}},&quot;7a4118c9-402f-4a88-be65-789af7cd783f&quot;:{&quot;id&quot;:&quot;7a4118c9-402f-4a88-be65-789af7cd783f&quot;,&quot;name&quot;:&quot;Falcon tube (50mL)&quot;,&quot;type&quot;:&quot;FIGURE_OBJECT&quot;,&quot;relativeTransform&quot;:{&quot;translate&quot;:{&quot;x&quot;:16.30022725442157,&quot;y&quot;:58.021536158091074},&quot;rotate&quot;:0,&quot;skewX&quot;:0,&quot;scale&quot;:{&quot;x&quot;:0.7768523741050394,&quot;y&quot;:0.7768523741050398}},&quot;image&quot;:{&quot;url&quot;:&quot;https://icons.biorender.com/biorender/606c73dcc6644b0028d7d27a/20210406144745/image/falcon-tube-50-ml.png&quot;,&quot;fallbackUrl&quot;:&quot;https://res.cloudinary.com/dlcjuc3ej/image/upload/v1617720465/emnwnwqea3kvfc2gs6kj.svg#/keystone/api/icons/606c73dcc6644b0028d7d27a/20210406144745/image/falcon-tube-50-ml.svg&quot;,&quot;isPremium&quot;:false,&quot;isPacked&quot;:true,&quot;size&quot;:{&quot;x&quot;:75,&quot;y&quot;:243.57142857142858}},&quot;source&quot;:{&quot;id&quot;:&quot;606c73dcc6644b0028d7d27a&quot;,&quot;type&quot;:&quot;ASSETS&quot;},&quot;parent&quot;:{&quot;type&quot;:&quot;CHILD&quot;,&quot;parentId&quot;:&quot;1a8cb1a1-2c7f-48ae-8fbf-4fcc6dbde4cd&quot;,&quot;order&quot;:&quot;2&quot;}},&quot;42ee3f9e-e6a7-48d3-96d2-e9bb380bb5a0&quot;:{&quot;id&quot;:&quot;42ee3f9e-e6a7-48d3-96d2-e9bb380bb5a0&quot;,&quot;name&quot;:&quot;Screw cap 1&quot;,&quot;type&quot;:&quot;FIGURE_OBJECT&quot;,&quot;relativeTransform&quot;:{&quot;translate&quot;:{&quot;x&quot;:16.29998669164694,&quot;y&quot;:-15.267540013901064},&quot;rotate&quot;:0,&quot;skewX&quot;:0,&quot;scale&quot;:{&quot;x&quot;:1.2545560010154648,&quot;y&quot;:1.254556001015465}},&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1a8cb1a1-2c7f-48ae-8fbf-4fcc6dbde4cd&quot;,&quot;order&quot;:&quot;5&quot;},&quot;opacity&quot;:1},&quot;610511bd-6eb7-4e87-8674-d85b754a53c6&quot;:{&quot;type&quot;:&quot;FIGURE_OBJECT&quot;,&quot;id&quot;:&quot;610511bd-6eb7-4e87-8674-d85b754a53c6&quot;,&quot;relativeTransform&quot;:{&quot;translate&quot;:{&quot;x&quot;:263.1755687319507,&quot;y&quot;:-227.43885228796674},&quot;rotate&quot;:0,&quot;skewX&quot;:0,&quot;scale&quot;:{&quot;x&quot;:1,&quot;y&quot;:1}},&quot;opacity&quot;:0.71,&quot;path&quot;:{&quot;type&quot;:&quot;RECT&quot;,&quot;size&quot;:{&quot;x&quot;:337.4085272324543,&quot;y&quot;:4.724623571425491},&quot;cornerRounding&quot;:{&quot;type&quot;:&quot;ARC_LENGTH&quot;,&quot;global&quot;:0},&quot;selectedObjectIds&quot;:[&quot;88cf7431-6910-4b0f-96d2-83f2ac2cc803&quot;]},&quot;pathStyles&quot;:[{&quot;type&quot;:&quot;FILL&quot;,&quot;fillStyle&quot;:{&quot;type&quot;:&quot;linear&quot;,&quot;angle&quot;:90,&quot;colorStops&quot;:{&quot;0&quot;:&quot;rgba(227, 63, 63, 1)&quot;,&quot;1&quot;:&quot;rgba(14, 95, 199, 1)&quot;,&quot;0.75&quot;:&quot;rgba(52, 214, 232, 1)&quot;,&quot;0.5&quot;:&quot;rgba(65, 232, 162, 1)&quot;,&quot;0.25&quot;:&quot;rgba(255, 249, 71, 1)&quot;}}},{&quot;type&quot;:&quot;STROKE&quot;,&quot;strokeStyle&quot;:&quot;rgba(0,0,0,0)&quot;,&quot;lineWidth&quot;:0,&quot;lineJoin&quot;:&quot;round&quot;}],&quot;isLocked&quot;:false,&quot;parent&quot;:{&quot;type&quot;:&quot;CHILD&quot;,&quot;parentId&quot;:&quot;f0c9693d-30a3-488c-83e3-e2d02c96daf4&quot;,&quot;order&quot;:&quot;995&quot;}},&quot;9fccdd18-1c76-48d7-b637-e2f69791658a&quot;:{&quot;type&quot;:&quot;FIGURE_OBJECT&quot;,&quot;id&quot;:&quot;9fccdd18-1c76-48d7-b637-e2f69791658a&quot;,&quot;parent&quot;:{&quot;type&quot;:&quot;CHILD&quot;,&quot;parentId&quot;:&quot;f0c9693d-30a3-488c-83e3-e2d02c96daf4&quot;,&quot;order&quot;:&quot;996&quot;},&quot;relativeTransform&quot;:{&quot;translate&quot;:{&quot;x&quot;:-209.08817329575493,&quot;y&quot;:407.0945750393695},&quot;rotate&quot;:0,&quot;skewX&quot;:0,&quot;scale&quot;:{&quot;x&quot;:1,&quot;y&quot;:1}}},&quot;564741d5-ec7b-4a51-9862-9a33a0da910a&quot;:{&quot;id&quot;:&quot;564741d5-ec7b-4a51-9862-9a33a0da910a&quot;,&quot;name&quot;:&quot;Falcon tube (15mL, 1/2 liquid)&quot;,&quot;type&quot;:&quot;FIGURE_OBJECT&quot;,&quot;relativeTransform&quot;:{&quot;translate&quot;:{&quot;x&quot;:-87.24333922721888,&quot;y&quot;:-154.12615403661846},&quot;rotate&quot;:0,&quot;skewX&quot;:0,&quot;scale&quot;:{&quot;x&quot;:0.7619505609364094,&quot;y&quot;:0.7619505609364092}},&quot;image&quot;:{&quot;url&quot;:&quot;https://icons.biorender.com/biorender/606c7280c6644b0028d7d216/falcon-tube-15-ml-1-2-liquid.png&quot;,&quot;fallbackUrl&quot;:&quot;https://res.cloudinary.com/dlcjuc3ej/image/upload/v1617719931/ubcgpjt3k5cpy3pajoae.svg#/keystone/api/icons/606c7280c6644b0028d7d216/falcon-tube-15-ml-1-2-liquid.svg&quot;,&quot;isPremium&quot;:false,&quot;isPacked&quot;:true,&quot;size&quot;:{&quot;x&quot;:50,&quot;y&quot;:251.44927536231884}},&quot;source&quot;:{&quot;id&quot;:&quot;606c7228c6644b0028d7d1ff&quot;,&quot;type&quot;:&quot;ASSETS&quot;},&quot;parent&quot;:{&quot;type&quot;:&quot;CHILD&quot;,&quot;parentId&quot;:&quot;9fccdd18-1c76-48d7-b637-e2f69791658a&quot;,&quot;order&quot;:&quot;2&quot;}},&quot;86115d05-3075-40df-9c5f-6a880c39fc19&quot;:{&quot;id&quot;:&quot;86115d05-3075-40df-9c5f-6a880c39fc19&quot;,&quot;name&quot;:&quot;Screw cap 1&quot;,&quot;type&quot;:&quot;FIGURE_OBJECT&quot;,&quot;relativeTransform&quot;:{&quot;translate&quot;:{&quot;x&quot;:-100.95729557143925,&quot;y&quot;:-253.04990636171328},&quot;rotate&quot;:-0.8547814695274353,&quot;skewX&quot;:-9.561513618102876e-17,&quot;scale&quot;:{&quot;x&quot;:0.7619505609364094,&quot;y&quot;:0.7619505609364088}},&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9fccdd18-1c76-48d7-b637-e2f69791658a&quot;,&quot;order&quot;:&quot;5&quot;},&quot;opacity&quot;:1,&quot;styles&quot;:{&quot;editable&quot;:[{&quot;styleName&quot;:&quot;MONOCHROME_COLOR&quot;,&quot;index&quot;:0,&quot;color&quot;:&quot;#5AAA46&quot;}]}},&quot;49b99e8d-2aa6-415f-9e8e-3f2dd09078f1&quot;:{&quot;type&quot;:&quot;FIGURE_OBJECT&quot;,&quot;id&quot;:&quot;49b99e8d-2aa6-415f-9e8e-3f2dd09078f1&quot;,&quot;parent&quot;:{&quot;type&quot;:&quot;CHILD&quot;,&quot;parentId&quot;:&quot;f0c9693d-30a3-488c-83e3-e2d02c96daf4&quot;,&quot;order&quot;:&quot;997&quot;},&quot;relativeTransform&quot;:{&quot;translate&quot;:{&quot;x&quot;:-319.05609908077815,&quot;y&quot;:407.09457503936954},&quot;rotate&quot;:0,&quot;skewX&quot;:0,&quot;scale&quot;:{&quot;x&quot;:1,&quot;y&quot;:1}}},&quot;cf96c268-69b3-4960-af14-b903e93c1b12&quot;:{&quot;id&quot;:&quot;cf96c268-69b3-4960-af14-b903e93c1b12&quot;,&quot;name&quot;:&quot;Falcon tube (15mL)&quot;,&quot;type&quot;:&quot;FIGURE_OBJECT&quot;,&quot;relativeTransform&quot;:{&quot;translate&quot;:{&quot;x&quot;:-41.37391545884703,&quot;y&quot;:-154.12615403661846},&quot;rotate&quot;:0,&quot;skewX&quot;:0,&quot;scale&quot;:{&quot;x&quot;:0.7619505609364094,&quot;y&quot;:0.7619505609364092}},&quot;image&quot;:{&quot;url&quot;:&quot;https://icons.biorender.com/biorender/606c7293c6644b0028d7d227/20210406144020/image/falcon-tube-15-ml.png&quot;,&quot;fallbackUrl&quot;:&quot;https://res.cloudinary.com/dlcjuc3ej/image/upload/v1617720020/nimqg5jehalj4bi2bsdt.svg#/keystone/api/icons/606c7293c6644b0028d7d227/20210406144020/image/falcon-tube-15-ml.svg&quot;,&quot;isPremium&quot;:false,&quot;isPacked&quot;:true,&quot;size&quot;:{&quot;x&quot;:50,&quot;y&quot;:251.44927536231884}},&quot;source&quot;:{&quot;id&quot;:&quot;606c7293c6644b0028d7d227&quot;,&quot;type&quot;:&quot;ASSETS&quot;},&quot;parent&quot;:{&quot;type&quot;:&quot;CHILD&quot;,&quot;parentId&quot;:&quot;49b99e8d-2aa6-415f-9e8e-3f2dd09078f1&quot;,&quot;order&quot;:&quot;2&quot;}},&quot;a499f48a-e312-4509-b312-8754aa70d19e&quot;:{&quot;id&quot;:&quot;a499f48a-e312-4509-b312-8754aa70d19e&quot;,&quot;name&quot;:&quot;Screw cap 1&quot;,&quot;type&quot;:&quot;FIGURE_OBJECT&quot;,&quot;relativeTransform&quot;:{&quot;translate&quot;:{&quot;x&quot;:-40.91194437196304,&quot;y&quot;:-235.9934516624806},&quot;rotate&quot;:0,&quot;skewX&quot;:0,&quot;scale&quot;:{&quot;x&quot;:0.7619505609364094,&quot;y&quot;:0.7619505609364092}},&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49b99e8d-2aa6-415f-9e8e-3f2dd09078f1&quot;,&quot;order&quot;:&quot;5&quot;},&quot;opacity&quot;:1,&quot;styles&quot;:{&quot;editable&quot;:[{&quot;styleName&quot;:&quot;MONOCHROME_COLOR&quot;,&quot;index&quot;:0,&quot;color&quot;:&quot;#5AAA46&quot;}]}},&quot;0176a4c0-1a22-436e-b7be-efe3d5665c7d&quot;:{&quot;type&quot;:&quot;FIGURE_OBJECT&quot;,&quot;id&quot;:&quot;0176a4c0-1a22-436e-b7be-efe3d5665c7d&quot;,&quot;relativeTransform&quot;:{&quot;translate&quot;:{&quot;x&quot;:-2.2603596430318476,&quot;y&quot;:218.45194054839789},&quot;rotate&quot;:0},&quot;opacity&quot;:1,&quot;path&quot;:{&quot;type&quot;:&quot;RECT&quot;,&quot;size&quot;:{&quot;x&quot;:873.8730138893371,&quot;y&quot;:300.9719837927707},&quot;cornerRounding&quot;:{&quot;type&quot;:&quot;ARC_LENGTH&quot;,&quot;global&quot;:11.865095565165944},&quot;selectedObjectIds&quot;:[&quot;39227e42-f797-4cd3-b72f-326b93a1e405&quot;]},&quot;pathStyles&quot;:[{&quot;type&quot;:&quot;FILL&quot;,&quot;fillStyle&quot;:&quot;rgba(253,253,253,1)&quot;},{&quot;type&quot;:&quot;STROKE&quot;,&quot;strokeStyle&quot;:&quot;rgba(133, 148, 182, 1)&quot;,&quot;lineWidth&quot;:1.4088385934611638,&quot;lineJoin&quot;:&quot;round&quot;}],&quot;isLocked&quot;:false,&quot;parent&quot;:{&quot;type&quot;:&quot;CHILD&quot;,&quot;parentId&quot;:&quot;f0c9693d-30a3-488c-83e3-e2d02c96daf4&quot;,&quot;order&quot;:&quot;4&quot;}},&quot;718aa659-baa8-47a4-8429-72f0604d8f28&quot;:{&quot;id&quot;:&quot;718aa659-baa8-47a4-8429-72f0604d8f28&quot;,&quot;name&quot;:&quot;Falcon tube (15mL, full liquid)&quot;,&quot;type&quot;:&quot;FIGURE_OBJECT&quot;,&quot;relativeTransform&quot;:{&quot;translate&quot;:{&quot;x&quot;:-233.5055520483436,&quot;y&quot;:251.4726950190197},&quot;rotate&quot;:0,&quot;skewX&quot;:0,&quot;scale&quot;:{&quot;x&quot;:0.773847401613927,&quot;y&quot;:0.7738474016139266}},&quot;image&quot;:{&quot;url&quot;:&quot;https://icons.biorender.com/biorender/606c6d14c6644b0028d7d1d7/20210406143146/image/falcon-tube-15-ml-full-liquid.png&quot;,&quot;fallbackUrl&quot;:&quot;https://res.cloudinary.com/dlcjuc3ej/image/upload/v1617719506/hmpcflcwpxausymtbtdp.svg#/keystone/api/icons/606c6d14c6644b0028d7d1d7/20210406143146/image/falcon-tube-15-ml-full-liquid.svg&quot;,&quot;isPremium&quot;:false,&quot;isPacked&quot;:true,&quot;size&quot;:{&quot;x&quot;:50,&quot;y&quot;:251.44927536231884}},&quot;source&quot;:{&quot;id&quot;:&quot;606c6d14c6644b0028d7d1d7&quot;,&quot;type&quot;:&quot;ASSETS&quot;},&quot;parent&quot;:{&quot;type&quot;:&quot;CHILD&quot;,&quot;parentId&quot;:&quot;f0c9693d-30a3-488c-83e3-e2d02c96daf4&quot;,&quot;order&quot;:&quot;998&quot;}},&quot;77f49c4c-f6e6-4988-84b8-14c5696d4080&quot;:{&quot;type&quot;:&quot;FIGURE_OBJECT&quot;,&quot;id&quot;:&quot;77f49c4c-f6e6-4988-84b8-14c5696d4080&quot;,&quot;parent&quot;:{&quot;type&quot;:&quot;CHILD&quot;,&quot;parentId&quot;:&quot;f0c9693d-30a3-488c-83e3-e2d02c96daf4&quot;,&quot;order&quot;:&quot;99995&quot;},&quot;relativeTransform&quot;:{&quot;translate&quot;:{&quot;x&quot;:-315.009396863708,&quot;y&quot;:196.14529476681392},&quot;rotate&quot;:0,&quot;skewX&quot;:0,&quot;scale&quot;:{&quot;x&quot;:1,&quot;y&quot;:1}}},&quot;b8e4930a-c950-41fa-bbff-84db451cbc42&quot;:{&quot;id&quot;:&quot;b8e4930a-c950-41fa-bbff-84db451cbc42&quot;,&quot;name&quot;:&quot;Falcon tube (50mL, 1/2 liquid)&quot;,&quot;type&quot;:&quot;FIGURE_OBJECT&quot;,&quot;relativeTransform&quot;:{&quot;translate&quot;:{&quot;x&quot;:298.4828032984466,&quot;y&quot;:58.03942271329984},&quot;rotate&quot;:0,&quot;skewX&quot;:0,&quot;scale&quot;:{&quot;x&quot;:0.7766071930689322,&quot;y&quot;:0.7766071930689323}},&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77f49c4c-f6e6-4988-84b8-14c5696d4080&quot;,&quot;order&quot;:&quot;2&quot;}},&quot;6e1b79ec-ae38-4fec-a918-73910d47ebe8&quot;:{&quot;id&quot;:&quot;6e1b79ec-ae38-4fec-a918-73910d47ebe8&quot;,&quot;name&quot;:&quot;Cell strainer (50mL Falcon tube)&quot;,&quot;type&quot;:&quot;FIGURE_OBJECT&quot;,&quot;relativeTransform&quot;:{&quot;translate&quot;:{&quot;x&quot;:301.61370566789964,&quot;y&quot;:-27.185287844585726},&quot;rotate&quot;:0,&quot;skewX&quot;:0,&quot;scale&quot;:{&quot;x&quot;:0.7766071930689322,&quot;y&quot;:0.7766071930689323}},&quot;image&quot;:{&quot;url&quot;:&quot;https://icons.biorender.com/biorender/606c7c0ec6644b0028d7d2f2/20210406152104/image/cell-strainer-50-ml-falcon-tube.png&quot;,&quot;fallbackUrl&quot;:&quot;https://res.cloudinary.com/dlcjuc3ej/image/upload/v1617722464/or0afpevryvhbaxzjury.svg#/keystone/api/icons/606c7c0ec6644b0028d7d2f2/20210406152104/image/cell-strainer-50-ml-falcon-tube.svg&quot;,&quot;isPremium&quot;:false,&quot;isPacked&quot;:true,&quot;size&quot;:{&quot;x&quot;:86,&quot;y&quot;:53.75}},&quot;source&quot;:{&quot;id&quot;:&quot;606c7c0ec6644b0028d7d2f2&quot;,&quot;type&quot;:&quot;ASSETS&quot;},&quot;parent&quot;:{&quot;type&quot;:&quot;CHILD&quot;,&quot;parentId&quot;:&quot;77f49c4c-f6e6-4988-84b8-14c5696d4080&quot;,&quot;order&quot;:&quot;5&quot;}},&quot;187dfbb3-7180-4f84-8c13-78b014544c3b&quot;:{&quot;type&quot;:&quot;FIGURE_OBJECT&quot;,&quot;id&quot;:&quot;187dfbb3-7180-4f84-8c13-78b014544c3b&quot;,&quot;parent&quot;:{&quot;type&quot;:&quot;CROP&quot;,&quot;parentId&quot;:&quot;6e1b79ec-ae38-4fec-a918-73910d47ebe8&quot;,&quot;order&quot;:&quot;5&quot;},&quot;relativeTransform&quot;:{&quot;translate&quot;:{&quot;x&quot;:-3.478260941676666,&quot;y&quot;:-9.02173931747393},&quot;rotate&quot;:0,&quot;skewX&quot;:0,&quot;scale&quot;:{&quot;x&quot;:44.91847863494789,&quot;y&quot;:15.24456497626853}},&quot;path&quot;:{&quot;type&quot;:&quot;ELLIPSE&quot;,&quot;size&quot;:{&quot;x&quot;:2,&quot;y&quot;:2}},&quot;pathStyles&quot;:[{&quot;type&quot;:&quot;FILL&quot;,&quot;fillStyle&quot;:&quot;#fff&quot;}],&quot;isFrozen&quot;:true},&quot;02bbdbf3-f37d-4d3a-80f1-e4b7dcfc1b17&quot;:{&quot;type&quot;:&quot;FIGURE_OBJECT&quot;,&quot;id&quot;:&quot;02bbdbf3-f37d-4d3a-80f1-e4b7dcfc1b17&quot;,&quot;parent&quot;:{&quot;type&quot;:&quot;CHILD&quot;,&quot;parentId&quot;:&quot;f0c9693d-30a3-488c-83e3-e2d02c96daf4&quot;,&quot;order&quot;:&quot;99992&quot;},&quot;relativeTransform&quot;:{&quot;translate&quot;:{&quot;x&quot;:-301.10129793849484,&quot;y&quot;:196.1452947668139},&quot;rotate&quot;:0,&quot;skewX&quot;:0,&quot;scale&quot;:{&quot;x&quot;:1,&quot;y&quot;:1}}},&quot;c5717640-12b4-42df-bfdf-5575bedef23e&quot;:{&quot;id&quot;:&quot;c5717640-12b4-42df-bfdf-5575bedef23e&quot;,&quot;name&quot;:&quot;Falcon tube (50mL, 1/2 liquid)&quot;,&quot;type&quot;:&quot;FIGURE_OBJECT&quot;,&quot;relativeTransform&quot;:{&quot;translate&quot;:{&quot;x&quot;:369.06077836431126,&quot;y&quot;:58.03942271329984},&quot;rotate&quot;:0,&quot;skewX&quot;:0,&quot;scale&quot;:{&quot;x&quot;:0.7766071930689322,&quot;y&quot;:0.7766071930689323}},&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02bbdbf3-f37d-4d3a-80f1-e4b7dcfc1b17&quot;,&quot;order&quot;:&quot;2&quot;}},&quot;57d1d484-9bfa-42e9-b444-73ed62c6dc55&quot;:{&quot;id&quot;:&quot;57d1d484-9bfa-42e9-b444-73ed62c6dc55&quot;,&quot;name&quot;:&quot;Pluri strainer (50mL Falcon tube)&quot;,&quot;type&quot;:&quot;FIGURE_OBJECT&quot;,&quot;relativeTransform&quot;:{&quot;translate&quot;:{&quot;x&quot;:376.1387039494118,&quot;y&quot;:-29.12170016405746},&quot;rotate&quot;:0,&quot;skewX&quot;:0,&quot;scale&quot;:{&quot;x&quot;:0.7766071930689322,&quot;y&quot;:0.7766071930689323}},&quot;image&quot;:{&quot;url&quot;:&quot;https://icons.biorender.com/biorender/606c7c75c6644b0028d7d2fe/20210406152244/image/pluri-strainer-50-ml-falcon-tube.png&quot;,&quot;fallbackUrl&quot;:&quot;https://res.cloudinary.com/dlcjuc3ej/image/upload/v1617722564/wvi2mlnfrzcgwd2lonk9.svg#/keystone/api/icons/606c7c75c6644b0028d7d2fe/20210406152244/image/pluri-strainer-50-ml-falcon-tube.svg&quot;,&quot;isPremium&quot;:false,&quot;isPacked&quot;:true,&quot;size&quot;:{&quot;x&quot;:86,&quot;y&quot;:73.1}},&quot;source&quot;:{&quot;id&quot;:&quot;606c7c75c6644b0028d7d2fe&quot;,&quot;type&quot;:&quot;ASSETS&quot;},&quot;parent&quot;:{&quot;type&quot;:&quot;CHILD&quot;,&quot;parentId&quot;:&quot;02bbdbf3-f37d-4d3a-80f1-e4b7dcfc1b17&quot;,&quot;order&quot;:&quot;5&quot;}},&quot;cb629327-45c9-4283-a312-f10024e6c75e&quot;:{&quot;type&quot;:&quot;FIGURE_OBJECT&quot;,&quot;id&quot;:&quot;cb629327-45c9-4283-a312-f10024e6c75e&quot;,&quot;parent&quot;:{&quot;type&quot;:&quot;CROP&quot;,&quot;parentId&quot;:&quot;57d1d484-9bfa-42e9-b444-73ed62c6dc55&quot;,&quot;order&quot;:&quot;5&quot;},&quot;relativeTransform&quot;:{&quot;translate&quot;:{&quot;x&quot;:-8.005705818660637,&quot;y&quot;:-11.96361840259863},&quot;rotate&quot;:0,&quot;skewX&quot;:0,&quot;scale&quot;:{&quot;x&quot;:51.22272088733839,&quot;y&quot;:21.044032928487898}},&quot;path&quot;:{&quot;type&quot;:&quot;ELLIPSE&quot;,&quot;size&quot;:{&quot;x&quot;:2,&quot;y&quot;:2}},&quot;pathStyles&quot;:[{&quot;type&quot;:&quot;FILL&quot;,&quot;fillStyle&quot;:&quot;#fff&quot;}],&quot;isFrozen&quot;:true},&quot;6390d4ba-bc13-42bf-9ce1-faa203154ea6&quot;:{&quot;relativeTransform&quot;:{&quot;translate&quot;:{&quot;x&quot;:266.0665786419679,&quot;y&quot;:398.1345243308216},&quot;rotate&quot;:0.6004860369799034,&quot;skewX&quot;:0,&quot;scale&quot;:{&quot;x&quot;:1,&quot;y&quot;:1}},&quot;type&quot;:&quot;FIGURE_OBJECT&quot;,&quot;id&quot;:&quot;6390d4ba-bc13-42bf-9ce1-faa203154ea6&quot;,&quot;parent&quot;:{&quot;type&quot;:&quot;CHILD&quot;,&quot;parentId&quot;:&quot;f0c9693d-30a3-488c-83e3-e2d02c96daf4&quot;,&quot;order&quot;:&quot;99996&quot;},&quot;source&quot;:{&quot;id&quot;:&quot;606df7f6feb86600addb134f&quot;,&quot;type&quot;:&quot;ASSETS&quot;}},&quot;404198b8-7ecf-4c89-bd7f-4fcb29dccbcd&quot;:{&quot;id&quot;:&quot;404198b8-7ecf-4c89-bd7f-4fcb29dccbcd&quot;,&quot;name&quot;:&quot;Falcon Tube (15mL, schematic)&quot;,&quot;type&quot;:&quot;FIGURE_OBJECT&quot;,&quot;relativeTransform&quot;:{&quot;translate&quot;:{&quot;x&quot;:-117.41999999999999,&quot;y&quot;:-98.07192000000012},&quot;rotate&quot;:0,&quot;skewX&quot;:5.565758251909655e-17,&quot;scale&quot;:{&quot;x&quot;:0.7599999999999998,&quot;y&quot;:0.7600000000000007}},&quot;image&quot;:{&quot;url&quot;:&quot;https://icons.biorender.com/biorender/606c7e5ec6644b0028d7d31a/20210406153056/image/falcon-tube-15-ml-schematic.png&quot;,&quot;fallbackUrl&quot;:&quot;https://res.cloudinary.com/dlcjuc3ej/image/upload/v1617723056/ulkq5uqtjyfedhimb5id.svg#/keystone/api/icons/606c7e5ec6644b0028d7d31a/20210406153056/image/falcon-tube-15-ml-schematic.svg&quot;,&quot;isPremium&quot;:false,&quot;isPacked&quot;:true,&quot;size&quot;:{&quot;x&quot;:50,&quot;y&quot;:251.44927536231884}},&quot;source&quot;:{&quot;id&quot;:&quot;606c7e5ec6644b0028d7d31a&quot;,&quot;type&quot;:&quot;ASSETS&quot;},&quot;parent&quot;:{&quot;type&quot;:&quot;CHILD&quot;,&quot;parentId&quot;:&quot;6390d4ba-bc13-42bf-9ce1-faa203154ea6&quot;,&quot;order&quot;:&quot;1&quot;}},&quot;2196e6fc-59f6-40dc-b40e-ffa17716a51c&quot;:{&quot;type&quot;:&quot;FIGURE_OBJECT&quot;,&quot;id&quot;:&quot;2196e6fc-59f6-40dc-b40e-ffa17716a51c&quot;,&quot;parent&quot;:{&quot;type&quot;:&quot;CHILD&quot;,&quot;parentId&quot;:&quot;6390d4ba-bc13-42bf-9ce1-faa203154ea6&quot;,&quot;order&quot;:&quot;7&quot;},&quot;relativeTransform&quot;:{&quot;translate&quot;:{&quot;x&quot;:21.20583082900879,&quot;y&quot;:-98.62125531319944},&quot;rotate&quot;:0}},&quot;3fcfb63e-46ad-49ae-841b-9377bbde2375&quot;:{&quot;type&quot;:&quot;FIGURE_OBJECT&quot;,&quot;id&quot;:&quot;3fcfb63e-46ad-49ae-841b-9377bbde2375&quot;,&quot;relativeTransform&quot;:{&quot;translate&quot;:{&quot;x&quot;:-146.45741155646837,&quot;y&quot;:-64.58051844943488},&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05&quot;}},&quot;c756fe8f-02f8-4f7d-824d-e16eaf2d834f&quot;:{&quot;type&quot;:&quot;FIGURE_OBJECT&quot;,&quot;id&quot;:&quot;c756fe8f-02f8-4f7d-824d-e16eaf2d834f&quot;,&quot;relativeTransform&quot;:{&quot;translate&quot;:{&quot;x&quot;:-146.45741155646837,&quot;y&quot;:-54.78323750579951},&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07&quot;}},&quot;4e0e146d-a5c9-44d6-b693-ee6cd09ce5e6&quot;:{&quot;type&quot;:&quot;FIGURE_OBJECT&quot;,&quot;id&quot;:&quot;4e0e146d-a5c9-44d6-b693-ee6cd09ce5e6&quot;,&quot;relativeTransform&quot;:{&quot;translate&quot;:{&quot;x&quot;:-146.45741155646837,&quot;y&quot;:-44.9859565621641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1&quot;}},&quot;504dac9b-c092-4f01-9b6c-66156f36483e&quot;:{&quot;type&quot;:&quot;FIGURE_OBJECT&quot;,&quot;id&quot;:&quot;504dac9b-c092-4f01-9b6c-66156f36483e&quot;,&quot;relativeTransform&quot;:{&quot;translate&quot;:{&quot;x&quot;:-146.45741155646837,&quot;y&quot;:-35.18867561852874},&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12&quot;}},&quot;503f852a-f8e1-4acf-80cb-8e59f786abb5&quot;:{&quot;type&quot;:&quot;FIGURE_OBJECT&quot;,&quot;id&quot;:&quot;503f852a-f8e1-4acf-80cb-8e59f786abb5&quot;,&quot;relativeTransform&quot;:{&quot;translate&quot;:{&quot;x&quot;:-148.38872147275183,&quot;y&quot;:-20.492754203075666},&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17&quot;}},&quot;75ecef3c-c24d-4901-a5fa-da5fba569db8&quot;:{&quot;type&quot;:&quot;FIGURE_OBJECT&quot;,&quot;id&quot;:&quot;75ecef3c-c24d-4901-a5fa-da5fba569db8&quot;,&quot;relativeTransform&quot;:{&quot;translate&quot;:{&quot;x&quot;:-148.38872147275183,&quot;y&quot;:-10.69547325944028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quot;}},&quot;0c2ca91f-6528-4617-ac7d-b9335fdeef08&quot;:{&quot;type&quot;:&quot;FIGURE_OBJECT&quot;,&quot;id&quot;:&quot;0c2ca91f-6528-4617-ac7d-b9335fdeef08&quot;,&quot;relativeTransform&quot;:{&quot;translate&quot;:{&quot;x&quot;:-148.38872147275183,&quot;y&quot;:-0.8981923158049016},&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2&quot;}},&quot;a010eec1-d266-4672-ae4f-f14f380f279d&quot;:{&quot;type&quot;:&quot;FIGURE_OBJECT&quot;,&quot;id&quot;:&quot;a010eec1-d266-4672-ae4f-f14f380f279d&quot;,&quot;relativeTransform&quot;:{&quot;translate&quot;:{&quot;x&quot;:-148.38872147275183,&quot;y&quot;:8.899088627830478},&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5&quot;}},&quot;f0685350-8fbf-4b56-9956-de032c0a694c&quot;:{&quot;type&quot;:&quot;FIGURE_OBJECT&quot;,&quot;id&quot;:&quot;f0685350-8fbf-4b56-9956-de032c0a694c&quot;,&quot;relativeTransform&quot;:{&quot;translate&quot;:{&quot;x&quot;:-148.38872147275183,&quot;y&quot;:18.696369571465862},&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27&quot;}},&quot;f351539a-7357-4276-8582-01127286ea08&quot;:{&quot;type&quot;:&quot;FIGURE_OBJECT&quot;,&quot;id&quot;:&quot;f351539a-7357-4276-8582-01127286ea08&quot;,&quot;relativeTransform&quot;:{&quot;translate&quot;:{&quot;x&quot;:-148.38872147275183,&quot;y&quot;:28.49365051510125},&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3&quot;}},&quot;caf5dfbb-6ceb-449f-87cb-35636e9eaa99&quot;:{&quot;type&quot;:&quot;FIGURE_OBJECT&quot;,&quot;id&quot;:&quot;caf5dfbb-6ceb-449f-87cb-35636e9eaa99&quot;,&quot;relativeTransform&quot;:{&quot;translate&quot;:{&quot;x&quot;:-148.38872147275183,&quot;y&quot;:38.29093145873662},&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35&quot;}},&quot;e63bf255-e109-4509-beea-4a3e704b65df&quot;:{&quot;type&quot;:&quot;FIGURE_OBJECT&quot;,&quot;id&quot;:&quot;e63bf255-e109-4509-beea-4a3e704b65df&quot;,&quot;relativeTransform&quot;:{&quot;translate&quot;:{&quot;x&quot;:-148.38872147275183,&quot;y&quot;:48.08821240237201},&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4&quot;}},&quot;5a11391a-dbd6-44d7-bb07-f507da7744fe&quot;:{&quot;type&quot;:&quot;FIGURE_OBJECT&quot;,&quot;id&quot;:&quot;5a11391a-dbd6-44d7-bb07-f507da7744fe&quot;,&quot;relativeTransform&quot;:{&quot;translate&quot;:{&quot;x&quot;:-148.38885636861986,&quot;y&quot;:-59.6818779776172},&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52&quot;}},&quot;5b434a85-f05e-4f75-a3b7-6d181548a344&quot;:{&quot;type&quot;:&quot;FIGURE_OBJECT&quot;,&quot;id&quot;:&quot;5b434a85-f05e-4f75-a3b7-6d181548a344&quot;,&quot;relativeTransform&quot;:{&quot;translate&quot;:{&quot;x&quot;:-148.38885636861986,&quot;y&quot;:-49.884597033981805},&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55&quot;}},&quot;d6ea54dd-eba5-406e-9b59-3f30e20803e9&quot;:{&quot;type&quot;:&quot;FIGURE_OBJECT&quot;,&quot;id&quot;:&quot;d6ea54dd-eba5-406e-9b59-3f30e20803e9&quot;,&quot;relativeTransform&quot;:{&quot;translate&quot;:{&quot;x&quot;:-148.38885636861986,&quot;y&quot;:-40.08731609034643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57&quot;}},&quot;18707de8-46fc-4888-9f8d-f8385561058d&quot;:{&quot;type&quot;:&quot;FIGURE_OBJECT&quot;,&quot;id&quot;:&quot;18707de8-46fc-4888-9f8d-f8385561058d&quot;,&quot;relativeTransform&quot;:{&quot;translate&quot;:{&quot;x&quot;:-148.38885636861986,&quot;y&quot;:-30.2900351467110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quot;}},&quot;c6aac8e7-ab12-419a-be2f-673cde5511e6&quot;:{&quot;type&quot;:&quot;FIGURE_OBJECT&quot;,&quot;id&quot;:&quot;c6aac8e7-ab12-419a-be2f-673cde5511e6&quot;,&quot;relativeTransform&quot;:{&quot;translate&quot;:{&quot;x&quot;:-146.45765066457324,&quot;y&quot;:-25.39139467489336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2&quot;}},&quot;960a9742-f722-49f3-a0dd-1afad8169747&quot;:{&quot;type&quot;:&quot;FIGURE_OBJECT&quot;,&quot;id&quot;:&quot;960a9742-f722-49f3-a0dd-1afad8169747&quot;,&quot;relativeTransform&quot;:{&quot;translate&quot;:{&quot;x&quot;:-146.45765066457324,&quot;y&quot;:-15.59411373125797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5&quot;}},&quot;3d1d9b7b-c23f-4885-a6aa-cfa56364e9c4&quot;:{&quot;type&quot;:&quot;FIGURE_OBJECT&quot;,&quot;id&quot;:&quot;3d1d9b7b-c23f-4885-a6aa-cfa56364e9c4&quot;,&quot;relativeTransform&quot;:{&quot;translate&quot;:{&quot;x&quot;:-146.45765066457324,&quot;y&quot;:-5.796832787622586},&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67&quot;}},&quot;1e0dadd0-188e-4c80-a3db-4875080000ca&quot;:{&quot;type&quot;:&quot;FIGURE_OBJECT&quot;,&quot;id&quot;:&quot;1e0dadd0-188e-4c80-a3db-4875080000ca&quot;,&quot;relativeTransform&quot;:{&quot;translate&quot;:{&quot;x&quot;:-146.45765066457324,&quot;y&quot;:4.00044815601279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quot;}},&quot;7d0a9a96-0436-4dbf-80b0-8cada297d428&quot;:{&quot;type&quot;:&quot;FIGURE_OBJECT&quot;,&quot;id&quot;:&quot;7d0a9a96-0436-4dbf-80b0-8cada297d428&quot;,&quot;relativeTransform&quot;:{&quot;translate&quot;:{&quot;x&quot;:-146.45765066457324,&quot;y&quot;:13.797729099648175},&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2&quot;}},&quot;1fbbb877-a2cc-434b-ba6a-cbfb22dc3988&quot;:{&quot;type&quot;:&quot;FIGURE_OBJECT&quot;,&quot;id&quot;:&quot;1fbbb877-a2cc-434b-ba6a-cbfb22dc3988&quot;,&quot;relativeTransform&quot;:{&quot;translate&quot;:{&quot;x&quot;:-146.45765066457324,&quot;y&quot;:23.59501004328356},&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5&quot;}},&quot;2b00645f-52e6-4c81-9d13-cbde7cc220d1&quot;:{&quot;type&quot;:&quot;FIGURE_OBJECT&quot;,&quot;id&quot;:&quot;2b00645f-52e6-4c81-9d13-cbde7cc220d1&quot;,&quot;relativeTransform&quot;:{&quot;translate&quot;:{&quot;x&quot;:-146.45765066457324,&quot;y&quot;:33.3922909869189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77&quot;}},&quot;481707f8-4471-41ef-8d70-33f17c74e780&quot;:{&quot;type&quot;:&quot;FIGURE_OBJECT&quot;,&quot;id&quot;:&quot;481707f8-4471-41ef-8d70-33f17c74e780&quot;,&quot;relativeTransform&quot;:{&quot;translate&quot;:{&quot;x&quot;:-146.45765066457324,&quot;y&quot;:43.1895719305543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8&quot;}},&quot;e4c208f0-6ef6-4c16-a58a-379befc3087e&quot;:{&quot;type&quot;:&quot;FIGURE_OBJECT&quot;,&quot;id&quot;:&quot;e4c208f0-6ef6-4c16-a58a-379befc3087e&quot;,&quot;relativeTransform&quot;:{&quot;translate&quot;:{&quot;x&quot;:-146.45765066457324,&quot;y&quot;:52.98685287418973},&quot;rotate&quot;:0},&quot;opacity&quot;:1,&quot;path&quot;:{&quot;type&quot;:&quot;POLY_LINE&quot;,&quot;points&quot;:[{&quot;x&quot;:-4.431024131982666,&quot;y&quot;:0},{&quot;x&quot;:4.43102413198266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85&quot;}},&quot;c8c0e66c-eff0-4f3f-83a5-cbd15d5e026c&quot;:{&quot;type&quot;:&quot;FIGURE_OBJECT&quot;,&quot;id&quot;:&quot;c8c0e66c-eff0-4f3f-83a5-cbd15d5e026c&quot;,&quot;relativeTransform&quot;:{&quot;translate&quot;:{&quot;x&quot;:-148.38872147275183,&quot;y&quot;:57.8854933460074},&quot;rotate&quot;:0},&quot;opacity&quot;:1,&quot;path&quot;:{&quot;type&quot;:&quot;POLY_LINE&quot;,&quot;points&quot;:[{&quot;x&quot;:-2.499818427936016,&quot;y&quot;:0},{&quot;x&quot;:2.499818427936016,&quot;y&quot;:0}],&quot;closed&quot;:false},&quot;pathStyles&quot;:[{&quot;type&quot;:&quot;FILL&quot;,&quot;fillStyle&quot;:&quot;rgba(0,0,0,0)&quot;},{&quot;type&quot;:&quot;STROKE&quot;,&quot;strokeStyle&quot;:&quot;rgba(94, 102, 111, 1)&quot;,&quot;lineWidth&quot;:1.0575935407833412,&quot;lineJoin&quot;:&quot;round&quot;}],&quot;isLocked&quot;:false,&quot;parent&quot;:{&quot;type&quot;:&quot;CHILD&quot;,&quot;parentId&quot;:&quot;2196e6fc-59f6-40dc-b40e-ffa17716a51c&quot;,&quot;order&quot;:&quot;9&quot;}},&quot;484837c0-25bd-4d3a-a9a0-df76e092e49c&quot;:{&quot;type&quot;:&quot;FIGURE_OBJECT&quot;,&quot;id&quot;:&quot;484837c0-25bd-4d3a-a9a0-df76e092e49c&quot;,&quot;relativeTransform&quot;:{&quot;translate&quot;:{&quot;x&quot;:-117.42032605217129,&quot;y&quot;:-23.13842548715534},&quot;rotate&quot;:3.141592653589793,&quot;skewX&quot;:-8.201926401575729e-17},&quot;opacity&quot;:1,&quot;path&quot;:{&quot;type&quot;:&quot;TRIANGLE&quot;,&quot;size&quot;:{&quot;x&quot;:23.558367914119902,&quot;y&quot;:41.609261810723375},&quot;cornerRounding&quot;:{&quot;type&quot;:&quot;ARC_LENGTH&quot;,&quot;global&quot;:7.087316883908245},&quot;selectedObjectIds&quot;:[&quot;53e47348-3c72-4225-a379-13bc8339e540&quot;]},&quot;pathStyles&quot;:[{&quot;type&quot;:&quot;FILL&quot;,&quot;fillStyle&quot;:&quot;rgba(229, 235, 251, 1)&quot;},{&quot;type&quot;:&quot;STROKE&quot;,&quot;strokeStyle&quot;:&quot;rgba(79, 96, 156, 1)&quot;,&quot;lineWidth&quot;:1.2968259239624627,&quot;lineJoin&quot;:&quot;round&quot;}],&quot;isLocked&quot;:false,&quot;parent&quot;:{&quot;type&quot;:&quot;CHILD&quot;,&quot;parentId&quot;:&quot;6390d4ba-bc13-42bf-9ce1-faa203154ea6&quot;,&quot;order&quot;:&quot;5&quot;}},&quot;07b3ba3c-b0d2-4b86-876d-2e3c8efa8338&quot;:{&quot;type&quot;:&quot;FIGURE_OBJECT&quot;,&quot;id&quot;:&quot;07b3ba3c-b0d2-4b86-876d-2e3c8efa8338&quot;,&quot;parent&quot;:{&quot;type&quot;:&quot;CROP&quot;,&quot;parentId&quot;:&quot;484837c0-25bd-4d3a-a9a0-df76e092e49c&quot;,&quot;order&quot;:&quot;5&quot;},&quot;relativeTransform&quot;:{&quot;translate&quot;:{&quot;x&quot;:6.606396716792799e-15,&quot;y&quot;:-2.3502834707779647},&quot;rotate&quot;:0,&quot;skewX&quot;:-4.267331554322389e-15,&quot;scale&quot;:{&quot;x&quot;:12.791019995344262,&quot;y&quot;:19.418566268846998}},&quot;path&quot;:{&quot;type&quot;:&quot;RECT&quot;,&quot;size&quot;:{&quot;x&quot;:2,&quot;y&quot;:2}},&quot;pathStyles&quot;:[{&quot;type&quot;:&quot;FILL&quot;,&quot;fillStyle&quot;:&quot;#fff&quot;}],&quot;isFrozen&quot;:true},&quot;2a1bcdf7-d797-4a68-be05-12ddd070b123&quot;:{&quot;type&quot;:&quot;FIGURE_OBJECT&quot;,&quot;id&quot;:&quot;2a1bcdf7-d797-4a68-be05-12ddd070b123&quot;,&quot;relativeTransform&quot;:{&quot;translate&quot;:{&quot;x&quot;:-115.54317447503173,&quot;y&quot;:-74.77579523129005},&quot;rotate&quot;:0},&quot;opacity&quot;:1,&quot;path&quot;:{&quot;type&quot;:&quot;POLY_LINE&quot;,&quot;points&quot;:[{&quot;x&quot;:-12.514327832560545,&quot;y&quot;:37.397295582142476},{&quot;x&quot;:-12.514327832560545,&quot;y&quot;:-38.47748864232972},{&quot;x&quot;:8.760029482792378,&quot;y&quot;:-53.42470797448923},{&quot;x&quot;:8.760029482792383,&quot;y&quot;:37.397295582142476}],&quot;closed&quot;:true,&quot;cornerRounding&quot;:{&quot;type&quot;:&quot;ARC_LENGTH&quot;,&quot;global&quot;:4.827123417470448},&quot;selectedObjectIds&quot;:[&quot;881151cf-0293-47e3-8856-a23e1bc80f60&quot;]},&quot;pathStyles&quot;:[{&quot;type&quot;:&quot;FILL&quot;,&quot;fillStyle&quot;:&quot;rgba(229, 235, 251, 1)&quot;},{&quot;type&quot;:&quot;STROKE&quot;,&quot;strokeStyle&quot;:&quot;rgba(79, 96, 156, 1)&quot;,&quot;lineWidth&quot;:1.2968259239624627,&quot;lineJoin&quot;:&quot;round&quot;}],&quot;isLocked&quot;:false,&quot;parent&quot;:{&quot;type&quot;:&quot;CHILD&quot;,&quot;parentId&quot;:&quot;6390d4ba-bc13-42bf-9ce1-faa203154ea6&quot;,&quot;order&quot;:&quot;2&quot;}},&quot;9885610d-eba1-4f21-86e2-b9c509ac7d29&quot;:{&quot;relativeTransform&quot;:{&quot;translate&quot;:{&quot;x&quot;:623.3684902573309,&quot;y&quot;:351.545453855824},&quot;rotate&quot;:0,&quot;skewX&quot;:0,&quot;scale&quot;:{&quot;x&quot;:1,&quot;y&quot;:1}},&quot;type&quot;:&quot;FIGURE_OBJECT&quot;,&quot;id&quot;:&quot;9885610d-eba1-4f21-86e2-b9c509ac7d29&quot;,&quot;parent&quot;:{&quot;type&quot;:&quot;CHILD&quot;,&quot;parentId&quot;:&quot;f0c9693d-30a3-488c-83e3-e2d02c96daf4&quot;,&quot;order&quot;:&quot;99997&quot;},&quot;source&quot;:{&quot;id&quot;:&quot;606dfa55a5a2b400a04329e8&quot;,&quot;type&quot;:&quot;ASSETS&quot;}},&quot;926bdb93-1192-45e5-995a-773203e049f6&quot;:{&quot;id&quot;:&quot;926bdb93-1192-45e5-995a-773203e049f6&quot;,&quot;name&quot;:&quot;Screw cap (50mL Falcon tube, schematic)&quot;,&quot;type&quot;:&quot;FIGURE_OBJECT&quot;,&quot;relativeTransform&quot;:{&quot;translate&quot;:{&quot;x&quot;:-277.1171724910307,&quot;y&quot;:-180.2287703221579},&quot;rotate&quot;:0,&quot;skewX&quot;:0,&quot;scale&quot;:{&quot;x&quot;:0.8384798082061857,&quot;y&quot;:0.8384798082061865}},&quot;image&quot;:{&quot;url&quot;:&quot;https://icons.biorender.com/biorender/606c7f89c6644b0028d7d328/screw-cap-50-ml-falcon-tube-schematic.png&quot;,&quot;fallbackUrl&quot;:&quot;https://res.cloudinary.com/dlcjuc3ej/image/upload/v1617723271/iddpzfj74ceu9k98zehi.svg#/keystone/api/icons/606c7f89c6644b0028d7d328/screw-cap-50-ml-falcon-tube-schematic.svg&quot;,&quot;isPremium&quot;:false,&quot;isPacked&quot;:true,&quot;size&quot;:{&quot;x&quot;:75,&quot;y&quot;:34.82142857142857}},&quot;source&quot;:{&quot;id&quot;:&quot;606c7f58c6644b0028d7d324&quot;,&quot;type&quot;:&quot;ASSETS&quot;},&quot;parent&quot;:{&quot;type&quot;:&quot;CHILD&quot;,&quot;parentId&quot;:&quot;9885610d-eba1-4f21-86e2-b9c509ac7d29&quot;,&quot;order&quot;:&quot;2&quot;}},&quot;35e72981-c7c8-41c3-9946-4c6fa07768fa&quot;:{&quot;type&quot;:&quot;FIGURE_OBJECT&quot;,&quot;id&quot;:&quot;35e72981-c7c8-41c3-9946-4c6fa07768fa&quot;,&quot;relativeTransform&quot;:{&quot;translate&quot;:{&quot;x&quot;:-277.1175174968385,&quot;y&quot;:-26.798663346293413},&quot;rotate&quot;:3.141592653589793,&quot;skewX&quot;:-1.3539402618823876e-16},&quot;opacity&quot;:1,&quot;path&quot;:{&quot;type&quot;:&quot;TRIANGLE&quot;,&quot;size&quot;:{&quot;x&quot;:53.16285177461261,&quot;y&quot;:40.480932047966775},&quot;cornerRounding&quot;:{&quot;type&quot;:&quot;ARC_LENGTH&quot;,&quot;global&quot;:12.587430235126748},&quot;selectedObjectIds&quot;:[&quot;9e594ea4-2089-4eed-86d6-39dc7327dd72&quot;]},&quot;pathStyles&quot;:[{&quot;type&quot;:&quot;FILL&quot;,&quot;fillStyle&quot;:&quot;rgba(222, 131, 130, 1)&quot;},{&quot;type&quot;:&quot;STROKE&quot;,&quot;strokeStyle&quot;:&quot;rgba(192,56,48,1)&quot;,&quot;lineWidth&quot;:1.3698322843127468,&quot;lineJoin&quot;:&quot;round&quot;}],&quot;isLocked&quot;:true,&quot;parent&quot;:{&quot;type&quot;:&quot;CHILD&quot;,&quot;parentId&quot;:&quot;9885610d-eba1-4f21-86e2-b9c509ac7d29&quot;,&quot;order&quot;:&quot;5&quot;}},&quot;c0789cd6-7369-456f-b420-e5829c18b9c0&quot;:{&quot;type&quot;:&quot;FIGURE_OBJECT&quot;,&quot;id&quot;:&quot;c0789cd6-7369-456f-b420-e5829c18b9c0&quot;,&quot;parent&quot;:{&quot;type&quot;:&quot;CROP&quot;,&quot;parentId&quot;:&quot;35e72981-c7c8-41c3-9946-4c6fa07768fa&quot;,&quot;order&quot;:&quot;5&quot;},&quot;relativeTransform&quot;:{&quot;translate&quot;:{&quot;x&quot;:1.472625364847477e-14,&quot;y&quot;:-3.5564857133678927},&quot;rotate&quot;:0,&quot;skewX&quot;:-2.78605841705598e-15,&quot;scale&quot;:{&quot;x&quot;:27.601134053062502,&quot;y&quot;:17.692140926785946}},&quot;path&quot;:{&quot;type&quot;:&quot;RECT&quot;,&quot;size&quot;:{&quot;x&quot;:2,&quot;y&quot;:2}},&quot;pathStyles&quot;:[{&quot;type&quot;:&quot;FILL&quot;,&quot;fillStyle&quot;:&quot;#fff&quot;}],&quot;isFrozen&quot;:true},&quot;cd5a6dfb-a83a-47c6-9302-70116de87931&quot;:{&quot;type&quot;:&quot;FIGURE_OBJECT&quot;,&quot;id&quot;:&quot;cd5a6dfb-a83a-47c6-9302-70116de87931&quot;,&quot;relativeTransform&quot;:{&quot;translate&quot;:{&quot;x&quot;:-273.31180428275036,&quot;y&quot;:-59.38605055937306},&quot;rotate&quot;:0,&quot;skewX&quot;:0,&quot;scale&quot;:{&quot;x&quot;:1,&quot;y&quot;:1}},&quot;opacity&quot;:1,&quot;path&quot;:{&quot;type&quot;:&quot;POLY_LINE&quot;,&quot;points&quot;:[{&quot;x&quot;:-25.3706359413715,&quot;y&quot;:21.18450468612734},{&quot;x&quot;:-25.3706359413715,&quot;y&quot;:-30.263578123039064},{&quot;x&quot;:17.759445158960045,&quot;y&quot;:-30.263578123039064},{&quot;x&quot;:17.759445158960045,&quot;y&quot;:21.18450468612734}],&quot;closed&quot;:true,&quot;cornerRounding&quot;:{&quot;type&quot;:&quot;ARC_LENGTH&quot;,&quot;global&quot;:5.098872081002981},&quot;selectedObjectIds&quot;:[&quot;881151cf-0293-47e3-8856-a23e1bc80f60&quot;]},&quot;pathStyles&quot;:[{&quot;type&quot;:&quot;FILL&quot;,&quot;fillStyle&quot;:&quot;rgba(222,131,130,1)&quot;},{&quot;type&quot;:&quot;STROKE&quot;,&quot;strokeStyle&quot;:&quot;rgba(192,56,48,1)&quot;,&quot;lineWidth&quot;:1.3698322843127468,&quot;lineJoin&quot;:&quot;round&quot;}],&quot;isLocked&quot;:false,&quot;parent&quot;:{&quot;type&quot;:&quot;CHILD&quot;,&quot;parentId&quot;:&quot;9885610d-eba1-4f21-86e2-b9c509ac7d29&quot;,&quot;order&quot;:&quot;3&quot;}},&quot;197f5921-7860-41a1-88d7-7392646d32a2&quot;:{&quot;type&quot;:&quot;FIGURE_OBJECT&quot;,&quot;id&quot;:&quot;197f5921-7860-41a1-88d7-7392646d32a2&quot;,&quot;parent&quot;:{&quot;type&quot;:&quot;CHILD&quot;,&quot;parentId&quot;:&quot;9885610d-eba1-4f21-86e2-b9c509ac7d29&quot;,&quot;order&quot;:&quot;7&quot;},&quot;relativeTransform&quot;:{&quot;translate&quot;:{&quot;x&quot;:-82.08433057232853,&quot;y&quot;:0.598838188875465},&quot;rotate&quot;:0}},&quot;d0e1886f-0a6e-473b-a4f0-2b823fe1649c&quot;:{&quot;type&quot;:&quot;FIGURE_OBJECT&quot;,&quot;id&quot;:&quot;d0e1886f-0a6e-473b-a4f0-2b823fe1649c&quot;,&quot;relativeTransform&quot;:{&quot;translate&quot;:{&quot;x&quot;:-195.03288197515434,&quot;y&quot;:-111.67904626558526},&quot;rotate&quot;:0},&quot;opacity&quot;:1,&quot;path&quot;:{&quot;type&quot;:&quot;RECT&quot;,&quot;size&quot;:{&quot;x&quot;:33.501034020293176,&quot;y&quot;:74.14040958383058},&quot;cornerRounding&quot;:{&quot;type&quot;:&quot;ARC_LENGTH&quot;,&quot;global&quot;:3.2000471395429293},&quot;selectedObjectIds&quot;:[&quot;a9802964-a170-44be-9cdd-2ad65370d238&quot;]},&quot;pathStyles&quot;:[{&quot;type&quot;:&quot;FILL&quot;,&quot;fillStyle&quot;:&quot;rgba(255,255,255,1)&quot;},{&quot;type&quot;:&quot;STROKE&quot;,&quot;strokeStyle&quot;:&quot;rgba(208,211,214,1)&quot;,&quot;lineWidth&quot;:0.9132215228751642,&quot;lineJoin&quot;:&quot;round&quot;}],&quot;isLocked&quot;:false,&quot;parent&quot;:{&quot;type&quot;:&quot;CHILD&quot;,&quot;parentId&quot;:&quot;197f5921-7860-41a1-88d7-7392646d32a2&quot;,&quot;order&quot;:&quot;2&quot;}},&quot;a363bc01-dd2a-4425-a2fb-13f7735e2322&quot;:{&quot;id&quot;:&quot;a363bc01-dd2a-4425-a2fb-13f7735e2322&quot;,&quot;type&quot;:&quot;FIGURE_OBJECT&quot;,&quot;relativeTransform&quot;:{&quot;translate&quot;:{&quot;x&quot;:-196.0640880782445,&quot;y&quot;:-111.67866239143748},&quot;rotate&quot;:-1.5707963267948966,&quot;skewX&quot;:-2.465190328815662e-32,&quot;scale&quot;:{&quot;x&quot;:1,&quot;y&quot;:1}},&quot;text&quot;:{&quot;textData&quot;:{&quot;lineSpacing&quot;:&quot;half&quot;,&quot;alignment&quot;:&quot;center&quot;,&quot;lines&quot;:[{&quot;runs&quot;:[{&quot;style&quot;:{&quot;fontFamily&quot;:&quot;Roboto&quot;,&quot;fontSize&quot;:12,&quot;color&quot;:&quot;rgba(112,112,113,1)&quot;,&quot;fontWeight&quot;:&quot;bold&quot;,&quot;fontStyle&quot;:&quot;normal&quot;,&quot;decoration&quot;:&quot;none&quot;,&quot;script&quot;:&quot;none&quot;},&quot;range&quot;:[0,8]}],&quot;text&quot;:&quot;My media!&quot;,&quot;baseStyle&quot;:{&quot;fontFamily&quot;:&quot;Roboto&quot;,&quot;fontSize&quot;:12,&quot;color&quot;:&quot;rgba(112,112,113,1)&quot;,&quot;fontWeight&quot;:&quot;bold&quot;,&quot;fontStyle&quot;:&quot;normal&quot;,&quot;decoration&quot;:&quot;none&quot;,&quot;script&quot;:&quot;none&quot;}}],&quot;verticalAlign&quot;:&quot;TOP&quot;},&quot;format&quot;:&quot;BETTER_TEXT&quot;,&quot;size&quot;:{&quot;x&quot;:69.54729854557796,&quot;y&quot;:14},&quot;targetSize&quot;:{&quot;x&quot;:69.54729854557796,&quot;y&quot;:9.979881405643479},&quot;verticalAlign&quot;:&quot;TOP&quot;},&quot;parent&quot;:{&quot;type&quot;:&quot;CHILD&quot;,&quot;parentId&quot;:&quot;197f5921-7860-41a1-88d7-7392646d32a2&quot;,&quot;order&quot;:&quot;5&quot;}},&quot;3b68eb3c-c3cd-4b9a-afa2-3aefc406e2dc&quot;:{&quot;id&quot;:&quot;3b68eb3c-c3cd-4b9a-afa2-3aefc406e2dc&quot;,&quot;name&quot;:&quot;Falcon tube (50mL, schematic)&quot;,&quot;type&quot;:&quot;FIGURE_OBJECT&quot;,&quot;relativeTransform&quot;:{&quot;translate&quot;:{&quot;x&quot;:-277.11740278096454,&quot;y&quot;:-100.19820415091351},&quot;rotate&quot;:0,&quot;skewX&quot;:0,&quot;scale&quot;:{&quot;x&quot;:0.8384798082061857,&quot;y&quot;:0.8384798082061865}},&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9885610d-eba1-4f21-86e2-b9c509ac7d29&quot;,&quot;order&quot;:&quot;1&quot;}},&quot;ce7f4207-b794-46c0-82f8-093b5c39db27&quot;:{&quot;id&quot;:&quot;ce7f4207-b794-46c0-82f8-093b5c39db27&quot;,&quot;type&quot;:&quot;FIGURE_OBJECT&quot;,&quot;relativeTransform&quot;:{&quot;translate&quot;:{&quot;x&quot;:-296.0245566397483,&quot;y&quot;:109.0644088403105},&quot;rotate&quot;:0,&quot;skewX&quot;:0,&quot;scale&quot;:{&quot;x&quot;:1,&quot;y&quot;:1}},&quot;text&quot;:{&quot;textData&quot;:{&quot;lineSpacing&quot;:&quot;normal&quot;,&quot;alignment&quot;:&quot;center&quot;,&quot;lines&quot;:[{&quot;runs&quot;:[{&quot;style&quot;:{&quot;fontFamily&quot;:&quot;Roboto&quot;,&quot;fontSize&quot;:16,&quot;color&quot;:&quot;rgba(117,134,154,1)&quot;,&quot;fontWeight&quot;:&quot;normal&quot;,&quot;fontStyle&quot;:&quot;normal&quot;,&quot;decoration&quot;:&quot;none&quot;,&quot;script&quot;:&quot;none&quot;},&quot;range&quot;:[0,42]}],&quot;text&quot;:&quot;Change liquid and cap color or cap position&quot;,&quot;baseStyle&quot;:{&quot;fontFamily&quot;:&quot;Roboto&quot;,&quot;fontSize&quot;:16,&quot;color&quot;:&quot;rgba(117,134,154,1)&quot;,&quot;fontWeight&quot;:&quot;normal&quot;,&quot;fontStyle&quot;:&quot;normal&quot;,&quot;decoration&quot;:&quot;none&quot;,&quot;script&quot;:&quot;none&quot;}}],&quot;verticalAlign&quot;:&quot;TOP&quot;},&quot;format&quot;:&quot;BETTER_TEXT&quot;,&quot;size&quot;:{&quot;x&quot;:215.75592150870727,&quot;y&quot;:37.08},&quot;targetSize&quot;:{&quot;x&quot;:215.75592150870727,&quot;y&quot;:1.9947810006510966},&quot;verticalAlign&quot;:&quot;TOP&quot;},&quot;parent&quot;:{&quot;type&quot;:&quot;CHILD&quot;,&quot;parentId&quot;:&quot;f0c9693d-30a3-488c-83e3-e2d02c96daf4&quot;,&quot;order&quot;:&quot;99999&quot;}},&quot;8ef89b19-a19d-44c8-9e27-d5f07cfea014&quot;:{&quot;id&quot;:&quot;8ef89b19-a19d-44c8-9e27-d5f07cfea014&quot;,&quot;type&quot;:&quot;FIGURE_OBJECT&quot;,&quot;relativeTransform&quot;:{&quot;translate&quot;:{&quot;x&quot;:-16.366856023832753,&quot;y&quot;:109.0642915252657},&quot;rotate&quot;:0,&quot;skewX&quot;:0,&quot;scale&quot;:{&quot;x&quot;:1,&quot;y&quot;:1}},&quot;text&quot;:{&quot;textData&quot;:{&quot;lineSpacing&quot;:&quot;normal&quot;,&quot;alignment&quot;:&quot;center&quot;,&quot;lines&quot;:[{&quot;runs&quot;:[{&quot;style&quot;:{&quot;fontFamily&quot;:&quot;Roboto&quot;,&quot;fontSize&quot;:16,&quot;color&quot;:&quot;rgba(117,134,154,1)&quot;,&quot;fontWeight&quot;:&quot;normal&quot;,&quot;fontStyle&quot;:&quot;normal&quot;,&quot;decoration&quot;:&quot;none&quot;,&quot;script&quot;:&quot;none&quot;},&quot;range&quot;:[0,53]}],&quot;text&quot;:&quot;Add in components like cell strainers and cell pellets&quot;,&quot;baseStyle&quot;:{&quot;fontFamily&quot;:&quot;Roboto&quot;,&quot;fontSize&quot;:16,&quot;color&quot;:&quot;rgba(117,134,154,1)&quot;,&quot;fontWeight&quot;:&quot;normal&quot;,&quot;fontStyle&quot;:&quot;normal&quot;,&quot;decoration&quot;:&quot;none&quot;,&quot;script&quot;:&quot;none&quot;}}],&quot;verticalAlign&quot;:&quot;TOP&quot;},&quot;format&quot;:&quot;BETTER_TEXT&quot;,&quot;size&quot;:{&quot;x&quot;:196.81840716609534,&quot;y&quot;:55.16},&quot;targetSize&quot;:{&quot;x&quot;:196.81840716609534,&quot;y&quot;:4.488257251464968},&quot;verticalAlign&quot;:&quot;TOP&quot;},&quot;parent&quot;:{&quot;type&quot;:&quot;CHILD&quot;,&quot;parentId&quot;:&quot;f0c9693d-30a3-488c-83e3-e2d02c96daf4&quot;,&quot;order&quot;:&quot;999995&quot;}},&quot;45dcd7b5-c9fc-4132-9599-ba69cf14e661&quot;:{&quot;id&quot;:&quot;45dcd7b5-c9fc-4132-9599-ba69cf14e661&quot;,&quot;type&quot;:&quot;FIGURE_OBJECT&quot;,&quot;relativeTransform&quot;:{&quot;translate&quot;:{&quot;x&quot;:285.7436333984613,&quot;y&quot;:109.06396379049848},&quot;rotate&quot;:0},&quot;text&quot;:{&quot;textData&quot;:{&quot;lineSpacing&quot;:&quot;normal&quot;,&quot;alignment&quot;:&quot;center&quot;,&quot;lines&quot;:[{&quot;runs&quot;:[{&quot;style&quot;:{&quot;fontFamily&quot;:&quot;Roboto&quot;,&quot;fontSize&quot;:16,&quot;color&quot;:&quot;rgba(117,134,154,1)&quot;,&quot;fontWeight&quot;:&quot;normal&quot;,&quot;fontStyle&quot;:&quot;normal&quot;,&quot;decoration&quot;:&quot;none&quot;,&quot;script&quot;:&quot;none&quot;},&quot;range&quot;:[0,37]}],&quot;text&quot;:&quot;Adjust shapes and colors of the liquid&quot;,&quot;baseStyle&quot;:{&quot;fontFamily&quot;:&quot;Roboto&quot;,&quot;fontSize&quot;:16,&quot;color&quot;:&quot;rgba(117,134,154,1)&quot;,&quot;fontWeight&quot;:&quot;normal&quot;,&quot;fontStyle&quot;:&quot;normal&quot;,&quot;decoration&quot;:&quot;none&quot;,&quot;script&quot;:&quot;none&quot;}},{&quot;runs&quot;:[{&quot;style&quot;:{&quot;fontFamily&quot;:&quot;Roboto&quot;,&quot;fontSize&quot;:16,&quot;color&quot;:&quot;rgba(117,134,154,1)&quot;,&quot;fontWeight&quot;:&quot;normal&quot;,&quot;fontStyle&quot;:&quot;normal&quot;,&quot;decoration&quot;:&quot;none&quot;,&quot;script&quot;:&quot;none&quot;},&quot;range&quot;:[0,22]}],&quot;text&quot;:&quot;Add labels to the tubes&quot;,&quot;baseStyle&quot;:{&quot;fontFamily&quot;:&quot;Roboto&quot;,&quot;fontSize&quot;:16,&quot;color&quot;:&quot;rgba(117,134,154,1)&quot;,&quot;fontWeight&quot;:&quot;normal&quot;,&quot;fontStyle&quot;:&quot;normal&quot;,&quot;decoration&quot;:&quot;none&quot;,&quot;script&quot;:&quot;none&quot;}}],&quot;verticalAlign&quot;:&quot;TOP&quot;},&quot;format&quot;:&quot;BETTER_TEXT&quot;,&quot;size&quot;:{&quot;x&quot;:268.54422432234935,&quot;y&quot;:37.08},&quot;targetSize&quot;:{&quot;x&quot;:268.54422432234935,&quot;y&quot;:2.992171500976645},&quot;verticalAlign&quot;:&quot;TOP&quot;},&quot;parent&quot;:{&quot;type&quot;:&quot;CHILD&quot;,&quot;parentId&quot;:&quot;f0c9693d-30a3-488c-83e3-e2d02c96daf4&quot;,&quot;order&quot;:&quot;999997&quot;}},&quot;52176606-6eef-4c8e-b11d-0cc455700108&quot;:{&quot;id&quot;:&quot;52176606-6eef-4c8e-b11d-0cc455700108&quot;,&quot;type&quot;:&quot;FIGURE_OBJECT&quot;,&quot;relativeTransform&quot;:{&quot;translate&quot;:{&quot;x&quot;:-350.2157131144092,&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8]}],&quot;text&quot;:&quot;Falcon tube (15 ml)&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8.27965989093758,&quot;y&quot;:19},&quot;targetSize&quot;:{&quot;x&quot;:138.27965989093758,&quot;y&quot;:13.017777777777775},&quot;verticalAlign&quot;:&quot;TOP&quot;},&quot;parent&quot;:{&quot;type&quot;:&quot;CHILD&quot;,&quot;parentId&quot;:&quot;f0c9693d-30a3-488c-83e3-e2d02c96daf4&quot;,&quot;order&quot;:&quot;999998&quot;}},&quot;bd64dddf-8768-4d9f-a970-8ed4258cc4b5&quot;:{&quot;id&quot;:&quot;bd64dddf-8768-4d9f-a970-8ed4258cc4b5&quot;,&quot;type&quot;:&quot;FIGURE_OBJECT&quot;,&quot;relativeTransform&quot;:{&quot;translate&quot;:{&quot;x&quot;:-94.69741475617195,&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8]}],&quot;text&quot;:&quot;Falcon tube (50 ml)&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9.36007790306485,&quot;y&quot;:19},&quot;targetSize&quot;:{&quot;x&quot;:139.36007790306485,&quot;y&quot;:13.017777777777775},&quot;verticalAlign&quot;:&quot;TOP&quot;},&quot;parent&quot;:{&quot;type&quot;:&quot;CHILD&quot;,&quot;parentId&quot;:&quot;f0c9693d-30a3-488c-83e3-e2d02c96daf4&quot;,&quot;order&quot;:&quot;999999&quot;}},&quot;20550c23-906d-4174-b336-6c3b681cca0c&quot;:{&quot;id&quot;:&quot;20550c23-906d-4174-b336-6c3b681cca0c&quot;,&quot;type&quot;:&quot;FIGURE_OBJECT&quot;,&quot;relativeTransform&quot;:{&quot;translate&quot;:{&quot;x&quot;:345.9811000976638,&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1]}],&quot;text&quot;:&quot;Falcon tube &quot;,&quot;baseStyle&quot;:{&quot;fontFamily&quot;:&quot;Roboto&quot;,&quot;fontSize&quot;:16,&quot;color&quot;:&quot;black&quot;,&quot;fontWeight&quot;:&quot;normal&quot;,&quot;fontStyle&quot;:&quot;normal&quot;,&quot;decoration&quot;:&quot;none&quot;,&quot;script&quot;:&quot;none&quot;}},{&quot;runs&quot;:[{&quot;style&quot;:{&quot;fontFamily&quot;:&quot;Roboto&quot;,&quot;fontSize&quot;:16,&quot;color&quot;:&quot;black&quot;,&quot;fontWeight&quot;:&quot;normal&quot;,&quot;fontStyle&quot;:&quot;normal&quot;,&quot;decoration&quot;:&quot;none&quot;,&quot;script&quot;:&quot;none&quot;},&quot;range&quot;:[0,17]}],&quot;text&quot;:&quot;(50 ml, schematic)&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2.87756983030113,&quot;y&quot;:34.74082206896552},&quot;targetSize&quot;:{&quot;x&quot;:132.87756983030113,&quot;y&quot;:13.017777777777775},&quot;verticalAlign&quot;:&quot;TOP&quot;},&quot;parent&quot;:{&quot;type&quot;:&quot;CHILD&quot;,&quot;parentId&quot;:&quot;f0c9693d-30a3-488c-83e3-e2d02c96daf4&quot;,&quot;order&quot;:&quot;9999995&quot;}},&quot;5d8d3dbc-97ca-4ac8-9238-fb7aa9538dc3&quot;:{&quot;id&quot;:&quot;5d8d3dbc-97ca-4ac8-9238-fb7aa9538dc3&quot;,&quot;type&quot;:&quot;FIGURE_OBJECT&quot;,&quot;relativeTransform&quot;:{&quot;translate&quot;:{&quot;x&quot;:164.8477109758542,&quot;y&quot;:16.806191556602432},&quot;rotate&quot;:0,&quot;skewX&quot;:0,&quot;scale&quot;:{&quot;x&quot;:1,&quot;y&quot;:1}},&quot;text&quot;:{&quot;textData&quot;:{&quot;lineSpacing&quot;:&quot;half&quot;,&quot;alignment&quot;:&quot;center&quot;,&quot;lines&quot;:[{&quot;runs&quot;:[{&quot;style&quot;:{&quot;fontFamily&quot;:&quot;Roboto&quot;,&quot;fontSize&quot;:16,&quot;color&quot;:&quot;black&quot;,&quot;fontWeight&quot;:&quot;normal&quot;,&quot;fontStyle&quot;:&quot;normal&quot;,&quot;decoration&quot;:&quot;none&quot;,&quot;script&quot;:&quot;none&quot;},&quot;range&quot;:[0,11]}],&quot;text&quot;:&quot;Falcon tube &quot;,&quot;baseStyle&quot;:{&quot;fontFamily&quot;:&quot;Roboto&quot;,&quot;fontSize&quot;:16,&quot;color&quot;:&quot;black&quot;,&quot;fontWeight&quot;:&quot;normal&quot;,&quot;fontStyle&quot;:&quot;normal&quot;,&quot;decoration&quot;:&quot;none&quot;,&quot;script&quot;:&quot;none&quot;}},{&quot;runs&quot;:[{&quot;style&quot;:{&quot;fontFamily&quot;:&quot;Roboto&quot;,&quot;fontSize&quot;:16,&quot;color&quot;:&quot;black&quot;,&quot;fontWeight&quot;:&quot;normal&quot;,&quot;fontStyle&quot;:&quot;normal&quot;,&quot;decoration&quot;:&quot;none&quot;,&quot;script&quot;:&quot;none&quot;},&quot;range&quot;:[0,17]}],&quot;text&quot;:&quot;(15 ml, schematic)&quot;,&quot;baseStyle&quot;:{&quot;fontFamily&quot;:&quot;Roboto&quot;,&quot;fontSize&quot;:16,&quot;color&quot;:&quot;black&quot;,&quot;fontWeight&quot;:&quot;normal&quot;,&quot;fontStyle&quot;:&quot;normal&quot;,&quot;decoration&quot;:&quot;none&quot;,&quot;script&quot;:&quot;none&quot;}}],&quot;verticalAlign&quot;:&quot;TOP&quot;},&quot;format&quot;:&quot;BETTER_TEXT&quot;,&quot;size&quot;:{&quot;x&quot;:132.87756983030113,&quot;y&quot;:34.74082206896552},&quot;targetSize&quot;:{&quot;x&quot;:132.87756983030113,&quot;y&quot;:13.017777777777775},&quot;verticalAlign&quot;:&quot;TOP&quot;},&quot;parent&quot;:{&quot;type&quot;:&quot;CHILD&quot;,&quot;parentId&quot;:&quot;f0c9693d-30a3-488c-83e3-e2d02c96daf4&quot;,&quot;order&quot;:&quot;9999997&quot;}},&quot;3d78595b-a420-4bae-949f-eeae29cd5d80&quot;:{&quot;relativeTransform&quot;:{&quot;translate&quot;:{&quot;x&quot;:582.1306071246157,&quot;y&quot;:-6.408598710245807},&quot;rotate&quot;:0,&quot;skewX&quot;:0,&quot;scale&quot;:{&quot;x&quot;:1,&quot;y&quot;:1}},&quot;type&quot;:&quot;FIGURE_OBJECT&quot;,&quot;id&quot;:&quot;3d78595b-a420-4bae-949f-eeae29cd5d80&quot;,&quot;parent&quot;:{&quot;type&quot;:&quot;CHILD&quot;,&quot;parentId&quot;:&quot;f0c9693d-30a3-488c-83e3-e2d02c96daf4&quot;,&quot;order&quot;:&quot;05&quot;},&quot;source&quot;:{&quot;id&quot;:&quot;606dfa55a5a2b400a04329e8&quot;,&quot;type&quot;:&quot;ASSETS&quot;}},&quot;ecbbda2c-aa42-411e-8700-c638a229df12&quot;:{&quot;relativeTransform&quot;:{&quot;translate&quot;:{&quot;x&quot;:582.0669131276455,&quot;y&quot;:-6.4083808800075115},&quot;rotate&quot;:0,&quot;skewX&quot;:0,&quot;scale&quot;:{&quot;x&quot;:1,&quot;y&quot;:1}},&quot;type&quot;:&quot;FIGURE_OBJECT&quot;,&quot;id&quot;:&quot;ecbbda2c-aa42-411e-8700-c638a229df12&quot;,&quot;parent&quot;:{&quot;type&quot;:&quot;CHILD&quot;,&quot;parentId&quot;:&quot;f0c9693d-30a3-488c-83e3-e2d02c96daf4&quot;,&quot;order&quot;:&quot;1&quot;},&quot;source&quot;:{&quot;id&quot;:&quot;606dfa02a2aab000a6fdd438&quot;,&quot;type&quot;:&quot;ASSETS&quot;}},&quot;1f56df74-da3a-4e6a-8880-f64abbe1e007&quot;:{&quot;relativeTransform&quot;:{&quot;translate&quot;:{&quot;x&quot;:-37.64370411599676,&quot;y&quot;:-158.14381710537248},&quot;rotate&quot;:0,&quot;skewX&quot;:0,&quot;scale&quot;:{&quot;x&quot;:1,&quot;y&quot;:1}},&quot;type&quot;:&quot;FIGURE_OBJECT&quot;,&quot;id&quot;:&quot;1f56df74-da3a-4e6a-8880-f64abbe1e007&quot;,&quot;parent&quot;:{&quot;type&quot;:&quot;CHILD&quot;,&quot;parentId&quot;:&quot;f0c9693d-30a3-488c-83e3-e2d02c96daf4&quot;,&quot;order&quot;:&quot;9999998&quot;},&quot;source&quot;:{&quot;id&quot;:&quot;6074619d31375400a9ab1640&quot;,&quot;type&quot;:&quot;ASSETS&quot;}},&quot;24b7c395-d289-46ee-b590-0a20f3613785&quot;:{&quot;id&quot;:&quot;24b7c395-d289-46ee-b590-0a20f3613785&quot;,&quot;name&quot;:&quot;Falcon tube (50mL, 1/2 liquid)&quot;,&quot;type&quot;:&quot;FIGURE_OBJECT&quot;,&quot;relativeTransform&quot;:{&quot;translate&quot;:{&quot;x&quot;:-66.40838311776554,&quot;y&quot;:411.5758889893675},&quot;rotate&quot;:0,&quot;skewX&quot;:0,&quot;scale&quot;:{&quot;x&quot;:0.7802234340914719,&quot;y&quot;:0.7802234340914714}},&quot;image&quot;:{&quot;url&quot;:&quot;https://icons.biorender.com/biorender/606c73c2c6644b0028d7d261/falcon-tube-50-ml-1-2-liquid.png&quot;,&quot;fallbackUrl&quot;:&quot;https://res.cloudinary.com/dlcjuc3ej/image/upload/v1617720252/jobwwemzrpcrutigbdnw.svg#/keystone/api/icons/606c73c2c6644b0028d7d261/falcon-tube-50-ml-1-2-liquid.svg&quot;,&quot;isPremium&quot;:false,&quot;isPacked&quot;:true,&quot;size&quot;:{&quot;x&quot;:75,&quot;y&quot;:243.57142857142858}},&quot;source&quot;:{&quot;id&quot;:&quot;606c7350c6644b0028d7d251&quot;,&quot;type&quot;:&quot;ASSETS&quot;},&quot;parent&quot;:{&quot;type&quot;:&quot;CHILD&quot;,&quot;parentId&quot;:&quot;1f56df74-da3a-4e6a-8880-f64abbe1e007&quot;,&quot;order&quot;:&quot;2&quot;},&quot;opacity&quot;:0.85},&quot;3291362c-17a7-454a-9529-8025ba046a7d&quot;:{&quot;id&quot;:&quot;3291362c-17a7-454a-9529-8025ba046a7d&quot;,&quot;name&quot;:&quot;Screw cap 1&quot;,&quot;type&quot;:&quot;FIGURE_OBJECT&quot;,&quot;relativeTransform&quot;:{&quot;translate&quot;:{&quot;x&quot;:-66.40823461271714,&quot;y&quot;:337.93276833236234},&quot;rotate&quot;:0,&quot;skewX&quot;:0,&quot;scale&quot;:{&quot;x&quot;:1.26,&quot;y&quot;:1.2599999999999996}},&quot;image&quot;:{&quot;url&quot;:&quot;https://icons.biorender.com/biorender/5f0769b39d890700268f57af/20200709190333/image/screw-cap-1.png&quot;,&quot;fallbackUrl&quot;:&quot;https://res.cloudinary.com/dlcjuc3ej/image/upload/v1594321413/yim6f1jzzsm0kkdia3wg.svg#/keystone/api/icons/5f0769b39d890700268f57af/20200709190333/image/screw-cap-1.svg&quot;,&quot;isPremium&quot;:false,&quot;isPacked&quot;:true,&quot;size&quot;:{&quot;x&quot;:50,&quot;y&quot;:36.55913978494623}},&quot;source&quot;:{&quot;id&quot;:&quot;5f0769b39d890700268f57af&quot;,&quot;type&quot;:&quot;ASSETS&quot;},&quot;parent&quot;:{&quot;type&quot;:&quot;CHILD&quot;,&quot;parentId&quot;:&quot;1f56df74-da3a-4e6a-8880-f64abbe1e007&quot;,&quot;order&quot;:&quot;5&quot;},&quot;opacity&quot;:1},&quot;58bf6310-d7a4-46f2-8954-d947deebdebe&quot;:{&quot;id&quot;:&quot;58bf6310-d7a4-46f2-8954-d947deebdebe&quot;,&quot;name&quot;:&quot;Cell pellet (50mL Falcon tube)&quot;,&quot;type&quot;:&quot;FIGURE_OBJECT&quot;,&quot;relativeTransform&quot;:{&quot;translate&quot;:{&quot;x&quot;:-66.56683797240359,&quot;y&quot;:493.07696270846094},&quot;rotate&quot;:0,&quot;skewX&quot;:0,&quot;scale&quot;:{&quot;x&quot;:0.7802234340914719,&quot;y&quot;:0.7802234340914714}},&quot;image&quot;:{&quot;url&quot;:&quot;https://icons.biorender.com/biorender/606c79f5c6644b0028d7d2bd/20210406151156/image/cell-pellet-50-ml-falcon-tube-02.png&quot;,&quot;fallbackUrl&quot;:&quot;https://res.cloudinary.com/dlcjuc3ej/image/upload/v1617721916/gqwtbhr8mllbe2vw6byo.svg#/keystone/api/icons/606c79f5c6644b0028d7d2bd/20210406151156/image/cell-pellet-50-ml-falcon-tube-02.svg&quot;,&quot;isPremium&quot;:false,&quot;isPacked&quot;:true,&quot;size&quot;:{&quot;x&quot;:39,&quot;y&quot;:35.45454545454545}},&quot;source&quot;:{&quot;id&quot;:&quot;606c79f5c6644b0028d7d2bd&quot;,&quot;type&quot;:&quot;ASSETS&quot;},&quot;parent&quot;:{&quot;type&quot;:&quot;CHILD&quot;,&quot;parentId&quot;:&quot;1f56df74-da3a-4e6a-8880-f64abbe1e007&quot;,&quot;order&quot;:&quot;7&quot;}},&quot;3efdcfdc-5637-4724-8206-92a391107281&quot;:{&quot;id&quot;:&quot;3efdcfdc-5637-4724-8206-92a391107281&quot;,&quot;type&quot;:&quot;FIGURE_OBJECT&quot;,&quot;document&quot;:{&quot;type&quot;:&quot;FIGURE&quot;,&quot;canvasType&quot;:&quot;FIGURE&quot;,&quot;units&quot;:&quot;in&quot;,&quot;title&quot;:&quot;More tubes&quot;},&quot;parent&quot;:{&quot;type&quot;:&quot;DOCUMENT&quot;,&quot;parentId&quot;:&quot;fe0bd7e6-0720-4678-bcd8-c8ab64ee6b6a&quot;,&quot;order&quot;:&quot;6&quot;}},&quot;3001fb64-246b-4fe2-9b0d-91ccc933f8da&quot;:{&quot;id&quot;:&quot;3001fb64-246b-4fe2-9b0d-91ccc933f8da&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3efdcfdc-5637-4724-8206-92a391107281&quot;,&quot;type&quot;:&quot;FRAME&quot;,&quot;order&quot;:&quot;5&quot;}},&quot;e48c2da1-0167-47af-8032-dd2c666ff323&quot;:{&quot;id&quot;:&quot;e48c2da1-0167-47af-8032-dd2c666ff323&quot;,&quot;type&quot;:&quot;FIGURE_OBJECT&quot;,&quot;parent&quot;:{&quot;type&quot;:&quot;CHILD&quot;,&quot;parentId&quot;:&quot;3efdcfdc-5637-4724-8206-92a391107281&quot;,&quot;order&quot;:&quot;5&quot;},&quot;source&quot;:{&quot;id&quot;:&quot;633f362403394e304035dc31&quot;,&quot;type&quot;:&quot;TEMPLATES&quot;},&quot;relativeTransform&quot;:{&quot;translate&quot;:{&quot;x&quot;:0,&quot;y&quot;:0},&quot;rotate&quot;:0}},&quot;273183c6-f5f5-4054-8fae-746218170fcb&quot;:{&quot;type&quot;:&quot;FIGURE_OBJECT&quot;,&quot;id&quot;:&quot;273183c6-f5f5-4054-8fae-746218170fcb&quot;,&quot;name&quot;:&quot;watermark_white.png&quot;,&quot;relativeTransform&quot;:{&quot;translate&quot;:{&quot;x&quot;:-436.8832706273706,&quot;y&quot;:-300.45225852367406},&quot;rotate&quot;:0,&quot;skewX&quot;:0,&quot;scale&quot;:{&quot;x&quot;:0.0285110194307352,&quot;y&quot;:0.0285110194307352}},&quot;opacity&quot;:1,&quot;image&quot;:{&quot;url&quot;:&quot;https://res.cloudinary.com/dlcjuc3ej/image/upload/v1584044974/wfacivusipjfi6yauu4b.png&quot;,&quot;fallbackUrl&quot;:&quot;https://res.cloudinary.com/dlcjuc3ej/image/upload/v1584044974/wfacivusipjfi6yauu4b.png&quot;,&quot;size&quot;:{&quot;x&quot;:1452,&quot;y&quot;:1218},&quot;isPremium&quot;:false},&quot;source&quot;:{&quot;id&quot;:&quot;5e6a9bafeb429a1834a2a7d7&quot;,&quot;type&quot;:&quot;ASSETS&quot;},&quot;pathStyles&quot;:[{&quot;type&quot;:&quot;FILL&quot;,&quot;fillStyle&quot;:&quot;rgb(0,0,0)&quot;}],&quot;isLocked&quot;:false,&quot;parent&quot;:{&quot;type&quot;:&quot;CHILD&quot;,&quot;parentId&quot;:&quot;e48c2da1-0167-47af-8032-dd2c666ff323&quot;,&quot;order&quot;:&quot;9995&quot;}},&quot;d38408d6-23fb-4f23-bd36-6d3c704ca391&quot;:{&quot;id&quot;:&quot;d38408d6-23fb-4f23-bd36-6d3c704ca391&quot;,&quot;type&quot;:&quot;FIGURE_OBJECT&quot;,&quot;relativeTransform&quot;:{&quot;translate&quot;:{&quot;x&quot;:-201.83695535319205,&quot;y&quot;:18.058485547879272},&quot;rotate&quot;:0},&quot;text&quot;:{&quot;textData&quot;:{&quot;lineSpacing&quot;:&quot;normal&quot;,&quot;alignment&quot;:&quot;center&quot;,&quot;lines&quot;:[{&quot;runs&quot;:[{&quot;style&quot;:{&quot;fontFamily&quot;:&quot;Roboto&quot;,&quot;fontSize&quot;:16,&quot;color&quot;:&quot;rgba(58,104,174,1)&quot;,&quot;fontWeight&quot;:&quot;bold&quot;,&quot;fontStyle&quot;:&quot;normal&quot;,&quot;decoration&quot;:&quot;none&quot;,&quot;script&quot;:&quot;none&quot;},&quot;range&quot;:[0,11]}],&quot;text&quot;:&quot;Falcon tubes&quot;},{&quot;runs&quot;:[{&quot;style&quot;:{&quot;fontFamily&quot;:&quot;Roboto&quot;,&quot;fontSize&quot;:16,&quot;color&quot;:&quot;rgba(103,111,123,1)&quot;,&quot;fontWeight&quot;:&quot;bold&quot;,&quot;fontStyle&quot;:&quot;normal&quot;,&quot;decoration&quot;:&quot;none&quot;,&quot;script&quot;:&quot;none&quot;},&quot;range&quot;:[0,35]}],&quot;text&quot;:&quot;(cap on/off, variable liquid levels)&quot;}],&quot;verticalAlign&quot;:&quot;TOP&quot;,&quot;_lastCaretLocation&quot;:{&quot;lineIndex&quot;:1,&quot;runIndex&quot;:-1,&quot;charIndex&quot;:-1,&quot;endOfLine&quot;:true}},&quot;format&quot;:&quot;BETTER_TEXT&quot;,&quot;size&quot;:{&quot;x&quot;:253.51134762228992,&quot;y&quot;:37.08},&quot;targetSize&quot;:{&quot;x&quot;:253.51134762228992,&quot;y&quot;:37.08},&quot;verticalAlign&quot;:&quot;TOP&quot;},&quot;parent&quot;:{&quot;type&quot;:&quot;CHILD&quot;,&quot;parentId&quot;:&quot;e48c2da1-0167-47af-8032-dd2c666ff323&quot;,&quot;order&quot;:&quot;9997&quot;}},&quot;d4b8b997-ed5e-48c8-aa7e-5f6de16501b8&quot;:{&quot;id&quot;:&quot;d4b8b997-ed5e-48c8-aa7e-5f6de16501b8&quot;,&quot;name&quot;:&quot;Falcon tube (15mL)&quot;,&quot;displayName&quot;:&quot;&quot;,&quot;type&quot;:&quot;FIGURE_OBJECT&quot;,&quot;relativeTransform&quot;:{&quot;translate&quot;:{&quot;x&quot;:-356.73179066029047,&quot;y&quot;:178.38630630249298},&quot;rotate&quot;:0,&quot;skewX&quot;:0,&quot;scale&quot;:{&quot;x&quot;:0.9658083735883805,&quot;y&quot;:0.9658083735883805}},&quot;image&quot;:{&quot;url&quot;:&quot;https://icons.biorender.com/biorender/606c7293c6644b0028d7d227/20210406144020/image/falcon-tube-15-ml.png&quot;,&quot;fallbackUrl&quot;:&quot;https://res.cloudinary.com/dlcjuc3ej/image/upload/v1617720020/nimqg5jehalj4bi2bsdt.svg#/keystone/api/icons/606c7293c6644b0028d7d227/20210406144020/image/falcon-tube-15-ml.svg&quot;,&quot;isPremium&quot;:false,&quot;size&quot;:{&quot;x&quot;:50,&quot;y&quot;:251.44927536231884}},&quot;source&quot;:{&quot;id&quot;:&quot;606c7293c6644b0028d7d227&quot;,&quot;type&quot;:&quot;ASSETS&quot;},&quot;isPremium&quot;:false,&quot;parent&quot;:{&quot;type&quot;:&quot;CHILD&quot;,&quot;parentId&quot;:&quot;e48c2da1-0167-47af-8032-dd2c666ff323&quot;,&quot;order&quot;:&quot;9998&quot;}},&quot;14e447d2-08dc-4500-accb-00f3daf2ff50&quot;:{&quot;relativeTransform&quot;:{&quot;translate&quot;:{&quot;x&quot;:-157.6409510232384,&quot;y&quot;:373.7484970093859},&quot;rotate&quot;:0},&quot;type&quot;:&quot;FIGURE_OBJECT&quot;,&quot;id&quot;:&quot;14e447d2-08dc-4500-accb-00f3daf2ff50&quot;,&quot;parent&quot;:{&quot;type&quot;:&quot;CHILD&quot;,&quot;parentId&quot;:&quot;e48c2da1-0167-47af-8032-dd2c666ff323&quot;,&quot;order&quot;:&quot;9999&quot;},&quot;name&quot;:&quot;Falcon tube (15mL, 1/2 liquid, with cap) &quot;,&quot;displayName&quot;:&quot;Falcon tube (15mL, 1/2 liquid, with cap) &quot;,&quot;source&quot;:{&quot;id&quot;:&quot;606df482a5a2b400a042e976&quot;,&quot;type&quot;:&quot;ASSETS&quot;},&quot;isPremium&quot;:true},&quot;f5b42e12-f2ec-4eb8-979e-a3fdf1d6821e&quot;:{&quot;id&quot;:&quot;f5b42e12-f2ec-4eb8-979e-a3fdf1d6821e&quot;,&quot;name&quot;:&quot;Falcon tube (15mL, 1/2 liquid)&quot;,&quot;type&quot;:&quot;FIGURE_OBJECT&quot;,&quot;relativeTransform&quot;:{&quot;translate&quot;:{&quot;x&quot;:-110.58505877586958,&quot;y&quot;:-195.36218987042906},&quot;rotate&quot;:0,&quot;skewX&quot;:0,&quot;scale&quot;:{&quot;x&quot;:0.9658083735883805,&quot;y&quot;:0.9658083735883805}},&quot;image&quot;:{&quot;url&quot;:&quot;https://icons.biorender.com/biorender/606c7228c6644b0028d7d1ff/20210406143851/image/falcon-tube-15-ml-1-2-liquid.png&quot;,&quot;fallbackUrl&quot;:&quot;https://res.cloudinary.com/dlcjuc3ej/image/upload/v1617719931/frolo0tsnuwvk2jr58tv.svg#/keystone/api/icons/606c7228c6644b0028d7d1ff/20210406143851/image/falcon-tube-15-ml-1-2-liquid.svg&quot;,&quot;isPremium&quot;:false,&quot;isPacked&quot;:true,&quot;size&quot;:{&quot;x&quot;:50,&quot;y&quot;:251.44927536231884}},&quot;source&quot;:{&quot;id&quot;:&quot;606c7228c6644b0028d7d1ff&quot;,&quot;type&quot;:&quot;ASSETS&quot;},&quot;parent&quot;:{&quot;type&quot;:&quot;CHILD&quot;,&quot;parentId&quot;:&quot;14e447d2-08dc-4500-accb-00f3daf2ff50&quot;,&quot;order&quot;:&quot;2&quot;}},&quot;5711486c-3ce8-4346-95f4-2d77300619c3&quot;:{&quot;id&quot;:&quot;5711486c-3ce8-4346-95f4-2d77300619c3&quot;,&quot;name&quot;:&quot;Screw cap 1&quot;,&quot;type&quot;:&quot;FIGURE_OBJECT&quot;,&quot;relativeTransform&quot;:{&quot;translate&quot;:{&quot;x&quot;:-109.99991352930893,&quot;y&quot;:-299.1335377144411},&quot;rotate&quot;:0,&quot;skewX&quot;:0,&quot;scale&quot;:{&quot;x&quot;:0.9658083735883805,&quot;y&quot;:0.9658083735883805}},&quot;image&quot;:{&quot;url&quot;:&quot;https://icons.biorender.com/biorender/5f076a089d890700268f57b4/screw-cap-1.png&quot;,&quot;fallbackUrl&quot;:&quot;https://res.cloudinary.com/dlcjuc3ej/image/upload/v1594321413/vek4jox7mqbflgvopbpj.svg#/keystone/api/icons/5f076a089d890700268f57b4/screw-cap-1.svg&quot;,&quot;isPremium&quot;:false,&quot;isPacked&quot;:true,&quot;size&quot;:{&quot;x&quot;:50,&quot;y&quot;:36.55913978494623}},&quot;source&quot;:{&quot;id&quot;:&quot;5f0769b39d890700268f57af&quot;,&quot;type&quot;:&quot;ASSETS&quot;},&quot;parent&quot;:{&quot;type&quot;:&quot;CHILD&quot;,&quot;parentId&quot;:&quot;14e447d2-08dc-4500-accb-00f3daf2ff50&quot;,&quot;order&quot;:&quot;5&quot;},&quot;opacity&quot;:1,&quot;styles&quot;:{&quot;editable&quot;:[{&quot;styleName&quot;:&quot;MONOCHROME_COLOR&quot;,&quot;index&quot;:0,&quot;color&quot;:&quot;#5AAA46&quot;}]}},&quot;92603099-4ed6-40d5-a811-fd6984e770fd&quot;:{&quot;id&quot;:&quot;92603099-4ed6-40d5-a811-fd6984e770fd&quot;,&quot;name&quot;:&quot;Falcon tube (50mL)&quot;,&quot;displayName&quot;:&quot;&quot;,&quot;type&quot;:&quot;FIGURE_OBJECT&quot;,&quot;relativeTransform&quot;:{&quot;translate&quot;:{&quot;x&quot;:-161.25024422925515,&quot;y&quot;:178.38630630249298},&quot;rotate&quot;:0,&quot;skewX&quot;:0,&quot;scale&quot;:{&quot;x&quot;:0.9658083735883805,&quot;y&quot;:0.9658083735883805}},&quot;image&quot;:{&quot;url&quot;:&quot;https://icons.biorender.com/biorender/606c73dcc6644b0028d7d27a/20210406144745/image/falcon-tube-50-ml.png&quot;,&quot;fallbackUrl&quot;:&quot;https://res.cloudinary.com/dlcjuc3ej/image/upload/v1617720465/emnwnwqea3kvfc2gs6kj.svg#/keystone/api/icons/606c73dcc6644b0028d7d27a/20210406144745/image/falcon-tube-50-ml.svg&quot;,&quot;isPremium&quot;:false,&quot;size&quot;:{&quot;x&quot;:75,&quot;y&quot;:243.57142857142858}},&quot;source&quot;:{&quot;id&quot;:&quot;606c73dcc6644b0028d7d27a&quot;,&quot;type&quot;:&quot;ASSETS&quot;},&quot;isPremium&quot;:false,&quot;parent&quot;:{&quot;type&quot;:&quot;CHILD&quot;,&quot;parentId&quot;:&quot;e48c2da1-0167-47af-8032-dd2c666ff323&quot;,&quot;order&quot;:&quot;99995&quot;}},&quot;e5f5e9b2-d860-44c4-9e7e-9492b0599867&quot;:{&quot;relativeTransform&quot;:{&quot;translate&quot;:{&quot;x&quot;:14.630848710189522,&quot;y&quot;:104.45237201711497},&quot;rotate&quot;:0},&quot;type&quot;:&quot;FIGURE_OBJECT&quot;,&quot;id&quot;:&quot;e5f5e9b2-d860-44c4-9e7e-9492b0599867&quot;,&quot;parent&quot;:{&quot;type&quot;:&quot;CHILD&quot;,&quot;parentId&quot;:&quot;e48c2da1-0167-47af-8032-dd2c666ff323&quot;,&quot;order&quot;:&quot;99997&quot;},&quot;name&quot;:&quot;Falcon tube (50mL, 1/2 liquid, with cap) &quot;,&quot;displayName&quot;:&quot;Falcon tube (50mL, 1/2 liquid, with cap) &quot;,&quot;source&quot;:{&quot;id&quot;:&quot;606df534a2aab000a6fda153&quot;,&quot;type&quot;:&quot;ASSETS&quot;},&quot;isPremium&quot;:true},&quot;b5f919c7-c712-41a1-940b-00f22edc6649&quot;:{&quot;id&quot;:&quot;b5f919c7-c712-41a1-940b-00f22edc6649&quot;,&quot;name&quot;:&quot;Falcon tube (50mL, 1/2 liquid)&quot;,&quot;type&quot;:&quot;FIGURE_OBJECT&quot;,&quot;relativeTransform&quot;:{&quot;translate&quot;:{&quot;x&quot;:-67.29061228368343,&quot;y&quot;:72.17886016672458},&quot;rotate&quot;:0,&quot;skewX&quot;:0,&quot;scale&quot;:{&quot;x&quot;:0.9658083735883805,&quot;y&quot;:0.9658083735883805}},&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e5f5e9b2-d860-44c4-9e7e-9492b0599867&quot;,&quot;order&quot;:&quot;2&quot;}},&quot;96dfbd41-1dfc-4b39-9ffc-376e7d4faa22&quot;:{&quot;id&quot;:&quot;96dfbd41-1dfc-4b39-9ffc-376e7d4faa22&quot;,&quot;name&quot;:&quot;Screw cap 1&quot;,&quot;type&quot;:&quot;FIGURE_OBJECT&quot;,&quot;relativeTransform&quot;:{&quot;translate&quot;:{&quot;x&quot;:-67.29042845503511,&quot;y&quot;:-18.981106940052303},&quot;rotate&quot;:0,&quot;skewX&quot;:0,&quot;scale&quot;:{&quot;x&quot;:1.5597052043667408,&quot;y&quot;:1.559705204366741}},&quot;image&quot;:{&quot;url&quot;:&quot;https://icons.biorender.com/biorender/5f076a089d890700268f57b3/screw-cap-1.png&quot;,&quot;fallbackUrl&quot;:&quot;https://res.cloudinary.com/dlcjuc3ej/image/upload/v1594321413/c2ddrv4cluvpvutvtyvl.svg#/keystone/api/icons/5f076a089d890700268f57b3/screw-cap-1.svg&quot;,&quot;isPremium&quot;:false,&quot;isPacked&quot;:true,&quot;size&quot;:{&quot;x&quot;:50,&quot;y&quot;:36.55913978494623}},&quot;source&quot;:{&quot;id&quot;:&quot;5f0769b39d890700268f57af&quot;,&quot;type&quot;:&quot;ASSETS&quot;},&quot;parent&quot;:{&quot;type&quot;:&quot;CHILD&quot;,&quot;parentId&quot;:&quot;e5f5e9b2-d860-44c4-9e7e-9492b0599867&quot;,&quot;order&quot;:&quot;5&quot;},&quot;opacity&quot;:1},&quot;905f3dd3-6e54-48eb-92c0-bec030f8ed53&quot;:{&quot;id&quot;:&quot;905f3dd3-6e54-48eb-92c0-bec030f8ed53&quot;,&quot;name&quot;:&quot;Test tube (15ml, 0. empty)&quot;,&quot;displayName&quot;:&quot;15mL test tube (empty)&quot;,&quot;type&quot;:&quot;FIGURE_OBJECT&quot;,&quot;relativeTransform&quot;:{&quot;translate&quot;:{&quot;x&quot;:113.60952777777781,&quot;y&quot;:173.95280799220276},&quot;rotate&quot;:0,&quot;skewX&quot;:0,&quot;scale&quot;:{&quot;x&quot;:1.0798611111111112,&quot;y&quot;:1.0798611111111112}},&quot;image&quot;:{&quot;url&quot;:&quot;https://icons.biorender.com/biorender/5e569295c45c7c0028ca1e66/20200226155116/image/test-tube-15ml-empty.png&quot;,&quot;fallbackUrl&quot;:&quot;https://res.cloudinary.com/dlcjuc3ej/image/upload/v1582732276/xhgyc38u0jsoanm72qfz.svg#/keystone/api/icons/5e569295c45c7c0028ca1e66/20200226155116/image/test-tube-15ml-empty.svg&quot;,&quot;isPremium&quot;:false,&quot;size&quot;:{&quot;x&quot;:50,&quot;y&quot;:222.80701754385964}},&quot;source&quot;:{&quot;id&quot;:&quot;5e569295c45c7c0028ca1e66&quot;,&quot;type&quot;:&quot;ASSETS&quot;},&quot;isPremium&quot;:false,&quot;parent&quot;:{&quot;type&quot;:&quot;CHILD&quot;,&quot;parentId&quot;:&quot;e48c2da1-0167-47af-8032-dd2c666ff323&quot;,&quot;order&quot;:&quot;99998&quot;}},&quot;fa8639bb-cc20-4330-8c6a-e6de39437037&quot;:{&quot;id&quot;:&quot;fa8639bb-cc20-4330-8c6a-e6de39437037&quot;,&quot;name&quot;:&quot;Test tube (15ml, 2/4)&quot;,&quot;displayName&quot;:&quot;15mL test tube (1/2 liquid)&quot;,&quot;type&quot;:&quot;FIGURE_OBJECT&quot;,&quot;relativeTransform&quot;:{&quot;translate&quot;:{&quot;x&quot;:199.27850925925927,&quot;y&quot;:173.95280799220276},&quot;rotate&quot;:0,&quot;skewX&quot;:0,&quot;scale&quot;:{&quot;x&quot;:1.0798611111111112,&quot;y&quot;:1.0798611111111112}},&quot;image&quot;:{&quot;url&quot;:&quot;https://icons.biorender.com/biorender/5e56940cc45c7c0028ca1e8e/20200226201646/image/test-tube-15ml-half.png&quot;,&quot;fallbackUrl&quot;:&quot;https://res.cloudinary.com/dlcjuc3ej/image/upload/v1582748206/hmyxiiqcuctxdmzp8k1r.svg#/keystone/api/icons/5e56940cc45c7c0028ca1e8e/20200226201646/image/test-tube-15ml-half.svg&quot;,&quot;isPremium&quot;:true,&quot;size&quot;:{&quot;x&quot;:50,&quot;y&quot;:222.80701754385964}},&quot;source&quot;:{&quot;id&quot;:&quot;5e56940cc45c7c0028ca1e8e&quot;,&quot;type&quot;:&quot;ASSETS&quot;},&quot;isPremium&quot;:true,&quot;parent&quot;:{&quot;type&quot;:&quot;CHILD&quot;,&quot;parentId&quot;:&quot;e48c2da1-0167-47af-8032-dd2c666ff323&quot;,&quot;order&quot;:&quot;99999&quot;}},&quot;6ac41349-6b2c-4638-80ca-87cf4418cfd5&quot;:{&quot;id&quot;:&quot;6ac41349-6b2c-4638-80ca-87cf4418cfd5&quot;,&quot;name&quot;:&quot;Test tube (15ml, 3/4)&quot;,&quot;displayName&quot;:&quot;15mL test tube (3/4 liquid)&quot;,&quot;type&quot;:&quot;FIGURE_OBJECT&quot;,&quot;relativeTransform&quot;:{&quot;translate&quot;:{&quot;x&quot;:284.9474907407407,&quot;y&quot;:173.95280799220276},&quot;rotate&quot;:0,&quot;skewX&quot;:0,&quot;scale&quot;:{&quot;x&quot;:1.0798611111111112,&quot;y&quot;:1.0798611111111112}},&quot;image&quot;:{&quot;url&quot;:&quot;https://icons.biorender.com/biorender/5e569455c45c7c0028ca1eb5/20200226201750/image/test-tube-15ml-3-4.png&quot;,&quot;fallbackUrl&quot;:&quot;https://res.cloudinary.com/dlcjuc3ej/image/upload/v1582748270/p51mhah1mc2pvlreyxbf.svg#/keystone/api/icons/5e569455c45c7c0028ca1eb5/20200226201750/image/test-tube-15ml-3-4.svg&quot;,&quot;isPremium&quot;:true,&quot;size&quot;:{&quot;x&quot;:50,&quot;y&quot;:222.80701754385964}},&quot;source&quot;:{&quot;id&quot;:&quot;5e569455c45c7c0028ca1eb5&quot;,&quot;type&quot;:&quot;ASSETS&quot;},&quot;isPremium&quot;:true,&quot;parent&quot;:{&quot;type&quot;:&quot;CHILD&quot;,&quot;parentId&quot;:&quot;e48c2da1-0167-47af-8032-dd2c666ff323&quot;,&quot;order&quot;:&quot;999995&quot;}},&quot;389e46fc-8291-4ccc-96c1-0f48017aab35&quot;:{&quot;id&quot;:&quot;389e46fc-8291-4ccc-96c1-0f48017aab35&quot;,&quot;name&quot;:&quot;Test tube (15ml, 4/4 liquid)&quot;,&quot;displayName&quot;:&quot;15mL test tube (4/4 liquid)&quot;,&quot;type&quot;:&quot;FIGURE_OBJECT&quot;,&quot;relativeTransform&quot;:{&quot;translate&quot;:{&quot;x&quot;:370.6164722222222,&quot;y&quot;:173.95280799220276},&quot;rotate&quot;:0,&quot;skewX&quot;:0,&quot;scale&quot;:{&quot;x&quot;:1.0798611111111112,&quot;y&quot;:1.0798611111111112}},&quot;image&quot;:{&quot;url&quot;:&quot;https://icons.biorender.com/biorender/5e5694a8c45c7c0028ca1edc/20200226201817/image/test-tube-15ml-4-4.png&quot;,&quot;fallbackUrl&quot;:&quot;https://res.cloudinary.com/dlcjuc3ej/image/upload/v1582748297/vm3pkbq8i6lbnahjt1pz.svg#/keystone/api/icons/5e5694a8c45c7c0028ca1edc/20200226201817/image/test-tube-15ml-4-4.svg&quot;,&quot;isPremium&quot;:false,&quot;size&quot;:{&quot;x&quot;:50,&quot;y&quot;:222.80701754385964}},&quot;source&quot;:{&quot;id&quot;:&quot;5e5694a8c45c7c0028ca1edc&quot;,&quot;type&quot;:&quot;ASSETS&quot;},&quot;isPremium&quot;:false,&quot;parent&quot;:{&quot;type&quot;:&quot;CHILD&quot;,&quot;parentId&quot;:&quot;e48c2da1-0167-47af-8032-dd2c666ff323&quot;,&quot;order&quot;:&quot;999997&quot;}},&quot;781fd207-6091-4edf-ad3d-33730dd9547b&quot;:{&quot;type&quot;:&quot;FIGURE_OBJECT&quot;,&quot;id&quot;:&quot;781fd207-6091-4edf-ad3d-33730dd9547b&quot;,&quot;relativeTransform&quot;:{&quot;translate&quot;:{&quot;x&quot;:-201.83736098417015,&quot;y&quot;:146.75997619682337},&quot;rotate&quot;:0},&quot;opacity&quot;:1,&quot;path&quot;:{&quot;type&quot;:&quot;RECT&quot;,&quot;size&quot;:{&quot;x&quot;:460.00000000000006,&quot;y&quot;:326.0109774325848},&quot;cornerRounding&quot;:{&quot;type&quot;:&quot;ARC_LENGTH&quot;,&quot;global&quot;:15.749067104642286}},&quot;pathStyles&quot;:[{&quot;type&quot;:&quot;FILL&quot;,&quot;fillStyle&quot;:&quot;rgba(235, 245, 251, 0.5)&quot;},{&quot;type&quot;:&quot;STROKE&quot;,&quot;strokeStyle&quot;:&quot;rgba(184,198,214,1)&quot;,&quot;lineWidth&quot;:2.005233503031827,&quot;lineJoin&quot;:&quot;round&quot;}],&quot;isLocked&quot;:false,&quot;parent&quot;:{&quot;type&quot;:&quot;CHILD&quot;,&quot;parentId&quot;:&quot;e48c2da1-0167-47af-8032-dd2c666ff323&quot;,&quot;order&quot;:&quot;4&quot;},&quot;layout&quot;:{&quot;sizeRatio&quot;:{&quot;x&quot;:0.88,&quot;y&quot;:0.88},&quot;keepAspectRatio&quot;:false}},&quot;4289d1ad-c685-4381-a70a-80b968fd9119&quot;:{&quot;id&quot;:&quot;4289d1ad-c685-4381-a70a-80b968fd9119&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8.715512694963714,&quot;color&quot;:&quot;black&quot;,&quot;fontWeight&quot;:&quot;normal&quot;,&quot;fontStyle&quot;:&quot;normal&quot;,&quot;decoration&quot;:&quot;none&quot;}}]},&quot;format&quot;:&quot;BETTER_TEXT&quot;,&quot;size&quot;:{&quot;x&quot;:404.8,&quot;y&quot;:22.057568533350096},&quot;targetSize&quot;:{&quot;x&quot;:404.8,&quot;y&quot;:2}},&quot;parent&quot;:{&quot;type&quot;:&quot;CHILD&quot;,&quot;parentId&quot;:&quot;781fd207-6091-4edf-ad3d-33730dd9547b&quot;,&quot;order&quot;:&quot;5&quot;}},&quot;6ca19386-007b-4368-8f37-f7ed17dc2cd8&quot;:{&quot;type&quot;:&quot;FIGURE_OBJECT&quot;,&quot;id&quot;:&quot;6ca19386-007b-4368-8f37-f7ed17dc2cd8&quot;,&quot;relativeTransform&quot;:{&quot;translate&quot;:{&quot;x&quot;:242.1126390158298,&quot;y&quot;:146.75997619682337},&quot;rotate&quot;:0},&quot;opacity&quot;:1,&quot;path&quot;:{&quot;type&quot;:&quot;RECT&quot;,&quot;size&quot;:{&quot;x&quot;:380,&quot;y&quot;:326.1906742623432},&quot;cornerRounding&quot;:{&quot;type&quot;:&quot;ARC_LENGTH&quot;,&quot;global&quot;:15.757747970092419}},&quot;pathStyles&quot;:[{&quot;type&quot;:&quot;FILL&quot;,&quot;fillStyle&quot;:&quot;rgba(235, 245, 251, 0.5)&quot;},{&quot;type&quot;:&quot;STROKE&quot;,&quot;strokeStyle&quot;:&quot;rgba(184,198,214,1)&quot;,&quot;lineWidth&quot;:2.00633878514919,&quot;lineJoin&quot;:&quot;round&quot;}],&quot;isLocked&quot;:false,&quot;parent&quot;:{&quot;type&quot;:&quot;CHILD&quot;,&quot;parentId&quot;:&quot;e48c2da1-0167-47af-8032-dd2c666ff323&quot;,&quot;order&quot;:&quot;4&quot;},&quot;layout&quot;:{&quot;sizeRatio&quot;:{&quot;x&quot;:0.88,&quot;y&quot;:0.88},&quot;keepAspectRatio&quot;:false}},&quot;fae19657-b0ac-48b5-b8c2-f0d131881fdc&quot;:{&quot;id&quot;:&quot;fae19657-b0ac-48b5-b8c2-f0d131881fdc&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8.725828661392445,&quot;color&quot;:&quot;black&quot;,&quot;fontWeight&quot;:&quot;normal&quot;,&quot;fontStyle&quot;:&quot;normal&quot;,&quot;decoration&quot;:&quot;none&quot;}}]},&quot;format&quot;:&quot;BETTER_TEXT&quot;,&quot;size&quot;:{&quot;x&quot;:334.4,&quot;y&quot;:22.069726636641086},&quot;targetSize&quot;:{&quot;x&quot;:334.4,&quot;y&quot;:2}},&quot;parent&quot;:{&quot;type&quot;:&quot;CHILD&quot;,&quot;parentId&quot;:&quot;6ca19386-007b-4368-8f37-f7ed17dc2cd8&quot;,&quot;order&quot;:&quot;5&quot;}},&quot;8720b9dc-0cf5-4ae6-b416-6d06a139f91f&quot;:{&quot;id&quot;:&quot;8720b9dc-0cf5-4ae6-b416-6d06a139f91f&quot;,&quot;type&quot;:&quot;FIGURE_OBJECT&quot;,&quot;relativeTransform&quot;:{&quot;translate&quot;:{&quot;x&quot;:242.11304464680794,&quot;y&quot;:18.058485547879272},&quot;rotate&quot;:0},&quot;text&quot;:{&quot;textData&quot;:{&quot;lineSpacing&quot;:&quot;normal&quot;,&quot;alignment&quot;:&quot;center&quot;,&quot;lines&quot;:[{&quot;runs&quot;:[{&quot;style&quot;:{&quot;fontFamily&quot;:&quot;Roboto&quot;,&quot;fontSize&quot;:16,&quot;color&quot;:&quot;rgba(58,104,174,1)&quot;,&quot;fontWeight&quot;:&quot;bold&quot;,&quot;fontStyle&quot;:&quot;normal&quot;,&quot;decoration&quot;:&quot;none&quot;,&quot;script&quot;:&quot;none&quot;},&quot;range&quot;:[0,9]}],&quot;text&quot;:&quot;Test tubes&quot;},{&quot;runs&quot;:[{&quot;style&quot;:{&quot;fontFamily&quot;:&quot;Roboto&quot;,&quot;fontSize&quot;:16,&quot;color&quot;:&quot;rgba(103,111,123,1)&quot;,&quot;fontWeight&quot;:&quot;bold&quot;,&quot;fontStyle&quot;:&quot;normal&quot;,&quot;decoration&quot;:&quot;none&quot;,&quot;script&quot;:&quot;none&quot;},&quot;range&quot;:[0,23]}],&quot;text&quot;:&quot;(variable liquid levels)&quot;}],&quot;verticalAlign&quot;:&quot;TOP&quot;,&quot;_lastCaretLocation&quot;:{&quot;lineIndex&quot;:0,&quot;runIndex&quot;:0,&quot;charIndex&quot;:4}},&quot;format&quot;:&quot;BETTER_TEXT&quot;,&quot;size&quot;:{&quot;x&quot;:178.51134762228992,&quot;y&quot;:37.08},&quot;targetSize&quot;:{&quot;x&quot;:178.51134762228992,&quot;y&quot;:37.08},&quot;verticalAlign&quot;:&quot;TOP&quot;},&quot;parent&quot;:{&quot;type&quot;:&quot;CHILD&quot;,&quot;parentId&quot;:&quot;e48c2da1-0167-47af-8032-dd2c666ff323&quot;,&quot;order&quot;:&quot;999998&quot;}},&quot;feaad06b-6593-48bf-8603-ae66eafe140b&quot;:{&quot;id&quot;:&quot;feaad06b-6593-48bf-8603-ae66eafe140b&quot;,&quot;type&quot;:&quot;FIGURE_OBJECT&quot;,&quot;document&quot;:{&quot;type&quot;:&quot;FIGURE&quot;,&quot;canvasType&quot;:&quot;FIGURE&quot;,&quot;units&quot;:&quot;in&quot;,&quot;title&quot;:&quot;Kit Tubes &amp; Bottles&quot;},&quot;parent&quot;:{&quot;type&quot;:&quot;DOCUMENT&quot;,&quot;parentId&quot;:&quot;fe0bd7e6-0720-4678-bcd8-c8ab64ee6b6a&quot;,&quot;order&quot;:&quot;3&quot;}},&quot;5a427d70-1e36-4ea9-8366-bea636532d82&quot;:{&quot;id&quot;:&quot;5a427d70-1e36-4ea9-8366-bea636532d82&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feaad06b-6593-48bf-8603-ae66eafe140b&quot;,&quot;type&quot;:&quot;FRAME&quot;,&quot;order&quot;:&quot;5&quot;}},&quot;1f6d2b35-9deb-43d6-9f04-7246525ed81e&quot;:{&quot;id&quot;:&quot;1f6d2b35-9deb-43d6-9f04-7246525ed81e&quot;,&quot;name&quot;:&quot;Microtube (2mL)&quot;,&quot;displayName&quot;:&quot;Microtube (2mL)&quot;,&quot;type&quot;:&quot;FIGURE_OBJECT&quot;,&quot;relativeTransform&quot;:{&quot;translate&quot;:{&quot;x&quot;:-342.5528685364803,&quot;y&quot;:-273.766196036693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feaad06b-6593-48bf-8603-ae66eafe140b&quot;,&quot;order&quot;:&quot;5&quot;}},&quot;a090dfcd-e8de-4eec-ba8d-80127c744f38&quot;:{&quot;id&quot;:&quot;a090dfcd-e8de-4eec-ba8d-80127c744f38&quot;,&quot;name&quot;:&quot;Microtube (2mL, full liquid)&quot;,&quot;displayName&quot;:&quot;Microtube (2mL, full liquid)&quot;,&quot;type&quot;:&quot;FIGURE_OBJECT&quot;,&quot;relativeTransform&quot;:{&quot;translate&quot;:{&quot;x&quot;:-400.15443661180404,&quot;y&quot;:-273.766119547923},&quot;rotate&quot;:0,&quot;skewX&quot;:0,&quot;scale&quot;:{&quot;x&quot;:0.7739235250589448,&quot;y&quot;:0.7739235250589448}},&quot;image&quot;:{&quot;url&quot;:&quot;https://icons.biorender.com/biorender/63dd529752f9f70020b4cdc8/20230203183046/image/microtube-2ml-full-liquid.png&quot;,&quot;fallbackUrl&quot;:&quot;https://res.cloudinary.com/dlcjuc3ej/image/upload/v1675449046/ejb5ssv06wmtqyborvnk.svg#/keystone/api/icons/63dd529752f9f70020b4cdc8/20230203183046/image/microtube-2ml-full-liquid.svg&quot;,&quot;isPremium&quot;:false,&quot;size&quot;:{&quot;x&quot;:40,&quot;y&quot;:140}},&quot;source&quot;:{&quot;id&quot;:&quot;63dd529752f9f70020b4cdc8&quot;,&quot;type&quot;:&quot;ASSETS&quot;},&quot;isPremium&quot;:false,&quot;parent&quot;:{&quot;type&quot;:&quot;CHILD&quot;,&quot;parentId&quot;:&quot;feaad06b-6593-48bf-8603-ae66eafe140b&quot;,&quot;order&quot;:&quot;7&quot;}},&quot;f27687a0-b6c6-4820-a366-582decd6bca1&quot;:{&quot;id&quot;:&quot;f27687a0-b6c6-4820-a366-582decd6bca1&quot;,&quot;name&quot;:&quot;Eppendorf tube (round bottom, full liquid, open)&quot;,&quot;displayName&quot;:&quot;&quot;,&quot;type&quot;:&quot;FIGURE_OBJECT&quot;,&quot;relativeTransform&quot;:{&quot;translate&quot;:{&quot;x&quot;:318.2647441148991,&quot;y&quot;:-271.7716445349033},&quot;rotate&quot;:0,&quot;skewX&quot;:0,&quot;scale&quot;:{&quot;x&quot;:0.8267778319075902,&quot;y&quot;:0.8267778319075902}},&quot;image&quot;:{&quot;url&quot;:&quot;https://icons.biorender.com/biorender/639cc619c1ec860020da5079/20221216192605/image/eppendorf-tube-round-bottom-full-liquid-open.png&quot;,&quot;fallbackUrl&quot;:&quot;https://res.cloudinary.com/dlcjuc3ej/image/upload/v1671218765/my66aanpat0xaglp9w1a.svg#/keystone/api/icons/639cc619c1ec860020da5079/20221216192605/image/eppendorf-tube-round-bottom-full-liquid-open.svg&quot;,&quot;isPremium&quot;:false,&quot;size&quot;:{&quot;x&quot;:80,&quot;y&quot;:142.90322580645162}},&quot;source&quot;:{&quot;id&quot;:&quot;639cc619c1ec860020da5079&quot;,&quot;type&quot;:&quot;ASSETS&quot;},&quot;isPremium&quot;:false,&quot;parent&quot;:{&quot;type&quot;:&quot;CHILD&quot;,&quot;parentId&quot;:&quot;feaad06b-6593-48bf-8603-ae66eafe140b&quot;,&quot;order&quot;:&quot;8&quot;}},&quot;c6782ba2-ef06-40f4-9364-68c69ba0d936&quot;:{&quot;id&quot;:&quot;c6782ba2-ef06-40f4-9364-68c69ba0d936&quot;,&quot;name&quot;:&quot;Eppendorf tube (round bottom, open)&quot;,&quot;displayName&quot;:&quot;&quot;,&quot;type&quot;:&quot;FIGURE_OBJECT&quot;,&quot;relativeTransform&quot;:{&quot;translate&quot;:{&quot;x&quot;:77.61349693082346,&quot;y&quot;:-269.3692797281316},&quot;rotate&quot;:0,&quot;skewX&quot;:0,&quot;scale&quot;:{&quot;x&quot;:0.8267778319075902,&quot;y&quot;:0.8267778319075902}},&quot;image&quot;:{&quot;url&quot;:&quot;https://icons.biorender.com/biorender/639cc39dc1ec860020da4faf/20221216192050/image/eppendorf-tube-round-bottom-open.png&quot;,&quot;fallbackUrl&quot;:&quot;https://res.cloudinary.com/dlcjuc3ej/image/upload/v1671218450/kxtip6uuffcvjxdxbrqg.svg#/keystone/api/icons/639cc39dc1ec860020da4faf/20221216192050/image/eppendorf-tube-round-bottom-open.svg&quot;,&quot;isPremium&quot;:false,&quot;size&quot;:{&quot;x&quot;:80,&quot;y&quot;:142.90322580645162}},&quot;source&quot;:{&quot;id&quot;:&quot;639cc39dc1ec860020da4faf&quot;,&quot;type&quot;:&quot;ASSETS&quot;},&quot;isPremium&quot;:false,&quot;parent&quot;:{&quot;type&quot;:&quot;CHILD&quot;,&quot;parentId&quot;:&quot;feaad06b-6593-48bf-8603-ae66eafe140b&quot;,&quot;order&quot;:&quot;9&quot;}},&quot;e9139f80-643c-4ee1-87c2-fecc5abfb4f2&quot;:{&quot;id&quot;:&quot;e9139f80-643c-4ee1-87c2-fecc5abfb4f2&quot;,&quot;name&quot;:&quot;Eppendorf tube (round bottom, full liquid, closed)&quot;,&quot;displayName&quot;:&quot;&quot;,&quot;type&quot;:&quot;FIGURE_OBJECT&quot;,&quot;relativeTransform&quot;:{&quot;translate&quot;:{&quot;x&quot;:330.6657482406645,&quot;y&quot;:-116.73049706805841},&quot;rotate&quot;:0,&quot;skewX&quot;:0,&quot;scale&quot;:{&quot;x&quot;:0.8267778319075902,&quot;y&quot;:0.8267778319075902}},&quot;image&quot;:{&quot;url&quot;:&quot;https://icons.biorender.com/biorender/639cc31bc1ec860020da4f87/20221216191402/image/eppendorf-tube-round-bottom-full-liquid-closed.png&quot;,&quot;fallbackUrl&quot;:&quot;https://res.cloudinary.com/dlcjuc3ej/image/upload/v1671218042/buazl9xgnbfxvxbfeqgy.svg#/keystone/api/icons/639cc31bc1ec860020da4f87/20221216191402/image/eppendorf-tube-round-bottom-full-liquid-closed.svg&quot;,&quot;isPremium&quot;:false,&quot;size&quot;:{&quot;x&quot;:50,&quot;y&quot;:108.64197530864197}},&quot;source&quot;:{&quot;id&quot;:&quot;639cc31bc1ec860020da4f87&quot;,&quot;type&quot;:&quot;ASSETS&quot;},&quot;isPremium&quot;:false,&quot;parent&quot;:{&quot;type&quot;:&quot;CHILD&quot;,&quot;parentId&quot;:&quot;feaad06b-6593-48bf-8603-ae66eafe140b&quot;,&quot;order&quot;:&quot;95&quot;}},&quot;5f4a02f2-dd0a-4038-82d3-132b92dcd5ed&quot;:{&quot;id&quot;:&quot;5f4a02f2-dd0a-4038-82d3-132b92dcd5ed&quot;,&quot;name&quot;:&quot;Eppendorf tube (round bottom, closed)&quot;,&quot;displayName&quot;:&quot;&quot;,&quot;type&quot;:&quot;FIGURE_OBJECT&quot;,&quot;relativeTransform&quot;:{&quot;translate&quot;:{&quot;x&quot;:90.01540954691258,&quot;y&quot;:-116.73016700045329},&quot;rotate&quot;:0,&quot;skewX&quot;:0,&quot;scale&quot;:{&quot;x&quot;:0.8267778319075902,&quot;y&quot;:0.8267778319075902}},&quot;image&quot;:{&quot;url&quot;:&quot;https://icons.biorender.com/biorender/639cc52fc1ec860020da5028/20221216192218/image/eppendorf-tube-round-bottom-closed.png&quot;,&quot;fallbackUrl&quot;:&quot;https://res.cloudinary.com/dlcjuc3ej/image/upload/v1671218538/ymsedzffz4mewkpyj0kl.svg#/keystone/api/icons/639cc52fc1ec860020da5028/20221216192218/image/eppendorf-tube-round-bottom-closed.svg&quot;,&quot;isPremium&quot;:false,&quot;size&quot;:{&quot;x&quot;:50,&quot;y&quot;:108.64197530864197}},&quot;source&quot;:{&quot;id&quot;:&quot;639cc52fc1ec860020da5028&quot;,&quot;type&quot;:&quot;ASSETS&quot;},&quot;isPremium&quot;:false,&quot;parent&quot;:{&quot;type&quot;:&quot;CHILD&quot;,&quot;parentId&quot;:&quot;feaad06b-6593-48bf-8603-ae66eafe140b&quot;,&quot;order&quot;:&quot;97&quot;}},&quot;a41c74c0-aa9e-4fd8-9371-64421047007f&quot;:{&quot;id&quot;:&quot;a41c74c0-aa9e-4fd8-9371-64421047007f&quot;,&quot;name&quot;:&quot;Eppendorf tube (round bottom, 1/4 liquid, open)&quot;,&quot;displayName&quot;:&quot;&quot;,&quot;type&quot;:&quot;FIGURE_OBJECT&quot;,&quot;relativeTransform&quot;:{&quot;translate&quot;:{&quot;x&quot;:157.83052485052087,&quot;y&quot;:-271.7710661121848},&quot;rotate&quot;:0,&quot;skewX&quot;:0,&quot;scale&quot;:{&quot;x&quot;:0.8267778319075902,&quot;y&quot;:0.8267778319075902}},&quot;image&quot;:{&quot;url&quot;:&quot;https://icons.biorender.com/biorender/639cc5bac1ec860020da5051/20221216192422/image/eppendorf-tube-round-bottom-1/4-liquid-open.png&quot;,&quot;fallbackUrl&quot;:&quot;https://res.cloudinary.com/dlcjuc3ej/image/upload/v1671218662/gtxnan6azfvuoygdmawv.svg#/keystone/api/icons/639cc5bac1ec860020da5051/20221216192422/image/eppendorf-tube-round-bottom-1/4-liquid-open.svg&quot;,&quot;isPremium&quot;:false,&quot;size&quot;:{&quot;x&quot;:80,&quot;y&quot;:142.90322580645162}},&quot;source&quot;:{&quot;id&quot;:&quot;639cc5bac1ec860020da5051&quot;,&quot;type&quot;:&quot;ASSETS&quot;},&quot;isPremium&quot;:false,&quot;parent&quot;:{&quot;type&quot;:&quot;CHILD&quot;,&quot;parentId&quot;:&quot;feaad06b-6593-48bf-8603-ae66eafe140b&quot;,&quot;order&quot;:&quot;98&quot;}},&quot;b2594233-dad8-40ee-9632-e5ed3758eda4&quot;:{&quot;id&quot;:&quot;b2594233-dad8-40ee-9632-e5ed3758eda4&quot;,&quot;name&quot;:&quot;Eppendorf tube (round bottom, 1/4 liquid, closed)&quot;,&quot;displayName&quot;:&quot;&quot;,&quot;type&quot;:&quot;FIGURE_OBJECT&quot;,&quot;relativeTransform&quot;:{&quot;translate&quot;:{&quot;x&quot;:170.23218911149658,&quot;y&quot;:-116.73082713566353},&quot;rotate&quot;:0,&quot;skewX&quot;:0,&quot;scale&quot;:{&quot;x&quot;:0.8267778319075902,&quot;y&quot;:0.8267778319075902}},&quot;image&quot;:{&quot;url&quot;:&quot;https://icons.biorender.com/biorender/639cc574c1ec860020da5029/20221216192320/image/eppendorf-tube-round-bottom-1/4-liquid-closed.png&quot;,&quot;fallbackUrl&quot;:&quot;https://res.cloudinary.com/dlcjuc3ej/image/upload/v1671218600/hqg0qxy4g8xoqaqv6u14.svg#/keystone/api/icons/639cc574c1ec860020da5029/20221216192320/image/eppendorf-tube-round-bottom-1/4-liquid-closed.svg&quot;,&quot;isPremium&quot;:false,&quot;size&quot;:{&quot;x&quot;:50,&quot;y&quot;:108.64197530864197}},&quot;source&quot;:{&quot;id&quot;:&quot;639cc574c1ec860020da5029&quot;,&quot;type&quot;:&quot;ASSETS&quot;},&quot;isPremium&quot;:false,&quot;parent&quot;:{&quot;type&quot;:&quot;CHILD&quot;,&quot;parentId&quot;:&quot;feaad06b-6593-48bf-8603-ae66eafe140b&quot;,&quot;order&quot;:&quot;99&quot;}},&quot;0af0d02f-d5fa-46c2-9050-947f27aef91e&quot;:{&quot;id&quot;:&quot;0af0d02f-d5fa-46c2-9050-947f27aef91e&quot;,&quot;name&quot;:&quot;Eppendorf tube (round bottom, 1/2 liquid, open)&quot;,&quot;displayName&quot;:&quot;&quot;,&quot;type&quot;:&quot;FIGURE_OBJECT&quot;,&quot;relativeTransform&quot;:{&quot;translate&quot;:{&quot;x&quot;:238.0475527702183,&quot;y&quot;:-271.7707360445798},&quot;rotate&quot;:0,&quot;skewX&quot;:0,&quot;scale&quot;:{&quot;x&quot;:0.8267778319075902,&quot;y&quot;:0.8267778319075902}},&quot;image&quot;:{&quot;url&quot;:&quot;https://icons.biorender.com/biorender/639cc465c1ec860020da5000/20221216191852/image/eppendorf-tube-round-bottom-1/2-liquid-open.png&quot;,&quot;fallbackUrl&quot;:&quot;https://res.cloudinary.com/dlcjuc3ej/image/upload/v1671218332/adpxin0krsc9ndsjpa7g.svg#/keystone/api/icons/639cc465c1ec860020da5000/20221216191852/image/eppendorf-tube-round-bottom-1/2-liquid-open.svg&quot;,&quot;isPremium&quot;:false,&quot;size&quot;:{&quot;x&quot;:80,&quot;y&quot;:142.90322580645162}},&quot;source&quot;:{&quot;id&quot;:&quot;639cc465c1ec860020da5000&quot;,&quot;type&quot;:&quot;ASSETS&quot;},&quot;isPremium&quot;:false,&quot;parent&quot;:{&quot;type&quot;:&quot;CHILD&quot;,&quot;parentId&quot;:&quot;feaad06b-6593-48bf-8603-ae66eafe140b&quot;,&quot;order&quot;:&quot;995&quot;}},&quot;4afe13a8-4572-4c41-b362-3649ba232675&quot;:{&quot;id&quot;:&quot;4afe13a8-4572-4c41-b362-3649ba232675&quot;,&quot;name&quot;:&quot;Eppendorf tube (round bottom, 1/2 liquid, closed)&quot;,&quot;displayName&quot;:&quot;&quot;,&quot;type&quot;:&quot;FIGURE_OBJECT&quot;,&quot;relativeTransform&quot;:{&quot;translate&quot;:{&quot;x&quot;:250.44896867608057,&quot;y&quot;:-116.73016700045326},&quot;rotate&quot;:0,&quot;skewX&quot;:0,&quot;scale&quot;:{&quot;x&quot;:0.8267778319075902,&quot;y&quot;:0.8267778319075902}},&quot;image&quot;:{&quot;url&quot;:&quot;https://icons.biorender.com/biorender/639cc406c1ec860020da4fd7/20221216191709/image/eppendorf-tube-round-bottom-1/2-liquid-closed.png&quot;,&quot;fallbackUrl&quot;:&quot;https://res.cloudinary.com/dlcjuc3ej/image/upload/v1671218229/fah0k0aqzgnjdbfegyu5.svg#/keystone/api/icons/639cc406c1ec860020da4fd7/20221216191709/image/eppendorf-tube-round-bottom-1/2-liquid-closed.svg&quot;,&quot;isPremium&quot;:false,&quot;size&quot;:{&quot;x&quot;:50,&quot;y&quot;:108.64197530864197}},&quot;source&quot;:{&quot;id&quot;:&quot;639cc406c1ec860020da4fd7&quot;,&quot;type&quot;:&quot;ASSETS&quot;},&quot;isPremium&quot;:false,&quot;parent&quot;:{&quot;type&quot;:&quot;CHILD&quot;,&quot;parentId&quot;:&quot;feaad06b-6593-48bf-8603-ae66eafe140b&quot;,&quot;order&quot;:&quot;997&quot;}},&quot;4dab24d5-33bc-417c-9fc2-4d35058dda51&quot;:{&quot;id&quot;:&quot;4dab24d5-33bc-417c-9fc2-4d35058dda51&quot;,&quot;name&quot;:&quot;Eppendorf tube (open)&quot;,&quot;displayName&quot;:&quot;Eppendorf tube (open)&quot;,&quot;type&quot;:&quot;FIGURE_OBJECT&quot;,&quot;relativeTransform&quot;:{&quot;translate&quot;:{&quot;x&quot;:77.61399364105029,&quot;y&quot;:20.185513018863},&quot;rotate&quot;:0,&quot;skewX&quot;:0,&quot;scale&quot;:{&quot;x&quot;:0.8267778319075902,&quot;y&quot;:0.8267778319075902}},&quot;image&quot;:{&quot;url&quot;:&quot;https://icons.biorender.com/biorender/5e41d4d6eabe140028612a8f/20200210222308/image/eppendorf-tube-open.png&quot;,&quot;fallbackUrl&quot;:&quot;https://res.cloudinary.com/dlcjuc3ej/image/upload/v1581373388/wuoxf5rb4gbtswxp77mj.svg#/keystone/api/icons/5e41d4d6eabe140028612a8f/20200210222308/image/eppendorf-tube-open.svg&quot;,&quot;isPremium&quot;:false,&quot;size&quot;:{&quot;x&quot;:80,&quot;y&quot;:142.90322580645162}},&quot;source&quot;:{&quot;id&quot;:&quot;5e41d4d6eabe140028612a8f&quot;,&quot;type&quot;:&quot;ASSETS&quot;},&quot;isPremium&quot;:false,&quot;parent&quot;:{&quot;type&quot;:&quot;CHILD&quot;,&quot;parentId&quot;:&quot;feaad06b-6593-48bf-8603-ae66eafe140b&quot;,&quot;order&quot;:&quot;998&quot;}},&quot;ff117f7c-0b33-4c6a-be8d-bcf9d8830c07&quot;:{&quot;id&quot;:&quot;ff117f7c-0b33-4c6a-be8d-bcf9d8830c07&quot;,&quot;name&quot;:&quot;Eppendorf tube (3-3, open)&quot;,&quot;displayName&quot;:&quot;Eppendorf tube (3/3 liquid, open)&quot;,&quot;type&quot;:&quot;FIGURE_OBJECT&quot;,&quot;relativeTransform&quot;:{&quot;translate&quot;:{&quot;x&quot;:318.2652408251258,&quot;y&quot;:20.18569991774158},&quot;rotate&quot;:0,&quot;skewX&quot;:0,&quot;scale&quot;:{&quot;x&quot;:0.8267778319075902,&quot;y&quot;:0.8267778319075902}},&quot;image&quot;:{&quot;url&quot;:&quot;https://icons.biorender.com/biorender/5e41d8b6e250000028d2f6cd/20200210222933/image/eppendorf-tube-3-3-open.png&quot;,&quot;fallbackUrl&quot;:&quot;https://res.cloudinary.com/dlcjuc3ej/image/upload/v1581373773/mymttnckdlkfboqdevbl.svg#/keystone/api/icons/5e41d8b6e250000028d2f6cd/20200210222933/image/eppendorf-tube-3-3-open.svg&quot;,&quot;isPremium&quot;:true,&quot;size&quot;:{&quot;x&quot;:80,&quot;y&quot;:142.90322580645162}},&quot;source&quot;:{&quot;id&quot;:&quot;5e41d8b6e250000028d2f6cd&quot;,&quot;type&quot;:&quot;ASSETS&quot;},&quot;isPremium&quot;:true,&quot;parent&quot;:{&quot;type&quot;:&quot;CHILD&quot;,&quot;parentId&quot;:&quot;feaad06b-6593-48bf-8603-ae66eafe140b&quot;,&quot;order&quot;:&quot;999&quot;}},&quot;382b14ea-ebb6-4d89-b22b-9dd54ee92d93&quot;:{&quot;id&quot;:&quot;382b14ea-ebb6-4d89-b22b-9dd54ee92d93&quot;,&quot;name&quot;:&quot;Eppendorf tube (1-3, open)&quot;,&quot;displayName&quot;:&quot;Eppendorf tube (1/3 liquid, open)&quot;,&quot;type&quot;:&quot;FIGURE_OBJECT&quot;,&quot;relativeTransform&quot;:{&quot;translate&quot;:{&quot;x&quot;:157.8301947829157,&quot;y&quot;:20.184604528539374},&quot;rotate&quot;:0,&quot;skewX&quot;:0,&quot;scale&quot;:{&quot;x&quot;:0.8267778319075902,&quot;y&quot;:0.8267778319075902}},&quot;image&quot;:{&quot;url&quot;:&quot;https://icons.biorender.com/biorender/5e41d7bee250000028d2f67b/20200210222445/image/eppendorf-tube-1-3-open.png&quot;,&quot;fallbackUrl&quot;:&quot;https://res.cloudinary.com/dlcjuc3ej/image/upload/v1581373485/m3ui4koc2z6ezukn2zik.svg#/keystone/api/icons/5e41d7bee250000028d2f67b/20200210222445/image/eppendorf-tube-1-3-open.svg&quot;,&quot;isPremium&quot;:true,&quot;size&quot;:{&quot;x&quot;:80,&quot;y&quot;:142.90322580645162}},&quot;source&quot;:{&quot;id&quot;:&quot;5e41d7bee250000028d2f67b&quot;,&quot;type&quot;:&quot;ASSETS&quot;},&quot;isPremium&quot;:true,&quot;parent&quot;:{&quot;type&quot;:&quot;CHILD&quot;,&quot;parentId&quot;:&quot;feaad06b-6593-48bf-8603-ae66eafe140b&quot;,&quot;order&quot;:&quot;9995&quot;}},&quot;16d5a84c-5a67-4e62-ab9d-187abbec134f&quot;:{&quot;id&quot;:&quot;16d5a84c-5a67-4e62-ab9d-187abbec134f&quot;,&quot;name&quot;:&quot;Eppendorf tube (2-3, open)&quot;,&quot;displayName&quot;:&quot;Eppendorf tube (2/3 liquid, open)&quot;,&quot;type&quot;:&quot;FIGURE_OBJECT&quot;,&quot;relativeTransform&quot;:{&quot;translate&quot;:{&quot;x&quot;:238.0475527702183,&quot;y&quot;:20.184604528539417},&quot;rotate&quot;:0,&quot;skewX&quot;:0,&quot;scale&quot;:{&quot;x&quot;:0.8267778319075902,&quot;y&quot;:0.8267778319075902}},&quot;image&quot;:{&quot;url&quot;:&quot;https://icons.biorender.com/biorender/5e41d859e250000028d2f6a4/20200210222612/image/eppendorf-tube-2-3-open.png&quot;,&quot;fallbackUrl&quot;:&quot;https://res.cloudinary.com/dlcjuc3ej/image/upload/v1581373572/tlmmnlxyp6muwbuigef0.svg#/keystone/api/icons/5e41d859e250000028d2f6a4/20200210222612/image/eppendorf-tube-2-3-open.svg&quot;,&quot;isPremium&quot;:false,&quot;size&quot;:{&quot;x&quot;:80,&quot;y&quot;:142.90322580645162}},&quot;source&quot;:{&quot;id&quot;:&quot;5e41d859e250000028d2f6a4&quot;,&quot;type&quot;:&quot;ASSETS&quot;},&quot;isPremium&quot;:false,&quot;parent&quot;:{&quot;type&quot;:&quot;CHILD&quot;,&quot;parentId&quot;:&quot;feaad06b-6593-48bf-8603-ae66eafe140b&quot;,&quot;order&quot;:&quot;9997&quot;}},&quot;918dcb36-9a85-4285-a87e-c3ddff46abe8&quot;:{&quot;id&quot;:&quot;918dcb36-9a85-4285-a87e-c3ddff46abe8&quot;,&quot;name&quot;:&quot;Eppendorf tube (1-3, closed)&quot;,&quot;displayName&quot;:&quot;Eppendorf tube (1/3 liquid, closed)&quot;,&quot;type&quot;:&quot;FIGURE_OBJECT&quot;,&quot;relativeTransform&quot;:{&quot;translate&quot;:{&quot;x&quot;:170.23235575411815,&quot;y&quot;:157.10179493479285},&quot;rotate&quot;:0,&quot;skewX&quot;:0,&quot;scale&quot;:{&quot;x&quot;:0.8267778319075902,&quot;y&quot;:0.8267778319075902}},&quot;image&quot;:{&quot;url&quot;:&quot;https://icons.biorender.com/biorender/5e41d978e250000028d2f71e/20200210223123/image/eppendorf-tube-1-3-closed.png&quot;,&quot;fallbackUrl&quot;:&quot;https://res.cloudinary.com/dlcjuc3ej/image/upload/v1581373883/hxkpb69d5adslm6pot7s.svg#/keystone/api/icons/5e41d978e250000028d2f71e/20200210223123/image/eppendorf-tube-1-3-closed.svg&quot;,&quot;isPremium&quot;:true,&quot;size&quot;:{&quot;x&quot;:50,&quot;y&quot;:108.64197530864197}},&quot;source&quot;:{&quot;id&quot;:&quot;5e41d978e250000028d2f71e&quot;,&quot;type&quot;:&quot;ASSETS&quot;},&quot;isPremium&quot;:true,&quot;parent&quot;:{&quot;type&quot;:&quot;CHILD&quot;,&quot;parentId&quot;:&quot;feaad06b-6593-48bf-8603-ae66eafe140b&quot;,&quot;order&quot;:&quot;9998&quot;}},&quot;ab325f4f-2fbe-489e-8f32-1938914ba515&quot;:{&quot;id&quot;:&quot;ab325f4f-2fbe-489e-8f32-1938914ba515&quot;,&quot;name&quot;:&quot;Eppendorf tube (0-0, closed)&quot;,&quot;displayName&quot;:&quot;Eppendorf tube (closed)&quot;,&quot;type&quot;:&quot;FIGURE_OBJECT&quot;,&quot;relativeTransform&quot;:{&quot;translate&quot;:{&quot;x&quot;:90.01507947930729,&quot;y&quot;:157.1017949347929},&quot;rotate&quot;:0,&quot;skewX&quot;:0,&quot;scale&quot;:{&quot;x&quot;:0.8267778319075902,&quot;y&quot;:0.8267778319075902}},&quot;image&quot;:{&quot;url&quot;:&quot;https://icons.biorender.com/biorender/5e41d0c7eabe140028612a8e/20200210220847/image/eppendorf-tube-0-0-closed.png&quot;,&quot;fallbackUrl&quot;:&quot;https://res.cloudinary.com/dlcjuc3ej/image/upload/v1581372527/rmhp1fdca56rzqeijevf.svg#/keystone/api/icons/5e41d0c7eabe140028612a8e/20200210220847/image/eppendorf-tube-0-0-closed.svg&quot;,&quot;isPremium&quot;:false,&quot;size&quot;:{&quot;x&quot;:50,&quot;y&quot;:108.64197530864197}},&quot;source&quot;:{&quot;id&quot;:&quot;5e41d0c7eabe140028612a8e&quot;,&quot;type&quot;:&quot;ASSETS&quot;},&quot;isPremium&quot;:false,&quot;parent&quot;:{&quot;type&quot;:&quot;CHILD&quot;,&quot;parentId&quot;:&quot;feaad06b-6593-48bf-8603-ae66eafe140b&quot;,&quot;order&quot;:&quot;9999&quot;}},&quot;1b10dc5b-94f7-450a-9ad0-d9d37a8948d3&quot;:{&quot;id&quot;:&quot;1b10dc5b-94f7-450a-9ad0-d9d37a8948d3&quot;,&quot;name&quot;:&quot;Eppendorf tube (2-3, closed)&quot;,&quot;displayName&quot;:&quot;Eppendorf tube (2/3 liquid, closed)&quot;,&quot;type&quot;:&quot;FIGURE_OBJECT&quot;,&quot;relativeTransform&quot;:{&quot;translate&quot;:{&quot;x&quot;:250.44946538630728,&quot;y&quot;:157.10204328990628},&quot;rotate&quot;:0,&quot;skewX&quot;:0,&quot;scale&quot;:{&quot;x&quot;:0.8267778319075902,&quot;y&quot;:0.8267778319075902}},&quot;image&quot;:{&quot;url&quot;:&quot;https://icons.biorender.com/biorender/5e41d9e1e250000028d2f747/20200210223234/image/eppendorf-tube-2-3-closed.png&quot;,&quot;fallbackUrl&quot;:&quot;https://res.cloudinary.com/dlcjuc3ej/image/upload/v1581373954/nngdqp51odoekaeiuc07.svg#/keystone/api/icons/5e41d9e1e250000028d2f747/20200210223234/image/eppendorf-tube-2-3-closed.svg&quot;,&quot;isPremium&quot;:false,&quot;size&quot;:{&quot;x&quot;:50,&quot;y&quot;:108.64197530864197}},&quot;source&quot;:{&quot;id&quot;:&quot;5e41d9e1e250000028d2f747&quot;,&quot;type&quot;:&quot;ASSETS&quot;},&quot;isPremium&quot;:false,&quot;parent&quot;:{&quot;type&quot;:&quot;CHILD&quot;,&quot;parentId&quot;:&quot;feaad06b-6593-48bf-8603-ae66eafe140b&quot;,&quot;order&quot;:&quot;99995&quot;}},&quot;dd211794-5495-4e77-a275-cf3eede39226&quot;:{&quot;id&quot;:&quot;dd211794-5495-4e77-a275-cf3eede39226&quot;,&quot;name&quot;:&quot;Eppendorf tube (3-3, closed)&quot;,&quot;displayName&quot;:&quot;Eppendorf tube (3/3 liquid, closed)&quot;,&quot;type&quot;:&quot;FIGURE_OBJECT&quot;,&quot;relativeTransform&quot;:{&quot;translate&quot;:{&quot;x&quot;:330.6656665281728,&quot;y&quot;:157.10129822456614},&quot;rotate&quot;:0,&quot;skewX&quot;:0,&quot;scale&quot;:{&quot;x&quot;:0.8267778319075902,&quot;y&quot;:0.8267778319075902}},&quot;image&quot;:{&quot;url&quot;:&quot;https://icons.biorender.com/biorender/5e41da31e250000028d2f770/20200210223401/image/eppendorf-tube-3-3-closed.png&quot;,&quot;fallbackUrl&quot;:&quot;https://res.cloudinary.com/dlcjuc3ej/image/upload/v1581374041/yiosjifazkcnrmizeizo.svg#/keystone/api/icons/5e41da31e250000028d2f770/20200210223401/image/eppendorf-tube-3-3-closed.svg&quot;,&quot;isPremium&quot;:true,&quot;size&quot;:{&quot;x&quot;:50,&quot;y&quot;:108.64197530864197}},&quot;source&quot;:{&quot;id&quot;:&quot;5e41da31e250000028d2f770&quot;,&quot;type&quot;:&quot;ASSETS&quot;},&quot;isPremium&quot;:true,&quot;parent&quot;:{&quot;type&quot;:&quot;CHILD&quot;,&quot;parentId&quot;:&quot;feaad06b-6593-48bf-8603-ae66eafe140b&quot;,&quot;order&quot;:&quot;99997&quot;}},&quot;a6857659-177c-4e82-b145-8f1d8b15c82f&quot;:{&quot;relativeTransform&quot;:{&quot;translate&quot;:{&quot;x&quot;:-299.9635823649316,&quot;y&quot;:-409.0209087487382},&quot;rotate&quot;:0,&quot;skewX&quot;:0,&quot;scale&quot;:{&quot;x&quot;:1,&quot;y&quot;:1}},&quot;type&quot;:&quot;FIGURE_OBJECT&quot;,&quot;id&quot;:&quot;a6857659-177c-4e82-b145-8f1d8b15c82f&quot;,&quot;parent&quot;:{&quot;type&quot;:&quot;CHILD&quot;,&quot;parentId&quot;:&quot;feaad06b-6593-48bf-8603-ae66eafe140b&quot;,&quot;order&quot;:&quot;99998&quot;},&quot;name&quot;:&quot;Micro tube (0.5mL, with cap) &quot;,&quot;displayName&quot;:&quot;Micro tube (0.5mL, with cap) &quot;,&quot;source&quot;:{&quot;id&quot;:&quot;620ac1428e6a0800a2435adc&quot;,&quot;type&quot;:&quot;ASSETS&quot;},&quot;isPremium&quot;:true},&quot;3529a55d-d1fc-401f-a434-4b910b2356ab&quot;:{&quot;id&quot;:&quot;3529a55d-d1fc-401f-a434-4b910b2356ab&quot;,&quot;name&quot;:&quot;Micro tube (0.5mL)&quot;,&quot;type&quot;:&quot;FIGURE_OBJECT&quot;,&quot;relativeTransform&quot;:{&quot;translate&quot;:{&quot;x&quot;:15.829335414137539,&quot;y&quot;:137.68898029661034},&quot;rotate&quot;:0,&quot;skewX&quot;:0,&quot;scale&quot;:{&quot;x&quot;:0.7739235250589448,&quot;y&quot;:0.7739235250589448}},&quot;image&quot;:{&quot;url&quot;:&quot;https://icons.biorender.com/biorender/620a80c9d304000029eafd81/20220214162212/image/micro-tube-05-ml.png&quot;,&quot;fallbackUrl&quot;:&quot;https://res.cloudinary.com/dlcjuc3ej/image/upload/v1644855732/jownl6zguibqagxm2rls.svg#/keystone/api/icons/620a80c9d304000029eafd81/20220214162212/image/micro-tube-05-ml.svg&quot;,&quot;isPremium&quot;:false,&quot;isPacked&quot;:true,&quot;size&quot;:{&quot;x&quot;:40,&quot;y&quot;:140}},&quot;source&quot;:{&quot;id&quot;:&quot;620a80c9d304000029eafd81&quot;,&quot;type&quot;:&quot;ASSETS&quot;},&quot;isPremium&quot;:false,&quot;parent&quot;:{&quot;type&quot;:&quot;CHILD&quot;,&quot;parentId&quot;:&quot;a6857659-177c-4e82-b145-8f1d8b15c82f&quot;,&quot;order&quot;:&quot;2&quot;}},&quot;c4f53f65-ea48-4e8e-b973-0885dcd5f78b&quot;:{&quot;id&quot;:&quot;c4f53f65-ea48-4e8e-b973-0885dcd5f78b&quot;,&quot;name&quot;:&quot;Screw cap (micro tube)&quot;,&quot;type&quot;:&quot;FIGURE_OBJECT&quot;,&quot;relativeTransform&quot;:{&quot;translate&quot;:{&quot;x&quot;:15.828989084761487,&quot;y&quot;:87.93266418115982},&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a6857659-177c-4e82-b145-8f1d8b15c82f&quot;,&quot;order&quot;:&quot;5&quot;}},&quot;cedb4b37-a010-4d22-9645-33e6fb120c37&quot;:{&quot;relativeTransform&quot;:{&quot;translate&quot;:{&quot;x&quot;:-399.5481706925925,&quot;y&quot;:12.496028278126076},&quot;rotate&quot;:0},&quot;type&quot;:&quot;FIGURE_OBJECT&quot;,&quot;id&quot;:&quot;cedb4b37-a010-4d22-9645-33e6fb120c37&quot;,&quot;parent&quot;:{&quot;type&quot;:&quot;CHILD&quot;,&quot;parentId&quot;:&quot;feaad06b-6593-48bf-8603-ae66eafe140b&quot;,&quot;order&quot;:&quot;999997&quot;},&quot;name&quot;:&quot;Microtube (2mL, with cap)&quot;,&quot;displayName&quot;:&quot;Microtube (2mL, with cap)&quot;,&quot;source&quot;:{&quot;id&quot;:&quot;63dd5346c9513fbe737bee2c&quot;,&quot;type&quot;:&quot;ASSETS&quot;},&quot;isPremium&quot;:true,&quot;opacity&quot;:1},&quot;11bd1ba4-e07c-4807-ad09-ff8c0dd7d1fe&quot;:{&quot;id&quot;:&quot;11bd1ba4-e07c-4807-ad09-ff8c0dd7d1fe&quot;,&quot;name&quot;:&quot;Screw cap (micro tube)&quot;,&quot;type&quot;:&quot;FIGURE_OBJECT&quot;,&quot;relativeTransform&quot;:{&quot;translate&quot;:{&quot;x&quot;:53.5680248158534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cedb4b37-a010-4d22-9645-33e6fb120c37&quot;,&quot;order&quot;:&quot;5&quot;},&quot;styles&quot;:{&quot;cap-hidden&quot;:[{&quot;styleName&quot;:&quot;MONOCHROME_COLOR&quot;,&quot;index&quot;:0,&quot;color&quot;:&quot;#087C20&quot;}]}},&quot;142b8114-3305-4f01-8232-83371118cd05&quot;:{&quot;id&quot;:&quot;142b8114-3305-4f01-8232-83371118cd05&quot;,&quot;name&quot;:&quot;Microtube (2mL)&quot;,&quot;displayName&quot;:&quot;Microtube (2mL)&quot;,&quot;type&quot;:&quot;FIGURE_OBJECT&quot;,&quot;relativeTransform&quot;:{&quot;translate&quot;:{&quot;x&quot;:53.56778284544247,&quot;y&quot;:-139.8249504907846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cedb4b37-a010-4d22-9645-33e6fb120c37&quot;,&quot;order&quot;:&quot;2&quot;},&quot;opacity&quot;:1},&quot;e30c0529-baad-4dd9-af18-819f58d7055d&quot;:{&quot;relativeTransform&quot;:{&quot;translate&quot;:{&quot;x&quot;:-678.4791878304857,&quot;y&quot;:12.496565373636841},&quot;rotate&quot;:0},&quot;type&quot;:&quot;FIGURE_OBJECT&quot;,&quot;id&quot;:&quot;e30c0529-baad-4dd9-af18-819f58d7055d&quot;,&quot;parent&quot;:{&quot;type&quot;:&quot;CHILD&quot;,&quot;parentId&quot;:&quot;feaad06b-6593-48bf-8603-ae66eafe140b&quot;,&quot;order&quot;:&quot;999998&quot;},&quot;name&quot;:&quot;Microtube (2mL, full liquid, with cap)&quot;,&quot;displayName&quot;:&quot;Microtube (2mL, full liquid, with cap)&quot;,&quot;source&quot;:{&quot;id&quot;:&quot;63dd53a45d5ad2c37437018b&quot;,&quot;type&quot;:&quot;ASSETS&quot;},&quot;isPremium&quot;:true},&quot;53fa9c90-1a32-42a7-91ac-88875b8ad6e9&quot;:{&quot;id&quot;:&quot;53fa9c90-1a32-42a7-91ac-88875b8ad6e9&quot;,&quot;name&quot;:&quot;Screw cap (micro tube)&quot;,&quot;type&quot;:&quot;FIGURE_OBJECT&quot;,&quot;relativeTransform&quot;:{&quot;translate&quot;:{&quot;x&quot;:278.3240801835418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e30c0529-baad-4dd9-af18-819f58d7055d&quot;,&quot;order&quot;:&quot;5&quot;}},&quot;26188531-85f8-4ce5-80cc-fa6d99dc8fc5&quot;:{&quot;id&quot;:&quot;26188531-85f8-4ce5-80cc-fa6d99dc8fc5&quot;,&quot;name&quot;:&quot;Microtube (2mL, full liquid)&quot;,&quot;displayName&quot;:&quot;Microtube (2mL, full liquid)&quot;,&quot;type&quot;:&quot;FIGURE_OBJECT&quot;,&quot;relativeTransform&quot;:{&quot;translate&quot;:{&quot;x&quot;:278.32340945026834,&quot;y&quot;:-139.824476834756},&quot;rotate&quot;:0,&quot;skewX&quot;:0,&quot;scale&quot;:{&quot;x&quot;:0.7739235250589448,&quot;y&quot;:0.7739235250589448}},&quot;image&quot;:{&quot;url&quot;:&quot;https://icons.biorender.com/biorender/63dd529752f9f70020b4cdc8/20230203183046/image/microtube-2ml-full-liquid.png&quot;,&quot;fallbackUrl&quot;:&quot;https://res.cloudinary.com/dlcjuc3ej/image/upload/v1675449046/ejb5ssv06wmtqyborvnk.svg#/keystone/api/icons/63dd529752f9f70020b4cdc8/20230203183046/image/microtube-2ml-full-liquid.svg&quot;,&quot;isPremium&quot;:false,&quot;size&quot;:{&quot;x&quot;:40,&quot;y&quot;:140}},&quot;source&quot;:{&quot;id&quot;:&quot;63dd529752f9f70020b4cdc8&quot;,&quot;type&quot;:&quot;ASSETS&quot;},&quot;isPremium&quot;:false,&quot;parent&quot;:{&quot;type&quot;:&quot;CHILD&quot;,&quot;parentId&quot;:&quot;e30c0529-baad-4dd9-af18-819f58d7055d&quot;,&quot;order&quot;:&quot;2&quot;}},&quot;530531d9-977e-4024-9ad4-ca3a93d55013&quot;:{&quot;id&quot;:&quot;530531d9-977e-4024-9ad4-ca3a93d55013&quot;,&quot;name&quot;:&quot;Lyophilization vial (amber, 10mL)&quot;,&quot;displayName&quot;:&quot;&quot;,&quot;type&quot;:&quot;FIGURE_OBJECT&quot;,&quot;relativeTransform&quot;:{&quot;translate&quot;:{&quot;x&quot;:-387.50394814667527,&quot;y&quot;:124.99435827072574},&quot;rotate&quot;:0,&quot;skewX&quot;:0,&quot;scale&quot;:{&quot;x&quot;:0.5625958091503246,&quot;y&quot;:0.5625958091503246}},&quot;image&quot;:{&quot;url&quot;:&quot;https://icons.biorender.com/biorender/62963d46dcf10000282b3ec6/20220531160815/image/lyophyilisation-vial-amber-10ml.png&quot;,&quot;fallbackUrl&quot;:&quot;https://res.cloudinary.com/dlcjuc3ej/image/upload/v1654013295/x2fffqcwdj8ujzen2jhp.svg#/keystone/api/icons/62963d46dcf10000282b3ec6/20220531160815/image/lyophyilisation-vial-amber-10ml.svg&quot;,&quot;isPremium&quot;:false,&quot;size&quot;:{&quot;x&quot;:100,&quot;y&quot;:192.85714285714286}},&quot;source&quot;:{&quot;id&quot;:&quot;62963d46dcf10000282b3ec6&quot;,&quot;type&quot;:&quot;ASSETS&quot;},&quot;isPremium&quot;:false,&quot;parent&quot;:{&quot;type&quot;:&quot;CHILD&quot;,&quot;parentId&quot;:&quot;feaad06b-6593-48bf-8603-ae66eafe140b&quot;,&quot;order&quot;:&quot;999999&quot;}},&quot;a3b78e79-0fc3-4851-b378-b789efb5723a&quot;:{&quot;id&quot;:&quot;a3b78e79-0fc3-4851-b378-b789efb5723a&quot;,&quot;name&quot;:&quot;Lyophilization vial (amber, 10mL, with liquid)&quot;,&quot;displayName&quot;:&quot;&quot;,&quot;type&quot;:&quot;FIGURE_OBJECT&quot;,&quot;relativeTransform&quot;:{&quot;translate&quot;:{&quot;x&quot;:-267.25362098126277,&quot;y&quot;:124.99413367030206},&quot;rotate&quot;:0,&quot;skewX&quot;:0,&quot;scale&quot;:{&quot;x&quot;:0.5625958091503246,&quot;y&quot;:0.5625958091503246}},&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feaad06b-6593-48bf-8603-ae66eafe140b&quot;,&quot;order&quot;:&quot;9999995&quot;},&quot;styles&quot;:{&quot;liquid&quot;:[{&quot;styleName&quot;:&quot;MONOCHROME_COLOR&quot;,&quot;index&quot;:0,&quot;color&quot;:&quot;#898982&quot;}]}},&quot;719bef1b-f2ce-4e56-9ee9-cec7a7ff7096&quot;:{&quot;id&quot;:&quot;719bef1b-f2ce-4e56-9ee9-cec7a7ff7096&quot;,&quot;name&quot;:&quot;Lyophilization vial (amber, 10mL, post-lyophilisation)&quot;,&quot;displayName&quot;:&quot;&quot;,&quot;type&quot;:&quot;FIGURE_OBJECT&quot;,&quot;relativeTransform&quot;:{&quot;translate&quot;:{&quot;x&quot;:-327.3789535616617,&quot;y&quot;:124.99374007218546},&quot;rotate&quot;:0,&quot;skewX&quot;:0,&quot;scale&quot;:{&quot;x&quot;:0.5625958091503246,&quot;y&quot;:0.5625958091503246}},&quot;image&quot;:{&quot;url&quot;:&quot;https://icons.biorender.com/biorender/62963de7dcf10000282b3ef0/20220531161114/image/lyophyilisation-vial-amber-10ml-post-lyophilisation.png&quot;,&quot;fallbackUrl&quot;:&quot;https://res.cloudinary.com/dlcjuc3ej/image/upload/v1654013474/jyni3tbdehilmzoektfo.svg#/keystone/api/icons/62963de7dcf10000282b3ef0/20220531161114/image/lyophyilisation-vial-amber-10ml-post-lyophilisation.svg&quot;,&quot;isPremium&quot;:false,&quot;size&quot;:{&quot;x&quot;:100,&quot;y&quot;:192.85714285714286}},&quot;source&quot;:{&quot;id&quot;:&quot;62963de7dcf10000282b3ef0&quot;,&quot;type&quot;:&quot;ASSETS&quot;},&quot;isPremium&quot;:false,&quot;parent&quot;:{&quot;type&quot;:&quot;CHILD&quot;,&quot;parentId&quot;:&quot;feaad06b-6593-48bf-8603-ae66eafe140b&quot;,&quot;order&quot;:&quot;9999997&quot;}},&quot;1747e85a-7c69-4a22-9082-671c0ddac15c&quot;:{&quot;id&quot;:&quot;1747e85a-7c69-4a22-9082-671c0ddac15c&quot;,&quot;name&quot;:&quot;Lyophilization vial (10mL)&quot;,&quot;displayName&quot;:&quot;&quot;,&quot;type&quot;:&quot;FIGURE_OBJECT&quot;,&quot;relativeTransform&quot;:{&quot;translate&quot;:{&quot;x&quot;:-387.5042305393297,&quot;y&quot;:265.1265033055841},&quot;rotate&quot;:0,&quot;skewX&quot;:0,&quot;scale&quot;:{&quot;x&quot;:0.5625958091503246,&quot;y&quot;:0.5625958091503246}},&quot;image&quot;:{&quot;url&quot;:&quot;https://icons.biorender.com/biorender/62963c4fdcf10000282b3e8e/20220531160413/image/lyophyilisation-vial-10ml.png&quot;,&quot;fallbackUrl&quot;:&quot;https://res.cloudinary.com/dlcjuc3ej/image/upload/v1654013053/vk62owtyeiv8tomeirbj.svg#/keystone/api/icons/62963c4fdcf10000282b3e8e/20220531160413/image/lyophyilisation-vial-10ml.svg&quot;,&quot;isPremium&quot;:false,&quot;size&quot;:{&quot;x&quot;:100,&quot;y&quot;:192.85714285714286}},&quot;source&quot;:{&quot;id&quot;:&quot;62963c4fdcf10000282b3e8e&quot;,&quot;type&quot;:&quot;ASSETS&quot;},&quot;isPremium&quot;:false,&quot;parent&quot;:{&quot;type&quot;:&quot;CHILD&quot;,&quot;parentId&quot;:&quot;feaad06b-6593-48bf-8603-ae66eafe140b&quot;,&quot;order&quot;:&quot;9999998&quot;}},&quot;f1447109-ca48-4117-bbf5-3f9b59cb9e37&quot;:{&quot;id&quot;:&quot;f1447109-ca48-4117-bbf5-3f9b59cb9e37&quot;,&quot;name&quot;:&quot;Lyophilization vial (10mL, post-lyophilisation)&quot;,&quot;displayName&quot;:&quot;&quot;,&quot;type&quot;:&quot;FIGURE_OBJECT&quot;,&quot;relativeTransform&quot;:{&quot;translate&quot;:{&quot;x&quot;:-327.378784563969,&quot;y&quot;:265.12654293508194},&quot;rotate&quot;:0,&quot;skewX&quot;:0,&quot;scale&quot;:{&quot;x&quot;:0.5625958091503246,&quot;y&quot;:0.5625958091503246}},&quot;image&quot;:{&quot;url&quot;:&quot;https://icons.biorender.com/biorender/62963ce9dcf10000282b3eb8/20220531160725/image/lyophyilisation-vial-10ml-post-lyophilisation.png&quot;,&quot;fallbackUrl&quot;:&quot;https://res.cloudinary.com/dlcjuc3ej/image/upload/v1654013245/gtth2scn2kdcm4jkhluc.svg#/keystone/api/icons/62963ce9dcf10000282b3eb8/20220531160725/image/lyophyilisation-vial-10ml-post-lyophilisation.svg&quot;,&quot;isPremium&quot;:false,&quot;size&quot;:{&quot;x&quot;:100,&quot;y&quot;:192.85714285714286}},&quot;source&quot;:{&quot;id&quot;:&quot;62963ce9dcf10000282b3eb8&quot;,&quot;type&quot;:&quot;ASSETS&quot;},&quot;isPremium&quot;:false,&quot;parent&quot;:{&quot;type&quot;:&quot;CHILD&quot;,&quot;parentId&quot;:&quot;feaad06b-6593-48bf-8603-ae66eafe140b&quot;,&quot;order&quot;:&quot;9999999&quot;}},&quot;fb0eb1e4-72e3-4bc8-9905-6b502590e848&quot;:{&quot;id&quot;:&quot;fb0eb1e4-72e3-4bc8-9905-6b502590e848&quot;,&quot;name&quot;:&quot;Lyophilization vial (10mL, with liquid)&quot;,&quot;displayName&quot;:&quot;&quot;,&quot;type&quot;:&quot;FIGURE_OBJECT&quot;,&quot;relativeTransform&quot;:{&quot;translate&quot;:{&quot;x&quot;:-267.2528893877608,&quot;y&quot;:265.12671193277475},&quot;rotate&quot;:0,&quot;skewX&quot;:0,&quot;scale&quot;:{&quot;x&quot;:0.5625958091503246,&quot;y&quot;:0.5625958091503246}},&quot;image&quot;:{&quot;url&quot;:&quot;https://icons.biorender.com/biorender/62963c86dcf10000282b3e8f/20220531160522/image/lyophyilisation-vial-10ml-with-liquid.png&quot;,&quot;fallbackUrl&quot;:&quot;https://res.cloudinary.com/dlcjuc3ej/image/upload/v1654013122/gx0iyujsg1ensegjotp8.svg#/keystone/api/icons/62963c86dcf10000282b3e8f/20220531160522/image/lyophyilisation-vial-10ml-with-liquid.svg&quot;,&quot;isPremium&quot;:false,&quot;size&quot;:{&quot;x&quot;:100,&quot;y&quot;:192.85714285714286}},&quot;source&quot;:{&quot;id&quot;:&quot;62963c86dcf10000282b3e8f&quot;,&quot;type&quot;:&quot;ASSETS&quot;},&quot;isPremium&quot;:false,&quot;parent&quot;:{&quot;type&quot;:&quot;CHILD&quot;,&quot;parentId&quot;:&quot;feaad06b-6593-48bf-8603-ae66eafe140b&quot;,&quot;order&quot;:&quot;99999995&quot;}},&quot;bfbaf112-919f-4695-ab3c-024096d92106&quot;:{&quot;relativeTransform&quot;:{&quot;translate&quot;:{&quot;x&quot;:99.17202919830424,&quot;y&quot;:170.97873728761283},&quot;rotate&quot;:0,&quot;skewX&quot;:0,&quot;scale&quot;:{&quot;x&quot;:1,&quot;y&quot;:1}},&quot;type&quot;:&quot;FIGURE_OBJECT&quot;,&quot;id&quot;:&quot;bfbaf112-919f-4695-ab3c-024096d92106&quot;,&quot;parent&quot;:{&quot;type&quot;:&quot;CHILD&quot;,&quot;parentId&quot;:&quot;feaad06b-6593-48bf-8603-ae66eafe140b&quot;,&quot;order&quot;:&quot;99999997&quot;},&quot;name&quot;:&quot;Lyophilization vial (10mL, with stopper)&quot;,&quot;displayName&quot;:&quot;Lyophilization vial (10mL, with stopper)&quot;,&quot;source&quot;:{&quot;id&quot;:&quot;629661cb1106f582f7708e16&quot;,&quot;type&quot;:&quot;ASSETS&quot;},&quot;isPremium&quot;:true},&quot;56cc472d-d155-400a-b387-21bd805219a5&quot;:{&quot;id&quot;:&quot;56cc472d-d155-400a-b387-21bd805219a5&quot;,&quot;name&quot;:&quot;Lyophilization vial (10mL, with liquid)&quot;,&quot;displayName&quot;:&quot;&quot;,&quot;type&quot;:&quot;FIGURE_OBJECT&quot;,&quot;relativeTransform&quot;:{&quot;translate&quot;:{&quot;x&quot;:-306.2987988094332,&quot;y&quot;:100.8440403084847},&quot;rotate&quot;:0,&quot;skewX&quot;:0,&quot;scale&quot;:{&quot;x&quot;:0.5625958091503246,&quot;y&quot;:0.5625958091503246}},&quot;image&quot;:{&quot;url&quot;:&quot;https://icons.biorender.com/biorender/62963c86dcf10000282b3e8f/20220531160522/image/lyophyilisation-vial-10ml-with-liquid.png&quot;,&quot;fallbackUrl&quot;:&quot;https://res.cloudinary.com/dlcjuc3ej/image/upload/v1654013122/gx0iyujsg1ensegjotp8.svg#/keystone/api/icons/62963c86dcf10000282b3e8f/20220531160522/image/lyophyilisation-vial-10ml-with-liquid.svg&quot;,&quot;isPremium&quot;:false,&quot;size&quot;:{&quot;x&quot;:100,&quot;y&quot;:192.85714285714286}},&quot;source&quot;:{&quot;id&quot;:&quot;62963c86dcf10000282b3e8f&quot;,&quot;type&quot;:&quot;ASSETS&quot;},&quot;isPremium&quot;:false,&quot;parent&quot;:{&quot;type&quot;:&quot;CHILD&quot;,&quot;parentId&quot;:&quot;bfbaf112-919f-4695-ab3c-024096d92106&quot;,&quot;order&quot;:&quot;2&quot;}},&quot;2e59cbc1-3196-4ea0-8891-e798d540c413&quot;:{&quot;type&quot;:&quot;FIGURE_OBJECT&quot;,&quot;id&quot;:&quot;2e59cbc1-3196-4ea0-8891-e798d540c413&quot;,&quot;parent&quot;:{&quot;type&quot;:&quot;CHILD&quot;,&quot;parentId&quot;:&quot;bfbaf112-919f-4695-ab3c-024096d92106&quot;,&quot;order&quot;:&quot;5&quot;},&quot;relativeTransform&quot;:{&quot;translate&quot;:{&quot;x&quot;:0,&quot;y&quot;:0},&quot;rotate&quot;:0}},&quot;337e3abb-c79b-482b-b8d5-a4dea3b80a8d&quot;:{&quot;type&quot;:&quot;FIGURE_OBJECT&quot;,&quot;id&quot;:&quot;337e3abb-c79b-482b-b8d5-a4dea3b80a8d&quot;,&quot;parent&quot;:{&quot;type&quot;:&quot;CHILD&quot;,&quot;parentId&quot;:&quot;2e59cbc1-3196-4ea0-8891-e798d540c413&quot;,&quot;order&quot;:&quot;2&quot;},&quot;relativeTransform&quot;:{&quot;translate&quot;:{&quot;x&quot;:0,&quot;y&quot;:0},&quot;rotate&quot;:0}},&quot;65e879b5-4d6a-41c1-9baf-fc6a5dc05f4e&quot;:{&quot;id&quot;:&quot;65e879b5-4d6a-41c1-9baf-fc6a5dc05f4e&quot;,&quot;name&quot;:&quot;Lyophilisation stopper&quot;,&quot;displayName&quot;:&quot;&quot;,&quot;type&quot;:&quot;FIGURE_OBJECT&quot;,&quot;relativeTransform&quot;:{&quot;translate&quot;:{&quot;x&quot;:-306.2987988094332,&quot;y&quot;:50.078859565133115},&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337e3abb-c79b-482b-b8d5-a4dea3b80a8d&quot;,&quot;order&quot;:&quot;5&quot;}},&quot;aff1f196-cc7c-4c57-a67b-852097430899&quot;:{&quot;type&quot;:&quot;FIGURE_OBJECT&quot;,&quot;id&quot;:&quot;aff1f196-cc7c-4c57-a67b-852097430899&quot;,&quot;parent&quot;:{&quot;type&quot;:&quot;CROP&quot;,&quot;parentId&quot;:&quot;337e3abb-c79b-482b-b8d5-a4dea3b80a8d&quot;,&quot;order&quot;:&quot;5&quot;},&quot;relativeTransform&quot;:{&quot;translate&quot;:{&quot;x&quot;:-305.961241323943,&quot;y&quot;:45.472441909603525},&quot;rotate&quot;:0,&quot;skewX&quot;:0,&quot;scale&quot;:{&quot;x&quot;:22.390810886496176,&quot;y&quot;:12.270954301293411}},&quot;path&quot;:{&quot;type&quot;:&quot;ELLIPSE&quot;,&quot;size&quot;:{&quot;x&quot;:2,&quot;y&quot;:2}},&quot;pathStyles&quot;:[{&quot;type&quot;:&quot;FILL&quot;,&quot;fillStyle&quot;:&quot;#fff&quot;}],&quot;isFrozen&quot;:true},&quot;a022f392-dbca-4a75-9666-1085ecb3a54e&quot;:{&quot;id&quot;:&quot;a022f392-dbca-4a75-9666-1085ecb3a54e&quot;,&quot;name&quot;:&quot;Lyophilisation stopper&quot;,&quot;displayName&quot;:&quot;&quot;,&quot;type&quot;:&quot;FIGURE_OBJECT&quot;,&quot;relativeTransform&quot;:{&quot;translate&quot;:{&quot;x&quot;:-306.2987988094332,&quot;y&quot;:50.078859565133115},&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2e59cbc1-3196-4ea0-8891-e798d540c413&quot;,&quot;order&quot;:&quot;5&quot;},&quot;opacity&quot;:0.25},&quot;079cdc2e-69ec-4df5-a504-61cfe45b8016&quot;:{&quot;relativeTransform&quot;:{&quot;translate&quot;:{&quot;x&quot;:171.2926867334288,&quot;y&quot;:19.382470015590197},&quot;rotate&quot;:0,&quot;skewX&quot;:0,&quot;scale&quot;:{&quot;x&quot;:1,&quot;y&quot;:1}},&quot;type&quot;:&quot;FIGURE_OBJECT&quot;,&quot;id&quot;:&quot;079cdc2e-69ec-4df5-a504-61cfe45b8016&quot;,&quot;parent&quot;:{&quot;type&quot;:&quot;CHILD&quot;,&quot;parentId&quot;:&quot;feaad06b-6593-48bf-8603-ae66eafe140b&quot;,&quot;order&quot;:&quot;99999998&quot;},&quot;name&quot;:&quot;Lyophilization vial (10mL, with stopper and crimp cap)&quot;,&quot;displayName&quot;:&quot;Lyophilization vial (10mL, with stopper and crimp cap)&quot;,&quot;source&quot;:{&quot;id&quot;:&quot;62966258cc9a33ba110a63ba&quot;,&quot;type&quot;:&quot;ASSETS&quot;},&quot;isPremium&quot;:true},&quot;b7c2c2ca-6a5b-479e-8225-a42101259c79&quot;:{&quot;id&quot;:&quot;b7c2c2ca-6a5b-479e-8225-a42101259c79&quot;,&quot;name&quot;:&quot;Lyophilization vial (10mL, post-lyophilisation)&quot;,&quot;displayName&quot;:&quot;&quot;,&quot;type&quot;:&quot;FIGURE_OBJECT&quot;,&quot;relativeTransform&quot;:{&quot;translate&quot;:{&quot;x&quot;:-318.29230519290724,&quot;y&quot;:248.76654995352487},&quot;rotate&quot;:0,&quot;skewX&quot;:0,&quot;scale&quot;:{&quot;x&quot;:0.5625958091503246,&quot;y&quot;:0.5625958091503246}},&quot;image&quot;:{&quot;url&quot;:&quot;https://icons.biorender.com/biorender/62963ce9dcf10000282b3eb8/20220531160725/image/lyophyilisation-vial-10ml-post-lyophilisation.png&quot;,&quot;fallbackUrl&quot;:&quot;https://res.cloudinary.com/dlcjuc3ej/image/upload/v1654013245/gtth2scn2kdcm4jkhluc.svg#/keystone/api/icons/62963ce9dcf10000282b3eb8/20220531160725/image/lyophyilisation-vial-10ml-post-lyophilisation.svg&quot;,&quot;isPremium&quot;:false,&quot;size&quot;:{&quot;x&quot;:100,&quot;y&quot;:192.85714285714286}},&quot;source&quot;:{&quot;id&quot;:&quot;62963ce9dcf10000282b3eb8&quot;,&quot;type&quot;:&quot;ASSETS&quot;},&quot;isPremium&quot;:false,&quot;parent&quot;:{&quot;type&quot;:&quot;CHILD&quot;,&quot;parentId&quot;:&quot;079cdc2e-69ec-4df5-a504-61cfe45b8016&quot;,&quot;order&quot;:&quot;2&quot;}},&quot;c1f3c70b-078b-406b-942b-8bb662123aae&quot;:{&quot;type&quot;:&quot;FIGURE_OBJECT&quot;,&quot;id&quot;:&quot;c1f3c70b-078b-406b-942b-8bb662123aae&quot;,&quot;parent&quot;:{&quot;type&quot;:&quot;CHILD&quot;,&quot;parentId&quot;:&quot;079cdc2e-69ec-4df5-a504-61cfe45b8016&quot;,&quot;order&quot;:&quot;5&quot;},&quot;relativeTransform&quot;:{&quot;translate&quot;:{&quot;x&quot;:0,&quot;y&quot;:0},&quot;rotate&quot;:0}},&quot;bcfd819c-3871-4a7b-8a69-84344e0885be&quot;:{&quot;type&quot;:&quot;FIGURE_OBJECT&quot;,&quot;id&quot;:&quot;bcfd819c-3871-4a7b-8a69-84344e0885be&quot;,&quot;parent&quot;:{&quot;type&quot;:&quot;CHILD&quot;,&quot;parentId&quot;:&quot;c1f3c70b-078b-406b-942b-8bb662123aae&quot;,&quot;order&quot;:&quot;2&quot;},&quot;relativeTransform&quot;:{&quot;translate&quot;:{&quot;x&quot;:0,&quot;y&quot;:0},&quot;rotate&quot;:0}},&quot;50587899-a518-4a9e-9888-62c2bf555337&quot;:{&quot;id&quot;:&quot;50587899-a518-4a9e-9888-62c2bf555337&quot;,&quot;name&quot;:&quot;Lyophilisation stopper&quot;,&quot;displayName&quot;:&quot;&quot;,&quot;type&quot;:&quot;FIGURE_OBJECT&quot;,&quot;relativeTransform&quot;:{&quot;translate&quot;:{&quot;x&quot;:-318.2926364521098,&quot;y&quot;:208.2486731308981},&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bcfd819c-3871-4a7b-8a69-84344e0885be&quot;,&quot;order&quot;:&quot;5&quot;}},&quot;d9e9b1a2-57d2-45c3-8446-e2c96537f7e7&quot;:{&quot;type&quot;:&quot;FIGURE_OBJECT&quot;,&quot;id&quot;:&quot;d9e9b1a2-57d2-45c3-8446-e2c96537f7e7&quot;,&quot;parent&quot;:{&quot;type&quot;:&quot;CROP&quot;,&quot;parentId&quot;:&quot;bcfd819c-3871-4a7b-8a69-84344e0885be&quot;,&quot;order&quot;:&quot;5&quot;},&quot;relativeTransform&quot;:{&quot;translate&quot;:{&quot;x&quot;:-318.2926364521098,&quot;y&quot;:198.74080395625765},&quot;rotate&quot;:0,&quot;skewX&quot;:0,&quot;scale&quot;:{&quot;x&quot;:22.053253401006,&quot;y&quot;:7.2569836203524645}},&quot;path&quot;:{&quot;type&quot;:&quot;ELLIPSE&quot;,&quot;size&quot;:{&quot;x&quot;:2,&quot;y&quot;:2}},&quot;pathStyles&quot;:[{&quot;type&quot;:&quot;FILL&quot;,&quot;fillStyle&quot;:&quot;#fff&quot;}],&quot;isFrozen&quot;:true},&quot;3e4ca9b8-22ad-49f1-9a21-8de5895d88c9&quot;:{&quot;type&quot;:&quot;FIGURE_OBJECT&quot;,&quot;id&quot;:&quot;3e4ca9b8-22ad-49f1-9a21-8de5895d88c9&quot;,&quot;parent&quot;:{&quot;type&quot;:&quot;CHILD&quot;,&quot;parentId&quot;:&quot;c1f3c70b-078b-406b-942b-8bb662123aae&quot;,&quot;order&quot;:&quot;5&quot;},&quot;relativeTransform&quot;:{&quot;translate&quot;:{&quot;x&quot;:0,&quot;y&quot;:0},&quot;rotate&quot;:0}},&quot;c27cb607-a5b2-4499-9a8a-2a1e3b46b1dc&quot;:{&quot;id&quot;:&quot;c27cb607-a5b2-4499-9a8a-2a1e3b46b1dc&quot;,&quot;name&quot;:&quot;Lyophilisation stopper&quot;,&quot;displayName&quot;:&quot;&quot;,&quot;type&quot;:&quot;FIGURE_OBJECT&quot;,&quot;relativeTransform&quot;:{&quot;translate&quot;:{&quot;x&quot;:-318.2926364521098,&quot;y&quot;:208.2486731308981},&quot;rotate&quot;:0,&quot;skewX&quot;:0,&quot;scale&quot;:{&quot;x&quot;:0.5625958091503246,&quot;y&quot;:0.5625958091503246}},&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3e4ca9b8-22ad-49f1-9a21-8de5895d88c9&quot;,&quot;order&quot;:&quot;5&quot;},&quot;opacity&quot;:0.25},&quot;220d91e0-eee9-4afe-9e5a-fd1f9bbf7c14&quot;:{&quot;id&quot;:&quot;220d91e0-eee9-4afe-9e5a-fd1f9bbf7c14&quot;,&quot;name&quot;:&quot;Crimp cap&quot;,&quot;displayName&quot;:&quot;&quot;,&quot;type&quot;:&quot;FIGURE_OBJECT&quot;,&quot;relativeTransform&quot;:{&quot;translate&quot;:{&quot;x&quot;:-318.29233997063204,&quot;y&quot;:202.68053025794566},&quot;rotate&quot;:0,&quot;skewX&quot;:0,&quot;scale&quot;:{&quot;x&quot;:0.5625958091503246,&quot;y&quot;:0.5625958091503246}},&quot;image&quot;:{&quot;url&quot;:&quot;https://icons.biorender.com/biorender/62963913dcf10000282b3e71/crimp-cap.png&quot;,&quot;fallbackUrl&quot;:&quot;https://res.cloudinary.com/dlcjuc3ej/image/upload/v1654012177/cvfonik2dgicwtj1rjnw.svg#/keystone/api/icons/62963913dcf10000282b3e71/crimp-cap.svg&quot;,&quot;isPremium&quot;:false,&quot;size&quot;:{&quot;x&quot;:100,&quot;y&quot;:63.57142857142857}},&quot;source&quot;:{&quot;id&quot;:&quot;6296389adcf10000282b3e69&quot;,&quot;type&quot;:&quot;ASSETS&quot;},&quot;isPremium&quot;:false,&quot;parent&quot;:{&quot;type&quot;:&quot;CHILD&quot;,&quot;parentId&quot;:&quot;079cdc2e-69ec-4df5-a504-61cfe45b8016&quot;,&quot;order&quot;:&quot;7&quot;}},&quot;e1c522bb-db59-4968-b14d-262b64707f02&quot;:{&quot;id&quot;:&quot;e1c522bb-db59-4968-b14d-262b64707f02&quot;,&quot;name&quot;:&quot;Lyophilization stopper&quot;,&quot;displayName&quot;:&quot;&quot;,&quot;type&quot;:&quot;FIGURE_OBJECT&quot;,&quot;relativeTransform&quot;:{&quot;translate&quot;:{&quot;x&quot;:-170.43601024257447,&quot;y&quot;:124.99432384605106},&quot;rotate&quot;:0,&quot;skewX&quot;:0,&quot;scale&quot;:{&quot;x&quot;:0.5286227720810742,&quot;y&quot;:0.5286227720810742}},&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feaad06b-6593-48bf-8603-ae66eafe140b&quot;,&quot;order&quot;:&quot;99999999&quot;}},&quot;a8c68599-2654-4d44-8745-7124dad6842a&quot;:{&quot;relativeTransform&quot;:{&quot;translate&quot;:{&quot;x&quot;:-277.21319404327846,&quot;y&quot;:13.832229834838486},&quot;rotate&quot;:0},&quot;type&quot;:&quot;FIGURE_OBJECT&quot;,&quot;id&quot;:&quot;a8c68599-2654-4d44-8745-7124dad6842a&quot;,&quot;parent&quot;:{&quot;type&quot;:&quot;CHILD&quot;,&quot;parentId&quot;:&quot;feaad06b-6593-48bf-8603-ae66eafe140b&quot;,&quot;order&quot;:&quot;999999995&quot;},&quot;name&quot;:&quot;Microtube (2mL, with cap)&quot;,&quot;displayName&quot;:&quot;Microtube (2mL, with cap)&quot;,&quot;source&quot;:{&quot;id&quot;:&quot;63dd5346c9513fbe737bee2c&quot;,&quot;type&quot;:&quot;ASSETS&quot;},&quot;isPremium&quot;:true,&quot;opacity&quot;:1},&quot;35148776-1cdd-4372-830d-5084a9a58a7f&quot;:{&quot;id&quot;:&quot;35148776-1cdd-4372-830d-5084a9a58a7f&quot;,&quot;name&quot;:&quot;Screw cap (micro tube)&quot;,&quot;type&quot;:&quot;FIGURE_OBJECT&quot;,&quot;relativeTransform&quot;:{&quot;translate&quot;:{&quot;x&quot;:53.5680248158534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a8c68599-2654-4d44-8745-7124dad6842a&quot;,&quot;order&quot;:&quot;5&quot;},&quot;styles&quot;:{&quot;cap-hidden&quot;:[{&quot;styleName&quot;:&quot;MONOCHROME_COLOR&quot;,&quot;index&quot;:0,&quot;color&quot;:&quot;#925A44&quot;}]}},&quot;98749af2-3e86-4630-b62a-f32f8f9ec8a4&quot;:{&quot;id&quot;:&quot;98749af2-3e86-4630-b62a-f32f8f9ec8a4&quot;,&quot;name&quot;:&quot;Microtube (2mL)&quot;,&quot;displayName&quot;:&quot;Microtube (2mL)&quot;,&quot;type&quot;:&quot;FIGURE_OBJECT&quot;,&quot;relativeTransform&quot;:{&quot;translate&quot;:{&quot;x&quot;:53.56778284544247,&quot;y&quot;:-139.8249504907846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a8c68599-2654-4d44-8745-7124dad6842a&quot;,&quot;order&quot;:&quot;2&quot;},&quot;opacity&quot;:1,&quot;styles&quot;:{&quot;micro_tube-hidden&quot;:[{&quot;styleName&quot;:&quot;MONOCHROME_COLOR&quot;,&quot;index&quot;:0,&quot;color&quot;:&quot;#925A44&quot;}],&quot;highlights-hidden&quot;:[{&quot;monochromeTargetColor&quot;:&quot;#925A44&quot;,&quot;styleName&quot;:&quot;FILL&quot;,&quot;color&quot;:&quot;#fffffe&quot;},{&quot;monochromeTargetColor&quot;:&quot;#925A44&quot;,&quot;styleName&quot;:&quot;STROKE&quot;}],&quot;labels-hidden&quot;:[{&quot;monochromeTargetColor&quot;:&quot;#925A44&quot;,&quot;styleName&quot;:&quot;FILL&quot;},{&quot;monochromeTargetColor&quot;:&quot;#925A44&quot;,&quot;styleName&quot;:&quot;STROKE&quot;,&quot;color&quot;:&quot;#300b05&quot;}]}},&quot;7dd5966e-b933-4d9a-92c9-ade8ca1f4ecd&quot;:{&quot;relativeTransform&quot;:{&quot;translate&quot;:{&quot;x&quot;:-376.5015190509553,&quot;y&quot;:3.450802335068648},&quot;rotate&quot;:0},&quot;type&quot;:&quot;FIGURE_OBJECT&quot;,&quot;id&quot;:&quot;7dd5966e-b933-4d9a-92c9-ade8ca1f4ecd&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242, 226, 90, 1)&quot;},{&quot;type&quot;:&quot;STROKE&quot;,&quot;strokeStyle&quot;:&quot;rgba(70,69,70,1)&quot;,&quot;lineWidth&quot;:2,&quot;lineJoin&quot;:&quot;round&quot;}],&quot;isLocked&quot;:false,&quot;parent&quot;:{&quot;type&quot;:&quot;CHILD&quot;,&quot;parentId&quot;:&quot;feaad06b-6593-48bf-8603-ae66eafe140b&quot;,&quot;order&quot;:&quot;999999998&quot;},&quot;name&quot;:&quot;Label (light, editable) 4&quot;,&quot;displayName&quot;:&quot;Label (light, editable) 4&quot;,&quot;source&quot;:{&quot;id&quot;:&quot;62606e1c896446dd73b949e3&quot;,&quot;type&quot;:&quot;ASSETS&quot;},&quot;isPremium&quot;:false},&quot;505df77a-20f9-4e75-a513-65a9dce05ba4&quot;:{&quot;type&quot;:&quot;FIGURE_OBJECT&quot;,&quot;id&quot;:&quot;505df77a-20f9-4e75-a513-65a9dce05ba4&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7dd5966e-b933-4d9a-92c9-ade8ca1f4ecd&quot;,&quot;order&quot;:&quot;5&quot;}},&quot;98b56ba0-3afb-498d-bf2c-47931acd8142&quot;:{&quot;relativeTransform&quot;:{&quot;translate&quot;:{&quot;x&quot;:-267.25425784594086,&quot;y&quot;:3.4507037449855},&quot;rotate&quot;:0},&quot;type&quot;:&quot;FIGURE_OBJECT&quot;,&quot;id&quot;:&quot;98b56ba0-3afb-498d-bf2c-47931acd8142&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255,255,255,1)&quot;},{&quot;type&quot;:&quot;STROKE&quot;,&quot;strokeStyle&quot;:&quot;rgba(70,69,70,1)&quot;,&quot;lineWidth&quot;:2,&quot;lineJoin&quot;:&quot;round&quot;}],&quot;isLocked&quot;:false,&quot;parent&quot;:{&quot;type&quot;:&quot;CHILD&quot;,&quot;parentId&quot;:&quot;feaad06b-6593-48bf-8603-ae66eafe140b&quot;,&quot;order&quot;:&quot;999999999&quot;},&quot;name&quot;:&quot;Label (light, editable) 4&quot;,&quot;displayName&quot;:&quot;Label (light, editable) 4&quot;,&quot;source&quot;:{&quot;id&quot;:&quot;62606e1c896446dd73b949e3&quot;,&quot;type&quot;:&quot;ASSETS&quot;},&quot;isPremium&quot;:false},&quot;ef87112a-971c-43bb-a16b-83b723742858&quot;:{&quot;type&quot;:&quot;FIGURE_OBJECT&quot;,&quot;id&quot;:&quot;ef87112a-971c-43bb-a16b-83b723742858&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98b56ba0-3afb-498d-bf2c-47931acd8142&quot;,&quot;order&quot;:&quot;5&quot;}},&quot;3d95bd01-e5b8-4631-9b5b-87c0ebeffb9f&quot;:{&quot;relativeTransform&quot;:{&quot;translate&quot;:{&quot;x&quot;:201.0646636368581,&quot;y&quot;:264.84742648319934},&quot;rotate&quot;:0},&quot;type&quot;:&quot;FIGURE_OBJECT&quot;,&quot;id&quot;:&quot;3d95bd01-e5b8-4631-9b5b-87c0ebeffb9f&quot;,&quot;layout&quot;:{&quot;sizeRatio&quot;:{&quot;x&quot;:0.88,&quot;y&quot;:0.88},&quot;keepAspectRatio&quot;:true},&quot;opacity&quot;:1,&quot;path&quot;:{&quot;type&quot;:&quot;ELLIPSE&quot;,&quot;size&quot;:{&quot;x&quot;:43.310000341135265,&quot;y&quot;:43.310000341135265}},&quot;pathStyles&quot;:[{&quot;type&quot;:&quot;FILL&quot;,&quot;fillStyle&quot;:&quot;rgba(243, 246, 251, 1)&quot;},{&quot;type&quot;:&quot;STROKE&quot;,&quot;strokeStyle&quot;:&quot;rgba(70,69,70,1)&quot;,&quot;lineWidth&quot;:2,&quot;lineJoin&quot;:&quot;round&quot;}],&quot;isLocked&quot;:false,&quot;parent&quot;:{&quot;type&quot;:&quot;CHILD&quot;,&quot;parentId&quot;:&quot;feaad06b-6593-48bf-8603-ae66eafe140b&quot;,&quot;order&quot;:&quot;9999999995&quot;},&quot;name&quot;:&quot;Label (light, editable) 2&quot;,&quot;displayName&quot;:&quot;Label (light, editable) 2&quot;,&quot;source&quot;:{&quot;id&quot;:&quot;62606d313d64bd844bcf2276&quot;,&quot;type&quot;:&quot;ASSETS&quot;},&quot;isPremium&quot;:false},&quot;933140e8-6ba6-44dc-800a-631f6719ebe5&quot;:{&quot;type&quot;:&quot;FIGURE_OBJECT&quot;,&quot;id&quot;:&quot;933140e8-6ba6-44dc-800a-631f6719ebe5&quot;,&quot;relativeTransform&quot;:{&quot;translate&quot;:{&quot;x&quot;:0,&quot;y&quot;:0},&quot;rotate&quot;:0},&quot;text&quot;:{&quot;textData&quot;:{&quot;lineSpacing&quot;:&quot;normal&quot;,&quot;alignment&quot;:&quot;center&quot;,&quot;lines&quot;:[{&quot;runs&quot;:[{&quot;style&quot;:{&quot;fontFamily&quot;:&quot;Roboto&quot;,&quot;fontSize&quot;:20.21133349252979,&quot;color&quot;:&quot;rgb(0,0,0)&quot;,&quot;fontWeight&quot;:&quot;normal&quot;,&quot;fontStyle&quot;:&quot;normal&quot;,&quot;decoration&quot;:&quot;none&quot;,&quot;script&quot;:&quot;none&quot;},&quot;range&quot;:[0,0]}],&quot;text&quot;:&quot;1&quot;,&quot;baseStyle&quot;:{&quot;fontFamily&quot;:&quot;Roboto&quot;,&quot;fontSize&quot;:20.21133349252979,&quot;color&quot;:&quot;rgb(0,0,0)&quot;,&quot;fontWeight&quot;:&quot;normal&quot;,&quot;fontStyle&quot;:&quot;normal&quot;,&quot;decoration&quot;:&quot;none&quot;,&quot;script&quot;:&quot;none&quot;}}],&quot;verticalAlign&quot;:&quot;TOP&quot;},&quot;size&quot;:{&quot;x&quot;:36.84237362352573,&quot;y&quot;:23.098666848605475},&quot;targetSize&quot;:{&quot;x&quot;:36.84237362352573,&quot;y&quot;:2},&quot;format&quot;:&quot;BETTER_TEXT&quot;,&quot;verticalAlign&quot;:&quot;TOP&quot;},&quot;parent&quot;:{&quot;type&quot;:&quot;CHILD&quot;,&quot;parentId&quot;:&quot;3d95bd01-e5b8-4631-9b5b-87c0ebeffb9f&quot;,&quot;order&quot;:&quot;5&quot;}},&quot;5ebe5938-8998-4b29-8d7e-4bfc8e8721c1&quot;:{&quot;id&quot;:&quot;5ebe5938-8998-4b29-8d7e-4bfc8e8721c1&quot;,&quot;name&quot;:&quot;Pill bottle&quot;,&quot;displayName&quot;:&quot;&quot;,&quot;type&quot;:&quot;FIGURE_OBJECT&quot;,&quot;relativeTransform&quot;:{&quot;translate&quot;:{&quot;x&quot;:-30.57865444532257,&quot;y&quot;:274.6005677889317},&quot;rotate&quot;:0,&quot;skewX&quot;:0,&quot;scale&quot;:{&quot;x&quot;:0.8895879116851332,&quot;y&quot;:0.8895879116851332}},&quot;image&quot;:{&quot;url&quot;:&quot;https://icons.biorender.com/biorender/5ca228c36f3d693300ae2b68/pill-bottle.png&quot;,&quot;fallbackUrl&quot;:&quot;https://res.cloudinary.com/dlcjuc3ej/image/upload/v1554131136/pqopdxq8noqqic9smdk8.svg#/keystone/api/icons/5ca228c36f3d693300ae2b68/pill-bottle.svg&quot;,&quot;isPremium&quot;:false,&quot;size&quot;:{&quot;x&quot;:100,&quot;y&quot;:185.37549407114625}},&quot;source&quot;:{&quot;id&quot;:&quot;5ca2284b6f3d693300ae2b63&quot;,&quot;type&quot;:&quot;ASSETS&quot;},&quot;isPremium&quot;:false,&quot;parent&quot;:{&quot;type&quot;:&quot;CHILD&quot;,&quot;parentId&quot;:&quot;feaad06b-6593-48bf-8603-ae66eafe140b&quot;,&quot;order&quot;:&quot;9999999997&quot;}},&quot;e18cf294-96bb-40d0-acda-7aa71f9046b8&quot;:{&quot;id&quot;:&quot;e18cf294-96bb-40d0-acda-7aa71f9046b8&quot;,&quot;name&quot;:&quot;Pill bottle&quot;,&quot;displayName&quot;:&quot;&quot;,&quot;type&quot;:&quot;FIGURE_OBJECT&quot;,&quot;relativeTransform&quot;:{&quot;translate&quot;:{&quot;x&quot;:-30.578251331897746,&quot;y&quot;:86.67040904181016},&quot;rotate&quot;:0,&quot;skewX&quot;:0,&quot;scale&quot;:{&quot;x&quot;:0.8895879116851332,&quot;y&quot;:0.8895879116851332}},&quot;image&quot;:{&quot;url&quot;:&quot;https://icons.biorender.com/biorender/5ca228c36f3d693300ae2b65/pill-bottle.png&quot;,&quot;fallbackUrl&quot;:&quot;https://res.cloudinary.com/dlcjuc3ej/image/upload/v1554131136/rww4zaduca89ycbfgi7e.svg#/keystone/api/icons/5ca228c36f3d693300ae2b65/pill-bottle.svg&quot;,&quot;isPremium&quot;:false,&quot;size&quot;:{&quot;x&quot;:100,&quot;y&quot;:185.37549407114625}},&quot;source&quot;:{&quot;id&quot;:&quot;5ca2284b6f3d693300ae2b63&quot;,&quot;type&quot;:&quot;ASSETS&quot;},&quot;isPremium&quot;:false,&quot;parent&quot;:{&quot;type&quot;:&quot;CHILD&quot;,&quot;parentId&quot;:&quot;feaad06b-6593-48bf-8603-ae66eafe140b&quot;,&quot;order&quot;:&quot;9999999998&quot;},&quot;styles&quot;:{&quot;lid&quot;:[{&quot;styleName&quot;:&quot;MONOCHROME_COLOR&quot;,&quot;index&quot;:0,&quot;color&quot;:&quot;#087C20&quot;}]}},&quot;9fe579b8-bd58-449a-b8bb-479b8a31d0ac&quot;:{&quot;relativeTransform&quot;:{&quot;translate&quot;:{&quot;x&quot;:-162.16688268731903,&quot;y&quot;:3.450893244159552},&quot;rotate&quot;:0},&quot;type&quot;:&quot;FIGURE_OBJECT&quot;,&quot;id&quot;:&quot;9fe579b8-bd58-449a-b8bb-479b8a31d0ac&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14, 183, 237, 1)&quot;},{&quot;type&quot;:&quot;STROKE&quot;,&quot;strokeStyle&quot;:&quot;rgba(70,69,70,1)&quot;,&quot;lineWidth&quot;:2,&quot;lineJoin&quot;:&quot;round&quot;}],&quot;isLocked&quot;:false,&quot;parent&quot;:{&quot;type&quot;:&quot;CHILD&quot;,&quot;parentId&quot;:&quot;feaad06b-6593-48bf-8603-ae66eafe140b&quot;,&quot;order&quot;:&quot;9999999999&quot;},&quot;name&quot;:&quot;Label (light, editable) 4&quot;,&quot;displayName&quot;:&quot;Label (light, editable) 4&quot;,&quot;source&quot;:{&quot;id&quot;:&quot;62606e1c896446dd73b949e3&quot;,&quot;type&quot;:&quot;ASSETS&quot;},&quot;isPremium&quot;:false},&quot;c8497c72-338b-4219-93ba-1a7beabfeb87&quot;:{&quot;type&quot;:&quot;FIGURE_OBJECT&quot;,&quot;id&quot;:&quot;c8497c72-338b-4219-93ba-1a7beabfeb87&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9fe579b8-bd58-449a-b8bb-479b8a31d0ac&quot;,&quot;order&quot;:&quot;5&quot;}},&quot;6e7bee7c-e4ab-4e01-be0c-4227dec8047d&quot;:{&quot;id&quot;:&quot;6e7bee7c-e4ab-4e01-be0c-4227dec8047d&quot;,&quot;name&quot;:&quot;Pill bottle&quot;,&quot;displayName&quot;:&quot;&quot;,&quot;type&quot;:&quot;FIGURE_OBJECT&quot;,&quot;relativeTransform&quot;:{&quot;translate&quot;:{&quot;x&quot;:-30.579112237807834,&quot;y&quot;:-80.3505006068824},&quot;rotate&quot;:0,&quot;skewX&quot;:0,&quot;scale&quot;:{&quot;x&quot;:0.6640015693530196,&quot;y&quot;:0.6640015693530196}},&quot;image&quot;:{&quot;url&quot;:&quot;https://icons.biorender.com/biorender/5ca228c36f3d693300ae2b68/pill-bottle.png&quot;,&quot;fallbackUrl&quot;:&quot;https://res.cloudinary.com/dlcjuc3ej/image/upload/v1554131136/pqopdxq8noqqic9smdk8.svg#/keystone/api/icons/5ca228c36f3d693300ae2b68/pill-bottle.svg&quot;,&quot;isPremium&quot;:false,&quot;size&quot;:{&quot;x&quot;:100,&quot;y&quot;:185.37549407114625}},&quot;source&quot;:{&quot;id&quot;:&quot;5ca2284b6f3d693300ae2b63&quot;,&quot;type&quot;:&quot;ASSETS&quot;},&quot;isPremium&quot;:false,&quot;parent&quot;:{&quot;type&quot;:&quot;CHILD&quot;,&quot;parentId&quot;:&quot;feaad06b-6593-48bf-8603-ae66eafe140b&quot;,&quot;order&quot;:&quot;99999999997&quot;},&quot;styles&quot;:{&quot;lid&quot;:[{&quot;styleName&quot;:&quot;MONOCHROME_COLOR&quot;,&quot;index&quot;:0,&quot;color&quot;:&quot;#707071&quot;},{&quot;styleName&quot;:&quot;TRANSPARENCY&quot;,&quot;index&quot;:0,&quot;value&quot;:0}]}},&quot;035a5664-be13-46e8-b3df-779eb3ac1fde&quot;:{&quot;relativeTransform&quot;:{&quot;translate&quot;:{&quot;x&quot;:-338.3811706925925,&quot;y&quot;:13.833028278126022},&quot;rotate&quot;:0},&quot;type&quot;:&quot;FIGURE_OBJECT&quot;,&quot;id&quot;:&quot;035a5664-be13-46e8-b3df-779eb3ac1fde&quot;,&quot;parent&quot;:{&quot;type&quot;:&quot;CHILD&quot;,&quot;parentId&quot;:&quot;feaad06b-6593-48bf-8603-ae66eafe140b&quot;,&quot;order&quot;:&quot;99999999998&quot;},&quot;name&quot;:&quot;Microtube (2mL, with cap)&quot;,&quot;displayName&quot;:&quot;Microtube (2mL, with cap)&quot;,&quot;source&quot;:{&quot;id&quot;:&quot;63dd5346c9513fbe737bee2c&quot;,&quot;type&quot;:&quot;ASSETS&quot;},&quot;isPremium&quot;:true,&quot;opacity&quot;:1},&quot;5e59b3e2-ea2e-46ff-b2ac-8d3df6e0695d&quot;:{&quot;id&quot;:&quot;5e59b3e2-ea2e-46ff-b2ac-8d3df6e0695d&quot;,&quot;name&quot;:&quot;Screw cap (micro tube)&quot;,&quot;type&quot;:&quot;FIGURE_OBJECT&quot;,&quot;relativeTransform&quot;:{&quot;translate&quot;:{&quot;x&quot;:53.56802481585347,&quot;y&quot;:-189.5818529532515},&quot;rotate&quot;:0,&quot;skewX&quot;:0,&quot;scale&quot;:{&quot;x&quot;:0.7739235250589448,&quot;y&quot;:0.7739235250589448}},&quot;image&quot;:{&quot;url&quot;:&quot;https://icons.biorender.com/biorender/620a7febd304000029eafd80/20220214161711/image/screw-cap-micro-tube.png&quot;,&quot;fallbackUrl&quot;:&quot;https://res.cloudinary.com/dlcjuc3ej/image/upload/v1644855431/crrduebsnsdouj7ch11m.svg#/keystone/api/icons/620a7febd304000029eafd80/20220214161711/image/screw-cap-micro-tube.svg&quot;,&quot;isPremium&quot;:false,&quot;isPacked&quot;:true,&quot;size&quot;:{&quot;x&quot;:40,&quot;y&quot;:24}},&quot;source&quot;:{&quot;id&quot;:&quot;620a7febd304000029eafd80&quot;,&quot;type&quot;:&quot;ASSETS&quot;},&quot;isPremium&quot;:false,&quot;parent&quot;:{&quot;type&quot;:&quot;CHILD&quot;,&quot;parentId&quot;:&quot;035a5664-be13-46e8-b3df-779eb3ac1fde&quot;,&quot;order&quot;:&quot;5&quot;},&quot;styles&quot;:{&quot;cap-hidden&quot;:[]}},&quot;593fa4bf-bd8c-4738-88ad-da0e8b3f56c5&quot;:{&quot;id&quot;:&quot;593fa4bf-bd8c-4738-88ad-da0e8b3f56c5&quot;,&quot;name&quot;:&quot;Microtube (2mL)&quot;,&quot;displayName&quot;:&quot;Microtube (2mL)&quot;,&quot;type&quot;:&quot;FIGURE_OBJECT&quot;,&quot;relativeTransform&quot;:{&quot;translate&quot;:{&quot;x&quot;:53.56778284544247,&quot;y&quot;:-139.82495049078463},&quot;rotate&quot;:0,&quot;skewX&quot;:0,&quot;scale&quot;:{&quot;x&quot;:0.7739235250589448,&quot;y&quot;:0.7739235250589448}},&quot;image&quot;:{&quot;url&quot;:&quot;https://icons.biorender.com/biorender/63dd51d552f9f70020b4cdc6/20230203182837/image/microtube-2ml.png&quot;,&quot;fallbackUrl&quot;:&quot;https://res.cloudinary.com/dlcjuc3ej/image/upload/v1675448917/gekzwindkqucsisyjgjq.svg#/keystone/api/icons/63dd51d552f9f70020b4cdc6/20230203182837/image/microtube-2ml.svg&quot;,&quot;isPremium&quot;:false,&quot;size&quot;:{&quot;x&quot;:40,&quot;y&quot;:140}},&quot;source&quot;:{&quot;id&quot;:&quot;63dd51d552f9f70020b4cdc6&quot;,&quot;type&quot;:&quot;ASSETS&quot;},&quot;isPremium&quot;:false,&quot;parent&quot;:{&quot;type&quot;:&quot;CHILD&quot;,&quot;parentId&quot;:&quot;035a5664-be13-46e8-b3df-779eb3ac1fde&quot;,&quot;order&quot;:&quot;2&quot;},&quot;opacity&quot;:1},&quot;603a1254-16e1-4a7b-ab05-fad0daff4b11&quot;:{&quot;relativeTransform&quot;:{&quot;translate&quot;:{&quot;x&quot;:270.876,&quot;y&quot;:265.12747969055215},&quot;rotate&quot;:0},&quot;type&quot;:&quot;FIGURE_OBJECT&quot;,&quot;id&quot;:&quot;603a1254-16e1-4a7b-ab05-fad0daff4b11&quot;,&quot;opacity&quot;:1,&quot;path&quot;:{&quot;type&quot;:&quot;ELLIPSE&quot;,&quot;size&quot;:{&quot;x&quot;:44.75646598191963,&quot;y&quot;:44.75646598191963}},&quot;isLocked&quot;:false,&quot;pathStyles&quot;:[{&quot;type&quot;:&quot;FILL&quot;,&quot;fillStyle&quot;:&quot;rgba(243, 246, 251, 1)&quot;},{&quot;type&quot;:&quot;STROKE&quot;,&quot;strokeStyle&quot;:&quot;rgba(23,23,23,1)&quot;,&quot;lineWidth&quot;:2,&quot;lineJoin&quot;:&quot;round&quot;}],&quot;parent&quot;:{&quot;type&quot;:&quot;CHILD&quot;,&quot;parentId&quot;:&quot;feaad06b-6593-48bf-8603-ae66eafe140b&quot;,&quot;order&quot;:&quot;99999999999&quot;},&quot;layout&quot;:{&quot;sizeRatio&quot;:{&quot;x&quot;:0.7071067811865476,&quot;y&quot;:0.7071067811865476},&quot;keepAspectRatio&quot;:true},&quot;name&quot;:&quot;Label (light, editable) 1 &quot;,&quot;displayName&quot;:&quot;Label (light, editable) 1 &quot;,&quot;source&quot;:{&quot;id&quot;:&quot;62606ce89f0dedc11cb39f89&quot;,&quot;type&quot;:&quot;ASSETS&quot;},&quot;isPremium&quot;:false},&quot;90236b79-17d8-4097-a444-ef5ab1e495f9&quot;:{&quot;id&quot;:&quot;90236b79-17d8-4097-a444-ef5ab1e495f9&quot;,&quot;type&quot;:&quot;FIGURE_OBJECT&quot;,&quot;relativeTransform&quot;:{&quot;translate&quot;:{&quot;x&quot;:0,&quot;y&quot;:0},&quot;rotate&quot;:0},&quot;text&quot;:{&quot;textData&quot;:{&quot;lineSpacing&quot;:&quot;normal&quot;,&quot;alignment&quot;:&quot;center&quot;,&quot;lines&quot;:[{&quot;runs&quot;:[{&quot;style&quot;:{&quot;fontFamily&quot;:&quot;Roboto&quot;,&quot;fontSize&quot;:14.666666666666666,&quot;color&quot;:&quot;rgb(0,0,0)&quot;,&quot;fontWeight&quot;:&quot;normal&quot;,&quot;fontStyle&quot;:&quot;normal&quot;,&quot;decoration&quot;:&quot;none&quot;,&quot;script&quot;:&quot;none&quot;},&quot;range&quot;:[0,4]}],&quot;text&quot;:&quot;label&quot;,&quot;baseStyle&quot;:{&quot;fontFamily&quot;:&quot;Roboto&quot;,&quot;fontSize&quot;:14.666666666666666,&quot;color&quot;:&quot;rgb(0,0,0)&quot;,&quot;fontWeight&quot;:&quot;normal&quot;,&quot;fontStyle&quot;:&quot;normal&quot;,&quot;decoration&quot;:&quot;none&quot;,&quot;script&quot;:&quot;none&quot;}}],&quot;verticalAlign&quot;:&quot;TOP&quot;},&quot;format&quot;:&quot;BETTER_TEXT&quot;,&quot;size&quot;:{&quot;x&quot;:44.75646598191963,&quot;y&quot;:18},&quot;targetSize&quot;:{&quot;x&quot;:44.75646598191963,&quot;y&quot;:2},&quot;verticalAlign&quot;:&quot;TOP&quot;},&quot;parent&quot;:{&quot;type&quot;:&quot;CHILD&quot;,&quot;parentId&quot;:&quot;603a1254-16e1-4a7b-ab05-fad0daff4b11&quot;,&quot;order&quot;:&quot;5&quot;}},&quot;874feaf7-8d54-4cf2-b69f-9d0a159006fb&quot;:{&quot;id&quot;:&quot;874feaf7-8d54-4cf2-b69f-9d0a159006fb&quot;,&quot;type&quot;:&quot;FIGURE_OBJECT&quot;,&quot;document&quot;:{&quot;type&quot;:&quot;FIGURE&quot;,&quot;canvasType&quot;:&quot;FIGURE&quot;,&quot;units&quot;:&quot;in&quot;,&quot;title&quot;:&quot;DPTPs&quot;},&quot;parent&quot;:{&quot;type&quot;:&quot;DOCUMENT&quot;,&quot;parentId&quot;:&quot;fe0bd7e6-0720-4678-bcd8-c8ab64ee6b6a&quot;,&quot;order&quot;:&quot;35&quot;}},&quot;d12c45f3-b5bd-4596-a44c-13b8e8be0ed8&quot;:{&quot;id&quot;:&quot;d12c45f3-b5bd-4596-a44c-13b8e8be0ed8&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874feaf7-8d54-4cf2-b69f-9d0a159006fb&quot;,&quot;type&quot;:&quot;FRAME&quot;,&quot;order&quot;:&quot;5&quot;}},&quot;b4dbc2dd-8cb2-4a75-99ce-b54662050ebc&quot;:{&quot;id&quot;:&quot;b4dbc2dd-8cb2-4a75-99ce-b54662050ebc&quot;,&quot;name&quot;:&quot;DPTP - 100 ul - LB.png&quot;,&quot;type&quot;:&quot;FIGURE_OBJECT&quot;,&quot;relativeTransform&quot;:{&quot;translate&quot;:{&quot;x&quot;:-159.292533095508,&quot;y&quot;:-195.9686450008815},&quot;rotate&quot;:0,&quot;skewX&quot;:0,&quot;scale&quot;:{&quot;x&quot;:0.5829894895212875,&quot;y&quot;:0.5829894895212875}},&quot;image&quot;:{&quot;url&quot;:&quot;https://core.services.biorender.com/api/uploads/6435e0c3f1f6396d0dbcd494/1681252547758_a3e1a708-f54b-4656-8860-84509c19f8e8_icon.png&quot;,&quot;fallbackUrl&quot;:&quot;https://core.services.biorender.com/api/uploads/6435e0c3f1f6396d0dbcd494/1681252547758_a3e1a708-f54b-4656-8860-84509c19f8e8_icon.png&quot;,&quot;isPremium&quot;:false,&quot;isSignedURL&quot;:true,&quot;size&quot;:{&quot;x&quot;:300,&quot;y&quot;:494.4625407166124}},&quot;source&quot;:{&quot;id&quot;:&quot;6435e0c3f1f6396d0dbcd494&quot;,&quot;type&quot;:&quot;UPLOADS&quot;},&quot;isPremium&quot;:false,&quot;parent&quot;:{&quot;type&quot;:&quot;CHILD&quot;,&quot;parentId&quot;:&quot;874feaf7-8d54-4cf2-b69f-9d0a159006fb&quot;,&quot;order&quot;:&quot;7&quot;}},&quot;ea4ba651-aafa-42be-9c1a-fb06d5f0e743&quot;:{&quot;id&quot;:&quot;ea4ba651-aafa-42be-9c1a-fb06d5f0e743&quot;,&quot;name&quot;:&quot;DPTP - 600 ul - liquid.png&quot;,&quot;type&quot;:&quot;FIGURE_OBJECT&quot;,&quot;relativeTransform&quot;:{&quot;translate&quot;:{&quot;x&quot;:-365.14911118988624,&quot;y&quot;:-202.84477101889533},&quot;rotate&quot;:0,&quot;skewX&quot;:0,&quot;scale&quot;:{&quot;x&quot;:0.5829894895212875,&quot;y&quot;:0.5829894895212875}},&quot;image&quot;:{&quot;url&quot;:&quot;https://core.services.biorender.com/api/uploads/6435e0c3d5c01671ea7e4b18/1681252547778_9118cdb3-8a27-4fc5-91be-71c4f86e9ee9_icon.png&quot;,&quot;fallbackUrl&quot;:&quot;https://core.services.biorender.com/api/uploads/6435e0c3d5c01671ea7e4b18/1681252547778_9118cdb3-8a27-4fc5-91be-71c4f86e9ee9_icon.png&quot;,&quot;isPremium&quot;:false,&quot;isSignedURL&quot;:true,&quot;size&quot;:{&quot;x&quot;:300,&quot;y&quot;:518.0487804878048}},&quot;source&quot;:{&quot;id&quot;:&quot;6435e0c3d5c01671ea7e4b18&quot;,&quot;type&quot;:&quot;UPLOADS&quot;},&quot;isPremium&quot;:false,&quot;parent&quot;:{&quot;type&quot;:&quot;CHILD&quot;,&quot;parentId&quot;:&quot;874feaf7-8d54-4cf2-b69f-9d0a159006fb&quot;,&quot;order&quot;:&quot;8&quot;}},&quot;f3b77b77-ce3e-454f-aef7-0355624c9dae&quot;:{&quot;id&quot;:&quot;f3b77b77-ce3e-454f-aef7-0355624c9dae&quot;,&quot;name&quot;:&quot;DPTP - 1 ml - LB.png&quot;,&quot;type&quot;:&quot;FIGURE_OBJECT&quot;,&quot;relativeTransform&quot;:{&quot;translate&quot;:{&quot;x&quot;:-22.006234177329844,&quot;y&quot;:-189.0938001984241},&quot;rotate&quot;:0,&quot;skewX&quot;:0,&quot;scale&quot;:{&quot;x&quot;:0.5829894895212875,&quot;y&quot;:0.5829894895212875}},&quot;image&quot;:{&quot;url&quot;:&quot;https://core.services.biorender.com/api/uploads/6435e0c3117fc1eb32e37959/1681252547750_b0fb5afa-0e25-4894-8f9d-2b8067b0f05c_icon.png&quot;,&quot;fallbackUrl&quot;:&quot;https://core.services.biorender.com/api/uploads/6435e0c3117fc1eb32e37959/1681252547750_b0fb5afa-0e25-4894-8f9d-2b8067b0f05c_icon.png&quot;,&quot;isPremium&quot;:false,&quot;isSignedURL&quot;:true,&quot;size&quot;:{&quot;x&quot;:300,&quot;y&quot;:494.4625407166124}},&quot;source&quot;:{&quot;id&quot;:&quot;6435e0c3117fc1eb32e37959&quot;,&quot;type&quot;:&quot;UPLOADS&quot;},&quot;isPremium&quot;:false,&quot;parent&quot;:{&quot;type&quot;:&quot;CHILD&quot;,&quot;parentId&quot;:&quot;874feaf7-8d54-4cf2-b69f-9d0a159006fb&quot;,&quot;order&quot;:&quot;8&quot;}},&quot;5293fde5-c40f-452b-bc3a-05828b526a14&quot;:{&quot;id&quot;:&quot;5293fde5-c40f-452b-bc3a-05828b526a14&quot;,&quot;name&quot;:&quot;DPTP - 500 ul - LB.png&quot;,&quot;type&quot;:&quot;FIGURE_OBJECT&quot;,&quot;relativeTransform&quot;:{&quot;translate&quot;:{&quot;x&quot;:-88.67345826713138,&quot;y&quot;:-189.0939753221577},&quot;rotate&quot;:0,&quot;skewX&quot;:0,&quot;scale&quot;:{&quot;x&quot;:0.5829894895212875,&quot;y&quot;:0.5829894895212875}},&quot;image&quot;:{&quot;url&quot;:&quot;https://core.services.biorender.com/api/uploads/6435e0c30267c4c0e497d120/1681252547752_6dd87aa8-2674-402d-85fd-f9ec6ab1ced5_icon.png&quot;,&quot;fallbackUrl&quot;:&quot;https://core.services.biorender.com/api/uploads/6435e0c30267c4c0e497d120/1681252547752_6dd87aa8-2674-402d-85fd-f9ec6ab1ced5_icon.png&quot;,&quot;isPremium&quot;:false,&quot;isSignedURL&quot;:true,&quot;size&quot;:{&quot;x&quot;:300,&quot;y&quot;:494.4625407166124}},&quot;source&quot;:{&quot;id&quot;:&quot;6435e0c30267c4c0e497d120&quot;,&quot;type&quot;:&quot;UPLOADS&quot;},&quot;isPremium&quot;:false,&quot;parent&quot;:{&quot;type&quot;:&quot;CHILD&quot;,&quot;parentId&quot;:&quot;874feaf7-8d54-4cf2-b69f-9d0a159006fb&quot;,&quot;order&quot;:&quot;9&quot;}},&quot;9ae3bf80-0a3b-44a6-af30-1a9337fb23bd&quot;:{&quot;id&quot;:&quot;9ae3bf80-0a3b-44a6-af30-1a9337fb23bd&quot;,&quot;name&quot;:&quot;DPTP - 1 ml - liquid.png&quot;,&quot;type&quot;:&quot;FIGURE_OBJECT&quot;,&quot;relativeTransform&quot;:{&quot;translate&quot;:{&quot;x&quot;:-293.55440231636203,&quot;y&quot;:-195.96911048492612},&quot;rotate&quot;:0,&quot;skewX&quot;:0,&quot;scale&quot;:{&quot;x&quot;:0.5829894895212875,&quot;y&quot;:0.5829894895212875}},&quot;image&quot;:{&quot;url&quot;:&quot;https://core.services.biorender.com/api/uploads/6435e0c3f996100ddc51b904/1681252547751_131fd0a7-8826-408e-8cd8-071a20dd3aaf_icon.png&quot;,&quot;fallbackUrl&quot;:&quot;https://core.services.biorender.com/api/uploads/6435e0c3f996100ddc51b904/1681252547751_131fd0a7-8826-408e-8cd8-071a20dd3aaf_icon.png&quot;,&quot;isPremium&quot;:false,&quot;isSignedURL&quot;:true,&quot;size&quot;:{&quot;x&quot;:300,&quot;y&quot;:518.0487804878048}},&quot;source&quot;:{&quot;id&quot;:&quot;6435e0c3f996100ddc51b904&quot;,&quot;type&quot;:&quot;UPLOADS&quot;},&quot;isPremium&quot;:false,&quot;parent&quot;:{&quot;type&quot;:&quot;CHILD&quot;,&quot;parentId&quot;:&quot;874feaf7-8d54-4cf2-b69f-9d0a159006fb&quot;,&quot;order&quot;:&quot;95&quot;}},&quot;70e8fe42-7480-4125-b92f-00d32bbbd8c1&quot;:{&quot;id&quot;:&quot;70e8fe42-7480-4125-b92f-00d32bbbd8c1&quot;,&quot;name&quot;:&quot;DPTP empty.png&quot;,&quot;type&quot;:&quot;FIGURE_OBJECT&quot;,&quot;relativeTransform&quot;:{&quot;translate&quot;:{&quot;x&quot;:111.62646032806413,&quot;y&quot;:-189.09399410761822},&quot;rotate&quot;:0,&quot;skewX&quot;:0,&quot;scale&quot;:{&quot;x&quot;:0.39650418495424683,&quot;y&quot;:0.39650418495424683}},&quot;image&quot;:{&quot;url&quot;:&quot;https://core.services.biorender.com/api/uploads/6435e137d5c01671ea7f0b7c/1681252663519_219bb3a5-b3ec-4bb2-b606-f875479b4b0e_icon.png&quot;,&quot;fallbackUrl&quot;:&quot;https://core.services.biorender.com/api/uploads/6435e137d5c01671ea7f0b7c/1681252663519_219bb3a5-b3ec-4bb2-b606-f875479b4b0e_icon.png&quot;,&quot;isPremium&quot;:false,&quot;isSignedURL&quot;:true,&quot;size&quot;:{&quot;x&quot;:300,&quot;y&quot;:703.8461538461539}},&quot;source&quot;:{&quot;id&quot;:&quot;6435e137d5c01671ea7f0b7c&quot;,&quot;type&quot;:&quot;UPLOADS&quot;},&quot;isPremium&quot;:false,&quot;parent&quot;:{&quot;type&quot;:&quot;CHILD&quot;,&quot;parentId&quot;:&quot;874feaf7-8d54-4cf2-b69f-9d0a159006fb&quot;,&quot;order&quot;:&quot;97&quot;}},&quot;1c38a7d5-e5d7-493b-9af3-c1156cc5ae72&quot;:{&quot;id&quot;:&quot;1c38a7d5-e5d7-493b-9af3-c1156cc5ae72&quot;,&quot;type&quot;:&quot;FIGURE_OBJECT&quot;,&quot;document&quot;:{&quot;type&quot;:&quot;FIGURE&quot;,&quot;canvasType&quot;:&quot;FIGURE&quot;,&quot;units&quot;:&quot;in&quot;,&quot;title&quot;:&quot;Bacteria / Petri Dishes&quot;},&quot;parent&quot;:{&quot;type&quot;:&quot;DOCUMENT&quot;,&quot;parentId&quot;:&quot;fe0bd7e6-0720-4678-bcd8-c8ab64ee6b6a&quot;,&quot;order&quot;:&quot;37&quot;}},&quot;10eaa6ae-84ab-464d-aa8c-7a9db70581fe&quot;:{&quot;id&quot;:&quot;10eaa6ae-84ab-464d-aa8c-7a9db70581f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c38a7d5-e5d7-493b-9af3-c1156cc5ae72&quot;,&quot;type&quot;:&quot;FRAME&quot;,&quot;order&quot;:&quot;5&quot;}},&quot;160fa22c-99f4-4730-8ad2-81968960d160&quot;:{&quot;relativeTransform&quot;:{&quot;translate&quot;:{&quot;x&quot;:597.8573640157134,&quot;y&quot;:66.32939883398461},&quot;rotate&quot;:0},&quot;type&quot;:&quot;FIGURE_OBJECT&quot;,&quot;id&quot;:&quot;160fa22c-99f4-4730-8ad2-81968960d160&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5&quot;}},&quot;7648d113-2b85-497f-a42a-019fb1c726e1&quot;:{&quot;id&quot;:&quot;7648d113-2b85-497f-a42a-019fb1c726e1&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160fa22c-99f4-4730-8ad2-81968960d160&quot;,&quot;order&quot;:&quot;2&quot;}},&quot;7fe51abd-3f4d-4b29-8422-2ab5ab288c06&quot;:{&quot;id&quot;:&quot;7fe51abd-3f4d-4b29-8422-2ab5ab288c06&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160fa22c-99f4-4730-8ad2-81968960d160&quot;,&quot;order&quot;:&quot;6&quot;},&quot;opacity&quot;:1},&quot;a13ef85e-91d0-4599-94ac-a173d273e69a&quot;:{&quot;relativeTransform&quot;:{&quot;translate&quot;:{&quot;x&quot;:237.54226223388724,&quot;y&quot;:175.13102006078117},&quot;rotate&quot;:0},&quot;type&quot;:&quot;FIGURE_OBJECT&quot;,&quot;id&quot;:&quot;a13ef85e-91d0-4599-94ac-a173d273e69a&quot;,&quot;parent&quot;:{&quot;type&quot;:&quot;CHILD&quot;,&quot;parentId&quot;:&quot;1c38a7d5-e5d7-493b-9af3-c1156cc5ae72&quot;,&quot;order&quot;:&quot;7&quot;},&quot;name&quot;:&quot;Petri dish (with circular callout)&quot;,&quot;displayName&quot;:&quot;Petri dish (with circular callout)&quot;,&quot;source&quot;:{&quot;id&quot;:&quot;60e3608e252fdb00a49e3d5f&quot;,&quot;type&quot;:&quot;ASSETS&quot;},&quot;isPremium&quot;:true},&quot;d0492133-0233-4ba1-a295-8b5e358706ef&quot;:{&quot;type&quot;:&quot;FIGURE_OBJECT&quot;,&quot;id&quot;:&quot;d0492133-0233-4ba1-a295-8b5e358706ef&quot;,&quot;name&quot;:&quot;Petri dish (side view) &quot;,&quot;relativeTransform&quot;:{&quot;translate&quot;:{&quot;x&quot;:-435.95199190382164,&quot;y&quot;:-403.1840995317889},&quot;rotate&quot;:0,&quot;skewX&quot;:0,&quot;scale&quot;:{&quot;x&quot;:0.30526315789473685,&quot;y&quot;:0.30526315789473685}},&quot;opacity&quot;:1,&quot;image&quot;:{&quot;url&quot;:&quot;https://icons.biorender.com/biorender/5ee91e075f27fb00279063d0/20200616210308/image/petri-dish-side-view.png&quot;,&quot;fallbackUrl&quot;:&quot;https://res.cloudinary.com/dlcjuc3ej/image/upload/v1592341388/lviftkuztihqcrx004r1.svg#/keystone/api/icons/5ee91e075f27fb00279063d0/20200616210308/image/petri-dish-side-view.svg&quot;,&quot;size&quot;:{&quot;x&quot;:325,&quot;y&quot;:95},&quot;isPremium&quot;:false,&quot;isPacked&quot;:true},&quot;source&quot;:{&quot;id&quot;:&quot;5ee91e075f27fb00279063d0&quot;,&quot;type&quot;:&quot;ASSETS&quot;},&quot;pathStyles&quot;:[{&quot;type&quot;:&quot;FILL&quot;,&quot;fillStyle&quot;:&quot;rgb(0,0,0)&quot;}],&quot;isLocked&quot;:false,&quot;parent&quot;:{&quot;type&quot;:&quot;CHILD&quot;,&quot;parentId&quot;:&quot;a13ef85e-91d0-4599-94ac-a173d273e69a&quot;,&quot;order&quot;:&quot;2&quot;}},&quot;787d5609-baa7-4a23-af12-b0f2929f1230&quot;:{&quot;type&quot;:&quot;FIGURE_OBJECT&quot;,&quot;id&quot;:&quot;787d5609-baa7-4a23-af12-b0f2929f1230&quot;,&quot;relativeTransform&quot;:{&quot;translate&quot;:{&quot;x&quot;:-436.3700320933772,&quot;y&quot;:-476.56464016746554},&quot;rotate&quot;:0},&quot;opacity&quot;:1,&quot;source&quot;:{&quot;type&quot;:&quot;ASSETS&quot;},&quot;pathStyles&quot;:[{&quot;type&quot;:&quot;FILL&quot;,&quot;fillStyle&quot;:&quot;rgb(0,0,0)&quot;}],&quot;isLocked&quot;:false,&quot;parent&quot;:{&quot;type&quot;:&quot;CHILD&quot;,&quot;parentId&quot;:&quot;a13ef85e-91d0-4599-94ac-a173d273e69a&quot;,&quot;order&quot;:&quot;5&quot;}},&quot;741b06b7-31ba-4e8d-aa11-2610d849cb33&quot;:{&quot;type&quot;:&quot;FIGURE_OBJECT&quot;,&quot;id&quot;:&quot;741b06b7-31ba-4e8d-aa11-2610d849cb33&quot;,&quot;relativeTransform&quot;:{&quot;translate&quot;:{&quot;x&quot;:-9.695530517005867,&quot;y&quot;:23.176137532615783},&quot;rotate&quot;:5.551115123125783e-17},&quot;opacity&quot;:1,&quot;path&quot;:{&quot;type&quot;:&quot;POLY_LINE&quot;,&quot;points&quot;:[{&quot;x&quot;:9.154110469146971,&quot;y&quot;:52.627370937389045},{&quot;x&quot;:-35.12449157359164,&quot;y&quot;:-6.961356950954027},{&quot;x&quot;:54.192465123866455,&quot;y&quot;:-6.961356950954027}],&quot;closed&quot;:true},&quot;pathStyles&quot;:[{&quot;type&quot;:&quot;FILL&quot;,&quot;fillStyle&quot;:&quot;rgba(166, 195, 218, 0.7490196078431373)&quot;},{&quot;type&quot;:&quot;STROKE&quot;,&quot;strokeStyle&quot;:&quot;#95AAD3&quot;,&quot;lineWidth&quot;:0,&quot;lineJoin&quot;:&quot;round&quot;}],&quot;isLocked&quot;:false,&quot;parent&quot;:{&quot;type&quot;:&quot;CHILD&quot;,&quot;parentId&quot;:&quot;787d5609-baa7-4a23-af12-b0f2929f1230&quot;,&quot;order&quot;:&quot;2&quot;}},&quot;05f36d10-9261-4bfd-adfb-75b5650b6c42&quot;:{&quot;type&quot;:&quot;FIGURE_OBJECT&quot;,&quot;id&quot;:&quot;05f36d10-9261-4bfd-adfb-75b5650b6c42&quot;,&quot;relativeTransform&quot;:{&quot;translate&quot;:{&quot;x&quot;:8.615330671091215e-14,&quot;y&quot;:-7.139646540475353},&quot;rotate&quot;:5.551115123125783e-17},&quot;opacity&quot;:1,&quot;path&quot;:{&quot;type&quot;:&quot;ELLIPSE&quot;,&quot;size&quot;:{&quot;x&quot;:99.15214667830281,&quot;y&quot;:99.1521466783028}},&quot;pathStyles&quot;:[{&quot;type&quot;:&quot;FILL&quot;,&quot;fillStyle&quot;:&quot;rgba(255,255,255,1)&quot;},{&quot;type&quot;:&quot;STROKE&quot;,&quot;strokeStyle&quot;:&quot;rgba(74, 105, 151, 1)&quot;,&quot;lineWidth&quot;:0.8951423837787639,&quot;lineJoin&quot;:&quot;round&quot;}],&quot;isLocked&quot;:false,&quot;parent&quot;:{&quot;type&quot;:&quot;CHILD&quot;,&quot;parentId&quot;:&quot;787d5609-baa7-4a23-af12-b0f2929f1230&quot;,&quot;order&quot;:&quot;5&quot;}},&quot;8b0f1853-79e6-4c60-b330-60e86f0f1fdd&quot;:{&quot;relativeTransform&quot;:{&quot;translate&quot;:{&quot;x&quot;:544.3340648553299,&quot;y&quot;:93.33174336977785},&quot;rotate&quot;:0},&quot;type&quot;:&quot;FIGURE_OBJECT&quot;,&quot;id&quot;:&quot;8b0f1853-79e6-4c60-b330-60e86f0f1fdd&quot;,&quot;parent&quot;:{&quot;type&quot;:&quot;CHILD&quot;,&quot;parentId&quot;:&quot;1c38a7d5-e5d7-493b-9af3-c1156cc5ae72&quot;,&quot;order&quot;:&quot;8&quot;},&quot;name&quot;:&quot;Petri dish (inoculation)&quot;,&quot;displayName&quot;:&quot;Petri dish (inoculation)&quot;,&quot;source&quot;:{&quot;id&quot;:&quot;6092c1573ba6bb00ab538717&quot;,&quot;type&quot;:&quot;ASSETS&quot;},&quot;isPremium&quot;:true},&quot;df31f678-a9f5-4e09-a26d-f58dc59e4770&quot;:{&quot;type&quot;:&quot;FIGURE_OBJECT&quot;,&quot;id&quot;:&quot;df31f678-a9f5-4e09-a26d-f58dc59e4770&quot;,&quot;name&quot;:&quot;Petri dish&quot;,&quot;relativeTransform&quot;:{&quot;translate&quot;:{&quot;x&quot;:-191.04937401710924,&quot;y&quot;:230.08893434808203},&quot;rotate&quot;:6.283185307179586,&quot;skewX&quot;:0,&quot;scale&quot;:{&quot;x&quot;:-0.3472634255517148,&quot;y&quot;:0.3472634255517148}},&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isPacked&quot;:true},&quot;source&quot;:{&quot;id&quot;:&quot;5ee0f3bac4e9c30027d95cee&quot;,&quot;type&quot;:&quot;ASSETS&quot;},&quot;pathStyles&quot;:[{&quot;type&quot;:&quot;FILL&quot;,&quot;fillStyle&quot;:&quot;rgb(0,0,0)&quot;}],&quot;isLocked&quot;:false,&quot;parent&quot;:{&quot;type&quot;:&quot;CHILD&quot;,&quot;parentId&quot;:&quot;8b0f1853-79e6-4c60-b330-60e86f0f1fdd&quot;,&quot;order&quot;:&quot;2&quot;}},&quot;db85d4e5-a6fe-4e0e-a90d-3dc9d4c50c94&quot;:{&quot;type&quot;:&quot;FIGURE_OBJECT&quot;,&quot;id&quot;:&quot;db85d4e5-a6fe-4e0e-a90d-3dc9d4c50c94&quot;,&quot;name&quot;:&quot;Petri dish (side view) &quot;,&quot;relativeTransform&quot;:{&quot;translate&quot;:{&quot;x&quot;:-167.97572720076386,&quot;y&quot;:174.64534653664774},&quot;rotate&quot;:3.6787639573988082,&quot;skewX&quot;:0,&quot;scale&quot;:{&quot;x&quot;:-0.36699457780118616,&quot;y&quot;:0.23687021027106434}},&quot;opacity&quot;:1,&quot;image&quot;:{&quot;url&quot;:&quot;https://icons.biorender.com/biorender/5ee933965f27fb002790643a/petri-dish-side-view.png&quot;,&quot;fallbackUrl&quot;:&quot;https://res.cloudinary.com/dlcjuc3ej/image/upload/v1592341388/f4sdtesioldsjniebtpm.svg#/keystone/api/icons/5ee933965f27fb002790643a/petri-dish-side-view.svg&quot;,&quot;size&quot;:{&quot;x&quot;:325,&quot;y&quot;:95},&quot;isPremium&quot;:false,&quot;isPacked&quot;:true},&quot;source&quot;:{&quot;id&quot;:&quot;5ee91e075f27fb00279063d0&quot;,&quot;type&quot;:&quot;ASSETS&quot;},&quot;pathStyles&quot;:[{&quot;type&quot;:&quot;FILL&quot;,&quot;fillStyle&quot;:&quot;rgb(0,0,0)&quot;}],&quot;isLocked&quot;:false,&quot;parent&quot;:{&quot;type&quot;:&quot;CHILD&quot;,&quot;parentId&quot;:&quot;8b0f1853-79e6-4c60-b330-60e86f0f1fdd&quot;,&quot;order&quot;:&quot;7&quot;}},&quot;75e28953-021d-4db7-88e0-fa3bf36c0b2a&quot;:{&quot;relativeTransform&quot;:{&quot;translate&quot;:{&quot;x&quot;:-329.11817733881736,&quot;y&quot;:-61.09027882626996},&quot;rotate&quot;:0},&quot;type&quot;:&quot;FIGURE_OBJECT&quot;,&quot;id&quot;:&quot;75e28953-021d-4db7-88e0-fa3bf36c0b2a&quot;,&quot;name&quot;:&quot;Erlenmeyer flask (pouring petri dish)&quot;,&quot;displayName&quot;:&quot;Erlenmeyer flask pouring petri dish&quot;,&quot;opacity&quot;:1,&quot;source&quot;:{&quot;id&quot;:&quot;5f610c0d8ce11e0e581c9da2&quot;,&quot;type&quot;:&quot;ASSETS&quot;},&quot;pathStyles&quot;:[{&quot;type&quot;:&quot;FILL&quot;,&quot;fillStyle&quot;:&quot;rgb(0,0,0)&quot;}],&quot;isLocked&quot;:false,&quot;parent&quot;:{&quot;type&quot;:&quot;CHILD&quot;,&quot;parentId&quot;:&quot;1c38a7d5-e5d7-493b-9af3-c1156cc5ae72&quot;,&quot;order&quot;:&quot;95&quot;},&quot;isPremium&quot;:true},&quot;a871e253-aa93-47e7-8ce1-aac155da8308&quot;:{&quot;type&quot;:&quot;FIGURE_OBJECT&quot;,&quot;id&quot;:&quot;a871e253-aa93-47e7-8ce1-aac155da8308&quot;,&quot;name&quot;:&quot;Petri dish (side view) &quot;,&quot;relativeTransform&quot;:{&quot;translate&quot;:{&quot;x&quot;:68.4102655803537,&quot;y&quot;:66.16367886524033},&quot;rotate&quot;:0,&quot;skewX&quot;:0,&quot;scale&quot;:{&quot;x&quot;:0.36921920192074476,&quot;y&quot;:0.3692192019207447}},&quot;opacity&quot;:1,&quot;image&quot;:{&quot;url&quot;:&quot;https://icons.biorender.com/biorender/5ee933965f27fb002790644f/petri-dish-side-view.png&quot;,&quot;fallbackUrl&quot;:&quot;https://res.cloudinary.com/dlcjuc3ej/image/upload/v1592341388/pycupofzgxix1kuis2ul.svg#/keystone/api/icons/5ee933965f27fb002790644f/petri-dish-side-view.svg&quot;,&quot;size&quot;:{&quot;x&quot;:325,&quot;y&quot;:95},&quot;isPremium&quot;:false},&quot;source&quot;:{&quot;id&quot;:&quot;5ee91e075f27fb00279063d0&quot;,&quot;type&quot;:&quot;ASSETS&quot;},&quot;pathStyles&quot;:[{&quot;type&quot;:&quot;FILL&quot;,&quot;fillStyle&quot;:&quot;rgb(0,0,0)&quot;}],&quot;isLocked&quot;:false,&quot;parent&quot;:{&quot;type&quot;:&quot;CHILD&quot;,&quot;parentId&quot;:&quot;75e28953-021d-4db7-88e0-fa3bf36c0b2a&quot;,&quot;order&quot;:&quot;2&quot;}},&quot;82ffe48e-4260-4d2c-8841-c26ca2d0bb3c&quot;:{&quot;type&quot;:&quot;FIGURE_OBJECT&quot;,&quot;id&quot;:&quot;82ffe48e-4260-4d2c-8841-c26ca2d0bb3c&quot;,&quot;relativeTransform&quot;:{&quot;translate&quot;:{&quot;x&quot;:46.59569436385854,&quot;y&quot;:-10.996545413358607},&quot;rotate&quot;:0},&quot;opacity&quot;:1,&quot;path&quot;:{&quot;type&quot;:&quot;POLY_LINE&quot;,&quot;points&quot;:[{&quot;x&quot;:-24.070417575605347,&quot;y&quot;:-48.467935549709146},{&quot;x&quot;:13.858188789849505,&quot;y&quot;:-15.130071981138858},{&quot;x&quot;:22.257925633546446,&quot;y&quot;:48.46793554970942}],&quot;closed&quot;:false},&quot;pathStyles&quot;:[{&quot;type&quot;:&quot;FILL&quot;,&quot;fillStyle&quot;:&quot;rgba(0,0,0,0)&quot;},{&quot;type&quot;:&quot;STROKE&quot;,&quot;strokeStyle&quot;:{&quot;units&quot;:&quot;PATH_LENGTH&quot;,&quot;stops&quot;:{&quot;0&quot;:&quot;#23232300&quot;,&quot;1&quot;:&quot;#232323&quot;,&quot;0.45&quot;:&quot;#232323&quot;}},&quot;lineWidth&quot;:3.59988721872726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75e28953-021d-4db7-88e0-fa3bf36c0b2a&quot;,&quot;order&quot;:&quot;5&quot;}},&quot;8c20709e-c930-43c7-9214-4819da11e9f6&quot;:{&quot;type&quot;:&quot;FIGURE_OBJECT&quot;,&quot;id&quot;:&quot;8c20709e-c930-43c7-9214-4819da11e9f6&quot;,&quot;name&quot;:&quot;Erlenmeyer flask (pouring)&quot;,&quot;relativeTransform&quot;:{&quot;translate&quot;:{&quot;x&quot;:-49.21086708047499,&quot;y&quot;:-32.29267523640577},&quot;rotate&quot;:0,&quot;skewX&quot;:0,&quot;scale&quot;:{&quot;x&quot;:0.4631433848654955,&quot;y&quot;:0.4631433848654955}},&quot;opacity&quot;:1,&quot;image&quot;:{&quot;url&quot;:&quot;https://icons.biorender.com/biorender/5f35a8d68d485800287e5216/erlenmeyer-flask-pouring.png&quot;,&quot;fallbackUrl&quot;:&quot;https://res.cloudinary.com/dlcjuc3ej/image/upload/v1597352143/f79e0tc4xcbqgwzixkoc.svg#/keystone/api/icons/5f35a8d68d485800287e5216/erlenmeyer-flask-pouring.svg&quot;,&quot;size&quot;:{&quot;x&quot;:342,&quot;y&quot;:222},&quot;isPremium&quot;:false},&quot;source&quot;:{&quot;id&quot;:&quot;5f35a5cd8d485800287e51fb&quot;,&quot;type&quot;:&quot;ASSETS&quot;},&quot;pathStyles&quot;:[{&quot;type&quot;:&quot;FILL&quot;,&quot;fillStyle&quot;:&quot;rgb(0,0,0)&quot;}],&quot;isLocked&quot;:false,&quot;parent&quot;:{&quot;type&quot;:&quot;CHILD&quot;,&quot;parentId&quot;:&quot;75e28953-021d-4db7-88e0-fa3bf36c0b2a&quot;,&quot;order&quot;:&quot;7&quot;}},&quot;c7eee82c-6c1c-40cd-aa0b-3bad29c28a2c&quot;:{&quot;type&quot;:&quot;FIGURE_OBJECT&quot;,&quot;id&quot;:&quot;c7eee82c-6c1c-40cd-aa0b-3bad29c28a2c&quot;,&quot;name&quot;:&quot;Petri dish (top view)&quot;,&quot;relativeTransform&quot;:{&quot;translate&quot;:{&quot;x&quot;:-88.15359999404102,&quot;y&quot;:-65.01108199410875},&quot;rotate&quot;:0,&quot;skewX&quot;:0,&quot;scale&quot;:{&quot;x&quot;:0.33552659060779655,&quot;y&quot;:0.3355265906077966}},&quot;opacity&quot;:1,&quot;image&quot;:{&quot;url&quot;:&quot;https://icons.biorender.com/biorender/5ee2a04f4e18d300285a5312/petri-dish-top-view-2.png&quot;,&quot;fallbackUrl&quot;:&quot;https://res.cloudinary.com/dlcjuc3ej/image/upload/v1591910469/a4nb5yhajqulx5ryzaut.svg#/keystone/api/icons/5ee2a04f4e18d300285a5312/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2d124b8d-3b9d-4256-8021-18daa2b4f792&quot;,&quot;order&quot;:&quot;2&quot;}},&quot;d851e1b7-5663-4b7a-afd3-9a53ef9ae7e3&quot;:{&quot;type&quot;:&quot;FIGURE_OBJECT&quot;,&quot;id&quot;:&quot;d851e1b7-5663-4b7a-afd3-9a53ef9ae7e3&quot;,&quot;name&quot;:&quot;Petri dish (streak plate, streak only)&quot;,&quot;relativeTransform&quot;:{&quot;translate&quot;:{&quot;x&quot;:-85.45261164332547,&quot;y&quot;:-63.442773355383785},&quot;rotate&quot;:0,&quot;skewX&quot;:0,&quot;scale&quot;:{&quot;x&quot;:0.3204011688453056,&quot;y&quot;:0.3204011688453056}},&quot;opacity&quot;:1,&quot;image&quot;:{&quot;url&quot;:&quot;https://icons.biorender.com/biorender/5d3a0ec4b97f39000480a616/petri-dish-streak-plate-streak-only.png&quot;,&quot;fallbackUrl&quot;:&quot;https://res.cloudinary.com/dlcjuc3ej/image/upload/v1564085951/mplmkofdbldxoo70ujll.svg#/keystone/api/icons/5d3a0ec4b97f39000480a616/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2d124b8d-3b9d-4256-8021-18daa2b4f792&quot;,&quot;order&quot;:&quot;5&quot;},&quot;styles&quot;:{&quot;editable&quot;:[{&quot;styleName&quot;:&quot;MONOCHROME_COLOR&quot;,&quot;index&quot;:0,&quot;color&quot;:&quot;#FFFCF4&quot;}]}},&quot;eb9f3177-a437-4348-bfac-c2867174ebf2&quot;:{&quot;relativeTransform&quot;:{&quot;translate&quot;:{&quot;x&quot;:-129.10388568708916,&quot;y&quot;:18.885028615969695},&quot;rotate&quot;:0},&quot;type&quot;:&quot;FIGURE_OBJECT&quot;,&quot;id&quot;:&quot;eb9f3177-a437-4348-bfac-c2867174ebf2&quot;,&quot;name&quot;:&quot;Petri dish with streak plate&quot;,&quot;displayName&quot;:&quot;Petri dish with streak plate&quot;,&quot;opacity&quot;:1,&quot;source&quot;:{&quot;id&quot;:&quot;5ee3e386801d3900ae610196&quot;,&quot;type&quot;:&quot;ASSETS&quot;},&quot;pathStyles&quot;:[{&quot;type&quot;:&quot;FILL&quot;,&quot;fillStyle&quot;:&quot;rgb(0,0,0)&quot;}],&quot;isLocked&quot;:false,&quot;parent&quot;:{&quot;type&quot;:&quot;CHILD&quot;,&quot;parentId&quot;:&quot;1c38a7d5-e5d7-493b-9af3-c1156cc5ae72&quot;,&quot;order&quot;:&quot;98&quot;},&quot;isPremium&quot;:true},&quot;fc999492-b5f7-4094-ac85-d8134f3df39e&quot;:{&quot;type&quot;:&quot;FIGURE_OBJECT&quot;,&quot;id&quot;:&quot;fc999492-b5f7-4094-ac85-d8134f3df39e&quot;,&quot;name&quot;:&quot;Petri dish&quot;,&quot;relativeTransform&quot;:{&quot;translate&quot;:{&quot;x&quot;:-0.20091061925182518,&quot;y&quot;:3.068995126751243e-14},&quot;rotate&quot;:0,&quot;skewX&quot;:0,&quot;scale&quot;:{&quot;x&quot;:0.3322482045490087,&quot;y&quot;:0.3322482045490088}},&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eb9f3177-a437-4348-bfac-c2867174ebf2&quot;,&quot;order&quot;:&quot;2&quot;}},&quot;58743ca1-f065-43ca-9f97-3a9d07c66d6e&quot;:{&quot;type&quot;:&quot;FIGURE_OBJECT&quot;,&quot;id&quot;:&quot;58743ca1-f065-43ca-9f97-3a9d07c66d6e&quot;,&quot;name&quot;:&quot;Petri dish (streak plate, streak only)&quot;,&quot;relativeTransform&quot;:{&quot;translate&quot;:{&quot;x&quot;:1.2861228008878363,&quot;y&quot;:-2.2376385575419935},&quot;rotate&quot;:0,&quot;skewX&quot;:0,&quot;scale&quot;:{&quot;x&quot;:0.31870554853962535,&quot;y&quot;:0.14038088856967781}},&quot;opacity&quot;:1,&quot;image&quot;:{&quot;url&quot;:&quot;https://icons.biorender.com/biorender/5d3a0ec4b97f39000480a616/petri-dish-streak-plate-streak-only.png&quot;,&quot;fallbackUrl&quot;:&quot;https://res.cloudinary.com/dlcjuc3ej/image/upload/v1564085951/mplmkofdbldxoo70ujll.svg#/keystone/api/icons/5d3a0ec4b97f39000480a616/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eb9f3177-a437-4348-bfac-c2867174ebf2&quot;,&quot;order&quot;:&quot;5&quot;},&quot;styles&quot;:{&quot;editable&quot;:[{&quot;styleName&quot;:&quot;MONOCHROME_COLOR&quot;,&quot;index&quot;:0,&quot;color&quot;:&quot;#FFFCF4&quot;}]}},&quot;99655176-cc72-4410-81a5-31c74a1c875a&quot;:{&quot;type&quot;:&quot;FIGURE_OBJECT&quot;,&quot;id&quot;:&quot;99655176-cc72-4410-81a5-31c74a1c875a&quot;,&quot;name&quot;:&quot;Petri dish (top view)&quot;,&quot;relativeTransform&quot;:{&quot;translate&quot;:{&quot;x&quot;:-9.07723916130286,&quot;y&quot;:-98.28483748810157},&quot;rotate&quot;:0,&quot;skewX&quot;:0,&quot;scale&quot;:{&quot;x&quot;:0.33552659060779655,&quot;y&quot;:0.33552659060779655}},&quot;opacity&quot;:1,&quot;image&quot;:{&quot;url&quot;:&quot;https://icons.biorender.com/biorender/5ee2a04f4e18d300285a5312/petri-dish-top-view-2.png&quot;,&quot;fallbackUrl&quot;:&quot;https://res.cloudinary.com/dlcjuc3ej/image/upload/v1591910469/a4nb5yhajqulx5ryzaut.svg#/keystone/api/icons/5ee2a04f4e18d300285a5312/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1c38a7d5-e5d7-493b-9af3-c1156cc5ae72&quot;,&quot;order&quot;:&quot;97&quot;}},&quot;45bcd1c9-272d-454d-8aa2-f4a2567bb454&quot;:{&quot;type&quot;:&quot;FIGURE_OBJECT&quot;,&quot;id&quot;:&quot;45bcd1c9-272d-454d-8aa2-f4a2567bb454&quot;,&quot;name&quot;:&quot;Petri dish&quot;,&quot;relativeTransform&quot;:{&quot;translate&quot;:{&quot;x&quot;:-8.54460243598625,&quot;y&quot;:18.885030884151803},&quot;rotate&quot;:0,&quot;skewX&quot;:0,&quot;scale&quot;:{&quot;x&quot;:0.3322482045490087,&quot;y&quot;:0.3322482045490087}},&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1c38a7d5-e5d7-493b-9af3-c1156cc5ae72&quot;,&quot;order&quot;:&quot;99&quot;}},&quot;23b1ccf9-85e5-452a-9f62-0f351dc0c66f&quot;:{&quot;relativeTransform&quot;:{&quot;translate&quot;:{&quot;x&quot;:123.45468405137001,&quot;y&quot;:18.88456399894404},&quot;rotate&quot;:0},&quot;type&quot;:&quot;FIGURE_OBJECT&quot;,&quot;id&quot;:&quot;23b1ccf9-85e5-452a-9f62-0f351dc0c66f&quot;,&quot;name&quot;:&quot;Petri dish with streak plate&quot;,&quot;displayName&quot;:&quot;Petri dish with streak plate&quot;,&quot;opacity&quot;:1,&quot;source&quot;:{&quot;id&quot;:&quot;5ee3e386801d3900ae610196&quot;,&quot;type&quot;:&quot;ASSETS&quot;},&quot;pathStyles&quot;:[{&quot;type&quot;:&quot;FILL&quot;,&quot;fillStyle&quot;:&quot;rgb(0,0,0)&quot;}],&quot;isLocked&quot;:false,&quot;parent&quot;:{&quot;type&quot;:&quot;CHILD&quot;,&quot;parentId&quot;:&quot;1c38a7d5-e5d7-493b-9af3-c1156cc5ae72&quot;,&quot;order&quot;:&quot;995&quot;},&quot;isPremium&quot;:true},&quot;09de0718-4da3-421f-8077-fdbf816b3fe8&quot;:{&quot;type&quot;:&quot;FIGURE_OBJECT&quot;,&quot;id&quot;:&quot;09de0718-4da3-421f-8077-fdbf816b3fe8&quot;,&quot;name&quot;:&quot;Petri dish&quot;,&quot;relativeTransform&quot;:{&quot;translate&quot;:{&quot;x&quot;:-0.20091061925182518,&quot;y&quot;:3.068995126751243e-14},&quot;rotate&quot;:0,&quot;skewX&quot;:0,&quot;scale&quot;:{&quot;x&quot;:0.3322482045490087,&quot;y&quot;:0.3322482045490088}},&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23b1ccf9-85e5-452a-9f62-0f351dc0c66f&quot;,&quot;order&quot;:&quot;2&quot;}},&quot;1ad74ca9-870a-476e-817d-9703a907b176&quot;:{&quot;type&quot;:&quot;FIGURE_OBJECT&quot;,&quot;id&quot;:&quot;1ad74ca9-870a-476e-817d-9703a907b176&quot;,&quot;name&quot;:&quot;Petri dish (streak plate, streak only)&quot;,&quot;relativeTransform&quot;:{&quot;translate&quot;:{&quot;x&quot;:1.2861228008878363,&quot;y&quot;:-2.2376385575419935},&quot;rotate&quot;:0,&quot;skewX&quot;:0,&quot;scale&quot;:{&quot;x&quot;:0.31870554853962535,&quot;y&quot;:0.14038088856967781}},&quot;opacity&quot;:1,&quot;image&quot;:{&quot;url&quot;:&quot;https://icons.biorender.com/biorender/5d3a0ec4b97f39000480a60a/petri-dish-streak-plate-streak-only.png&quot;,&quot;fallbackUrl&quot;:&quot;https://res.cloudinary.com/dlcjuc3ej/image/upload/v1564085951/yioaurcgh4vuyfnldell.svg#/keystone/api/icons/5d3a0ec4b97f39000480a60a/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23b1ccf9-85e5-452a-9f62-0f351dc0c66f&quot;,&quot;order&quot;:&quot;5&quot;}},&quot;2d124b8d-3b9d-4256-8021-18daa2b4f792&quot;:{&quot;type&quot;:&quot;FIGURE_OBJECT&quot;,&quot;id&quot;:&quot;2d124b8d-3b9d-4256-8021-18daa2b4f792&quot;,&quot;parent&quot;:{&quot;type&quot;:&quot;CHILD&quot;,&quot;parentId&quot;:&quot;1c38a7d5-e5d7-493b-9af3-c1156cc5ae72&quot;,&quot;order&quot;:&quot;96&quot;},&quot;relativeTransform&quot;:{&quot;translate&quot;:{&quot;x&quot;:-40.618042406530485,&quot;y&quot;:-34.841641000125044},&quot;rotate&quot;:0}},&quot;c7e1db56-4e15-43b2-87f8-3edfa38fcee4&quot;:{&quot;type&quot;:&quot;FIGURE_OBJECT&quot;,&quot;id&quot;:&quot;c7e1db56-4e15-43b2-87f8-3edfa38fcee4&quot;,&quot;parent&quot;:{&quot;type&quot;:&quot;CHILD&quot;,&quot;parentId&quot;:&quot;1c38a7d5-e5d7-493b-9af3-c1156cc5ae72&quot;,&quot;order&quot;:&quot;997&quot;},&quot;relativeTransform&quot;:{&quot;translate&quot;:{&quot;x&quot;:211.94005968553736,&quot;y&quot;:-34.84210561715068},&quot;rotate&quot;:0}},&quot;1c725931-0349-4c2e-81f8-a32086e63072&quot;:{&quot;type&quot;:&quot;FIGURE_OBJECT&quot;,&quot;id&quot;:&quot;1c725931-0349-4c2e-81f8-a32086e63072&quot;,&quot;name&quot;:&quot;Petri dish (top view)&quot;,&quot;relativeTransform&quot;:{&quot;translate&quot;:{&quot;x&quot;:-88.15359999404102,&quot;y&quot;:-65.01108199410875},&quot;rotate&quot;:0,&quot;skewX&quot;:0,&quot;scale&quot;:{&quot;x&quot;:0.33552659060779655,&quot;y&quot;:0.3355265906077966}},&quot;opacity&quot;:1,&quot;image&quot;:{&quot;url&quot;:&quot;https://icons.biorender.com/biorender/5ee2a04f4e18d300285a5312/petri-dish-top-view-2.png&quot;,&quot;fallbackUrl&quot;:&quot;https://res.cloudinary.com/dlcjuc3ej/image/upload/v1591910469/a4nb5yhajqulx5ryzaut.svg#/keystone/api/icons/5ee2a04f4e18d300285a5312/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c7e1db56-4e15-43b2-87f8-3edfa38fcee4&quot;,&quot;order&quot;:&quot;2&quot;}},&quot;aa10ccfd-4378-4fed-bce8-a16e1e5a4cbe&quot;:{&quot;type&quot;:&quot;FIGURE_OBJECT&quot;,&quot;id&quot;:&quot;aa10ccfd-4378-4fed-bce8-a16e1e5a4cbe&quot;,&quot;name&quot;:&quot;Petri dish (streak plate, streak only)&quot;,&quot;relativeTransform&quot;:{&quot;translate&quot;:{&quot;x&quot;:-85.45261164332547,&quot;y&quot;:-63.442773355383785},&quot;rotate&quot;:0,&quot;skewX&quot;:0,&quot;scale&quot;:{&quot;x&quot;:0.3204011688453056,&quot;y&quot;:0.3204011688453056}},&quot;opacity&quot;:1,&quot;image&quot;:{&quot;url&quot;:&quot;https://icons.biorender.com/biorender/5d3a0ec4b97f39000480a60a/petri-dish-streak-plate-streak-only.png&quot;,&quot;fallbackUrl&quot;:&quot;https://res.cloudinary.com/dlcjuc3ej/image/upload/v1564085951/yioaurcgh4vuyfnldell.svg#/keystone/api/icons/5d3a0ec4b97f39000480a60a/petri-dish-streak-plate-streak-only.svg&quot;,&quot;size&quot;:{&quot;x&quot;:332,&quot;y&quot;:341},&quot;isPremium&quot;:false},&quot;source&quot;:{&quot;id&quot;:&quot;5d3a0e8bb97f39000480a606&quot;,&quot;type&quot;:&quot;ASSETS&quot;},&quot;pathStyles&quot;:[{&quot;type&quot;:&quot;FILL&quot;,&quot;fillStyle&quot;:&quot;rgb(0,0,0)&quot;}],&quot;isLocked&quot;:false,&quot;parent&quot;:{&quot;type&quot;:&quot;CHILD&quot;,&quot;parentId&quot;:&quot;c7e1db56-4e15-43b2-87f8-3edfa38fcee4&quot;,&quot;order&quot;:&quot;5&quot;}},&quot;d63dfcb9-903f-462a-8c10-7e2ed3ea0b1b&quot;:{&quot;id&quot;:&quot;d63dfcb9-903f-462a-8c10-7e2ed3ea0b1b&quot;,&quot;name&quot;:&quot;Inoculation loop&quot;,&quot;displayName&quot;:&quot;&quot;,&quot;type&quot;:&quot;FIGURE_OBJECT&quot;,&quot;relativeTransform&quot;:{&quot;translate&quot;:{&quot;x&quot;:-58.37983716717366,&quot;y&quot;:164.6223605977297},&quot;rotate&quot;:0,&quot;skewX&quot;:0,&quot;scale&quot;:{&quot;x&quot;:1.3442294230197422,&quot;y&quot;:1.3265667241918768}},&quot;image&quot;:{&quot;url&quot;:&quot;https://icons.biorender.com/biorender/5b0c5dee71beb600147649c4/20180528195343/image/inoculation-loop.png&quot;,&quot;fallbackUrl&quot;:&quot;https://res.cloudinary.com/dlcjuc3ej/image/upload/v1527537223/zekpiebcxkkyxcrdjos8.svg#/keystone/api/icons/5b0c5dee71beb600147649c4/20180528195343/image/inoculation-loop.svg&quot;,&quot;isPremium&quot;:false,&quot;size&quot;:{&quot;x&quot;:200,&quot;y&quot;:16.03864734299517}},&quot;source&quot;:{&quot;id&quot;:&quot;5b0c5dee71beb600147649c4&quot;,&quot;type&quot;:&quot;ASSETS&quot;},&quot;isPremium&quot;:false,&quot;parent&quot;:{&quot;type&quot;:&quot;CHILD&quot;,&quot;parentId&quot;:&quot;1c38a7d5-e5d7-493b-9af3-c1156cc5ae72&quot;,&quot;order&quot;:&quot;9995&quot;},&quot;styles&quot;:{&quot;vector-hidden&quot;:[{&quot;styleName&quot;:&quot;MONOCHROME_COLOR&quot;,&quot;index&quot;:0,&quot;color&quot;:&quot;#FBE724&quot;}]}},&quot;9fc72bbb-b86e-48a9-bcec-cb149266deac&quot;:{&quot;relativeTransform&quot;:{&quot;translate&quot;:{&quot;x&quot;:597.8563403247506,&quot;y&quot;:39.58163588430921},&quot;rotate&quot;:0},&quot;type&quot;:&quot;FIGURE_OBJECT&quot;,&quot;id&quot;:&quot;9fc72bbb-b86e-48a9-bcec-cb149266deac&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9997&quot;}},&quot;5a11a978-18ce-48a2-8630-285d7f197206&quot;:{&quot;id&quot;:&quot;5a11a978-18ce-48a2-8630-285d7f197206&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9fc72bbb-b86e-48a9-bcec-cb149266deac&quot;,&quot;order&quot;:&quot;2&quot;}},&quot;91a2a541-e22d-41f7-8937-ddacaf6fef0c&quot;:{&quot;id&quot;:&quot;91a2a541-e22d-41f7-8937-ddacaf6fef0c&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9fc72bbb-b86e-48a9-bcec-cb149266deac&quot;,&quot;order&quot;:&quot;6&quot;},&quot;opacity&quot;:1},&quot;60013659-d8bb-4bf1-a8b8-03411f145907&quot;:{&quot;relativeTransform&quot;:{&quot;translate&quot;:{&quot;x&quot;:597.8573684557988,&quot;y&quot;:13.241657739504205},&quot;rotate&quot;:0},&quot;type&quot;:&quot;FIGURE_OBJECT&quot;,&quot;id&quot;:&quot;60013659-d8bb-4bf1-a8b8-03411f145907&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9998&quot;}},&quot;de787eb7-f9f6-4572-adf6-2e57d80a1318&quot;:{&quot;id&quot;:&quot;de787eb7-f9f6-4572-adf6-2e57d80a1318&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60013659-d8bb-4bf1-a8b8-03411f145907&quot;,&quot;order&quot;:&quot;2&quot;}},&quot;bfc7e3a8-3fe5-4cb2-92bf-6a4746ed43c1&quot;:{&quot;id&quot;:&quot;bfc7e3a8-3fe5-4cb2-92bf-6a4746ed43c1&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60013659-d8bb-4bf1-a8b8-03411f145907&quot;,&quot;order&quot;:&quot;6&quot;},&quot;opacity&quot;:1},&quot;6a65de09-fc14-41c1-b620-4269c51a30f4&quot;:{&quot;relativeTransform&quot;:{&quot;translate&quot;:{&quot;x&quot;:597.855889297732,&quot;y&quot;:-2.5314729999702195},&quot;rotate&quot;:0},&quot;type&quot;:&quot;FIGURE_OBJECT&quot;,&quot;id&quot;:&quot;6a65de09-fc14-41c1-b620-4269c51a30f4&quot;,&quot;name&quot;:&quot;Petri dish (with lid)&quot;,&quot;displayName&quot;:&quot;Petri dish (with lid)&quot;,&quot;source&quot;:{&quot;id&quot;:&quot;6335fefd5b9b1cb0df4b3a8f&quot;,&quot;type&quot;:&quot;ASSETS&quot;},&quot;isPremium&quot;:true,&quot;parent&quot;:{&quot;type&quot;:&quot;CHILD&quot;,&quot;parentId&quot;:&quot;1c38a7d5-e5d7-493b-9af3-c1156cc5ae72&quot;,&quot;order&quot;:&quot;9999&quot;}},&quot;1f771b1d-e5ef-4549-8187-ca0d31ab2b70&quot;:{&quot;id&quot;:&quot;1f771b1d-e5ef-4549-8187-ca0d31ab2b70&quot;,&quot;name&quot;:&quot;Petri dish 2&quot;,&quot;displayName&quot;:&quot;Petri dish&quot;,&quot;type&quot;:&quot;FIGURE_OBJECT&quot;,&quot;relativeTransform&quot;:{&quot;translate&quot;:{&quot;x&quot;:-447.2827896493606,&quot;y&quot;:-302.25683209319294},&quot;rotate&quot;:0,&quot;skewX&quot;:0,&quot;scale&quot;:{&quot;x&quot;:1.1408878029514051,&quot;y&quot;:1.1408878029514051}},&quot;image&quot;:{&quot;url&quot;:&quot;https://icons.biorender.com/biorender/5ee0f3bac4e9c30027d95cee/20200611181518/image/petri-dish-2.png&quot;,&quot;fallbackUrl&quot;:&quot;https://res.cloudinary.com/dlcjuc3ej/image/upload/v1591899318/jdx6mgytawhncb5ao57x.svg#/keystone/api/icons/5ee0f3bac4e9c30027d95cee/20200611181518/image/petri-dish-2.svg&quot;,&quot;isPremium&quot;:false,&quot;size&quot;:{&quot;x&quot;:100,&quot;y&quot;:74.76923076923077}},&quot;source&quot;:{&quot;id&quot;:&quot;5ee0f3bac4e9c30027d95cee&quot;,&quot;type&quot;:&quot;ASSETS&quot;},&quot;isPremium&quot;:false,&quot;parent&quot;:{&quot;type&quot;:&quot;CHILD&quot;,&quot;parentId&quot;:&quot;6a65de09-fc14-41c1-b620-4269c51a30f4&quot;,&quot;order&quot;:&quot;2&quot;}},&quot;8a0ed67d-de20-4b40-a5ba-1c0d93630744&quot;:{&quot;id&quot;:&quot;8a0ed67d-de20-4b40-a5ba-1c0d93630744&quot;,&quot;name&quot;:&quot;Petri dish lid&quot;,&quot;displayName&quot;:&quot;&quot;,&quot;type&quot;:&quot;FIGURE_OBJECT&quot;,&quot;relativeTransform&quot;:{&quot;translate&quot;:{&quot;x&quot;:-447.2824055899099,&quot;y&quot;:-305.3346123268514},&quot;rotate&quot;:0,&quot;skewX&quot;:0,&quot;scale&quot;:{&quot;x&quot;:1.1408878029514051,&quot;y&quot;:1.1408878029514051}},&quot;image&quot;:{&quot;url&quot;:&quot;https://icons.biorender.com/biorender/6335fdac63513800215a19da/20220929201948/image/petri-dish-lid.png&quot;,&quot;fallbackUrl&quot;:&quot;https://res.cloudinary.com/dlcjuc3ej/image/upload/v1664482788/bhnxpzibkvffbor7q35u.svg#/keystone/api/icons/6335fdac63513800215a19da/20220929201948/image/petri-dish-lid.svg&quot;,&quot;isPremium&quot;:false,&quot;size&quot;:{&quot;x&quot;:100,&quot;y&quot;:74.76923076923077}},&quot;source&quot;:{&quot;id&quot;:&quot;6335fdac63513800215a19da&quot;,&quot;type&quot;:&quot;ASSETS&quot;},&quot;isPremium&quot;:false,&quot;parent&quot;:{&quot;type&quot;:&quot;CHILD&quot;,&quot;parentId&quot;:&quot;6a65de09-fc14-41c1-b620-4269c51a30f4&quot;,&quot;order&quot;:&quot;6&quot;},&quot;opacity&quot;:1},&quot;177c5e87-0138-4565-85e2-bfa130feb968&quot;:{&quot;type&quot;:&quot;FIGURE_OBJECT&quot;,&quot;id&quot;:&quot;177c5e87-0138-4565-85e2-bfa130feb968&quot;,&quot;name&quot;:&quot;Petri dish&quot;,&quot;relativeTransform&quot;:{&quot;translate&quot;:{&quot;x&quot;:-78.4588821494476,&quot;y&quot;:201.4972107085172},&quot;rotate&quot;:0,&quot;skewX&quot;:0,&quot;scale&quot;:{&quot;x&quot;:0.3514348645315739,&quot;y&quot;:0.35143486453157396}},&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482dab1f-2b8a-40b7-9d6d-e9835c2d2f2a&quot;,&quot;order&quot;:&quot;2&quot;}},&quot;e9980fe1-b8be-4de7-a772-b9fb7c224c55&quot;:{&quot;type&quot;:&quot;FIGURE_OBJECT&quot;,&quot;id&quot;:&quot;e9980fe1-b8be-4de7-a772-b9fb7c224c55&quot;,&quot;relativeTransform&quot;:{&quot;translate&quot;:{&quot;x&quot;:-15.547706720595158,&quot;y&quot;:1.610317025196724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02&quot;}},&quot;e33422f4-dba5-4165-829b-287ba7f3061d&quot;:{&quot;type&quot;:&quot;FIGURE_OBJECT&quot;,&quot;id&quot;:&quot;e33422f4-dba5-4165-829b-287ba7f3061d&quot;,&quot;relativeTransform&quot;:{&quot;translate&quot;:{&quot;x&quot;:-0.0006365046764220263,&quot;y&quot;:-7.569029908495313},&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05&quot;}},&quot;63489eff-f00b-4d87-913d-ee4737dc5b25&quot;:{&quot;type&quot;:&quot;FIGURE_OBJECT&quot;,&quot;id&quot;:&quot;63489eff-f00b-4d87-913d-ee4737dc5b25&quot;,&quot;relativeTransform&quot;:{&quot;translate&quot;:{&quot;x&quot;:-0.0006365046764220263,&quot;y&quot;:1.610562576397871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1&quot;}},&quot;8ebeae50-c83b-498e-9c55-e99e8b3740d9&quot;:{&quot;type&quot;:&quot;FIGURE_OBJECT&quot;,&quot;id&quot;:&quot;8ebeae50-c83b-498e-9c55-e99e8b3740d9&quot;,&quot;relativeTransform&quot;:{&quot;translate&quot;:{&quot;x&quot;:7.5823072973535055,&quot;y&quot;:9.193506378427811},&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15&quot;}},&quot;750c882a-add8-4eb0-85e3-f819c7006aa0&quot;:{&quot;type&quot;:&quot;FIGURE_OBJECT&quot;,&quot;id&quot;:&quot;750c882a-add8-4eb0-85e3-f819c7006aa0&quot;,&quot;relativeTransform&quot;:{&quot;translate&quot;:{&quot;x&quot;:15.443505226687394,&quot;y&quot;:-5.57327283044414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2&quot;}},&quot;780bcb77-4c4f-4ef6-a5fd-17370904bd54&quot;:{&quot;type&quot;:&quot;FIGURE_OBJECT&quot;,&quot;id&quot;:&quot;780bcb77-4c4f-4ef6-a5fd-17370904bd54&quot;,&quot;relativeTransform&quot;:{&quot;translate&quot;:{&quot;x&quot;:23.026449028717323,&quot;y&quot;:2.00967097158578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25&quot;}},&quot;621b5bda-805c-49ef-8217-1de9ba11f7d9&quot;:{&quot;type&quot;:&quot;FIGURE_OBJECT&quot;,&quot;id&quot;:&quot;621b5bda-805c-49ef-8217-1de9ba11f7d9&quot;,&quot;relativeTransform&quot;:{&quot;translate&quot;:{&quot;x&quot;:11.452482172987438,&quot;y&quot;:-15.949926680246147},&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3&quot;}},&quot;ea9e68f6-e4e6-4666-ada5-2d22e17edb06&quot;:{&quot;type&quot;:&quot;FIGURE_OBJECT&quot;,&quot;id&quot;:&quot;ea9e68f6-e4e6-4666-ada5-2d22e17edb06&quot;,&quot;relativeTransform&quot;:{&quot;translate&quot;:{&quot;x&quot;:30.887926329664978,&quot;y&quot;:-10.48206545575506},&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4&quot;}},&quot;4851afc9-08d2-4c52-856b-124a19ee18fc&quot;:{&quot;type&quot;:&quot;FIGURE_OBJECT&quot;,&quot;id&quot;:&quot;4851afc9-08d2-4c52-856b-124a19ee18fc&quot;,&quot;relativeTransform&quot;:{&quot;translate&quot;:{&quot;x&quot;:36.59592741129719,&quot;y&quot;:4.284959304318047},&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5&quot;}},&quot;3b61d7eb-1929-45aa-98fa-6d5b2c4b9b50&quot;:{&quot;type&quot;:&quot;FIGURE_OBJECT&quot;,&quot;id&quot;:&quot;3b61d7eb-1929-45aa-98fa-6d5b2c4b9b50&quot;,&quot;relativeTransform&quot;:{&quot;translate&quot;:{&quot;x&quot;:-10.498144622362352,&quot;y&quot;:-15.950166141629383},&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52&quot;}},&quot;252dfc72-ff14-4bb1-a3de-847178bcd52c&quot;:{&quot;type&quot;:&quot;FIGURE_OBJECT&quot;,&quot;id&quot;:&quot;252dfc72-ff14-4bb1-a3de-847178bcd52c&quot;,&quot;relativeTransform&quot;:{&quot;translate&quot;:{&quot;x&quot;:-23.409144111312262,&quot;y&quot;:-11.0416467981143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55&quot;}},&quot;2ed2c6b3-439e-449f-bee0-b928358a3d44&quot;:{&quot;type&quot;:&quot;FIGURE_OBJECT&quot;,&quot;id&quot;:&quot;2ed2c6b3-439e-449f-bee0-b928358a3d44&quot;,&quot;relativeTransform&quot;:{&quot;translate&quot;:{&quot;x&quot;:-7.862113805624066,&quot;y&quot;:11.98722860583569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6&quot;}},&quot;5e7c2b1f-bc6b-4360-84c2-0b3a8dbf1fa7&quot;:{&quot;type&quot;:&quot;FIGURE_OBJECT&quot;,&quot;id&quot;:&quot;5e7c2b1f-bc6b-4360-84c2-0b3a8dbf1fa7&quot;,&quot;relativeTransform&quot;:{&quot;translate&quot;:{&quot;x&quot;:-31.27086087364315,&quot;y&quot;:-2.660019462577944},&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65&quot;}},&quot;5ec0ae28-e1ab-4950-b023-4864e9a313e0&quot;:{&quot;type&quot;:&quot;FIGURE_OBJECT&quot;,&quot;id&quot;:&quot;5ec0ae28-e1ab-4950-b023-4864e9a313e0&quot;,&quot;relativeTransform&quot;:{&quot;translate&quot;:{&quot;x&quot;:-29.25595297475218,&quot;y&quot;:9.193991391012156},&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7&quot;}},&quot;51a6533a-30a3-48ea-bc67-34ff86e65758&quot;:{&quot;type&quot;:&quot;FIGURE_OBJECT&quot;,&quot;id&quot;:&quot;51a6533a-30a3-48ea-bc67-34ff86e65758&quot;,&quot;relativeTransform&quot;:{&quot;translate&quot;:{&quot;x&quot;:23.026449028717323,&quot;y&quot;:14.10203181176075},&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75&quot;}},&quot;817415e1-190e-4b75-b28e-a49f16634244&quot;:{&quot;type&quot;:&quot;FIGURE_OBJECT&quot;,&quot;id&quot;:&quot;817415e1-190e-4b75-b28e-a49f16634244&quot;,&quot;relativeTransform&quot;:{&quot;translate&quot;:{&quot;x&quot;:-44.42184057881204,&quot;y&quot;:-6.132887993216038},&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8&quot;}},&quot;7f7fbd0c-baf2-4cca-bcb3-cf1c86531793&quot;:{&quot;type&quot;:&quot;FIGURE_OBJECT&quot;,&quot;id&quot;:&quot;7f7fbd0c-baf2-4cca-bcb3-cf1c86531793&quot;,&quot;relativeTransform&quot;:{&quot;translate&quot;:{&quot;x&quot;:44.42028819784542,&quot;y&quot;:-5.572548356476542},&quot;rotate&quot;:0},&quot;opacity&quot;:1,&quot;path&quot;:{&quot;type&quot;:&quot;ELLIPSE&quot;,&quot;size&quot;:{&quot;x&quot;:6.719303049259776,&quot;y&quot;:3.766473072259261}},&quot;pathStyles&quot;:[{&quot;type&quot;:&quot;FILL&quot;,&quot;fillStyle&quot;:&quot;rgb(251, 248, 247)&quot;},{&quot;type&quot;:&quot;STROKE&quot;,&quot;strokeStyle&quot;:&quot;rgba(255,252,244,1)&quot;,&quot;lineWidth&quot;:1.1421633097276147,&quot;lineJoin&quot;:&quot;round&quot;,&quot;dashArray&quot;:[0,0]}],&quot;isLocked&quot;:false,&quot;parent&quot;:{&quot;type&quot;:&quot;CHILD&quot;,&quot;parentId&quot;:&quot;8dcb8758-c021-4c2b-87de-3da94cdf6a8a&quot;,&quot;order&quot;:&quot;9&quot;}},&quot;8dcb8758-c021-4c2b-87de-3da94cdf6a8a&quot;:{&quot;type&quot;:&quot;FIGURE_OBJECT&quot;,&quot;id&quot;:&quot;8dcb8758-c021-4c2b-87de-3da94cdf6a8a&quot;,&quot;parent&quot;:{&quot;type&quot;:&quot;CHILD&quot;,&quot;parentId&quot;:&quot;482dab1f-2b8a-40b7-9d6d-e9835c2d2f2a&quot;,&quot;order&quot;:&quot;5&quot;},&quot;relativeTransform&quot;:{&quot;translate&quot;:{&quot;x&quot;:-78.45888214944758,&quot;y&quot;:200.69900609777727},&quot;rotate&quot;:0}},&quot;19ecd380-428f-45fb-b0f7-8be26287fccf&quot;:{&quot;type&quot;:&quot;FIGURE_OBJECT&quot;,&quot;id&quot;:&quot;19ecd380-428f-45fb-b0f7-8be26287fccf&quot;,&quot;name&quot;:&quot;Petri dish&quot;,&quot;relativeTransform&quot;:{&quot;translate&quot;:{&quot;x&quot;:50.663804193362324,&quot;y&quot;:201.49780936197527},&quot;rotate&quot;:0,&quot;skewX&quot;:0,&quot;scale&quot;:{&quot;x&quot;:0.3514348645315739,&quot;y&quot;:0.35143486453157396}},&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b17533e4-791c-4432-97f1-0671689eb975&quot;,&quot;order&quot;:&quot;2&quot;}},&quot;9c7baa65-dc67-42da-9a1d-4d508e375749&quot;:{&quot;type&quot;:&quot;FIGURE_OBJECT&quot;,&quot;id&quot;:&quot;9c7baa65-dc67-42da-9a1d-4d508e375749&quot;,&quot;parent&quot;:{&quot;type&quot;:&quot;CHILD&quot;,&quot;parentId&quot;:&quot;b17533e4-791c-4432-97f1-0671689eb975&quot;,&quot;order&quot;:&quot;5&quot;},&quot;relativeTransform&quot;:{&quot;translate&quot;:{&quot;x&quot;:50.664801949125795,&quot;y&quot;:200.69881546272694},&quot;rotate&quot;:0}},&quot;e6fd6c41-f651-4f4c-bd13-dc05276195c1&quot;:{&quot;type&quot;:&quot;FIGURE_OBJECT&quot;,&quot;id&quot;:&quot;e6fd6c41-f651-4f4c-bd13-dc05276195c1&quot;,&quot;relativeTransform&quot;:{&quot;translate&quot;:{&quot;x&quot;:-15.547706720595158,&quot;y&quot;:1.610317025196724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02&quot;}},&quot;b2e7b28d-4453-4f4e-95f5-c0d71b45b8a1&quot;:{&quot;type&quot;:&quot;FIGURE_OBJECT&quot;,&quot;id&quot;:&quot;b2e7b28d-4453-4f4e-95f5-c0d71b45b8a1&quot;,&quot;relativeTransform&quot;:{&quot;translate&quot;:{&quot;x&quot;:-0.0006365046764220263,&quot;y&quot;:-7.569029908495313},&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05&quot;}},&quot;2b074cf4-6896-4ec6-9241-42f8ab5527b8&quot;:{&quot;type&quot;:&quot;FIGURE_OBJECT&quot;,&quot;id&quot;:&quot;2b074cf4-6896-4ec6-9241-42f8ab5527b8&quot;,&quot;relativeTransform&quot;:{&quot;translate&quot;:{&quot;x&quot;:-0.0006365046764220263,&quot;y&quot;:1.610562576397871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1&quot;}},&quot;2232eec5-5d3f-4efa-b1c3-40451363982a&quot;:{&quot;type&quot;:&quot;FIGURE_OBJECT&quot;,&quot;id&quot;:&quot;2232eec5-5d3f-4efa-b1c3-40451363982a&quot;,&quot;relativeTransform&quot;:{&quot;translate&quot;:{&quot;x&quot;:7.5823072973535055,&quot;y&quot;:9.193506378427811},&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15&quot;}},&quot;aad106b8-8775-419c-b825-3cc3b452fe72&quot;:{&quot;type&quot;:&quot;FIGURE_OBJECT&quot;,&quot;id&quot;:&quot;aad106b8-8775-419c-b825-3cc3b452fe72&quot;,&quot;relativeTransform&quot;:{&quot;translate&quot;:{&quot;x&quot;:15.443505226687394,&quot;y&quot;:-5.57327283044414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2&quot;}},&quot;6cb44afc-acdc-414d-a8a6-9d1bd9d2550e&quot;:{&quot;type&quot;:&quot;FIGURE_OBJECT&quot;,&quot;id&quot;:&quot;6cb44afc-acdc-414d-a8a6-9d1bd9d2550e&quot;,&quot;relativeTransform&quot;:{&quot;translate&quot;:{&quot;x&quot;:23.026449028717323,&quot;y&quot;:2.00967097158578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25&quot;}},&quot;5e6aaf0a-0122-4c63-a059-8ef6c7671c51&quot;:{&quot;type&quot;:&quot;FIGURE_OBJECT&quot;,&quot;id&quot;:&quot;5e6aaf0a-0122-4c63-a059-8ef6c7671c51&quot;,&quot;relativeTransform&quot;:{&quot;translate&quot;:{&quot;x&quot;:11.452482172987438,&quot;y&quot;:-15.949926680246147},&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3&quot;}},&quot;3e167917-ee67-4e7e-a9b3-5e1d5adb07c3&quot;:{&quot;type&quot;:&quot;FIGURE_OBJECT&quot;,&quot;id&quot;:&quot;3e167917-ee67-4e7e-a9b3-5e1d5adb07c3&quot;,&quot;relativeTransform&quot;:{&quot;translate&quot;:{&quot;x&quot;:30.887926329664978,&quot;y&quot;:-10.48206545575506},&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4&quot;}},&quot;bb48afaa-91da-4af5-b402-11e94e1b09b4&quot;:{&quot;type&quot;:&quot;FIGURE_OBJECT&quot;,&quot;id&quot;:&quot;bb48afaa-91da-4af5-b402-11e94e1b09b4&quot;,&quot;relativeTransform&quot;:{&quot;translate&quot;:{&quot;x&quot;:36.59592741129719,&quot;y&quot;:4.284959304318047},&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5&quot;}},&quot;4590690d-24cd-49cf-9014-ab46f19530eb&quot;:{&quot;type&quot;:&quot;FIGURE_OBJECT&quot;,&quot;id&quot;:&quot;4590690d-24cd-49cf-9014-ab46f19530eb&quot;,&quot;relativeTransform&quot;:{&quot;translate&quot;:{&quot;x&quot;:-10.498144622362352,&quot;y&quot;:-15.950166141629383},&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52&quot;}},&quot;27a55212-9886-43b4-9de8-ff165169713a&quot;:{&quot;type&quot;:&quot;FIGURE_OBJECT&quot;,&quot;id&quot;:&quot;27a55212-9886-43b4-9de8-ff165169713a&quot;,&quot;relativeTransform&quot;:{&quot;translate&quot;:{&quot;x&quot;:-23.409144111312262,&quot;y&quot;:-11.0416467981143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55&quot;}},&quot;6a628ff9-7ca0-4923-a7bd-414ac51deb18&quot;:{&quot;type&quot;:&quot;FIGURE_OBJECT&quot;,&quot;id&quot;:&quot;6a628ff9-7ca0-4923-a7bd-414ac51deb18&quot;,&quot;relativeTransform&quot;:{&quot;translate&quot;:{&quot;x&quot;:-7.862113805624066,&quot;y&quot;:11.98722860583569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6&quot;}},&quot;788cac21-59b4-46f7-829e-5236de055ae7&quot;:{&quot;type&quot;:&quot;FIGURE_OBJECT&quot;,&quot;id&quot;:&quot;788cac21-59b4-46f7-829e-5236de055ae7&quot;,&quot;relativeTransform&quot;:{&quot;translate&quot;:{&quot;x&quot;:-31.27086087364315,&quot;y&quot;:-2.660019462577944},&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65&quot;}},&quot;23e115f2-08c8-4265-a1d4-7c205ea4e1b8&quot;:{&quot;type&quot;:&quot;FIGURE_OBJECT&quot;,&quot;id&quot;:&quot;23e115f2-08c8-4265-a1d4-7c205ea4e1b8&quot;,&quot;relativeTransform&quot;:{&quot;translate&quot;:{&quot;x&quot;:-29.25595297475218,&quot;y&quot;:9.193991391012156},&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7&quot;}},&quot;283d12e2-5f24-4c96-ba0e-4787f0fb9de2&quot;:{&quot;type&quot;:&quot;FIGURE_OBJECT&quot;,&quot;id&quot;:&quot;283d12e2-5f24-4c96-ba0e-4787f0fb9de2&quot;,&quot;relativeTransform&quot;:{&quot;translate&quot;:{&quot;x&quot;:23.026449028717323,&quot;y&quot;:14.10203181176075},&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75&quot;}},&quot;7a7c55ed-a12f-4740-8b2e-56f8a6844c49&quot;:{&quot;type&quot;:&quot;FIGURE_OBJECT&quot;,&quot;id&quot;:&quot;7a7c55ed-a12f-4740-8b2e-56f8a6844c49&quot;,&quot;relativeTransform&quot;:{&quot;translate&quot;:{&quot;x&quot;:-44.42184057881204,&quot;y&quot;:-6.132887993216038},&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8&quot;}},&quot;31d9a54a-6ee1-490f-8d4a-fd369e673eb6&quot;:{&quot;type&quot;:&quot;FIGURE_OBJECT&quot;,&quot;id&quot;:&quot;31d9a54a-6ee1-490f-8d4a-fd369e673eb6&quot;,&quot;relativeTransform&quot;:{&quot;translate&quot;:{&quot;x&quot;:44.42028819784542,&quot;y&quot;:-5.572548356476542},&quot;rotate&quot;:0},&quot;opacity&quot;:1,&quot;path&quot;:{&quot;type&quot;:&quot;ELLIPSE&quot;,&quot;size&quot;:{&quot;x&quot;:6.719303049259776,&quot;y&quot;:3.766473072259261}},&quot;pathStyles&quot;:[{&quot;type&quot;:&quot;FILL&quot;,&quot;fillStyle&quot;:&quot;rgb(21, 230, 21)&quot;},{&quot;type&quot;:&quot;STROKE&quot;,&quot;strokeStyle&quot;:&quot;rgb(142, 236, 152)&quot;,&quot;lineWidth&quot;:1.1421633097276147,&quot;lineJoin&quot;:&quot;round&quot;,&quot;dashArray&quot;:[0,0]}],&quot;isLocked&quot;:false,&quot;parent&quot;:{&quot;type&quot;:&quot;CHILD&quot;,&quot;parentId&quot;:&quot;9c7baa65-dc67-42da-9a1d-4d508e375749&quot;,&quot;order&quot;:&quot;9&quot;}},&quot;bb9c1e31-1d62-4e77-a657-a2d8d7941d86&quot;:{&quot;type&quot;:&quot;FIGURE_OBJECT&quot;,&quot;id&quot;:&quot;bb9c1e31-1d62-4e77-a657-a2d8d7941d86&quot;,&quot;name&quot;:&quot;Petri dish&quot;,&quot;relativeTransform&quot;:{&quot;translate&quot;:{&quot;x&quot;:179.7863708054806,&quot;y&quot;:201.49665196528966},&quot;rotate&quot;:0,&quot;skewX&quot;:0,&quot;scale&quot;:{&quot;x&quot;:0.3514348645315739,&quot;y&quot;:0.35143486453157396}},&quot;opacity&quot;:1,&quot;image&quot;:{&quot;url&quot;:&quot;https://icons.biorender.com/biorender/6335d62d63513800215a19bd/petri-dish-2.png&quot;,&quot;fallbackUrl&quot;:&quot;https://res.cloudinary.com/dlcjuc3ej/image/upload/v1664472598/ezs8mxprndtgfq2k3xyo.svg#/keystone/api/icons/6335d62d63513800215a19bd/petri-dish-2.svg&quot;,&quot;size&quot;:{&quot;x&quot;:325,&quot;y&quot;:243},&quot;isPremium&quot;:false},&quot;source&quot;:{&quot;id&quot;:&quot;5ee0f3bac4e9c30027d95cee&quot;,&quot;type&quot;:&quot;ASSETS&quot;},&quot;pathStyles&quot;:[{&quot;type&quot;:&quot;FILL&quot;,&quot;fillStyle&quot;:&quot;rgb(0,0,0)&quot;}],&quot;isLocked&quot;:false,&quot;parent&quot;:{&quot;type&quot;:&quot;CHILD&quot;,&quot;parentId&quot;:&quot;236e8429-db50-4c2a-94f5-d9d73e4f0d7e&quot;,&quot;order&quot;:&quot;2&quot;}},&quot;ed12ad24-b044-4e68-82a0-e56336d355da&quot;:{&quot;type&quot;:&quot;FIGURE_OBJECT&quot;,&quot;id&quot;:&quot;ed12ad24-b044-4e68-82a0-e56336d355da&quot;,&quot;parent&quot;:{&quot;type&quot;:&quot;CHILD&quot;,&quot;parentId&quot;:&quot;236e8429-db50-4c2a-94f5-d9d73e4f0d7e&quot;,&quot;order&quot;:&quot;5&quot;},&quot;relativeTransform&quot;:{&quot;translate&quot;:{&quot;x&quot;:182.70911671839676,&quot;y&quot;:200.69861591157425},&quot;rotate&quot;:0}},&quot;2e646c7d-bde9-456c-8c07-88cc53ac726c&quot;:{&quot;type&quot;:&quot;FIGURE_OBJECT&quot;,&quot;id&quot;:&quot;2e646c7d-bde9-456c-8c07-88cc53ac726c&quot;,&quot;relativeTransform&quot;:{&quot;translate&quot;:{&quot;x&quot;:-15.547706720595158,&quot;y&quot;:1.610317025196724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02&quot;}},&quot;0d53161d-42ca-4e74-a127-48af292ea863&quot;:{&quot;type&quot;:&quot;FIGURE_OBJECT&quot;,&quot;id&quot;:&quot;0d53161d-42ca-4e74-a127-48af292ea863&quot;,&quot;relativeTransform&quot;:{&quot;translate&quot;:{&quot;x&quot;:-0.0006365046764220263,&quot;y&quot;:-7.569029908495313},&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05&quot;}},&quot;111e6410-e317-4603-9eda-a6e6b641f1f7&quot;:{&quot;type&quot;:&quot;FIGURE_OBJECT&quot;,&quot;id&quot;:&quot;111e6410-e317-4603-9eda-a6e6b641f1f7&quot;,&quot;relativeTransform&quot;:{&quot;translate&quot;:{&quot;x&quot;:-0.0006365046764220263,&quot;y&quot;:1.610562576397871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1&quot;}},&quot;b9c3631b-b186-484e-a44f-905751fb9512&quot;:{&quot;type&quot;:&quot;FIGURE_OBJECT&quot;,&quot;id&quot;:&quot;b9c3631b-b186-484e-a44f-905751fb9512&quot;,&quot;relativeTransform&quot;:{&quot;translate&quot;:{&quot;x&quot;:7.5823072973535055,&quot;y&quot;:9.193506378427811},&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15&quot;}},&quot;7b95960e-dec9-4a6c-90df-6b13ba389d15&quot;:{&quot;type&quot;:&quot;FIGURE_OBJECT&quot;,&quot;id&quot;:&quot;7b95960e-dec9-4a6c-90df-6b13ba389d15&quot;,&quot;relativeTransform&quot;:{&quot;translate&quot;:{&quot;x&quot;:15.443505226687394,&quot;y&quot;:-5.57327283044414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2&quot;}},&quot;ba4bdbe7-e478-4b2e-b8d1-358229420277&quot;:{&quot;type&quot;:&quot;FIGURE_OBJECT&quot;,&quot;id&quot;:&quot;ba4bdbe7-e478-4b2e-b8d1-358229420277&quot;,&quot;relativeTransform&quot;:{&quot;translate&quot;:{&quot;x&quot;:23.026449028717323,&quot;y&quot;:2.00967097158578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25&quot;}},&quot;b966d43c-1a9b-4aae-8114-b1f7559828a9&quot;:{&quot;type&quot;:&quot;FIGURE_OBJECT&quot;,&quot;id&quot;:&quot;b966d43c-1a9b-4aae-8114-b1f7559828a9&quot;,&quot;relativeTransform&quot;:{&quot;translate&quot;:{&quot;x&quot;:11.452482172987438,&quot;y&quot;:-15.949926680246147},&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3&quot;}},&quot;5c1cfb70-a20a-4cef-9965-3d373dd490df&quot;:{&quot;type&quot;:&quot;FIGURE_OBJECT&quot;,&quot;id&quot;:&quot;5c1cfb70-a20a-4cef-9965-3d373dd490df&quot;,&quot;relativeTransform&quot;:{&quot;translate&quot;:{&quot;x&quot;:30.887926329664978,&quot;y&quot;:-10.48206545575506},&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4&quot;}},&quot;1a5ac0e0-b167-4799-a8e0-a54cf359ed81&quot;:{&quot;type&quot;:&quot;FIGURE_OBJECT&quot;,&quot;id&quot;:&quot;1a5ac0e0-b167-4799-a8e0-a54cf359ed81&quot;,&quot;relativeTransform&quot;:{&quot;translate&quot;:{&quot;x&quot;:36.59592741129719,&quot;y&quot;:4.284959304318047},&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5&quot;}},&quot;c84b22c1-06c6-4973-bcf4-dc1ac4525183&quot;:{&quot;type&quot;:&quot;FIGURE_OBJECT&quot;,&quot;id&quot;:&quot;c84b22c1-06c6-4973-bcf4-dc1ac4525183&quot;,&quot;relativeTransform&quot;:{&quot;translate&quot;:{&quot;x&quot;:-10.498144622362352,&quot;y&quot;:-15.950166141629383},&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52&quot;}},&quot;a1bb618f-2f0c-42b5-8fc7-1fe98ca1f1a7&quot;:{&quot;type&quot;:&quot;FIGURE_OBJECT&quot;,&quot;id&quot;:&quot;a1bb618f-2f0c-42b5-8fc7-1fe98ca1f1a7&quot;,&quot;relativeTransform&quot;:{&quot;translate&quot;:{&quot;x&quot;:-23.409144111312262,&quot;y&quot;:-11.0416467981143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55&quot;}},&quot;46c70420-be2b-4409-921b-b6108b572b6f&quot;:{&quot;type&quot;:&quot;FIGURE_OBJECT&quot;,&quot;id&quot;:&quot;46c70420-be2b-4409-921b-b6108b572b6f&quot;,&quot;relativeTransform&quot;:{&quot;translate&quot;:{&quot;x&quot;:-7.862113805624066,&quot;y&quot;:11.98722860583569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6&quot;}},&quot;a6e27363-4f79-4cf2-ac21-8332ca401cdd&quot;:{&quot;type&quot;:&quot;FIGURE_OBJECT&quot;,&quot;id&quot;:&quot;a6e27363-4f79-4cf2-ac21-8332ca401cdd&quot;,&quot;relativeTransform&quot;:{&quot;translate&quot;:{&quot;x&quot;:-31.27086087364315,&quot;y&quot;:-2.660019462577944},&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65&quot;}},&quot;8e733ed2-b746-4ad3-bba7-84a06a02019f&quot;:{&quot;type&quot;:&quot;FIGURE_OBJECT&quot;,&quot;id&quot;:&quot;8e733ed2-b746-4ad3-bba7-84a06a02019f&quot;,&quot;relativeTransform&quot;:{&quot;translate&quot;:{&quot;x&quot;:-29.25595297475218,&quot;y&quot;:9.193991391012156},&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7&quot;}},&quot;a5c33ed4-0089-43d1-b15f-e5e912588e62&quot;:{&quot;type&quot;:&quot;FIGURE_OBJECT&quot;,&quot;id&quot;:&quot;a5c33ed4-0089-43d1-b15f-e5e912588e62&quot;,&quot;relativeTransform&quot;:{&quot;translate&quot;:{&quot;x&quot;:23.026449028717323,&quot;y&quot;:14.10203181176075},&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75&quot;}},&quot;c2970e67-fc41-4b93-ba66-8a0c26a13452&quot;:{&quot;type&quot;:&quot;FIGURE_OBJECT&quot;,&quot;id&quot;:&quot;c2970e67-fc41-4b93-ba66-8a0c26a13452&quot;,&quot;relativeTransform&quot;:{&quot;translate&quot;:{&quot;x&quot;:-44.42184057881204,&quot;y&quot;:-6.132887993216038},&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8&quot;}},&quot;b8b580a0-2776-45f7-8012-73b184b0d5a9&quot;:{&quot;type&quot;:&quot;FIGURE_OBJECT&quot;,&quot;id&quot;:&quot;b8b580a0-2776-45f7-8012-73b184b0d5a9&quot;,&quot;relativeTransform&quot;:{&quot;translate&quot;:{&quot;x&quot;:44.42028819784542,&quot;y&quot;:-5.572548356476542},&quot;rotate&quot;:0},&quot;opacity&quot;:1,&quot;path&quot;:{&quot;type&quot;:&quot;ELLIPSE&quot;,&quot;size&quot;:{&quot;x&quot;:6.719303049259776,&quot;y&quot;:3.766473072259261}},&quot;pathStyles&quot;:[{&quot;type&quot;:&quot;FILL&quot;,&quot;fillStyle&quot;:&quot;rgb(7, 129, 176)&quot;},{&quot;type&quot;:&quot;STROKE&quot;,&quot;strokeStyle&quot;:&quot;rgba(49,126,194,1)&quot;,&quot;lineWidth&quot;:1.1421633097276147,&quot;lineJoin&quot;:&quot;round&quot;,&quot;dashArray&quot;:[0,0]}],&quot;isLocked&quot;:false,&quot;parent&quot;:{&quot;type&quot;:&quot;CHILD&quot;,&quot;parentId&quot;:&quot;ed12ad24-b044-4e68-82a0-e56336d355da&quot;,&quot;order&quot;:&quot;9&quot;}},&quot;236e8429-db50-4c2a-94f5-d9d73e4f0d7e&quot;:{&quot;type&quot;:&quot;FIGURE_OBJECT&quot;,&quot;id&quot;:&quot;236e8429-db50-4c2a-94f5-d9d73e4f0d7e&quot;,&quot;parent&quot;:{&quot;type&quot;:&quot;CHILD&quot;,&quot;parentId&quot;:&quot;1c38a7d5-e5d7-493b-9af3-c1156cc5ae72&quot;,&quot;order&quot;:&quot;99997&quot;},&quot;relativeTransform&quot;:{&quot;translate&quot;:{&quot;x&quot;:-43.211868804957525,&quot;y&quot;:50.61649495200905},&quot;rotate&quot;:0}},&quot;b17533e4-791c-4432-97f1-0671689eb975&quot;:{&quot;type&quot;:&quot;FIGURE_OBJECT&quot;,&quot;id&quot;:&quot;b17533e4-791c-4432-97f1-0671689eb975&quot;,&quot;parent&quot;:{&quot;type&quot;:&quot;CHILD&quot;,&quot;parentId&quot;:&quot;1c38a7d5-e5d7-493b-9af3-c1156cc5ae72&quot;,&quot;order&quot;:&quot;99995&quot;},&quot;relativeTransform&quot;:{&quot;translate&quot;:{&quot;x&quot;:-43.211868804957525,&quot;y&quot;:50.61649495200905},&quot;rotate&quot;:0}},&quot;482dab1f-2b8a-40b7-9d6d-e9835c2d2f2a&quot;:{&quot;type&quot;:&quot;FIGURE_OBJECT&quot;,&quot;id&quot;:&quot;482dab1f-2b8a-40b7-9d6d-e9835c2d2f2a&quot;,&quot;parent&quot;:{&quot;type&quot;:&quot;CHILD&quot;,&quot;parentId&quot;:&quot;1c38a7d5-e5d7-493b-9af3-c1156cc5ae72&quot;,&quot;order&quot;:&quot;99992&quot;},&quot;relativeTransform&quot;:{&quot;translate&quot;:{&quot;x&quot;:-43.211868804957525,&quot;y&quot;:50.61649495200905},&quot;rotate&quot;:0}},&quot;a2549519-b989-48fd-b91e-7d809f2a4f94&quot;:{&quot;relativeTransform&quot;:{&quot;translate&quot;:{&quot;x&quot;:773.3096983995451,&quot;y&quot;:-433.29543151300186},&quot;rotate&quot;:0},&quot;type&quot;:&quot;FIGURE_OBJECT&quot;,&quot;id&quot;:&quot;a2549519-b989-48fd-b91e-7d809f2a4f94&quot;,&quot;parent&quot;:{&quot;type&quot;:&quot;CHILD&quot;,&quot;parentId&quot;:&quot;1c38a7d5-e5d7-493b-9af3-c1156cc5ae72&quot;,&quot;order&quot;:&quot;99998&quot;},&quot;name&quot;:&quot;Inoculation procedure (streak plate path, editable) 1&quot;,&quot;displayName&quot;:&quot;Inoculation procedure (streak plate path, editable) 1&quot;,&quot;source&quot;:{&quot;id&quot;:&quot;6329d1259e8ab1df680c4964&quot;,&quot;type&quot;:&quot;ASSETS&quot;},&quot;isPremium&quot;:true},&quot;29764b5e-e7da-4758-ae5e-5c84f4e0e4c3&quot;:{&quot;type&quot;:&quot;FIGURE_OBJECT&quot;,&quot;id&quot;:&quot;29764b5e-e7da-4758-ae5e-5c84f4e0e4c3&quot;,&quot;name&quot;:&quot;Petri dish (top view)&quot;,&quot;relativeTransform&quot;:{&quot;translate&quot;:{&quot;x&quot;:-395.9970374200595,&quot;y&quot;:154.13536808380732},&quot;rotate&quot;:0,&quot;skewX&quot;:0,&quot;scale&quot;:{&quot;x&quot;:0.307017543859649,&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a2549519-b989-48fd-b91e-7d809f2a4f94&quot;,&quot;order&quot;:&quot;2&quot;}},&quot;9d30ae4f-ec7f-477a-952e-4394a3ab85df&quot;:{&quot;type&quot;:&quot;FIGURE_OBJECT&quot;,&quot;id&quot;:&quot;9d30ae4f-ec7f-477a-952e-4394a3ab85df&quot;,&quot;relativeTransform&quot;:{&quot;translate&quot;:{&quot;x&quot;:-403.26779756818377,&quot;y&quot;:132.43590287997654},&quot;rotate&quot;:0},&quot;opacity&quot;:1,&quot;path&quot;:{&quot;type&quot;:&quot;POLY_LINE&quot;,&quot;points&quot;:[{&quot;x&quot;:-15.330037690258873,&quot;y&quot;:-10.758580313817477},{&quot;x&quot;:-4.480305088343414,&quot;y&quot;:-15.222896147634225},{&quot;x&quot;:5.5430380892074425,&quot;y&quot;:-15.222896147634225},{&quot;x&quot;:-23.193180803245564,&quot;y&quot;:0.7070903197395584},{&quot;x&quot;:13.301374312288294,&quot;y&quot;:-11.199625223888605},{&quot;x&quot;:-30.097556095373648,&quot;y&quot;:7.611465611867681},{&quot;x&quot;:23.16476758675687,&quot;y&quot;:-9.15630295472902},{&quot;x&quot;:-26.152198785586275,&quot;y&quot;:11.556822921655053},{&quot;x&quot;:3.410409531231478,&quot;y&quot;:3.0501702704386195},{&quot;x&quot;:29.055232044849873,&quot;y&quot;:-1.8815263667958164},{&quot;x&quot;:-27.16610961962132,&quot;y&quot;:16.85892085469457}],&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2549519-b989-48fd-b91e-7d809f2a4f94&quot;,&quot;order&quot;:&quot;5&quot;}},&quot;855e6fb4-136d-473b-b306-2d16dc908b5c&quot;:{&quot;type&quot;:&quot;FIGURE_OBJECT&quot;,&quot;id&quot;:&quot;855e6fb4-136d-473b-b306-2d16dc908b5c&quot;,&quot;relativeTransform&quot;:{&quot;translate&quot;:{&quot;x&quot;:-433.2489989819974,&quot;y&quot;:105.44593903494196},&quot;rotate&quot;:0},&quot;opacity&quot;:1,&quot;path&quot;:{&quot;type&quot;:&quot;POLY_LINE&quot;,&quot;points&quot;:[{&quot;x&quot;:-12.453271050480133,&quot;y&quot;:-16.764018721800056},{&quot;x&quot;:12.45327105048006,&quot;y&quot;:16.764018721800202}],&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a2549519-b989-48fd-b91e-7d809f2a4f94&quot;,&quot;order&quot;:&quot;7&quot;}},&quot;a949710e-6928-4e1f-bf16-8f1de64cf1cb&quot;:{&quot;relativeTransform&quot;:{&quot;translate&quot;:{&quot;x&quot;:565.3437428755599,&quot;y&quot;:-184.2066123748105},&quot;rotate&quot;:0,&quot;skewX&quot;:0,&quot;scale&quot;:{&quot;x&quot;:1,&quot;y&quot;:1}},&quot;type&quot;:&quot;FIGURE_OBJECT&quot;,&quot;id&quot;:&quot;a949710e-6928-4e1f-bf16-8f1de64cf1cb&quot;,&quot;parent&quot;:{&quot;type&quot;:&quot;CHILD&quot;,&quot;parentId&quot;:&quot;1c38a7d5-e5d7-493b-9af3-c1156cc5ae72&quot;,&quot;order&quot;:&quot;99999&quot;},&quot;name&quot;:&quot;Inoculation procedure (streak plate path, editable) 3&quot;,&quot;displayName&quot;:&quot;Inoculation procedure (streak plate path, editable) 3&quot;,&quot;source&quot;:{&quot;id&quot;:&quot;6329d076b25bb6c90cf7100c&quot;,&quot;type&quot;:&quot;ASSETS&quot;},&quot;isPremium&quot;:true},&quot;db205b72-3d59-4be9-a006-c26820cb1787&quot;:{&quot;type&quot;:&quot;FIGURE_OBJECT&quot;,&quot;id&quot;:&quot;db205b72-3d59-4be9-a006-c26820cb1787&quot;,&quot;name&quot;:&quot;Petri dish (top view)&quot;,&quot;relativeTransform&quot;:{&quot;translate&quot;:{&quot;x&quot;:-188.04987198294097,&quot;y&quot;:154.13532851034597},&quot;rotate&quot;:0,&quot;skewX&quot;:0,&quot;scale&quot;:{&quot;x&quot;:0.3070175438596491,&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a949710e-6928-4e1f-bf16-8f1de64cf1cb&quot;,&quot;order&quot;:&quot;05&quot;}},&quot;81dcdd32-668c-42f8-b214-19f20806a188&quot;:{&quot;type&quot;:&quot;FIGURE_OBJECT&quot;,&quot;id&quot;:&quot;81dcdd32-668c-42f8-b214-19f20806a188&quot;,&quot;relativeTransform&quot;:{&quot;translate&quot;:{&quot;x&quot;:-195.3206321310651,&quot;y&quot;:132.43586330651536},&quot;rotate&quot;:0},&quot;opacity&quot;:0.5,&quot;path&quot;:{&quot;type&quot;:&quot;POLY_LINE&quot;,&quot;points&quot;:[{&quot;x&quot;:-15.330037690258855,&quot;y&quot;:-10.758580313817475},{&quot;x&quot;:-4.4803050883434326,&quot;y&quot;:-15.222896147634222},{&quot;x&quot;:5.543038089207461,&quot;y&quot;:-15.222896147634222},{&quot;x&quot;:-23.193180803245546,&quot;y&quot;:0.7070903197395607},{&quot;x&quot;:13.301374312288312,&quot;y&quot;:-11.19962522388875},{&quot;x&quot;:-30.097556095373665,&quot;y&quot;:7.611465611867683},{&quot;x&quot;:23.164767586756888,&quot;y&quot;:-9.156302954729018},{&quot;x&quot;:-26.152198785586293,&quot;y&quot;:11.556822921655057},{&quot;x&quot;:3.4104095312314593,&quot;y&quot;:3.0501702704384748},{&quot;x&quot;:29.055232044849895,&quot;y&quot;:-1.8815263667958142},{&quot;x&quot;:-27.16610961962134,&quot;y&quot;:16.858920854694574}],&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949710e-6928-4e1f-bf16-8f1de64cf1cb&quot;,&quot;order&quot;:&quot;1&quot;}},&quot;ac0967ca-9eda-400e-b1e6-9595d911f643&quot;:{&quot;type&quot;:&quot;FIGURE_OBJECT&quot;,&quot;id&quot;:&quot;ac0967ca-9eda-400e-b1e6-9595d911f643&quot;,&quot;relativeTransform&quot;:{&quot;translate&quot;:{&quot;x&quot;:-164.74411298021238,&quot;y&quot;:147.23095321821808},&quot;rotate&quot;:0},&quot;opacity&quot;:0.5,&quot;path&quot;:{&quot;type&quot;:&quot;POLY_LINE&quot;,&quot;points&quot;:[{&quot;x&quot;:-6.115985703148541,&quot;y&quot;:-27.060332030477877},{&quot;x&quot;:6.1844790873762365,&quot;y&quot;:-12.333933426956872},{&quot;x&quot;:16.753133231826087,&quot;y&quot;:4.278830954487352},{&quot;x&quot;:-11.569628806667236,&quot;y&quot;:-27.060332030477877},{&quot;x&quot;:17.034211689291734,&quot;y&quot;:12.32454975921472},{&quot;x&quot;:-17.487664771348513,&quot;y&quot;:-24.170005356319134},{&quot;x&quot;:15.735138478612742,&quot;y&quot;:27.12276756016507}],&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949710e-6928-4e1f-bf16-8f1de64cf1cb&quot;,&quot;order&quot;:&quot;2&quot;}},&quot;133b60f6-648a-4d83-a213-e94260b84fba&quot;:{&quot;type&quot;:&quot;FIGURE_OBJECT&quot;,&quot;id&quot;:&quot;133b60f6-648a-4d83-a213-e94260b84fba&quot;,&quot;relativeTransform&quot;:{&quot;translate&quot;:{&quot;x&quot;:-165.53815128581945,&quot;y&quot;:169.07630662505602},&quot;rotate&quot;:0},&quot;opacity&quot;:1,&quot;path&quot;:{&quot;type&quot;:&quot;POLY_LINE&quot;,&quot;points&quot;:[{&quot;x&quot;:20.520824854544294,&quot;y&quot;:-21.84535340683778},{&quot;x&quot;:-0.19230102183977896,&quot;y&quot;:20.56723767337728},{&quot;x&quot;:13.616449562416319,&quot;y&quot;:-21.84535340683778},{&quot;x&quot;:5.725734942841426,&quot;y&quot;:-3.1049061853472493},{&quot;x&quot;:-6.110336986521132,&quot;y&quot;:20.56723767337728},{&quot;x&quot;:9.6710922526288,&quot;y&quot;:-24.80437138917824},{&quot;x&quot;:-12.028372951202044,&quot;y&quot;:21.55357700082434},{&quot;x&quot;:3.75305628794774,&quot;y&quot;:-23.81803206173147},{&quot;x&quot;:-20.520824854544294,&quot;y&quot;:24.805076977912282}],&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949710e-6928-4e1f-bf16-8f1de64cf1cb&quot;,&quot;order&quot;:&quot;3&quot;}},&quot;9fb33d11-9779-49fa-94f8-c13d08a5021d&quot;:{&quot;type&quot;:&quot;FIGURE_OBJECT&quot;,&quot;id&quot;:&quot;9fb33d11-9779-49fa-94f8-c13d08a5021d&quot;,&quot;relativeTransform&quot;:{&quot;translate&quot;:{&quot;x&quot;:-135.49899352217074,&quot;y&quot;:158.24253150521463},&quot;rotate&quot;:3.1415926535897927},&quot;opacity&quot;:1,&quot;path&quot;:{&quot;type&quot;:&quot;POLY_LINE&quot;,&quot;points&quot;:[{&quot;x&quot;:-8.541250255088025,&quot;y&quot;:-12.204546415019411},{&quot;x&quot;:8.541250255087975,&quot;y&quot;:12.204546415019518}],&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a949710e-6928-4e1f-bf16-8f1de64cf1cb&quot;,&quot;order&quot;:&quot;5&quot;}},&quot;1b5ced4c-ea37-41c0-a859-933bf3b12267&quot;:{&quot;relativeTransform&quot;:{&quot;translate&quot;:{&quot;x&quot;:669.3360827451534,&quot;y&quot;:-306.12323867225325},&quot;rotate&quot;:0,&quot;skewX&quot;:0,&quot;scale&quot;:{&quot;x&quot;:1,&quot;y&quot;:1}},&quot;type&quot;:&quot;FIGURE_OBJECT&quot;,&quot;id&quot;:&quot;1b5ced4c-ea37-41c0-a859-933bf3b12267&quot;,&quot;parent&quot;:{&quot;type&quot;:&quot;CHILD&quot;,&quot;parentId&quot;:&quot;1c38a7d5-e5d7-493b-9af3-c1156cc5ae72&quot;,&quot;order&quot;:&quot;99999&quot;},&quot;name&quot;:&quot;Inoculation procedure (streak plate path, editable) 2&quot;,&quot;displayName&quot;:&quot;Inoculation procedure (streak plate path, editable) 2&quot;,&quot;source&quot;:{&quot;id&quot;:&quot;6329d0fc80d8bf515a3e578d&quot;,&quot;type&quot;:&quot;ASSETS&quot;},&quot;isPremium&quot;:true},&quot;eeb7704a-b11f-43b0-bd86-daea2fbb099f&quot;:{&quot;type&quot;:&quot;FIGURE_OBJECT&quot;,&quot;id&quot;:&quot;eeb7704a-b11f-43b0-bd86-daea2fbb099f&quot;,&quot;name&quot;:&quot;Petri dish (top view)&quot;,&quot;relativeTransform&quot;:{&quot;translate&quot;:{&quot;x&quot;:-292.0234217656676,&quot;y&quot;:154.1357645214423},&quot;rotate&quot;:0,&quot;skewX&quot;:0,&quot;scale&quot;:{&quot;x&quot;:0.307017543859649,&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1b5ced4c-ea37-41c0-a859-933bf3b12267&quot;,&quot;order&quot;:&quot;1&quot;}},&quot;353cff77-a38f-42d7-9cae-88357f8d159d&quot;:{&quot;type&quot;:&quot;FIGURE_OBJECT&quot;,&quot;id&quot;:&quot;353cff77-a38f-42d7-9cae-88357f8d159d&quot;,&quot;relativeTransform&quot;:{&quot;translate&quot;:{&quot;x&quot;:-299.8472612334176,&quot;y&quot;:132.43629931761157},&quot;rotate&quot;:0},&quot;opacity&quot;:0.5,&quot;path&quot;:{&quot;type&quot;:&quot;POLY_LINE&quot;,&quot;points&quot;:[{&quot;x&quot;:-14.776958370633023,&quot;y&quot;:-10.758580313817463},{&quot;x&quot;:-3.927225768717528,&quot;y&quot;:-15.222896147634208},{&quot;x&quot;:6.096117408833293,&quot;y&quot;:-15.222896147634208},{&quot;x&quot;:-22.640101483619713,&quot;y&quot;:0.7070903197395745},{&quot;x&quot;:13.854453631914142,&quot;y&quot;:-11.199625223888587},{&quot;x&quot;:-29.544476775747764,&quot;y&quot;:7.611465611867697},{&quot;x&quot;:23.71784690638272,&quot;y&quot;:-9.156302954729004},{&quot;x&quot;:-25.599119465960392,&quot;y&quot;:11.55682292165507},{&quot;x&quot;:29.6083113644758,&quot;y&quot;:-1.8815263667958002},{&quot;x&quot;:-26.613030299995433,&quot;y&quot;:16.85892085469459}],&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1b5ced4c-ea37-41c0-a859-933bf3b12267&quot;,&quot;order&quot;:&quot;2&quot;}},&quot;f8394e15-5b88-41f4-a721-7b931740a8cc&quot;:{&quot;type&quot;:&quot;FIGURE_OBJECT&quot;,&quot;id&quot;:&quot;f8394e15-5b88-41f4-a721-7b931740a8cc&quot;,&quot;relativeTransform&quot;:{&quot;translate&quot;:{&quot;x&quot;:-268.78817667177435,&quot;y&quot;:145.4460046091803},&quot;rotate&quot;:0},&quot;opacity&quot;:1,&quot;path&quot;:{&quot;type&quot;:&quot;POLY_LINE&quot;,&quot;points&quot;:[{&quot;x&quot;:-6.045471794313148,&quot;y&quot;:-25.27494741034366},{&quot;x&quot;:6.254992996211629,&quot;y&quot;:-10.548548806822508},{&quot;x&quot;:16.823647140661553,&quot;y&quot;:6.064215574621568},{&quot;x&quot;:-11.499114897831843,&quot;y&quot;:-25.27494741034366},{&quot;x&quot;:17.104725598127125,&quot;y&quot;:14.109934379349083},{&quot;x&quot;:-17.417150862513047,&quot;y&quot;:-22.384620736184917},{&quot;x&quot;:13.433970208514967,&quot;y&quot;:25.337382940030857}],&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1b5ced4c-ea37-41c0-a859-933bf3b12267&quot;,&quot;order&quot;:&quot;5&quot;}},&quot;1c7a7fac-f41d-4e12-b9f3-4995cdf3c22d&quot;:{&quot;type&quot;:&quot;FIGURE_OBJECT&quot;,&quot;id&quot;:&quot;1c7a7fac-f41d-4e12-b9f3-4995cdf3c22d&quot;,&quot;relativeTransform&quot;:{&quot;translate&quot;:{&quot;x&quot;:-288.34830922825967,&quot;y&quot;:101.97918658627387},&quot;rotate&quot;:0},&quot;opacity&quot;:1,&quot;path&quot;:{&quot;type&quot;:&quot;POLY_LINE&quot;,&quot;points&quot;:[{&quot;x&quot;:-12.453271050480133,&quot;y&quot;:-16.764018721800056},{&quot;x&quot;:12.45327105048006,&quot;y&quot;:16.764018721800202}],&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1b5ced4c-ea37-41c0-a859-933bf3b12267&quot;,&quot;order&quot;:&quot;7&quot;}},&quot;a4e92b86-3f94-400a-addd-d16b7866fd18&quot;:{&quot;relativeTransform&quot;:{&quot;translate&quot;:{&quot;x&quot;:421.3718564706732,&quot;y&quot;:-67.87225809844215},&quot;rotate&quot;:0,&quot;skewX&quot;:0,&quot;scale&quot;:{&quot;x&quot;:1,&quot;y&quot;:1}},&quot;type&quot;:&quot;FIGURE_OBJECT&quot;,&quot;id&quot;:&quot;a4e92b86-3f94-400a-addd-d16b7866fd18&quot;,&quot;parent&quot;:{&quot;type&quot;:&quot;CHILD&quot;,&quot;parentId&quot;:&quot;1c38a7d5-e5d7-493b-9af3-c1156cc5ae72&quot;,&quot;order&quot;:&quot;999995&quot;},&quot;name&quot;:&quot;Inoculation procedure (streak plate path, editable) 4&quot;,&quot;displayName&quot;:&quot;Inoculation procedure (streak plate path, editable) 4&quot;,&quot;source&quot;:{&quot;id&quot;:&quot;6329cffcbae8d5e25bf7a5ea&quot;,&quot;type&quot;:&quot;ASSETS&quot;},&quot;isPremium&quot;:true},&quot;3f7dad37-8e94-46cf-8b42-1e7e78d0e883&quot;:{&quot;type&quot;:&quot;FIGURE_OBJECT&quot;,&quot;id&quot;:&quot;3f7dad37-8e94-46cf-8b42-1e7e78d0e883&quot;,&quot;name&quot;:&quot;Petri dish (top view)&quot;,&quot;relativeTransform&quot;:{&quot;translate&quot;:{&quot;x&quot;:-43.13402078370261,&quot;y&quot;:154.13506568785837},&quot;rotate&quot;:0,&quot;skewX&quot;:0,&quot;scale&quot;:{&quot;x&quot;:0.3070175438596491,&quot;y&quot;:0.30701754385964913}},&quot;opacity&quot;:1,&quot;image&quot;:{&quot;url&quot;:&quot;https://icons.biorender.com/biorender/5ee2a04f4e18d300285a531e/petri-dish-top-view-2.png&quot;,&quot;fallbackUrl&quot;:&quot;https://res.cloudinary.com/dlcjuc3ej/image/upload/v1591910469/q5dn7toexzcuw7swzwgp.svg#/keystone/api/icons/5ee2a04f4e18d300285a531e/petri-dish-top-view-2.svg&quot;,&quot;size&quot;:{&quot;x&quot;:325,&quot;y&quot;:342},&quot;isPremium&quot;:false},&quot;source&quot;:{&quot;id&quot;:&quot;5ee27af988e8df0028d0e38e&quot;,&quot;type&quot;:&quot;ASSETS&quot;},&quot;pathStyles&quot;:[{&quot;type&quot;:&quot;FILL&quot;,&quot;fillStyle&quot;:&quot;rgb(0,0,0)&quot;}],&quot;isLocked&quot;:false,&quot;parent&quot;:{&quot;type&quot;:&quot;CHILD&quot;,&quot;parentId&quot;:&quot;a4e92b86-3f94-400a-addd-d16b7866fd18&quot;,&quot;order&quot;:&quot;1&quot;}},&quot;92526f16-04dc-4b25-87fb-2927f5340e0e&quot;:{&quot;type&quot;:&quot;FIGURE_OBJECT&quot;,&quot;id&quot;:&quot;92526f16-04dc-4b25-87fb-2927f5340e0e&quot;,&quot;relativeTransform&quot;:{&quot;translate&quot;:{&quot;x&quot;:-50.9578602514526,&quot;y&quot;:132.4356004840275},&quot;rotate&quot;:0},&quot;opacity&quot;:0.5,&quot;path&quot;:{&quot;type&quot;:&quot;POLY_LINE&quot;,&quot;points&quot;:[{&quot;x&quot;:-14.77695837063317,&quot;y&quot;:-10.758580313817463},{&quot;x&quot;:-3.9272257687176744,&quot;y&quot;:-15.222896147634208},{&quot;x&quot;:6.096117408833219,&quot;y&quot;:-15.222896147634208},{&quot;x&quot;:-22.640101483619787,&quot;y&quot;:0.7070903197397214},{&quot;x&quot;:13.85445363191407,&quot;y&quot;:-11.199625223888587},{&quot;x&quot;:-29.54447677574791,&quot;y&quot;:7.611465611867697},{&quot;x&quot;:23.71784690638265,&quot;y&quot;:-9.156302954729004},{&quot;x&quot;:-25.599119465960534,&quot;y&quot;:11.556822921655217},{&quot;x&quot;:29.60831136447573,&quot;y&quot;:-1.8815263667956534},{&quot;x&quot;:-26.613030299995582,&quot;y&quot;:16.858920854694734}],&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4e92b86-3f94-400a-addd-d16b7866fd18&quot;,&quot;order&quot;:&quot;2&quot;}},&quot;2ec1d20d-3c43-4151-bb24-5c89c5cb48b3&quot;:{&quot;type&quot;:&quot;FIGURE_OBJECT&quot;,&quot;id&quot;:&quot;2ec1d20d-3c43-4151-bb24-5c89c5cb48b3&quot;,&quot;relativeTransform&quot;:{&quot;translate&quot;:{&quot;x&quot;:-19.82826178097384,&quot;y&quot;:147.23069039573022},&quot;rotate&quot;:0},&quot;opacity&quot;:0.5,&quot;path&quot;:{&quot;type&quot;:&quot;POLY_LINE&quot;,&quot;points&quot;:[{&quot;x&quot;:-6.115985703148584,&quot;y&quot;:-27.060332030477884},{&quot;x&quot;:6.184479087376267,&quot;y&quot;:-12.333933426956875},{&quot;x&quot;:16.75313323182604,&quot;y&quot;:4.278830954487348},{&quot;x&quot;:-11.569628806667279,&quot;y&quot;:-27.060332030477884},{&quot;x&quot;:17.034211689291617,&quot;y&quot;:12.324549759214715},{&quot;x&quot;:-17.487664771348484,&quot;y&quot;:-24.170005356319137},{&quot;x&quot;:15.735138478612624,&quot;y&quot;:27.122767560165066}],&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4e92b86-3f94-400a-addd-d16b7866fd18&quot;,&quot;order&quot;:&quot;3&quot;}},&quot;2e533f04-6fea-492b-b242-2e44ef647b22&quot;:{&quot;type&quot;:&quot;FIGURE_OBJECT&quot;,&quot;id&quot;:&quot;2e533f04-6fea-492b-b242-2e44ef647b22&quot;,&quot;relativeTransform&quot;:{&quot;translate&quot;:{&quot;x&quot;:-21.307770772144067,&quot;y&quot;:170.4093117963647},&quot;rotate&quot;:0},&quot;opacity&quot;:0.5,&quot;path&quot;:{&quot;type&quot;:&quot;POLY_LINE&quot;,&quot;points&quot;:[{&quot;x&quot;:21.206295540107533,&quot;y&quot;:-23.178621400634338},{&quot;x&quot;:0.4931696637233849,&quot;y&quot;:19.23396967958087},{&quot;x&quot;:14.301920247979556,&quot;y&quot;:-23.178621400634338},{&quot;x&quot;:6.4112056284045895,&quot;y&quot;:-4.438174179143808},{&quot;x&quot;:-5.424866300957894,&quot;y&quot;:19.23396967958087},{&quot;x&quot;:10.356562938192036,&quot;y&quot;:-26.137639382974797},{&quot;x&quot;:-11.34290226563888,&quot;y&quot;:20.220309007027783},{&quot;x&quot;:4.438526973510904,&quot;y&quot;:-25.151300055528026},{&quot;x&quot;:-21.206295540107533,&quot;y&quot;:26.13834497170884}],&quot;closed&quot;:false},&quot;pathStyles&quot;:[{&quot;type&quot;:&quot;FILL&quot;,&quot;fillStyle&quot;:&quot;rgba(0,0,0,0)&quot;},{&quot;type&quot;:&quot;STROKE&quot;,&quot;strokeStyle&quot;:&quot;rgba(151,148,135,1)&quot;,&quot;lineWidth&quot;:0.9863393274468631,&quot;lineJoin&quot;:&quot;round&quot;}],&quot;pathSmoothing&quot;:{&quot;type&quot;:&quot;CATMULL_SMOOTHING&quot;,&quot;smoothing&quot;:0.2},&quot;isLocked&quot;:false,&quot;parent&quot;:{&quot;type&quot;:&quot;CHILD&quot;,&quot;parentId&quot;:&quot;a4e92b86-3f94-400a-addd-d16b7866fd18&quot;,&quot;order&quot;:&quot;5&quot;}},&quot;c24f4224-9b35-4bcd-b177-23a017ce15d5&quot;:{&quot;type&quot;:&quot;FIGURE_OBJECT&quot;,&quot;id&quot;:&quot;c24f4224-9b35-4bcd-b177-23a017ce15d5&quot;,&quot;relativeTransform&quot;:{&quot;translate&quot;:{&quot;x&quot;:-43.393821962103516,&quot;y&quot;:172.63711958481707},&quot;rotate&quot;:0},&quot;opacity&quot;:1,&quot;path&quot;:{&quot;type&quot;:&quot;POLY_LINE&quot;,&quot;points&quot;:[{&quot;x&quot;:30.327266635847796,&quot;y&quot;:12.783903199293063},{&quot;x&quot;:-15.8880129167448,&quot;y&quot;:21.93785852836279},{&quot;x&quot;:26.582506569472,&quot;y&quot;:6.983285109828739},{&quot;x&quot;:2.8524343047457346,&quot;y&quot;:11.088125926447296},{&quot;x&quot;:-17.860691571638483,&quot;y&quot;:13.060804581341127},{&quot;x&quot;:4.825112959639421,&quot;y&quot;:7.142768616659922},{&quot;x&quot;:26.613569254182117,&quot;y&quot;:2.2671411735026465},{&quot;x&quot;:-22.792388208872627,&quot;y&quot;:7.142768616659922},{&quot;x&quot;:22.680133051646415,&quot;y&quot;:-2.2376488462085464},{&quot;x&quot;:-28.858352482547513,&quot;y&quot;:0.5099520697808986},{&quot;x&quot;:6.797791614533106,&quot;y&quot;:-11.597678604830465},{&quot;x&quot;:-28.710424173553907,&quot;y&quot;:-9.62499994993678},{&quot;x&quot;:-9.96997695206352,&quot;y&quot;:-22.447411206745958}],&quot;closed&quot;:false},&quot;pathStyles&quot;:[{&quot;type&quot;:&quot;FILL&quot;,&quot;fillStyle&quot;:&quot;rgba(0,0,0,0)&quot;},{&quot;type&quot;:&quot;STROKE&quot;,&quot;strokeStyle&quot;:&quot;rgba(192,56,48,1)&quot;,&quot;lineWidth&quot;:0.9863393274468631,&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a4e92b86-3f94-400a-addd-d16b7866fd18&quot;,&quot;order&quot;:&quot;6&quot;}},&quot;97dcd1fa-fdd6-404c-b41c-8ce04f63176c&quot;:{&quot;type&quot;:&quot;FIGURE_OBJECT&quot;,&quot;id&quot;:&quot;97dcd1fa-fdd6-404c-b41c-8ce04f63176c&quot;,&quot;relativeTransform&quot;:{&quot;translate&quot;:{&quot;x&quot;:-1.227580928023193,&quot;y&quot;:200.13541154977727},&quot;rotate&quot;:3.1415926535897927},&quot;opacity&quot;:1,&quot;path&quot;:{&quot;type&quot;:&quot;POLY_LINE&quot;,&quot;points&quot;:[{&quot;x&quot;:-9.854960828187544,&quot;y&quot;:-15.779754842373766},{&quot;x&quot;:9.854960828187487,&quot;y&quot;:15.779754842373904}],&quot;closed&quot;:false},&quot;pathStyles&quot;:[{&quot;type&quot;:&quot;FILL&quot;,&quot;fillStyle&quot;:&quot;rgba(0,0,0,0)&quot;},{&quot;type&quot;:&quot;STROKE&quot;,&quot;strokeStyle&quot;:{&quot;units&quot;:&quot;PATH_LENGTH&quot;,&quot;stops&quot;:{&quot;0&quot;:&quot;#5E5B5A00&quot;,&quot;1&quot;:&quot;#5E5B5A&quot;,&quot;0.45&quot;:&quot;#5E5B5A&quot;}},&quot;lineWidth&quot;:1.0979803822398808,&quot;lineJoin&quot;:&quot;round&quot;}],&quot;pathMarkers&quot;:{&quot;markerEnd&quot;:{&quot;type&quot;:&quot;PATH&quot;,&quot;units&quot;:{&quot;type&quot;:&quot;STROKE_WIDTH&quot;,&quot;scale&quot;:1.2},&quot;orient&quot;:{&quot;type&quot;:&quot;CLIPPED_CHORD&quot;},&quot;clipDistance&quot;:1.7,&quot;name&quot;:&quot;dot-open&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STROKE&quot;,&quot;strokeStyle&quot;:&quot;context-stroke-flat&quot;,&quot;lineWidth&quot;:1,&quot;lineJoin&quot;:&quot;round&quot;}]}},&quot;isLocked&quot;:false,&quot;parent&quot;:{&quot;type&quot;:&quot;CHILD&quot;,&quot;parentId&quot;:&quot;a4e92b86-3f94-400a-addd-d16b7866fd18&quot;,&quot;order&quot;:&quot;7&quot;}},&quot;1d6531aa-6e91-4f44-8552-90c5099f3963&quot;:{&quot;id&quot;:&quot;1d6531aa-6e91-4f44-8552-90c5099f3963&quot;,&quot;name&quot;:&quot;Inoculation loop&quot;,&quot;displayName&quot;:&quot;&quot;,&quot;type&quot;:&quot;FIGURE_OBJECT&quot;,&quot;relativeTransform&quot;:{&quot;translate&quot;:{&quot;x&quot;:270.6030533747147,&quot;y&quot;:251.21554573783453},&quot;rotate&quot;:0.6679798424064888,&quot;skewX&quot;:-8.938766857465868e-17,&quot;scale&quot;:{&quot;x&quot;:1.1144646816473598,&quot;y&quot;:1.0998210101957933}},&quot;image&quot;:{&quot;url&quot;:&quot;https://icons.biorender.com/biorender/5b0c5dee71beb600147649c4/20180528195343/image/inoculation-loop.png&quot;,&quot;fallbackUrl&quot;:&quot;https://res.cloudinary.com/dlcjuc3ej/image/upload/v1527537223/zekpiebcxkkyxcrdjos8.svg#/keystone/api/icons/5b0c5dee71beb600147649c4/20180528195343/image/inoculation-loop.svg&quot;,&quot;isPremium&quot;:false,&quot;size&quot;:{&quot;x&quot;:200,&quot;y&quot;:16.03864734299517}},&quot;source&quot;:{&quot;id&quot;:&quot;5b0c5dee71beb600147649c4&quot;,&quot;type&quot;:&quot;ASSETS&quot;},&quot;isPremium&quot;:false,&quot;parent&quot;:{&quot;type&quot;:&quot;CHILD&quot;,&quot;parentId&quot;:&quot;1c38a7d5-e5d7-493b-9af3-c1156cc5ae72&quot;,&quot;order&quot;:&quot;999997&quot;},&quot;styles&quot;:{&quot;vector-hidden&quot;:[{&quot;styleName&quot;:&quot;MONOCHROME_COLOR&quot;,&quot;index&quot;:0,&quot;color&quot;:&quot;#FBE724&quot;}]}},&quot;10a9cb47-3b7b-4e87-9a31-9da50c1b414f&quot;:{&quot;id&quot;:&quot;10a9cb47-3b7b-4e87-9a31-9da50c1b414f&quot;,&quot;name&quot;:&quot;Petri dish (side view, 1/4 full)&quot;,&quot;displayName&quot;:&quot;&quot;,&quot;type&quot;:&quot;FIGURE_OBJECT&quot;,&quot;relativeTransform&quot;:{&quot;translate&quot;:{&quot;x&quot;:-27.638840892814073,&quot;y&quot;:-214.63889240930493},&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8&quot;}},&quot;ec8042f1-ca9f-47da-af93-42e909bec114&quot;:{&quot;id&quot;:&quot;ec8042f1-ca9f-47da-af93-42e909bec114&quot;,&quot;name&quot;:&quot;Petri dish (side view) &quot;,&quot;displayName&quot;:&quot;&quot;,&quot;type&quot;:&quot;FIGURE_OBJECT&quot;,&quot;relativeTransform&quot;:{&quot;translate&quot;:{&quot;x&quot;:-385.5416927292624,&quot;y&quot;:-315.60483905341147},&quot;rotate&quot;:0,&quot;skewX&quot;:0,&quot;scale&quot;:{&quot;x&quot;:1.4397102934249437,&quot;y&quot;:1.4397102934249435}},&quot;image&quot;:{&quot;url&quot;:&quot;https://icons.biorender.com/biorender/5ee933965f27fb002790645a/petri-dish-side-view.png&quot;,&quot;fallbackUrl&quot;:&quot;https://res.cloudinary.com/dlcjuc3ej/image/upload/v1592341388/ie6owiwzfnczjxlcjplq.svg#/keystone/api/icons/5ee933965f27fb002790645a/petri-dish-side-view.svg&quot;,&quot;isPremium&quot;:true,&quot;size&quot;:{&quot;x&quot;:100,&quot;y&quot;:29.230769230769234}},&quot;source&quot;:{&quot;id&quot;:&quot;5ee91e075f27fb00279063d0&quot;,&quot;type&quot;:&quot;ASSETS&quot;},&quot;isPremium&quot;:true,&quot;parent&quot;:{&quot;type&quot;:&quot;CHILD&quot;,&quot;parentId&quot;:&quot;1c38a7d5-e5d7-493b-9af3-c1156cc5ae72&quot;,&quot;order&quot;:&quot;999999&quot;}},&quot;d3d2309f-a178-4d64-bbfd-59fca3480e15&quot;:{&quot;id&quot;:&quot;d3d2309f-a178-4d64-bbfd-59fca3480e15&quot;,&quot;name&quot;:&quot;Petri dish (side view, 1/4 full)&quot;,&quot;displayName&quot;:&quot;&quot;,&quot;type&quot;:&quot;FIGURE_OBJECT&quot;,&quot;relativeTransform&quot;:{&quot;translate&quot;:{&quot;x&quot;:-386.6405211358824,&quot;y&quot;:-257.36502910780206},&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5&quot;}},&quot;25792508-4d0a-4939-bed8-42c0205ff625&quot;:{&quot;id&quot;:&quot;25792508-4d0a-4939-bed8-42c0205ff625&quot;,&quot;name&quot;:&quot;Petri dish (side view, 1/4 full)&quot;,&quot;displayName&quot;:&quot;&quot;,&quot;type&quot;:&quot;FIGURE_OBJECT&quot;,&quot;relativeTransform&quot;:{&quot;translate&quot;:{&quot;x&quot;:-27.638495897154606,&quot;y&quot;:-241.46527076723453},&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7&quot;}},&quot;4f565de7-e1a2-4a4d-be35-1f4ad27300f0&quot;:{&quot;id&quot;:&quot;4f565de7-e1a2-4a4d-be35-1f4ad27300f0&quot;,&quot;name&quot;:&quot;Petri dish (side view, 1/4 full)&quot;,&quot;displayName&quot;:&quot;&quot;,&quot;type&quot;:&quot;FIGURE_OBJECT&quot;,&quot;relativeTransform&quot;:{&quot;translate&quot;:{&quot;x&quot;:-27.63780590583565,&quot;y&quot;:-268.3576491251641},&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8&quot;}},&quot;b89e96a1-67bd-4335-9f5e-3f23384a5590&quot;:{&quot;id&quot;:&quot;b89e96a1-67bd-4335-9f5e-3f23384a5590&quot;,&quot;name&quot;:&quot;Petri dish (side view, 1/4 full)&quot;,&quot;displayName&quot;:&quot;&quot;,&quot;type&quot;:&quot;FIGURE_OBJECT&quot;,&quot;relativeTransform&quot;:{&quot;translate&quot;:{&quot;x&quot;:-27.63801257828959,&quot;y&quot;:-294.86937247875295},&quot;rotate&quot;:0,&quot;skewX&quot;:0,&quot;scale&quot;:{&quot;x&quot;:1.4616958080961922,&quot;y&quot;:1.4616958080961922}},&quot;image&quot;:{&quot;url&quot;:&quot;https://icons.biorender.com/biorender/615483c060c4b20029805fcf/petri-dish-side-view-1-4-full.png&quot;,&quot;fallbackUrl&quot;:&quot;https://res.cloudinary.com/dlcjuc3ej/image/upload/v1632928693/x4mgd9yfvqopyhflensv.svg#/keystone/api/icons/615483c060c4b20029805fcf/petri-dish-side-view-1-4-full.svg&quot;,&quot;isPremium&quot;:true,&quot;size&quot;:{&quot;x&quot;:100,&quot;y&quot;:29.230769230769234}},&quot;source&quot;:{&quot;id&quot;:&quot;615482a760c4b20029805fae&quot;,&quot;type&quot;:&quot;ASSETS&quot;},&quot;isPremium&quot;:true,&quot;parent&quot;:{&quot;type&quot;:&quot;CHILD&quot;,&quot;parentId&quot;:&quot;1c38a7d5-e5d7-493b-9af3-c1156cc5ae72&quot;,&quot;order&quot;:&quot;9999999&quot;}},&quot;a948ad0f-fefa-4c07-b50f-03b9754693d4&quot;:{&quot;id&quot;:&quot;a948ad0f-fefa-4c07-b50f-03b9754693d4&quot;,&quot;type&quot;:&quot;FIGURE_OBJECT&quot;,&quot;document&quot;:{&quot;type&quot;:&quot;FIGURE&quot;,&quot;canvasType&quot;:&quot;FIGURE&quot;,&quot;units&quot;:&quot;in&quot;,&quot;title&quot;:&quot;DNA Electro&quot;},&quot;parent&quot;:{&quot;type&quot;:&quot;DOCUMENT&quot;,&quot;parentId&quot;:&quot;fe0bd7e6-0720-4678-bcd8-c8ab64ee6b6a&quot;,&quot;order&quot;:&quot;32&quot;},&quot;layout&quot;:{&quot;sizeRatio&quot;:{&quot;x&quot;:0.88,&quot;y&quot;:0.88},&quot;keepAspectRatio&quot;:false}},&quot;e56b3df8-4a81-4170-8daa-1e185976d57e&quot;:{&quot;id&quot;:&quot;e56b3df8-4a81-4170-8daa-1e185976d57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a948ad0f-fefa-4c07-b50f-03b9754693d4&quot;,&quot;type&quot;:&quot;FRAME&quot;,&quot;order&quot;:&quot;5&quot;}},&quot;97f3b16c-d496-4413-8040-d6fde5518166&quot;:{&quot;relativeTransform&quot;:{&quot;translate&quot;:{&quot;x&quot;:290.61605760501396,&quot;y&quot;:32.69196811972989},&quot;rotate&quot;:1.5707963267948966,&quot;skewX&quot;:-1.0360971042876614e-17},&quot;type&quot;:&quot;FIGURE_OBJECT&quot;,&quot;id&quot;:&quot;97f3b16c-d496-4413-8040-d6fde5518166&quot;,&quot;opacity&quot;:1,&quot;path&quot;:{&quot;type&quot;:&quot;RECT&quot;,&quot;size&quot;:{&quot;x&quot;:394.1390769829776,&quot;y&quot;:340.36244621120807},&quot;cornerRounding&quot;:{&quot;type&quot;:&quot;ARC_LENGTH&quot;,&quot;global&quot;:0},&quot;selectedObjectIds&quot;:[&quot;4ed980aa-ade2-452c-bde8-da7f4a4824fe&quot;]},&quot;pathStyles&quot;:[{&quot;type&quot;:&quot;FILL&quot;,&quot;fillStyle&quot;:&quot;rgba(216, 240, 246, 1)&quot;},{&quot;type&quot;:&quot;STROKE&quot;,&quot;strokeStyle&quot;:&quot;rgba(48, 110, 128, 1)&quot;,&quot;lineWidth&quot;:0.8950442650669926,&quot;lineJoin&quot;:&quot;round&quot;}],&quot;isLocked&quot;:false,&quot;parent&quot;:{&quot;type&quot;:&quot;CHILD&quot;,&quot;parentId&quot;:&quot;b1a00deb-be31-4ff5-aa9a-0659cc06fbd0&quot;,&quot;order&quot;:&quot;5&quot;},&quot;name&quot;:&quot;Shape (rectangle, editable)&quot;,&quot;displayName&quot;:&quot;Shape (rectangle, editable)&quot;,&quot;source&quot;:{&quot;id&quot;:&quot;625847ac0dd7ad237f037144&quot;,&quot;type&quot;:&quot;ASSETS&quot;},&quot;isPremium&quot;:false},&quot;0a98d092-fe04-466c-9500-e18541e1190b&quot;:{&quot;type&quot;:&quot;FIGURE_OBJECT&quot;,&quot;id&quot;:&quot;0a98d092-fe04-466c-9500-e18541e1190b&quot;,&quot;relativeTransform&quot;:{&quot;translate&quot;:{&quot;x&quot;:209.69311901341007,&quot;y&quot;:94.27588124940391},&quot;rotate&quot;:1.5707963267948966},&quot;opacity&quot;:1,&quot;path&quot;:{&quot;type&quot;:&quot;POLY_LINE&quot;,&quot;points&quot;:[{&quot;x&quot;:-247.6461086327584,&quot;y&quot;:102.2156797813766},{&quot;x&quot;:-258.87779565014364,&quot;y&quot;:88.75297550136305},{&quot;x&quot;:-147.0180186782793,&quot;y&quot;:-41.94292337903169},{&quot;x&quot;:135.68875682908038,&quot;y&quot;:-250.56548295404454},{&quot;x&quot;:147.0180186782793,&quot;y&quot;:-237.98017328795459},{&quot;x&quot;:147.0180186782793,&quot;y&quot;:102.19657603420806}],&quot;closed&quot;:true},&quot;pathStyles&quot;:[{&quot;type&quot;:&quot;FILL&quot;,&quot;fillStyle&quot;:&quot;rgba(193, 221, 224, 1)&quot;},{&quot;type&quot;:&quot;STROKE&quot;,&quot;strokeStyle&quot;:&quot;rgba(73, 129, 146, 1)&quot;,&quot;lineWidth&quot;:0.8950442650669926,&quot;lineJoin&quot;:&quot;round&quot;}],&quot;isLocked&quot;:false,&quot;parent&quot;:{&quot;type&quot;:&quot;CHILD&quot;,&quot;parentId&quot;:&quot;b1a00deb-be31-4ff5-aa9a-0659cc06fbd0&quot;,&quot;order&quot;:&quot;2&quot;},&quot;connectorInfo&quot;:{&quot;connectedObjects&quot;:[],&quot;type&quot;:&quot;ELBOW&quot;,&quot;offset&quot;:{&quot;x&quot;:0,&quot;y&quot;:0},&quot;bending&quot;:-0.1,&quot;firstElementIsHead&quot;:true,&quot;customized&quot;:true}},&quot;653617f1-068a-4cc5-92d0-18c8275fecfa&quot;:{&quot;type&quot;:&quot;FIGURE_OBJECT&quot;,&quot;id&quot;:&quot;653617f1-068a-4cc5-92d0-18c8275fecfa&quot;,&quot;relativeTransform&quot;:{&quot;translate&quot;:{&quot;x&quot;:106.65749220554152,&quot;y&quot;:240.98168514889332},&quot;rotate&quot;:0},&quot;opacity&quot;:1,&quot;path&quot;:{&quot;type&quot;:&quot;POLY_LINE&quot;,&quot;points&quot;:[{&quot;x&quot;:14.116203645196991,&quot;y&quot;:-11.363307058607857},{&quot;x&quot;:0.16758341900489013,&quot;y&quot;:0.5649819723831289}],&quot;closed&quot;:false},&quot;pathStyles&quot;:[{&quot;type&quot;:&quot;FILL&quot;,&quot;fillStyle&quot;:&quot;rgba(0,0,0,0)&quot;},{&quot;type&quot;:&quot;STROKE&quot;,&quot;strokeStyle&quot;:&quot;rgba(48, 110, 128, 1)&quot;,&quot;lineWidth&quot;:0.8950442650669926,&quot;lineJoin&quot;:&quot;round&quot;}],&quot;isLocked&quot;:false,&quot;parent&quot;:{&quot;type&quot;:&quot;CHILD&quot;,&quot;parentId&quot;:&quot;fa103d89-32f2-4915-9118-655e014bded4&quot;,&quot;order&quot;:&quot;5&quot;},&quot;connectorInfo&quot;:{&quot;connectedObjects&quot;:[],&quot;type&quot;:&quot;LINE&quot;,&quot;offset&quot;:{&quot;x&quot;:0,&quot;y&quot;:0},&quot;bending&quot;:0.1,&quot;firstElementIsHead&quot;:true,&quot;customized&quot;:false}},&quot;783aae67-a47e-480f-a8e2-c10adf5d5a2e&quot;:{&quot;relativeTransform&quot;:{&quot;translate&quot;:{&quot;x&quot;:-9.696155417712045,&quot;y&quot;:-136.39242090972732},&quot;rotate&quot;:1.5707963267948966},&quot;type&quot;:&quot;FIGURE_OBJECT&quot;,&quot;id&quot;:&quot;783aae67-a47e-480f-a8e2-c10adf5d5a2e&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05&quot;},&quot;name&quot;:&quot;Shape (rectangle, editable)&quot;,&quot;displayName&quot;:&quot;Shape (rectangle, editable)&quot;,&quot;source&quot;:{&quot;id&quot;:&quot;625847ac0dd7ad237f037144&quot;,&quot;type&quot;:&quot;ASSETS&quot;},&quot;isPremium&quot;:false},&quot;ef40f75a-1207-4959-84e5-f898e50fc483&quot;:{&quot;relativeTransform&quot;:{&quot;translate&quot;:{&quot;x&quot;:-130.03624290906575,&quot;y&quot;:-136.39242090972732},&quot;rotate&quot;:1.5707963267948966},&quot;type&quot;:&quot;FIGURE_OBJECT&quot;,&quot;id&quot;:&quot;ef40f75a-1207-4959-84e5-f898e50fc483&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1&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d76254e7-a42b-4f9a-816a-2ab1d16e91dc&quot;:{&quot;relativeTransform&quot;:{&quot;translate&quot;:{&quot;x&quot;:110.64393207364174,&quot;y&quot;:-136.39242090972732},&quot;rotate&quot;:1.5707963267948966},&quot;type&quot;:&quot;FIGURE_OBJECT&quot;,&quot;id&quot;:&quot;d76254e7-a42b-4f9a-816a-2ab1d16e91dc&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15&quot;},&quot;name&quot;:&quot;Shape (rectangle, editable)&quot;,&quot;displayName&quot;:&quot;Shape (rectangle, editable)&quot;,&quot;source&quot;:{&quot;id&quot;:&quot;625847ac0dd7ad237f037144&quot;,&quot;type&quot;:&quot;ASSETS&quot;},&quot;isPremium&quot;:false},&quot;f05f4b1f-128e-4c3b-b250-72ec898c6abd&quot;:{&quot;relativeTransform&quot;:{&quot;translate&quot;:{&quot;x&quot;:70.5305695765238,&quot;y&quot;:-136.39242090972732},&quot;rotate&quot;:1.5707963267948966},&quot;type&quot;:&quot;FIGURE_OBJECT&quot;,&quot;id&quot;:&quot;f05f4b1f-128e-4c3b-b250-72ec898c6abd&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2&quot;},&quot;name&quot;:&quot;Shape (rectangle, editable)&quot;,&quot;displayName&quot;:&quot;Shape (rectangle, editable)&quot;,&quot;source&quot;:{&quot;id&quot;:&quot;625847ac0dd7ad237f037144&quot;,&quot;type&quot;:&quot;ASSETS&quot;},&quot;isPremium&quot;:false},&quot;a67cce22-31b3-480a-a71b-a3563ff56a34&quot;:{&quot;relativeTransform&quot;:{&quot;translate&quot;:{&quot;x&quot;:30.417207079405888,&quot;y&quot;:-136.39242090972732},&quot;rotate&quot;:1.5707963267948966},&quot;type&quot;:&quot;FIGURE_OBJECT&quot;,&quot;id&quot;:&quot;a67cce22-31b3-480a-a71b-a3563ff56a34&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25&quot;},&quot;name&quot;:&quot;Shape (rectangle, editable)&quot;,&quot;displayName&quot;:&quot;Shape (rectangle, editable)&quot;,&quot;source&quot;:{&quot;id&quot;:&quot;625847ac0dd7ad237f037144&quot;,&quot;type&quot;:&quot;ASSETS&quot;},&quot;isPremium&quot;:false},&quot;07b7309d-bdca-4dec-9b9f-1cdafc390981&quot;:{&quot;relativeTransform&quot;:{&quot;translate&quot;:{&quot;x&quot;:-89.92288041194783,&quot;y&quot;:-136.39242090972732},&quot;rotate&quot;:1.5707963267948966},&quot;type&quot;:&quot;FIGURE_OBJECT&quot;,&quot;id&quot;:&quot;07b7309d-bdca-4dec-9b9f-1cdafc390981&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3&quot;},&quot;name&quot;:&quot;Shape (rectangle, editable)&quot;,&quot;displayName&quot;:&quot;Shape (rectangle, editable)&quot;,&quot;source&quot;:{&quot;id&quot;:&quot;625847ac0dd7ad237f037144&quot;,&quot;type&quot;:&quot;ASSETS&quot;},&quot;isPremium&quot;:false},&quot;d89b4bdc-5b64-4b0d-b2a4-4b324b7621f3&quot;:{&quot;relativeTransform&quot;:{&quot;translate&quot;:{&quot;x&quot;:150.7572945707596,&quot;y&quot;:-136.39242090972732},&quot;rotate&quot;:1.5707963267948966},&quot;type&quot;:&quot;FIGURE_OBJECT&quot;,&quot;id&quot;:&quot;d89b4bdc-5b64-4b0d-b2a4-4b324b7621f3&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4&quot;},&quot;name&quot;:&quot;Shape (rectangle, editable)&quot;,&quot;displayName&quot;:&quot;Shape (rectangle, editable)&quot;,&quot;source&quot;:{&quot;id&quot;:&quot;625847ac0dd7ad237f037144&quot;,&quot;type&quot;:&quot;ASSETS&quot;},&quot;isPremium&quot;:false},&quot;ded4bd3d-23b6-4c8f-9a9d-e347c868296f&quot;:{&quot;id&quot;:&quot;ded4bd3d-23b6-4c8f-9a9d-e347c868296f&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7.466398352748208,&quot;y&quot;:15.722447771330243},&quot;targetSize&quot;:{&quot;x&quot;:7.466398352748208,&quot;y&quot;:2}},&quot;parent&quot;:{&quot;type&quot;:&quot;CHILD&quot;,&quot;parentId&quot;:&quot;ef40f75a-1207-4959-84e5-f898e50fc483&quot;,&quot;order&quot;:&quot;5&quot;}},&quot;b1a00deb-be31-4ff5-aa9a-0659cc06fbd0&quot;:{&quot;type&quot;:&quot;FIGURE_OBJECT&quot;,&quot;id&quot;:&quot;b1a00deb-be31-4ff5-aa9a-0659cc06fbd0&quot;,&quot;parent&quot;:{&quot;type&quot;:&quot;CHILD&quot;,&quot;parentId&quot;:&quot;fa103d89-32f2-4915-9118-655e014bded4&quot;,&quot;order&quot;:&quot;2&quot;},&quot;relativeTransform&quot;:{&quot;translate&quot;:{&quot;x&quot;:0,&quot;y&quot;:0},&quot;rotate&quot;:0}},&quot;fa103d89-32f2-4915-9118-655e014bded4&quot;:{&quot;type&quot;:&quot;FIGURE_OBJECT&quot;,&quot;id&quot;:&quot;fa103d89-32f2-4915-9118-655e014bded4&quot;,&quot;parent&quot;:{&quot;type&quot;:&quot;CHILD&quot;,&quot;parentId&quot;:&quot;5273983c-beda-4c0b-8425-0fb8ffabcc26&quot;,&quot;order&quot;:&quot;02&quot;},&quot;relativeTransform&quot;:{&quot;translate&quot;:{&quot;x&quot;:-283.81087898589533,&quot;y&quot;:-6.188534757318289},&quot;rotate&quot;:0}},&quot;84e9389b-db87-4af9-9e0f-ea7ffcbdfd67&quot;:{&quot;relativeTransform&quot;:{&quot;translate&quot;:{&quot;x&quot;:-49.80951791482994,&quot;y&quot;:-136.39242090972732},&quot;rotate&quot;:1.5707963267948966},&quot;type&quot;:&quot;FIGURE_OBJECT&quot;,&quot;id&quot;:&quot;84e9389b-db87-4af9-9e0f-ea7ffcbdfd67&quot;,&quot;opacity&quot;:1,&quot;path&quot;:{&quot;type&quot;:&quot;RECT&quot;,&quot;size&quot;:{&quot;x&quot;:7.466398352748208,&quot;y&quot;:30.413790021049603},&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7146567168786474,&quot;lineJoin&quot;:&quot;round&quot;}],&quot;isLocked&quot;:false,&quot;parent&quot;:{&quot;type&quot;:&quot;CHILD&quot;,&quot;parentId&quot;:&quot;5273983c-beda-4c0b-8425-0fb8ffabcc26&quot;,&quot;order&quot;:&quot;5&quot;},&quot;name&quot;:&quot;Shape (rectangle, editable)&quot;,&quot;displayName&quot;:&quot;Shape (rectangle, editable)&quot;,&quot;source&quot;:{&quot;id&quot;:&quot;625847ac0dd7ad237f037144&quot;,&quot;type&quot;:&quot;ASSETS&quot;},&quot;isPremium&quot;:false},&quot;d72daf6f-93e9-42eb-b4cc-6d0b5625025f&quot;:{&quot;relativeTransform&quot;:{&quot;translate&quot;:{&quot;x&quot;:-128.66697290601496,&quot;y&quot;:-87.85593437249698},&quot;rotate&quot;:1.5707963267948966},&quot;type&quot;:&quot;FIGURE_OBJECT&quot;,&quot;id&quot;:&quot;d72daf6f-93e9-42eb-b4cc-6d0b5625025f&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55&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00b987b5-f4ff-4e4c-91f7-cdc7d483dcf2&quot;:{&quot;id&quot;:&quot;00b987b5-f4ff-4e4c-91f7-cdc7d483dcf2&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d72daf6f-93e9-42eb-b4cc-6d0b5625025f&quot;,&quot;order&quot;:&quot;5&quot;}},&quot;8c3d9af8-5a6d-4933-9552-8cae67aceaa5&quot;:{&quot;relativeTransform&quot;:{&quot;translate&quot;:{&quot;x&quot;:-128.66697290601496,&quot;y&quot;:-70.77578657026773},&quot;rotate&quot;:1.5707963267948966},&quot;type&quot;:&quot;FIGURE_OBJECT&quot;,&quot;id&quot;:&quot;8c3d9af8-5a6d-4933-9552-8cae67aceaa5&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6&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b1bde508-7e34-4b33-890a-b6093b08348e&quot;:{&quot;id&quot;:&quot;b1bde508-7e34-4b33-890a-b6093b08348e&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8c3d9af8-5a6d-4933-9552-8cae67aceaa5&quot;,&quot;order&quot;:&quot;5&quot;}},&quot;c26ae3d6-6429-4c55-be7a-3b3878af28b2&quot;:{&quot;relativeTransform&quot;:{&quot;translate&quot;:{&quot;x&quot;:-128.66697290601496,&quot;y&quot;:-48.72884845131708},&quot;rotate&quot;:1.5707963267948966},&quot;type&quot;:&quot;FIGURE_OBJECT&quot;,&quot;id&quot;:&quot;c26ae3d6-6429-4c55-be7a-3b3878af28b2&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65&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797563e0-e43a-4d0d-aef7-451655f7fdca&quot;:{&quot;id&quot;:&quot;797563e0-e43a-4d0d-aef7-451655f7fdca&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c26ae3d6-6429-4c55-be7a-3b3878af28b2&quot;,&quot;order&quot;:&quot;5&quot;}},&quot;3a95ebf1-90ac-42b9-966f-3f8e6eaa134b&quot;:{&quot;relativeTransform&quot;:{&quot;translate&quot;:{&quot;x&quot;:-128.66697290601496,&quot;y&quot;:-11.781539382202288},&quot;rotate&quot;:1.5707963267948966},&quot;type&quot;:&quot;FIGURE_OBJECT&quot;,&quot;id&quot;:&quot;3a95ebf1-90ac-42b9-966f-3f8e6eaa134b&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7&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fd450a7f-6434-40ec-a4aa-d0c463ade27e&quot;:{&quot;id&quot;:&quot;fd450a7f-6434-40ec-a4aa-d0c463ade27e&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3a95ebf1-90ac-42b9-966f-3f8e6eaa134b&quot;,&quot;order&quot;:&quot;5&quot;}},&quot;5b4fd11c-64f9-496d-a6f6-e4a8c60e441c&quot;:{&quot;relativeTransform&quot;:{&quot;translate&quot;:{&quot;x&quot;:-128.66697290601496,&quot;y&quot;:45.03293095379816},&quot;rotate&quot;:1.5707963267948966},&quot;type&quot;:&quot;FIGURE_OBJECT&quot;,&quot;id&quot;:&quot;5b4fd11c-64f9-496d-a6f6-e4a8c60e441c&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75&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5c81039b-a855-460d-91e0-88c3b856a9be&quot;:{&quot;id&quot;:&quot;5c81039b-a855-460d-91e0-88c3b856a9be&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5b4fd11c-64f9-496d-a6f6-e4a8c60e441c&quot;,&quot;order&quot;:&quot;5&quot;}},&quot;a465a497-04b4-4a9c-abc7-c45b69943bc4&quot;:{&quot;relativeTransform&quot;:{&quot;translate&quot;:{&quot;x&quot;:-128.66697290601496,&quot;y&quot;:77.0134497061916},&quot;rotate&quot;:1.5707963267948966},&quot;type&quot;:&quot;FIGURE_OBJECT&quot;,&quot;id&quot;:&quot;a465a497-04b4-4a9c-abc7-c45b69943bc4&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8&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1ffa3e7a-d574-41cc-98f0-db510c843104&quot;:{&quot;id&quot;:&quot;1ffa3e7a-d574-41cc-98f0-db510c843104&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a465a497-04b4-4a9c-abc7-c45b69943bc4&quot;,&quot;order&quot;:&quot;5&quot;}},&quot;e362d654-6690-472e-b903-5d1d975023e8&quot;:{&quot;relativeTransform&quot;:{&quot;translate&quot;:{&quot;x&quot;:-128.66697290601496,&quot;y&quot;:118.92754909202787},&quot;rotate&quot;:1.5707963267948966},&quot;type&quot;:&quot;FIGURE_OBJECT&quot;,&quot;id&quot;:&quot;e362d654-6690-472e-b903-5d1d975023e8&quot;,&quot;opacity&quot;:1,&quot;path&quot;:{&quot;type&quot;:&quot;RECT&quot;,&quot;size&quot;:{&quot;x&quot;:4.155204933131865,&quot;y&quot;:30.413790021049603},&quot;cornerRounding&quot;:{&quot;type&quot;:&quot;ARC_LENGTH&quot;,&quot;global&quot;:0},&quot;selectedObjectIds&quot;:[&quot;4ed980aa-ade2-452c-bde8-da7f4a4824fe&quot;]},&quot;pathStyles&quot;:[{&quot;type&quot;:&quot;FILL&quot;,&quot;fillStyle&quot;:&quot;rgba(49,126,194,1)&quot;},{&quot;type&quot;:&quot;STROKE&quot;,&quot;strokeStyle&quot;:&quot;rgb(34, 94, 145)&quot;,&quot;lineWidth&quot;:0,&quot;lineJoin&quot;:&quot;round&quot;}],&quot;isLocked&quot;:false,&quot;parent&quot;:{&quot;type&quot;:&quot;CHILD&quot;,&quot;parentId&quot;:&quot;5273983c-beda-4c0b-8425-0fb8ffabcc26&quot;,&quot;order&quot;:&quot;9&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3610f1a9-de86-4907-914f-eed5685282dd&quot;:{&quot;id&quot;:&quot;3610f1a9-de86-4907-914f-eed5685282dd&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13.340258715068083,&quot;color&quot;:&quot;black&quot;,&quot;fontWeight&quot;:&quot;normal&quot;,&quot;fontStyle&quot;:&quot;normal&quot;,&quot;decoration&quot;:&quot;none&quot;}}]},&quot;format&quot;:&quot;BETTER_TEXT&quot;,&quot;size&quot;:{&quot;x&quot;:3.656580341156041,&quot;y&quot;:15.722447771330243},&quot;targetSize&quot;:{&quot;x&quot;:3.656580341156041,&quot;y&quot;:2}},&quot;parent&quot;:{&quot;type&quot;:&quot;CHILD&quot;,&quot;parentId&quot;:&quot;e362d654-6690-472e-b903-5d1d975023e8&quot;,&quot;order&quot;:&quot;5&quot;}},&quot;2691b636-f8ef-47b7-9793-fd5f3a4a2453&quot;:{&quot;id&quot;:&quot;2691b636-f8ef-47b7-9793-fd5f3a4a2453&quot;,&quot;type&quot;:&quot;FIGURE_OBJECT&quot;,&quot;relativeTransform&quot;:{&quot;translate&quot;:{&quot;x&quot;:-177.0686089084332,&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1&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05&quot;}},&quot;5273983c-beda-4c0b-8425-0fb8ffabcc26&quot;:{&quot;type&quot;:&quot;FIGURE_OBJECT&quot;,&quot;id&quot;:&quot;5273983c-beda-4c0b-8425-0fb8ffabcc26&quot;,&quot;parent&quot;:{&quot;type&quot;:&quot;CHILD&quot;,&quot;parentId&quot;:&quot;24218155-d278-43af-9505-e90f1d447559&quot;,&quot;order&quot;:&quot;05&quot;},&quot;relativeTransform&quot;:{&quot;translate&quot;:{&quot;x&quot;:-56.76589697602094,&quot;y&quot;:-79.35405128496123},&quot;rotate&quot;:0}},&quot;68d94920-fdf1-479d-9a02-15c7d303fd38&quot;:{&quot;id&quot;:&quot;68d94920-fdf1-479d-9a02-15c7d303fd38&quot;,&quot;type&quot;:&quot;FIGURE_OBJECT&quot;,&quot;relativeTransform&quot;:{&quot;translate&quot;:{&quot;x&quot;:-137.35251891460874,&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2&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1&quot;}},&quot;cba3274b-2f49-4f49-98d2-77fc566fcb4c&quot;:{&quot;id&quot;:&quot;cba3274b-2f49-4f49-98d2-77fc566fcb4c&quot;,&quot;type&quot;:&quot;FIGURE_OBJECT&quot;,&quot;relativeTransform&quot;:{&quot;translate&quot;:{&quot;x&quot;:-98.62515387191503,&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3&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2&quot;}},&quot;b89e68ef-addc-4cb1-8f4b-1cd65d9b0107&quot;:{&quot;id&quot;:&quot;b89e68ef-addc-4cb1-8f4b-1cd65d9b0107&quot;,&quot;type&quot;:&quot;FIGURE_OBJECT&quot;,&quot;relativeTransform&quot;:{&quot;translate&quot;:{&quot;x&quot;:-59.77364469812392,&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4&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3&quot;}},&quot;1eda996e-f7c6-499a-a7c1-f2909ac6eafd&quot;:{&quot;id&quot;:&quot;1eda996e-f7c6-499a-a7c1-f2909ac6eafd&quot;,&quot;type&quot;:&quot;FIGURE_OBJECT&quot;,&quot;relativeTransform&quot;:{&quot;translate&quot;:{&quot;x&quot;:-19.19297388426616,&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5&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5&quot;}},&quot;29f9d49e-e864-47bb-96b2-93acf5f1cdb0&quot;:{&quot;id&quot;:&quot;29f9d49e-e864-47bb-96b2-93acf5f1cdb0&quot;,&quot;type&quot;:&quot;FIGURE_OBJECT&quot;,&quot;relativeTransform&quot;:{&quot;translate&quot;:{&quot;x&quot;:21.387696929591655,&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6&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6&quot;}},&quot;2f030a6c-16e6-460c-81df-047691ecb49b&quot;:{&quot;id&quot;:&quot;2f030a6c-16e6-460c-81df-047691ecb49b&quot;,&quot;type&quot;:&quot;FIGURE_OBJECT&quot;,&quot;relativeTransform&quot;:{&quot;translate&quot;:{&quot;x&quot;:101.57633067273707,&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8&quot;}],&quot;_lastCaretLocation&quot;:{&quot;lineIndex&quot;:0,&quot;runIndex&quot;:-1,&quot;charIndex&quot;:-1,&quot;endOfLine&quot;:true}},&quot;format&quot;:&quot;BETTER_TEXT&quot;,&quot;size&quot;:{&quot;x&quot;:27.334714936188902,&quot;y&quot;:24.24},&quot;targetSize&quot;:{&quot;x&quot;:27.334714936188902,&quot;y&quot;:24.24}},&quot;parent&quot;:{&quot;type&quot;:&quot;CHILD&quot;,&quot;parentId&quot;:&quot;7998981f-e7d3-4ee1-acb8-a21ee01bdfeb&quot;,&quot;order&quot;:&quot;7&quot;}},&quot;5ec13bad-09a7-477f-b51e-641e0e74674f&quot;:{&quot;id&quot;:&quot;5ec13bad-09a7-477f-b51e-641e0e74674f&quot;,&quot;type&quot;:&quot;FIGURE_OBJECT&quot;,&quot;relativeTransform&quot;:{&quot;translate&quot;:{&quot;x&quot;:62.77888503121434,&quot;y&quot;:-268.53516667058176},&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0]}],&quot;text&quot;:&quot;7&quot;,&quot;baseStyle&quot;:{&quot;fontFamily&quot;:&quot;Roboto&quot;,&quot;fontSize&quot;:18.666666666666664,&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28.95574951171875,&quot;y&quot;:24.24},&quot;targetSize&quot;:{&quot;x&quot;:28.95574951171875,&quot;y&quot;:24.24}},&quot;parent&quot;:{&quot;type&quot;:&quot;CHILD&quot;,&quot;parentId&quot;:&quot;7998981f-e7d3-4ee1-acb8-a21ee01bdfeb&quot;,&quot;order&quot;:&quot;8&quot;}},&quot;7998981f-e7d3-4ee1-acb8-a21ee01bdfeb&quot;:{&quot;type&quot;:&quot;FIGURE_OBJECT&quot;,&quot;id&quot;:&quot;7998981f-e7d3-4ee1-acb8-a21ee01bdfeb&quot;,&quot;parent&quot;:{&quot;type&quot;:&quot;CHILD&quot;,&quot;parentId&quot;:&quot;24218155-d278-43af-9505-e90f1d447559&quot;,&quot;order&quot;:&quot;1&quot;},&quot;relativeTransform&quot;:{&quot;translate&quot;:{&quot;x&quot;:-1.0736733333333177,&quot;y&quot;:37.57856666666669},&quot;rotate&quot;:0}},&quot;d16c7e7a-2836-46f3-9a47-c4b870e2b105&quot;:{&quot;id&quot;:&quot;d16c7e7a-2836-46f3-9a47-c4b870e2b105&quot;,&quot;type&quot;:&quot;FIGURE_OBJECT&quot;,&quot;relativeTransform&quot;:{&quot;translate&quot;:{&quot;x&quot;:-187.41739662613318,&quot;y&quot;:-286.88307076652444},&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5]}],&quot;text&quot;:&quot;Marker&quot;}],&quot;_lastCaretLocation&quot;:{&quot;lineIndex&quot;:0,&quot;runIndex&quot;:-1,&quot;charIndex&quot;:-1,&quot;endOfLine&quot;:true}},&quot;format&quot;:&quot;BETTER_TEXT&quot;,&quot;size&quot;:{&quot;x&quot;:58.23046875,&quot;y&quot;:22.479103253620366},&quot;targetSize&quot;:{&quot;x&quot;:58.23046875,&quot;y&quot;:22.479103253620366}},&quot;parent&quot;:{&quot;type&quot;:&quot;CHILD&quot;,&quot;parentId&quot;:&quot;24218155-d278-43af-9505-e90f1d447559&quot;,&quot;order&quot;:&quot;2&quot;}},&quot;bcc3b3f6-2e97-4ad1-89d2-6fed46af0fa4&quot;:{&quot;id&quot;:&quot;bcc3b3f6-2e97-4ad1-89d2-6fed46af0fa4&quot;,&quot;type&quot;:&quot;FIGURE_OBJECT&quot;,&quot;relativeTransform&quot;:{&quot;translate&quot;:{&quot;x&quot;:-137.19059772820316,&quot;y&quot;:-302.23884946930593},&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1&quot;}],&quot;_lastCaretLocation&quot;:{&quot;lineIndex&quot;:0,&quot;runIndex&quot;:-1,&quot;charIndex&quot;:-1,&quot;endOfLine&quot;:true}},&quot;format&quot;:&quot;BETTER_TEXT&quot;,&quot;size&quot;:{&quot;x&quot;:88.94191301213309,&quot;y&quot;:43.093333333333334},&quot;targetSize&quot;:{&quot;x&quot;:88.94191301213309,&quot;y&quot;:43.093333333333334}},&quot;parent&quot;:{&quot;type&quot;:&quot;CHILD&quot;,&quot;parentId&quot;:&quot;24218155-d278-43af-9505-e90f1d447559&quot;,&quot;order&quot;:&quot;25&quot;}},&quot;b1360ee9-bd00-4e6f-9a40-52fcfcb32192&quot;:{&quot;id&quot;:&quot;b1360ee9-bd00-4e6f-9a40-52fcfcb32192&quot;,&quot;type&quot;:&quot;FIGURE_OBJECT&quot;,&quot;relativeTransform&quot;:{&quot;translate&quot;:{&quot;x&quot;:-107.57851476705736,&quot;y&quot;:-299.54202511361837},&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2&quot;}],&quot;_lastCaretLocation&quot;:{&quot;lineIndex&quot;:0,&quot;runIndex&quot;:-1,&quot;charIndex&quot;:-1,&quot;endOfLine&quot;:true}},&quot;format&quot;:&quot;BETTER_TEXT&quot;,&quot;size&quot;:{&quot;x&quot;:83.54712287147072,&quot;y&quot;:22.479103253620366},&quot;targetSize&quot;:{&quot;x&quot;:83.54712287147072,&quot;y&quot;:22.479103253620366}},&quot;parent&quot;:{&quot;type&quot;:&quot;CHILD&quot;,&quot;parentId&quot;:&quot;24218155-d278-43af-9505-e90f1d447559&quot;,&quot;order&quot;:&quot;3&quot;}},&quot;a472d777-511d-48eb-953c-683058c75b53&quot;:{&quot;id&quot;:&quot;a472d777-511d-48eb-953c-683058c75b53&quot;,&quot;type&quot;:&quot;FIGURE_OBJECT&quot;,&quot;relativeTransform&quot;:{&quot;translate&quot;:{&quot;x&quot;:-67.65955969459074,&quot;y&quot;:-301.84410983930485},&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3&quot;}],&quot;_lastCaretLocation&quot;:{&quot;lineIndex&quot;:0,&quot;runIndex&quot;:-1,&quot;charIndex&quot;:-1,&quot;endOfLine&quot;:true}},&quot;format&quot;:&quot;BETTER_TEXT&quot;,&quot;size&quot;:{&quot;x&quot;:88.1501508935563,&quot;y&quot;:22.479103253620366},&quot;targetSize&quot;:{&quot;x&quot;:88.1501508935563,&quot;y&quot;:22.479103253620366}},&quot;parent&quot;:{&quot;type&quot;:&quot;CHILD&quot;,&quot;parentId&quot;:&quot;24218155-d278-43af-9505-e90f1d447559&quot;,&quot;order&quot;:&quot;5&quot;}},&quot;493769ad-1f29-4d0b-a194-c9aef223cefc&quot;:{&quot;id&quot;:&quot;493769ad-1f29-4d0b-a194-c9aef223cefc&quot;,&quot;type&quot;:&quot;FIGURE_OBJECT&quot;,&quot;relativeTransform&quot;:{&quot;translate&quot;:{&quot;x&quot;:-27.740632907981592,&quot;y&quot;:-299.54340947144135},&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4&quot;}],&quot;_lastCaretLocation&quot;:{&quot;lineIndex&quot;:0,&quot;runIndex&quot;:-1,&quot;charIndex&quot;:-1,&quot;endOfLine&quot;:true}},&quot;format&quot;:&quot;BETTER_TEXT&quot;,&quot;size&quot;:{&quot;x&quot;:83.54712287147072,&quot;y&quot;:22.479103253620366},&quot;targetSize&quot;:{&quot;x&quot;:83.54712287147072,&quot;y&quot;:22.479103253620366}},&quot;parent&quot;:{&quot;type&quot;:&quot;CHILD&quot;,&quot;parentId&quot;:&quot;24218155-d278-43af-9505-e90f1d447559&quot;,&quot;order&quot;:&quot;55&quot;}},&quot;40d9e4be-c31b-4170-999e-35da50b441ec&quot;:{&quot;id&quot;:&quot;40d9e4be-c31b-4170-999e-35da50b441ec&quot;,&quot;type&quot;:&quot;FIGURE_OBJECT&quot;,&quot;relativeTransform&quot;:{&quot;translate&quot;:{&quot;x&quot;:12.178565093020632,&quot;y&quot;:-305.2972793566207},&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5&quot;}],&quot;_lastCaretLocation&quot;:{&quot;lineIndex&quot;:0,&quot;runIndex&quot;:-1,&quot;charIndex&quot;:-1,&quot;endOfLine&quot;:true}},&quot;format&quot;:&quot;BETTER_TEXT&quot;,&quot;size&quot;:{&quot;x&quot;:95.05469292668467,&quot;y&quot;:22.479103253620366},&quot;targetSize&quot;:{&quot;x&quot;:95.05469292668467,&quot;y&quot;:22.479103253620366}},&quot;parent&quot;:{&quot;type&quot;:&quot;CHILD&quot;,&quot;parentId&quot;:&quot;24218155-d278-43af-9505-e90f1d447559&quot;,&quot;order&quot;:&quot;6&quot;}},&quot;736896ef-743d-4f0a-97b3-2f65ec08695a&quot;:{&quot;id&quot;:&quot;736896ef-743d-4f0a-97b3-2f65ec08695a&quot;,&quot;type&quot;:&quot;FIGURE_OBJECT&quot;,&quot;relativeTransform&quot;:{&quot;translate&quot;:{&quot;x&quot;:52.09824895109416,&quot;y&quot;:-300.69457912064314},&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6&quot;}],&quot;_lastCaretLocation&quot;:{&quot;lineIndex&quot;:0,&quot;runIndex&quot;:-1,&quot;charIndex&quot;:-1,&quot;endOfLine&quot;:true}},&quot;format&quot;:&quot;BETTER_TEXT&quot;,&quot;size&quot;:{&quot;x&quot;:85.8486368825135,&quot;y&quot;:22.479103253620366},&quot;targetSize&quot;:{&quot;x&quot;:85.8486368825135,&quot;y&quot;:22.479103253620366}},&quot;parent&quot;:{&quot;type&quot;:&quot;CHILD&quot;,&quot;parentId&quot;:&quot;24218155-d278-43af-9505-e90f1d447559&quot;,&quot;order&quot;:&quot;7&quot;}},&quot;e31a8524-9861-4598-be26-63fc0da737a9&quot;:{&quot;id&quot;:&quot;e31a8524-9861-4598-be26-63fc0da737a9&quot;,&quot;type&quot;:&quot;FIGURE_OBJECT&quot;,&quot;relativeTransform&quot;:{&quot;translate&quot;:{&quot;x&quot;:92.01641866623902,&quot;y&quot;:-308.7504488739366},&quot;rotate&quot;:-1.5707963267948966},&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7]}],&quot;text&quot;:&quot;Sample 7&quot;}],&quot;_lastCaretLocation&quot;:{&quot;lineIndex&quot;:0,&quot;runIndex&quot;:-1,&quot;charIndex&quot;:-1,&quot;endOfLine&quot;:true}},&quot;format&quot;:&quot;BETTER_TEXT&quot;,&quot;size&quot;:{&quot;x&quot;:101.95923495981303,&quot;y&quot;:22.479103253620366},&quot;targetSize&quot;:{&quot;x&quot;:101.95923495981303,&quot;y&quot;:22.479103253620366}},&quot;parent&quot;:{&quot;type&quot;:&quot;CHILD&quot;,&quot;parentId&quot;:&quot;24218155-d278-43af-9505-e90f1d447559&quot;,&quot;order&quot;:&quot;8&quot;}},&quot;06abf596-9f9a-4cb1-a797-5319297bb0ea&quot;:{&quot;id&quot;:&quot;06abf596-9f9a-4cb1-a797-5319297bb0ea&quot;,&quot;type&quot;:&quot;FIGURE_OBJECT&quot;,&quot;relativeTransform&quot;:{&quot;translate&quot;:{&quot;x&quot;:318.95588499626655,&quot;y&quot;:-359.13843760686194},&quot;rotate&quot;:0},&quot;text&quot;:{&quot;textData&quot;:{&quot;lineSpacing&quot;:&quot;normal&quot;,&quot;alignment&quot;:&quot;left&quot;,&quot;verticalAlign&quot;:&quot;TOP&quot;,&quot;lines&quot;:[{&quot;runs&quot;:[{&quot;style&quot;:{&quot;fontFamily&quot;:&quot;Roboto&quot;,&quot;fontSize&quot;:18.666666666666664,&quot;color&quot;:&quot;black&quot;,&quot;fontWeight&quot;:&quot;normal&quot;,&quot;fontStyle&quot;:&quot;normal&quot;,&quot;decoration&quot;:&quot;none&quot;},&quot;range&quot;:[0,30]}],&quot;text&quot;:&quot;See other slides for more items&quot;}],&quot;_lastCaretLocation&quot;:{&quot;lineIndex&quot;:0,&quot;runIndex&quot;:-1,&quot;charIndex&quot;:-1,&quot;endOfLine&quot;:true}},&quot;format&quot;:&quot;BETTER_TEXT&quot;,&quot;size&quot;:{&quot;x&quot;:281.0919625501448,&quot;y&quot;:26.972674988856628},&quot;targetSize&quot;:{&quot;x&quot;:281.0919625501448,&quot;y&quot;:26.972674988856628}},&quot;parent&quot;:{&quot;type&quot;:&quot;CHILD&quot;,&quot;parentId&quot;:&quot;feaad06b-6593-48bf-8603-ae66eafe140b&quot;,&quot;order&quot;:&quot;999999999995&quot;}},&quot;546ae9a8-1906-4e51-9f5b-abaf365efb32&quot;:{&quot;id&quot;:&quot;546ae9a8-1906-4e51-9f5b-abaf365efb32&quot;,&quot;type&quot;:&quot;FIGURE_OBJECT&quot;,&quot;document&quot;:{&quot;type&quot;:&quot;FIGURE&quot;,&quot;canvasType&quot;:&quot;FIGURE&quot;,&quot;units&quot;:&quot;in&quot;},&quot;parent&quot;:{&quot;type&quot;:&quot;DOCUMENT&quot;,&quot;parentId&quot;:&quot;fe0bd7e6-0720-4678-bcd8-c8ab64ee6b6a&quot;,&quot;order&quot;:&quot;38&quot;}},&quot;f6afdc90-71a1-4d51-bf0c-6367da43112c&quot;:{&quot;id&quot;:&quot;f6afdc90-71a1-4d51-bf0c-6367da43112c&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546ae9a8-1906-4e51-9f5b-abaf365efb32&quot;,&quot;type&quot;:&quot;FRAME&quot;,&quot;order&quot;:&quot;5&quot;}},&quot;1cc5991e-c12f-4408-b08d-d56458ec0be8&quot;:{&quot;id&quot;:&quot;1cc5991e-c12f-4408-b08d-d56458ec0be8&quot;,&quot;name&quot;:&quot;qPCR machine&quot;,&quot;displayName&quot;:&quot;&quot;,&quot;type&quot;:&quot;FIGURE_OBJECT&quot;,&quot;relativeTransform&quot;:{&quot;translate&quot;:{&quot;x&quot;:348.6473291695859,&quot;y&quot;:-248.6372459042442},&quot;rotate&quot;:0,&quot;skewX&quot;:0,&quot;scale&quot;:{&quot;x&quot;:1,&quot;y&quot;:1}},&quot;image&quot;:{&quot;url&quot;:&quot;https://icons.biorender.com/biorender/5c7ee9b823b47f33009332e8/20190305212824/image/qpcr-machine.png&quot;,&quot;fallbackUrl&quot;:&quot;https://res.cloudinary.com/dlcjuc3ej/image/upload/v1551821304/huk1wvwvr9ifkl8fzocs.svg#/keystone/api/icons/5c7ee9b823b47f33009332e8/20190305212824/image/qpcr-machine.svg&quot;,&quot;isPremium&quot;:false,&quot;size&quot;:{&quot;x&quot;:150,&quot;y&quot;:170.09237875288684}},&quot;source&quot;:{&quot;id&quot;:&quot;5c7ee9b823b47f33009332e8&quot;,&quot;type&quot;:&quot;ASSETS&quot;},&quot;isPremium&quot;:false,&quot;parent&quot;:{&quot;type&quot;:&quot;CHILD&quot;,&quot;parentId&quot;:&quot;546ae9a8-1906-4e51-9f5b-abaf365efb32&quot;,&quot;order&quot;:&quot;5&quot;}},&quot;d703be5d-da14-4f1b-a105-44681d17aaf0&quot;:{&quot;id&quot;:&quot;d703be5d-da14-4f1b-a105-44681d17aaf0&quot;,&quot;name&quot;:&quot;Droplet reader&quot;,&quot;displayName&quot;:&quot;&quot;,&quot;type&quot;:&quot;FIGURE_OBJECT&quot;,&quot;relativeTransform&quot;:{&quot;translate&quot;:{&quot;x&quot;:28.512897275753232,&quot;y&quot;:263.0551186797556},&quot;rotate&quot;:0,&quot;skewX&quot;:0,&quot;scale&quot;:{&quot;x&quot;:1,&quot;y&quot;:1}},&quot;image&quot;:{&quot;url&quot;:&quot;https://icons.biorender.com/biorender/5f35b1e88d485800287e5256/20200813213636/image/droplet-reader.png&quot;,&quot;fallbackUrl&quot;:&quot;https://res.cloudinary.com/dlcjuc3ej/image/upload/v1597354596/ptjfqe2wdlcwqo2rxkxa.svg#/keystone/api/icons/5f35b1e88d485800287e5256/20200813213636/image/droplet-reader.svg&quot;,&quot;isPremium&quot;:false,&quot;size&quot;:{&quot;x&quot;:250,&quot;y&quot;:151.08695652173913}},&quot;source&quot;:{&quot;id&quot;:&quot;5f35b1e88d485800287e5256&quot;,&quot;type&quot;:&quot;ASSETS&quot;},&quot;isPremium&quot;:false,&quot;parent&quot;:{&quot;type&quot;:&quot;CHILD&quot;,&quot;parentId&quot;:&quot;546ae9a8-1906-4e51-9f5b-abaf365efb32&quot;,&quot;order&quot;:&quot;7&quot;}},&quot;c38953f0-f493-4570-8adc-c886b25a73fd&quot;:{&quot;id&quot;:&quot;c38953f0-f493-4570-8adc-c886b25a73fd&quot;,&quot;name&quot;:&quot;Droplet generator&quot;,&quot;displayName&quot;:&quot;&quot;,&quot;type&quot;:&quot;FIGURE_OBJECT&quot;,&quot;relativeTransform&quot;:{&quot;translate&quot;:{&quot;x&quot;:-247.70689546594554,&quot;y&quot;:259.3868302749749},&quot;rotate&quot;:0,&quot;skewX&quot;:0,&quot;scale&quot;:{&quot;x&quot;:2.135026746173206,&quot;y&quot;:2.135026746173206}},&quot;image&quot;:{&quot;url&quot;:&quot;https://icons.biorender.com/biorender/5ed6da66a4ade6002817b4b8/20200602230401/image/droplet-generator.png&quot;,&quot;fallbackUrl&quot;:&quot;https://res.cloudinary.com/dlcjuc3ej/image/upload/v1591139041/yv2nb4ob8tjin9zyb161.svg#/keystone/api/icons/5ed6da66a4ade6002817b4b8/20200602230401/image/droplet-generator.svg&quot;,&quot;isPremium&quot;:false,&quot;size&quot;:{&quot;x&quot;:100,&quot;y&quot;:74.20212765957447}},&quot;source&quot;:{&quot;id&quot;:&quot;5ed6da66a4ade6002817b4b8&quot;,&quot;type&quot;:&quot;ASSETS&quot;},&quot;isPremium&quot;:false,&quot;parent&quot;:{&quot;type&quot;:&quot;CHILD&quot;,&quot;parentId&quot;:&quot;546ae9a8-1906-4e51-9f5b-abaf365efb32&quot;,&quot;order&quot;:&quot;8&quot;}},&quot;c2b3498c-a8ca-4592-9328-d54c332c5c7d&quot;:{&quot;id&quot;:&quot;c2b3498c-a8ca-4592-9328-d54c332c5c7d&quot;,&quot;name&quot;:&quot;Droplet digital PCR system&quot;,&quot;displayName&quot;:&quot;&quot;,&quot;type&quot;:&quot;FIGURE_OBJECT&quot;,&quot;relativeTransform&quot;:{&quot;translate&quot;:{&quot;x&quot;:313.2940365639698,&quot;y&quot;:231.4232252957833},&quot;rotate&quot;:0,&quot;skewX&quot;:0,&quot;scale&quot;:{&quot;x&quot;:1,&quot;y&quot;:1}},&quot;image&quot;:{&quot;url&quot;:&quot;https://icons.biorender.com/biorender/5ed8248af751f8002863e5a0/20200603223412/image/droplet-digital-pcr-system.png&quot;,&quot;fallbackUrl&quot;:&quot;https://res.cloudinary.com/dlcjuc3ej/image/upload/v1591223652/gze1lwjsibrliaz5itdz.svg#/keystone/api/icons/5ed8248af751f8002863e5a0/20200603223412/image/droplet-digital-pcr-system.svg&quot;,&quot;isPremium&quot;:false,&quot;size&quot;:{&quot;x&quot;:250,&quot;y&quot;:188.06509945750452}},&quot;source&quot;:{&quot;id&quot;:&quot;5ed8248af751f8002863e5a0&quot;,&quot;type&quot;:&quot;ASSETS&quot;},&quot;isPremium&quot;:false,&quot;parent&quot;:{&quot;type&quot;:&quot;CHILD&quot;,&quot;parentId&quot;:&quot;546ae9a8-1906-4e51-9f5b-abaf365efb32&quot;,&quot;order&quot;:&quot;9&quot;}},&quot;0fc172ec-ebd9-423d-81e8-37caa39f82c9&quot;:{&quot;id&quot;:&quot;0fc172ec-ebd9-423d-81e8-37caa39f82c9&quot;,&quot;type&quot;:&quot;FIGURE_OBJECT&quot;,&quot;document&quot;:{&quot;type&quot;:&quot;FIGURE&quot;,&quot;canvasType&quot;:&quot;FIGURE&quot;,&quot;units&quot;:&quot;in&quot;,&quot;title&quot;:&quot;PCR &amp; Other Equip&quot;},&quot;parent&quot;:{&quot;type&quot;:&quot;DOCUMENT&quot;,&quot;parentId&quot;:&quot;fe0bd7e6-0720-4678-bcd8-c8ab64ee6b6a&quot;,&quot;order&quot;:&quot;8&quot;}},&quot;b0cf94ff-fab1-48b1-a40f-7247cfd7abd9&quot;:{&quot;id&quot;:&quot;b0cf94ff-fab1-48b1-a40f-7247cfd7abd9&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0fc172ec-ebd9-423d-81e8-37caa39f82c9&quot;,&quot;type&quot;:&quot;FRAME&quot;,&quot;order&quot;:&quot;5&quot;}},&quot;29d23ac3-2a06-4797-a9ab-a026f8afe143&quot;:{&quot;id&quot;:&quot;29d23ac3-2a06-4797-a9ab-a026f8afe143&quot;,&quot;name&quot;:&quot;qPCR machine&quot;,&quot;displayName&quot;:&quot;&quot;,&quot;type&quot;:&quot;FIGURE_OBJECT&quot;,&quot;relativeTransform&quot;:{&quot;translate&quot;:{&quot;x&quot;:-343.5329260561612,&quot;y&quot;:-62.56728482205415},&quot;rotate&quot;:0,&quot;skewX&quot;:0,&quot;scale&quot;:{&quot;x&quot;:1,&quot;y&quot;:1}},&quot;image&quot;:{&quot;url&quot;:&quot;https://icons.biorender.com/biorender/5c7ee9b823b47f33009332e8/20190305212824/image/qpcr-machine.png&quot;,&quot;fallbackUrl&quot;:&quot;https://res.cloudinary.com/dlcjuc3ej/image/upload/v1551821304/huk1wvwvr9ifkl8fzocs.svg#/keystone/api/icons/5c7ee9b823b47f33009332e8/20190305212824/image/qpcr-machine.svg&quot;,&quot;isPremium&quot;:false,&quot;size&quot;:{&quot;x&quot;:150,&quot;y&quot;:170.09237875288684}},&quot;source&quot;:{&quot;id&quot;:&quot;5c7ee9b823b47f33009332e8&quot;,&quot;type&quot;:&quot;ASSETS&quot;},&quot;isPremium&quot;:false,&quot;parent&quot;:{&quot;type&quot;:&quot;CHILD&quot;,&quot;parentId&quot;:&quot;0fc172ec-ebd9-423d-81e8-37caa39f82c9&quot;,&quot;order&quot;:&quot;5&quot;}},&quot;356d0cf5-b721-4469-bea5-d4a97ac05b2d&quot;:{&quot;id&quot;:&quot;356d0cf5-b721-4469-bea5-d4a97ac05b2d&quot;,&quot;name&quot;:&quot;Droplet reader&quot;,&quot;displayName&quot;:&quot;&quot;,&quot;type&quot;:&quot;FIGURE_OBJECT&quot;,&quot;relativeTransform&quot;:{&quot;translate&quot;:{&quot;x&quot;:220.2590560228748,&quot;y&quot;:-274.68704045575083},&quot;rotate&quot;:0,&quot;skewX&quot;:0,&quot;scale&quot;:{&quot;x&quot;:1,&quot;y&quot;:1}},&quot;image&quot;:{&quot;url&quot;:&quot;https://icons.biorender.com/biorender/5f35b1e88d485800287e5256/20200813213636/image/droplet-reader.png&quot;,&quot;fallbackUrl&quot;:&quot;https://res.cloudinary.com/dlcjuc3ej/image/upload/v1597354596/ptjfqe2wdlcwqo2rxkxa.svg#/keystone/api/icons/5f35b1e88d485800287e5256/20200813213636/image/droplet-reader.svg&quot;,&quot;isPremium&quot;:false,&quot;size&quot;:{&quot;x&quot;:250,&quot;y&quot;:151.08695652173913}},&quot;source&quot;:{&quot;id&quot;:&quot;5f35b1e88d485800287e5256&quot;,&quot;type&quot;:&quot;ASSETS&quot;},&quot;isPremium&quot;:false,&quot;parent&quot;:{&quot;type&quot;:&quot;CHILD&quot;,&quot;parentId&quot;:&quot;0fc172ec-ebd9-423d-81e8-37caa39f82c9&quot;,&quot;order&quot;:&quot;7&quot;}},&quot;9bdb175f-4d87-438c-84f8-c9a9558e52b2&quot;:{&quot;id&quot;:&quot;9bdb175f-4d87-438c-84f8-c9a9558e52b2&quot;,&quot;name&quot;:&quot;Droplet generator&quot;,&quot;displayName&quot;:&quot;&quot;,&quot;type&quot;:&quot;FIGURE_OBJECT&quot;,&quot;relativeTransform&quot;:{&quot;translate&quot;:{&quot;x&quot;:-32.49988898049472,&quot;y&quot;:-263.5960295022394},&quot;rotate&quot;:0,&quot;skewX&quot;:0,&quot;scale&quot;:{&quot;x&quot;:1.6500058418783907,&quot;y&quot;:1.6500058418783907}},&quot;image&quot;:{&quot;url&quot;:&quot;https://icons.biorender.com/biorender/5ed6da66a4ade6002817b4b8/20200602230401/image/droplet-generator.png&quot;,&quot;fallbackUrl&quot;:&quot;https://res.cloudinary.com/dlcjuc3ej/image/upload/v1591139041/yv2nb4ob8tjin9zyb161.svg#/keystone/api/icons/5ed6da66a4ade6002817b4b8/20200602230401/image/droplet-generator.svg&quot;,&quot;isPremium&quot;:false,&quot;size&quot;:{&quot;x&quot;:100,&quot;y&quot;:74.20212765957447}},&quot;source&quot;:{&quot;id&quot;:&quot;5ed6da66a4ade6002817b4b8&quot;,&quot;type&quot;:&quot;ASSETS&quot;},&quot;isPremium&quot;:false,&quot;parent&quot;:{&quot;type&quot;:&quot;CHILD&quot;,&quot;parentId&quot;:&quot;0fc172ec-ebd9-423d-81e8-37caa39f82c9&quot;,&quot;order&quot;:&quot;8&quot;}},&quot;3c9663fd-e776-48f8-b602-de59b8e1256f&quot;:{&quot;id&quot;:&quot;3c9663fd-e776-48f8-b602-de59b8e1256f&quot;,&quot;name&quot;:&quot;Droplet digital PCR system&quot;,&quot;displayName&quot;:&quot;&quot;,&quot;type&quot;:&quot;FIGURE_OBJECT&quot;,&quot;relativeTransform&quot;:{&quot;translate&quot;:{&quot;x&quot;:-328.647329169586,&quot;y&quot;:-274.68704045575083},&quot;rotate&quot;:0,&quot;skewX&quot;:0,&quot;scale&quot;:{&quot;x&quot;:1,&quot;y&quot;:1}},&quot;image&quot;:{&quot;url&quot;:&quot;https://icons.biorender.com/biorender/5ed8248af751f8002863e5a0/20200603223412/image/droplet-digital-pcr-system.png&quot;,&quot;fallbackUrl&quot;:&quot;https://res.cloudinary.com/dlcjuc3ej/image/upload/v1591223652/gze1lwjsibrliaz5itdz.svg#/keystone/api/icons/5ed8248af751f8002863e5a0/20200603223412/image/droplet-digital-pcr-system.svg&quot;,&quot;isPremium&quot;:false,&quot;size&quot;:{&quot;x&quot;:250,&quot;y&quot;:188.06509945750452}},&quot;source&quot;:{&quot;id&quot;:&quot;5ed8248af751f8002863e5a0&quot;,&quot;type&quot;:&quot;ASSETS&quot;},&quot;isPremium&quot;:false,&quot;parent&quot;:{&quot;type&quot;:&quot;CHILD&quot;,&quot;parentId&quot;:&quot;0fc172ec-ebd9-423d-81e8-37caa39f82c9&quot;,&quot;order&quot;:&quot;9&quot;}},&quot;7c5d7bc7-07df-40a7-bf82-a8f5a4287fa7&quot;:{&quot;type&quot;:&quot;FIGURE_OBJECT&quot;,&quot;id&quot;:&quot;7c5d7bc7-07df-40a7-bf82-a8f5a4287fa7&quot;,&quot;parent&quot;:{&quot;type&quot;:&quot;CHILD&quot;,&quot;parentId&quot;:&quot;feaad06b-6593-48bf-8603-ae66eafe140b&quot;,&quot;order&quot;:&quot;999999999997&quot;},&quot;relativeTransform&quot;:{&quot;translate&quot;:{&quot;x&quot;:514.5733343881101,&quot;y&quot;:227.05978088847175},&quot;rotate&quot;:0}},&quot;d082720b-c40b-429e-9ba2-38b9398c4cb8&quot;:{&quot;id&quot;:&quot;d082720b-c40b-429e-9ba2-38b9398c4cb8&quot;,&quot;name&quot;:&quot;PCR tube strip (4-strip)&quot;,&quot;displayName&quot;:&quot;&quot;,&quot;type&quot;:&quot;FIGURE_OBJECT&quot;,&quot;relativeTransform&quot;:{&quot;translate&quot;:{&quot;x&quot;:-73.06050420614079,&quot;y&quot;:-72.48958414370846},&quot;rotate&quot;:0,&quot;skewX&quot;:0,&quot;scale&quot;:{&quot;x&quot;:0.7592662021108686,&quot;y&quot;:0.7592662021108688}},&quot;image&quot;:{&quot;url&quot;:&quot;https://icons.biorender.com/biorender/6421b33c4cf21600200763e7/20230327151724/image/pcr-tube-strip-4-strip.png&quot;,&quot;fallbackUrl&quot;:&quot;https://res.cloudinary.com/dlcjuc3ej/image/upload/v1679930244/sqdw0yi3qo91i5rbbqml.svg#/keystone/api/icons/6421b33c4cf21600200763e7/20230327151724/image/pcr-tube-strip-4-strip.svg&quot;,&quot;isPremium&quot;:false,&quot;size&quot;:{&quot;x&quot;:160,&quot;y&quot;:130.06451612903226}},&quot;source&quot;:{&quot;id&quot;:&quot;6421b33c4cf21600200763e7&quot;,&quot;type&quot;:&quot;ASSETS&quot;},&quot;isPremium&quot;:false,&quot;parent&quot;:{&quot;type&quot;:&quot;CHILD&quot;,&quot;parentId&quot;:&quot;7c5d7bc7-07df-40a7-bf82-a8f5a4287fa7&quot;,&quot;order&quot;:&quot;5&quot;}},&quot;013af37d-9944-4463-928f-d9a1084cd9f0&quot;:{&quot;type&quot;:&quot;FIGURE_OBJECT&quot;,&quot;id&quot;:&quot;013af37d-9944-4463-928f-d9a1084cd9f0&quot;,&quot;parent&quot;:{&quot;type&quot;:&quot;CROP&quot;,&quot;parentId&quot;:&quot;7c5d7bc7-07df-40a7-bf82-a8f5a4287fa7&quot;,&quot;order&quot;:&quot;5&quot;},&quot;relativeTransform&quot;:{&quot;translate&quot;:{&quot;x&quot;:-73.0605042061408,&quot;y&quot;:-71.34346334848158},&quot;rotate&quot;:0,&quot;skewX&quot;:0,&quot;scale&quot;:{&quot;x&quot;:60.74129616886949,&quot;y&quot;:49.376795595339075}},&quot;path&quot;:{&quot;type&quot;:&quot;POLY_LINE&quot;,&quot;points&quot;:[{&quot;x&quot;:-0.9507176040038001,&quot;y&quot;:-0.007718964764400482},{&quot;x&quot;:-0.953892877168079,&quot;y&quot;:-0.21154343216345417},{&quot;x&quot;:-0.8999761379600446,&quot;y&quot;:-0.28219386981696704},{&quot;x&quot;:-0.6413868970909751,&quot;y&quot;:-0.3729737391288517},{&quot;x&quot;:-0.7645487669692788,&quot;y&quot;:-0.5924029478463166},{&quot;x&quot;:-0.7011100671935051,&quot;y&quot;:-0.7973761811957163},{&quot;x&quot;:-0.5958232527303959,&quot;y&quot;:-0.8913582268906535},{&quot;x&quot;:-0.4476940366271085,&quot;y&quot;:-0.9259019354163163},{&quot;x&quot;:-0.3692782120997449,&quot;y&quot;:-0.8148067058882715},{&quot;x&quot;:-0.3536488334664001,&quot;y&quot;:-0.6664234584698627},{&quot;x&quot;:-0.40234852545403355,&quot;y&quot;:-0.45238038105976686},{&quot;x&quot;:-0.5101622374267314,&quot;y&quot;:-0.338165257638926},{&quot;x&quot;:-0.5829194180171797,&quot;y&quot;:-0.14862694589250824},{&quot;x&quot;:-0.6028796434316883,&quot;y&quot;:0.3191552251748222},{&quot;x&quot;:-0.7084631799150543,&quot;y&quot;:0.8341253920351746},{&quot;x&quot;:-0.8123861915349531,&quot;y&quot;:0.8366144180277545},{&quot;x&quot;:-0.8889482562892861,&quot;y&quot;:0.5606666562539994}],&quot;closed&quot;:true},&quot;pathStyles&quot;:[{&quot;type&quot;:&quot;FILL&quot;,&quot;fillStyle&quot;:&quot;#fff&quot;}],&quot;isFrozen&quot;:true,&quot;pathSmoothing&quot;:{&quot;type&quot;:&quot;CATMULL_SMOOTHING&quot;,&quot;smoothing&quot;:0.2},&quot;connectorInfo&quot;:{&quot;connectedObjects&quot;:[],&quot;type&quot;:&quot;QUADRATIC&quot;,&quot;offset&quot;:{&quot;x&quot;:0,&quot;y&quot;:0},&quot;bending&quot;:-0.1,&quot;firstElementIsHead&quot;:true,&quot;customized&quot;:true}},&quot;6d98539f-a679-495e-8b8a-75b0c0c34ebc&quot;:{&quot;id&quot;:&quot;6d98539f-a679-495e-8b8a-75b0c0c34ebc&quot;,&quot;name&quot;:&quot;PCR tube strip (8-strip, low liquid)&quot;,&quot;displayName&quot;:&quot;&quot;,&quot;type&quot;:&quot;FIGURE_OBJECT&quot;,&quot;relativeTransform&quot;:{&quot;translate&quot;:{&quot;x&quot;:-131.67651946033052,&quot;y&quot;:-102.63564835523056},&quot;rotate&quot;:0,&quot;skewX&quot;:0,&quot;scale&quot;:{&quot;x&quot;:0.5757604948729659,&quot;y&quot;:0.5757604948729659}},&quot;image&quot;:{&quot;url&quot;:&quot;https://icons.biorender.com/biorender/6421b4924cf2160020076417/20230327152310/image/pcr-tube-strip-8-strip-low-liquid.png&quot;,&quot;fallbackUrl&quot;:&quot;https://res.cloudinary.com/dlcjuc3ej/image/upload/v1679930590/ng6suwuweouekhclbuwm.svg#/keystone/api/icons/6421b4924cf2160020076417/20230327152310/image/pcr-tube-strip-8-strip-low-liquid.svg&quot;,&quot;isPremium&quot;:false,&quot;size&quot;:{&quot;x&quot;:250,&quot;y&quot;:109.94764397905759}},&quot;source&quot;:{&quot;id&quot;:&quot;6421b4924cf2160020076417&quot;,&quot;type&quot;:&quot;ASSETS&quot;},&quot;isPremium&quot;:false,&quot;parent&quot;:{&quot;type&quot;:&quot;CHILD&quot;,&quot;parentId&quot;:&quot;0fc172ec-ebd9-423d-81e8-37caa39f82c9&quot;,&quot;order&quot;:&quot;95&quot;}},&quot;80060e2f-92a6-40d5-afe7-3887f1755d18&quot;:{&quot;id&quot;:&quot;80060e2f-92a6-40d5-afe7-3887f1755d18&quot;,&quot;name&quot;:&quot;Heat block (Eppendorfs)&quot;,&quot;displayName&quot;:&quot;&quot;,&quot;type&quot;:&quot;FIGURE_OBJECT&quot;,&quot;relativeTransform&quot;:{&quot;translate&quot;:{&quot;x&quot;:30.467695719040876,&quot;y&quot;:-71.02448248698556},&quot;rotate&quot;:0,&quot;skewX&quot;:0,&quot;scale&quot;:{&quot;x&quot;:1,&quot;y&quot;:1}},&quot;image&quot;:{&quot;url&quot;:&quot;https://icons.biorender.com/biorender/611c14cf6ec0830028b8b059/20210818184750/image/heat-block-eppendorfs.png&quot;,&quot;fallbackUrl&quot;:&quot;https://res.cloudinary.com/dlcjuc3ej/image/upload/v1629312470/ccs1fjairzkcvegmtlzw.svg#/keystone/api/icons/611c14cf6ec0830028b8b059/20210818184750/image/heat-block-eppendorfs.svg&quot;,&quot;isPremium&quot;:false,&quot;size&quot;:{&quot;x&quot;:150,&quot;y&quot;:126.52519893899203}},&quot;source&quot;:{&quot;id&quot;:&quot;611c14cf6ec0830028b8b059&quot;,&quot;type&quot;:&quot;ASSETS&quot;},&quot;isPremium&quot;:false,&quot;parent&quot;:{&quot;type&quot;:&quot;CHILD&quot;,&quot;parentId&quot;:&quot;0fc172ec-ebd9-423d-81e8-37caa39f82c9&quot;,&quot;order&quot;:&quot;97&quot;}},&quot;ae592c0b-f529-46c9-a976-25db5e02390e&quot;:{&quot;id&quot;:&quot;ae592c0b-f529-46c9-a976-25db5e02390e&quot;,&quot;name&quot;:&quot;Laboratory water bath&quot;,&quot;displayName&quot;:&quot;&quot;,&quot;type&quot;:&quot;FIGURE_OBJECT&quot;,&quot;relativeTransform&quot;:{&quot;translate&quot;:{&quot;x&quot;:245.25875174191572,&quot;y&quot;:-50.375687935478936},&quot;rotate&quot;:0,&quot;skewX&quot;:0,&quot;scale&quot;:{&quot;x&quot;:1,&quot;y&quot;:1}},&quot;image&quot;:{&quot;url&quot;:&quot;https://icons.biorender.com/biorender/5ebf0fcf2bd0340027412558/20200515220301/image/laboratory-water-bath.png&quot;,&quot;fallbackUrl&quot;:&quot;https://res.cloudinary.com/dlcjuc3ej/image/upload/v1589580181/h9j29cibw9b5spnyardy.svg#/keystone/api/icons/5ebf0fcf2bd0340027412558/20200515220301/image/laboratory-water-bath.svg&quot;,&quot;isPremium&quot;:false,&quot;size&quot;:{&quot;x&quot;:200,&quot;y&quot;:167.82178217821783}},&quot;source&quot;:{&quot;id&quot;:&quot;5ebf0fcf2bd0340027412558&quot;,&quot;type&quot;:&quot;ASSETS&quot;},&quot;isPremium&quot;:false,&quot;parent&quot;:{&quot;type&quot;:&quot;CHILD&quot;,&quot;parentId&quot;:&quot;0fc172ec-ebd9-423d-81e8-37caa39f82c9&quot;,&quot;order&quot;:&quot;98&quot;}},&quot;f29ddf89-43ef-4949-b9d8-394ddfd869cd&quot;:{&quot;id&quot;:&quot;f29ddf89-43ef-4949-b9d8-394ddfd869cd&quot;,&quot;name&quot;:&quot;Ultrasonic bath&quot;,&quot;displayName&quot;:&quot;&quot;,&quot;type&quot;:&quot;FIGURE_OBJECT&quot;,&quot;relativeTransform&quot;:{&quot;translate&quot;:{&quot;x&quot;:-343.5333252778049,&quot;y&quot;:177.46293658194816},&quot;rotate&quot;:0,&quot;skewX&quot;:0,&quot;scale&quot;:{&quot;x&quot;:1,&quot;y&quot;:1}},&quot;image&quot;:{&quot;url&quot;:&quot;https://icons.biorender.com/biorender/5cc37175df35f43300d5abaa/ultrasonic-bath.png&quot;,&quot;fallbackUrl&quot;:&quot;https://res.cloudinary.com/dlcjuc3ej/image/upload/v1556312435/rqh6khb2mkiitznno0ci.svg#/keystone/api/icons/5cc37175df35f43300d5abaa/ultrasonic-bath.svg&quot;,&quot;isPremium&quot;:false,&quot;size&quot;:{&quot;x&quot;:200,&quot;y&quot;:202.3391812865497}},&quot;source&quot;:{&quot;id&quot;:&quot;5cc36feedf35f43300d5aba6&quot;,&quot;type&quot;:&quot;ASSETS&quot;},&quot;isPremium&quot;:false,&quot;parent&quot;:{&quot;type&quot;:&quot;CHILD&quot;,&quot;parentId&quot;:&quot;0fc172ec-ebd9-423d-81e8-37caa39f82c9&quot;,&quot;order&quot;:&quot;99&quot;}},&quot;d6ce481a-ac02-4c41-9329-9d0f8d5c45f2&quot;:{&quot;id&quot;:&quot;d6ce481a-ac02-4c41-9329-9d0f8d5c45f2&quot;,&quot;name&quot;:&quot;Vortex mixer&quot;,&quot;displayName&quot;:&quot;&quot;,&quot;type&quot;:&quot;FIGURE_OBJECT&quot;,&quot;relativeTransform&quot;:{&quot;translate&quot;:{&quot;x&quot;:-103.64747470342354,&quot;y&quot;:178.53163619277018},&quot;rotate&quot;:0,&quot;skewX&quot;:0,&quot;scale&quot;:{&quot;x&quot;:1,&quot;y&quot;:1}},&quot;image&quot;:{&quot;url&quot;:&quot;https://icons.biorender.com/biorender/5d385aab263b0c000473cfe0/20190724131946/image/vortex-mixer.png&quot;,&quot;fallbackUrl&quot;:&quot;https://res.cloudinary.com/dlcjuc3ej/image/upload/v1563974386/johndnter3nihqzpnnsb.svg#/keystone/api/icons/5d385aab263b0c000473cfe0/20190724131946/image/vortex-mixer.svg&quot;,&quot;isPremium&quot;:false,&quot;size&quot;:{&quot;x&quot;:200,&quot;y&quot;:204.47761194029852}},&quot;source&quot;:{&quot;id&quot;:&quot;5d385aab263b0c000473cfe0&quot;,&quot;type&quot;:&quot;ASSETS&quot;},&quot;isPremium&quot;:false,&quot;parent&quot;:{&quot;type&quot;:&quot;CHILD&quot;,&quot;parentId&quot;:&quot;0fc172ec-ebd9-423d-81e8-37caa39f82c9&quot;,&quot;order&quot;:&quot;995&quot;}},&quot;0342cd30-3578-4fbb-9c92-e3379e39264f&quot;:{&quot;id&quot;:&quot;0342cd30-3578-4fbb-9c92-e3379e39264f&quot;,&quot;name&quot;:&quot;Incubator&quot;,&quot;displayName&quot;:&quot;&quot;,&quot;type&quot;:&quot;FIGURE_OBJECT&quot;,&quot;relativeTransform&quot;:{&quot;translate&quot;:{&quot;x&quot;:136.23807548177967,&quot;y&quot;:164.43964008455112},&quot;rotate&quot;:0,&quot;skewX&quot;:0,&quot;scale&quot;:{&quot;x&quot;:1,&quot;y&quot;:1}},&quot;image&quot;:{&quot;url&quot;:&quot;https://icons.biorender.com/biorender/5c8bbca8b79f433300ae162a/20190315145538/image/incubator.png&quot;,&quot;fallbackUrl&quot;:&quot;https://res.cloudinary.com/dlcjuc3ej/image/upload/v1552661738/pnkymup3uze5c87f4rmh.svg#/keystone/api/icons/5c8bbca8b79f433300ae162a/20190315145538/image/incubator.svg&quot;,&quot;isPremium&quot;:false,&quot;size&quot;:{&quot;x&quot;:200,&quot;y&quot;:176.29382303839733}},&quot;source&quot;:{&quot;id&quot;:&quot;5c8bbca8b79f433300ae162a&quot;,&quot;type&quot;:&quot;ASSETS&quot;},&quot;isPremium&quot;:false,&quot;parent&quot;:{&quot;type&quot;:&quot;CHILD&quot;,&quot;parentId&quot;:&quot;0fc172ec-ebd9-423d-81e8-37caa39f82c9&quot;,&quot;order&quot;:&quot;997&quot;},&quot;styles&quot;:{&quot;accent_colour&quot;:[{&quot;styleName&quot;:&quot;MONOCHROME_COLOR&quot;,&quot;index&quot;:0,&quot;color&quot;:&quot;#70AA55&quot;}]}},&quot;d9f3a7fd-6f80-4197-8981-f5cdde46ffe7&quot;:{&quot;id&quot;:&quot;d9f3a7fd-6f80-4197-8981-f5cdde46ffe7&quot;,&quot;name&quot;:&quot;Eppendorf tube (delipidated)&quot;,&quot;displayName&quot;:&quot;&quot;,&quot;type&quot;:&quot;FIGURE_OBJECT&quot;,&quot;relativeTransform&quot;:{&quot;translate&quot;:{&quot;x&quot;:419.3515151591743,&quot;y&quot;:22.849596886575227},&quot;rotate&quot;:0,&quot;skewX&quot;:0,&quot;scale&quot;:{&quot;x&quot;:1,&quot;y&quot;:1}},&quot;image&quot;:{&quot;url&quot;:&quot;https://icons.biorender.com/biorender/5f8861837a57050028d9fbd0/20201015145313/image/eppendorf-tube-delipidated.png&quot;,&quot;fallbackUrl&quot;:&quot;https://res.cloudinary.com/dlcjuc3ej/image/upload/v1602773593/x9swxfst07p2sj3gdeg2.svg#/keystone/api/icons/5f8861837a57050028d9fbd0/20201015145313/image/eppendorf-tube-delipidated.svg&quot;,&quot;isPremium&quot;:true,&quot;size&quot;:{&quot;x&quot;:50,&quot;y&quot;:112.82051282051283}},&quot;source&quot;:{&quot;id&quot;:&quot;5f8861837a57050028d9fbd0&quot;,&quot;type&quot;:&quot;ASSETS&quot;},&quot;isPremium&quot;:true,&quot;parent&quot;:{&quot;type&quot;:&quot;CHILD&quot;,&quot;parentId&quot;:&quot;feaad06b-6593-48bf-8603-ae66eafe140b&quot;,&quot;order&quot;:&quot;999999999998&quot;}},&quot;122b2622-6a09-41fe-ae51-24958ee84c29&quot;:{&quot;id&quot;:&quot;122b2622-6a09-41fe-ae51-24958ee84c29&quot;,&quot;type&quot;:&quot;FIGURE_OBJECT&quot;,&quot;document&quot;:{&quot;type&quot;:&quot;FIGURE&quot;,&quot;canvasType&quot;:&quot;FIGURE&quot;,&quot;units&quot;:&quot;in&quot;,&quot;title&quot;:&quot;Protein Electro / NGC&quot;},&quot;parent&quot;:{&quot;type&quot;:&quot;DOCUMENT&quot;,&quot;parentId&quot;:&quot;fe0bd7e6-0720-4678-bcd8-c8ab64ee6b6a&quot;,&quot;order&quot;:&quot;317&quot;}},&quot;1b0f586d-dcac-4eb8-afa6-791bf5fafdef&quot;:{&quot;id&quot;:&quot;1b0f586d-dcac-4eb8-afa6-791bf5fafdef&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22b2622-6a09-41fe-ae51-24958ee84c29&quot;,&quot;type&quot;:&quot;FRAME&quot;,&quot;order&quot;:&quot;5&quot;}},&quot;c2703719-0e0a-407d-b2e3-35f04dc592e5&quot;:{&quot;id&quot;:&quot;c2703719-0e0a-407d-b2e3-35f04dc592e5&quot;,&quot;name&quot;:&quot;Western blotting equipment (Tank blotting cells)&quot;,&quot;displayName&quot;:&quot;&quot;,&quot;type&quot;:&quot;FIGURE_OBJECT&quot;,&quot;relativeTransform&quot;:{&quot;translate&quot;:{&quot;x&quot;:77.65338754630093,&quot;y&quot;:-240.3165501852033},&quot;rotate&quot;:0,&quot;skewX&quot;:0,&quot;scale&quot;:{&quot;x&quot;:1,&quot;y&quot;:1}},&quot;image&quot;:{&quot;url&quot;:&quot;https://icons.biorender.com/biorender/5dc33866e28fce0004c952b9/20191106212307/image/western-blotting-equipment-tank-blotting-cells.png&quot;,&quot;fallbackUrl&quot;:&quot;https://res.cloudinary.com/dlcjuc3ej/image/upload/v1573075387/uceod2hq4tnwr1ddvyrn.svg#/keystone/api/icons/5dc33866e28fce0004c952b9/20191106212307/image/western-blotting-equipment-tank-blotting-cells.svg&quot;,&quot;isPremium&quot;:false,&quot;size&quot;:{&quot;x&quot;:150,&quot;y&quot;:158.29787234042553}},&quot;source&quot;:{&quot;id&quot;:&quot;5dc33866e28fce0004c952b9&quot;,&quot;type&quot;:&quot;ASSETS&quot;},&quot;isPremium&quot;:false,&quot;parent&quot;:{&quot;type&quot;:&quot;CHILD&quot;,&quot;parentId&quot;:&quot;122b2622-6a09-41fe-ae51-24958ee84c29&quot;,&quot;order&quot;:&quot;5&quot;}},&quot;2aacf5dd-20aa-42ab-b713-a2d344ef4110&quot;:{&quot;id&quot;:&quot;2aacf5dd-20aa-42ab-b713-a2d344ef4110&quot;,&quot;name&quot;:&quot;Western blotting equipment (lid)&quot;,&quot;displayName&quot;:&quot;&quot;,&quot;type&quot;:&quot;FIGURE_OBJECT&quot;,&quot;relativeTransform&quot;:{&quot;translate&quot;:{&quot;x&quot;:-93.0297288006049,&quot;y&quot;:-213.2234802120434},&quot;rotate&quot;:0,&quot;skewX&quot;:0,&quot;scale&quot;:{&quot;x&quot;:0.5757604948729659,&quot;y&quot;:0.5757604948729659}},&quot;image&quot;:{&quot;url&quot;:&quot;https://icons.biorender.com/biorender/5e50082b9e5f88002813fa8b/20200221164518/image/western-blotting-equipment-lid.png&quot;,&quot;fallbackUrl&quot;:&quot;https://res.cloudinary.com/dlcjuc3ej/image/upload/v1582303518/ifkjdfbxuk1ogkcywxbe.svg#/keystone/api/icons/5e50082b9e5f88002813fa8b/20200221164518/image/western-blotting-equipment-lid.svg&quot;,&quot;isPremium&quot;:false,&quot;size&quot;:{&quot;x&quot;:250,&quot;y&quot;:113.75}},&quot;source&quot;:{&quot;id&quot;:&quot;5e50082b9e5f88002813fa8b&quot;,&quot;type&quot;:&quot;ASSETS&quot;},&quot;isPremium&quot;:false,&quot;parent&quot;:{&quot;type&quot;:&quot;CHILD&quot;,&quot;parentId&quot;:&quot;122b2622-6a09-41fe-ae51-24958ee84c29&quot;,&quot;order&quot;:&quot;7&quot;}},&quot;cea624d1-ea95-4190-8690-d96dc27de99d&quot;:{&quot;id&quot;:&quot;cea624d1-ea95-4190-8690-d96dc27de99d&quot;,&quot;name&quot;:&quot;Protein electrophoresis equipment (gel holder)&quot;,&quot;displayName&quot;:&quot;&quot;,&quot;type&quot;:&quot;FIGURE_OBJECT&quot;,&quot;relativeTransform&quot;:{&quot;translate&quot;:{&quot;x&quot;:-91.98052762093221,&quot;y&quot;:-111.98284582298949},&quot;rotate&quot;:0,&quot;skewX&quot;:0,&quot;scale&quot;:{&quot;x&quot;:0.7301985603358765,&quot;y&quot;:0.7301985603358764}},&quot;image&quot;:{&quot;url&quot;:&quot;https://icons.biorender.com/biorender/622a7624d1a9af00294e90ce/20220310222827/image/western-blotting-equipment-gel-holder-2.png&quot;,&quot;fallbackUrl&quot;:&quot;https://res.cloudinary.com/dlcjuc3ej/image/upload/v1646951307/kdzeqwmwl71k6pkpzrz2.svg#/keystone/api/icons/622a7624d1a9af00294e90ce/20220310222827/image/western-blotting-equipment-gel-holder-2.svg&quot;,&quot;isPremium&quot;:false,&quot;size&quot;:{&quot;x&quot;:200,&quot;y&quot;:134.7181008902077}},&quot;source&quot;:{&quot;id&quot;:&quot;622a7624d1a9af00294e90ce&quot;,&quot;type&quot;:&quot;ASSETS&quot;},&quot;isPremium&quot;:false,&quot;parent&quot;:{&quot;type&quot;:&quot;CHILD&quot;,&quot;parentId&quot;:&quot;122b2622-6a09-41fe-ae51-24958ee84c29&quot;,&quot;order&quot;:&quot;8&quot;}},&quot;1c762af2-015d-4f68-9c09-b0e4b148830b&quot;:{&quot;relativeTransform&quot;:{&quot;translate&quot;:{&quot;x&quot;:-618.2144609183704,&quot;y&quot;:-59.94633410000415},&quot;rotate&quot;:0},&quot;type&quot;:&quot;FIGURE_OBJECT&quot;,&quot;id&quot;:&quot;1c762af2-015d-4f68-9c09-b0e4b148830b&quot;,&quot;parent&quot;:{&quot;type&quot;:&quot;CHILD&quot;,&quot;parentId&quot;:&quot;122b2622-6a09-41fe-ae51-24958ee84c29&quot;,&quot;order&quot;:&quot;9&quot;},&quot;name&quot;:&quot;SDS-PAGE Gel in electrophoresis gel tank&quot;,&quot;displayName&quot;:&quot;SDS-PAGE Gel in electrophoresis gel tank &quot;,&quot;source&quot;:{&quot;id&quot;:&quot;622a862e285ab28fc2977049&quot;,&quot;type&quot;:&quot;ASSETS&quot;},&quot;isPremium&quot;:false},&quot;48421c26-ba57-409d-a289-fa8355c8b553&quot;:{&quot;type&quot;:&quot;FIGURE_OBJECT&quot;,&quot;id&quot;:&quot;48421c26-ba57-409d-a289-fa8355c8b553&quot;,&quot;relativeTransform&quot;:{&quot;translate&quot;:{&quot;x&quot;:258.64261213175126,&quot;y&quot;:-279.21965633075723},&quot;rotate&quot;:0},&quot;opacity&quot;:1,&quot;path&quot;:{&quot;type&quot;:&quot;POLY_LINE&quot;,&quot;points&quot;:[{&quot;x&quot;:32.4443832503566,&quot;y&quot;:16.217765447087356},{&quot;x&quot;:-5.89897877279205,&quot;y&quot;:-15.243454674470536},{&quot;x&quot;:-32.4443832503566,&quot;y&quot;:6.86396851755486}],&quot;closed&quot;:false},&quot;pathStyles&quot;:[{&quot;type&quot;:&quot;FILL&quot;,&quot;fillStyle&quot;:&quot;rgba(0,0,0,0)&quot;},{&quot;type&quot;:&quot;STROKE&quot;,&quot;strokeStyle&quot;:{&quot;units&quot;:&quot;PATH_LENGTH&quot;,&quot;stops&quot;:{&quot;0&quot;:&quot;#46454600&quot;,&quot;1&quot;:&quot;#464546&quot;,&quot;0.45&quot;:&quot;#464546&quot;}},&quot;lineWidth&quot;:4.915815643993421,&quot;lineJoin&quot;:&quot;round&quot;}],&quot;pathSmoothing&quot;:{&quot;type&quot;:&quot;CATMULL_SMOOTHING&quot;,&quot;smoothing&quot;:0.2},&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c762af2-015d-4f68-9c09-b0e4b148830b&quot;,&quot;order&quot;:&quot;2&quot;}},&quot;cfae9ce6-9403-4c30-b087-697905d1ad48&quot;:{&quot;type&quot;:&quot;FIGURE_OBJECT&quot;,&quot;id&quot;:&quot;cfae9ce6-9403-4c30-b087-697905d1ad48&quot;,&quot;relativeTransform&quot;:{&quot;translate&quot;:{&quot;x&quot;:375.2059492250978,&quot;y&quot;:-275.2026085333448},&quot;rotate&quot;:0},&quot;opacity&quot;:1,&quot;path&quot;:{&quot;type&quot;:&quot;POLY_LINE&quot;,&quot;points&quot;:[{&quot;x&quot;:34.84378474165087,&quot;y&quot;:14.167043907272147},{&quot;x&quot;:-22.17967672867273,&quot;y&quot;:-13.36152369909099},{&quot;x&quot;:-28.07865550146491,&quot;y&quot;:6.301738876882629}],&quot;closed&quot;:false},&quot;pathStyles&quot;:[{&quot;type&quot;:&quot;FILL&quot;,&quot;fillStyle&quot;:&quot;rgba(0,0,0,0)&quot;},{&quot;type&quot;:&quot;STROKE&quot;,&quot;strokeStyle&quot;:{&quot;units&quot;:&quot;PATH_LENGTH&quot;,&quot;stops&quot;:{&quot;0&quot;:&quot;#94221F00&quot;,&quot;1&quot;:&quot;#94221F&quot;,&quot;0.45&quot;:&quot;#94221F&quot;}},&quot;lineWidth&quot;:4.915815643993421,&quot;lineJoin&quot;:&quot;round&quot;}],&quot;pathSmoothing&quot;:{&quot;type&quot;:&quot;CATMULL_SMOOTHING&quot;,&quot;smoothing&quot;:0.2},&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1c762af2-015d-4f68-9c09-b0e4b148830b&quot;,&quot;order&quot;:&quot;25&quot;}},&quot;6898ed28-23da-440c-97b8-f30b3bef6129&quot;:{&quot;type&quot;:&quot;FIGURE_OBJECT&quot;,&quot;id&quot;:&quot;6898ed28-23da-440c-97b8-f30b3bef6129&quot;,&quot;relativeTransform&quot;:{&quot;translate&quot;:{&quot;x&quot;:289.5673110822056,&quot;y&quot;:-126.84791565420784},&quot;rotate&quot;:0},&quot;opacity&quot;:1,&quot;path&quot;:{&quot;type&quot;:&quot;RECT&quot;,&quot;size&quot;:{&quot;x&quot;:217.48805384225565,&quot;y&quot;:129.74929678311523},&quot;cornerRounding&quot;:{&quot;type&quot;:&quot;ARC_LENGTH&quot;,&quot;global&quot;:10.097012250694897},&quot;selectedObjectIds&quot;:[&quot;db14fb07-5892-48d3-b31f-7827638694c7&quot;]},&quot;pathStyles&quot;:[{&quot;type&quot;:&quot;FILL&quot;,&quot;fillStyle&quot;:&quot;rgba(0,0,0,0)&quot;},{&quot;type&quot;:&quot;STROKE&quot;,&quot;strokeStyle&quot;:&quot;rgb(51, 53, 70)&quot;,&quot;lineWidth&quot;:0.983163128798684,&quot;lineJoin&quot;:&quot;round&quot;}],&quot;isLocked&quot;:false,&quot;parent&quot;:{&quot;type&quot;:&quot;CHILD&quot;,&quot;parentId&quot;:&quot;1c762af2-015d-4f68-9c09-b0e4b148830b&quot;,&quot;order&quot;:&quot;1&quot;}},&quot;c6dec450-b021-47b0-acec-1a2187d482cd&quot;:{&quot;type&quot;:&quot;FIGURE_OBJECT&quot;,&quot;id&quot;:&quot;c6dec450-b021-47b0-acec-1a2187d482cd&quot;,&quot;name&quot;:&quot;Western blotting equipment (lid)&quot;,&quot;relativeTransform&quot;:{&quot;translate&quot;:{&quot;x&quot;:289.5671317487845,&quot;y&quot;:-222.81509799402372},&quot;rotate&quot;:0,&quot;skewX&quot;:0,&quot;scale&quot;:{&quot;x&quot;:0.6144769554991776,&quot;y&quot;:0.6144769554991776}},&quot;opacity&quot;:1,&quot;image&quot;:{&quot;url&quot;:&quot;https://icons.biorender.com/biorender/5e50082b9e5f88002813fa8b/20200221164518/image/western-blotting-equipment-lid.png&quot;,&quot;fallbackUrl&quot;:&quot;https://res.cloudinary.com/dlcjuc3ej/image/upload/v1582303518/ifkjdfbxuk1ogkcywxbe.svg#/keystone/api/icons/5e50082b9e5f88002813fa8b/20200221164518/image/western-blotting-equipment-lid.svg&quot;,&quot;size&quot;:{&quot;x&quot;:400,&quot;y&quot;:182},&quot;isPremium&quot;:false},&quot;source&quot;:{&quot;id&quot;:&quot;5e50082b9e5f88002813fa8b&quot;,&quot;type&quot;:&quot;ASSETS&quot;},&quot;pathStyles&quot;:[{&quot;type&quot;:&quot;FILL&quot;,&quot;fillStyle&quot;:&quot;rgb(0,0,0)&quot;}],&quot;isLocked&quot;:false,&quot;parent&quot;:{&quot;type&quot;:&quot;CHILD&quot;,&quot;parentId&quot;:&quot;1c762af2-015d-4f68-9c09-b0e4b148830b&quot;,&quot;order&quot;:&quot;55&quot;}},&quot;930c2ce2-5c98-4965-9b25-7a4679de62db&quot;:{&quot;type&quot;:&quot;FIGURE_OBJECT&quot;,&quot;id&quot;:&quot;930c2ce2-5c98-4965-9b25-7a4679de62db&quot;,&quot;name&quot;:&quot;Gel electrophoresis (front view)&quot;,&quot;relativeTransform&quot;:{&quot;translate&quot;:{&quot;x&quot;:290.06532098492744,&quot;y&quot;:-116.89235546196534},&quot;rotate&quot;:0,&quot;skewX&quot;:0,&quot;scale&quot;:{&quot;x&quot;:0.5845104241685692,&quot;y&quot;:0.592260431270893}},&quot;opacity&quot;:0.85,&quot;image&quot;:{&quot;url&quot;:&quot;https://icons.biorender.com/biorender/5f5911a67b3fab00287acef4/gel-electrophoresis-front-view.png&quot;,&quot;fallbackUrl&quot;:&quot;https://res.cloudinary.com/dlcjuc3ej/image/upload/v1599672740/ef9yreehtvdiv6nrk8to.svg#/keystone/api/icons/5f5911a67b3fab00287acef4/gel-electrophoresis-front-view.svg&quot;,&quot;size&quot;:{&quot;x&quot;:190,&quot;y&quot;:144},&quot;isPremium&quot;:false},&quot;source&quot;:{&quot;id&quot;:&quot;5e5009b29e5f88002813fa94&quot;,&quot;type&quot;:&quot;ASSETS&quot;},&quot;pathStyles&quot;:[{&quot;type&quot;:&quot;FILL&quot;,&quot;fillStyle&quot;:&quot;rgb(0,0,0)&quot;}],&quot;isLocked&quot;:false,&quot;parent&quot;:{&quot;type&quot;:&quot;CHILD&quot;,&quot;parentId&quot;:&quot;1c762af2-015d-4f68-9c09-b0e4b148830b&quot;,&quot;order&quot;:&quot;3&quot;}},&quot;2f213f77-db0f-401d-a9e3-60526977878b&quot;:{&quot;type&quot;:&quot;FIGURE_OBJECT&quot;,&quot;id&quot;:&quot;2f213f77-db0f-401d-a9e3-60526977878b&quot;,&quot;relativeTransform&quot;:{&quot;translate&quot;:{&quot;x&quot;:289.56748245723486,&quot;y&quot;:-113.81616349142064},&quot;rotate&quot;:0},&quot;opacity&quot;:0.3,&quot;path&quot;:{&quot;type&quot;:&quot;RECT&quot;,&quot;size&quot;:{&quot;x&quot;:208.0192856399403,&quot;y&quot;:94.85286064901277},&quot;cornerRounding&quot;:{&quot;type&quot;:&quot;ARC_LENGTH&quot;,&quot;global&quot;:2.4875246667236133},&quot;selectedObjectIds&quot;:[&quot;2db54715-ef89-4970-ba12-c17ab51925bc&quot;]},&quot;pathStyles&quot;:[{&quot;type&quot;:&quot;FILL&quot;,&quot;fillStyle&quot;:&quot;rgba(238,244,251,1)&quot;},{&quot;type&quot;:&quot;STROKE&quot;,&quot;strokeStyle&quot;:&quot;rgba(138, 79, 33, 1)&quot;,&quot;lineWidth&quot;:0.7650971570812275,&quot;lineJoin&quot;:&quot;round&quot;}],&quot;isLocked&quot;:false,&quot;parent&quot;:{&quot;type&quot;:&quot;CHILD&quot;,&quot;parentId&quot;:&quot;1c762af2-015d-4f68-9c09-b0e4b148830b&quot;,&quot;order&quot;:&quot;5&quot;}},&quot;85094845-5ddb-4774-90a9-e009b6507d39&quot;:{&quot;type&quot;:&quot;FIGURE_OBJECT&quot;,&quot;id&quot;:&quot;85094845-5ddb-4774-90a9-e009b6507d39&quot;,&quot;parent&quot;:{&quot;type&quot;:&quot;CHILD&quot;,&quot;parentId&quot;:&quot;1c762af2-015d-4f68-9c09-b0e4b148830b&quot;,&quot;order&quot;:&quot;6&quot;},&quot;relativeTransform&quot;:{&quot;translate&quot;:{&quot;x&quot;:491.28843189206543,&quot;y&quot;:-75.4211707752927},&quot;rotate&quot;:0}},&quot;3afaa81a-b059-4379-924c-8deb6bf69267&quot;:{&quot;type&quot;:&quot;FIGURE_OBJECT&quot;,&quot;id&quot;:&quot;3afaa81a-b059-4379-924c-8deb6bf69267&quot;,&quot;relativeTransform&quot;:{&quot;translate&quot;:{&quot;x&quot;:-246.41868509529397,&quot;y&quot;:-54.03644214369454},&quot;rotate&quot;:1.5707963267948966},&quot;opacity&quot;:1,&quot;path&quot;:{&quot;type&quot;:&quot;RECT&quot;,&quot;size&quot;:{&quot;x&quot;:1.527214025690239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05&quot;}},&quot;4d65ed0e-89bc-4701-8c9c-e123e32ca774&quot;:{&quot;type&quot;:&quot;FIGURE_OBJECT&quot;,&quot;id&quot;:&quot;4d65ed0e-89bc-4701-8c9c-e123e32ca774&quot;,&quot;relativeTransform&quot;:{&quot;translate&quot;:{&quot;x&quot;:-236.48583172568914,&quot;y&quot;:-53.811735750612755},&quot;rotate&quot;:1.5707963267948966},&quot;opacity&quot;:1,&quot;path&quot;:{&quot;type&quot;:&quot;RECT&quot;,&quot;size&quot;:{&quot;x&quot;:1.9766268118538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1&quot;}},&quot;d2c2f3b8-15d0-474e-abb6-e0434b8086b7&quot;:{&quot;type&quot;:&quot;FIGURE_OBJECT&quot;,&quot;id&quot;:&quot;d2c2f3b8-15d0-474e-abb6-e0434b8086b7&quot;,&quot;relativeTransform&quot;:{&quot;translate&quot;:{&quot;x&quot;:-226.5529783560843,&quot;y&quot;:-53.661931488558274},&quot;rotate&quot;:1.5707963267948966},&quot;opacity&quot;:1,&quot;path&quot;:{&quot;type&quot;:&quot;RECT&quot;,&quot;size&quot;:{&quot;x&quot;:2.276235335962833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2&quot;}},&quot;ce2e361d-3239-47ca-82ae-c01607087e67&quot;:{&quot;type&quot;:&quot;FIGURE_OBJECT&quot;,&quot;id&quot;:&quot;ce2e361d-3239-47ca-82ae-c01607087e67&quot;,&quot;relativeTransform&quot;:{&quot;translate&quot;:{&quot;x&quot;:-216.6201249864794,&quot;y&quot;:-53.587029357530994},&quot;rotate&quot;:1.5707963267948966},&quot;opacity&quot;:1,&quot;path&quot;:{&quot;type&quot;:&quot;RECT&quot;,&quot;size&quot;:{&quot;x&quot;:2.4260395980173546,&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25&quot;}},&quot;2950bf09-569f-4e3a-b68e-c61f4ee8dfee&quot;:{&quot;type&quot;:&quot;FIGURE_OBJECT&quot;,&quot;id&quot;:&quot;2950bf09-569f-4e3a-b68e-c61f4ee8dfee&quot;,&quot;relativeTransform&quot;:{&quot;translate&quot;:{&quot;x&quot;:-206.68727161687457,&quot;y&quot;:-53.437225095476514},&quot;rotate&quot;:1.5707963267948966},&quot;opacity&quot;:1,&quot;path&quot;:{&quot;type&quot;:&quot;RECT&quot;,&quot;size&quot;:{&quot;x&quot;:2.7256481221263966,&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3&quot;}},&quot;61b656a6-8489-4d3d-954a-899b8989652d&quot;:{&quot;type&quot;:&quot;FIGURE_OBJECT&quot;,&quot;id&quot;:&quot;61b656a6-8489-4d3d-954a-899b8989652d&quot;,&quot;relativeTransform&quot;:{&quot;translate&quot;:{&quot;x&quot;:-196.75441824726974,&quot;y&quot;:-53.36232296444923},&quot;rotate&quot;:1.5707963267948966},&quot;opacity&quot;:1,&quot;path&quot;:{&quot;type&quot;:&quot;RECT&quot;,&quot;size&quot;:{&quot;x&quot;:2.8754523841809068,&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5&quot;}},&quot;7b7d3433-78fe-4d6c-87a5-977fc6cbeb6a&quot;:{&quot;type&quot;:&quot;FIGURE_OBJECT&quot;,&quot;id&quot;:&quot;7b7d3433-78fe-4d6c-87a5-977fc6cbeb6a&quot;,&quot;relativeTransform&quot;:{&quot;translate&quot;:{&quot;x&quot;:-186.82156487766485,&quot;y&quot;:-53.36232296444923},&quot;rotate&quot;:1.5707963267948966},&quot;opacity&quot;:1,&quot;path&quot;:{&quot;type&quot;:&quot;RECT&quot;,&quot;size&quot;:{&quot;x&quot;:2.8754523841809068,&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55&quot;}},&quot;0df940dd-7799-436c-9239-02f8b0b6b1ef&quot;:{&quot;type&quot;:&quot;FIGURE_OBJECT&quot;,&quot;id&quot;:&quot;0df940dd-7799-436c-9239-02f8b0b6b1ef&quot;,&quot;relativeTransform&quot;:{&quot;translate&quot;:{&quot;x&quot;:-176.88871150805994,&quot;y&quot;:-53.66193148855826},&quot;rotate&quot;:1.5707963267948966},&quot;opacity&quot;:1,&quot;path&quot;:{&quot;type&quot;:&quot;RECT&quot;,&quot;size&quot;:{&quot;x&quot;:2.276235335962833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6&quot;}},&quot;fc964c73-d8fa-4de8-ab4e-fab9b6688d62&quot;:{&quot;type&quot;:&quot;FIGURE_OBJECT&quot;,&quot;id&quot;:&quot;fc964c73-d8fa-4de8-ab4e-fab9b6688d62&quot;,&quot;relativeTransform&quot;:{&quot;translate&quot;:{&quot;x&quot;:-166.95585813845506,&quot;y&quot;:-53.961540012667285},&quot;rotate&quot;:1.5707963267948966},&quot;opacity&quot;:1,&quot;path&quot;:{&quot;type&quot;:&quot;RECT&quot;,&quot;size&quot;:{&quot;x&quot;:1.6770182877447601,&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7&quot;}},&quot;14b8b3ab-e070-46fb-801e-1f0af17c4da0&quot;:{&quot;type&quot;:&quot;FIGURE_OBJECT&quot;,&quot;id&quot;:&quot;14b8b3ab-e070-46fb-801e-1f0af17c4da0&quot;,&quot;relativeTransform&quot;:{&quot;translate&quot;:{&quot;x&quot;:-157.02300476885014,&quot;y&quot;:-54.03644214369456},&quot;rotate&quot;:1.5707963267948966},&quot;opacity&quot;:1,&quot;path&quot;:{&quot;type&quot;:&quot;RECT&quot;,&quot;size&quot;:{&quot;x&quot;:1.5272140256902393,&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85094845-5ddb-4774-90a9-e009b6507d39&quot;,&quot;order&quot;:&quot;8&quot;}},&quot;2bf74f90-bdfc-4800-976b-4341453ed1d9&quot;:{&quot;type&quot;:&quot;FIGURE_OBJECT&quot;,&quot;id&quot;:&quot;2bf74f90-bdfc-4800-976b-4341453ed1d9&quot;,&quot;parent&quot;:{&quot;type&quot;:&quot;CHILD&quot;,&quot;parentId&quot;:&quot;1c762af2-015d-4f68-9c09-b0e4b148830b&quot;,&quot;order&quot;:&quot;7&quot;},&quot;relativeTransform&quot;:{&quot;translate&quot;:{&quot;x&quot;:491.28843189206543,&quot;y&quot;:-75.4211707752927},&quot;rotate&quot;:0}},&quot;b50867ac-029a-4377-96e2-b93075054901&quot;:{&quot;type&quot;:&quot;FIGURE_OBJECT&quot;,&quot;id&quot;:&quot;b50867ac-029a-4377-96e2-b93075054901&quot;,&quot;relativeTransform&quot;:{&quot;translate&quot;:{&quot;x&quot;:-201.43279706477026,&quot;y&quot;:-90.48706053606247},&quot;rotate&quot;:1.5707963267948966,&quot;skewX&quot;:4.930380657631324e-32},&quot;opacity&quot;:1,&quot;path&quot;:{&quot;type&quot;:&quot;BRACKET&quot;,&quot;size&quot;:{&quot;x&quot;:1.6336244331512728,&quot;y&quot;:122.53105224543621},&quot;handleWidth&quot;:0,&quot;cornerRounding&quot;:{&quot;type&quot;:&quot;ARC_LENGTH&quot;,&quot;global&quot;:0}},&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2&quot;}},&quot;b21656e1-dc88-46ee-b72a-dc49efa70484&quot;:{&quot;type&quot;:&quot;FIGURE_OBJECT&quot;,&quot;id&quot;:&quot;b21656e1-dc88-46ee-b72a-dc49efa70484&quot;,&quot;relativeTransform&quot;:{&quot;translate&quot;:{&quot;x&quot;:-201.43279710341127,&quot;y&quot;:0.00023620772002727987},&quot;rotate&quot;:0},&quot;opacity&quot;:1,&quot;path&quot;:{&quot;type&quot;:&quot;POLY_LINE&quot;,&quot;points&quot;:[{&quot;x&quot;:-52.482331529360124,&quot;y&quot;:0},{&quot;x&quot;:52.482331529360124,&quot;y&quot;:0}],&quot;closed&quot;:false},&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5&quot;},&quot;connectorInfo&quot;:{&quot;connectedObjects&quot;:[],&quot;type&quot;:&quot;LINE&quot;,&quot;offset&quot;:{&quot;x&quot;:0,&quot;y&quot;:0},&quot;bending&quot;:0.1,&quot;firstElementIsHead&quot;:true,&quot;customized&quot;:false}},&quot;fa0eadda-1b35-4afd-ad1a-72f45f17d81f&quot;:{&quot;type&quot;:&quot;FIGURE_OBJECT&quot;,&quot;id&quot;:&quot;fa0eadda-1b35-4afd-ad1a-72f45f17d81f&quot;,&quot;relativeTransform&quot;:{&quot;translate&quot;:{&quot;x&quot;:-198.55925345465923,&quot;y&quot;:-93.21110748574446},&quot;rotate&quot;:0},&quot;opacity&quot;:1,&quot;path&quot;:{&quot;type&quot;:&quot;POLY_LINE&quot;,&quot;points&quot;:[{&quot;x&quot;:-47.61474360117486,&quot;y&quot;:0},{&quot;x&quot;:41.89012608712416,&quot;y&quot;:0}],&quot;closed&quot;:false},&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7&quot;},&quot;connectorInfo&quot;:{&quot;connectedObjects&quot;:[],&quot;type&quot;:&quot;LINE&quot;,&quot;offset&quot;:{&quot;x&quot;:0,&quot;y&quot;:0},&quot;bending&quot;:0.1,&quot;firstElementIsHead&quot;:true,&quot;customized&quot;:false}},&quot;f5859f6b-21ca-40da-ae9f-4ec1634f7012&quot;:{&quot;type&quot;:&quot;FIGURE_OBJECT&quot;,&quot;id&quot;:&quot;f5859f6b-21ca-40da-ae9f-4ec1634f7012&quot;,&quot;relativeTransform&quot;:{&quot;translate&quot;:{&quot;x&quot;:-201.43309823874998,&quot;y&quot;:-82.12610349759355},&quot;rotate&quot;:0},&quot;opacity&quot;:0.5,&quot;path&quot;:{&quot;type&quot;:&quot;POLY_LINE&quot;,&quot;points&quot;:[{&quot;x&quot;:-52.482331529360124,&quot;y&quot;:0},{&quot;x&quot;:52.482331529360124,&quot;y&quot;:0}],&quot;closed&quot;:false},&quot;pathStyles&quot;:[{&quot;type&quot;:&quot;FILL&quot;,&quot;fillStyle&quot;:&quot;rgba(0,0,0,0)&quot;},{&quot;type&quot;:&quot;STROKE&quot;,&quot;strokeStyle&quot;:&quot;rgba(23,23,23,1)&quot;,&quot;lineWidth&quot;:0.7650971570812275,&quot;lineJoin&quot;:&quot;round&quot;}],&quot;isLocked&quot;:false,&quot;parent&quot;:{&quot;type&quot;:&quot;CHILD&quot;,&quot;parentId&quot;:&quot;2bf74f90-bdfc-4800-976b-4341453ed1d9&quot;,&quot;order&quot;:&quot;8&quot;},&quot;connectorInfo&quot;:{&quot;connectedObjects&quot;:[],&quot;type&quot;:&quot;LINE&quot;,&quot;offset&quot;:{&quot;x&quot;:0,&quot;y&quot;:0},&quot;bending&quot;:0.1,&quot;firstElementIsHead&quot;:true,&quot;customized&quot;:false}},&quot;9496fbff-05ac-4195-b8f0-31cfe9fe7291&quot;:{&quot;id&quot;:&quot;9496fbff-05ac-4195-b8f0-31cfe9fe7291&quot;,&quot;name&quot;:&quot;Protein electrophoresis equipment (gel holder)&quot;,&quot;type&quot;:&quot;FIGURE_OBJECT&quot;,&quot;relativeTransform&quot;:{&quot;translate&quot;:{&quot;x&quot;:289.5903498653338,&quot;y&quot;:-135.09937903518514},&quot;rotate&quot;:0,&quot;skewX&quot;:0,&quot;scale&quot;:{&quot;x&quot;:0.9771214798460517,&quot;y&quot;:0.9771214798460517}},&quot;image&quot;:{&quot;url&quot;:&quot;https://icons.biorender.com/biorender/622a7624d1a9af00294e90ce/20220310222827/image/western-blotting-equipment-gel-holder-2.png&quot;,&quot;fallbackUrl&quot;:&quot;https://res.cloudinary.com/dlcjuc3ej/image/upload/v1646951307/kdzeqwmwl71k6pkpzrz2.svg#/keystone/api/icons/622a7624d1a9af00294e90ce/20220310222827/image/western-blotting-equipment-gel-holder-2.svg&quot;,&quot;isPremium&quot;:false,&quot;size&quot;:{&quot;x&quot;:200,&quot;y&quot;:134.7181008902077}},&quot;source&quot;:{&quot;id&quot;:&quot;622a7624d1a9af00294e90ce&quot;,&quot;type&quot;:&quot;ASSETS&quot;},&quot;isPremium&quot;:false,&quot;parent&quot;:{&quot;type&quot;:&quot;CHILD&quot;,&quot;parentId&quot;:&quot;1c762af2-015d-4f68-9c09-b0e4b148830b&quot;,&quot;order&quot;:&quot;05&quot;}},&quot;b1a08e54-30b2-4b0a-9db3-01933aabc9d6&quot;:{&quot;type&quot;:&quot;FIGURE_OBJECT&quot;,&quot;id&quot;:&quot;b1a08e54-30b2-4b0a-9db3-01933aabc9d6&quot;,&quot;parent&quot;:{&quot;type&quot;:&quot;CHILD&quot;,&quot;parentId&quot;:&quot;1c762af2-015d-4f68-9c09-b0e4b148830b&quot;,&quot;order&quot;:&quot;8&quot;},&quot;relativeTransform&quot;:{&quot;translate&quot;:{&quot;x&quot;:491.28843189206543,&quot;y&quot;:-75.4211707752927},&quot;rotate&quot;:0}},&quot;58fdd82c-106a-4158-bbb0-52905c234538&quot;:{&quot;type&quot;:&quot;FIGURE_OBJECT&quot;,&quot;id&quot;:&quot;58fdd82c-106a-4158-bbb0-52905c234538&quot;,&quot;relativeTransform&quot;:{&quot;translate&quot;:{&quot;x&quot;:-246.41870864519836,&quot;y&quot;:-57.58073739825025},&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1&quot;}},&quot;61ed5d56-34d8-4e2f-b520-ac5fe4d3f4a5&quot;:{&quot;type&quot;:&quot;FIGURE_OBJECT&quot;,&quot;id&quot;:&quot;61ed5d56-34d8-4e2f-b520-ac5fe4d3f4a5&quot;,&quot;relativeTransform&quot;:{&quot;translate&quot;:{&quot;x&quot;:-246.41870864519836,&quot;y&quot;:-60.947164889407645},&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2&quot;}},&quot;2bc972b0-5b70-45dc-a774-175e9ff45c60&quot;:{&quot;type&quot;:&quot;FIGURE_OBJECT&quot;,&quot;id&quot;:&quot;2bc972b0-5b70-45dc-a774-175e9ff45c60&quot;,&quot;relativeTransform&quot;:{&quot;translate&quot;:{&quot;x&quot;:-246.41870864519836,&quot;y&quot;:-64.09630478795397},&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5&quot;}},&quot;cdf804a9-f41e-410e-aea1-78dd32ceed4b&quot;:{&quot;type&quot;:&quot;FIGURE_OBJECT&quot;,&quot;id&quot;:&quot;cdf804a9-f41e-410e-aea1-78dd32ceed4b&quot;,&quot;relativeTransform&quot;:{&quot;translate&quot;:{&quot;x&quot;:-246.41870864519836,&quot;y&quot;:-68.62261956924652},&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6&quot;}},&quot;b1a32c2f-814e-4ffe-b8d9-2a6589e23b0c&quot;:{&quot;type&quot;:&quot;FIGURE_OBJECT&quot;,&quot;id&quot;:&quot;b1a32c2f-814e-4ffe-b8d9-2a6589e23b0c&quot;,&quot;relativeTransform&quot;:{&quot;translate&quot;:{&quot;x&quot;:-246.41870864519836,&quot;y&quot;:-70.6118721776577},&quot;rotate&quot;:1.5707963267948966},&quot;opacity&quot;:1,&quot;path&quot;:{&quot;type&quot;:&quot;RECT&quot;,&quot;size&quot;:{&quot;x&quot;:0.9151363000252702,&quot;y&quot;:4.250219604018627},&quot;cornerRounding&quot;:{&quot;type&quot;:&quot;ARC_LENGTH&quot;,&quot;global&quot;:0}},&quot;pathStyles&quot;:[{&quot;type&quot;:&quot;FILL&quot;,&quot;fillStyle&quot;:&quot;rgb(21, 63, 137)&quot;},{&quot;type&quot;:&quot;STROKE&quot;,&quot;strokeStyle&quot;:&quot;rgba(53, 105, 32, 1)&quot;,&quot;lineWidth&quot;:0,&quot;lineJoin&quot;:&quot;round&quot;,&quot;dashArray&quot;:[0,0]}],&quot;isLocked&quot;:false,&quot;parent&quot;:{&quot;type&quot;:&quot;CHILD&quot;,&quot;parentId&quot;:&quot;b1a08e54-30b2-4b0a-9db3-01933aabc9d6&quot;,&quot;order&quot;:&quot;7&quot;}},&quot;34bc7981-9340-40fb-b673-31fa5e811828&quot;:{&quot;id&quot;:&quot;34bc7981-9340-40fb-b673-31fa5e811828&quot;,&quot;name&quot;:&quot;Comb (for protein electrophoresis equipment)&quot;,&quot;displayName&quot;:&quot;&quot;,&quot;type&quot;:&quot;FIGURE_OBJECT&quot;,&quot;relativeTransform&quot;:{&quot;translate&quot;:{&quot;x&quot;:-121.50006962400641,&quot;y&quot;:-310.04032842916615},&quot;rotate&quot;:0,&quot;skewX&quot;:0,&quot;scale&quot;:{&quot;x&quot;:1,&quot;y&quot;:1}},&quot;image&quot;:{&quot;url&quot;:&quot;https://icons.biorender.com/biorender/622fb075ea24a3002992a9a2/20220315154725/image/comb-for-protein-electrophoresis-equipment.png&quot;,&quot;fallbackUrl&quot;:&quot;https://res.cloudinary.com/dlcjuc3ej/image/upload/v1647359245/wvo7jaszrh3yd6lzycs2.svg#/keystone/api/icons/622fb075ea24a3002992a9a2/20220315154725/image/comb-for-protein-electrophoresis-equipment.svg&quot;,&quot;isPremium&quot;:false,&quot;size&quot;:{&quot;x&quot;:113,&quot;y&quot;:36.27894736842105}},&quot;source&quot;:{&quot;id&quot;:&quot;622fb075ea24a3002992a9a2&quot;,&quot;type&quot;:&quot;ASSETS&quot;},&quot;isPremium&quot;:false,&quot;parent&quot;:{&quot;type&quot;:&quot;CHILD&quot;,&quot;parentId&quot;:&quot;122b2622-6a09-41fe-ae51-24958ee84c29&quot;,&quot;order&quot;:&quot;95&quot;}},&quot;635b4ad5-f15c-4994-9fb1-14e4a5856e9c&quot;:{&quot;relativeTransform&quot;:{&quot;translate&quot;:{&quot;x&quot;:174.2457673090397,&quot;y&quot;:-70.20154237842851},&quot;rotate&quot;:0},&quot;type&quot;:&quot;FIGURE_OBJECT&quot;,&quot;id&quot;:&quot;635b4ad5-f15c-4994-9fb1-14e4a5856e9c&quot;,&quot;name&quot;:&quot;Western blotting equipment (with power)&quot;,&quot;displayName&quot;:&quot;Western blotting equipment (with power)&quot;,&quot;opacity&quot;:1,&quot;source&quot;:{&quot;id&quot;:&quot;5dc33b200d5929007dfc1429&quot;,&quot;type&quot;:&quot;ASSETS&quot;},&quot;pathStyles&quot;:[{&quot;type&quot;:&quot;FILL&quot;,&quot;fillStyle&quot;:&quot;rgb(0,0,0)&quot;}],&quot;isLocked&quot;:false,&quot;parent&quot;:{&quot;type&quot;:&quot;CHILD&quot;,&quot;parentId&quot;:&quot;122b2622-6a09-41fe-ae51-24958ee84c29&quot;,&quot;order&quot;:&quot;97&quot;},&quot;isPremium&quot;:true},&quot;4a4f7957-b9fb-485b-9503-d88d045a1fea&quot;:{&quot;type&quot;:&quot;FIGURE_OBJECT&quot;,&quot;id&quot;:&quot;4a4f7957-b9fb-485b-9503-d88d045a1fea&quot;,&quot;name&quot;:&quot;Western blotting equipment (power supply)&quot;,&quot;relativeTransform&quot;:{&quot;translate&quot;:{&quot;x&quot;:-90,&quot;y&quot;:34.693895942372535},&quot;rotate&quot;:0,&quot;skewX&quot;:0,&quot;scale&quot;:{&quot;x&quot;:0.6906077348066298,&quot;y&quot;:0.6906077348066298}},&quot;opacity&quot;:1,&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size&quot;:{&quot;x&quot;:181,&quot;y&quot;:115},&quot;isPremium&quot;:false},&quot;source&quot;:{&quot;id&quot;:&quot;5dc335d0e28fce0004c952b5&quot;,&quot;type&quot;:&quot;ASSETS&quot;},&quot;pathStyles&quot;:[{&quot;type&quot;:&quot;FILL&quot;,&quot;fillStyle&quot;:&quot;rgb(0,0,0)&quot;}],&quot;isLocked&quot;:false,&quot;parent&quot;:{&quot;type&quot;:&quot;CHILD&quot;,&quot;parentId&quot;:&quot;635b4ad5-f15c-4994-9fb1-14e4a5856e9c&quot;,&quot;order&quot;:&quot;1&quot;}},&quot;4e056cff-2455-4f3a-abdf-a35800926b19&quot;:{&quot;type&quot;:&quot;FIGURE_OBJECT&quot;,&quot;id&quot;:&quot;4e056cff-2455-4f3a-abdf-a35800926b19&quot;,&quot;relativeTransform&quot;:{&quot;translate&quot;:{&quot;x&quot;:9.051808026147455,&quot;y&quot;:-23.38393617021279},&quot;rotate&quot;:0},&quot;opacity&quot;:1,&quot;path&quot;:{&quot;type&quot;:&quot;POLY_LINE&quot;,&quot;points&quot;:[{&quot;x&quot;:36.448191973852545,&quot;y&quot;:-41.51011263879582},{&quot;x&quot;:40.24840390820134,&quot;y&quot;:-49.51011263879582},{&quot;x&quot;:40.24840390820134,&quot;y&quot;:-62.51011263879582},{&quot;x&quot;:27.709441593632846,&quot;y&quot;:-60.82788578686075},{&quot;x&quot;:13.549991736721495,&quot;y&quot;:-36.23943143662291},{&quot;x&quot;:-0.5518080261474552,&quot;y&quot;:29.489887361204183},{&quot;x&quot;:-41.551808026147455,&quot;y&quot;:64.48988736120418}],&quot;closed&quot;:false},&quot;pathStyles&quot;:[{&quot;type&quot;:&quot;FILL&quot;,&quot;fillStyle&quot;:&quot;transparent&quot;},{&quot;type&quot;:&quot;STROKE&quot;,&quot;strokeStyle&quot;:&quot;rgba(138,18,21,1)&quot;,&quot;lineWidth&quot;: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35b4ad5-f15c-4994-9fb1-14e4a5856e9c&quot;,&quot;order&quot;:&quot;2&quot;}},&quot;c6997f8e-6137-491d-9af5-1573a8d10281&quot;:{&quot;type&quot;:&quot;FIGURE_OBJECT&quot;,&quot;id&quot;:&quot;c6997f8e-6137-491d-9af5-1573a8d10281&quot;,&quot;relativeTransform&quot;:{&quot;translate&quot;:{&quot;x&quot;:41.5,&quot;y&quot;:-10.852065689709434},&quot;rotate&quot;:0},&quot;opacity&quot;:1,&quot;path&quot;:{&quot;type&quot;:&quot;POLY_LINE&quot;,&quot;points&quot;:[{&quot;x&quot;:79,&quot;y&quot;:-39.041983119299175},{&quot;x&quot;:70,&quot;y&quot;:-59.041983119299175},{&quot;x&quot;:50,&quot;y&quot;:-51.041983119299175},{&quot;x&quot;:29.917453966767994,&quot;y&quot;:-11.41588312714373},{&quot;x&quot;:0.33437848494327227,&quot;y&quot;:22.71824036762223},{&quot;x&quot;:-32,&quot;y&quot;:46.958016880700825},{&quot;x&quot;:-51,&quot;y&quot;:57.958016880700825},{&quot;x&quot;:-70,&quot;y&quot;:59.81597116467367},{&quot;x&quot;:-79,&quot;y&quot;:54.958016880700825}],&quot;closed&quot;:false},&quot;pathStyles&quot;:[{&quot;type&quot;:&quot;FILL&quot;,&quot;fillStyle&quot;:&quot;transparent&quot;},{&quot;type&quot;:&quot;STROKE&quot;,&quot;strokeStyle&quot;:&quot;rgba(69,69,70,1)&quot;,&quot;lineWidth&quot;:3,&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635b4ad5-f15c-4994-9fb1-14e4a5856e9c&quot;,&quot;order&quot;:&quot;5&quot;}},&quot;f0ebded2-e69d-4465-b6c6-fb15001c6086&quot;:{&quot;type&quot;:&quot;FIGURE_OBJECT&quot;,&quot;id&quot;:&quot;f0ebded2-e69d-4465-b6c6-fb15001c6086&quot;,&quot;name&quot;:&quot;Western blotting equipment (Tank blotting cells)&quot;,&quot;relativeTransform&quot;:{&quot;translate&quot;:{&quot;x&quot;:77.5,&quot;y&quot;:10.254887361204155},&quot;rotate&quot;:0,&quot;skewX&quot;:0,&quot;scale&quot;:{&quot;x&quot;:0.6382978723404256,&quot;y&quot;:0.6382978723404256}},&quot;opacity&quot;:1,&quot;image&quot;:{&quot;url&quot;:&quot;https://icons.biorender.com/biorender/5dc33866e28fce0004c952b9/20191106212307/image/western-blotting-equipment-tank-blotting-cells.png&quot;,&quot;fallbackUrl&quot;:&quot;https://res.cloudinary.com/dlcjuc3ej/image/upload/v1573075387/uceod2hq4tnwr1ddvyrn.svg#/keystone/api/icons/5dc33866e28fce0004c952b9/20191106212307/image/western-blotting-equipment-tank-blotting-cells.svg&quot;,&quot;size&quot;:{&quot;x&quot;:235,&quot;y&quot;:248},&quot;isPremium&quot;:false},&quot;source&quot;:{&quot;id&quot;:&quot;5dc33866e28fce0004c952b9&quot;,&quot;type&quot;:&quot;ASSETS&quot;},&quot;pathStyles&quot;:[{&quot;type&quot;:&quot;FILL&quot;,&quot;fillStyle&quot;:&quot;rgb(0,0,0)&quot;}],&quot;isLocked&quot;:false,&quot;parent&quot;:{&quot;type&quot;:&quot;CHILD&quot;,&quot;parentId&quot;:&quot;635b4ad5-f15c-4994-9fb1-14e4a5856e9c&quot;,&quot;order&quot;:&quot;7&quot;}},&quot;45a2ff31-347d-4e00-a26f-d29931010b0c&quot;:{&quot;id&quot;:&quot;45a2ff31-347d-4e00-a26f-d29931010b0c&quot;,&quot;name&quot;:&quot;Western blotting equipment (power supply)&quot;,&quot;displayName&quot;:&quot;&quot;,&quot;type&quot;:&quot;FIGURE_OBJECT&quot;,&quot;relativeTransform&quot;:{&quot;translate&quot;:{&quot;x&quot;:315.1547361747919,&quot;y&quot;:-220.1869494068471},&quot;rotate&quot;:0,&quot;skewX&quot;:0,&quot;scale&quot;:{&quot;x&quot;:1,&quot;y&quot;:1}},&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isPremium&quot;:false,&quot;size&quot;:{&quot;x&quot;:125,&quot;y&quot;:79.41988950276243}},&quot;source&quot;:{&quot;id&quot;:&quot;5dc335d0e28fce0004c952b5&quot;,&quot;type&quot;:&quot;ASSETS&quot;},&quot;isPremium&quot;:false,&quot;parent&quot;:{&quot;type&quot;:&quot;CHILD&quot;,&quot;parentId&quot;:&quot;122b2622-6a09-41fe-ae51-24958ee84c29&quot;,&quot;order&quot;:&quot;98&quot;}},&quot;5cb0a6de-2057-4101-98b7-bca2d5f6119c&quot;:{&quot;relativeTransform&quot;:{&quot;translate&quot;:{&quot;x&quot;:-661.0118456931118,&quot;y&quot;:-115.39270990479852},&quot;rotate&quot;:0},&quot;type&quot;:&quot;FIGURE_OBJECT&quot;,&quot;id&quot;:&quot;5cb0a6de-2057-4101-98b7-bca2d5f6119c&quot;,&quot;parent&quot;:{&quot;type&quot;:&quot;CHILD&quot;,&quot;parentId&quot;:&quot;122b2622-6a09-41fe-ae51-24958ee84c29&quot;,&quot;order&quot;:&quot;99&quot;},&quot;name&quot;:&quot;Comb (for protein electrophoresis equipment) with glass plates&quot;,&quot;displayName&quot;:&quot;Comb (for protein electrophoresis equipment) with glass plates&quot;,&quot;source&quot;:{&quot;id&quot;:&quot;6230d0aadcfbe15b97cf5b66&quot;,&quot;type&quot;:&quot;ASSETS&quot;},&quot;isPremium&quot;:true},&quot;271f5fad-58a0-4589-8a19-952dd295452d&quot;:{&quot;type&quot;:&quot;FIGURE_OBJECT&quot;,&quot;id&quot;:&quot;271f5fad-58a0-4589-8a19-952dd295452d&quot;,&quot;relativeTransform&quot;:{&quot;translate&quot;:{&quot;x&quot;:289.59012007345007,&quot;y&quot;:100.253041456159},&quot;rotate&quot;:0},&quot;opacity&quot;:1,&quot;path&quot;:{&quot;type&quot;:&quot;RECT&quot;,&quot;size&quot;:{&quot;x&quot;:132.7894741137606,&quot;y&quot;:105.79979357502258},&quot;cornerRounding&quot;:{&quot;type&quot;:&quot;ARC_LENGTH&quot;,&quot;global&quot;:1.131016500147829},&quot;selectedObjectIds&quot;:[&quot;c44e4916-2203-419f-a5b5-62ae99bec825&quot;]},&quot;pathStyles&quot;:[{&quot;type&quot;:&quot;FILL&quot;,&quot;fillStyle&quot;:&quot;rgba(0,0,0,0)&quot;},{&quot;type&quot;:&quot;STROKE&quot;,&quot;strokeStyle&quot;:&quot;rgba(70,69,70,1)&quot;,&quot;lineWidth&quot;:1,&quot;lineJoin&quot;:&quot;round&quot;}],&quot;isLocked&quot;:false,&quot;parent&quot;:{&quot;type&quot;:&quot;CHILD&quot;,&quot;parentId&quot;:&quot;5cb0a6de-2057-4101-98b7-bca2d5f6119c&quot;,&quot;order&quot;:&quot;7&quot;}},&quot;ad14e8a2-7c71-4d5d-b43c-8a186852652c&quot;:{&quot;id&quot;:&quot;ad14e8a2-7c71-4d5d-b43c-8a186852652c&quot;,&quot;name&quot;:&quot;Comb (for protein electrophoresis equipment)&quot;,&quot;type&quot;:&quot;FIGURE_OBJECT&quot;,&quot;relativeTransform&quot;:{&quot;translate&quot;:{&quot;x&quot;:289.58899999999994,&quot;y&quot;:61.15916426754749},&quot;rotate&quot;:0,&quot;skewX&quot;:0,&quot;scale&quot;:{&quot;x&quot;:1,&quot;y&quot;:1}},&quot;image&quot;:{&quot;url&quot;:&quot;https://icons.biorender.com/biorender/622fb075ea24a3002992a9a2/20220315154725/image/comb-for-protein-electrophoresis-equipment.png&quot;,&quot;fallbackUrl&quot;:&quot;https://res.cloudinary.com/dlcjuc3ej/image/upload/v1647359245/wvo7jaszrh3yd6lzycs2.svg#/keystone/api/icons/622fb075ea24a3002992a9a2/20220315154725/image/comb-for-protein-electrophoresis-equipment.svg&quot;,&quot;isPremium&quot;:false,&quot;size&quot;:{&quot;x&quot;:113,&quot;y&quot;:36.27894736842105}},&quot;source&quot;:{&quot;id&quot;:&quot;622fb075ea24a3002992a9a2&quot;,&quot;type&quot;:&quot;ASSETS&quot;},&quot;isPremium&quot;:false,&quot;parent&quot;:{&quot;type&quot;:&quot;CHILD&quot;,&quot;parentId&quot;:&quot;5cb0a6de-2057-4101-98b7-bca2d5f6119c&quot;,&quot;order&quot;:&quot;5&quot;}},&quot;71c36890-cfcf-4ad8-89d9-6e0418cc7014&quot;:{&quot;type&quot;:&quot;FIGURE_OBJECT&quot;,&quot;id&quot;:&quot;71c36890-cfcf-4ad8-89d9-6e0418cc7014&quot;,&quot;parent&quot;:{&quot;type&quot;:&quot;CHILD&quot;,&quot;parentId&quot;:&quot;5cb0a6de-2057-4101-98b7-bca2d5f6119c&quot;,&quot;order&quot;:&quot;2&quot;},&quot;relativeTransform&quot;:{&quot;translate&quot;:{&quot;x&quot;:0,&quot;y&quot;:0},&quot;rotate&quot;:0}},&quot;b2a238ba-c911-4d7b-8ccf-47bae0c24bee&quot;:{&quot;type&quot;:&quot;FIGURE_OBJECT&quot;,&quot;id&quot;:&quot;b2a238ba-c911-4d7b-8ccf-47bae0c24bee&quot;,&quot;relativeTransform&quot;:{&quot;translate&quot;:{&quot;x&quot;:289.5904293664031,&quot;y&quot;:61.14727506353753},&quot;rotate&quot;:0},&quot;opacity&quot;:0.5,&quot;path&quot;:{&quot;type&quot;:&quot;POLY_LINE&quot;,&quot;points&quot;:[{&quot;x&quot;:-66.70254210868214,&quot;y&quot;:0},{&quot;x&quot;:66.70254210868214,&quot;y&quot;:0}],&quot;closed&quot;:false},&quot;pathStyles&quot;:[{&quot;type&quot;:&quot;FILL&quot;,&quot;fillStyle&quot;:&quot;rgba(0,0,0,0)&quot;},{&quot;type&quot;:&quot;STROKE&quot;,&quot;strokeStyle&quot;:&quot;rgba(70,69,70,1)&quot;,&quot;lineWidth&quot;:0.7650971570812275,&quot;lineJoin&quot;:&quot;round&quot;}],&quot;isLocked&quot;:false,&quot;parent&quot;:{&quot;type&quot;:&quot;CHILD&quot;,&quot;parentId&quot;:&quot;71c36890-cfcf-4ad8-89d9-6e0418cc7014&quot;,&quot;order&quot;:&quot;7&quot;},&quot;connectorInfo&quot;:{&quot;connectedObjects&quot;:[],&quot;type&quot;:&quot;LINE&quot;,&quot;offset&quot;:{&quot;x&quot;:0,&quot;y&quot;:0},&quot;bending&quot;:0.1,&quot;firstElementIsHead&quot;:true,&quot;customized&quot;:false}},&quot;34e1f265-731b-4bb6-ab41-04b934c72518&quot;:{&quot;type&quot;:&quot;FIGURE_OBJECT&quot;,&quot;id&quot;:&quot;34e1f265-731b-4bb6-ab41-04b934c72518&quot;,&quot;relativeTransform&quot;:{&quot;translate&quot;:{&quot;x&quot;:236.66775048405304,&quot;y&quot;:100.29572163143185},&quot;rotate&quot;:0},&quot;opacity&quot;:1,&quot;path&quot;:{&quot;type&quot;:&quot;POLY_LINE&quot;,&quot;points&quot;:[{&quot;x&quot;:-2.4000000000000057,&quot;y&quot;:-52.84202316195214},{&quot;x&quot;:-0.19999999999998863,&quot;y&quot;:-39.2},{&quot;x&quot;:0,&quot;y&quot;:53.04202316195214}],&quot;closed&quot;:false},&quot;pathStyles&quot;:[{&quot;type&quot;:&quot;FILL&quot;,&quot;fillStyle&quot;:&quot;rgba(0,0,0,0)&quot;},{&quot;type&quot;:&quot;STROKE&quot;,&quot;strokeStyle&quot;:&quot;rgba(129,134,137,1)&quot;,&quot;lineWidth&quot;:1,&quot;lineJoin&quot;:&quot;round&quot;}],&quot;isLocked&quot;:false,&quot;parent&quot;:{&quot;type&quot;:&quot;CHILD&quot;,&quot;parentId&quot;:&quot;71c36890-cfcf-4ad8-89d9-6e0418cc7014&quot;,&quot;order&quot;:&quot;5&quot;},&quot;connectorInfo&quot;:{&quot;connectedObjects&quot;:[],&quot;type&quot;:&quot;LINE&quot;,&quot;offset&quot;:{&quot;x&quot;:0,&quot;y&quot;:0},&quot;bending&quot;:0.1,&quot;firstElementIsHead&quot;:true,&quot;customized&quot;:true}},&quot;1fb84995-0c97-4414-b86c-8c7de2780c38&quot;:{&quot;type&quot;:&quot;FIGURE_OBJECT&quot;,&quot;id&quot;:&quot;1fb84995-0c97-4414-b86c-8c7de2780c38&quot;,&quot;relativeTransform&quot;:{&quot;translate&quot;:{&quot;x&quot;:342.9497504840531,&quot;y&quot;:100.29572163143185},&quot;rotate&quot;:-2.4492935982947064e-16},&quot;opacity&quot;:1,&quot;path&quot;:{&quot;type&quot;:&quot;POLY_LINE&quot;,&quot;points&quot;:[{&quot;x&quot;:2.4000000000000057,&quot;y&quot;:-52.84202316195214},{&quot;x&quot;:0.19999999999998863,&quot;y&quot;:-39.2},{&quot;x&quot;:0,&quot;y&quot;:53.04202316195214}],&quot;closed&quot;:false},&quot;pathStyles&quot;:[{&quot;type&quot;:&quot;FILL&quot;,&quot;fillStyle&quot;:&quot;rgba(0,0,0,0)&quot;},{&quot;type&quot;:&quot;STROKE&quot;,&quot;strokeStyle&quot;:&quot;rgba(129,134,137,1)&quot;,&quot;lineWidth&quot;:1,&quot;lineJoin&quot;:&quot;round&quot;}],&quot;isLocked&quot;:false,&quot;parent&quot;:{&quot;type&quot;:&quot;CHILD&quot;,&quot;parentId&quot;:&quot;71c36890-cfcf-4ad8-89d9-6e0418cc7014&quot;,&quot;order&quot;:&quot;2&quot;},&quot;connectorInfo&quot;:{&quot;connectedObjects&quot;:[],&quot;type&quot;:&quot;LINE&quot;,&quot;offset&quot;:{&quot;x&quot;:0,&quot;y&quot;:0},&quot;bending&quot;:0.1,&quot;firstElementIsHead&quot;:true,&quot;customized&quot;:true}},&quot;a4ad56d5-b82c-4e76-a2b9-ab39f8d51537&quot;:{&quot;id&quot;:&quot;a4ad56d5-b82c-4e76-a2b9-ab39f8d51537&quot;,&quot;name&quot;:&quot;NGC chromatography system&quot;,&quot;displayName&quot;:&quot;&quot;,&quot;type&quot;:&quot;FIGURE_OBJECT&quot;,&quot;relativeTransform&quot;:{&quot;translate&quot;:{&quot;x&quot;:-302.99963417769266,&quot;y&quot;:209.9228009729788},&quot;rotate&quot;:0,&quot;skewX&quot;:0,&quot;scale&quot;:{&quot;x&quot;:0.7142863499140372,&quot;y&quot;:0.7142863499140372}},&quot;image&quot;:{&quot;url&quot;:&quot;https://icons.biorender.com/biorender/5ef2752042a0310028098746/20200623215302/image/ngc-chromatography-system.png&quot;,&quot;fallbackUrl&quot;:&quot;https://res.cloudinary.com/dlcjuc3ej/image/upload/v1592949182/a0qnvebivtjd4jmp51pb.svg#/keystone/api/icons/5ef2752042a0310028098746/20200623215302/image/ngc-chromatography-system.svg&quot;,&quot;isPremium&quot;:true,&quot;size&quot;:{&quot;x&quot;:350,&quot;y&quot;:342.78350515463916}},&quot;source&quot;:{&quot;id&quot;:&quot;5ef2752042a0310028098746&quot;,&quot;type&quot;:&quot;ASSETS&quot;},&quot;isPremium&quot;:true,&quot;parent&quot;:{&quot;type&quot;:&quot;CHILD&quot;,&quot;parentId&quot;:&quot;122b2622-6a09-41fe-ae51-24958ee84c29&quot;,&quot;order&quot;:&quot;995&quot;}},&quot;24218155-d278-43af-9505-e90f1d447559&quot;:{&quot;type&quot;:&quot;FIGURE_OBJECT&quot;,&quot;id&quot;:&quot;24218155-d278-43af-9505-e90f1d447559&quot;,&quot;parent&quot;:{&quot;type&quot;:&quot;CHILD&quot;,&quot;parentId&quot;:&quot;a948ad0f-fefa-4c07-b50f-03b9754693d4&quot;,&quot;order&quot;:&quot;99999995&quot;},&quot;relativeTransform&quot;:{&quot;translate&quot;:{&quot;x&quot;:-208.39835641205286,&quot;y&quot;:13.02489727575329},&quot;rotate&quot;:0}},&quot;22da452f-94a8-4509-9dc2-9dba8e4ece85&quot;:{&quot;relativeTransform&quot;:{&quot;translate&quot;:{&quot;x&quot;:281.2747012654601,&quot;y&quot;:200.66068783122358},&quot;rotate&quot;:0,&quot;skewX&quot;:0,&quot;scale&quot;:{&quot;x&quot;:1,&quot;y&quot;:1}},&quot;type&quot;:&quot;FIGURE_OBJECT&quot;,&quot;id&quot;:&quot;22da452f-94a8-4509-9dc2-9dba8e4ece85&quot;,&quot;name&quot;:&quot;Gel electrophoresis horizontal (with wires and bands)&quot;,&quot;displayName&quot;:&quot;Gel electrophoresis horizontal (with wires and bands)&quot;,&quot;opacity&quot;:1,&quot;source&quot;:{&quot;id&quot;:&quot;5f59165607af0b622ea2ceaf&quot;,&quot;type&quot;:&quot;ASSETS&quot;},&quot;pathStyles&quot;:[{&quot;type&quot;:&quot;FILL&quot;,&quot;fillStyle&quot;:&quot;rgb(0,0,0)&quot;}],&quot;isLocked&quot;:false,&quot;parent&quot;:{&quot;type&quot;:&quot;CHILD&quot;,&quot;parentId&quot;:&quot;a948ad0f-fefa-4c07-b50f-03b9754693d4&quot;,&quot;order&quot;:&quot;99999996&quot;},&quot;isPremium&quot;:true},&quot;ae54521c-4a92-4ff7-9d20-7732e2e3a669&quot;:{&quot;type&quot;:&quot;FIGURE_OBJECT&quot;,&quot;id&quot;:&quot;ae54521c-4a92-4ff7-9d20-7732e2e3a669&quot;,&quot;name&quot;:&quot;Gel electrophoresis horizontal (with cathode and anode)&quot;,&quot;relativeTransform&quot;:{&quot;translate&quot;:{&quot;x&quot;:21.87163016062216,&quot;y&quot;:28.388087594835667},&quot;rotate&quot;:0,&quot;skewX&quot;:0,&quot;scale&quot;:{&quot;x&quot;:0.8883633706005618,&quot;y&quot;:0.8883633706005618}},&quot;opacity&quot;:1,&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size&quot;:{&quot;x&quot;:273,&quot;y&quot;:229},&quot;isPremium&quot;:false},&quot;source&quot;:{&quot;id&quot;:&quot;5e501b4d9e5f88002813fa9c&quot;,&quot;type&quot;:&quot;ASSETS&quot;},&quot;pathStyles&quot;:[{&quot;type&quot;:&quot;FILL&quot;,&quot;fillStyle&quot;:&quot;rgb(0,0,0)&quot;}],&quot;isLocked&quot;:false,&quot;parent&quot;:{&quot;type&quot;:&quot;CHILD&quot;,&quot;parentId&quot;:&quot;22da452f-94a8-4509-9dc2-9dba8e4ece85&quot;,&quot;order&quot;:&quot;05&quot;}},&quot;c6e47817-3435-49e0-b2d0-8c0825f7fe4c&quot;:{&quot;type&quot;:&quot;FIGURE_OBJECT&quot;,&quot;id&quot;:&quot;c6e47817-3435-49e0-b2d0-8c0825f7fe4c&quot;,&quot;relativeTransform&quot;:{&quot;translate&quot;:{&quot;x&quot;:-61.50429052230743,&quot;y&quot;:-2.3303311520772922},&quot;rotate&quot;:0},&quot;opacity&quot;:1,&quot;path&quot;:{&quot;type&quot;:&quot;POLY_LINE&quot;,&quot;points&quot;:[{&quot;x&quot;:43.36095680987596,&quot;y&quot;:49.840899821974695},{&quot;x&quot;:28.620377135986516,&quot;y&quot;:-40.792879662951286},{&quot;x&quot;:-48.33817974281551,&quot;y&quot;:-10.643024338196419}],&quot;closed&quot;:false},&quot;pathStyles&quot;:[{&quot;type&quot;:&quot;FILL&quot;,&quot;fillStyle&quot;:&quot;rgba(0,0,0,0)&quot;},{&quot;type&quot;:&quot;STROKE&quot;,&quot;strokeStyle&quot;:&quot;rgba(107, 21, 25, 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2da452f-94a8-4509-9dc2-9dba8e4ece85&quot;,&quot;order&quot;:&quot;1&quot;}},&quot;54977521-a67f-4a08-a333-c59b3935b781&quot;:{&quot;type&quot;:&quot;FIGURE_OBJECT&quot;,&quot;id&quot;:&quot;54977521-a67f-4a08-a333-c59b3935b781&quot;,&quot;relativeTransform&quot;:{&quot;translate&quot;:{&quot;x&quot;:-24.740731601350262,&quot;y&quot;:-74.62099829768545},&quot;rotate&quot;:0},&quot;opacity&quot;:1,&quot;path&quot;:{&quot;type&quot;:&quot;POLY_LINE&quot;,&quot;points&quot;:[{&quot;x&quot;:90.00735691310734,&quot;y&quot;:8.090832030556982},{&quot;x&quot;:49.48048416689147,&quot;y&quot;:-51.756991676064075},{&quot;x&quot;:-58.434095587567015,&quot;y&quot;:35.422908998935014},{&quot;x&quot;:-90.00735691310734,&quot;y&quot;:51.44516101488071}],&quot;closed&quot;:false},&quot;pathStyles&quot;:[{&quot;type&quot;:&quot;FILL&quot;,&quot;fillStyle&quot;:&quot;rgba(0,0,0,0)&quot;},{&quot;type&quot;:&quot;STROKE&quot;,&quot;strokeStyle&quot;:&quot;rgba(23,23,23,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22da452f-94a8-4509-9dc2-9dba8e4ece85&quot;,&quot;order&quot;:&quot;2&quot;}},&quot;7dc646ec-2b5f-4e39-bc50-d5ffa9e07728&quot;:{&quot;type&quot;:&quot;FIGURE_OBJECT&quot;,&quot;id&quot;:&quot;7dc646ec-2b5f-4e39-bc50-d5ffa9e07728&quot;,&quot;relativeTransform&quot;:{&quot;translate&quot;:{&quot;x&quot;:-119.78682162743439,&quot;y&quot;:-14.322418991728966},&quot;rotate&quot;:0},&quot;opacity&quot;:1,&quot;source&quot;:{&quot;type&quot;:&quot;ASSETS&quot;},&quot;pathStyles&quot;:[{&quot;type&quot;:&quot;FILL&quot;,&quot;fillStyle&quot;:&quot;rgb(0,0,0)&quot;}],&quot;isLocked&quot;:false,&quot;parent&quot;:{&quot;type&quot;:&quot;CHILD&quot;,&quot;parentId&quot;:&quot;22da452f-94a8-4509-9dc2-9dba8e4ece85&quot;,&quot;order&quot;:&quot;25&quot;}},&quot;f852ea2a-fdc8-4a52-bf6e-ac3fb56d78e2&quot;:{&quot;type&quot;:&quot;FIGURE_OBJECT&quot;,&quot;id&quot;:&quot;f852ea2a-fdc8-4a52-bf6e-ac3fb56d78e2&quot;,&quot;relativeTransform&quot;:{&quot;translate&quot;:{&quot;x&quot;:-18.8495021573857,&quot;y&quot;:10.65225981021922},&quot;rotate&quot;:0},&quot;opacity&quot;:1,&quot;path&quot;:{&quot;type&quot;:&quot;POLY_LINE&quot;,&quot;points&quot;:[{&quot;x&quot;:3.722022633704114,&quot;y&quot;:-2.345367849020647},{&quot;x&quot;:-3.722022633704114,&quot;y&quot;:2.345367849020647}],&quot;closed&quot;:false},&quot;pathStyles&quot;:[{&quot;type&quot;:&quot;FILL&quot;,&quot;fillStyle&quot;:&quot;rgba(0,0,0,0)&quot;},{&quot;type&quot;:&quot;STROKE&quot;,&quot;strokeStyle&quot;:&quot;rgba(70,69,70,1)&quot;,&quot;lineWidth&quot;:1.5193800570089862,&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dc646ec-2b5f-4e39-bc50-d5ffa9e07728&quot;,&quot;order&quot;:&quot;1&quot;}},&quot;49ec800e-a9cc-45f1-b31a-7d10cde1ba25&quot;:{&quot;type&quot;:&quot;FIGURE_OBJECT&quot;,&quot;id&quot;:&quot;49ec800e-a9cc-45f1-b31a-7d10cde1ba25&quot;,&quot;relativeTransform&quot;:{&quot;translate&quot;:{&quot;x&quot;:-3.7380930348945807,&quot;y&quot;:0.5023492803624041},&quot;rotate&quot;:1.008514654560017,&quot;skewX&quot;:1.665334536937735e-16},&quot;opacity&quot;:1,&quot;path&quot;:{&quot;type&quot;:&quot;RECT&quot;,&quot;size&quot;:{&quot;x&quot;:3.3309485865197095,&quot;y&quot;:29.817833618801238},&quot;cornerRounding&quot;:{&quot;type&quot;:&quot;ARC_LENGTH&quot;,&quot;global&quot;:3.2127800553626935}},&quot;pathStyles&quot;:[{&quot;type&quot;:&quot;FILL&quot;,&quot;fillStyle&quot;:&quot;rgba(54, 54, 54, 1)&quot;},{&quot;type&quot;:&quot;STROKE&quot;,&quot;strokeStyle&quot;:&quot;rgba(3, 3, 3, 1)&quot;,&quot;lineWidth&quot;:0.759690028504491,&quot;lineJoin&quot;:&quot;round&quot;}],&quot;isLocked&quot;:false,&quot;parent&quot;:{&quot;type&quot;:&quot;CHILD&quot;,&quot;parentId&quot;:&quot;7dc646ec-2b5f-4e39-bc50-d5ffa9e07728&quot;,&quot;order&quot;:&quot;2&quot;}},&quot;59bc2b57-d809-451d-96b8-93b2550aa0ab&quot;:{&quot;type&quot;:&quot;FIGURE_OBJECT&quot;,&quot;id&quot;:&quot;59bc2b57-d809-451d-96b8-93b2550aa0ab&quot;,&quot;relativeTransform&quot;:{&quot;translate&quot;:{&quot;x&quot;:-16.30775919432358,&quot;y&quot;:15.985040940731324},&quot;rotate&quot;:0},&quot;opacity&quot;:1,&quot;path&quot;:{&quot;type&quot;:&quot;POLY_LINE&quot;,&quot;points&quot;:[{&quot;x&quot;:3.722022633704114,&quot;y&quot;:-2.345367849020704},{&quot;x&quot;:-3.722022633704114,&quot;y&quot;:2.345367849020704}],&quot;closed&quot;:false},&quot;pathStyles&quot;:[{&quot;type&quot;:&quot;FILL&quot;,&quot;fillStyle&quot;:&quot;rgba(0,0,0,0)&quot;},{&quot;type&quot;:&quot;STROKE&quot;,&quot;strokeStyle&quot;:&quot;rgba(70,69,70,1)&quot;,&quot;lineWidth&quot;:1.519380057008987,&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7dc646ec-2b5f-4e39-bc50-d5ffa9e07728&quot;,&quot;order&quot;:&quot;5&quot;}},&quot;d6175501-7d88-496d-8f98-6bc3eeaab803&quot;:{&quot;type&quot;:&quot;FIGURE_OBJECT&quot;,&quot;id&quot;:&quot;d6175501-7d88-496d-8f98-6bc3eeaab803&quot;,&quot;relativeTransform&quot;:{&quot;translate&quot;:{&quot;x&quot;:-0.32734841830016315,&quot;y&quot;:5.915090256601065},&quot;rotate&quot;:1.008514654560017,&quot;skewX&quot;:-2.2204460492503136e-16},&quot;opacity&quot;:1,&quot;path&quot;:{&quot;type&quot;:&quot;RECT&quot;,&quot;size&quot;:{&quot;x&quot;:3.330948586519705,&quot;y&quot;:29.817833618801338},&quot;cornerRounding&quot;:{&quot;type&quot;:&quot;ARC_LENGTH&quot;,&quot;global&quot;:3.212780055362696}},&quot;pathStyles&quot;:[{&quot;type&quot;:&quot;FILL&quot;,&quot;fillStyle&quot;:&quot;rgba(128, 42, 42, 1)&quot;},{&quot;type&quot;:&quot;STROKE&quot;,&quot;strokeStyle&quot;:&quot;rgba(69, 12, 13, 1)&quot;,&quot;lineWidth&quot;:0.7596900285044919,&quot;lineJoin&quot;:&quot;round&quot;}],&quot;isLocked&quot;:false,&quot;parent&quot;:{&quot;type&quot;:&quot;CHILD&quot;,&quot;parentId&quot;:&quot;7dc646ec-2b5f-4e39-bc50-d5ffa9e07728&quot;,&quot;order&quot;:&quot;6&quot;}},&quot;98c5dedf-ed37-4261-aa47-c521dc6b47eb&quot;:{&quot;type&quot;:&quot;FIGURE_OBJECT&quot;,&quot;id&quot;:&quot;98c5dedf-ed37-4261-aa47-c521dc6b47eb&quot;,&quot;relativeTransform&quot;:{&quot;translate&quot;:{&quot;x&quot;:11.025266745520161,&quot;y&quot;:-5.78666481171759},&quot;rotate&quot;:-0.5733658502495944,&quot;skewX&quot;:1.6653345369377348e-16},&quot;opacity&quot;:1,&quot;path&quot;:{&quot;type&quot;:&quot;RECT&quot;,&quot;size&quot;:{&quot;x&quot;:14.434110541585392,&quot;y&quot;:21.137257851919152},&quot;cornerRounding&quot;:{&quot;type&quot;:&quot;ARC_LENGTH&quot;,&quot;global&quot;:5.966591531387848}},&quot;pathStyles&quot;:[{&quot;type&quot;:&quot;FILL&quot;,&quot;fillStyle&quot;:&quot;rgba(54, 54, 54, 1)&quot;},{&quot;type&quot;:&quot;STROKE&quot;,&quot;strokeStyle&quot;:&quot;rgba(3, 3, 3, 1)&quot;,&quot;lineWidth&quot;:0.7596900285044943,&quot;lineJoin&quot;:&quot;round&quot;}],&quot;isLocked&quot;:false,&quot;parent&quot;:{&quot;type&quot;:&quot;CHILD&quot;,&quot;parentId&quot;:&quot;7dc646ec-2b5f-4e39-bc50-d5ffa9e07728&quot;,&quot;order&quot;:&quot;7&quot;}},&quot;c9f5c92a-7850-433c-a836-e46f76395694&quot;:{&quot;type&quot;:&quot;FIGURE_OBJECT&quot;,&quot;id&quot;:&quot;c9f5c92a-7850-433c-a836-e46f76395694&quot;,&quot;relativeTransform&quot;:{&quot;translate&quot;:{&quot;x&quot;:35.81751343795838,&quot;y&quot;:-25.324623118475188},&quot;rotate&quot;:0},&quot;opacity&quot;:1,&quot;path&quot;:{&quot;type&quot;:&quot;POLY_LINE&quot;,&quot;points&quot;:[{&quot;x&quot;:-5.534200115295221,&quot;y&quot;:-1.2496580905503833},{&quot;x&quot;:-1.9637484280079889,&quot;y&quot;:-3.034883934194113},{&quot;x&quot;:5.534200115295221,&quot;y&quot;:1.2496580905503833},{&quot;x&quot;:1.9637484280078752,&quot;y&quot;:3.034883934194113}],&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3&quot;}},&quot;39e82ec4-a3d2-4e37-89af-eb76e2df030d&quot;:{&quot;type&quot;:&quot;FIGURE_OBJECT&quot;,&quot;id&quot;:&quot;39e82ec4-a3d2-4e37-89af-eb76e2df030d&quot;,&quot;relativeTransform&quot;:{&quot;translate&quot;:{&quot;x&quot;:47.60000400600609,&quot;y&quot;:-10.328726031868769},&quot;rotate&quot;:0},&quot;opacity&quot;:1,&quot;path&quot;:{&quot;type&quot;:&quot;POLY_LINE&quot;,&quot;points&quot;:[{&quot;x&quot;:-5.534200115295221,&quot;y&quot;:-1.2496580905506676},{&quot;x&quot;:-1.9637484280078752,&quot;y&quot;:-3.03488393419417},{&quot;x&quot;:5.534200115295221,&quot;y&quot;:1.2496580905506676},{&quot;x&quot;:1.9637484280079889,&quot;y&quot;:3.03488393419417}],&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5&quot;}},&quot;1d766770-b2eb-4d7a-b1ae-109d7e395611&quot;:{&quot;type&quot;:&quot;FIGURE_OBJECT&quot;,&quot;id&quot;:&quot;1d766770-b2eb-4d7a-b1ae-109d7e395611&quot;,&quot;relativeTransform&quot;:{&quot;translate&quot;:{&quot;x&quot;:57.92925480116105,&quot;y&quot;:-4.259162449593191},&quot;rotate&quot;:0},&quot;opacity&quot;:1,&quot;path&quot;:{&quot;type&quot;:&quot;POLY_LINE&quot;,&quot;points&quot;:[{&quot;x&quot;:-5.5342001152952776,&quot;y&quot;:-1.2496580905507813},{&quot;x&quot;:-1.963748428007932,&quot;y&quot;:-3.0348839341942835},{&quot;x&quot;:5.5342001152952776,&quot;y&quot;:1.2496580905506676},{&quot;x&quot;:1.963748428007932,&quot;y&quot;:3.0348839341942835}],&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55&quot;}},&quot;a3414ac4-9e32-441d-ba8b-f5e0a2609046&quot;:{&quot;type&quot;:&quot;FIGURE_OBJECT&quot;,&quot;id&quot;:&quot;a3414ac4-9e32-441d-ba8b-f5e0a2609046&quot;,&quot;relativeTransform&quot;:{&quot;translate&quot;:{&quot;x&quot;:51.2978335823866,&quot;y&quot;:-0.3811415532069304},&quot;rotate&quot;:0},&quot;opacity&quot;:1,&quot;path&quot;:{&quot;type&quot;:&quot;POLY_LINE&quot;,&quot;points&quot;:[{&quot;x&quot;:-5.5342001152952776,&quot;y&quot;:-1.2496580905506676},{&quot;x&quot;:-1.9637484280080457,&quot;y&quot;:-3.0348839341942835},{&quot;x&quot;:5.5342001152952776,&quot;y&quot;:1.2496580905505539},{&quot;x&quot;:1.963748428007932,&quot;y&quot;:3.0348839341942835}],&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6&quot;}},&quot;4bb003b5-55e5-4a06-aede-8e3e0a4933bd&quot;:{&quot;type&quot;:&quot;FIGURE_OBJECT&quot;,&quot;id&quot;:&quot;4bb003b5-55e5-4a06-aede-8e3e0a4933bd&quot;,&quot;relativeTransform&quot;:{&quot;translate&quot;:{&quot;x&quot;:52.144880032787114,&quot;y&quot;:-13.127180036816185},&quot;rotate&quot;:0},&quot;opacity&quot;:1,&quot;path&quot;:{&quot;type&quot;:&quot;POLY_LINE&quot;,&quot;points&quot;:[{&quot;x&quot;:-4.6871839644734905,&quot;y&quot;:-1.6699092537471074},{&quot;x&quot;:-2.993151662829689,&quot;y&quot;:-2.6146327709976163},{&quot;x&quot;:4.6871839644734905,&quot;y&quot;:1.7741304446042818},{&quot;x&quot;:2.8107645788298328,&quot;y&quot;:2.6146327709976163}],&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7&quot;}},&quot;aaa8486b-ba59-4730-a4a6-f885444f5d0c&quot;:{&quot;type&quot;:&quot;FIGURE_OBJECT&quot;,&quot;id&quot;:&quot;aaa8486b-ba59-4730-a4a6-f885444f5d0c&quot;,&quot;relativeTransform&quot;:{&quot;translate&quot;:{&quot;x&quot;:11.89548713313377,&quot;y&quot;:9.30875824821112},&quot;rotate&quot;:0},&quot;opacity&quot;:1,&quot;path&quot;:{&quot;type&quot;:&quot;POLY_LINE&quot;,&quot;points&quot;:[{&quot;x&quot;:-5.534200115295221,&quot;y&quot;:-1.249658090550497},{&quot;x&quot;:-1.9637484280079889,&quot;y&quot;:-3.0348839341942266},{&quot;x&quot;:5.534200115295221,&quot;y&quot;:1.2496580905506107},{&quot;x&quot;:1.9637484280078752,&quot;y&quot;:3.0348839341942266}],&quot;closed&quot;:true},&quot;pathStyles&quot;:[{&quot;type&quot;:&quot;FILL&quot;,&quot;fillStyle&quot;:&quot;rgba(221, 115, 171, 1)&quot;},{&quot;type&quot;:&quot;STROKE&quot;,&quot;strokeStyle&quot;:&quot;rgba(79,22,64,1)&quot;,&quot;lineWidth&quot;:0,&quot;lineJoin&quot;:&quot;round&quot;}],&quot;isLocked&quot;:false,&quot;parent&quot;:{&quot;type&quot;:&quot;CHILD&quot;,&quot;parentId&quot;:&quot;22da452f-94a8-4509-9dc2-9dba8e4ece85&quot;,&quot;order&quot;:&quot;8&quot;}},&quot;d93ff71c-6957-47ef-8049-2b645b36ee72&quot;:{&quot;id&quot;:&quot;d93ff71c-6957-47ef-8049-2b645b36ee72&quot;,&quot;name&quot;:&quot;Gel electrophoresis horizontal (with cathode and anode)&quot;,&quot;displayName&quot;:&quot;&quot;,&quot;type&quot;:&quot;FIGURE_OBJECT&quot;,&quot;relativeTransform&quot;:{&quot;translate&quot;:{&quot;x&quot;:44.47004278408508,&quot;y&quot;:143.5428977946322},&quot;rotate&quot;:0,&quot;skewX&quot;:0,&quot;scale&quot;:{&quot;x&quot;:2.1636627544953964,&quot;y&quot;:2.1636627544953964}},&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isPremium&quot;:false,&quot;size&quot;:{&quot;x&quot;:100,&quot;y&quot;:83.88278388278388}},&quot;source&quot;:{&quot;id&quot;:&quot;5e501b4d9e5f88002813fa9c&quot;,&quot;type&quot;:&quot;ASSETS&quot;},&quot;isPremium&quot;:false,&quot;parent&quot;:{&quot;type&quot;:&quot;CHILD&quot;,&quot;parentId&quot;:&quot;a948ad0f-fefa-4c07-b50f-03b9754693d4&quot;,&quot;order&quot;:&quot;99999997&quot;}},&quot;f49c6ea2-6c18-4a3c-a830-628ada253aad&quot;:{&quot;type&quot;:&quot;FIGURE_OBJECT&quot;,&quot;id&quot;:&quot;f49c6ea2-6c18-4a3c-a830-628ada253aad&quot;,&quot;parent&quot;:{&quot;type&quot;:&quot;CHILD&quot;,&quot;parentId&quot;:&quot;a948ad0f-fefa-4c07-b50f-03b9754693d4&quot;,&quot;order&quot;:&quot;99999999&quot;},&quot;relativeTransform&quot;:{&quot;translate&quot;:{&quot;x&quot;:162.3009586133332,&quot;y&quot;:-143.1997354716276},&quot;rotate&quot;:0}},&quot;ab05c04b-9c1d-42c4-acd8-0c4c20d3c99d&quot;:{&quot;type&quot;:&quot;FIGURE_OBJECT&quot;,&quot;id&quot;:&quot;ab05c04b-9c1d-42c4-acd8-0c4c20d3c99d&quot;,&quot;parent&quot;:{&quot;type&quot;:&quot;CHILD&quot;,&quot;parentId&quot;:&quot;f49c6ea2-6c18-4a3c-a830-628ada253aad&quot;,&quot;order&quot;:&quot;05&quot;},&quot;relativeTransform&quot;:{&quot;translate&quot;:{&quot;x&quot;:-37.781286773704835,&quot;y&quot;:-52.81512894121725},&quot;rotate&quot;:0}},&quot;639b422c-9f0b-4d44-abce-cca38b753513&quot;:{&quot;relativeTransform&quot;:{&quot;translate&quot;:{&quot;x&quot;:-6.453403327595389,&quot;y&quot;:-90.77776345764481},&quot;rotate&quot;:1.5707963267948966},&quot;type&quot;:&quot;FIGURE_OBJECT&quot;,&quot;id&quot;:&quot;639b422c-9f0b-4d44-abce-cca38b753513&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05&quot;},&quot;name&quot;:&quot;Shape (rectangle, editable)&quot;,&quot;displayName&quot;:&quot;Shape (rectangle, editable)&quot;,&quot;source&quot;:{&quot;id&quot;:&quot;625847ac0dd7ad237f037144&quot;,&quot;type&quot;:&quot;ASSETS&quot;},&quot;isPremium&quot;:false},&quot;4dddc4e8-61d1-4dd5-b06f-6593b8453e97&quot;:{&quot;relativeTransform&quot;:{&quot;translate&quot;:{&quot;x&quot;:-86.54732587768108,&quot;y&quot;:-90.77776345764481},&quot;rotate&quot;:1.5707963267948966},&quot;type&quot;:&quot;FIGURE_OBJECT&quot;,&quot;id&quot;:&quot;4dddc4e8-61d1-4dd5-b06f-6593b8453e97&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1&quot;},&quot;name&quot;:&quot;Shape (rectangle, editable)&quot;,&quot;displayName&quot;:&quot;Shape (rectangle, editable)&quot;,&quot;source&quot;:{&quot;id&quot;:&quot;625847ac0dd7ad237f037144&quot;,&quot;type&quot;:&quot;ASSETS&quot;},&quot;isPremium&quot;:false,&quot;layout&quot;:{&quot;sizeRatio&quot;:{&quot;x&quot;:0.88,&quot;y&quot;:0.88},&quot;keepAspectRatio&quot;:false}},&quot;f2839a72-6f6d-4a56-a7ad-7c3d6eb9fe84&quot;:{&quot;id&quot;:&quot;f2839a72-6f6d-4a56-a7ad-7c3d6eb9fe84&quot;,&quot;type&quot;:&quot;FIGURE_OBJECT&quot;,&quot;relativeTransform&quot;:{&quot;translate&quot;:{&quot;x&quot;:0,&quot;y&quot;:0},&quot;rotate&quot;:0},&quot;text&quot;:{&quot;textData&quot;:{&quot;lineSpacing&quot;:&quot;normal&quot;,&quot;alignment&quot;:&quot;center&quot;,&quot;verticalAlign&quot;:&quot;TOP&quot;,&quot;lines&quot;:[{&quot;runs&quot;:[],&quot;text&quot;:&quot;&quot;,&quot;baseStyle&quot;:{&quot;fontFamily&quot;:&quot;Roboto&quot;,&quot;fontSize&quot;:8.878784041099664,&quot;color&quot;:&quot;black&quot;,&quot;fontWeight&quot;:&quot;normal&quot;,&quot;fontStyle&quot;:&quot;normal&quot;,&quot;decoration&quot;:&quot;none&quot;}}]},&quot;format&quot;:&quot;BETTER_TEXT&quot;,&quot;size&quot;:{&quot;x&quot;:4.969359287162466,&quot;y&quot;:10.464281191296035},&quot;targetSize&quot;:{&quot;x&quot;:4.969359287162466,&quot;y&quot;:2}},&quot;parent&quot;:{&quot;type&quot;:&quot;CHILD&quot;,&quot;parentId&quot;:&quot;4dddc4e8-61d1-4dd5-b06f-6593b8453e97&quot;,&quot;order&quot;:&quot;5&quot;}},&quot;0e1d2d33-8610-460f-b6e2-4fde20255a85&quot;:{&quot;relativeTransform&quot;:{&quot;translate&quot;:{&quot;x&quot;:73.64051922249034,&quot;y&quot;:-90.77776345764481},&quot;rotate&quot;:1.5707963267948966},&quot;type&quot;:&quot;FIGURE_OBJECT&quot;,&quot;id&quot;:&quot;0e1d2d33-8610-460f-b6e2-4fde20255a85&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15&quot;},&quot;name&quot;:&quot;Shape (rectangle, editable)&quot;,&quot;displayName&quot;:&quot;Shape (rectangle, editable)&quot;,&quot;source&quot;:{&quot;id&quot;:&quot;625847ac0dd7ad237f037144&quot;,&quot;type&quot;:&quot;ASSETS&quot;},&quot;isPremium&quot;:false},&quot;75fbbb39-98bd-4a71-950a-facf3c8b54cc&quot;:{&quot;relativeTransform&quot;:{&quot;translate&quot;:{&quot;x&quot;:46.942545039128426,&quot;y&quot;:-90.77776345764481},&quot;rotate&quot;:1.5707963267948966},&quot;type&quot;:&quot;FIGURE_OBJECT&quot;,&quot;id&quot;:&quot;75fbbb39-98bd-4a71-950a-facf3c8b54cc&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2&quot;},&quot;name&quot;:&quot;Shape (rectangle, editable)&quot;,&quot;displayName&quot;:&quot;Shape (rectangle, editable)&quot;,&quot;source&quot;:{&quot;id&quot;:&quot;625847ac0dd7ad237f037144&quot;,&quot;type&quot;:&quot;ASSETS&quot;},&quot;isPremium&quot;:false},&quot;e26be2f1-916b-42a1-9ca0-9c47e4b9dd7f&quot;:{&quot;relativeTransform&quot;:{&quot;translate&quot;:{&quot;x&quot;:20.244570855766526,&quot;y&quot;:-90.77776345764481},&quot;rotate&quot;:1.5707963267948966},&quot;type&quot;:&quot;FIGURE_OBJECT&quot;,&quot;id&quot;:&quot;e26be2f1-916b-42a1-9ca0-9c47e4b9dd7f&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25&quot;},&quot;name&quot;:&quot;Shape (rectangle, editable)&quot;,&quot;displayName&quot;:&quot;Shape (rectangle, editable)&quot;,&quot;source&quot;:{&quot;id&quot;:&quot;625847ac0dd7ad237f037144&quot;,&quot;type&quot;:&quot;ASSETS&quot;},&quot;isPremium&quot;:false},&quot;4385e647-a2d3-4183-b3df-f0039e97d9a8&quot;:{&quot;relativeTransform&quot;:{&quot;translate&quot;:{&quot;x&quot;:-59.84935169431916,&quot;y&quot;:-90.77776345764481},&quot;rotate&quot;:1.5707963267948966},&quot;type&quot;:&quot;FIGURE_OBJECT&quot;,&quot;id&quot;:&quot;4385e647-a2d3-4183-b3df-f0039e97d9a8&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3&quot;},&quot;name&quot;:&quot;Shape (rectangle, editable)&quot;,&quot;displayName&quot;:&quot;Shape (rectangle, editable)&quot;,&quot;source&quot;:{&quot;id&quot;:&quot;625847ac0dd7ad237f037144&quot;,&quot;type&quot;:&quot;ASSETS&quot;},&quot;isPremium&quot;:false},&quot;7150f4cc-1601-4c18-bd56-86d59ed7fa95&quot;:{&quot;relativeTransform&quot;:{&quot;translate&quot;:{&quot;x&quot;:100.3384934058522,&quot;y&quot;:-90.77776345764481},&quot;rotate&quot;:1.5707963267948966},&quot;type&quot;:&quot;FIGURE_OBJECT&quot;,&quot;id&quot;:&quot;7150f4cc-1601-4c18-bd56-86d59ed7fa95&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4&quot;},&quot;name&quot;:&quot;Shape (rectangle, editable)&quot;,&quot;displayName&quot;:&quot;Shape (rectangle, editable)&quot;,&quot;source&quot;:{&quot;id&quot;:&quot;625847ac0dd7ad237f037144&quot;,&quot;type&quot;:&quot;ASSETS&quot;},&quot;isPremium&quot;:false},&quot;e33a80fb-38b7-4538-913c-e310a5774737&quot;:{&quot;type&quot;:&quot;FIGURE_OBJECT&quot;,&quot;id&quot;:&quot;e33a80fb-38b7-4538-913c-e310a5774737&quot;,&quot;parent&quot;:{&quot;type&quot;:&quot;CHILD&quot;,&quot;parentId&quot;:&quot;ab05c04b-9c1d-42c4-acd8-0c4c20d3c99d&quot;,&quot;order&quot;:&quot;02&quot;},&quot;relativeTransform&quot;:{&quot;translate&quot;:{&quot;x&quot;:-188.89405047176214,&quot;y&quot;:-4.118860422025015},&quot;rotate&quot;:0}},&quot;3ebe95c2-811e-4c3d-9952-89e494a1a92f&quot;:{&quot;type&quot;:&quot;FIGURE_OBJECT&quot;,&quot;id&quot;:&quot;3ebe95c2-811e-4c3d-9952-89e494a1a92f&quot;,&quot;relativeTransform&quot;:{&quot;translate&quot;:{&quot;x&quot;:70.9872919172573,&quot;y&quot;:160.388519143227},&quot;rotate&quot;:0},&quot;opacity&quot;:1,&quot;path&quot;:{&quot;type&quot;:&quot;POLY_LINE&quot;,&quot;points&quot;:[{&quot;x&quot;:9.395224359803452,&quot;y&quot;:-7.562997953864472},{&quot;x&quot;:0.11153734106617308,&quot;y&quot;:0.37603115704482304}],&quot;closed&quot;:false},&quot;pathStyles&quot;:[{&quot;type&quot;:&quot;FILL&quot;,&quot;fillStyle&quot;:&quot;rgba(0,0,0,0)&quot;},{&quot;type&quot;:&quot;STROKE&quot;,&quot;strokeStyle&quot;:&quot;rgba(48, 110, 128, 1)&quot;,&quot;lineWidth&quot;:0.5957084421292675,&quot;lineJoin&quot;:&quot;round&quot;}],&quot;isLocked&quot;:false,&quot;parent&quot;:{&quot;type&quot;:&quot;CHILD&quot;,&quot;parentId&quot;:&quot;e33a80fb-38b7-4538-913c-e310a5774737&quot;,&quot;order&quot;:&quot;5&quot;},&quot;connectorInfo&quot;:{&quot;connectedObjects&quot;:[],&quot;type&quot;:&quot;LINE&quot;,&quot;offset&quot;:{&quot;x&quot;:0,&quot;y&quot;:0},&quot;bending&quot;:0.1,&quot;firstElementIsHead&quot;:true,&quot;customized&quot;:false}},&quot;16461d21-8b7a-4c90-a69d-e4e71db43e9b&quot;:{&quot;type&quot;:&quot;FIGURE_OBJECT&quot;,&quot;id&quot;:&quot;16461d21-8b7a-4c90-a69d-e4e71db43e9b&quot;,&quot;parent&quot;:{&quot;type&quot;:&quot;CHILD&quot;,&quot;parentId&quot;:&quot;e33a80fb-38b7-4538-913c-e310a5774737&quot;,&quot;order&quot;:&quot;2&quot;},&quot;relativeTransform&quot;:{&quot;translate&quot;:{&quot;x&quot;:0,&quot;y&quot;:0},&quot;rotate&quot;:0}},&quot;efda10f5-1865-4f07-8375-7d6712f9ca64&quot;:{&quot;relativeTransform&quot;:{&quot;translate&quot;:{&quot;x&quot;:193.42332629847576,&quot;y&quot;:21.758567881875997},&quot;rotate&quot;:1.5707963267948966,&quot;skewX&quot;:-1.0360971042876611e-17},&quot;type&quot;:&quot;FIGURE_OBJECT&quot;,&quot;id&quot;:&quot;efda10f5-1865-4f07-8375-7d6712f9ca64&quot;,&quot;opacity&quot;:1,&quot;path&quot;:{&quot;type&quot;:&quot;RECT&quot;,&quot;size&quot;:{&quot;x&quot;:262.3244287412123,&quot;y&quot;:226.5326872706227},&quot;cornerRounding&quot;:{&quot;type&quot;:&quot;ARC_LENGTH&quot;,&quot;global&quot;:0},&quot;selectedObjectIds&quot;:[&quot;4ed980aa-ade2-452c-bde8-da7f4a4824fe&quot;]},&quot;pathStyles&quot;:[{&quot;type&quot;:&quot;FILL&quot;,&quot;fillStyle&quot;:&quot;rgba(216, 240, 246, 1)&quot;},{&quot;type&quot;:&quot;STROKE&quot;,&quot;strokeStyle&quot;:&quot;rgba(48, 110, 128, 1)&quot;,&quot;lineWidth&quot;:0.5957084421292675,&quot;lineJoin&quot;:&quot;round&quot;}],&quot;isLocked&quot;:false,&quot;parent&quot;:{&quot;type&quot;:&quot;CHILD&quot;,&quot;parentId&quot;:&quot;16461d21-8b7a-4c90-a69d-e4e71db43e9b&quot;,&quot;order&quot;:&quot;5&quot;},&quot;name&quot;:&quot;Shape (rectangle, editable)&quot;,&quot;displayName&quot;:&quot;Shape (rectangle, editable)&quot;,&quot;source&quot;:{&quot;id&quot;:&quot;625847ac0dd7ad237f037144&quot;,&quot;type&quot;:&quot;ASSETS&quot;},&quot;isPremium&quot;:false},&quot;06a51f88-9501-4519-90c2-7e5cf080dee4&quot;:{&quot;type&quot;:&quot;FIGURE_OBJECT&quot;,&quot;id&quot;:&quot;06a51f88-9501-4519-90c2-7e5cf080dee4&quot;,&quot;relativeTransform&quot;:{&quot;translate&quot;:{&quot;x&quot;:139.56400384662075,&quot;y&quot;:62.74654845729073},&quot;rotate&quot;:1.5707963267948966},&quot;opacity&quot;:1,&quot;path&quot;:{&quot;type&quot;:&quot;POLY_LINE&quot;,&quot;points&quot;:[{&quot;x&quot;:-164.82411354476847,&quot;y&quot;:68.03098543868145},{&quot;x&quot;:-172.29951005502855,&quot;y&quot;:59.070706146915235},{&quot;x&quot;:-97.84976932421783,&quot;y&quot;:-27.915662408719033},{&quot;x&quot;:90.30943060571245,&quot;y&quot;:-166.7671413890901},{&quot;x&quot;:97.84976932421783,&quot;y&quot;:-158.39082358279737},{&quot;x&quot;:97.84976932421783,&quot;y&quot;:68.01827068935702}],&quot;closed&quot;:true},&quot;pathStyles&quot;:[{&quot;type&quot;:&quot;FILL&quot;,&quot;fillStyle&quot;:&quot;rgba(193, 221, 224, 1)&quot;},{&quot;type&quot;:&quot;STROKE&quot;,&quot;strokeStyle&quot;:&quot;rgba(73, 129, 146, 1)&quot;,&quot;lineWidth&quot;:0.5957084421292675,&quot;lineJoin&quot;:&quot;round&quot;}],&quot;isLocked&quot;:false,&quot;parent&quot;:{&quot;type&quot;:&quot;CHILD&quot;,&quot;parentId&quot;:&quot;16461d21-8b7a-4c90-a69d-e4e71db43e9b&quot;,&quot;order&quot;:&quot;2&quot;},&quot;connectorInfo&quot;:{&quot;connectedObjects&quot;:[],&quot;type&quot;:&quot;ELBOW&quot;,&quot;offset&quot;:{&quot;x&quot;:0,&quot;y&quot;:0},&quot;bending&quot;:-0.1,&quot;firstElementIsHead&quot;:true,&quot;customized&quot;:true}},&quot;233509c8-05a1-4d1a-ab1f-3e1b7eda5d1a&quot;:{&quot;relativeTransform&quot;:{&quot;translate&quot;:{&quot;x&quot;:-33.151377510957275,&quot;y&quot;:-90.77776345764481},&quot;rotate&quot;:1.5707963267948966},&quot;type&quot;:&quot;FIGURE_OBJECT&quot;,&quot;id&quot;:&quot;233509c8-05a1-4d1a-ab1f-3e1b7eda5d1a&quot;,&quot;opacity&quot;:1,&quot;path&quot;:{&quot;type&quot;:&quot;RECT&quot;,&quot;size&quot;:{&quot;x&quot;:4.969359287162466,&quot;y&quot;:20.242296587789472},&quot;cornerRounding&quot;:{&quot;type&quot;:&quot;ARC_LENGTH&quot;,&quot;global&quot;:0},&quot;selectedObjectIds&quot;:[&quot;4ed980aa-ade2-452c-bde8-da7f4a4824fe&quot;]},&quot;pathStyles&quot;:[{&quot;type&quot;:&quot;FILL&quot;,&quot;fillStyle&quot;:&quot;rgba(159, 200, 207, 1)&quot;},{&quot;type&quot;:&quot;STROKE&quot;,&quot;strokeStyle&quot;:&quot;rgba(48, 110, 128, 1)&quot;,&quot;lineWidth&quot;:0.47564914505891065,&quot;lineJoin&quot;:&quot;round&quot;}],&quot;isLocked&quot;:false,&quot;parent&quot;:{&quot;type&quot;:&quot;CHILD&quot;,&quot;parentId&quot;:&quot;ab05c04b-9c1d-42c4-acd8-0c4c20d3c99d&quot;,&quot;order&quot;:&quot;5&quot;},&quot;name&quot;:&quot;Shape (rectangle, editable)&quot;,&quot;displayName&quot;:&quot;Shape (rectangle, editable)&quot;,&quot;source&quot;:{&quot;id&quot;:&quot;625847ac0dd7ad237f037144&quot;,&quot;type&quot;:&quot;ASSETS&quot;},&quot;isPremium&quot;:false},&quot;1193b3cf-c883-4de4-a993-350ab2bc57c9&quot;:{&quot;type&quot;:&quot;FIGURE_OBJECT&quot;,&quot;id&quot;:&quot;1193b3cf-c883-4de4-a993-350ab2bc57c9&quot;,&quot;parent&quot;:{&quot;type&quot;:&quot;CHILD&quot;,&quot;parentId&quot;:&quot;f49c6ea2-6c18-4a3c-a830-628ada253aad&quot;,&quot;order&quot;:&quot;1&quot;},&quot;relativeTransform&quot;:{&quot;translate&quot;:{&quot;x&quot;:-0.714597359838796,&quot;y&quot;:25.010907594358237},&quot;rotate&quot;:0}},&quot;7577fe4c-e1e3-4d4c-a363-a34c2cfd1789&quot;:{&quot;id&quot;:&quot;7577fe4c-e1e3-4d4c-a363-a34c2cfd1789&quot;,&quot;type&quot;:&quot;FIGURE_OBJECT&quot;,&quot;relativeTransform&quot;:{&quot;translate&quot;:{&quot;x&quot;:-117.85033353064853,&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1&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05&quot;}},&quot;736b84dd-78b1-4ae9-b163-10782d5f54cc&quot;:{&quot;id&quot;:&quot;736b84dd-78b1-4ae9-b163-10782d5f54cc&quot;,&quot;type&quot;:&quot;FIGURE_OBJECT&quot;,&quot;relativeTransform&quot;:{&quot;translate&quot;:{&quot;x&quot;:-91.4167692689792,&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2&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1&quot;}},&quot;ccbea845-7ec9-43d0-9db4-8758b998ef00&quot;:{&quot;id&quot;:&quot;ccbea845-7ec9-43d0-9db4-8758b998ef00&quot;,&quot;type&quot;:&quot;FIGURE_OBJECT&quot;,&quot;relativeTransform&quot;:{&quot;translate&quot;:{&quot;x&quot;:-65.64126385793926,&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3&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2&quot;}},&quot;e5fa0c46-e461-4952-b684-544e4bd14195&quot;:{&quot;id&quot;:&quot;e5fa0c46-e461-4952-b684-544e4bd14195&quot;,&quot;type&quot;:&quot;FIGURE_OBJECT&quot;,&quot;relativeTransform&quot;:{&quot;translate&quot;:{&quot;x&quot;:-39.783132693266936,&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4&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3&quot;}},&quot;a67afcb5-ead7-49c6-ae0c-503a1c00b71d&quot;:{&quot;id&quot;:&quot;a67afcb5-ead7-49c6-ae0c-503a1c00b71d&quot;,&quot;type&quot;:&quot;FIGURE_OBJECT&quot;,&quot;relativeTransform&quot;:{&quot;translate&quot;:{&quot;x&quot;:-12.774135334600615,&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5&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5&quot;}},&quot;c4da107d-0672-4ce7-b125-b9d3e3880b9f&quot;:{&quot;id&quot;:&quot;c4da107d-0672-4ce7-b125-b9d3e3880b9f&quot;,&quot;type&quot;:&quot;FIGURE_OBJECT&quot;,&quot;relativeTransform&quot;:{&quot;translate&quot;:{&quot;x&quot;:14.23486202406574,&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6&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6&quot;}},&quot;4746383d-1600-44cd-889b-03d269ac4063&quot;:{&quot;id&quot;:&quot;4746383d-1600-44cd-889b-03d269ac4063&quot;,&quot;type&quot;:&quot;FIGURE_OBJECT&quot;,&quot;relativeTransform&quot;:{&quot;translate&quot;:{&quot;x&quot;:67.6054582593571,&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8&quot;}],&quot;_lastCaretLocation&quot;:{&quot;lineIndex&quot;:0,&quot;runIndex&quot;:-1,&quot;charIndex&quot;:-1,&quot;endOfLine&quot;:true}},&quot;format&quot;:&quot;BETTER_TEXT&quot;,&quot;size&quot;:{&quot;x&quot;:18.192977807042777,&quot;y&quot;:16.13324971825012},&quot;targetSize&quot;:{&quot;x&quot;:18.192977807042777,&quot;y&quot;:16.13324971825012}},&quot;parent&quot;:{&quot;type&quot;:&quot;CHILD&quot;,&quot;parentId&quot;:&quot;1193b3cf-c883-4de4-a993-350ab2bc57c9&quot;,&quot;order&quot;:&quot;7&quot;}},&quot;cb6fa979-cc52-4b89-9476-5cbff3683bd7&quot;:{&quot;id&quot;:&quot;cb6fa979-cc52-4b89-9476-5cbff3683bd7&quot;,&quot;type&quot;:&quot;FIGURE_OBJECT&quot;,&quot;relativeTransform&quot;:{&quot;translate&quot;:{&quot;x&quot;:41.7833097872069,&quot;y&quot;:-178.72709991866387},&quot;rotate&quot;:0},&quot;text&quot;:{&quot;textData&quot;:{&quot;lineSpacing&quot;:&quot;normal&quot;,&quot;alignment&quot;:&quot;left&quot;,&quot;verticalAlign&quot;:&quot;TOP&quot;,&quot;lines&quot;:[{&quot;runs&quot;:[{&quot;style&quot;:{&quot;fontFamily&quot;:&quot;Roboto&quot;,&quot;fontSize&quot;:12.423844667519342,&quot;color&quot;:&quot;black&quot;,&quot;fontWeight&quot;:&quot;normal&quot;,&quot;fontStyle&quot;:&quot;normal&quot;,&quot;decoration&quot;:&quot;none&quot;},&quot;range&quot;:[0,0]}],&quot;text&quot;:&quot;7&quot;,&quot;baseStyle&quot;:{&quot;fontFamily&quot;:&quot;Roboto&quot;,&quot;fontSize&quot;:12.423844667519342,&quot;color&quot;:&quot;black&quot;,&quot;fontWeight&quot;:&quot;normal&quot;,&quot;fontStyle&quot;:&quot;normal&quot;,&quot;decoration&quot;:&quot;none&quot;,&quot;script&quot;:&quot;none&quot;}}],&quot;_lastCaretLocation&quot;:{&quot;lineIndex&quot;:0,&quot;runIndex&quot;:-1,&quot;charIndex&quot;:-1,&quot;endOfLine&quot;:true}},&quot;format&quot;:&quot;BETTER_TEXT&quot;,&quot;size&quot;:{&quot;x&quot;:19.271878615992474,&quot;y&quot;:16.13324971825012},&quot;targetSize&quot;:{&quot;x&quot;:19.271878615992474,&quot;y&quot;:16.13324971825012}},&quot;parent&quot;:{&quot;type&quot;:&quot;CHILD&quot;,&quot;parentId&quot;:&quot;1193b3cf-c883-4de4-a993-350ab2bc57c9&quot;,&quot;order&quot;:&quot;8&quot;}},&quot;0e435942-0a01-4d97-ae41-643def4b1d9d&quot;:{&quot;id&quot;:&quot;0e435942-0a01-4d97-ae41-643def4b1d9d&quot;,&quot;name&quot;:&quot;Pipette&quot;,&quot;displayName&quot;:&quot;&quot;,&quot;type&quot;:&quot;FIGURE_OBJECT&quot;,&quot;relativeTransform&quot;:{&quot;translate&quot;:{&quot;x&quot;:-370.3167346226036,&quot;y&quot;:155.82639074778524},&quot;rotate&quot;:0,&quot;skewX&quot;:0,&quot;scale&quot;:{&quot;x&quot;:2.4274550969258413,&quot;y&quot;:2.4274550969258413}},&quot;image&quot;:{&quot;url&quot;:&quot;https://icons.biorender.com/biorender/5f5a4621abddc90027d068f7/pipette.png&quot;,&quot;fallbackUrl&quot;:&quot;https://res.cloudinary.com/dlcjuc3ej/image/upload/v1599751711/i32j4pweat89guqqdxvc.svg#/keystone/api/icons/5f5a4621abddc90027d068f7/pipette.svg&quot;,&quot;isPremium&quot;:false,&quot;size&quot;:{&quot;x&quot;:50,&quot;y&quot;:171.09375}},&quot;source&quot;:{&quot;id&quot;:&quot;5f494f86d4a53600282c189d&quot;,&quot;type&quot;:&quot;ASSETS&quot;},&quot;isPremium&quot;:false,&quot;parent&quot;:{&quot;type&quot;:&quot;CHILD&quot;,&quot;parentId&quot;:&quot;874feaf7-8d54-4cf2-b69f-9d0a159006fb&quot;,&quot;order&quot;:&quot;98&quot;},&quot;styles&quot;:{&quot;secondary_color&quot;:[{&quot;styleName&quot;:&quot;MONOCHROME_COLOR&quot;,&quot;index&quot;:0,&quot;color&quot;:&quot;#5AAA46&quot;}]}},&quot;307c822f-c118-4e38-bf13-4c3727a3868b&quot;:{&quot;id&quot;:&quot;307c822f-c118-4e38-bf13-4c3727a3868b&quot;,&quot;name&quot;:&quot;Pasteur pipette (1ml)&quot;,&quot;displayName&quot;:&quot;&quot;,&quot;type&quot;:&quot;FIGURE_OBJECT&quot;,&quot;relativeTransform&quot;:{&quot;translate&quot;:{&quot;x&quot;:246.67327363945662,&quot;y&quot;:-182.97980825495983},&quot;rotate&quot;:0,&quot;skewX&quot;:0,&quot;scale&quot;:{&quot;x&quot;:1.775617931811198,&quot;y&quot;:1.775617931811198}},&quot;image&quot;:{&quot;url&quot;:&quot;https://icons.biorender.com/biorender/5d447448bf0af6000460175b/20190802173631/image/pasteur-pipette-1ml.png&quot;,&quot;fallbackUrl&quot;:&quot;https://res.cloudinary.com/dlcjuc3ej/image/upload/v1564767391/z1blfj51w52lrfuabprc.svg#/keystone/api/icons/5d447448bf0af6000460175b/20190802173631/image/pasteur-pipette-1ml.svg&quot;,&quot;isPremium&quot;:false,&quot;size&quot;:{&quot;x&quot;:25,&quot;y&quot;:184.72222222222223}},&quot;source&quot;:{&quot;id&quot;:&quot;5d447448bf0af6000460175b&quot;,&quot;type&quot;:&quot;ASSETS&quot;},&quot;isPremium&quot;:false,&quot;parent&quot;:{&quot;type&quot;:&quot;CHILD&quot;,&quot;parentId&quot;:&quot;874feaf7-8d54-4cf2-b69f-9d0a159006fb&quot;,&quot;order&quot;:&quot;995&quot;}},&quot;8b3cf41d-0eb0-4f2e-b933-272cd1dc0c9f&quot;:{&quot;id&quot;:&quot;8b3cf41d-0eb0-4f2e-b933-272cd1dc0c9f&quot;,&quot;name&quot;:&quot;Pipette tip (small, empty)&quot;,&quot;displayName&quot;:&quot;&quot;,&quot;type&quot;:&quot;FIGURE_OBJECT&quot;,&quot;relativeTransform&quot;:{&quot;translate&quot;:{&quot;x&quot;:-265.20134084492895,&quot;y&quot;:214.67692879838614},&quot;rotate&quot;:0,&quot;skewX&quot;:0,&quot;scale&quot;:{&quot;x&quot;:1,&quot;y&quot;: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874feaf7-8d54-4cf2-b69f-9d0a159006fb&quot;,&quot;order&quot;:&quot;997&quot;},&quot;styles&quot;:{&quot;Layer_5-hidden&quot;:[{&quot;styleName&quot;:&quot;MONOCHROME_COLOR&quot;,&quot;index&quot;:0,&quot;color&quot;:&quot;#E3E91D&quot;}]}},&quot;210b21bc-2495-4895-a056-f7be99ef9c48&quot;:{&quot;id&quot;:&quot;210b21bc-2495-4895-a056-f7be99ef9c48&quot;,&quot;name&quot;:&quot;Pipette tip (small)&quot;,&quot;displayName&quot;:&quot;Small pipette tip&quot;,&quot;type&quot;:&quot;FIGURE_OBJECT&quot;,&quot;relativeTransform&quot;:{&quot;translate&quot;:{&quot;x&quot;:-121.95467236835495,&quot;y&quot;:214.67762840920813},&quot;rotate&quot;:0,&quot;skewX&quot;:0,&quot;scale&quot;:{&quot;x&quot;:1,&quot;y&quot;:1}},&quot;image&quot;:{&quot;url&quot;:&quot;https://icons.biorender.com/biorender/5f494da2d4a53600282c1849/20200828183402/image/pipette-tip-small.png&quot;,&quot;fallbackUrl&quot;:&quot;https://res.cloudinary.com/dlcjuc3ej/image/upload/v1598639642/nfvkslpxavdxdr1pbgzm.svg#/keystone/api/icons/5f494da2d4a53600282c1849/20200828183402/image/pipette-tip-small.svg&quot;,&quot;isPremium&quot;:false,&quot;size&quot;:{&quot;x&quot;:25,&quot;y&quot;:105.76923076923077}},&quot;source&quot;:{&quot;id&quot;:&quot;5f494da2d4a53600282c1849&quot;,&quot;type&quot;:&quot;ASSETS&quot;},&quot;isPremium&quot;:false,&quot;parent&quot;:{&quot;type&quot;:&quot;CHILD&quot;,&quot;parentId&quot;:&quot;874feaf7-8d54-4cf2-b69f-9d0a159006fb&quot;,&quot;order&quot;:&quot;998&quot;}},&quot;d6918c6c-8c9c-46a1-8b62-c61a26938260&quot;:{&quot;id&quot;:&quot;d6918c6c-8c9c-46a1-8b62-c61a26938260&quot;,&quot;name&quot;:&quot;Pipette tip (big, empty)&quot;,&quot;displayName&quot;:&quot;Big pipette tip&quot;,&quot;type&quot;:&quot;FIGURE_OBJECT&quot;,&quot;relativeTransform&quot;:{&quot;translate&quot;:{&quot;x&quot;:-191.12195719040912,&quot;y&quot;:205.07373113345486},&quot;rotate&quot;:0,&quot;skewX&quot;:0,&quot;scale&quot;:{&quot;x&quot;:1,&quot;y&quot;:1}},&quot;image&quot;:{&quot;url&quot;:&quot;https://icons.biorender.com/biorender/5f494f0ad4a53600282c189c/20200828183916/image/pipette-tip-big-empty.png&quot;,&quot;fallbackUrl&quot;:&quot;https://res.cloudinary.com/dlcjuc3ej/image/upload/v1598639956/xjgumhft9wb4olyuwrc6.svg#/keystone/api/icons/5f494f0ad4a53600282c189c/20200828183916/image/pipette-tip-big-empty.svg&quot;,&quot;isPremium&quot;:false,&quot;size&quot;:{&quot;x&quot;:30,&quot;y&quot;:144.375}},&quot;source&quot;:{&quot;id&quot;:&quot;5f494f0ad4a53600282c189c&quot;,&quot;type&quot;:&quot;ASSETS&quot;},&quot;isPremium&quot;:false,&quot;parent&quot;:{&quot;type&quot;:&quot;CHILD&quot;,&quot;parentId&quot;:&quot;874feaf7-8d54-4cf2-b69f-9d0a159006fb&quot;,&quot;order&quot;:&quot;999&quot;},&quot;styles&quot;:{&quot;Layer_5-hidden&quot;:[{&quot;styleName&quot;:&quot;MONOCHROME_COLOR&quot;,&quot;index&quot;:0,&quot;color&quot;:&quot;#317EC2&quot;}]}},&quot;4f7bd29a-3710-4930-9b65-a8c623787e71&quot;:{&quot;id&quot;:&quot;4f7bd29a-3710-4930-9b65-a8c623787e71&quot;,&quot;name&quot;:&quot;Pipette tip box (empty)&quot;,&quot;displayName&quot;:&quot;&quot;,&quot;type&quot;:&quot;FIGURE_OBJECT&quot;,&quot;relativeTransform&quot;:{&quot;translate&quot;:{&quot;x&quot;:2.3862015567124644,&quot;y&quot;:250.03022140400225},&quot;rotate&quot;:0,&quot;skewX&quot;:0,&quot;scale&quot;:{&quot;x&quot;:1,&quot;y&quot;:1}},&quot;image&quot;:{&quot;url&quot;:&quot;https://icons.biorender.com/biorender/619e818bb547780029f5373e/20211124181955/image/pipette-tip-box-empty.png&quot;,&quot;fallbackUrl&quot;:&quot;https://res.cloudinary.com/dlcjuc3ej/image/upload/v1637777995/d7pd5pj8556vcy2jbkvl.svg#/keystone/api/icons/619e818bb547780029f5373e/20211124181955/image/pipette-tip-box-empty.svg&quot;,&quot;isPremium&quot;:false,&quot;size&quot;:{&quot;x&quot;:150,&quot;y&quot;:150}},&quot;source&quot;:{&quot;id&quot;:&quot;619e818bb547780029f5373e&quot;,&quot;type&quot;:&quot;ASSETS&quot;},&quot;isPremium&quot;:false,&quot;parent&quot;:{&quot;type&quot;:&quot;CHILD&quot;,&quot;parentId&quot;:&quot;874feaf7-8d54-4cf2-b69f-9d0a159006fb&quot;,&quot;order&quot;:&quot;9995&quot;}},&quot;2c34a898-5b85-4bd6-8bbf-859e5b469811&quot;:{&quot;id&quot;:&quot;2c34a898-5b85-4bd6-8bbf-859e5b469811&quot;,&quot;type&quot;:&quot;FIGURE_OBJECT&quot;,&quot;document&quot;:{&quot;type&quot;:&quot;FIGURE&quot;,&quot;canvasType&quot;:&quot;FIGURE&quot;,&quot;units&quot;:&quot;in&quot;,&quot;title&quot;:&quot;Glassware&quot;},&quot;parent&quot;:{&quot;type&quot;:&quot;DOCUMENT&quot;,&quot;parentId&quot;:&quot;fe0bd7e6-0720-4678-bcd8-c8ab64ee6b6a&quot;,&quot;order&quot;:&quot;7&quot;}},&quot;046193d8-baab-43af-871d-58b8b60fa3be&quot;:{&quot;id&quot;:&quot;046193d8-baab-43af-871d-58b8b60fa3b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2c34a898-5b85-4bd6-8bbf-859e5b469811&quot;,&quot;type&quot;:&quot;FRAME&quot;,&quot;order&quot;:&quot;5&quot;}},&quot;4f3a7d5e-0c97-468a-aea2-55ea335d85ca&quot;:{&quot;id&quot;:&quot;4f3a7d5e-0c97-468a-aea2-55ea335d85ca&quot;,&quot;name&quot;:&quot;Beaker (small, empty)&quot;,&quot;displayName&quot;:&quot;&quot;,&quot;type&quot;:&quot;FIGURE_OBJECT&quot;,&quot;relativeTransform&quot;:{&quot;translate&quot;:{&quot;x&quot;:-418.8129415681599,&quot;y&quot;:-167.48283993685595},&quot;rotate&quot;:0,&quot;skewX&quot;:0,&quot;scale&quot;:{&quot;x&quot;:0.6317462384851625,&quot;y&quot;:0.6317462384851625}},&quot;image&quot;:{&quot;url&quot;:&quot;https://icons.biorender.com/biorender/5f232c3124a05b0028e8a358/20200730202542/image/beaker-small-empty.png&quot;,&quot;fallbackUrl&quot;:&quot;https://res.cloudinary.com/dlcjuc3ej/image/upload/v1596140742/hrujw8fitssjhvpcwzst.svg#/keystone/api/icons/5f232c3124a05b0028e8a358/20200730202542/image/beaker-small-empty.svg&quot;,&quot;isPremium&quot;:false,&quot;size&quot;:{&quot;x&quot;:100,&quot;y&quot;:130.67484662576686}},&quot;source&quot;:{&quot;id&quot;:&quot;5f232c3124a05b0028e8a358&quot;,&quot;type&quot;:&quot;ASSETS&quot;},&quot;isPremium&quot;:false,&quot;parent&quot;:{&quot;type&quot;:&quot;CHILD&quot;,&quot;parentId&quot;:&quot;2c34a898-5b85-4bd6-8bbf-859e5b469811&quot;,&quot;order&quot;:&quot;5&quot;}},&quot;44f2dfe2-baca-4587-b08c-7143785ff56a&quot;:{&quot;id&quot;:&quot;44f2dfe2-baca-4587-b08c-7143785ff56a&quot;,&quot;name&quot;:&quot;Beaker (small, 2/3 liquid)&quot;,&quot;displayName&quot;:&quot;Small beaker (2/3 liquid)&quot;,&quot;type&quot;:&quot;FIGURE_OBJECT&quot;,&quot;relativeTransform&quot;:{&quot;translate&quot;:{&quot;x&quot;:-227.27150410312888,&quot;y&quot;:-167.4832819133611},&quot;rotate&quot;:0,&quot;skewX&quot;:0,&quot;scale&quot;:{&quot;x&quot;:0.6317462384851625,&quot;y&quot;:0.6317462384851625}},&quot;image&quot;:{&quot;url&quot;:&quot;https://icons.biorender.com/biorender/5f23384da3999300283fe768/20200814144854/image/beaker-small-2-3-liquid.png&quot;,&quot;fallbackUrl&quot;:&quot;https://res.cloudinary.com/dlcjuc3ej/image/upload/v1597416534/xgnih5fd7ipjyx8l1f01.svg#/keystone/api/icons/5f23384da3999300283fe768/20200814144854/image/beaker-small-2-3-liquid.svg&quot;,&quot;isPremium&quot;:true,&quot;size&quot;:{&quot;x&quot;:100,&quot;y&quot;:130.67484662576686}},&quot;source&quot;:{&quot;id&quot;:&quot;5f23384da3999300283fe768&quot;,&quot;type&quot;:&quot;ASSETS&quot;},&quot;isPremium&quot;:true,&quot;parent&quot;:{&quot;type&quot;:&quot;CHILD&quot;,&quot;parentId&quot;:&quot;2c34a898-5b85-4bd6-8bbf-859e5b469811&quot;,&quot;order&quot;:&quot;9&quot;}},&quot;a3e13fa9-2981-44c8-9bfb-1adf48494bec&quot;:{&quot;id&quot;:&quot;a3e13fa9-2981-44c8-9bfb-1adf48494bec&quot;,&quot;name&quot;:&quot;Beaker (small, 1/3 liquid)&quot;,&quot;displayName&quot;:&quot;Small beaker (1/3 liquid)&quot;,&quot;type&quot;:&quot;FIGURE_OBJECT&quot;,&quot;relativeTransform&quot;:{&quot;translate&quot;:{&quot;x&quot;:-353.62072475536337,&quot;y&quot;:-167.48258773008416},&quot;rotate&quot;:0,&quot;skewX&quot;:0,&quot;scale&quot;:{&quot;x&quot;:0.6317462384851625,&quot;y&quot;:0.6317462384851625}},&quot;image&quot;:{&quot;url&quot;:&quot;https://icons.biorender.com/biorender/5f23394da3999300283fe7a1/20200814144724/image/beaker-small-1-3-liquid.png&quot;,&quot;fallbackUrl&quot;:&quot;https://res.cloudinary.com/dlcjuc3ej/image/upload/v1597416444/rfijxxabg5impyws4nig.svg#/keystone/api/icons/5f23394da3999300283fe7a1/20200814144724/image/beaker-small-1-3-liquid.svg&quot;,&quot;isPremium&quot;:true,&quot;size&quot;:{&quot;x&quot;:100,&quot;y&quot;:130.67484662576686}},&quot;source&quot;:{&quot;id&quot;:&quot;5f23394da3999300283fe7a1&quot;,&quot;type&quot;:&quot;ASSETS&quot;},&quot;isPremium&quot;:true,&quot;parent&quot;:{&quot;type&quot;:&quot;CHILD&quot;,&quot;parentId&quot;:&quot;2c34a898-5b85-4bd6-8bbf-859e5b469811&quot;,&quot;order&quot;:&quot;95&quot;}},&quot;2843798b-3a97-4945-bc74-c88b77d51891&quot;:{&quot;id&quot;:&quot;2843798b-3a97-4945-bc74-c88b77d51891&quot;,&quot;name&quot;:&quot;Beaker (pouring)&quot;,&quot;displayName&quot;:&quot;&quot;,&quot;type&quot;:&quot;FIGURE_OBJECT&quot;,&quot;relativeTransform&quot;:{&quot;translate&quot;:{&quot;x&quot;:-135.90358099921264,&quot;y&quot;:-167.48321947632266},&quot;rotate&quot;:0,&quot;skewX&quot;:0,&quot;scale&quot;:{&quot;x&quot;:0.6317462384851625,&quot;y&quot;:0.6317462384851625}},&quot;image&quot;:{&quot;url&quot;:&quot;https://icons.biorender.com/biorender/5f35a9658d485800287e5229/20200813210027/image/beaker-pouring.png&quot;,&quot;fallbackUrl&quot;:&quot;https://res.cloudinary.com/dlcjuc3ej/image/upload/v1597352427/exd80mg9fcya9fwxzrj7.svg#/keystone/api/icons/5f35a9658d485800287e5229/20200813210027/image/beaker-pouring.svg&quot;,&quot;isPremium&quot;:true,&quot;size&quot;:{&quot;x&quot;:132,&quot;y&quot;:119.74683544303797}},&quot;source&quot;:{&quot;id&quot;:&quot;5f35a9658d485800287e5229&quot;,&quot;type&quot;:&quot;ASSETS&quot;},&quot;isPremium&quot;:true,&quot;parent&quot;:{&quot;type&quot;:&quot;CHILD&quot;,&quot;parentId&quot;:&quot;2c34a898-5b85-4bd6-8bbf-859e5b469811&quot;,&quot;order&quot;:&quot;98&quot;}},&quot;58c50631-6278-4471-bd5e-1e05ecb14c83&quot;:{&quot;id&quot;:&quot;58c50631-6278-4471-bd5e-1e05ecb14c83&quot;,&quot;name&quot;:&quot;Beaker (2/5 liquid)&quot;,&quot;displayName&quot;:&quot;&quot;,&quot;type&quot;:&quot;FIGURE_OBJECT&quot;,&quot;relativeTransform&quot;:{&quot;translate&quot;:{&quot;x&quot;:-254.43671231483182,&quot;y&quot;:-292.1890783925239},&quot;rotate&quot;:0,&quot;skewX&quot;:0,&quot;scale&quot;:{&quot;x&quot;:0.6317462384851625,&quot;y&quot;:0.6317462384851625}},&quot;image&quot;:{&quot;url&quot;:&quot;https://icons.biorender.com/biorender/5f2329c3eecb0b002880a65e/20200730201415/image/beaker-2-5-liquid.png&quot;,&quot;fallbackUrl&quot;:&quot;https://res.cloudinary.com/dlcjuc3ej/image/upload/v1596140055/jyvrhcx1axxdndslsxju.svg#/keystone/api/icons/5f2329c3eecb0b002880a65e/20200730201415/image/beaker-2-5-liquid.svg&quot;,&quot;isPremium&quot;:true,&quot;size&quot;:{&quot;x&quot;:150,&quot;y&quot;:175}},&quot;source&quot;:{&quot;id&quot;:&quot;5f2329c3eecb0b002880a65e&quot;,&quot;type&quot;:&quot;ASSETS&quot;},&quot;isPremium&quot;:true,&quot;parent&quot;:{&quot;type&quot;:&quot;CHILD&quot;,&quot;parentId&quot;:&quot;2c34a898-5b85-4bd6-8bbf-859e5b469811&quot;,&quot;order&quot;:&quot;99&quot;}},&quot;1ff4e172-ddc3-48dc-b253-e3f4b1b5c42b&quot;:{&quot;id&quot;:&quot;1ff4e172-ddc3-48dc-b253-e3f4b1b5c42b&quot;,&quot;name&quot;:&quot;Beaker (3/5 liquid)&quot;,&quot;displayName&quot;:&quot;&quot;,&quot;type&quot;:&quot;FIGURE_OBJECT&quot;,&quot;relativeTransform&quot;:{&quot;translate&quot;:{&quot;x&quot;:-171.6781620533349,&quot;y&quot;:-292.18958526468543},&quot;rotate&quot;:0,&quot;skewX&quot;:0,&quot;scale&quot;:{&quot;x&quot;:0.6317462384851625,&quot;y&quot;:0.6317462384851625}},&quot;image&quot;:{&quot;url&quot;:&quot;https://icons.biorender.com/biorender/5f20855513d95000281c5402/20200729160253/image/beaker-3-5-liquid.png&quot;,&quot;fallbackUrl&quot;:&quot;https://res.cloudinary.com/dlcjuc3ej/image/upload/v1596038573/lrx6avvbzsamoo22itzm.svg#/keystone/api/icons/5f20855513d95000281c5402/20200729160253/image/beaker-3-5-liquid.svg&quot;,&quot;isPremium&quot;:true,&quot;size&quot;:{&quot;x&quot;:150,&quot;y&quot;:175}},&quot;source&quot;:{&quot;id&quot;:&quot;5f20855513d95000281c5402&quot;,&quot;type&quot;:&quot;ASSETS&quot;},&quot;isPremium&quot;:true,&quot;parent&quot;:{&quot;type&quot;:&quot;CHILD&quot;,&quot;parentId&quot;:&quot;2c34a898-5b85-4bd6-8bbf-859e5b469811&quot;,&quot;order&quot;:&quot;995&quot;}},&quot;b9d87f0b-d8c4-4105-a3b0-48ad2c9ab992&quot;:{&quot;id&quot;:&quot;b9d87f0b-d8c4-4105-a3b0-48ad2c9ab992&quot;,&quot;name&quot;:&quot;Beaker (empty)&quot;,&quot;displayName&quot;:&quot;&quot;,&quot;type&quot;:&quot;FIGURE_OBJECT&quot;,&quot;relativeTransform&quot;:{&quot;translate&quot;:{&quot;x&quot;:-418.8134484403214,&quot;y&quot;:-292.18964770172397},&quot;rotate&quot;:0,&quot;skewX&quot;:0,&quot;scale&quot;:{&quot;x&quot;:0.6317462384851625,&quot;y&quot;:0.6317462384851625}},&quot;image&quot;:{&quot;url&quot;:&quot;https://icons.biorender.com/biorender/5f232b2aeecb0b002880a6d2/20200730202124/image/beaker-empty-1.png&quot;,&quot;fallbackUrl&quot;:&quot;https://res.cloudinary.com/dlcjuc3ej/image/upload/v1596140484/lxsx9fqjivulbxngqm6l.svg#/keystone/api/icons/5f232b2aeecb0b002880a6d2/20200730202124/image/beaker-empty-1.svg&quot;,&quot;isPremium&quot;:false,&quot;size&quot;:{&quot;x&quot;:150,&quot;y&quot;:175}},&quot;source&quot;:{&quot;id&quot;:&quot;5f232b2aeecb0b002880a6d2&quot;,&quot;type&quot;:&quot;ASSETS&quot;},&quot;isPremium&quot;:false,&quot;parent&quot;:{&quot;type&quot;:&quot;CHILD&quot;,&quot;parentId&quot;:&quot;2c34a898-5b85-4bd6-8bbf-859e5b469811&quot;,&quot;order&quot;:&quot;997&quot;}},&quot;415db0ef-02e2-43d1-a551-7a04223bb84e&quot;:{&quot;id&quot;:&quot;415db0ef-02e2-43d1-a551-7a04223bb84e&quot;,&quot;name&quot;:&quot;Beaker (full)&quot;,&quot;displayName&quot;:&quot;&quot;,&quot;type&quot;:&quot;FIGURE_OBJECT&quot;,&quot;relativeTransform&quot;:{&quot;translate&quot;:{&quot;x&quot;:-90.05972398257029,&quot;y&quot;:-292.189520369029},&quot;rotate&quot;:0,&quot;skewX&quot;:0,&quot;scale&quot;:{&quot;x&quot;:0.6317462384851625,&quot;y&quot;:0.6317462384851625}},&quot;image&quot;:{&quot;url&quot;:&quot;https://icons.biorender.com/biorender/5f232a20eecb0b002880a682/20200730212310/image/beaker-full-1.png&quot;,&quot;fallbackUrl&quot;:&quot;https://res.cloudinary.com/dlcjuc3ej/image/upload/v1596144190/x6ssj6jtlyhtvrni1kpt.svg#/keystone/api/icons/5f232a20eecb0b002880a682/20200730212310/image/beaker-full-1.svg&quot;,&quot;isPremium&quot;:false,&quot;size&quot;:{&quot;x&quot;:150,&quot;y&quot;:175}},&quot;source&quot;:{&quot;id&quot;:&quot;5f232a20eecb0b002880a682&quot;,&quot;type&quot;:&quot;ASSETS&quot;},&quot;isPremium&quot;:false,&quot;parent&quot;:{&quot;type&quot;:&quot;CHILD&quot;,&quot;parentId&quot;:&quot;2c34a898-5b85-4bd6-8bbf-859e5b469811&quot;,&quot;order&quot;:&quot;998&quot;}},&quot;1eb4c74d-0011-44e4-a397-08f0d6da5869&quot;:{&quot;id&quot;:&quot;1eb4c74d-0011-44e4-a397-08f0d6da5869&quot;,&quot;name&quot;:&quot;Beaker (1/5 liquid)&quot;,&quot;displayName&quot;:&quot;&quot;,&quot;type&quot;:&quot;FIGURE_OBJECT&quot;,&quot;relativeTransform&quot;:{&quot;translate&quot;:{&quot;x&quot;:-337.8270088148139,&quot;y&quot;:-292.18933305791364},&quot;rotate&quot;:0,&quot;skewX&quot;:0,&quot;scale&quot;:{&quot;x&quot;:0.6317462384851625,&quot;y&quot;:0.6317462384851625}},&quot;image&quot;:{&quot;url&quot;:&quot;https://icons.biorender.com/biorender/5f232939eecb0b002880a636/20200730201159/image/beaker-1-5-liquid.png&quot;,&quot;fallbackUrl&quot;:&quot;https://res.cloudinary.com/dlcjuc3ej/image/upload/v1596139919/udxfwzdmt53bjdghqnrz.svg#/keystone/api/icons/5f232939eecb0b002880a636/20200730201159/image/beaker-1-5-liquid.svg&quot;,&quot;isPremium&quot;:true,&quot;size&quot;:{&quot;x&quot;:150,&quot;y&quot;:175}},&quot;source&quot;:{&quot;id&quot;:&quot;5f232939eecb0b002880a636&quot;,&quot;type&quot;:&quot;ASSETS&quot;},&quot;isPremium&quot;:true,&quot;parent&quot;:{&quot;type&quot;:&quot;CHILD&quot;,&quot;parentId&quot;:&quot;2c34a898-5b85-4bd6-8bbf-859e5b469811&quot;,&quot;order&quot;:&quot;999&quot;}},&quot;01e6db66-664e-42c4-af44-7d36ead052e2&quot;:{&quot;id&quot;:&quot;01e6db66-664e-42c4-af44-7d36ead052e2&quot;,&quot;name&quot;:&quot;Beaker (small, 1/2 liquid)&quot;,&quot;displayName&quot;:&quot;Small beaker (1/2 liquid)&quot;,&quot;type&quot;:&quot;FIGURE_OBJECT&quot;,&quot;relativeTransform&quot;:{&quot;translate&quot;:{&quot;x&quot;:-290.44624053263203,&quot;y&quot;:-167.48239796035085},&quot;rotate&quot;:0,&quot;skewX&quot;:0,&quot;scale&quot;:{&quot;x&quot;:0.6317462384851625,&quot;y&quot;:0.6317462384851625}},&quot;image&quot;:{&quot;url&quot;:&quot;https://icons.biorender.com/biorender/5f232fbaa3999300283fe740/20200814144835/image/beaker-small-1-2-liquid.png&quot;,&quot;fallbackUrl&quot;:&quot;https://res.cloudinary.com/dlcjuc3ej/image/upload/v1597416515/plwd1hxycdckeiwzwucf.svg#/keystone/api/icons/5f232fbaa3999300283fe740/20200814144835/image/beaker-small-1-2-liquid.svg&quot;,&quot;isPremium&quot;:true,&quot;size&quot;:{&quot;x&quot;:100,&quot;y&quot;:130.67484662576686}},&quot;source&quot;:{&quot;id&quot;:&quot;5f232fbaa3999300283fe740&quot;,&quot;type&quot;:&quot;ASSETS&quot;},&quot;isPremium&quot;:true,&quot;parent&quot;:{&quot;type&quot;:&quot;CHILD&quot;,&quot;parentId&quot;:&quot;2c34a898-5b85-4bd6-8bbf-859e5b469811&quot;,&quot;order&quot;:&quot;97&quot;}},&quot;171288b5-3667-4f97-9efd-22ee8bba4db8&quot;:{&quot;id&quot;:&quot;171288b5-3667-4f97-9efd-22ee8bba4db8&quot;,&quot;name&quot;:&quot;Beaker (small, 2/3 liquid)&quot;,&quot;displayName&quot;:&quot;Small beaker (2/3 liquid)&quot;,&quot;type&quot;:&quot;FIGURE_OBJECT&quot;,&quot;relativeTransform&quot;:{&quot;translate&quot;:{&quot;x&quot;:196.24437491675212,&quot;y&quot;:-170.9353114734584},&quot;rotate&quot;:0,&quot;skewX&quot;:0,&quot;scale&quot;:{&quot;x&quot;:0.6317462384851625,&quot;y&quot;:0.6317462384851625}},&quot;image&quot;:{&quot;url&quot;:&quot;https://icons.biorender.com/biorender/5f233943a3999300283fe799/beaker-small-2-3-liquid.png&quot;,&quot;fallbackUrl&quot;:&quot;https://res.cloudinary.com/dlcjuc3ej/image/upload/v1596143915/x2pqrd8eqyc6exidhwhx.svg#/keystone/api/icons/5f233943a3999300283fe799/beaker-small-2-3-liquid.svg&quot;,&quot;isPremium&quot;:true,&quot;size&quot;:{&quot;x&quot;:100,&quot;y&quot;:130.67484662576686}},&quot;source&quot;:{&quot;id&quot;:&quot;5f23384da3999300283fe768&quot;,&quot;type&quot;:&quot;ASSETS&quot;},&quot;isPremium&quot;:true,&quot;parent&quot;:{&quot;type&quot;:&quot;CHILD&quot;,&quot;parentId&quot;:&quot;2c34a898-5b85-4bd6-8bbf-859e5b469811&quot;,&quot;order&quot;:&quot;9991&quot;}},&quot;313c5c37-9069-4f22-8b91-800a5910e503&quot;:{&quot;id&quot;:&quot;313c5c37-9069-4f22-8b91-800a5910e503&quot;,&quot;name&quot;:&quot;Beaker (small, 1/3 liquid)&quot;,&quot;displayName&quot;:&quot;Small beaker (1/3 liquid)&quot;,&quot;type&quot;:&quot;FIGURE_OBJECT&quot;,&quot;relativeTransform&quot;:{&quot;translate&quot;:{&quot;x&quot;:69.8951542645176,&quot;y&quot;:-170.9346172901815},&quot;rotate&quot;:0,&quot;skewX&quot;:0,&quot;scale&quot;:{&quot;x&quot;:0.6317462384851625,&quot;y&quot;:0.6317462384851625}},&quot;image&quot;:{&quot;url&quot;:&quot;https://icons.biorender.com/biorender/5f2339b2a3999300283fe7c1/beaker-small-1-3-liquid.png&quot;,&quot;fallbackUrl&quot;:&quot;https://res.cloudinary.com/dlcjuc3ej/image/upload/v1596144043/cf8w0eenv21oyqntrd83.svg#/keystone/api/icons/5f2339b2a3999300283fe7c1/beaker-small-1-3-liquid.svg&quot;,&quot;isPremium&quot;:true,&quot;size&quot;:{&quot;x&quot;:100,&quot;y&quot;:130.67484662576686}},&quot;source&quot;:{&quot;id&quot;:&quot;5f23394da3999300283fe7a1&quot;,&quot;type&quot;:&quot;ASSETS&quot;},&quot;isPremium&quot;:true,&quot;parent&quot;:{&quot;type&quot;:&quot;CHILD&quot;,&quot;parentId&quot;:&quot;2c34a898-5b85-4bd6-8bbf-859e5b469811&quot;,&quot;order&quot;:&quot;9992&quot;}},&quot;ba5f5d6c-a975-4174-892c-155adbff2733&quot;:{&quot;id&quot;:&quot;ba5f5d6c-a975-4174-892c-155adbff2733&quot;,&quot;name&quot;:&quot;Beaker (pouring)&quot;,&quot;displayName&quot;:&quot;&quot;,&quot;type&quot;:&quot;FIGURE_OBJECT&quot;,&quot;relativeTransform&quot;:{&quot;translate&quot;:{&quot;x&quot;:287.61229802066833,&quot;y&quot;:-170.93524903641998},&quot;rotate&quot;:0,&quot;skewX&quot;:0,&quot;scale&quot;:{&quot;x&quot;:0.6317462384851625,&quot;y&quot;:0.6317462384851625}},&quot;image&quot;:{&quot;url&quot;:&quot;https://icons.biorender.com/biorender/5f35a9f28d485800287e5249/beaker-pouring.png&quot;,&quot;fallbackUrl&quot;:&quot;https://res.cloudinary.com/dlcjuc3ej/image/upload/v1597352427/yajrdp7hivr87tagwxfg.svg#/keystone/api/icons/5f35a9f28d485800287e5249/beaker-pouring.svg&quot;,&quot;isPremium&quot;:true,&quot;size&quot;:{&quot;x&quot;:132,&quot;y&quot;:119.74683544303797}},&quot;source&quot;:{&quot;id&quot;:&quot;5f35a9658d485800287e5229&quot;,&quot;type&quot;:&quot;ASSETS&quot;},&quot;isPremium&quot;:true,&quot;parent&quot;:{&quot;type&quot;:&quot;CHILD&quot;,&quot;parentId&quot;:&quot;2c34a898-5b85-4bd6-8bbf-859e5b469811&quot;,&quot;order&quot;:&quot;9993&quot;}},&quot;80811fac-f140-466d-8faa-31d45dab10c7&quot;:{&quot;id&quot;:&quot;80811fac-f140-466d-8faa-31d45dab10c7&quot;,&quot;name&quot;:&quot;Beaker (2/5 liquid)&quot;,&quot;displayName&quot;:&quot;&quot;,&quot;type&quot;:&quot;FIGURE_OBJECT&quot;,&quot;relativeTransform&quot;:{&quot;translate&quot;:{&quot;x&quot;:169.07916670504915,&quot;y&quot;:-295.64110795262127},&quot;rotate&quot;:0,&quot;skewX&quot;:0,&quot;scale&quot;:{&quot;x&quot;:0.6317462384851625,&quot;y&quot;:0.6317462384851625}},&quot;image&quot;:{&quot;url&quot;:&quot;https://icons.biorender.com/biorender/6230958d284b9a0029559330/beaker-2-5-liquid.png&quot;,&quot;fallbackUrl&quot;:&quot;https://res.cloudinary.com/dlcjuc3ej/image/upload/v1647351179/flv32jhyjbghcyl2eekr.svg#/keystone/api/icons/6230958d284b9a0029559330/beaker-2-5-liquid.svg&quot;,&quot;isPremium&quot;:true,&quot;size&quot;:{&quot;x&quot;:150,&quot;y&quot;:175}},&quot;source&quot;:{&quot;id&quot;:&quot;5f2329c3eecb0b002880a65e&quot;,&quot;type&quot;:&quot;ASSETS&quot;},&quot;isPremium&quot;:true,&quot;parent&quot;:{&quot;type&quot;:&quot;CHILD&quot;,&quot;parentId&quot;:&quot;2c34a898-5b85-4bd6-8bbf-859e5b469811&quot;,&quot;order&quot;:&quot;9995&quot;}},&quot;47315ec3-8436-4191-afcd-fcf4446fa4ae&quot;:{&quot;id&quot;:&quot;47315ec3-8436-4191-afcd-fcf4446fa4ae&quot;,&quot;name&quot;:&quot;Beaker (3/5 liquid)&quot;,&quot;displayName&quot;:&quot;&quot;,&quot;type&quot;:&quot;FIGURE_OBJECT&quot;,&quot;relativeTransform&quot;:{&quot;translate&quot;:{&quot;x&quot;:251.8377169665461,&quot;y&quot;:-295.6416148247827},&quot;rotate&quot;:0,&quot;skewX&quot;:0,&quot;scale&quot;:{&quot;x&quot;:0.6317462384851625,&quot;y&quot;:0.6317462384851625}},&quot;image&quot;:{&quot;url&quot;:&quot;https://icons.biorender.com/biorender/5f219db5f0d8bf0028784623/beaker-3-5-liquid.png&quot;,&quot;fallbackUrl&quot;:&quot;https://res.cloudinary.com/dlcjuc3ej/image/upload/v1596038573/v9rsts7fmiwmdqwppqyf.svg#/keystone/api/icons/5f219db5f0d8bf0028784623/beaker-3-5-liquid.svg&quot;,&quot;isPremium&quot;:true,&quot;size&quot;:{&quot;x&quot;:150,&quot;y&quot;:175}},&quot;source&quot;:{&quot;id&quot;:&quot;5f20855513d95000281c5402&quot;,&quot;type&quot;:&quot;ASSETS&quot;},&quot;isPremium&quot;:true,&quot;parent&quot;:{&quot;type&quot;:&quot;CHILD&quot;,&quot;parentId&quot;:&quot;2c34a898-5b85-4bd6-8bbf-859e5b469811&quot;,&quot;order&quot;:&quot;99955&quot;}},&quot;be58e0b7-3d41-418d-993a-89511fe0ea7b&quot;:{&quot;id&quot;:&quot;be58e0b7-3d41-418d-993a-89511fe0ea7b&quot;,&quot;name&quot;:&quot;Beaker (full)&quot;,&quot;displayName&quot;:&quot;&quot;,&quot;type&quot;:&quot;FIGURE_OBJECT&quot;,&quot;relativeTransform&quot;:{&quot;translate&quot;:{&quot;x&quot;:333.45615503731074,&quot;y&quot;:-295.6415499291263},&quot;rotate&quot;:0,&quot;skewX&quot;:0,&quot;scale&quot;:{&quot;x&quot;:0.6317462384851625,&quot;y&quot;:0.6317462384851625}},&quot;image&quot;:{&quot;url&quot;:&quot;https://icons.biorender.com/biorender/5f232b28eecb0b002880a6ca/beaker-full-1.png&quot;,&quot;fallbackUrl&quot;:&quot;https://res.cloudinary.com/dlcjuc3ej/image/upload/v1596140321/ohgj9jrrvb8enxetxkkj.svg#/keystone/api/icons/5f232b28eecb0b002880a6ca/beaker-full-1.svg&quot;,&quot;isPremium&quot;:false,&quot;size&quot;:{&quot;x&quot;:150,&quot;y&quot;:175}},&quot;source&quot;:{&quot;id&quot;:&quot;5f232a20eecb0b002880a682&quot;,&quot;type&quot;:&quot;ASSETS&quot;},&quot;isPremium&quot;:false,&quot;parent&quot;:{&quot;type&quot;:&quot;CHILD&quot;,&quot;parentId&quot;:&quot;2c34a898-5b85-4bd6-8bbf-859e5b469811&quot;,&quot;order&quot;:&quot;9997&quot;}},&quot;f991774b-8239-4b53-a40f-72676a631259&quot;:{&quot;id&quot;:&quot;f991774b-8239-4b53-a40f-72676a631259&quot;,&quot;name&quot;:&quot;Beaker (1/5 liquid)&quot;,&quot;displayName&quot;:&quot;&quot;,&quot;type&quot;:&quot;FIGURE_OBJECT&quot;,&quot;relativeTransform&quot;:{&quot;translate&quot;:{&quot;x&quot;:85.68887020506713,&quot;y&quot;:-295.64136261801093},&quot;rotate&quot;:0,&quot;skewX&quot;:0,&quot;scale&quot;:{&quot;x&quot;:0.6317462384851625,&quot;y&quot;:0.6317462384851625}},&quot;image&quot;:{&quot;url&quot;:&quot;https://icons.biorender.com/biorender/5f232996eecb0b002880a656/beaker-1-5-liquid.png&quot;,&quot;fallbackUrl&quot;:&quot;https://res.cloudinary.com/dlcjuc3ej/image/upload/v1596139919/ookghi6s41utjuzvhwaf.svg#/keystone/api/icons/5f232996eecb0b002880a656/beaker-1-5-liquid.svg&quot;,&quot;isPremium&quot;:true,&quot;size&quot;:{&quot;x&quot;:150,&quot;y&quot;:175}},&quot;source&quot;:{&quot;id&quot;:&quot;5f232939eecb0b002880a636&quot;,&quot;type&quot;:&quot;ASSETS&quot;},&quot;isPremium&quot;:true,&quot;parent&quot;:{&quot;type&quot;:&quot;CHILD&quot;,&quot;parentId&quot;:&quot;2c34a898-5b85-4bd6-8bbf-859e5b469811&quot;,&quot;order&quot;:&quot;9998&quot;}},&quot;3598253c-a461-4a27-972b-205d586e9eca&quot;:{&quot;id&quot;:&quot;3598253c-a461-4a27-972b-205d586e9eca&quot;,&quot;name&quot;:&quot;Beaker (small, 1/2 liquid)&quot;,&quot;displayName&quot;:&quot;Small beaker (1/2 liquid)&quot;,&quot;type&quot;:&quot;FIGURE_OBJECT&quot;,&quot;relativeTransform&quot;:{&quot;translate&quot;:{&quot;x&quot;:133.06963848724894,&quot;y&quot;:-170.9344275204482},&quot;rotate&quot;:0,&quot;skewX&quot;:0,&quot;scale&quot;:{&quot;x&quot;:0.6317462384851625,&quot;y&quot;:0.6317462384851625}},&quot;image&quot;:{&quot;url&quot;:&quot;https://icons.biorender.com/biorender/5f233828a3999300283fe760/beaker-small-1-2-liquid.png&quot;,&quot;fallbackUrl&quot;:&quot;https://res.cloudinary.com/dlcjuc3ej/image/upload/v1596143648/ef8nxiuai0ej6vvjap49.svg#/keystone/api/icons/5f233828a3999300283fe760/beaker-small-1-2-liquid.svg&quot;,&quot;isPremium&quot;:true,&quot;size&quot;:{&quot;x&quot;:100,&quot;y&quot;:130.67484662576686}},&quot;source&quot;:{&quot;id&quot;:&quot;5f232fbaa3999300283fe740&quot;,&quot;type&quot;:&quot;ASSETS&quot;},&quot;isPremium&quot;:true,&quot;parent&quot;:{&quot;type&quot;:&quot;CHILD&quot;,&quot;parentId&quot;:&quot;2c34a898-5b85-4bd6-8bbf-859e5b469811&quot;,&quot;order&quot;:&quot;99925&quot;}},&quot;1c742d58-e876-417e-aa0f-b48b8231b914&quot;:{&quot;id&quot;:&quot;1c742d58-e876-417e-aa0f-b48b8231b914&quot;,&quot;name&quot;:&quot;Bottle (500mL)&quot;,&quot;displayName&quot;:&quot;&quot;,&quot;type&quot;:&quot;FIGURE_OBJECT&quot;,&quot;relativeTransform&quot;:{&quot;translate&quot;:{&quot;x&quot;:-400.39971282410573,&quot;y&quot;:-7.033596886575225},&quot;rotate&quot;:0,&quot;skewX&quot;:0,&quot;scale&quot;:{&quot;x&quot;:1,&quot;y&quot;:1}},&quot;image&quot;:{&quot;url&quot;:&quot;https://icons.biorender.com/biorender/5bb38ec45c30a113007e57a4/bottle-500ml.png&quot;,&quot;fallbackUrl&quot;:&quot;https://res.cloudinary.com/dlcjuc3ej/image/upload/v1538494144/t58syyan753bsmdfrhbh.svg#/keystone/api/icons/5bb38ec45c30a113007e57a4/bottle-500ml.svg&quot;,&quot;isPremium&quot;:false,&quot;size&quot;:{&quot;x&quot;:100,&quot;y&quot;:182.03883495145632}},&quot;source&quot;:{&quot;id&quot;:&quot;5bb38e9c35024313003c81c1&quot;,&quot;type&quot;:&quot;ASSETS&quot;},&quot;isPremium&quot;:false,&quot;parent&quot;:{&quot;type&quot;:&quot;CHILD&quot;,&quot;parentId&quot;:&quot;2c34a898-5b85-4bd6-8bbf-859e5b469811&quot;,&quot;order&quot;:&quot;9999&quot;},&quot;styles&quot;:{&quot;cap&quot;:[{&quot;styleName&quot;:&quot;MONOCHROME_COLOR&quot;,&quot;index&quot;:0,&quot;color&quot;:&quot;#F39F37&quot;}]}},&quot;ccd71202-f78d-4d4c-be84-1f3d79ebd02f&quot;:{&quot;id&quot;:&quot;ccd71202-f78d-4d4c-be84-1f3d79ebd02f&quot;,&quot;name&quot;:&quot;Bottle (250mL)&quot;,&quot;displayName&quot;:&quot;&quot;,&quot;type&quot;:&quot;FIGURE_OBJECT&quot;,&quot;relativeTransform&quot;:{&quot;translate&quot;:{&quot;x&quot;:-284.53293773150415,&quot;y&quot;:15.569699610821942},&quot;rotate&quot;:0,&quot;skewX&quot;:0,&quot;scale&quot;:{&quot;x&quot;:1,&quot;y&quot;:1}},&quot;image&quot;:{&quot;url&quot;:&quot;https://icons.biorender.com/biorender/5bb38f8235024313003c81c8/bottle-250ml.png&quot;,&quot;fallbackUrl&quot;:&quot;https://res.cloudinary.com/dlcjuc3ej/image/upload/v1538494314/csxur3l3aqgccp8r5y2t.svg#/keystone/api/icons/5bb38f8235024313003c81c8/bottle-250ml.svg&quot;,&quot;isPremium&quot;:false,&quot;size&quot;:{&quot;x&quot;:75,&quot;y&quot;:136.83206106870227}},&quot;source&quot;:{&quot;id&quot;:&quot;5bb38f2b35024313003c81c2&quot;,&quot;type&quot;:&quot;ASSETS&quot;},&quot;isPremium&quot;:false,&quot;parent&quot;:{&quot;type&quot;:&quot;CHILD&quot;,&quot;parentId&quot;:&quot;2c34a898-5b85-4bd6-8bbf-859e5b469811&quot;,&quot;order&quot;:&quot;99995&quot;},&quot;styles&quot;:{&quot;cap&quot;:[{&quot;styleName&quot;:&quot;MONOCHROME_COLOR&quot;,&quot;index&quot;:0,&quot;color&quot;:&quot;#F39F37&quot;}]}},&quot;e032287a-fd38-4bad-9659-710d9f7f421b&quot;:{&quot;id&quot;:&quot;e032287a-fd38-4bad-9659-710d9f7f421b&quot;,&quot;name&quot;:&quot;Bottle (500mL)&quot;,&quot;displayName&quot;:&quot;&quot;,&quot;type&quot;:&quot;FIGURE_OBJECT&quot;,&quot;relativeTransform&quot;:{&quot;translate&quot;:{&quot;x&quot;:-157.05596108219007,&quot;y&quot;:-7.035193773150411},&quot;rotate&quot;:0,&quot;skewX&quot;:0,&quot;scale&quot;:{&quot;x&quot;:1,&quot;y&quot;:1}},&quot;image&quot;:{&quot;url&quot;:&quot;https://icons.biorender.com/biorender/5bb38ec45c30a113007e57a4/bottle-500ml.png&quot;,&quot;fallbackUrl&quot;:&quot;https://res.cloudinary.com/dlcjuc3ej/image/upload/v1538494144/t58syyan753bsmdfrhbh.svg#/keystone/api/icons/5bb38ec45c30a113007e57a4/bottle-500ml.svg&quot;,&quot;isPremium&quot;:false,&quot;size&quot;:{&quot;x&quot;:100,&quot;y&quot;:182.03883495145632}},&quot;source&quot;:{&quot;id&quot;:&quot;5bb38e9c35024313003c81c1&quot;,&quot;type&quot;:&quot;ASSETS&quot;},&quot;isPremium&quot;:false,&quot;parent&quot;:{&quot;type&quot;:&quot;CHILD&quot;,&quot;parentId&quot;:&quot;2c34a898-5b85-4bd6-8bbf-859e5b469811&quot;,&quot;order&quot;:&quot;99997&quot;},&quot;styles&quot;:{&quot;liquid&quot;:[{&quot;styleName&quot;:&quot;MONOCHROME_COLOR&quot;,&quot;index&quot;:0,&quot;color&quot;:&quot;#9DDFE8&quot;}],&quot;cap&quot;:[{&quot;styleName&quot;:&quot;MONOCHROME_COLOR&quot;,&quot;index&quot;:0,&quot;color&quot;:&quot;#F39F37&quot;}]}},&quot;9c3b91fe-a9f3-4431-8056-c50a4e157bf7&quot;:{&quot;id&quot;:&quot;9c3b91fe-a9f3-4431-8056-c50a4e157bf7&quot;,&quot;name&quot;:&quot;Bottle (250mL)&quot;,&quot;displayName&quot;:&quot;&quot;,&quot;type&quot;:&quot;FIGURE_OBJECT&quot;,&quot;relativeTransform&quot;:{&quot;translate&quot;:{&quot;x&quot;:-56.70798443287606,&quot;y&quot;:0.0003042809591278228},&quot;rotate&quot;:0,&quot;skewX&quot;:0,&quot;scale&quot;:{&quot;x&quot;:1,&quot;y&quot;:1}},&quot;image&quot;:{&quot;url&quot;:&quot;https://icons.biorender.com/biorender/5bb38f8235024313003c81c8/bottle-250ml.png&quot;,&quot;fallbackUrl&quot;:&quot;https://res.cloudinary.com/dlcjuc3ej/image/upload/v1538494314/csxur3l3aqgccp8r5y2t.svg#/keystone/api/icons/5bb38f8235024313003c81c8/bottle-250ml.svg&quot;,&quot;isPremium&quot;:false,&quot;size&quot;:{&quot;x&quot;:75,&quot;y&quot;:136.83206106870227}},&quot;source&quot;:{&quot;id&quot;:&quot;5bb38f2b35024313003c81c2&quot;,&quot;type&quot;:&quot;ASSETS&quot;},&quot;isPremium&quot;:false,&quot;parent&quot;:{&quot;type&quot;:&quot;CHILD&quot;,&quot;parentId&quot;:&quot;2c34a898-5b85-4bd6-8bbf-859e5b469811&quot;,&quot;order&quot;:&quot;99998&quot;},&quot;styles&quot;:{&quot;liquid&quot;:[{&quot;styleName&quot;:&quot;MONOCHROME_COLOR&quot;,&quot;index&quot;:0,&quot;color&quot;:&quot;#9DDFE8&quot;}],&quot;cap&quot;:[{&quot;styleName&quot;:&quot;MONOCHROME_COLOR&quot;,&quot;index&quot;:0,&quot;color&quot;:&quot;#F39F37&quot;}]}},&quot;e34daa23-c831-4590-a742-8f25352c25da&quot;:{&quot;id&quot;:&quot;e34daa23-c831-4590-a742-8f25352c25da&quot;,&quot;name&quot;:&quot;Erlenmeyer flask (empty)&quot;,&quot;displayName&quot;:&quot;&quot;,&quot;type&quot;:&quot;FIGURE_OBJECT&quot;,&quot;relativeTransform&quot;:{&quot;translate&quot;:{&quot;x&quot;:-421.51591035113324,&quot;y&quot;:195.77210251510428},&quot;rotate&quot;:0,&quot;skewX&quot;:0,&quot;scale&quot;:{&quot;x&quot;:0.8361000410006675,&quot;y&quot;:0.8166763301977451}},&quot;image&quot;:{&quot;url&quot;:&quot;https://icons.biorender.com/biorender/5f05f95ac7d3f300284a4c02/20200708165140/image/erlenmeyer-flask-empty.png&quot;,&quot;fallbackUrl&quot;:&quot;https://res.cloudinary.com/dlcjuc3ej/image/upload/v1594227100/t7bclfkogw6va60mcrqt.svg#/keystone/api/icons/5f05f95ac7d3f300284a4c02/20200708165140/image/erlenmeyer-flask-empty.svg&quot;,&quot;isPremium&quot;:false,&quot;size&quot;:{&quot;x&quot;:100,&quot;y&quot;:186.81318681318683}},&quot;source&quot;:{&quot;id&quot;:&quot;5f05f95ac7d3f300284a4c02&quot;,&quot;type&quot;:&quot;ASSETS&quot;},&quot;isPremium&quot;:false,&quot;parent&quot;:{&quot;type&quot;:&quot;CHILD&quot;,&quot;parentId&quot;:&quot;2c34a898-5b85-4bd6-8bbf-859e5b469811&quot;,&quot;order&quot;:&quot;99999&quot;}},&quot;fac06eaf-c768-4e51-8b86-1954597879ad&quot;:{&quot;id&quot;:&quot;fac06eaf-c768-4e51-8b86-1954597879ad&quot;,&quot;name&quot;:&quot;Erlenmeyer flask (3/4 liquid)&quot;,&quot;displayName&quot;:&quot;&quot;,&quot;type&quot;:&quot;FIGURE_OBJECT&quot;,&quot;relativeTransform&quot;:{&quot;translate&quot;:{&quot;x&quot;:-136.2663947551625,&quot;y&quot;:191.8713910325807},&quot;rotate&quot;:0,&quot;skewX&quot;:0,&quot;scale&quot;:{&quot;x&quot;:0.8361000410006675,&quot;y&quot;:0.8166763301977451}},&quot;image&quot;:{&quot;url&quot;:&quot;https://icons.biorender.com/biorender/5f04c1c44dd61200280ca5f7/20200707184321/image/erlenmeyer-flask-3-4-liquid.png&quot;,&quot;fallbackUrl&quot;:&quot;https://res.cloudinary.com/dlcjuc3ej/image/upload/v1594147401/qj5ugnuao4fvci7kpvdj.svg#/keystone/api/icons/5f04c1c44dd61200280ca5f7/20200707184321/image/erlenmeyer-flask-3-4-liquid.svg&quot;,&quot;isPremium&quot;:false,&quot;size&quot;:{&quot;x&quot;:100,&quot;y&quot;:186.81318681318683}},&quot;source&quot;:{&quot;id&quot;:&quot;5f04c1c44dd61200280ca5f7&quot;,&quot;type&quot;:&quot;ASSETS&quot;},&quot;isPremium&quot;:false,&quot;parent&quot;:{&quot;type&quot;:&quot;CHILD&quot;,&quot;parentId&quot;:&quot;2c34a898-5b85-4bd6-8bbf-859e5b469811&quot;,&quot;order&quot;:&quot;999995&quot;}},&quot;3408227f-1a18-4b48-b898-f735dfc2dba9&quot;:{&quot;id&quot;:&quot;3408227f-1a18-4b48-b898-f735dfc2dba9&quot;,&quot;name&quot;:&quot;Erlenmeyer flask (1/4 liquid)&quot;,&quot;displayName&quot;:&quot;&quot;,&quot;type&quot;:&quot;FIGURE_OBJECT&quot;,&quot;relativeTransform&quot;:{&quot;translate&quot;:{&quot;x&quot;:-326.4327131104789,&quot;y&quot;:191.87206628940768},&quot;rotate&quot;:0,&quot;skewX&quot;:0,&quot;scale&quot;:{&quot;x&quot;:0.8361000410006675,&quot;y&quot;:0.8166763301977451}},&quot;image&quot;:{&quot;url&quot;:&quot;https://icons.biorender.com/biorender/5f05ed2db073d10028340e93/20200708164747/image/erlenmeyer-flask-1-4-liquid.png&quot;,&quot;fallbackUrl&quot;:&quot;https://res.cloudinary.com/dlcjuc3ej/image/upload/v1594226867/feqvbojwsithcjotreyw.svg#/keystone/api/icons/5f05ed2db073d10028340e93/20200708164747/image/erlenmeyer-flask-1-4-liquid.svg&quot;,&quot;isPremium&quot;:true,&quot;size&quot;:{&quot;x&quot;:100,&quot;y&quot;:186.81318681318683}},&quot;source&quot;:{&quot;id&quot;:&quot;5f05ed2db073d10028340e93&quot;,&quot;type&quot;:&quot;ASSETS&quot;},&quot;isPremium&quot;:true,&quot;parent&quot;:{&quot;type&quot;:&quot;CHILD&quot;,&quot;parentId&quot;:&quot;2c34a898-5b85-4bd6-8bbf-859e5b469811&quot;,&quot;order&quot;:&quot;999997&quot;}},&quot;6dbf28c0-aa86-44cc-a6ac-a3e4cd7db1a3&quot;:{&quot;id&quot;:&quot;6dbf28c0-aa86-44cc-a6ac-a3e4cd7db1a3&quot;,&quot;name&quot;:&quot;Erlenmeyer flask (1/2 liquid)&quot;,&quot;displayName&quot;:&quot;&quot;,&quot;type&quot;:&quot;FIGURE_OBJECT&quot;,&quot;relativeTransform&quot;:{&quot;translate&quot;:{&quot;x&quot;:-231.3495126159064,&quot;y&quot;:191.87190168281145},&quot;rotate&quot;:0,&quot;skewX&quot;:0,&quot;scale&quot;:{&quot;x&quot;:0.8361000410006675,&quot;y&quot;:0.8166763301977451}},&quot;image&quot;:{&quot;url&quot;:&quot;https://icons.biorender.com/biorender/5f05ebae78a2470028cbeabc/20200708164859/image/erlenmeyer-flask-1-2-liquid.png&quot;,&quot;fallbackUrl&quot;:&quot;https://res.cloudinary.com/dlcjuc3ej/image/upload/v1594226939/qjg0bgtvjwemzl62bswa.svg#/keystone/api/icons/5f05ebae78a2470028cbeabc/20200708164859/image/erlenmeyer-flask-1-2-liquid.svg&quot;,&quot;isPremium&quot;:true,&quot;size&quot;:{&quot;x&quot;:100,&quot;y&quot;:186.81318681318683}},&quot;source&quot;:{&quot;id&quot;:&quot;5f05ebae78a2470028cbeabc&quot;,&quot;type&quot;:&quot;ASSETS&quot;},&quot;isPremium&quot;:true,&quot;parent&quot;:{&quot;type&quot;:&quot;CHILD&quot;,&quot;parentId&quot;:&quot;2c34a898-5b85-4bd6-8bbf-859e5b469811&quot;,&quot;order&quot;:&quot;999998&quot;}},&quot;e6b771b8-b429-4aef-94b3-745caa44e0c8&quot;:{&quot;id&quot;:&quot;e6b771b8-b429-4aef-94b3-745caa44e0c8&quot;,&quot;name&quot;:&quot;Erlenmeyer flask (3/4 liquid)&quot;,&quot;displayName&quot;:&quot;&quot;,&quot;type&quot;:&quot;FIGURE_OBJECT&quot;,&quot;relativeTransform&quot;:{&quot;translate&quot;:{&quot;x&quot;:149.70877304256814,&quot;y&quot;:191.8705543474829},&quot;rotate&quot;:0,&quot;skewX&quot;:0,&quot;scale&quot;:{&quot;x&quot;:0.8361000410006675,&quot;y&quot;:0.8166763301977451}},&quot;image&quot;:{&quot;url&quot;:&quot;https://icons.biorender.com/biorender/5f0e1187797816002755eb54/erlenmeyer-flask-3-4-liquid.png&quot;,&quot;fallbackUrl&quot;:&quot;https://res.cloudinary.com/dlcjuc3ej/image/upload/v1594757503/uczyfoevi4n2iqkschkf.svg#/keystone/api/icons/5f0e1187797816002755eb54/erlenmeyer-flask-3-4-liquid.svg&quot;,&quot;isPremium&quot;:false,&quot;size&quot;:{&quot;x&quot;:100,&quot;y&quot;:186.81318681318683}},&quot;source&quot;:{&quot;id&quot;:&quot;5f04c1c44dd61200280ca5f7&quot;,&quot;type&quot;:&quot;ASSETS&quot;},&quot;isPremium&quot;:false,&quot;parent&quot;:{&quot;type&quot;:&quot;CHILD&quot;,&quot;parentId&quot;:&quot;2c34a898-5b85-4bd6-8bbf-859e5b469811&quot;,&quot;order&quot;:&quot;9999985&quot;}},&quot;2159419f-6db6-4f6c-a716-4e02c6c077fc&quot;:{&quot;id&quot;:&quot;2159419f-6db6-4f6c-a716-4e02c6c077fc&quot;,&quot;name&quot;:&quot;Erlenmeyer flask (1/4 liquid)&quot;,&quot;displayName&quot;:&quot;&quot;,&quot;type&quot;:&quot;FIGURE_OBJECT&quot;,&quot;relativeTransform&quot;:{&quot;translate&quot;:{&quot;x&quot;:-46.55664414521397,&quot;y&quot;:191.8712296043099},&quot;rotate&quot;:0,&quot;skewX&quot;:0,&quot;scale&quot;:{&quot;x&quot;:0.8361000410006675,&quot;y&quot;:0.8166763301977451}},&quot;image&quot;:{&quot;url&quot;:&quot;https://icons.biorender.com/biorender/5f0e10d3797816002755eb01/erlenmeyer-flask-1-4-liquid.png&quot;,&quot;fallbackUrl&quot;:&quot;https://res.cloudinary.com/dlcjuc3ej/image/upload/v1594757323/h1egsffa8kvvaobqsaw0.svg#/keystone/api/icons/5f0e10d3797816002755eb01/erlenmeyer-flask-1-4-liquid.svg&quot;,&quot;isPremium&quot;:true,&quot;size&quot;:{&quot;x&quot;:100,&quot;y&quot;:186.81318681318683}},&quot;source&quot;:{&quot;id&quot;:&quot;5f05ed2db073d10028340e93&quot;,&quot;type&quot;:&quot;ASSETS&quot;},&quot;isPremium&quot;:true,&quot;parent&quot;:{&quot;type&quot;:&quot;CHILD&quot;,&quot;parentId&quot;:&quot;2c34a898-5b85-4bd6-8bbf-859e5b469811&quot;,&quot;order&quot;:&quot;999999&quot;}},&quot;bf092849-1cc4-4994-8eb8-ba1e659b6e65&quot;:{&quot;id&quot;:&quot;bf092849-1cc4-4994-8eb8-ba1e659b6e65&quot;,&quot;name&quot;:&quot;Erlenmeyer flask (1/2 liquid)&quot;,&quot;displayName&quot;:&quot;&quot;,&quot;type&quot;:&quot;FIGURE_OBJECT&quot;,&quot;relativeTransform&quot;:{&quot;translate&quot;:{&quot;x&quot;:54.625655181824214,&quot;y&quot;:191.8710649977137},&quot;rotate&quot;:0,&quot;skewX&quot;:0,&quot;scale&quot;:{&quot;x&quot;:0.8361000410006675,&quot;y&quot;:0.8166763301977451}},&quot;image&quot;:{&quot;url&quot;:&quot;https://icons.biorender.com/biorender/5f0e111e797816002755eb2a/erlenmeyer-flask-1-2-liquid.png&quot;,&quot;fallbackUrl&quot;:&quot;https://res.cloudinary.com/dlcjuc3ej/image/upload/v1594757398/ywrqv83gq8dxowbtrpjh.svg#/keystone/api/icons/5f0e111e797816002755eb2a/erlenmeyer-flask-1-2-liquid.svg&quot;,&quot;isPremium&quot;:true,&quot;size&quot;:{&quot;x&quot;:100,&quot;y&quot;:186.81318681318683}},&quot;source&quot;:{&quot;id&quot;:&quot;5f05ebae78a2470028cbeabc&quot;,&quot;type&quot;:&quot;ASSETS&quot;},&quot;isPremium&quot;:true,&quot;parent&quot;:{&quot;type&quot;:&quot;CHILD&quot;,&quot;parentId&quot;:&quot;2c34a898-5b85-4bd6-8bbf-859e5b469811&quot;,&quot;order&quot;:&quot;9999995&quot;}},&quot;cfb8670e-a893-4fce-81a9-11c9c13296a4&quot;:{&quot;id&quot;:&quot;cfb8670e-a893-4fce-81a9-11c9c13296a4&quot;,&quot;name&quot;:&quot;Erlenmeyer flask (pouring)&quot;,&quot;displayName&quot;:&quot;&quot;,&quot;type&quot;:&quot;FIGURE_OBJECT&quot;,&quot;relativeTransform&quot;:{&quot;translate&quot;:{&quot;x&quot;:260.41079340171177,&quot;y&quot;:128.7087479243067},&quot;rotate&quot;:0,&quot;skewX&quot;:0,&quot;scale&quot;:{&quot;x&quot;:1.0438946875126636,&quot;y&quot;:1.0438946875126636}},&quot;image&quot;:{&quot;url&quot;:&quot;https://icons.biorender.com/biorender/5f35a5cd8d485800287e51fb/20200813205543/image/erlenmeyer-flask-pouring.png&quot;,&quot;fallbackUrl&quot;:&quot;https://res.cloudinary.com/dlcjuc3ej/image/upload/v1597352143/dl3s6lsedlihwwigfq4l.svg#/keystone/api/icons/5f35a5cd8d485800287e51fb/20200813205543/image/erlenmeyer-flask-pouring.svg&quot;,&quot;isPremium&quot;:true,&quot;size&quot;:{&quot;x&quot;:132,&quot;y&quot;:85.68421052631578}},&quot;source&quot;:{&quot;id&quot;:&quot;5f35a5cd8d485800287e51fb&quot;,&quot;type&quot;:&quot;ASSETS&quot;},&quot;isPremium&quot;:true,&quot;parent&quot;:{&quot;type&quot;:&quot;CHILD&quot;,&quot;parentId&quot;:&quot;2c34a898-5b85-4bd6-8bbf-859e5b469811&quot;,&quot;order&quot;:&quot;9999997&quot;}},&quot;d78f6019-2f0e-4b85-a9ae-3ffbbbd99ce5&quot;:{&quot;id&quot;:&quot;d78f6019-2f0e-4b85-a9ae-3ffbbbd99ce5&quot;,&quot;name&quot;:&quot;Erlenmeyer flask (pouring)&quot;,&quot;displayName&quot;:&quot;&quot;,&quot;type&quot;:&quot;FIGURE_OBJECT&quot;,&quot;relativeTransform&quot;:{&quot;translate&quot;:{&quot;x&quot;:266.8823922341772,&quot;y&quot;:229.24813177650006},&quot;rotate&quot;:0,&quot;skewX&quot;:0,&quot;scale&quot;:{&quot;x&quot;:0.9458416572096329,&quot;y&quot;:0.9458416572096329}},&quot;image&quot;:{&quot;url&quot;:&quot;https://icons.biorender.com/biorender/5f36a2bc1ab32b0028ca9137/erlenmeyer-flask-pouring.png&quot;,&quot;fallbackUrl&quot;:&quot;https://res.cloudinary.com/dlcjuc3ej/image/upload/v1597416118/igsxdwsfgzsisxyofgcd.svg#/keystone/api/icons/5f36a2bc1ab32b0028ca9137/erlenmeyer-flask-pouring.svg&quot;,&quot;isPremium&quot;:true,&quot;size&quot;:{&quot;x&quot;:132,&quot;y&quot;:85.68421052631578}},&quot;source&quot;:{&quot;id&quot;:&quot;5f35a5cd8d485800287e51fb&quot;,&quot;type&quot;:&quot;ASSETS&quot;},&quot;isPremium&quot;:true,&quot;parent&quot;:{&quot;type&quot;:&quot;CHILD&quot;,&quot;parentId&quot;:&quot;2c34a898-5b85-4bd6-8bbf-859e5b469811&quot;,&quot;order&quot;:&quot;9999998&quot;}},&quot;a1b92588-ad68-455a-8e95-d762fbf6cb68&quot;:{&quot;id&quot;:&quot;a1b92588-ad68-455a-8e95-d762fbf6cb68&quot;,&quot;name&quot;:&quot;Wash bottle (500mL, full)&quot;,&quot;displayName&quot;:&quot;&quot;,&quot;type&quot;:&quot;FIGURE_OBJECT&quot;,&quot;relativeTransform&quot;:{&quot;translate&quot;:{&quot;x&quot;:196.77698112876993,&quot;y&quot;:-20.414191127043452},&quot;rotate&quot;:0,&quot;skewX&quot;:0,&quot;scale&quot;:{&quot;x&quot;:0.621106486550776,&quot;y&quot;:0.621106486550776}},&quot;image&quot;:{&quot;url&quot;:&quot;https://icons.biorender.com/biorender/627a9075b05b7700268a6054/20220510162005/image/wash-bottle-500ml-full.png&quot;,&quot;fallbackUrl&quot;:&quot;https://res.cloudinary.com/dlcjuc3ej/image/upload/v1652199605/sgkwm4agxateogp4zesw.svg#/keystone/api/icons/627a9075b05b7700268a6054/20220510162005/image/wash-bottle-500ml-full.svg&quot;,&quot;isPremium&quot;:false,&quot;size&quot;:{&quot;x&quot;:100,&quot;y&quot;:250}},&quot;source&quot;:{&quot;id&quot;:&quot;627a9075b05b7700268a6054&quot;,&quot;type&quot;:&quot;ASSETS&quot;},&quot;isPremium&quot;:false,&quot;parent&quot;:{&quot;type&quot;:&quot;CHILD&quot;,&quot;parentId&quot;:&quot;2c34a898-5b85-4bd6-8bbf-859e5b469811&quot;,&quot;order&quot;:&quot;99999995&quot;}},&quot;f2aa3ca0-d467-41fc-8120-c015e3a894dd&quot;:{&quot;id&quot;:&quot;f2aa3ca0-d467-41fc-8120-c015e3a894dd&quot;,&quot;name&quot;:&quot;Wash bottle (500mL, empty)&quot;,&quot;displayName&quot;:&quot;&quot;,&quot;type&quot;:&quot;FIGURE_OBJECT&quot;,&quot;relativeTransform&quot;:{&quot;translate&quot;:{&quot;x&quot;:273.25672608790853,&quot;y&quot;:-20.413544676112764},&quot;rotate&quot;:0,&quot;skewX&quot;:0,&quot;scale&quot;:{&quot;x&quot;:0.4946677048595936,&quot;y&quot;:0.4946677048595936}},&quot;image&quot;:{&quot;url&quot;:&quot;https://icons.biorender.com/biorender/627a9022b05b7700268a6051/20220510161837/image/wash-bottle-500ml-empty.png&quot;,&quot;fallbackUrl&quot;:&quot;https://res.cloudinary.com/dlcjuc3ej/image/upload/v1652199517/zxecv4obmzmsm3zjzzif.svg#/keystone/api/icons/627a9022b05b7700268a6051/20220510161837/image/wash-bottle-500ml-empty.svg&quot;,&quot;isPremium&quot;:false,&quot;size&quot;:{&quot;x&quot;:100,&quot;y&quot;:250}},&quot;source&quot;:{&quot;id&quot;:&quot;627a9022b05b7700268a6051&quot;,&quot;type&quot;:&quot;ASSETS&quot;},&quot;isPremium&quot;:false,&quot;parent&quot;:{&quot;type&quot;:&quot;CHILD&quot;,&quot;parentId&quot;:&quot;2c34a898-5b85-4bd6-8bbf-859e5b469811&quot;,&quot;order&quot;:&quot;99999997&quot;}},&quot;e27e0298-458f-44bf-8f6c-286e3393a8d7&quot;:{&quot;id&quot;:&quot;e27e0298-458f-44bf-8f6c-286e3393a8d7&quot;,&quot;name&quot;:&quot;Graduated cylinder (1/2 liquid)&quot;,&quot;displayName&quot;:&quot;&quot;,&quot;type&quot;:&quot;FIGURE_OBJECT&quot;,&quot;relativeTransform&quot;:{&quot;translate&quot;:{&quot;x&quot;:402.60761788342097,&quot;y&quot;:128.70897664931397},&quot;rotate&quot;:0,&quot;skewX&quot;:0,&quot;scale&quot;:{&quot;x&quot;:1,&quot;y&quot;:1}},&quot;image&quot;:{&quot;url&quot;:&quot;https://icons.biorender.com/biorender/6022e28f09be81002881b5f7/20210209201800/image/graduated-cylinder-1-2-liquid.png&quot;,&quot;fallbackUrl&quot;:&quot;https://res.cloudinary.com/dlcjuc3ej/image/upload/v1612901880/iqsjbi75d5urg1a1mv3p.svg#/keystone/api/icons/6022e28f09be81002881b5f7/20210209201800/image/graduated-cylinder-1-2-liquid.svg&quot;,&quot;isPremium&quot;:false,&quot;size&quot;:{&quot;x&quot;:100,&quot;y&quot;:263.4868421052632}},&quot;source&quot;:{&quot;id&quot;:&quot;6022e28f09be81002881b5f7&quot;,&quot;type&quot;:&quot;ASSETS&quot;},&quot;isPremium&quot;:false,&quot;parent&quot;:{&quot;type&quot;:&quot;CHILD&quot;,&quot;parentId&quot;:&quot;2c34a898-5b85-4bd6-8bbf-859e5b469811&quot;,&quot;order&quot;:&quot;99999998&quot;},&quot;styles&quot;:{&quot;liquid&quot;:[{&quot;styleName&quot;:&quot;MONOCHROME_COLOR&quot;,&quot;index&quot;:0,&quot;color&quot;:&quot;#9DDFE8&quot;}]},&quot;opacity&quot;:1},&quot;30a619ad-aecf-4f6b-aa57-a8d819e8d051&quot;:{&quot;id&quot;:&quot;30a619ad-aecf-4f6b-aa57-a8d819e8d051&quot;,&quot;type&quot;:&quot;FIGURE_OBJECT&quot;,&quot;document&quot;:{&quot;type&quot;:&quot;FIGURE&quot;,&quot;canvasType&quot;:&quot;FIGURE&quot;,&quot;units&quot;:&quot;in&quot;},&quot;parent&quot;:{&quot;type&quot;:&quot;DOCUMENT&quot;,&quot;parentId&quot;:&quot;fe0bd7e6-0720-4678-bcd8-c8ab64ee6b6a&quot;,&quot;order&quot;:&quot;75&quot;}},&quot;d6a9c38a-b7a6-4005-b6ef-1b0f31b4b6b3&quot;:{&quot;id&quot;:&quot;d6a9c38a-b7a6-4005-b6ef-1b0f31b4b6b3&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30a619ad-aecf-4f6b-aa57-a8d819e8d051&quot;,&quot;type&quot;:&quot;FRAME&quot;,&quot;order&quot;:&quot;5&quot;}},&quot;1364fb80-b7f7-4cc3-ac79-d45a2a83173f&quot;:{&quot;id&quot;:&quot;1364fb80-b7f7-4cc3-ac79-d45a2a83173f&quot;,&quot;type&quot;:&quot;FIGURE_OBJECT&quot;,&quot;document&quot;:{&quot;type&quot;:&quot;FIGURE&quot;,&quot;canvasType&quot;:&quot;FIGURE&quot;,&quot;units&quot;:&quot;in&quot;},&quot;parent&quot;:{&quot;type&quot;:&quot;DOCUMENT&quot;,&quot;parentId&quot;:&quot;fe0bd7e6-0720-4678-bcd8-c8ab64ee6b6a&quot;,&quot;order&quot;:&quot;36&quot;}},&quot;58c06cdb-fbe6-4da8-9d71-f61245ee104f&quot;:{&quot;id&quot;:&quot;58c06cdb-fbe6-4da8-9d71-f61245ee104f&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364fb80-b7f7-4cc3-ac79-d45a2a83173f&quot;,&quot;type&quot;:&quot;FRAME&quot;,&quot;order&quot;:&quot;5&quot;}},&quot;0d11056f-ab00-4873-8c89-763d92df6e56&quot;:{&quot;id&quot;:&quot;0d11056f-ab00-4873-8c89-763d92df6e56&quot;,&quot;name&quot;:&quot;Pipette&quot;,&quot;displayName&quot;:&quot;&quot;,&quot;type&quot;:&quot;FIGURE_OBJECT&quot;,&quot;relativeTransform&quot;:{&quot;translate&quot;:{&quot;x&quot;:-365.8988334550692,&quot;y&quot;:-96.5321975940571},&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7&quot;},&quot;styles&quot;:{&quot;secondary_color&quot;:[{&quot;styleName&quot;:&quot;MONOCHROME_COLOR&quot;,&quot;index&quot;:0,&quot;color&quot;:&quot;#5AAA46&quot;}]}},&quot;fcc4548e-d918-48fc-81f5-6237d36a83e3&quot;:{&quot;id&quot;:&quot;fcc4548e-d918-48fc-81f5-6237d36a83e3&quot;,&quot;name&quot;:&quot;Pipette&quot;,&quot;displayName&quot;:&quot;&quot;,&quot;type&quot;:&quot;FIGURE_OBJECT&quot;,&quot;relativeTransform&quot;:{&quot;translate&quot;:{&quot;x&quot;:-221.23195953000197,&quot;y&quot;:-96.5317944806322},&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9&quot;},&quot;styles&quot;:{&quot;secondary_color&quot;:[{&quot;styleName&quot;:&quot;MONOCHROME_COLOR&quot;,&quot;index&quot;:0,&quot;color&quot;:&quot;#898982&quot;}]}},&quot;efbbf5c6-06c9-4f1b-bb04-a6b7a70f08f5&quot;:{&quot;id&quot;:&quot;efbbf5c6-06c9-4f1b-bb04-a6b7a70f08f5&quot;,&quot;name&quot;:&quot;Pipette tip (small, empty)&quot;,&quot;displayName&quot;:&quot;&quot;,&quot;type&quot;:&quot;FIGURE_OBJECT&quot;,&quot;relativeTransform&quot;:{&quot;translate&quot;:{&quot;x&quot;:-362.73513201261596,&quot;y&quot;:128.1543970432905},&quot;rotate&quot;:0,&quot;skewX&quot;:0,&quot;scale&quot;:{&quot;x&quot;:0.8064872432753881,&quot;y&quot;:0.806487243275388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1364fb80-b7f7-4cc3-ac79-d45a2a83173f&quot;,&quot;order&quot;:&quot;95&quot;},&quot;styles&quot;:{&quot;Layer_5-hidden&quot;:[{&quot;styleName&quot;:&quot;MONOCHROME_COLOR&quot;,&quot;index&quot;:0,&quot;color&quot;:&quot;#E3E91D&quot;}]}},&quot;45cb2936-5997-4bbe-a939-e297365a1d0b&quot;:{&quot;id&quot;:&quot;45cb2936-5997-4bbe-a939-e297365a1d0b&quot;,&quot;name&quot;:&quot;Pipette tip (small, empty)&quot;,&quot;displayName&quot;:&quot;&quot;,&quot;type&quot;:&quot;FIGURE_OBJECT&quot;,&quot;relativeTransform&quot;:{&quot;translate&quot;:{&quot;x&quot;:-217.51066120097337,&quot;y&quot;:128.15499782164673},&quot;rotate&quot;:0,&quot;skewX&quot;:0,&quot;scale&quot;:{&quot;x&quot;:0.8064872432753881,&quot;y&quot;:0.806487243275388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1364fb80-b7f7-4cc3-ac79-d45a2a83173f&quot;,&quot;order&quot;:&quot;97&quot;},&quot;styles&quot;:{&quot;Layer_5-hidden&quot;:[{&quot;styleName&quot;:&quot;MONOCHROME_COLOR&quot;,&quot;index&quot;:0,&quot;color&quot;:&quot;#E3E91D&quot;}]}},&quot;9e642f01-c748-4b43-b4c4-a8c681966b43&quot;:{&quot;id&quot;:&quot;9e642f01-c748-4b43-b4c4-a8c681966b43&quot;,&quot;name&quot;:&quot;Pipette&quot;,&quot;displayName&quot;:&quot;&quot;,&quot;type&quot;:&quot;FIGURE_OBJECT&quot;,&quot;relativeTransform&quot;:{&quot;translate&quot;:{&quot;x&quot;:-47.022698058633694,&quot;y&quot;:-96.5324940914542},&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975&quot;},&quot;styles&quot;:{&quot;secondary_color&quot;:[{&quot;styleName&quot;:&quot;MONOCHROME_COLOR&quot;,&quot;index&quot;:0,&quot;color&quot;:&quot;#5AAA46&quot;}]}},&quot;b512e0fe-18fe-4c15-8aa0-d0b0a3435269&quot;:{&quot;id&quot;:&quot;b512e0fe-18fe-4c15-8aa0-d0b0a3435269&quot;,&quot;name&quot;:&quot;Pipette&quot;,&quot;displayName&quot;:&quot;&quot;,&quot;type&quot;:&quot;FIGURE_OBJECT&quot;,&quot;relativeTransform&quot;:{&quot;translate&quot;:{&quot;x&quot;:97.64417586643356,&quot;y&quot;:-96.5320909780293},&quot;rotate&quot;:0,&quot;skewX&quot;:0,&quot;scale&quot;:{&quot;x&quot;:2.4274550969258413,&quot;y&quot;:2.4274550969258413}},&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1364fb80-b7f7-4cc3-ac79-d45a2a83173f&quot;,&quot;order&quot;:&quot;98&quot;},&quot;styles&quot;:{&quot;secondary_color&quot;:[{&quot;styleName&quot;:&quot;MONOCHROME_COLOR&quot;,&quot;index&quot;:0,&quot;color&quot;:&quot;#898982&quot;}]}},&quot;a06c0b24-d6d7-4542-b3dd-6b56f3899ebc&quot;:{&quot;id&quot;:&quot;a06c0b24-d6d7-4542-b3dd-6b56f3899ebc&quot;,&quot;name&quot;:&quot;Pipette tip (small, empty)&quot;,&quot;displayName&quot;:&quot;&quot;,&quot;type&quot;:&quot;FIGURE_OBJECT&quot;,&quot;relativeTransform&quot;:{&quot;translate&quot;:{&quot;x&quot;:-315.2934401853561,&quot;y&quot;:246.07557524931704},&quot;rotate&quot;:0,&quot;skewX&quot;:0,&quot;scale&quot;:{&quot;x&quot;:0.8064872432753881,&quot;y&quot;:0.806487243275388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1364fb80-b7f7-4cc3-ac79-d45a2a83173f&quot;,&quot;order&quot;:&quot;99&quot;},&quot;styles&quot;:{&quot;Layer_5-hidden&quot;:[{&quot;styleName&quot;:&quot;MONOCHROME_COLOR&quot;,&quot;index&quot;:0,&quot;color&quot;:&quot;#E3E91D&quot;}]}},&quot;d76ef3b0-3eb4-4c94-ae2e-e6c9ba0ec342&quot;:{&quot;id&quot;:&quot;d76ef3b0-3eb4-4c94-ae2e-e6c9ba0ec342&quot;,&quot;name&quot;:&quot;Western blotting equipment (power supply)&quot;,&quot;displayName&quot;:&quot;&quot;,&quot;type&quot;:&quot;FIGURE_OBJECT&quot;,&quot;relativeTransform&quot;:{&quot;translate&quot;:{&quot;x&quot;:315.1547361747919,&quot;y&quot;:-220.1869494068471},&quot;rotate&quot;:0,&quot;skewX&quot;:0,&quot;scale&quot;:{&quot;x&quot;:1,&quot;y&quot;:1}},&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isPremium&quot;:false,&quot;size&quot;:{&quot;x&quot;:125,&quot;y&quot;:79.41988950276243}},&quot;source&quot;:{&quot;id&quot;:&quot;5dc335d0e28fce0004c952b5&quot;,&quot;type&quot;:&quot;ASSETS&quot;},&quot;isPremium&quot;:false,&quot;parent&quot;:{&quot;type&quot;:&quot;CHILD&quot;,&quot;parentId&quot;:&quot;1364fb80-b7f7-4cc3-ac79-d45a2a83173f&quot;,&quot;order&quot;:&quot;997&quot;}},&quot;8efac56e-8c1c-4abc-9bce-e4d705089253&quot;:{&quot;relativeTransform&quot;:{&quot;translate&quot;:{&quot;x&quot;:279.4140016546383,&quot;y&quot;:206.24281505571219},&quot;rotate&quot;:0,&quot;skewX&quot;:0,&quot;scale&quot;:{&quot;x&quot;:1,&quot;y&quot;:1}},&quot;type&quot;:&quot;FIGURE_OBJECT&quot;,&quot;id&quot;:&quot;8efac56e-8c1c-4abc-9bce-e4d705089253&quot;,&quot;name&quot;:&quot;Gel electrophoresis horizontal (with wires and bands)&quot;,&quot;displayName&quot;:&quot;Gel electrophoresis horizontal (with wires and bands)&quot;,&quot;opacity&quot;:1,&quot;source&quot;:{&quot;id&quot;:&quot;5f59165607af0b622ea2ceaf&quot;,&quot;type&quot;:&quot;ASSETS&quot;},&quot;pathStyles&quot;:[{&quot;type&quot;:&quot;FILL&quot;,&quot;fillStyle&quot;:&quot;rgb(0,0,0)&quot;}],&quot;isLocked&quot;:false,&quot;parent&quot;:{&quot;type&quot;:&quot;CHILD&quot;,&quot;parentId&quot;:&quot;1364fb80-b7f7-4cc3-ac79-d45a2a83173f&quot;,&quot;order&quot;:&quot;998&quot;},&quot;isPremium&quot;:true},&quot;e75a75b1-1a68-47be-88b1-3f6f324183a0&quot;:{&quot;type&quot;:&quot;FIGURE_OBJECT&quot;,&quot;id&quot;:&quot;e75a75b1-1a68-47be-88b1-3f6f324183a0&quot;,&quot;relativeTransform&quot;:{&quot;translate&quot;:{&quot;x&quot;:-61.50429052230743,&quot;y&quot;:-2.3303311520772922},&quot;rotate&quot;:0,&quot;skewX&quot;:0,&quot;scale&quot;:{&quot;x&quot;:1,&quot;y&quot;:1}},&quot;opacity&quot;:1,&quot;path&quot;:{&quot;type&quot;:&quot;POLY_LINE&quot;,&quot;points&quot;:[{&quot;x&quot;:43.36095680987596,&quot;y&quot;:49.840899821974695},{&quot;x&quot;:28.620377135986516,&quot;y&quot;:-40.792879662951286},{&quot;x&quot;:-48.33817974281551,&quot;y&quot;:-10.643024338196419}],&quot;closed&quot;:false},&quot;pathStyles&quot;:[{&quot;type&quot;:&quot;FILL&quot;,&quot;fillStyle&quot;:&quot;rgba(0,0,0,0)&quot;},{&quot;type&quot;:&quot;STROKE&quot;,&quot;strokeStyle&quot;:&quot;rgba(107, 21, 25, 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8efac56e-8c1c-4abc-9bce-e4d705089253&quot;,&quot;order&quot;:&quot;1&quot;}},&quot;70d185b1-e868-4689-b798-1d27578399a0&quot;:{&quot;type&quot;:&quot;FIGURE_OBJECT&quot;,&quot;id&quot;:&quot;70d185b1-e868-4689-b798-1d27578399a0&quot;,&quot;relativeTransform&quot;:{&quot;translate&quot;:{&quot;x&quot;:-24.740731601350262,&quot;y&quot;:-74.62099829768545},&quot;rotate&quot;:0,&quot;skewX&quot;:0,&quot;scale&quot;:{&quot;x&quot;:1,&quot;y&quot;:1}},&quot;opacity&quot;:1,&quot;path&quot;:{&quot;type&quot;:&quot;POLY_LINE&quot;,&quot;points&quot;:[{&quot;x&quot;:90.00735691310734,&quot;y&quot;:8.090832030556982},{&quot;x&quot;:49.48048416689147,&quot;y&quot;:-51.756991676064075},{&quot;x&quot;:-58.434095587567015,&quot;y&quot;:35.422908998935014},{&quot;x&quot;:-90.00735691310734,&quot;y&quot;:51.44516101488071}],&quot;closed&quot;:false},&quot;pathStyles&quot;:[{&quot;type&quot;:&quot;FILL&quot;,&quot;fillStyle&quot;:&quot;rgba(0,0,0,0)&quot;},{&quot;type&quot;:&quot;STROKE&quot;,&quot;strokeStyle&quot;:&quot;rgba(23,23,23,1)&quot;,&quot;lineWidth&quot;:3.0387601140179767,&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8efac56e-8c1c-4abc-9bce-e4d705089253&quot;,&quot;order&quot;:&quot;2&quot;}},&quot;37a08290-8583-4a0c-add2-b6b157e46af4&quot;:{&quot;type&quot;:&quot;FIGURE_OBJECT&quot;,&quot;id&quot;:&quot;37a08290-8583-4a0c-add2-b6b157e46af4&quot;,&quot;relativeTransform&quot;:{&quot;translate&quot;:{&quot;x&quot;:-119.78682162743439,&quot;y&quot;:-14.322418991728966},&quot;rotate&quot;:0,&quot;skewX&quot;:0,&quot;scale&quot;:{&quot;x&quot;:1,&quot;y&quot;:1}},&quot;opacity&quot;:1,&quot;source&quot;:{&quot;type&quot;:&quot;ASSETS&quot;},&quot;pathStyles&quot;:[{&quot;type&quot;:&quot;FILL&quot;,&quot;fillStyle&quot;:&quot;rgb(0,0,0)&quot;}],&quot;isLocked&quot;:false,&quot;parent&quot;:{&quot;type&quot;:&quot;CHILD&quot;,&quot;parentId&quot;:&quot;8efac56e-8c1c-4abc-9bce-e4d705089253&quot;,&quot;order&quot;:&quot;25&quot;}},&quot;890a942b-aee9-4742-ab84-e2e52d6040c8&quot;:{&quot;type&quot;:&quot;FIGURE_OBJECT&quot;,&quot;id&quot;:&quot;890a942b-aee9-4742-ab84-e2e52d6040c8&quot;,&quot;relativeTransform&quot;:{&quot;translate&quot;:{&quot;x&quot;:-18.8495021573857,&quot;y&quot;:10.65225981021922},&quot;rotate&quot;:0,&quot;skewX&quot;:0,&quot;scale&quot;:{&quot;x&quot;:1,&quot;y&quot;:1}},&quot;opacity&quot;:1,&quot;path&quot;:{&quot;type&quot;:&quot;POLY_LINE&quot;,&quot;points&quot;:[{&quot;x&quot;:3.722022633704114,&quot;y&quot;:-2.345367849020647},{&quot;x&quot;:-3.722022633704114,&quot;y&quot;:2.345367849020647}],&quot;closed&quot;:false},&quot;pathStyles&quot;:[{&quot;type&quot;:&quot;FILL&quot;,&quot;fillStyle&quot;:&quot;rgba(0,0,0,0)&quot;},{&quot;type&quot;:&quot;STROKE&quot;,&quot;strokeStyle&quot;:&quot;rgba(70,69,70,1)&quot;,&quot;lineWidth&quot;:1.5193800570089862,&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7a08290-8583-4a0c-add2-b6b157e46af4&quot;,&quot;order&quot;:&quot;1&quot;}},&quot;d6d48dd1-07c4-4115-b4d1-92dbe5da5eb7&quot;:{&quot;type&quot;:&quot;FIGURE_OBJECT&quot;,&quot;id&quot;:&quot;d6d48dd1-07c4-4115-b4d1-92dbe5da5eb7&quot;,&quot;relativeTransform&quot;:{&quot;translate&quot;:{&quot;x&quot;:-3.7380930348945807,&quot;y&quot;:0.5023492803624041},&quot;rotate&quot;:1.008514654560017,&quot;skewX&quot;:1.6580627893946132e-16,&quot;scale&quot;:{&quot;x&quot;:1,&quot;y&quot;:1}},&quot;opacity&quot;:1,&quot;path&quot;:{&quot;type&quot;:&quot;RECT&quot;,&quot;size&quot;:{&quot;x&quot;:3.3309485865197104,&quot;y&quot;:29.817833618801245},&quot;cornerRounding&quot;:{&quot;type&quot;:&quot;ARC_LENGTH&quot;,&quot;global&quot;:3.2127800553626944}},&quot;pathStyles&quot;:[{&quot;type&quot;:&quot;FILL&quot;,&quot;fillStyle&quot;:&quot;rgba(54, 54, 54, 1)&quot;},{&quot;type&quot;:&quot;STROKE&quot;,&quot;strokeStyle&quot;:&quot;rgba(3, 3, 3, 1)&quot;,&quot;lineWidth&quot;:0.7596900285044912,&quot;lineJoin&quot;:&quot;round&quot;}],&quot;isLocked&quot;:false,&quot;parent&quot;:{&quot;type&quot;:&quot;CHILD&quot;,&quot;parentId&quot;:&quot;37a08290-8583-4a0c-add2-b6b157e46af4&quot;,&quot;order&quot;:&quot;2&quot;}},&quot;afa55015-56df-4c24-bf04-b96cad560f91&quot;:{&quot;type&quot;:&quot;FIGURE_OBJECT&quot;,&quot;id&quot;:&quot;afa55015-56df-4c24-bf04-b96cad560f91&quot;,&quot;relativeTransform&quot;:{&quot;translate&quot;:{&quot;x&quot;:-16.30775919432358,&quot;y&quot;:15.985040940731324},&quot;rotate&quot;:0,&quot;skewX&quot;:0,&quot;scale&quot;:{&quot;x&quot;:1,&quot;y&quot;:1}},&quot;opacity&quot;:1,&quot;path&quot;:{&quot;type&quot;:&quot;POLY_LINE&quot;,&quot;points&quot;:[{&quot;x&quot;:3.722022633704114,&quot;y&quot;:-2.345367849020704},{&quot;x&quot;:-3.722022633704114,&quot;y&quot;:2.345367849020704}],&quot;closed&quot;:false},&quot;pathStyles&quot;:[{&quot;type&quot;:&quot;FILL&quot;,&quot;fillStyle&quot;:&quot;rgba(0,0,0,0)&quot;},{&quot;type&quot;:&quot;STROKE&quot;,&quot;strokeStyle&quot;:&quot;rgba(70,69,70,1)&quot;,&quot;lineWidth&quot;:1.519380057008987,&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37a08290-8583-4a0c-add2-b6b157e46af4&quot;,&quot;order&quot;:&quot;5&quot;}},&quot;82db2dda-d5fa-46bb-967a-8e06700a5cd0&quot;:{&quot;type&quot;:&quot;FIGURE_OBJECT&quot;,&quot;id&quot;:&quot;82db2dda-d5fa-46bb-967a-8e06700a5cd0&quot;,&quot;relativeTransform&quot;:{&quot;translate&quot;:{&quot;x&quot;:-0.32734841830016315,&quot;y&quot;:5.915090256601065},&quot;rotate&quot;:1.008514654560017,&quot;skewX&quot;:-2.2165681500327988e-16,&quot;scale&quot;:{&quot;x&quot;:1,&quot;y&quot;:1}},&quot;opacity&quot;:1,&quot;path&quot;:{&quot;type&quot;:&quot;RECT&quot;,&quot;size&quot;:{&quot;x&quot;:3.330948586519706,&quot;y&quot;:29.817833618801338},&quot;cornerRounding&quot;:{&quot;type&quot;:&quot;ARC_LENGTH&quot;,&quot;global&quot;:3.212780055362697}},&quot;pathStyles&quot;:[{&quot;type&quot;:&quot;FILL&quot;,&quot;fillStyle&quot;:&quot;rgba(128, 42, 42, 1)&quot;},{&quot;type&quot;:&quot;STROKE&quot;,&quot;strokeStyle&quot;:&quot;rgba(69, 12, 13, 1)&quot;,&quot;lineWidth&quot;:0.7596900285044921,&quot;lineJoin&quot;:&quot;round&quot;}],&quot;isLocked&quot;:false,&quot;parent&quot;:{&quot;type&quot;:&quot;CHILD&quot;,&quot;parentId&quot;:&quot;37a08290-8583-4a0c-add2-b6b157e46af4&quot;,&quot;order&quot;:&quot;6&quot;}},&quot;ad2727cc-ded0-4039-bbc4-579c0add6518&quot;:{&quot;type&quot;:&quot;FIGURE_OBJECT&quot;,&quot;id&quot;:&quot;ad2727cc-ded0-4039-bbc4-579c0add6518&quot;,&quot;relativeTransform&quot;:{&quot;translate&quot;:{&quot;x&quot;:11.025266745520161,&quot;y&quot;:-5.78666481171759},&quot;rotate&quot;:-0.5733658502495944,&quot;skewX&quot;:1.6580627893946132e-16,&quot;scale&quot;:{&quot;x&quot;:1,&quot;y&quot;:1}},&quot;opacity&quot;:1,&quot;path&quot;:{&quot;type&quot;:&quot;RECT&quot;,&quot;size&quot;:{&quot;x&quot;:14.434110541585392,&quot;y&quot;:21.137257851919152},&quot;cornerRounding&quot;:{&quot;type&quot;:&quot;ARC_LENGTH&quot;,&quot;global&quot;:5.966591531387848}},&quot;pathStyles&quot;:[{&quot;type&quot;:&quot;FILL&quot;,&quot;fillStyle&quot;:&quot;rgba(54, 54, 54, 1)&quot;},{&quot;type&quot;:&quot;STROKE&quot;,&quot;strokeStyle&quot;:&quot;rgba(3, 3, 3, 1)&quot;,&quot;lineWidth&quot;:0.7596900285044943,&quot;lineJoin&quot;:&quot;round&quot;}],&quot;isLocked&quot;:false,&quot;parent&quot;:{&quot;type&quot;:&quot;CHILD&quot;,&quot;parentId&quot;:&quot;37a08290-8583-4a0c-add2-b6b157e46af4&quot;,&quot;order&quot;:&quot;7&quot;}},&quot;64fdc630-d31d-4cc8-b223-1739137401a1&quot;:{&quot;type&quot;:&quot;FIGURE_OBJECT&quot;,&quot;id&quot;:&quot;64fdc630-d31d-4cc8-b223-1739137401a1&quot;,&quot;name&quot;:&quot;Gel electrophoresis horizontal (with cathode and anode)&quot;,&quot;relativeTransform&quot;:{&quot;translate&quot;:{&quot;x&quot;:21.87163016062216,&quot;y&quot;:28.388087594835667},&quot;rotate&quot;:0,&quot;skewX&quot;:0,&quot;scale&quot;:{&quot;x&quot;:0.8883633706005618,&quot;y&quot;:0.8883633706005618}},&quot;opacity&quot;:1,&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size&quot;:{&quot;x&quot;:273,&quot;y&quot;:229},&quot;isPremium&quot;:false},&quot;source&quot;:{&quot;id&quot;:&quot;5e501b4d9e5f88002813fa9c&quot;,&quot;type&quot;:&quot;ASSETS&quot;},&quot;pathStyles&quot;:[{&quot;type&quot;:&quot;FILL&quot;,&quot;fillStyle&quot;:&quot;rgb(0,0,0)&quot;}],&quot;isLocked&quot;:false,&quot;parent&quot;:{&quot;type&quot;:&quot;CHILD&quot;,&quot;parentId&quot;:&quot;8efac56e-8c1c-4abc-9bce-e4d705089253&quot;,&quot;order&quot;:&quot;05&quot;}},&quot;c120a472-1c8d-4841-8af1-ee3a01b43134&quot;:{&quot;id&quot;:&quot;c120a472-1c8d-4841-8af1-ee3a01b43134&quot;,&quot;type&quot;:&quot;FIGURE_OBJECT&quot;,&quot;document&quot;:{&quot;type&quot;:&quot;FIGURE&quot;,&quot;canvasType&quot;:&quot;FIGURE&quot;,&quot;units&quot;:&quot;in&quot;},&quot;parent&quot;:{&quot;type&quot;:&quot;DOCUMENT&quot;,&quot;parentId&quot;:&quot;fe0bd7e6-0720-4678-bcd8-c8ab64ee6b6a&quot;,&quot;order&quot;:&quot;365&quot;}},&quot;03e75dc2-cb7e-454c-af97-7333a046d6f7&quot;:{&quot;id&quot;:&quot;03e75dc2-cb7e-454c-af97-7333a046d6f7&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c120a472-1c8d-4841-8af1-ee3a01b43134&quot;,&quot;type&quot;:&quot;FRAME&quot;,&quot;order&quot;:&quot;5&quot;}},&quot;790b0ba1-8958-4241-9b81-9e88363893d4&quot;:{&quot;id&quot;:&quot;790b0ba1-8958-4241-9b81-9e88363893d4&quot;,&quot;name&quot;:&quot;Western blotting equipment (power supply)&quot;,&quot;displayName&quot;:&quot;&quot;,&quot;type&quot;:&quot;FIGURE_OBJECT&quot;,&quot;relativeTransform&quot;:{&quot;translate&quot;:{&quot;x&quot;:79.12844590069285,&quot;y&quot;:-190.41404255344005},&quot;rotate&quot;:0,&quot;skewX&quot;:0,&quot;scale&quot;:{&quot;x&quot;:2.1767383040536994,&quot;y&quot;:2.1767383040536994}},&quot;image&quot;:{&quot;url&quot;:&quot;https://icons.biorender.com/biorender/5dc335d0e28fce0004c952b5/20191106211448/image/western-blotting-equipment-power.png&quot;,&quot;fallbackUrl&quot;:&quot;https://res.cloudinary.com/dlcjuc3ej/image/upload/v1573074888/nfnb3mr0wghbkqxehodr.svg#/keystone/api/icons/5dc335d0e28fce0004c952b5/20191106211448/image/western-blotting-equipment-power.svg&quot;,&quot;isPremium&quot;:false,&quot;size&quot;:{&quot;x&quot;:125,&quot;y&quot;:79.41988950276243}},&quot;source&quot;:{&quot;id&quot;:&quot;5dc335d0e28fce0004c952b5&quot;,&quot;type&quot;:&quot;ASSETS&quot;},&quot;isPremium&quot;:false,&quot;parent&quot;:{&quot;type&quot;:&quot;CHILD&quot;,&quot;parentId&quot;:&quot;c120a472-1c8d-4841-8af1-ee3a01b43134&quot;,&quot;order&quot;:&quot;2&quot;}},&quot;c2e5a36e-323a-4710-8354-5aeb28fb3954&quot;:{&quot;relativeTransform&quot;:{&quot;translate&quot;:{&quot;x&quot;:312.36987588508794,&quot;y&quot;:-189.05425813516004},&quot;rotate&quot;:0,&quot;skewX&quot;:0,&quot;scale&quot;:{&quot;x&quot;:1,&quot;y&quot;:1}},&quot;type&quot;:&quot;FIGURE_OBJECT&quot;,&quot;id&quot;:&quot;c2e5a36e-323a-4710-8354-5aeb28fb3954&quot;,&quot;name&quot;:&quot;Gel electrophoresis horizontal (with wires and bands)&quot;,&quot;displayName&quot;:&quot;Gel electrophoresis horizontal (with wires and bands)&quot;,&quot;opacity&quot;:1,&quot;source&quot;:{&quot;id&quot;:&quot;5f59165607af0b622ea2ceaf&quot;,&quot;type&quot;:&quot;ASSETS&quot;},&quot;pathStyles&quot;:[{&quot;type&quot;:&quot;FILL&quot;,&quot;fillStyle&quot;:&quot;rgb(0,0,0)&quot;}],&quot;isLocked&quot;:false,&quot;parent&quot;:{&quot;type&quot;:&quot;CHILD&quot;,&quot;parentId&quot;:&quot;c120a472-1c8d-4841-8af1-ee3a01b43134&quot;,&quot;order&quot;:&quot;5&quot;},&quot;isPremium&quot;:true},&quot;ff83c081-2fc9-4b1d-9c62-db278b417592&quot;:{&quot;type&quot;:&quot;FIGURE_OBJECT&quot;,&quot;id&quot;:&quot;ff83c081-2fc9-4b1d-9c62-db278b417592&quot;,&quot;relativeTransform&quot;:{&quot;translate&quot;:{&quot;x&quot;:-51.34087414879248,&quot;y&quot;:-1.9452502807168766},&quot;rotate&quot;:0},&quot;opacity&quot;:1,&quot;path&quot;:{&quot;type&quot;:&quot;POLY_LINE&quot;,&quot;points&quot;:[{&quot;x&quot;:36.19567688110532,&quot;y&quot;:41.604826972103346},{&quot;x&quot;:23.890937821593376,&quot;y&quot;:-34.05196748319219},{&quot;x&quot;:-40.35042729023087,&quot;y&quot;:-8.884293574798525}],&quot;closed&quot;:false},&quot;pathStyles&quot;:[{&quot;type&quot;:&quot;FILL&quot;,&quot;fillStyle&quot;:&quot;rgba(0,0,0,0)&quot;},{&quot;type&quot;:&quot;STROKE&quot;,&quot;strokeStyle&quot;:&quot;rgba(107, 21, 25, 1)&quot;,&quot;lineWidth&quot;:2.53661328758165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2e5a36e-323a-4710-8354-5aeb28fb3954&quot;,&quot;order&quot;:&quot;1&quot;}},&quot;c0f44616-b02d-43d0-8168-48a195e68ee1&quot;:{&quot;type&quot;:&quot;FIGURE_OBJECT&quot;,&quot;id&quot;:&quot;c0f44616-b02d-43d0-8168-48a195e68ee1&quot;,&quot;relativeTransform&quot;:{&quot;translate&quot;:{&quot;x&quot;:-20.652393137244225,&quot;y&quot;:-62.290081715017834},&quot;rotate&quot;:0},&quot;opacity&quot;:1,&quot;path&quot;:{&quot;type&quot;:&quot;POLY_LINE&quot;,&quot;points&quot;:[{&quot;x&quot;:75.1338865061007,&quot;y&quot;:6.753844089774261},{&quot;x&quot;:41.30396902167839,&quot;y&quot;:-43.20428986977956},{&quot;x&quot;:-48.778020558934436,&quot;y&quot;:29.56936983508223},{&quot;x&quot;:-75.1338865061007,&quot;y&quot;:42.94398837543514}],&quot;closed&quot;:false},&quot;pathStyles&quot;:[{&quot;type&quot;:&quot;FILL&quot;,&quot;fillStyle&quot;:&quot;rgba(0,0,0,0)&quot;},{&quot;type&quot;:&quot;STROKE&quot;,&quot;strokeStyle&quot;:&quot;rgba(23,23,23,1)&quot;,&quot;lineWidth&quot;:2.5366132875816514,&quot;lineJoin&quot;:&quot;round&quot;}],&quot;pathSmoothing&quot;:{&quot;type&quot;:&quot;CATMULL_SMOOTHING&quot;,&quot;smoothing&quot;:0.2},&quot;pathMarkers&quot;:{&quot;markerStart&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c2e5a36e-323a-4710-8354-5aeb28fb3954&quot;,&quot;order&quot;:&quot;2&quot;}},&quot;b5985784-1510-4ac3-bce5-fd7805c1d2d3&quot;:{&quot;type&quot;:&quot;FIGURE_OBJECT&quot;,&quot;id&quot;:&quot;b5985784-1510-4ac3-bce5-fd7805c1d2d3&quot;,&quot;relativeTransform&quot;:{&quot;translate&quot;:{&quot;x&quot;:-99.9923758429079,&quot;y&quot;:-11.955678290345155},&quot;rotate&quot;:0},&quot;opacity&quot;:1,&quot;source&quot;:{&quot;type&quot;:&quot;ASSETS&quot;},&quot;pathStyles&quot;:[{&quot;type&quot;:&quot;FILL&quot;,&quot;fillStyle&quot;:&quot;rgb(0,0,0)&quot;}],&quot;isLocked&quot;:false,&quot;parent&quot;:{&quot;type&quot;:&quot;CHILD&quot;,&quot;parentId&quot;:&quot;c2e5a36e-323a-4710-8354-5aeb28fb3954&quot;,&quot;order&quot;:&quot;25&quot;}},&quot;4a4eba14-2e51-4c39-8766-d53f6c87852c&quot;:{&quot;type&quot;:&quot;FIGURE_OBJECT&quot;,&quot;id&quot;:&quot;4a4eba14-2e51-4c39-8766-d53f6c87852c&quot;,&quot;relativeTransform&quot;:{&quot;translate&quot;:{&quot;x&quot;:-15.73467330183626,&quot;y&quot;:8.892002910241642},&quot;rotate&quot;:0},&quot;opacity&quot;:1,&quot;path&quot;:{&quot;type&quot;:&quot;POLY_LINE&quot;,&quot;points&quot;:[{&quot;x&quot;:3.106968538181114,&quot;y&quot;:-1.957802204474168},{&quot;x&quot;:-3.106968538181114,&quot;y&quot;:1.957802204474168}],&quot;closed&quot;:false},&quot;pathStyles&quot;:[{&quot;type&quot;:&quot;FILL&quot;,&quot;fillStyle&quot;:&quot;rgba(0,0,0,0)&quot;},{&quot;type&quot;:&quot;STROKE&quot;,&quot;strokeStyle&quot;:&quot;rgba(70,69,70,1)&quot;,&quot;lineWidth&quot;:1.2683066437908237,&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5985784-1510-4ac3-bce5-fd7805c1d2d3&quot;,&quot;order&quot;:&quot;1&quot;}},&quot;e87f1583-e789-42b5-b6cd-c5ea83221001&quot;:{&quot;type&quot;:&quot;FIGURE_OBJECT&quot;,&quot;id&quot;:&quot;e87f1583-e789-42b5-b6cd-c5ea83221001&quot;,&quot;relativeTransform&quot;:{&quot;translate&quot;:{&quot;x&quot;:-3.1203833493761333,&quot;y&quot;:0.41933743097919846},&quot;rotate&quot;:1.008514654560017,&quot;skewX&quot;:7.966444642046319e-17},&quot;opacity&quot;:1,&quot;path&quot;:{&quot;type&quot;:&quot;RECT&quot;,&quot;size&quot;:{&quot;x&quot;:2.780518411387583,&quot;y&quot;:24.89051788439482},&quot;cornerRounding&quot;:{&quot;type&quot;:&quot;ARC_LENGTH&quot;,&quot;global&quot;:2.6818769079256484}},&quot;pathStyles&quot;:[{&quot;type&quot;:&quot;FILL&quot;,&quot;fillStyle&quot;:&quot;rgba(54, 54, 54, 1)&quot;},{&quot;type&quot;:&quot;STROKE&quot;,&quot;strokeStyle&quot;:&quot;rgba(3, 3, 3, 1)&quot;,&quot;lineWidth&quot;:0.6341533218954102,&quot;lineJoin&quot;:&quot;round&quot;}],&quot;isLocked&quot;:false,&quot;parent&quot;:{&quot;type&quot;:&quot;CHILD&quot;,&quot;parentId&quot;:&quot;b5985784-1510-4ac3-bce5-fd7805c1d2d3&quot;,&quot;order&quot;:&quot;2&quot;}},&quot;b0464403-2f76-449e-a651-da62a1935382&quot;:{&quot;type&quot;:&quot;FIGURE_OBJECT&quot;,&quot;id&quot;:&quot;b0464403-2f76-449e-a651-da62a1935382&quot;,&quot;relativeTransform&quot;:{&quot;translate&quot;:{&quot;x&quot;:-13.61294643567851,&quot;y&quot;:13.343556493895688},&quot;rotate&quot;:0},&quot;opacity&quot;:1,&quot;path&quot;:{&quot;type&quot;:&quot;POLY_LINE&quot;,&quot;points&quot;:[{&quot;x&quot;:3.106968538181114,&quot;y&quot;:-1.9578022044742156},{&quot;x&quot;:-3.106968538181114,&quot;y&quot;:1.9578022044742156}],&quot;closed&quot;:false},&quot;pathStyles&quot;:[{&quot;type&quot;:&quot;FILL&quot;,&quot;fillStyle&quot;:&quot;rgba(0,0,0,0)&quot;},{&quot;type&quot;:&quot;STROKE&quot;,&quot;strokeStyle&quot;:&quot;rgba(70,69,70,1)&quot;,&quot;lineWidth&quot;:1.2683066437908246,&quot;lineJoin&quot;:&quot;round&quot;}],&quot;pathMarkers&quot;:{&quot;markerEnd&quot;:{&quot;type&quot;:&quot;PATH&quot;,&quot;units&quot;:{&quot;type&quot;:&quot;STROKE_WIDTH&quot;,&quot;scale&quot;:0.3},&quot;orient&quot;:{&quot;type&quot;:&quot;AUTO_START_REVERSE&quot;},&quot;name&quot;:&quot;dot&quot;,&quot;relativeTransform&quot;:{&quot;translate&quot;:{&quot;x&quot;:0,&quot;y&quot;:0},&quot;rotate&quot;:0,&quot;skewX&quot;:0,&quot;scale&quot;:{&quot;x&quot;:1,&quot;y&quot;:1}},&quot;path&quot;:{&quot;type&quot;:&quot;SPLINE&quot;,&quot;spline&quot;:{&quot;points&quot;:[{&quot;x&quot;:-1.7,&quot;y&quot;:0,&quot;isEndPoint&quot;:true},{&quot;x&quot;:-1.6999999999999997,&quot;y&quot;:0.9388840747123488,&quot;isEndPoint&quot;:false},{&quot;x&quot;:-0.9388840747123485,&quot;y&quot;:1.7,&quot;isEndPoint&quot;:false},{&quot;x&quot;:1.0409497792752501e-16,&quot;y&quot;:1.7,&quot;isEndPoint&quot;:true},{&quot;x&quot;:0.9388840747123488,&quot;y&quot;:1.7,&quot;isEndPoint&quot;:false},{&quot;x&quot;:1.7,&quot;y&quot;:0.9388840747123487,&quot;isEndPoint&quot;:false},{&quot;x&quot;:1.7,&quot;y&quot;:0,&quot;isEndPoint&quot;:true},{&quot;x&quot;:1.7,&quot;y&quot;:-0.9388840747123487,&quot;isEndPoint&quot;:false},{&quot;x&quot;:0.9388840747123488,&quot;y&quot;:-1.7,&quot;isEndPoint&quot;:false},{&quot;x&quot;:1.0409497792752501e-16,&quot;y&quot;:-1.7,&quot;isEndPoint&quot;:true},{&quot;x&quot;:-0.9388840747123485,&quot;y&quot;:-1.7,&quot;isEndPoint&quot;:false},{&quot;x&quot;:-1.6999999999999997,&quot;y&quot;:-0.9388840747123488,&quot;isEndPoint&quot;:false},{&quot;x&quot;:-1.7,&quot;y&quot;:-2.0818995585505003e-16,&quot;isEndPoint&quot;:true}],&quot;closed&quot;:false}},&quot;pathStyles&quot;:[{&quot;type&quot;:&quot;FILL&quot;,&quot;fillStyle&quot;:&quot;context-stroke-flat&quot;}]}},&quot;isLocked&quot;:false,&quot;parent&quot;:{&quot;type&quot;:&quot;CHILD&quot;,&quot;parentId&quot;:&quot;b5985784-1510-4ac3-bce5-fd7805c1d2d3&quot;,&quot;order&quot;:&quot;5&quot;}},&quot;7cb281b5-3034-49a1-90e1-1b35d6e260df&quot;:{&quot;type&quot;:&quot;FIGURE_OBJECT&quot;,&quot;id&quot;:&quot;7cb281b5-3034-49a1-90e1-1b35d6e260df&quot;,&quot;relativeTransform&quot;:{&quot;translate&quot;:{&quot;x&quot;:-0.27325498439266344,&quot;y&quot;:4.937637713791006},&quot;rotate&quot;:1.008514654560017,&quot;skewX&quot;:-3.1865778568185275e-16},&quot;opacity&quot;:1,&quot;path&quot;:{&quot;type&quot;:&quot;RECT&quot;,&quot;size&quot;:{&quot;x&quot;:2.7805184113875794,&quot;y&quot;:24.8905178843949},&quot;cornerRounding&quot;:{&quot;type&quot;:&quot;ARC_LENGTH&quot;,&quot;global&quot;:2.6818769079256506}},&quot;pathStyles&quot;:[{&quot;type&quot;:&quot;FILL&quot;,&quot;fillStyle&quot;:&quot;rgba(128, 42, 42, 1)&quot;},{&quot;type&quot;:&quot;STROKE&quot;,&quot;strokeStyle&quot;:&quot;rgba(69, 12, 13, 1)&quot;,&quot;lineWidth&quot;:0.634153321895411,&quot;lineJoin&quot;:&quot;round&quot;}],&quot;isLocked&quot;:false,&quot;parent&quot;:{&quot;type&quot;:&quot;CHILD&quot;,&quot;parentId&quot;:&quot;b5985784-1510-4ac3-bce5-fd7805c1d2d3&quot;,&quot;order&quot;:&quot;6&quot;}},&quot;6d625e0e-a4bf-4476-bfea-23c965102fb7&quot;:{&quot;type&quot;:&quot;FIGURE_OBJECT&quot;,&quot;id&quot;:&quot;6d625e0e-a4bf-4476-bfea-23c965102fb7&quot;,&quot;relativeTransform&quot;:{&quot;translate&quot;:{&quot;x&quot;:9.203371466146967,&quot;y&quot;:-4.8304342236397995},&quot;rotate&quot;:-0.5733658502495944,&quot;skewX&quot;:1.5932889284092633e-16},&quot;opacity&quot;:1,&quot;path&quot;:{&quot;type&quot;:&quot;RECT&quot;,&quot;size&quot;:{&quot;x&quot;:12.048913116012846,&quot;y&quot;:17.644383603325302},&quot;cornerRounding&quot;:{&quot;type&quot;:&quot;ARC_LENGTH&quot;,&quot;global&quot;:4.9806285432904795}},&quot;pathStyles&quot;:[{&quot;type&quot;:&quot;FILL&quot;,&quot;fillStyle&quot;:&quot;rgba(54, 54, 54, 1)&quot;},{&quot;type&quot;:&quot;STROKE&quot;,&quot;strokeStyle&quot;:&quot;rgba(3, 3, 3, 1)&quot;,&quot;lineWidth&quot;:0.6341533218954128,&quot;lineJoin&quot;:&quot;round&quot;}],&quot;isLocked&quot;:false,&quot;parent&quot;:{&quot;type&quot;:&quot;CHILD&quot;,&quot;parentId&quot;:&quot;b5985784-1510-4ac3-bce5-fd7805c1d2d3&quot;,&quot;order&quot;:&quot;7&quot;}},&quot;a4693254-c9a0-4a13-a6ab-2530cc7a29bb&quot;:{&quot;type&quot;:&quot;FIGURE_OBJECT&quot;,&quot;id&quot;:&quot;a4693254-c9a0-4a13-a6ab-2530cc7a29bb&quot;,&quot;name&quot;:&quot;Gel electrophoresis horizontal (with cathode and anode)&quot;,&quot;relativeTransform&quot;:{&quot;translate&quot;:{&quot;x&quot;:18.257402889610773,&quot;y&quot;:23.697033493992347},&quot;rotate&quot;:0,&quot;skewX&quot;:0,&quot;scale&quot;:{&quot;x&quot;:0.7415637449204971,&quot;y&quot;:0.741563744920497}},&quot;opacity&quot;:1,&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size&quot;:{&quot;x&quot;:273,&quot;y&quot;:229},&quot;isPremium&quot;:false},&quot;source&quot;:{&quot;id&quot;:&quot;5e501b4d9e5f88002813fa9c&quot;,&quot;type&quot;:&quot;ASSETS&quot;},&quot;pathStyles&quot;:[{&quot;type&quot;:&quot;FILL&quot;,&quot;fillStyle&quot;:&quot;rgb(0,0,0)&quot;}],&quot;isLocked&quot;:false,&quot;parent&quot;:{&quot;type&quot;:&quot;CHILD&quot;,&quot;parentId&quot;:&quot;c2e5a36e-323a-4710-8354-5aeb28fb3954&quot;,&quot;order&quot;:&quot;05&quot;}},&quot;7a9c1fb5-1e06-48a9-8ef8-29f8405da6a3&quot;:{&quot;id&quot;:&quot;7a9c1fb5-1e06-48a9-8ef8-29f8405da6a3&quot;,&quot;name&quot;:&quot;Pipette&quot;,&quot;displayName&quot;:&quot;&quot;,&quot;type&quot;:&quot;FIGURE_OBJECT&quot;,&quot;relativeTransform&quot;:{&quot;translate&quot;:{&quot;x&quot;:-269.8659884836581,&quot;y&quot;:-71.19661103652831},&quot;rotate&quot;:0,&quot;skewX&quot;:0,&quot;scale&quot;:{&quot;x&quot;:1.790351619997794,&quot;y&quot;:1.790351619997794}},&quot;image&quot;:{&quot;url&quot;:&quot;https://icons.biorender.com/biorender/5f5a4621abddc90027d068f5/pipette.png&quot;,&quot;fallbackUrl&quot;:&quot;https://res.cloudinary.com/dlcjuc3ej/image/upload/v1599751711/txsxzqy8jis2dwzoez8s.svg#/keystone/api/icons/5f5a4621abddc90027d068f5/pipette.svg&quot;,&quot;isPremium&quot;:false,&quot;size&quot;:{&quot;x&quot;:50,&quot;y&quot;:171.09375}},&quot;source&quot;:{&quot;id&quot;:&quot;5f494f86d4a53600282c189d&quot;,&quot;type&quot;:&quot;ASSETS&quot;},&quot;isPremium&quot;:false,&quot;parent&quot;:{&quot;type&quot;:&quot;CHILD&quot;,&quot;parentId&quot;:&quot;ebadfc2d-5065-4757-b517-c48178955997&quot;,&quot;order&quot;:&quot;2&quot;},&quot;styles&quot;:{&quot;secondary_color&quot;:[{&quot;styleName&quot;:&quot;MONOCHROME_COLOR&quot;,&quot;index&quot;:0,&quot;color&quot;:&quot;#087C20&quot;}]}},&quot;5b138378-7cdf-4586-b729-13d62d1dff53&quot;:{&quot;id&quot;:&quot;5b138378-7cdf-4586-b729-13d62d1dff53&quot;,&quot;name&quot;:&quot;Pipette tip (small, empty)&quot;,&quot;displayName&quot;:&quot;&quot;,&quot;type&quot;:&quot;FIGURE_OBJECT&quot;,&quot;relativeTransform&quot;:{&quot;translate&quot;:{&quot;x&quot;:-267.53262379655894,&quot;y&quot;:94.51933123165205},&quot;rotate&quot;:0,&quot;skewX&quot;:0,&quot;scale&quot;:{&quot;x&quot;:0.5948187236642248,&quot;y&quot;:0.5948187236642248}},&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ebadfc2d-5065-4757-b517-c48178955997&quot;,&quot;order&quot;:&quot;5&quot;},&quot;styles&quot;:{&quot;Layer_5-hidden&quot;:[{&quot;styleName&quot;:&quot;MONOCHROME_COLOR&quot;,&quot;index&quot;:0,&quot;color&quot;:&quot;#E3E91D&quot;}]}},&quot;ebadfc2d-5065-4757-b517-c48178955997&quot;:{&quot;type&quot;:&quot;FIGURE_OBJECT&quot;,&quot;id&quot;:&quot;ebadfc2d-5065-4757-b517-c48178955997&quot;,&quot;parent&quot;:{&quot;type&quot;:&quot;CHILD&quot;,&quot;parentId&quot;:&quot;c120a472-1c8d-4841-8af1-ee3a01b43134&quot;,&quot;order&quot;:&quot;7&quot;},&quot;relativeTransform&quot;:{&quot;translate&quot;:{&quot;x&quot;:-9.847423204644926,&quot;y&quot;:-116.27057699909929},&quot;rotate&quot;:0.1810077463927861,&quot;skewX&quot;:-2.775557561562899e-17,&quot;scale&quot;:{&quot;x&quot;:0.9999999999999987,&quot;y&quot;:1}}},&quot;a4ce7c9a-eb04-42e0-bacd-64616ff728bb&quot;:{&quot;id&quot;:&quot;a4ce7c9a-eb04-42e0-bacd-64616ff728bb&quot;,&quot;name&quot;:&quot;Gel electrophoresis horizontal (with cathode and anode)&quot;,&quot;displayName&quot;:&quot;&quot;,&quot;type&quot;:&quot;FIGURE_OBJECT&quot;,&quot;relativeTransform&quot;:{&quot;translate&quot;:{&quot;x&quot;:-318.4058818648136,&quot;y&quot;:23.914851756577633},&quot;rotate&quot;:0,&quot;skewX&quot;:0,&quot;scale&quot;:{&quot;x&quot;:2.842092588051596,&quot;y&quot;:2.8420925880515955}},&quot;image&quot;:{&quot;url&quot;:&quot;https://icons.biorender.com/biorender/5e501b4d9e5f88002813fa9c/20200909173720/image/gel-electrophoresis-horizontal-with-cathode-and-anode.png&quot;,&quot;fallbackUrl&quot;:&quot;https://res.cloudinary.com/dlcjuc3ej/image/upload/v1599673040/ghlz5m7ba66wgg5ixbao.svg#/keystone/api/icons/5e501b4d9e5f88002813fa9c/20200909173720/image/gel-electrophoresis-horizontal-with-cathode-and-anode.svg&quot;,&quot;isPremium&quot;:false,&quot;size&quot;:{&quot;x&quot;:100,&quot;y&quot;:83.88278388278388}},&quot;source&quot;:{&quot;id&quot;:&quot;5e501b4d9e5f88002813fa9c&quot;,&quot;type&quot;:&quot;ASSETS&quot;},&quot;isPremium&quot;:false,&quot;parent&quot;:{&quot;type&quot;:&quot;CHILD&quot;,&quot;parentId&quot;:&quot;c120a472-1c8d-4841-8af1-ee3a01b43134&quot;,&quot;order&quot;:&quot;1&quot;}},&quot;6bba3839-d9c3-4c0a-8e1a-74d4e4b991d1&quot;:{&quot;id&quot;:&quot;6bba3839-d9c3-4c0a-8e1a-74d4e4b991d1&quot;,&quot;type&quot;:&quot;FIGURE_OBJECT&quot;,&quot;document&quot;:{&quot;type&quot;:&quot;FIGURE&quot;,&quot;canvasType&quot;:&quot;FIGURE&quot;,&quot;units&quot;:&quot;in&quot;},&quot;parent&quot;:{&quot;type&quot;:&quot;DOCUMENT&quot;,&quot;parentId&quot;:&quot;fe0bd7e6-0720-4678-bcd8-c8ab64ee6b6a&quot;,&quot;order&quot;:&quot;367&quot;}},&quot;e489069e-5d2c-4851-bc19-e45377e87e1e&quot;:{&quot;id&quot;:&quot;e489069e-5d2c-4851-bc19-e45377e87e1e&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6bba3839-d9c3-4c0a-8e1a-74d4e4b991d1&quot;,&quot;type&quot;:&quot;FRAME&quot;,&quot;order&quot;:&quot;5&quot;}},&quot;6dc5a45b-a0ac-4584-ad68-dfe39a9fc4e8&quot;:{&quot;type&quot;:&quot;FIGURE_OBJECT&quot;,&quot;id&quot;:&quot;6dc5a45b-a0ac-4584-ad68-dfe39a9fc4e8&quot;,&quot;relativeTransform&quot;:{&quot;translate&quot;:{&quot;x&quot;:10.236296497397225,&quot;y&quot;:29.028193773150402},&quot;rotate&quot;:0,&quot;skewX&quot;:0,&quot;scale&quot;:{&quot;x&quot;:1,&quot;y&quot;:1}},&quot;opacity&quot;:1,&quot;path&quot;:{&quot;type&quot;:&quot;POLY_LINE&quot;,&quot;points&quot;:[{&quot;x&quot;:83.5069456639356,&quot;y&quot;:-87.52035894023516},{&quot;x&quot;:-32.83992386792252,&quot;y&quot;:-132.05982552915037},{&quot;x&quot;:-137.47242580377568,&quot;y&quot;:-32.6699201279923}],&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30a619ad-aecf-4f6b-aa57-a8d819e8d051&quot;,&quot;order&quot;:&quot;9&quot;},&quot;connectorInfo&quot;:{&quot;connectedObjects&quot;:[],&quot;type&quot;:&quot;QUADRATIC&quot;,&quot;offset&quot;:{&quot;x&quot;:0,&quot;y&quot;:0},&quot;bending&quot;:0.1,&quot;firstElementIsHead&quot;:false,&quot;customized&quot;:true}},&quot;a8e6e03c-71b8-4bd1-a374-e8fcd0a8fa43&quot;:{&quot;type&quot;:&quot;FIGURE_OBJECT&quot;,&quot;id&quot;:&quot;a8e6e03c-71b8-4bd1-a374-e8fcd0a8fa43&quot;,&quot;relativeTransform&quot;:{&quot;translate&quot;:{&quot;x&quot;:0,&quot;y&quot;:0},&quot;rotate&quot;:0,&quot;skewX&quot;:0,&quot;scale&quot;:{&quot;x&quot;:1,&quot;y&quot;:1}},&quot;opacity&quot;:1,&quot;path&quot;:{&quot;type&quot;:&quot;POLY_LINE&quot;,&quot;points&quot;:[{&quot;x&quot;:-149.43614147118416,&quot;y&quot;:-1.680481399887725},{&quot;x&quot;:-178.4809792606269,&quot;y&quot;:-54.20900280935648},{&quot;x&quot;:-244.12068658341963,&quot;y&quot;:-74.40248362200943},{&quot;x&quot;:-321.4431464466911,&quot;y&quot;:-32.66992012799234}],&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translate&quot;:{&quot;x&quot;:0,&quot;y&quot;:0},&quot;rotate&quot;:3.141592653589793,&quot;skewX&quot;:0,&quot;scale&quot;:{&quot;x&quot;:-1,&quot;y&quot;:1}},&quot;xUnits&quot;:&quot;PATH_LENGTH&quot;,&quot;yUnits&quot;:&quot;STROKE_WIDTH&quot;,&quot;isPremium&quot;:false},&quot;parent&quot;:{&quot;type&quot;:&quot;CHILD&quot;,&quot;parentId&quot;:&quot;30a619ad-aecf-4f6b-aa57-a8d819e8d051&quot;,&quot;order&quot;:&quot;95&quot;},&quot;connectorInfo&quot;:{&quot;connectedObjects&quot;:[],&quot;type&quot;:&quot;QUADRATIC&quot;,&quot;offset&quot;:{&quot;x&quot;:0,&quot;y&quot;:0},&quot;bending&quot;:-0.1,&quot;firstElementIsHead&quot;:true,&quot;customized&quot;:true}},&quot;132abdf7-59ae-4780-b4d6-634c7ef38c3e&quot;:{&quot;id&quot;:&quot;132abdf7-59ae-4780-b4d6-634c7ef38c3e&quot;,&quot;type&quot;:&quot;FIGURE_OBJECT&quot;,&quot;document&quot;:{&quot;type&quot;:&quot;FIGURE&quot;,&quot;canvasType&quot;:&quot;FIGURE&quot;,&quot;units&quot;:&quot;in&quot;},&quot;parent&quot;:{&quot;type&quot;:&quot;DOCUMENT&quot;,&quot;parentId&quot;:&quot;fe0bd7e6-0720-4678-bcd8-c8ab64ee6b6a&quot;,&quot;order&quot;:&quot;77&quot;}},&quot;ae29ee1d-bbae-4959-83e6-5d7ceed87670&quot;:{&quot;id&quot;:&quot;ae29ee1d-bbae-4959-83e6-5d7ceed87670&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132abdf7-59ae-4780-b4d6-634c7ef38c3e&quot;,&quot;type&quot;:&quot;FRAME&quot;,&quot;order&quot;:&quot;5&quot;}},&quot;f9b940e1-fe22-4abc-b7f2-4c1b2047733a&quot;:{&quot;id&quot;:&quot;f9b940e1-fe22-4abc-b7f2-4c1b2047733a&quot;,&quot;name&quot;:&quot;Erlenmeyer flask (1/4 liquid)&quot;,&quot;displayName&quot;:&quot;&quot;,&quot;type&quot;:&quot;FIGURE_OBJECT&quot;,&quot;relativeTransform&quot;:{&quot;translate&quot;:{&quot;x&quot;:-137.47242580377568,&quot;y&quot;:135.85891490072783},&quot;rotate&quot;:0,&quot;skewX&quot;:0,&quot;scale&quot;:{&quot;x&quot;:1.84716189708484,&quot;y&quot;:1.8042498808957095}},&quot;image&quot;:{&quot;url&quot;:&quot;https://icons.biorender.com/biorender/5f05ed2db073d10028340e93/20200708164747/image/erlenmeyer-flask-1-4-liquid.png&quot;,&quot;fallbackUrl&quot;:&quot;https://res.cloudinary.com/dlcjuc3ej/image/upload/v1594226867/feqvbojwsithcjotreyw.svg#/keystone/api/icons/5f05ed2db073d10028340e93/20200708164747/image/erlenmeyer-flask-1-4-liquid.svg&quot;,&quot;isPremium&quot;:true,&quot;size&quot;:{&quot;x&quot;:100,&quot;y&quot;:186.81318681318683}},&quot;source&quot;:{&quot;id&quot;:&quot;5f05ed2db073d10028340e93&quot;,&quot;type&quot;:&quot;ASSETS&quot;},&quot;isPremium&quot;:true,&quot;parent&quot;:{&quot;type&quot;:&quot;CHILD&quot;,&quot;parentId&quot;:&quot;132abdf7-59ae-4780-b4d6-634c7ef38c3e&quot;,&quot;order&quot;:&quot;75&quot;}},&quot;5cac4ed4-048d-4fff-8bec-c936cc273933&quot;:{&quot;id&quot;:&quot;5cac4ed4-048d-4fff-8bec-c936cc273933&quot;,&quot;name&quot;:&quot;Graduated cylinder (1/2 liquid)&quot;,&quot;displayName&quot;:&quot;&quot;,&quot;type&quot;:&quot;FIGURE_OBJECT&quot;,&quot;relativeTransform&quot;:{&quot;translate&quot;:{&quot;x&quot;:175.32326808062277,&quot;y&quot;:-5.980207142621268},&quot;rotate&quot;:-0.7936632315164788,&quot;skewX&quot;:0,&quot;scale&quot;:{&quot;x&quot;:1.709020684371237,&quot;y&quot;:1.7090206843712363}},&quot;image&quot;:{&quot;url&quot;:&quot;https://icons.biorender.com/biorender/6022e28f09be81002881b5f7/20210209201800/image/graduated-cylinder-1-2-liquid.png&quot;,&quot;fallbackUrl&quot;:&quot;https://res.cloudinary.com/dlcjuc3ej/image/upload/v1612901880/iqsjbi75d5urg1a1mv3p.svg#/keystone/api/icons/6022e28f09be81002881b5f7/20210209201800/image/graduated-cylinder-1-2-liquid.svg&quot;,&quot;isPremium&quot;:false,&quot;size&quot;:{&quot;x&quot;:100,&quot;y&quot;:263.4868421052632}},&quot;source&quot;:{&quot;id&quot;:&quot;6022e28f09be81002881b5f7&quot;,&quot;type&quot;:&quot;ASSETS&quot;},&quot;isPremium&quot;:false,&quot;parent&quot;:{&quot;type&quot;:&quot;CHILD&quot;,&quot;parentId&quot;:&quot;132abdf7-59ae-4780-b4d6-634c7ef38c3e&quot;,&quot;order&quot;:&quot;8&quot;},&quot;styles&quot;:{&quot;liquid&quot;:[{&quot;styleName&quot;:&quot;MONOCHROME_COLOR&quot;,&quot;index&quot;:0,&quot;color&quot;:&quot;#C6E6F5&quot;}]}},&quot;32757146-77f1-4c3d-89da-2900828b73e2&quot;:{&quot;type&quot;:&quot;FIGURE_OBJECT&quot;,&quot;id&quot;:&quot;32757146-77f1-4c3d-89da-2900828b73e2&quot;,&quot;relativeTransform&quot;:{&quot;translate&quot;:{&quot;x&quot;:0,&quot;y&quot;:0},&quot;rotate&quot;:0,&quot;skewX&quot;:0,&quot;scale&quot;:{&quot;x&quot;:1,&quot;y&quot;:1}},&quot;opacity&quot;:1,&quot;path&quot;:{&quot;type&quot;:&quot;POLY_LINE&quot;,&quot;points&quot;:[{&quot;x&quot;:-11.388735511374428,&quot;y&quot;:-137.23404305145533},{&quot;x&quot;:-84.88699294992136,&quot;y&quot;:-97.56035061896395},{&quot;x&quot;:-137.47242580377568,&quot;y&quot;:-32.6699201279923}],&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132abdf7-59ae-4780-b4d6-634c7ef38c3e&quot;,&quot;order&quot;:&quot;9&quot;},&quot;connectorInfo&quot;:{&quot;connectedObjects&quot;:[{&quot;objectId&quot;:&quot;5cac4ed4-048d-4fff-8bec-c936cc273933&quot;,&quot;coordinates&quot;:{&quot;x&quot;:0.2814230961380688,&quot;y&quot;:0}},{&quot;objectId&quot;:&quot;f9b940e1-fe22-4abc-b7f2-4c1b2047733a&quot;,&quot;coordinates&quot;:{&quot;x&quot;:0.5,&quot;y&quot;:0}}],&quot;type&quot;:&quot;QUADRATIC&quot;,&quot;offset&quot;:{&quot;x&quot;:0,&quot;y&quot;:0},&quot;bending&quot;:0.1,&quot;firstElementIsHead&quot;:true,&quot;customized&quot;:false}},&quot;51a99d8a-6541-4c03-9679-2ddfa0dd3493&quot;:{&quot;type&quot;:&quot;FIGURE_OBJECT&quot;,&quot;id&quot;:&quot;51a99d8a-6541-4c03-9679-2ddfa0dd3493&quot;,&quot;relativeTransform&quot;:{&quot;translate&quot;:{&quot;x&quot;:0,&quot;y&quot;:0},&quot;rotate&quot;:0,&quot;skewX&quot;:0,&quot;scale&quot;:{&quot;x&quot;:1,&quot;y&quot;:1}},&quot;opacity&quot;:1,&quot;path&quot;:{&quot;type&quot;:&quot;POLY_LINE&quot;,&quot;points&quot;:[{&quot;x&quot;:-321.4431464466911,&quot;y&quot;:-119.02362663473335},{&quot;x&quot;:-231.88424466361784,&quot;y&quot;:-92.03147960784267},{&quot;x&quot;:-159.59608418189276,&quot;y&quot;:-32.6699201279923}],&quot;closed&quot;:false},&quot;pathStyles&quot;:[{&quot;type&quot;:&quot;FILL&quot;,&quot;fillStyle&quot;:&quot;rgba(0,0,0,0)&quot;},{&quot;type&quot;:&quot;STROKE&quot;,&quot;strokeStyle&quot;:&quot;#232323&quot;,&quot;lineWidth&quot;:3.92384172904976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132abdf7-59ae-4780-b4d6-634c7ef38c3e&quot;,&quot;order&quot;:&quot;95&quot;},&quot;connectorInfo&quot;:{&quot;connectedObjects&quot;:[{&quot;objectId&quot;:&quot;f9b940e1-fe22-4abc-b7f2-4c1b2047733a&quot;,&quot;coordinates&quot;:{&quot;x&quot;:0.3802289154349044,&quot;y&quot;:0}}],&quot;type&quot;:&quot;QUADRATIC&quot;,&quot;offset&quot;:{&quot;x&quot;:0,&quot;y&quot;:0},&quot;bending&quot;:-0.1,&quot;firstElementIsHead&quot;:false,&quot;customized&quot;:false}},&quot;6c75263e-fdfe-4d12-b1b2-e7c947202ba6&quot;:{&quot;id&quot;:&quot;6c75263e-fdfe-4d12-b1b2-e7c947202ba6&quot;,&quot;name&quot;:&quot;Glass vial&quot;,&quot;displayName&quot;:&quot;&quot;,&quot;type&quot;:&quot;FIGURE_OBJECT&quot;,&quot;relativeTransform&quot;:{&quot;translate&quot;:{&quot;x&quot;:-113.77927314671106,&quot;y&quot;:-258.4807439583536},&quot;rotate&quot;:0,&quot;skewX&quot;:0,&quot;scale&quot;:{&quot;x&quot;:1,&quot;y&quot;:1}},&quot;image&quot;:{&quot;url&quot;:&quot;https://icons.biorender.com/biorender/5c87ebb597c63c33009ba140/20190312172703/image/glass-vial.png&quot;,&quot;fallbackUrl&quot;:&quot;https://res.cloudinary.com/dlcjuc3ej/image/upload/v1552411623/h6gy244am2gyp0iywxek.svg#/keystone/api/icons/5c87ebb597c63c33009ba140/20190312172703/image/glass-vial.svg&quot;,&quot;isPremium&quot;:false,&quot;size&quot;:{&quot;x&quot;:100,&quot;y&quot;:174.34210526315792}},&quot;source&quot;:{&quot;id&quot;:&quot;5c87ebb597c63c33009ba140&quot;,&quot;type&quot;:&quot;ASSETS&quot;},&quot;isPremium&quot;:false,&quot;parent&quot;:{&quot;type&quot;:&quot;CHILD&quot;,&quot;parentId&quot;:&quot;feaad06b-6593-48bf-8603-ae66eafe140b&quot;,&quot;order&quot;:&quot;999999999999&quot;},&quot;styles&quot;:{&quot;liquid&quot;:[{&quot;styleName&quot;:&quot;MONOCHROME_COLOR&quot;,&quot;index&quot;:0,&quot;color&quot;:&quot;#155289&quot;}],&quot;cap&quot;:[{&quot;styleName&quot;:&quot;MONOCHROME_COLOR&quot;,&quot;index&quot;:0,&quot;color&quot;:&quot;#087C20&quot;}],&quot;glass&quot;:[{&quot;styleName&quot;:&quot;MONOCHROME_COLOR&quot;,&quot;index&quot;:0,&quot;color&quot;:&quot;#D1D1C6&quot;}]}},&quot;54184527-9792-4209-833a-1de12666d70b&quot;:{&quot;id&quot;:&quot;54184527-9792-4209-833a-1de12666d70b&quot;,&quot;name&quot;:&quot;Glass vial&quot;,&quot;displayName&quot;:&quot;&quot;,&quot;type&quot;:&quot;FIGURE_OBJECT&quot;,&quot;relativeTransform&quot;:{&quot;translate&quot;:{&quot;x&quot;:-313.71324301384135,&quot;y&quot;:32.65302040250628},&quot;rotate&quot;:0,&quot;skewX&quot;:0,&quot;scale&quot;:{&quot;x&quot;:1.04733107170565,&quot;y&quot;:1.04733107170565}},&quot;image&quot;:{&quot;url&quot;:&quot;https://icons.biorender.com/biorender/5c87ebea97c63c33009ba14a/glass-vial.png&quot;,&quot;fallbackUrl&quot;:&quot;https://res.cloudinary.com/dlcjuc3ej/image/upload/v1552411623/qupd2dn9gyb7ni4gjebw.svg#/keystone/api/icons/5c87ebea97c63c33009ba14a/glass-vial.svg&quot;,&quot;isPremium&quot;:false,&quot;size&quot;:{&quot;x&quot;:100,&quot;y&quot;:174.34210526315792}},&quot;source&quot;:{&quot;id&quot;:&quot;5c87ebb597c63c33009ba140&quot;,&quot;type&quot;:&quot;ASSETS&quot;},&quot;isPremium&quot;:false,&quot;parent&quot;:{&quot;type&quot;:&quot;CHILD&quot;,&quot;parentId&quot;:&quot;a509a98c-79af-41f9-9d36-461daf0a759a&quot;,&quot;order&quot;:&quot;2&quot;},&quot;styles&quot;:{&quot;liquid&quot;:[{&quot;styleName&quot;:&quot;MONOCHROME_COLOR&quot;,&quot;index&quot;:0,&quot;color&quot;:&quot;#C6E6F5&quot;}],&quot;cap&quot;:[{&quot;styleName&quot;:&quot;MONOCHROME_COLOR&quot;,&quot;index&quot;:0,&quot;color&quot;:&quot;#2EB41A&quot;}]}},&quot;f136225c-2e44-4f4f-9435-2b45dfcdfc04&quot;:{&quot;relativeTransform&quot;:{&quot;translate&quot;:{&quot;x&quot;:-376.5015190509553,&quot;y&quot;:3.450802335068648},&quot;rotate&quot;:0,&quot;skewX&quot;:0,&quot;scale&quot;:{&quot;x&quot;:1,&quot;y&quot;:1}},&quot;type&quot;:&quot;FIGURE_OBJECT&quot;,&quot;id&quot;:&quot;f136225c-2e44-4f4f-9435-2b45dfcdfc04&quot;,&quot;layout&quot;:{&quot;sizeRatio&quot;:{&quot;x&quot;:0.88,&quot;y&quot;:0.88},&quot;keepAspectRatio&quot;:false},&quot;opacity&quot;:1,&quot;path&quot;:{&quot;type&quot;:&quot;RECT&quot;,&quot;size&quot;:{&quot;x&quot;:90,&quot;y&quot;:40},&quot;cornerRounding&quot;:{&quot;type&quot;:&quot;ARC_LENGTH&quot;,&quot;global&quot;:6.283185307179586}},&quot;pathStyles&quot;:[{&quot;type&quot;:&quot;FILL&quot;,&quot;fillStyle&quot;:&quot;rgba(242, 226, 90, 1)&quot;},{&quot;type&quot;:&quot;STROKE&quot;,&quot;strokeStyle&quot;:&quot;rgba(70,69,70,1)&quot;,&quot;lineWidth&quot;:2,&quot;lineJoin&quot;:&quot;round&quot;}],&quot;isLocked&quot;:false,&quot;parent&quot;:{&quot;type&quot;:&quot;CHILD&quot;,&quot;parentId&quot;:&quot;132abdf7-59ae-4780-b4d6-634c7ef38c3e&quot;,&quot;order&quot;:&quot;97&quot;},&quot;name&quot;:&quot;Label (light, editable) 4&quot;,&quot;displayName&quot;:&quot;Label (light, editable) 4&quot;,&quot;source&quot;:{&quot;id&quot;:&quot;62606e1c896446dd73b949e3&quot;,&quot;type&quot;:&quot;ASSETS&quot;},&quot;isPremium&quot;:false},&quot;b07db060-df87-4f8c-992e-dc0f8c911e19&quot;:{&quot;type&quot;:&quot;FIGURE_OBJECT&quot;,&quot;id&quot;:&quot;b07db060-df87-4f8c-992e-dc0f8c911e19&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4]}],&quot;text&quot;:&quot;label&quot;,&quot;baseStyle&quot;:{&quot;fontFamily&quot;:&quot;Roboto&quot;,&quot;fontSize&quot;:14,&quot;color&quot;:&quot;rgb(0,0,0)&quot;,&quot;fontWeight&quot;:&quot;normal&quot;,&quot;fontStyle&quot;:&quot;normal&quot;,&quot;decoration&quot;:&quot;none&quot;,&quot;script&quot;:&quot;none&quot;}}],&quot;verticalAlign&quot;:&quot;TOP&quot;},&quot;size&quot;:{&quot;x&quot;:79.20000000000002,&quot;y&quot;:16},&quot;targetSize&quot;:{&quot;x&quot;:79.20000000000002,&quot;y&quot;:2},&quot;format&quot;:&quot;BETTER_TEXT&quot;,&quot;verticalAlign&quot;:&quot;TOP&quot;},&quot;parent&quot;:{&quot;type&quot;:&quot;CHILD&quot;,&quot;parentId&quot;:&quot;f136225c-2e44-4f4f-9435-2b45dfcdfc04&quot;,&quot;order&quot;:&quot;5&quot;}},&quot;928ccb50-5e59-4ff9-9f9e-97746c612f02&quot;:{&quot;relativeTransform&quot;:{&quot;translate&quot;:{&quot;x&quot;:-313.71313087865093,&quot;y&quot;:47.98720384977224},&quot;rotate&quot;:0},&quot;type&quot;:&quot;FIGURE_OBJECT&quot;,&quot;id&quot;:&quot;928ccb50-5e59-4ff9-9f9e-97746c612f02&quot;,&quot;layout&quot;:{&quot;sizeRatio&quot;:{&quot;x&quot;:0.88,&quot;y&quot;:0.88},&quot;keepAspectRatio&quot;:false},&quot;opacity&quot;:1,&quot;path&quot;:{&quot;type&quot;:&quot;RECT&quot;,&quot;size&quot;:{&quot;x&quot;:60.664684710186165,&quot;y&quot;:62.37173937425482},&quot;cornerRounding&quot;:{&quot;type&quot;:&quot;ARC_LENGTH&quot;,&quot;global&quot;:5.108497000983329}},&quot;pathStyles&quot;:[{&quot;type&quot;:&quot;FILL&quot;,&quot;fillStyle&quot;:&quot;rgba(242, 226, 90, 1)&quot;},{&quot;type&quot;:&quot;STROKE&quot;,&quot;strokeStyle&quot;:&quot;rgba(70,69,70,1)&quot;,&quot;lineWidth&quot;:1.6260850989532394,&quot;lineJoin&quot;:&quot;round&quot;}],&quot;isLocked&quot;:false,&quot;parent&quot;:{&quot;type&quot;:&quot;CHILD&quot;,&quot;parentId&quot;:&quot;a509a98c-79af-41f9-9d36-461daf0a759a&quot;,&quot;order&quot;:&quot;5&quot;},&quot;name&quot;:&quot;Label (light, editable) 4&quot;,&quot;displayName&quot;:&quot;Label (light, editable) 4&quot;,&quot;source&quot;:{&quot;id&quot;:&quot;62606e1c896446dd73b949e3&quot;,&quot;type&quot;:&quot;ASSETS&quot;},&quot;isPremium&quot;:false},&quot;aa971392-4cca-4533-b853-0705b93a1643&quot;:{&quot;type&quot;:&quot;FIGURE_OBJECT&quot;,&quot;id&quot;:&quot;aa971392-4cca-4533-b853-0705b93a1643&quot;,&quot;relativeTransform&quot;:{&quot;translate&quot;:{&quot;x&quot;:0,&quot;y&quot;:0},&quot;rotate&quot;:0},&quot;text&quot;:{&quot;textData&quot;:{&quot;lineSpacing&quot;:&quot;normal&quot;,&quot;alignment&quot;:&quot;center&quot;,&quot;lines&quot;:[{&quot;runs&quot;:[{&quot;style&quot;:{&quot;fontFamily&quot;:&quot;Roboto&quot;,&quot;fontSize&quot;:17.344907722167886,&quot;color&quot;:&quot;rgb(0,0,0)&quot;,&quot;fontWeight&quot;:&quot;normal&quot;,&quot;fontStyle&quot;:&quot;normal&quot;,&quot;decoration&quot;:&quot;none&quot;,&quot;script&quot;:&quot;none&quot;},&quot;range&quot;:[0,6]}],&quot;text&quot;:&quot;50X TAE&quot;}],&quot;verticalAlign&quot;:&quot;TOP&quot;,&quot;_lastCaretLocation&quot;:{&quot;lineIndex&quot;:0,&quot;runIndex&quot;:-1,&quot;charIndex&quot;:-1,&quot;endOfLine&quot;:true}},&quot;size&quot;:{&quot;x&quot;:53.38492254496383,&quot;y&quot;:39.9258094629652},&quot;targetSize&quot;:{&quot;x&quot;:53.38492254496383,&quot;y&quot;:2},&quot;format&quot;:&quot;BETTER_TEXT&quot;,&quot;verticalAlign&quot;:&quot;TOP&quot;},&quot;parent&quot;:{&quot;type&quot;:&quot;CHILD&quot;,&quot;parentId&quot;:&quot;928ccb50-5e59-4ff9-9f9e-97746c612f02&quot;,&quot;order&quot;:&quot;5&quot;}},&quot;a509a98c-79af-41f9-9d36-461daf0a759a&quot;:{&quot;type&quot;:&quot;FIGURE_OBJECT&quot;,&quot;id&quot;:&quot;a509a98c-79af-41f9-9d36-461daf0a759a&quot;,&quot;parent&quot;:{&quot;type&quot;:&quot;CHILD&quot;,&quot;parentId&quot;:&quot;30a619ad-aecf-4f6b-aa57-a8d819e8d051&quot;,&quot;order&quot;:&quot;98&quot;},&quot;relativeTransform&quot;:{&quot;translate&quot;:{&quot;x&quot;:382.1046039089979,&quot;y&quot;:-230.8334470129981},&quot;rotate&quot;:-0.5453232146600289,&quot;skewX&quot;:0,&quot;scale&quot;:{&quot;x&quot;:1,&quot;y&quot;:1}}},&quot;14ca8186-8e7e-4e8d-a07a-f6dc9c09b916&quot;:{&quot;id&quot;:&quot;14ca8186-8e7e-4e8d-a07a-f6dc9c09b916&quot;,&quot;name&quot;:&quot;Gallon.png&quot;,&quot;type&quot;:&quot;FIGURE_OBJECT&quot;,&quot;relativeTransform&quot;:{&quot;translate&quot;:{&quot;x&quot;:-149.43614147118416,&quot;y&quot;:174.6719144400851},&quot;rotate&quot;:0,&quot;skewX&quot;:0,&quot;scale&quot;:{&quot;x&quot;:0.6954742371153857,&quot;y&quot;:0.6954742371153857}},&quot;image&quot;:{&quot;url&quot;:&quot;https://core.services.biorender.com/api/uploads/644bfb6e836f2c701f65ca6f/1682701166269_26f1d75b-9a59-4054-ab3e-130cf51fe49b_icon.png&quot;,&quot;fallbackUrl&quot;:&quot;https://core.services.biorender.com/api/uploads/644bfb6e836f2c701f65ca6f/1682701166269_26f1d75b-9a59-4054-ab3e-130cf51fe49b_icon.png&quot;,&quot;isPremium&quot;:false,&quot;isSignedURL&quot;:true,&quot;size&quot;:{&quot;x&quot;:300,&quot;y&quot;:507.14285714285717}},&quot;source&quot;:{&quot;id&quot;:&quot;644bfb6e836f2c701f65ca6f&quot;,&quot;type&quot;:&quot;UPLOADS&quot;},&quot;isPremium&quot;:false,&quot;parent&quot;:{&quot;type&quot;:&quot;CHILD&quot;,&quot;parentId&quot;:&quot;30a619ad-aecf-4f6b-aa57-a8d819e8d051&quot;,&quot;order&quot;:&quot;99&quot;}},&quot;d9209634-0c19-420f-97d7-4fbfdcde9516&quot;:{&quot;id&quot;:&quot;d9209634-0c19-420f-97d7-4fbfdcde9516&quot;,&quot;type&quot;:&quot;FIGURE_OBJECT&quot;,&quot;document&quot;:{&quot;type&quot;:&quot;FIGURE&quot;,&quot;canvasType&quot;:&quot;FIGURE&quot;,&quot;units&quot;:&quot;in&quot;,&quot;title&quot;:&quot;Opioid Restriction Digest&quot;},&quot;parent&quot;:{&quot;type&quot;:&quot;DOCUMENT&quot;,&quot;parentId&quot;:&quot;fe0bd7e6-0720-4678-bcd8-c8ab64ee6b6a&quot;,&quot;order&quot;:&quot;33&quot;},&quot;layout&quot;:{&quot;sizeRatio&quot;:{&quot;x&quot;:0.88,&quot;y&quot;:0.88},&quot;keepAspectRatio&quot;:false}},&quot;9d2c76a1-94e9-4640-840f-c67237f47a54&quot;:{&quot;id&quot;:&quot;9d2c76a1-94e9-4640-840f-c67237f47a54&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d9209634-0c19-420f-97d7-4fbfdcde9516&quot;,&quot;type&quot;:&quot;FRAME&quot;,&quot;order&quot;:&quot;5&quot;}},&quot;84735c7a-7a5f-43db-82f1-b4a021bc3b72&quot;:{&quot;id&quot;:&quot;84735c7a-7a5f-43db-82f1-b4a021bc3b72&quot;,&quot;type&quot;:&quot;FIGURE_OBJECT&quot;,&quot;document&quot;:{&quot;type&quot;:&quot;FIGURE&quot;,&quot;canvasType&quot;:&quot;FIGURE&quot;,&quot;units&quot;:&quot;in&quot;},&quot;parent&quot;:{&quot;type&quot;:&quot;DOCUMENT&quot;,&quot;parentId&quot;:&quot;fe0bd7e6-0720-4678-bcd8-c8ab64ee6b6a&quot;,&quot;order&quot;:&quot;315&quot;}},&quot;836297ab-cdae-4254-a5e7-de1c5323d640&quot;:{&quot;id&quot;:&quot;836297ab-cdae-4254-a5e7-de1c5323d640&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84735c7a-7a5f-43db-82f1-b4a021bc3b72&quot;,&quot;type&quot;:&quot;FRAME&quot;,&quot;order&quot;:&quot;5&quot;}},&quot;6d6c6aa1-3b30-48a2-b23f-cd6c15bbc2d4&quot;:{&quot;relativeTransform&quot;:{&quot;translate&quot;:{&quot;x&quot;:317.10564724805516,&quot;y&quot;:121.73946493880928},&quot;rotate&quot;:0,&quot;skewX&quot;:0,&quot;scale&quot;:{&quot;x&quot;:1,&quot;y&quot;:1}},&quot;type&quot;:&quot;FIGURE_OBJECT&quot;,&quot;id&quot;:&quot;6d6c6aa1-3b30-48a2-b23f-cd6c15bbc2d4&quot;,&quot;parent&quot;:{&quot;type&quot;:&quot;CHILD&quot;,&quot;parentId&quot;:&quot;6bba3839-d9c3-4c0a-8e1a-74d4e4b991d1&quot;,&quot;order&quot;:&quot;5&quot;},&quot;source&quot;:{&quot;id&quot;:&quot;606dfa02a2aab000a6fdd438&quot;,&quot;type&quot;:&quot;ASSETS&quot;}},&quot;e25d90f6-dfc2-4fb5-8513-2ec81d280972&quot;:{&quot;id&quot;:&quot;e25d90f6-dfc2-4fb5-8513-2ec81d280972&quot;,&quot;name&quot;:&quot;Screw cap (50mL Falcon tube, schematic)&quot;,&quot;type&quot;:&quot;FIGURE_OBJECT&quot;,&quot;relativeTransform&quot;:{&quot;translate&quot;:{&quot;x&quot;:-506.89645546024065,&quot;y&quot;:-181.77435516912203},&quot;rotate&quot;:0,&quot;skewX&quot;:0,&quot;scale&quot;:{&quot;x&quot;:1.3131223324458627,&quot;y&quot;:1.3131223324458634}},&quot;image&quot;:{&quot;url&quot;:&quot;https://icons.biorender.com/biorender/606c7f58c6644b0028d7d324/20210406153431/image/screw-cap-50-ml-falcon-tube-schematic.png&quot;,&quot;fallbackUrl&quot;:&quot;https://res.cloudinary.com/dlcjuc3ej/image/upload/v1617723271/dfkaqltjmiixgtgfupev.svg#/keystone/api/icons/606c7f58c6644b0028d7d324/20210406153431/image/screw-cap-50-ml-falcon-tube-schematic.svg&quot;,&quot;isPremium&quot;:false,&quot;isPacked&quot;:true,&quot;size&quot;:{&quot;x&quot;:75,&quot;y&quot;:34.82142857142857}},&quot;source&quot;:{&quot;id&quot;:&quot;606c7f58c6644b0028d7d324&quot;,&quot;type&quot;:&quot;ASSETS&quot;},&quot;parent&quot;:{&quot;type&quot;:&quot;CHILD&quot;,&quot;parentId&quot;:&quot;6d6c6aa1-3b30-48a2-b23f-cd6c15bbc2d4&quot;,&quot;order&quot;:&quot;2&quot;}},&quot;722f07da-028b-4e80-b38a-2920ed2bdd02&quot;:{&quot;type&quot;:&quot;FIGURE_OBJECT&quot;,&quot;id&quot;:&quot;722f07da-028b-4e80-b38a-2920ed2bdd02&quot;,&quot;relativeTransform&quot;:{&quot;translate&quot;:{&quot;x&quot;:-506.8969957652386,&quot;y&quot;:58.50871183828587},&quot;rotate&quot;:3.141592653589793,&quot;skewX&quot;:-1.353940261882387e-16,&quot;scale&quot;:{&quot;x&quot;:1,&quot;y&quot;:1}},&quot;opacity&quot;:1,&quot;path&quot;:{&quot;type&quot;:&quot;TRIANGLE&quot;,&quot;size&quot;:{&quot;x&quot;:83.25701732889742,&quot;y&quot;:63.39617888250591},&quot;cornerRounding&quot;:{&quot;type&quot;:&quot;ARC_LENGTH&quot;,&quot;global&quot;:19.71286080843189},&quot;selectedObjectIds&quot;:[&quot;9e594ea4-2089-4eed-86d6-39dc7327dd72&quot;]},&quot;pathStyles&quot;:[{&quot;type&quot;:&quot;FILL&quot;,&quot;fillStyle&quot;:&quot;rgba(49,126,194,1)&quot;},{&quot;type&quot;:&quot;STROKE&quot;,&quot;strokeStyle&quot;:&quot;rgba(49,126,194,1)&quot;,&quot;lineWidth&quot;:2.1452602038021604,&quot;lineJoin&quot;:&quot;round&quot;}],&quot;isLocked&quot;:false,&quot;parent&quot;:{&quot;type&quot;:&quot;CHILD&quot;,&quot;parentId&quot;:&quot;6d6c6aa1-3b30-48a2-b23f-cd6c15bbc2d4&quot;,&quot;order&quot;:&quot;6&quot;}},&quot;40ccb58f-7f95-4cfa-93a4-800ed94ee8a5&quot;:{&quot;type&quot;:&quot;FIGURE_OBJECT&quot;,&quot;id&quot;:&quot;40ccb58f-7f95-4cfa-93a4-800ed94ee8a5&quot;,&quot;parent&quot;:{&quot;type&quot;:&quot;CROP&quot;,&quot;parentId&quot;:&quot;722f07da-028b-4e80-b38a-2920ed2bdd02&quot;,&quot;order&quot;:&quot;5&quot;},&quot;relativeTransform&quot;:{&quot;translate&quot;:{&quot;x&quot;:1.7029560381389734e-14,&quot;y&quot;:-5.56972364694039},&quot;rotate&quot;:0,&quot;skewX&quot;:-2.0917651500149514e-15,&quot;scale&quot;:{&quot;x&quot;:43.22544821138483,&quot;y&quot;:27.707221011611086}},&quot;path&quot;:{&quot;type&quot;:&quot;RECT&quot;,&quot;size&quot;:{&quot;x&quot;:2,&quot;y&quot;:2}},&quot;pathStyles&quot;:[{&quot;type&quot;:&quot;FILL&quot;,&quot;fillStyle&quot;:&quot;#fff&quot;}],&quot;isFrozen&quot;:true},&quot;7d3ca5bc-9196-4eaa-92b4-b70784c45fe3&quot;:{&quot;type&quot;:&quot;FIGURE_OBJECT&quot;,&quot;id&quot;:&quot;7d3ca5bc-9196-4eaa-92b4-b70784c45fe3&quot;,&quot;relativeTransform&quot;:{&quot;translate&quot;:{&quot;x&quot;:-500.9447935156479,&quot;y&quot;:28.730049911626878},&quot;rotate&quot;:0,&quot;skewX&quot;:0,&quot;scale&quot;:{&quot;x&quot;:1,&quot;y&quot;:1}},&quot;opacity&quot;:1,&quot;path&quot;:{&quot;type&quot;:&quot;POLY_LINE&quot;,&quot;points&quot;:[{&quot;x&quot;:-39.73232070339414,&quot;y&quot;:11.92089176469013},{&quot;x&quot;:-39.73232070339414,&quot;y&quot;:-17.029845378128755},{&quot;x&quot;:27.81262449237589,&quot;y&quot;:-17.029845378128755},{&quot;x&quot;:27.81262449237589,&quot;y&quot;:11.92089176469013}],&quot;closed&quot;:true,&quot;cornerRounding&quot;:{&quot;type&quot;:&quot;ARC_LENGTH&quot;,&quot;global&quot;:7.985216500530551},&quot;selectedObjectIds&quot;:[&quot;881151cf-0293-47e3-8856-a23e1bc80f60&quot;]},&quot;pathStyles&quot;:[{&quot;type&quot;:&quot;FILL&quot;,&quot;fillStyle&quot;:&quot;rgba(49,126,194,1)&quot;},{&quot;type&quot;:&quot;STROKE&quot;,&quot;strokeStyle&quot;:&quot;rgba(49,126,194,1)&quot;,&quot;lineWidth&quot;:2.1452602038021604,&quot;lineJoin&quot;:&quot;round&quot;}],&quot;isLocked&quot;:false,&quot;parent&quot;:{&quot;type&quot;:&quot;CHILD&quot;,&quot;parentId&quot;:&quot;6d6c6aa1-3b30-48a2-b23f-cd6c15bbc2d4&quot;,&quot;order&quot;:&quot;5&quot;}},&quot;528de271-e4a7-4e4f-83b7-1245b7e7b4aa&quot;:{&quot;id&quot;:&quot;528de271-e4a7-4e4f-83b7-1245b7e7b4aa&quot;,&quot;name&quot;:&quot;Falcon tube (50mL, schematic)&quot;,&quot;type&quot;:&quot;FIGURE_OBJECT&quot;,&quot;relativeTransform&quot;:{&quot;translate&quot;:{&quot;x&quot;:-506.8968161115672,&quot;y&quot;:-56.44047987572279},&quot;rotate&quot;:0,&quot;skewX&quot;:0,&quot;scale&quot;:{&quot;x&quot;:1.3131223324458627,&quot;y&quot;:1.3131223324458634}},&quot;image&quot;:{&quot;url&quot;:&quot;https://icons.biorender.com/biorender/606c7f15c6644b0028d7d323/20210407172954/image/falcon-tube-50-ml-schematic.png&quot;,&quot;fallbackUrl&quot;:&quot;https://res.cloudinary.com/dlcjuc3ej/image/upload/v1617816594/acvxidkhg9jtced6ztln.svg#/keystone/api/icons/606c7f15c6644b0028d7d323/20210407172954/image/falcon-tube-50-ml-schematic.svg&quot;,&quot;isPremium&quot;:false,&quot;isPacked&quot;:true,&quot;size&quot;:{&quot;x&quot;:75,&quot;y&quot;:232.36607142857142}},&quot;source&quot;:{&quot;id&quot;:&quot;606c7f15c6644b0028d7d323&quot;,&quot;type&quot;:&quot;ASSETS&quot;},&quot;parent&quot;:{&quot;type&quot;:&quot;CHILD&quot;,&quot;parentId&quot;:&quot;6d6c6aa1-3b30-48a2-b23f-cd6c15bbc2d4&quot;,&quot;order&quot;:&quot;1&quot;}},&quot;abdd887d-86bb-45ac-a87d-c6ba2d625f02&quot;:{&quot;type&quot;:&quot;FIGURE_OBJECT&quot;,&quot;id&quot;:&quot;abdd887d-86bb-45ac-a87d-c6ba2d625f02&quot;,&quot;parent&quot;:{&quot;type&quot;:&quot;CHILD&quot;,&quot;parentId&quot;:&quot;6d6c6aa1-3b30-48a2-b23f-cd6c15bbc2d4&quot;,&quot;order&quot;:&quot;7&quot;},&quot;relativeTransform&quot;:{&quot;translate&quot;:{&quot;x&quot;:-189.79135755683114,&quot;y&quot;:100.47777753008711},&quot;rotate&quot;:0,&quot;skewX&quot;:0,&quot;scale&quot;:{&quot;x&quot;:1,&quot;y&quot;:1}}},&quot;96bb24ff-754f-4b30-a577-016fdff008c8&quot;:{&quot;type&quot;:&quot;FIGURE_OBJECT&quot;,&quot;id&quot;:&quot;96bb24ff-754f-4b30-a577-016fdff008c8&quot;,&quot;relativeTransform&quot;:{&quot;translate&quot;:{&quot;x&quot;:-342.4041708671415,&quot;y&quot;:-235.66807384315044},&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02&quot;}},&quot;37963dd4-78e2-47a1-9e80-501f32852230&quot;:{&quot;type&quot;:&quot;FIGURE_OBJECT&quot;,&quot;id&quot;:&quot;37963dd4-78e2-47a1-9e80-501f32852230&quot;,&quot;relativeTransform&quot;:{&quot;translate&quot;:{&quot;x&quot;:-342.4041708671415,&quot;y&quot;:-214.14684310403626},&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05&quot;}},&quot;af323257-133a-450c-92a0-62b181c86cdc&quot;:{&quot;type&quot;:&quot;FIGURE_OBJECT&quot;,&quot;id&quot;:&quot;af323257-133a-450c-92a0-62b181c86cdc&quot;,&quot;relativeTransform&quot;:{&quot;translate&quot;:{&quot;x&quot;:-342.4041708671415,&quot;y&quot;:-192.62561236492215},&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1&quot;}},&quot;c63b7b00-db65-4125-bc30-088c3ceee5ca&quot;:{&quot;type&quot;:&quot;FIGURE_OBJECT&quot;,&quot;id&quot;:&quot;c63b7b00-db65-4125-bc30-088c3ceee5ca&quot;,&quot;relativeTransform&quot;:{&quot;translate&quot;:{&quot;x&quot;:-347.7344471700708,&quot;y&quot;:-160.34376625625103},&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15&quot;}},&quot;e13b776d-4373-414b-add5-2d4c36c1c323&quot;:{&quot;type&quot;:&quot;FIGURE_OBJECT&quot;,&quot;id&quot;:&quot;e13b776d-4373-414b-add5-2d4c36c1c323&quot;,&quot;relativeTransform&quot;:{&quot;translate&quot;:{&quot;x&quot;:-347.7344471700708,&quot;y&quot;:-138.8225355171369},&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2&quot;}},&quot;20e251d6-84e8-47cd-91ae-ebdc81d93879&quot;:{&quot;type&quot;:&quot;FIGURE_OBJECT&quot;,&quot;id&quot;:&quot;20e251d6-84e8-47cd-91ae-ebdc81d93879&quot;,&quot;relativeTransform&quot;:{&quot;translate&quot;:{&quot;x&quot;:-347.7344471700708,&quot;y&quot;:-117.3013047780228},&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25&quot;}},&quot;f98bd50e-6398-401b-b173-8c11ecdecaf0&quot;:{&quot;type&quot;:&quot;FIGURE_OBJECT&quot;,&quot;id&quot;:&quot;f98bd50e-6398-401b-b173-8c11ecdecaf0&quot;,&quot;relativeTransform&quot;:{&quot;translate&quot;:{&quot;x&quot;:-347.7344471700708,&quot;y&quot;:-95.78007403890872},&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3&quot;}},&quot;7f1eb68f-1e8c-4d37-8028-b1973e00219a&quot;:{&quot;type&quot;:&quot;FIGURE_OBJECT&quot;,&quot;id&quot;:&quot;7f1eb68f-1e8c-4d37-8028-b1973e00219a&quot;,&quot;relativeTransform&quot;:{&quot;translate&quot;:{&quot;x&quot;:-347.7344471700708,&quot;y&quot;:-74.25884329979465},&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4&quot;}},&quot;411074c3-b276-43ac-b565-67aa9b8939b1&quot;:{&quot;type&quot;:&quot;FIGURE_OBJECT&quot;,&quot;id&quot;:&quot;411074c3-b276-43ac-b565-67aa9b8939b1&quot;,&quot;relativeTransform&quot;:{&quot;translate&quot;:{&quot;x&quot;:-347.7348194729533,&quot;y&quot;:-224.90745847359332},&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5&quot;}},&quot;e8c9cf42-3322-4f11-9815-d6f89cb7a8f1&quot;:{&quot;type&quot;:&quot;FIGURE_OBJECT&quot;,&quot;id&quot;:&quot;e8c9cf42-3322-4f11-9815-d6f89cb7a8f1&quot;,&quot;relativeTransform&quot;:{&quot;translate&quot;:{&quot;x&quot;:-347.7348194729533,&quot;y&quot;:-203.38622773447915},&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52&quot;}},&quot;1ffde282-6e4a-42c1-a8fb-8451a1444cdd&quot;:{&quot;type&quot;:&quot;FIGURE_OBJECT&quot;,&quot;id&quot;:&quot;1ffde282-6e4a-42c1-a8fb-8451a1444cdd&quot;,&quot;relativeTransform&quot;:{&quot;translate&quot;:{&quot;x&quot;:-347.7348194729533,&quot;y&quot;:-181.8649969953651},&quot;rotate&quot;:0},&quot;opacity&quot;:1,&quot;path&quot;:{&quot;type&quot;:&quot;POLY_LINE&quot;,&quot;points&quot;:[{&quot;x&quot;:-6.899318859033789,&quot;y&quot;:0},{&quot;x&quot;:6.899318859033789,&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55&quot;}},&quot;4f8b1471-a09b-41e0-a09c-5ae3190b426d&quot;:{&quot;type&quot;:&quot;FIGURE_OBJECT&quot;,&quot;id&quot;:&quot;4f8b1471-a09b-41e0-a09c-5ae3190b426d&quot;,&quot;relativeTransform&quot;:{&quot;translate&quot;:{&quot;x&quot;:-342.40483078829357,&quot;y&quot;:-171.10438162580803},&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6&quot;}},&quot;256975a7-8657-4431-884a-9357c901a7a2&quot;:{&quot;type&quot;:&quot;FIGURE_OBJECT&quot;,&quot;id&quot;:&quot;256975a7-8657-4431-884a-9357c901a7a2&quot;,&quot;relativeTransform&quot;:{&quot;translate&quot;:{&quot;x&quot;:-342.40483078829357,&quot;y&quot;:-149.583150886694},&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65&quot;}},&quot;35b9342a-f581-4e05-92ec-4c21b5158cff&quot;:{&quot;type&quot;:&quot;FIGURE_OBJECT&quot;,&quot;id&quot;:&quot;35b9342a-f581-4e05-92ec-4c21b5158cff&quot;,&quot;relativeTransform&quot;:{&quot;translate&quot;:{&quot;x&quot;:-342.40483078829357,&quot;y&quot;:-128.06192014757988},&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7&quot;}},&quot;3b3825da-7c06-4b7b-8ab6-928f71c0b78a&quot;:{&quot;type&quot;:&quot;FIGURE_OBJECT&quot;,&quot;id&quot;:&quot;3b3825da-7c06-4b7b-8ab6-928f71c0b78a&quot;,&quot;relativeTransform&quot;:{&quot;translate&quot;:{&quot;x&quot;:-342.40483078829357,&quot;y&quot;:-106.54068940846578},&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75&quot;}},&quot;5ff6a1fa-5423-436a-93ef-3ca4ac8905a8&quot;:{&quot;type&quot;:&quot;FIGURE_OBJECT&quot;,&quot;id&quot;:&quot;5ff6a1fa-5423-436a-93ef-3ca4ac8905a8&quot;,&quot;relativeTransform&quot;:{&quot;translate&quot;:{&quot;x&quot;:-342.40483078829357,&quot;y&quot;:-85.01945866935168},&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8&quot;}},&quot;d615f140-4dd9-444b-983e-0f7d51b6b9e5&quot;:{&quot;type&quot;:&quot;FIGURE_OBJECT&quot;,&quot;id&quot;:&quot;d615f140-4dd9-444b-983e-0f7d51b6b9e5&quot;,&quot;relativeTransform&quot;:{&quot;translate&quot;:{&quot;x&quot;:-342.40483078829357,&quot;y&quot;:-63.49822793023761},&quot;rotate&quot;:0},&quot;opacity&quot;:1,&quot;path&quot;:{&quot;type&quot;:&quot;POLY_LINE&quot;,&quot;points&quot;:[{&quot;x&quot;:-12.229307543693464,&quot;y&quot;:0},{&quot;x&quot;:12.229307543693464,&quot;y&quot;:0}],&quot;closed&quot;:false},&quot;pathStyles&quot;:[{&quot;type&quot;:&quot;FILL&quot;,&quot;fillStyle&quot;:&quot;rgba(0,0,0,0)&quot;},{&quot;type&quot;:&quot;STROKE&quot;,&quot;strokeStyle&quot;:&quot;rgba(94, 102, 111, 1)&quot;,&quot;lineWidth&quot;:1.7356668941140567,&quot;lineJoin&quot;:&quot;round&quot;}],&quot;isLocked&quot;:false,&quot;parent&quot;:{&quot;type&quot;:&quot;CHILD&quot;,&quot;parentId&quot;:&quot;abdd887d-86bb-45ac-a87d-c6ba2d625f02&quot;,&quot;order&quot;:&quot;9&quot;}},&quot;ab953cca-8822-455d-b292-bcfc2dbdf23f&quot;:{&quot;id&quot;:&quot;ab953cca-8822-455d-b292-bcfc2dbdf23f&quot;,&quot;name&quot;:&quot;Erlenmeyer flask (1/4 liquid)&quot;,&quot;displayName&quot;:&quot;&quot;,&quot;type&quot;:&quot;FIGURE_OBJECT&quot;,&quot;relativeTransform&quot;:{&quot;translate&quot;:{&quot;x&quot;:146.0300462819317,&quot;y&quot;:-73.00824002450916},&quot;rotate&quot;:-1.058421493127815,&quot;skewX&quot;:0,&quot;scale&quot;:{&quot;x&quot;:1.9965987625191446,&quot;y&quot;:1.9502151301176551}},&quot;image&quot;:{&quot;url&quot;:&quot;https://icons.biorender.com/biorender/5f05ed2db073d10028340e93/20200708164747/image/erlenmeyer-flask-1-4-liquid.png&quot;,&quot;fallbackUrl&quot;:&quot;https://res.cloudinary.com/dlcjuc3ej/image/upload/v1594226867/feqvbojwsithcjotreyw.svg#/keystone/api/icons/5f05ed2db073d10028340e93/20200708164747/image/erlenmeyer-flask-1-4-liquid.svg&quot;,&quot;isPremium&quot;:true,&quot;size&quot;:{&quot;x&quot;:100,&quot;y&quot;:186.81318681318683}},&quot;source&quot;:{&quot;id&quot;:&quot;5f05ed2db073d10028340e93&quot;,&quot;type&quot;:&quot;ASSETS&quot;},&quot;isPremium&quot;:true,&quot;parent&quot;:{&quot;type&quot;:&quot;CHILD&quot;,&quot;parentId&quot;:&quot;6bba3839-d9c3-4c0a-8e1a-74d4e4b991d1&quot;,&quot;order&quot;:&quot;7&quot;}},&quot;c1199a80-2df6-4a5d-8d3e-a9e52591b4c7&quot;:{&quot;type&quot;:&quot;FIGURE_OBJECT&quot;,&quot;id&quot;:&quot;c1199a80-2df6-4a5d-8d3e-a9e52591b4c7&quot;,&quot;relativeTransform&quot;:{&quot;translate&quot;:{&quot;x&quot;:7.442798443287643,&quot;y&quot;:-5.866798443287578},&quot;rotate&quot;:0,&quot;skewX&quot;:0,&quot;scale&quot;:{&quot;x&quot;:1,&quot;y&quot;:1}},&quot;opacity&quot;:1,&quot;path&quot;:{&quot;type&quot;:&quot;POLY_LINE&quot;,&quot;points&quot;:[{&quot;x&quot;:-12.740032453678054,&quot;y&quot;:-162.3133522832693},{&quot;x&quot;:-118.50952843026495,&quot;y&quot;:-162.3133522832693},{&quot;x&quot;:-189.79080821218548,&quot;y&quot;:-82.89728798271841}],&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6bba3839-d9c3-4c0a-8e1a-74d4e4b991d1&quot;,&quot;order&quot;:&quot;8&quot;},&quot;connectorInfo&quot;:{&quot;connectedObjects&quot;:[],&quot;type&quot;:&quot;QUADRATIC&quot;,&quot;offset&quot;:{&quot;x&quot;:0,&quot;y&quot;:0},&quot;bending&quot;:0.1,&quot;firstElementIsHead&quot;:true,&quot;customized&quot;:true}},&quot;96454755-ca53-45b9-9f97-45caec825ef2&quot;:{&quot;type&quot;:&quot;FIGURE_OBJECT&quot;,&quot;id&quot;:&quot;96454755-ca53-45b9-9f97-45caec825ef2&quot;,&quot;name&quot;:&quot;ssDNA brush 2 (straight)&quot;,&quot;relativeTransform&quot;:{&quot;translate&quot;:{&quot;x&quot;:-135.06954511964415,&quot;y&quot;:-103.49962471333254},&quot;rotate&quot;:0},&quot;opacity&quot;:1,&quot;source&quot;:{&quot;id&quot;:&quot;5e75578c52bb9000abea632a&quot;,&quot;type&quot;:&quot;ASSETS&quot;},&quot;path&quot;:{&quot;type&quot;:&quot;POLY_LINE&quot;,&quot;points&quot;:[{&quot;x&quot;:-68.59460110857616,&quot;y&quot;:0},{&quot;x&quot;:68.59460110857626,&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d4b92bbb-35c1-43df-9b7c-b5e497418b7f&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1&quot;},&quot;isPremium&quot;:true},&quot;42c1da2d-4778-401b-a73c-8bff40155224&quot;:{&quot;type&quot;:&quot;FIGURE_OBJECT&quot;,&quot;id&quot;:&quot;42c1da2d-4778-401b-a73c-8bff40155224&quot;,&quot;name&quot;:&quot;ssDNA brush 2 (straight)&quot;,&quot;relativeTransform&quot;:{&quot;translate&quot;:{&quot;x&quot;:-135.06981724222985,&quot;y&quot;:-125.44818957042378},&quot;rotate&quot;:0},&quot;opacity&quot;:1,&quot;source&quot;:{&quot;id&quot;:&quot;5e75578c52bb9000abea632a&quot;,&quot;type&quot;:&quot;ASSETS&quot;},&quot;path&quot;:{&quot;type&quot;:&quot;POLY_LINE&quot;,&quot;points&quot;:[{&quot;x&quot;:68.59460110857616,&quot;y&quot;:0},{&quot;x&quot;:-68.59460110857616,&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7a62a15c-90e1-413a-9e9b-4e4e97330939&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1&quot;},&quot;isPremium&quot;:true},&quot;d43f4979-aff3-457a-bd1f-b843d0563bbf&quot;:{&quot;type&quot;:&quot;FIGURE_OBJECT&quot;,&quot;id&quot;:&quot;d43f4979-aff3-457a-bd1f-b843d0563bbf&quot;,&quot;name&quot;:&quot;ssDNA brush 2 (straight)&quot;,&quot;relativeTransform&quot;:{&quot;translate&quot;:{&quot;x&quot;:38.1698033373771,&quot;y&quot;:-103.49962471333254},&quot;rotate&quot;:0},&quot;opacity&quot;:1,&quot;source&quot;:{&quot;id&quot;:&quot;5e75578c52bb9000abea632a&quot;,&quot;type&quot;:&quot;ASSETS&quot;},&quot;path&quot;:{&quot;type&quot;:&quot;POLY_LINE&quot;,&quot;points&quot;:[{&quot;x&quot;:-68.59460110857616,&quot;y&quot;:0},{&quot;x&quot;:68.59460110857607,&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31c7732f-47ff-4355-9428-5f754a7efc3e&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2&quot;},&quot;isPremium&quot;:true},&quot;8d513ce5-ac6c-49de-8a47-daa53ff15f37&quot;:{&quot;type&quot;:&quot;FIGURE_OBJECT&quot;,&quot;id&quot;:&quot;8d513ce5-ac6c-49de-8a47-daa53ff15f37&quot;,&quot;name&quot;:&quot;ssDNA brush 2 (straight)&quot;,&quot;relativeTransform&quot;:{&quot;translate&quot;:{&quot;x&quot;:38.16953121479115,&quot;y&quot;:-124.42913659602547},&quot;rotate&quot;:0},&quot;opacity&quot;:1,&quot;source&quot;:{&quot;id&quot;:&quot;5e75578c52bb9000abea632a&quot;,&quot;type&quot;:&quot;ASSETS&quot;},&quot;path&quot;:{&quot;type&quot;:&quot;POLY_LINE&quot;,&quot;points&quot;:[{&quot;x&quot;:68.59460110857607,&quot;y&quot;:0},{&quot;x&quot;:-68.59460110857616,&quot;y&quot;:0}],&quot;closed&quot;:false},&quot;pathStyles&quot;:[{&quot;type&quot;:&quot;FILL&quot;,&quot;fillStyle&quot;:&quot;rgba(0,0,0,0)&quot;},{&quot;type&quot;:&quot;STROKE&quot;,&quot;strokeStyle&quot;:&quot;rgba(0,0,0,0)&quot;,&quot;lineWidth&quot;:13.796141061905297,&quot;lineJoin&quot;:&quot;round&quot;}],&quot;pathSmoothing&quot;:{&quot;type&quot;:&quot;CATMULL_SMOOTHING&quot;,&quot;smoothing&quot;:0.2},&quot;pathPattern&quot;:{&quot;type&quot;:&quot;ROW&quot;,&quot;patternId&quot;:&quot;ad930ffe-9edc-4f73-acfb-b1742cdf1f86&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dab2dc0a-3266-4241-b60f-69c0f8fb0ff7&quot;,&quot;order&quot;:&quot;3&quot;},&quot;isPremium&quot;:true},&quot;0b7a58ad-0b44-46c5-a9fa-a2e856f2b301&quot;:{&quot;type&quot;:&quot;FIGURE_OBJECT&quot;,&quot;id&quot;:&quot;0b7a58ad-0b44-46c5-a9fa-a2e856f2b301&quot;,&quot;relativeTransform&quot;:{&quot;translate&quot;:{&quot;x&quot;:-35.97342589186909,&quot;y&quot;:-104.71371025076976},&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16853109925992,&quot;color&quot;:&quot;#232323&quot;,&quot;fontWeight&quot;:&quot;normal&quot;,&quot;fontStyle&quot;:&quot;normal&quot;,&quot;decoration&quot;:&quot;none&quot;,&quot;script&quot;:&quot;none&quot;},&quot;range&quot;:[0,3]}],&quot;text&quot;:&quot;TCGA&quot;}],&quot;verticalAlign&quot;:&quot;TOP&quot;},&quot;size&quot;:{&quot;x&quot;:69.14966107648154,&quot;y&quot;:60.7650631710859},&quot;targetSize&quot;:{&quot;x&quot;:69.14966107648154,&quot;y&quot;:60.7650631710859},&quot;format&quot;:&quot;BETTER_TEXT&quot;,&quot;verticalAlign&quot;:&quot;TOP&quot;},&quot;isLocked&quot;:false,&quot;parent&quot;:{&quot;type&quot;:&quot;CHILD&quot;,&quot;parentId&quot;:&quot;dab2dc0a-3266-4241-b60f-69c0f8fb0ff7&quot;,&quot;order&quot;:&quot;5&quot;}},&quot;65a31dd5-66b1-4cf4-97c1-b6ea65e11db9&quot;:{&quot;type&quot;:&quot;FIGURE_OBJECT&quot;,&quot;id&quot;:&quot;65a31dd5-66b1-4cf4-97c1-b6ea65e11db9&quot;,&quot;relativeTransform&quot;:{&quot;translate&quot;:{&quot;x&quot;:-35.15962297792175,&quot;y&quot;:-101.97371122891539},&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16853109925992,&quot;color&quot;:&quot;#232323&quot;,&quot;fontWeight&quot;:&quot;normal&quot;,&quot;fontStyle&quot;:&quot;normal&quot;,&quot;decoration&quot;:&quot;none&quot;,&quot;script&quot;:&quot;none&quot;},&quot;range&quot;:[0,3]}],&quot;text&quot;:&quot;AGCT&quot;}],&quot;verticalAlign&quot;:&quot;TOP&quot;,&quot;_lastCaretLocation&quot;:{&quot;lineIndex&quot;:0,&quot;runIndex&quot;:-1,&quot;charIndex&quot;:-1,&quot;endOfLine&quot;:true}},&quot;size&quot;:{&quot;x&quot;:70.77726690437622,&quot;y&quot;:19.71610692640239},&quot;targetSize&quot;:{&quot;x&quot;:70.77726690437622,&quot;y&quot;:19.71610692640239},&quot;format&quot;:&quot;BETTER_TEXT&quot;,&quot;verticalAlign&quot;:&quot;TOP&quot;},&quot;isLocked&quot;:false,&quot;parent&quot;:{&quot;type&quot;:&quot;CHILD&quot;,&quot;parentId&quot;:&quot;dab2dc0a-3266-4241-b60f-69c0f8fb0ff7&quot;,&quot;order&quot;:&quot;6&quot;}},&quot;576a93ca-1f06-4103-9788-088ab58ae23d&quot;:{&quot;type&quot;:&quot;FIGURE_OBJECT&quot;,&quot;id&quot;:&quot;576a93ca-1f06-4103-9788-088ab58ae23d&quot;,&quot;relativeTransform&quot;:{&quot;translate&quot;:{&quot;x&quot;:-74.15900486019675,&quot;y&quot;:-167.76440479986323},&quot;rotate&quot;:0},&quot;opacity&quot;:1,&quot;path&quot;:{&quot;type&quot;:&quot;POLY_LINE&quot;,&quot;points&quot;:[{&quot;x&quot;:-25.54054556365424,&quot;y&quot;:-26.713937563757245},{&quot;x&quot;:9.40967845983908,&quot;y&quot;:-9.238825552010539},{&quot;x&quot;:25.540545563654337,&quot;y&quot;:26.713937563757245}],&quot;closed&quot;:false},&quot;pathStyles&quot;:[{&quot;type&quot;:&quot;FILL&quot;,&quot;fillStyle&quot;:&quot;rgba(0,0,0,0)&quot;},{&quot;type&quot;:&quot;STROKE&quot;,&quot;strokeStyle&quot;:{&quot;units&quot;:&quot;PATH_LENGTH&quot;,&quot;stops&quot;:{&quot;0&quot;:&quot;#23232300&quot;,&quot;1&quot;:&quot;#232323&quot;,&quot;0.45&quot;:&quot;#232323&quot;}},&quot;lineWidth&quot;:1.3796141061905298,&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rent&quot;:{&quot;type&quot;:&quot;CHILD&quot;,&quot;parentId&quot;:&quot;dab2dc0a-3266-4241-b60f-69c0f8fb0ff7&quot;,&quot;order&quot;:&quot;7&quot;}},&quot;c73db986-b79b-4f21-8f70-987b59e613b3&quot;:{&quot;type&quot;:&quot;FIGURE_OBJECT&quot;,&quot;id&quot;:&quot;c73db986-b79b-4f21-8f70-987b59e613b3&quot;,&quot;name&quot;:&quot;Cse2&quot;,&quot;relativeTransform&quot;:{&quot;translate&quot;:{&quot;x&quot;:-146.56736654858656,&quot;y&quot;:-213.33480351932437},&quot;rotate&quot;:0,&quot;skewX&quot;:0,&quot;scale&quot;:{&quot;x&quot;:0.31043605682482467,&quot;y&quot;:0.3104360568248247}},&quot;opacity&quot;:1,&quot;image&quot;:{&quot;url&quot;:&quot;https://icons.biorender.com/biorender/5f03742100e04d0028e848de/cascade-complex-cse2.png&quot;,&quot;fallbackUrl&quot;:&quot;https://res.cloudinary.com/dlcjuc3ej/image/upload/v1594061855/efdofzixigtdicoos05d.svg#/keystone/api/icons/5f03742100e04d0028e848de/cascade-complex-cse2.svg&quot;,&quot;size&quot;:{&quot;x&quot;:385,&quot;y&quot;:267},&quot;isPremium&quot;:false},&quot;source&quot;:{&quot;id&quot;:&quot;5ea7386f1134dc0028b2331f&quot;,&quot;type&quot;:&quot;ASSETS&quot;},&quot;pathStyles&quot;:[{&quot;type&quot;:&quot;FILL&quot;,&quot;fillStyle&quot;:&quot;rgb(0,0,0)&quot;}],&quot;isLocked&quot;:false,&quot;parent&quot;:{&quot;type&quot;:&quot;CHILD&quot;,&quot;parentId&quot;:&quot;dab2dc0a-3266-4241-b60f-69c0f8fb0ff7&quot;,&quot;order&quot;:&quot;8&quot;}},&quot;b594971b-73fa-4a52-90aa-a73a6644373d&quot;:{&quot;type&quot;:&quot;FIGURE_OBJECT&quot;,&quot;id&quot;:&quot;b594971b-73fa-4a52-90aa-a73a6644373d&quot;,&quot;name&quot;:&quot;Cse2&quot;,&quot;relativeTransform&quot;:{&quot;translate&quot;:{&quot;x&quot;:-47.79149890272806,&quot;y&quot;:30.907388476035834},&quot;rotate&quot;:0,&quot;skewX&quot;:0,&quot;scale&quot;:{&quot;x&quot;:0.39729646676963654,&quot;y&quot;:0.3972964667696365}},&quot;opacity&quot;:1,&quot;image&quot;:{&quot;url&quot;:&quot;https://icons.biorender.com/biorender/5f03742100e04d0028e848de/cascade-complex-cse2.png&quot;,&quot;fallbackUrl&quot;:&quot;https://res.cloudinary.com/dlcjuc3ej/image/upload/v1594061855/efdofzixigtdicoos05d.svg#/keystone/api/icons/5f03742100e04d0028e848de/cascade-complex-cse2.svg&quot;,&quot;size&quot;:{&quot;x&quot;:385,&quot;y&quot;:267},&quot;isPremium&quot;:false},&quot;source&quot;:{&quot;id&quot;:&quot;5ea7386f1134dc0028b2331f&quot;,&quot;type&quot;:&quot;ASSETS&quot;},&quot;pathStyles&quot;:[{&quot;type&quot;:&quot;FILL&quot;,&quot;fillStyle&quot;:&quot;rgb(0,0,0)&quot;}],&quot;isLocked&quot;:false,&quot;parent&quot;:{&quot;type&quot;:&quot;CHILD&quot;,&quot;parentId&quot;:&quot;ed78af25-9088-4855-88e5-f6b95c3f4ea9&quot;,&quot;order&quot;:&quot;05&quot;}},&quot;2eabd4d8-f5bf-4e1b-9e8f-40781fe5f972&quot;:{&quot;type&quot;:&quot;FIGURE_OBJECT&quot;,&quot;id&quot;:&quot;2eabd4d8-f5bf-4e1b-9e8f-40781fe5f972&quot;,&quot;name&quot;:&quot;ssDNA brush 2 (straight)&quot;,&quot;relativeTransform&quot;:{&quot;translate&quot;:{&quot;x&quot;:-135.9334010733849,&quot;y&quot;:44.36125692973494},&quot;rotate&quot;:0},&quot;opacity&quot;:1,&quot;source&quot;:{&quot;id&quot;:&quot;5e75578c52bb9000abea632a&quot;,&quot;type&quot;:&quot;ASSETS&quot;},&quot;path&quot;:{&quot;type&quot;:&quot;POLY_LINE&quot;,&quot;points&quot;:[{&quot;x&quot;:-67.94121208315038,&quot;y&quot;:0},{&quot;x&quot;:67.94121208315045,&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f31c0c9b-e0b2-4cb5-8826-d94383c7fd43&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1&quot;},&quot;isPremium&quot;:true},&quot;20871d0a-c39f-489a-9f88-caa9ddec356e&quot;:{&quot;type&quot;:&quot;FIGURE_OBJECT&quot;,&quot;id&quot;:&quot;20871d0a-c39f-489a-9f88-caa9ddec356e&quot;,&quot;name&quot;:&quot;ssDNA brush 2 (straight)&quot;,&quot;relativeTransform&quot;:{&quot;translate&quot;:{&quot;x&quot;:-135.933670603902,&quot;y&quot;:22.621760296231212},&quot;rotate&quot;:0},&quot;opacity&quot;:1,&quot;source&quot;:{&quot;id&quot;:&quot;5e75578c52bb9000abea632a&quot;,&quot;type&quot;:&quot;ASSETS&quot;},&quot;path&quot;:{&quot;type&quot;:&quot;POLY_LINE&quot;,&quot;points&quot;:[{&quot;x&quot;:67.94121208315038,&quot;y&quot;:0},{&quot;x&quot;:-67.94121208315038,&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a26824d3-e680-4b01-bc18-dfb3383dfa49&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2&quot;},&quot;isPremium&quot;:true},&quot;ef4cdaef-853b-4a86-93d6-73a4df3f3665&quot;:{&quot;type&quot;:&quot;FIGURE_OBJECT&quot;,&quot;id&quot;:&quot;ef4cdaef-853b-4a86-93d6-73a4df3f3665&quot;,&quot;name&quot;:&quot;ssDNA brush 2 (straight)&quot;,&quot;relativeTransform&quot;:{&quot;translate&quot;:{&quot;x&quot;:37.306014625231455,&quot;y&quot;:43.62923026374122},&quot;rotate&quot;:0},&quot;opacity&quot;:1,&quot;source&quot;:{&quot;id&quot;:&quot;5e75578c52bb9000abea632a&quot;,&quot;type&quot;:&quot;ASSETS&quot;},&quot;path&quot;:{&quot;type&quot;:&quot;POLY_LINE&quot;,&quot;points&quot;:[{&quot;x&quot;:-67.94121208315038,&quot;y&quot;:0},{&quot;x&quot;:67.94121208315045,&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1bbbde33-e205-476a-b375-35e93ab2f45a&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3&quot;},&quot;isPremium&quot;:true},&quot;a63aa4e8-f372-4ca4-aa37-9498d126d737&quot;:{&quot;type&quot;:&quot;FIGURE_OBJECT&quot;,&quot;id&quot;:&quot;a63aa4e8-f372-4ca4-aa37-9498d126d737&quot;,&quot;name&quot;:&quot;ssDNA brush 2 (straight)&quot;,&quot;relativeTransform&quot;:{&quot;translate&quot;:{&quot;x&quot;:37.30574509471449,&quot;y&quot;:22.89907974696706},&quot;rotate&quot;:0},&quot;opacity&quot;:1,&quot;source&quot;:{&quot;id&quot;:&quot;5e75578c52bb9000abea632a&quot;,&quot;type&quot;:&quot;ASSETS&quot;},&quot;path&quot;:{&quot;type&quot;:&quot;POLY_LINE&quot;,&quot;points&quot;:[{&quot;x&quot;:67.94121208315045,&quot;y&quot;:0},{&quot;x&quot;:-67.94121208315038,&quot;y&quot;:0}],&quot;closed&quot;:false},&quot;pathStyles&quot;:[{&quot;type&quot;:&quot;FILL&quot;,&quot;fillStyle&quot;:&quot;rgba(0,0,0,0)&quot;},{&quot;type&quot;:&quot;STROKE&quot;,&quot;strokeStyle&quot;:&quot;rgba(0,0,0,0)&quot;,&quot;lineWidth&quot;:13.66472769966697,&quot;lineJoin&quot;:&quot;round&quot;}],&quot;pathSmoothing&quot;:{&quot;type&quot;:&quot;CATMULL_SMOOTHING&quot;,&quot;smoothing&quot;:0.2},&quot;pathPattern&quot;:{&quot;type&quot;:&quot;ROW&quot;,&quot;patternId&quot;:&quot;1fa1753f-9ca6-40bb-8d1c-24dc2f1cbe3a&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d78af25-9088-4855-88e5-f6b95c3f4ea9&quot;,&quot;order&quot;:&quot;5&quot;},&quot;isPremium&quot;:true},&quot;83ad3fe1-c05a-4f55-92b6-31970c6ccbc1&quot;:{&quot;type&quot;:&quot;FIGURE_OBJECT&quot;,&quot;id&quot;:&quot;83ad3fe1-c05a-4f55-92b6-31970c6ccbc1&quot;,&quot;relativeTransform&quot;:{&quot;translate&quot;:{&quot;x&quot;:-49.71245283501118,&quot;y&quot;:33.864909552758434},&quot;rotate&quot;:0},&quot;opacity&quot;:1,&quot;path&quot;:{&quot;type&quot;:&quot;RECT&quot;,&quot;size&quot;:{&quot;x&quot;:47.17647774043436,&quot;y&quot;:39.528028302661305},&quot;cornerRounding&quot;:{&quot;type&quot;:&quot;ARC_LENGTH&quot;,&quot;global&quot;:0}},&quot;pathStyles&quot;:[{&quot;type&quot;:&quot;FILL&quot;,&quot;fillStyle&quot;:&quot;#EEF4FB&quot;},{&quot;type&quot;:&quot;STROKE&quot;,&quot;strokeStyle&quot;:&quot;rgb(221, 241, 245)&quot;,&quot;lineWidth&quot;:0.45549092332223223,&quot;lineJoin&quot;:&quot;round&quot;}],&quot;isLocked&quot;:false,&quot;parent&quot;:{&quot;type&quot;:&quot;CHILD&quot;,&quot;parentId&quot;:&quot;ed78af25-9088-4855-88e5-f6b95c3f4ea9&quot;,&quot;order&quot;:&quot;55&quot;}},&quot;bb3c6ac3-f10e-41af-9e52-44593f2435b0&quot;:{&quot;type&quot;:&quot;FIGURE_OBJECT&quot;,&quot;id&quot;:&quot;bb3c6ac3-f10e-41af-9e52-44593f2435b0&quot;,&quot;relativeTransform&quot;:{&quot;translate&quot;:{&quot;x&quot;:-24.01983180064001,&quot;y&quot;:43.59933464969332},&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004994470696662,&quot;color&quot;:&quot;#232323&quot;,&quot;fontWeight&quot;:&quot;normal&quot;,&quot;fontStyle&quot;:&quot;normal&quot;,&quot;decoration&quot;:&quot;none&quot;,&quot;script&quot;:&quot;none&quot;},&quot;range&quot;:[0,3]}],&quot;text&quot;:&quot;TCGA&quot;,&quot;baseStyle&quot;:{&quot;fontFamily&quot;:&quot;Roboto&quot;,&quot;fontSize&quot;:17.004994470696662,&quot;color&quot;:&quot;#232323&quot;,&quot;fontWeight&quot;:&quot;normal&quot;,&quot;fontStyle&quot;:&quot;normal&quot;,&quot;decoration&quot;:&quot;none&quot;,&quot;script&quot;:&quot;none&quot;}}],&quot;verticalAlign&quot;:&quot;TOP&quot;},&quot;size&quot;:{&quot;x&quot;:96.01373959314124,&quot;y&quot;:61.067450683824944},&quot;targetSize&quot;:{&quot;x&quot;:96.01373959314124,&quot;y&quot;:61.067450683824944},&quot;format&quot;:&quot;BETTER_TEXT&quot;,&quot;verticalAlign&quot;:&quot;TOP&quot;},&quot;isLocked&quot;:false,&quot;parent&quot;:{&quot;type&quot;:&quot;CHILD&quot;,&quot;parentId&quot;:&quot;ed78af25-9088-4855-88e5-f6b95c3f4ea9&quot;,&quot;order&quot;:&quot;6&quot;}},&quot;c43e4e2b-50de-4aef-8565-9e70a103ed33&quot;:{&quot;type&quot;:&quot;FIGURE_OBJECT&quot;,&quot;id&quot;:&quot;c43e4e2b-50de-4aef-8565-9e70a103ed33&quot;,&quot;relativeTransform&quot;:{&quot;translate&quot;:{&quot;x&quot;:-37.68318855978539,&quot;y&quot;:52.20166497333284},&quot;rotate&quot;:0},&quot;opacity&quot;:1,&quot;pathStyles&quot;:[{&quot;type&quot;:&quot;FILL&quot;,&quot;fillStyle&quot;:&quot;#232323&quot;}],&quot;text&quot;:{&quot;textData&quot;:{&quot;lineSpacing&quot;:&quot;normal&quot;,&quot;alignment&quot;:&quot;left&quot;,&quot;lines&quot;:[{&quot;runs&quot;:[{&quot;style&quot;:{&quot;fontFamily&quot;:&quot;Roboto&quot;,&quot;fontSize&quot;:17.004994470696662,&quot;color&quot;:&quot;#232323&quot;,&quot;fontWeight&quot;:&quot;normal&quot;,&quot;fontStyle&quot;:&quot;normal&quot;,&quot;decoration&quot;:&quot;none&quot;,&quot;script&quot;:&quot;none&quot;},&quot;range&quot;:[0,3]}],&quot;text&quot;:&quot;AGCT&quot;}],&quot;verticalAlign&quot;:&quot;TOP&quot;,&quot;_lastCaretLocation&quot;:{&quot;lineIndex&quot;:0,&quot;runIndex&quot;:-1,&quot;charIndex&quot;:-1,&quot;endOfLine&quot;:true}},&quot;size&quot;:{&quot;x&quot;:70.10308717743602,&quot;y&quot;:31.873702654410753},&quot;targetSize&quot;:{&quot;x&quot;:70.10308717743602,&quot;y&quot;:31.873702654410753},&quot;format&quot;:&quot;BETTER_TEXT&quot;,&quot;verticalAlign&quot;:&quot;TOP&quot;},&quot;isLocked&quot;:false,&quot;parent&quot;:{&quot;type&quot;:&quot;CHILD&quot;,&quot;parentId&quot;:&quot;ed78af25-9088-4855-88e5-f6b95c3f4ea9&quot;,&quot;order&quot;:&quot;7&quot;}},&quot;260ef45a-cefb-40c0-85c1-3cc2ae14e317&quot;:{&quot;type&quot;:&quot;FIGURE_OBJECT&quot;,&quot;id&quot;:&quot;260ef45a-cefb-40c0-85c1-3cc2ae14e317&quot;,&quot;relativeTransform&quot;:{&quot;translate&quot;:{&quot;x&quot;:323.81149476782116,&quot;y&quot;:-73.83956050728021},&quot;rotate&quot;:-3.1310844549539776},&quot;opacity&quot;:1,&quot;path&quot;:{&quot;type&quot;:&quot;RECT&quot;,&quot;size&quot;:{&quot;x&quot;:13.863725983545697,&quot;y&quot;:18.440873301328484},&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05&quot;}},&quot;a9b12859-3c6c-4a53-bf71-a4257eeb9844&quot;:{&quot;type&quot;:&quot;FIGURE_OBJECT&quot;,&quot;id&quot;:&quot;a9b12859-3c6c-4a53-bf71-a4257eeb9844&quot;,&quot;relativeTransform&quot;:{&quot;translate&quot;:{&quot;x&quot;:337.2379247775206,&quot;y&quot;:-55.90787149795231},&quot;rotate&quot;:-3.1328822479708096,&quot;skewX&quot;:7.603251141891688e-18},&quot;opacity&quot;:1,&quot;path&quot;:{&quot;type&quot;:&quot;RECT&quot;,&quot;size&quot;:{&quot;x&quot;:40.754029724367584,&quot;y&quot;:17.982516060684475},&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1&quot;}},&quot;9ec65da9-17a3-4c17-9f41-1586ee3dc314&quot;:{&quot;type&quot;:&quot;FIGURE_OBJECT&quot;,&quot;id&quot;:&quot;9ec65da9-17a3-4c17-9f41-1586ee3dc314&quot;,&quot;relativeTransform&quot;:{&quot;translate&quot;:{&quot;x&quot;:426.32346424457364,&quot;y&quot;:-56.49096202136668},&quot;rotate&quot;:0.010508198635815208,&quot;skewX&quot;:-7.603251141891688e-18},&quot;opacity&quot;:1,&quot;path&quot;:{&quot;type&quot;:&quot;RECT&quot;,&quot;size&quot;:{&quot;x&quot;:16.33558627261086,&quot;y&quot;:18.44087330132848},&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15&quot;}},&quot;9fb60c8b-09a0-48cf-b848-c1059ea56082&quot;:{&quot;type&quot;:&quot;FIGURE_OBJECT&quot;,&quot;id&quot;:&quot;9fb60c8b-09a0-48cf-b848-c1059ea56082&quot;,&quot;relativeTransform&quot;:{&quot;translate&quot;:{&quot;x&quot;:412.2606468419215,&quot;y&quot;:-74.42597233353203},&quot;rotate&quot;:0.008710405618983653,&quot;skewX&quot;:-1.900812785472922e-18},&quot;opacity&quot;:1,&quot;path&quot;:{&quot;type&quot;:&quot;RECT&quot;,&quot;size&quot;:{&quot;x&quot;:44.498670380649386,&quot;y&quot;:17.982516060684446},&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eeb81513-2d80-48dc-8353-8b7750640159&quot;,&quot;order&quot;:&quot;2&quot;}},&quot;640de84e-0435-46fb-82b7-40dcb1231c0c&quot;:{&quot;type&quot;:&quot;FIGURE_OBJECT&quot;,&quot;id&quot;:&quot;640de84e-0435-46fb-82b7-40dcb1231c0c&quot;,&quot;relativeTransform&quot;:{&quot;translate&quot;:{&quot;x&quot;:414.93446440403017,&quot;y&quot;:-68.43311350249846},&quot;rotate&quot;:-0.0006240762896285868,&quot;skewX&quot;:-1.188007990920576e-19},&quot;opacity&quot;:1,&quot;pathStyles&quot;:[{&quot;type&quot;:&quot;FILL&quot;,&quot;fillStyle&quot;:&quot;#232323&quot;}],&quot;text&quot;:{&quot;textData&quot;:{&quot;lineSpacing&quot;:&quot;normal&quot;,&quot;alignment&quot;:&quot;left&quot;,&quot;lines&quot;:[{&quot;runs&quot;:[{&quot;style&quot;:{&quot;fontFamily&quot;:&quot;Roboto&quot;,&quot;fontSize&quot;:17.636106097635263,&quot;color&quot;:&quot;#232323&quot;,&quot;fontWeight&quot;:&quot;normal&quot;,&quot;fontStyle&quot;:&quot;normal&quot;,&quot;decoration&quot;:&quot;none&quot;,&quot;script&quot;:&quot;none&quot;},&quot;range&quot;:[0,2]}],&quot;text&quot;:&quot;CGA&quot;}],&quot;verticalAlign&quot;:&quot;TOP&quot;,&quot;_lastCaretLocation&quot;:{&quot;lineIndex&quot;:0,&quot;runIndex&quot;:-1,&quot;charIndex&quot;:-1,&quot;endOfLine&quot;:true}},&quot;size&quot;:{&quot;x&quot;:40.98119365076836,&quot;y&quot;:32.55991358795183},&quot;targetSize&quot;:{&quot;x&quot;:40.98119365076836,&quot;y&quot;:32.55991358795183},&quot;format&quot;:&quot;BETTER_TEXT&quot;,&quot;verticalAlign&quot;:&quot;TOP&quot;},&quot;isLocked&quot;:false,&quot;parent&quot;:{&quot;type&quot;:&quot;CHILD&quot;,&quot;parentId&quot;:&quot;eeb81513-2d80-48dc-8353-8b7750640159&quot;,&quot;order&quot;:&quot;25&quot;}},&quot;ce55c55a-d0f2-4dae-a8ff-2b16c67d1cc8&quot;:{&quot;type&quot;:&quot;FIGURE_OBJECT&quot;,&quot;id&quot;:&quot;ce55c55a-d0f2-4dae-a8ff-2b16c67d1cc8&quot;,&quot;relativeTransform&quot;:{&quot;translate&quot;:{&quot;x&quot;:425.42419931875384,&quot;y&quot;:-50.53033465844111},&quot;rotate&quot;:-0.0006240762896285867,&quot;skewX&quot;:1.188007990920576e-19},&quot;opacity&quot;:1,&quot;pathStyles&quot;:[{&quot;type&quot;:&quot;FILL&quot;,&quot;fillStyle&quot;:&quot;#232323&quot;}],&quot;text&quot;:{&quot;textData&quot;:{&quot;lineSpacing&quot;:&quot;normal&quot;,&quot;alignment&quot;:&quot;left&quot;,&quot;lines&quot;:[{&quot;runs&quot;:[{&quot;style&quot;:{&quot;fontFamily&quot;:&quot;Roboto&quot;,&quot;fontSize&quot;:17.636106097635263,&quot;color&quot;:&quot;#232323&quot;,&quot;fontWeight&quot;:&quot;normal&quot;,&quot;fontStyle&quot;:&quot;normal&quot;,&quot;decoration&quot;:&quot;none&quot;,&quot;script&quot;:&quot;none&quot;},&quot;range&quot;:[0,0]}],&quot;text&quot;:&quot;T&quot;}],&quot;verticalAlign&quot;:&quot;TOP&quot;,&quot;_lastCaretLocation&quot;:{&quot;lineIndex&quot;:0,&quot;runIndex&quot;:-1,&quot;charIndex&quot;:-1,&quot;endOfLine&quot;:true}},&quot;size&quot;:{&quot;x&quot;:10.518622819415857,&quot;y&quot;:28.40185317261745},&quot;targetSize&quot;:{&quot;x&quot;:10.518622819415857,&quot;y&quot;:28.40185317261745},&quot;format&quot;:&quot;BETTER_TEXT&quot;,&quot;verticalAlign&quot;:&quot;TOP&quot;},&quot;isLocked&quot;:false,&quot;parent&quot;:{&quot;type&quot;:&quot;CHILD&quot;,&quot;parentId&quot;:&quot;eeb81513-2d80-48dc-8353-8b7750640159&quot;,&quot;order&quot;:&quot;3&quot;}},&quot;cce7c62f-319a-4633-99c0-47bbe1a56802&quot;:{&quot;type&quot;:&quot;FIGURE_OBJECT&quot;,&quot;id&quot;:&quot;cce7c62f-319a-4633-99c0-47bbe1a56802&quot;,&quot;relativeTransform&quot;:{&quot;translate&quot;:{&quot;x&quot;:345.1634639796993,&quot;y&quot;:-48.091462065268836},&quot;rotate&quot;:0.008710405618983464,&quot;skewX&quot;:5.3222757993241815e-17},&quot;opacity&quot;:1,&quot;pathStyles&quot;:[{&quot;type&quot;:&quot;FILL&quot;,&quot;fillStyle&quot;:&quot;#232323&quot;}],&quot;text&quot;:{&quot;textData&quot;:{&quot;lineSpacing&quot;:&quot;normal&quot;,&quot;alignment&quot;:&quot;left&quot;,&quot;lines&quot;:[{&quot;runs&quot;:[{&quot;style&quot;:{&quot;fontFamily&quot;:&quot;Roboto&quot;,&quot;fontSize&quot;:17.636106097635324,&quot;color&quot;:&quot;#232323&quot;,&quot;fontWeight&quot;:&quot;normal&quot;,&quot;fontStyle&quot;:&quot;normal&quot;,&quot;decoration&quot;:&quot;none&quot;,&quot;script&quot;:&quot;none&quot;},&quot;range&quot;:[0,2]}],&quot;text&quot;:&quot;AGC&quot;}],&quot;verticalAlign&quot;:&quot;TOP&quot;,&quot;_lastCaretLocation&quot;:{&quot;lineIndex&quot;:0,&quot;runIndex&quot;:-1,&quot;charIndex&quot;:-1,&quot;endOfLine&quot;:true}},&quot;size&quot;:{&quot;x&quot;:55.87923559535465,&quot;y&quot;:35.600385262579934},&quot;targetSize&quot;:{&quot;x&quot;:55.87923559535465,&quot;y&quot;:35.600385262579934},&quot;format&quot;:&quot;BETTER_TEXT&quot;,&quot;verticalAlign&quot;:&quot;TOP&quot;},&quot;isLocked&quot;:false,&quot;parent&quot;:{&quot;type&quot;:&quot;CHILD&quot;,&quot;parentId&quot;:&quot;eeb81513-2d80-48dc-8353-8b7750640159&quot;,&quot;order&quot;:&quot;5&quot;}},&quot;36d072bc-6754-4465-b276-3fd17f6ed3f9&quot;:{&quot;type&quot;:&quot;FIGURE_OBJECT&quot;,&quot;id&quot;:&quot;36d072bc-6754-4465-b276-3fd17f6ed3f9&quot;,&quot;relativeTransform&quot;:{&quot;translate&quot;:{&quot;x&quot;:324.3825022641767,&quot;y&quot;:-66.49066322382686},&quot;rotate&quot;:0.010508198635815471},&quot;opacity&quot;:1,&quot;pathStyles&quot;:[{&quot;type&quot;:&quot;FILL&quot;,&quot;fillStyle&quot;:&quot;#232323&quot;}],&quot;text&quot;:{&quot;textData&quot;:{&quot;lineSpacing&quot;:&quot;normal&quot;,&quot;alignment&quot;:&quot;left&quot;,&quot;lines&quot;:[{&quot;runs&quot;:[{&quot;style&quot;:{&quot;fontFamily&quot;:&quot;Roboto&quot;,&quot;fontSize&quot;:17.63610609763527,&quot;color&quot;:&quot;#232323&quot;,&quot;fontWeight&quot;:&quot;normal&quot;,&quot;fontStyle&quot;:&quot;normal&quot;,&quot;decoration&quot;:&quot;none&quot;,&quot;script&quot;:&quot;none&quot;},&quot;range&quot;:[0,0]}],&quot;text&quot;:&quot;T&quot;}],&quot;verticalAlign&quot;:&quot;TOP&quot;,&quot;_lastCaretLocation&quot;:{&quot;lineIndex&quot;:0,&quot;runIndex&quot;:-1,&quot;charIndex&quot;:-1,&quot;endOfLine&quot;:true}},&quot;size&quot;:{&quot;x&quot;:12.963791700093077,&quot;y&quot;:35.60038526257981},&quot;targetSize&quot;:{&quot;x&quot;:12.963791700093077,&quot;y&quot;:35.60038526257981},&quot;format&quot;:&quot;BETTER_TEXT&quot;,&quot;verticalAlign&quot;:&quot;TOP&quot;},&quot;isLocked&quot;:false,&quot;parent&quot;:{&quot;type&quot;:&quot;CHILD&quot;,&quot;parentId&quot;:&quot;eeb81513-2d80-48dc-8353-8b7750640159&quot;,&quot;order&quot;:&quot;55&quot;}},&quot;73e9669b-2a93-403c-9ed9-adc3ba3158c2&quot;:{&quot;type&quot;:&quot;FIGURE_OBJECT&quot;,&quot;id&quot;:&quot;73e9669b-2a93-403c-9ed9-adc3ba3158c2&quot;,&quot;name&quot;:&quot;ssDNA brush 2 (straight)&quot;,&quot;relativeTransform&quot;:{&quot;translate&quot;:{&quot;x&quot;:500.90091228389616,&quot;y&quot;:-54.52907231649898},&quot;rotate&quot;:0},&quot;opacity&quot;:1,&quot;source&quot;:{&quot;id&quot;:&quot;5e75578c52bb9000abea632a&quot;,&quot;type&quot;:&quot;ASSETS&quot;},&quot;path&quot;:{&quot;type&quot;:&quot;POLY_LINE&quot;,&quot;points&quot;:[{&quot;x&quot;:-70.46272160978263,&quot;y&quot;:0.0439741195682138},{&quot;x&quot;:70.46272160978283,&quot;y&quot;:-0.04397411956830974}],&quot;closed&quot;:false},&quot;pathStyles&quot;:[{&quot;type&quot;:&quot;FILL&quot;,&quot;fillStyle&quot;:&quot;rgba(0,0,0,0)&quot;},{&quot;type&quot;:&quot;STROKE&quot;,&quot;strokeStyle&quot;:&quot;rgba(0,0,0,0)&quot;,&quot;lineWidth&quot;:14.17187097131406,&quot;lineJoin&quot;:&quot;round&quot;}],&quot;pathSmoothing&quot;:{&quot;type&quot;:&quot;CATMULL_SMOOTHING&quot;,&quot;smoothing&quot;:0.2},&quot;pathPattern&quot;:{&quot;type&quot;:&quot;ROW&quot;,&quot;patternId&quot;:&quot;bf1de712-1e4c-4dbb-a289-010de64a120f&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6&quot;},&quot;isPremium&quot;:true},&quot;01923a31-d781-415e-a17f-004be8a3ac06&quot;:{&quot;type&quot;:&quot;FIGURE_OBJECT&quot;,&quot;id&quot;:&quot;01923a31-d781-415e-a17f-004be8a3ac06&quot;,&quot;name&quot;:&quot;ssDNA brush 2 (straight)&quot;,&quot;relativeTransform&quot;:{&quot;translate&quot;:{&quot;x&quot;:500.8872154135761,&quot;y&quot;:-76.02858296921285},&quot;rotate&quot;:0},&quot;opacity&quot;:1,&quot;source&quot;:{&quot;id&quot;:&quot;5e75578c52bb9000abea632a&quot;,&quot;type&quot;:&quot;ASSETS&quot;},&quot;path&quot;:{&quot;type&quot;:&quot;POLY_LINE&quot;,&quot;points&quot;:[{&quot;x&quot;:70.46272160978283,&quot;y&quot;:-0.04397411956830974},{&quot;x&quot;:-70.46272160978293,&quot;y&quot;:0.04397411956840567}],&quot;closed&quot;:false},&quot;pathStyles&quot;:[{&quot;type&quot;:&quot;FILL&quot;,&quot;fillStyle&quot;:&quot;rgba(0,0,0,0)&quot;},{&quot;type&quot;:&quot;STROKE&quot;,&quot;strokeStyle&quot;:&quot;rgba(0,0,0,0)&quot;,&quot;lineWidth&quot;:14.171870971314084,&quot;lineJoin&quot;:&quot;round&quot;}],&quot;pathSmoothing&quot;:{&quot;type&quot;:&quot;CATMULL_SMOOTHING&quot;,&quot;smoothing&quot;:0.2},&quot;pathPattern&quot;:{&quot;type&quot;:&quot;ROW&quot;,&quot;patternId&quot;:&quot;407a87b5-57bb-4f99-8a52-4040707d8ce8&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7&quot;},&quot;isPremium&quot;:true},&quot;8fe73797-6c05-4556-878a-f0f930503e18&quot;:{&quot;type&quot;:&quot;FIGURE_OBJECT&quot;,&quot;id&quot;:&quot;8fe73797-6c05-4556-878a-f0f930503e18&quot;,&quot;name&quot;:&quot;ssDNA brush 2 (straight)&quot;,&quot;relativeTransform&quot;:{&quot;translate&quot;:{&quot;x&quot;:250.53349301710747,&quot;y&quot;:-54.21392056511694},&quot;rotate&quot;:0},&quot;opacity&quot;:1,&quot;source&quot;:{&quot;id&quot;:&quot;5e75578c52bb9000abea632a&quot;,&quot;type&quot;:&quot;ASSETS&quot;},&quot;path&quot;:{&quot;type&quot;:&quot;POLY_LINE&quot;,&quot;points&quot;:[{&quot;x&quot;:-70.01659134703412,&quot;y&quot;:0},{&quot;x&quot;:70.01659134703421,&quot;y&quot;:0}],&quot;closed&quot;:false},&quot;pathStyles&quot;:[{&quot;type&quot;:&quot;FILL&quot;,&quot;fillStyle&quot;:&quot;rgba(0,0,0,0)&quot;},{&quot;type&quot;:&quot;STROKE&quot;,&quot;strokeStyle&quot;:&quot;rgba(0,0,0,0)&quot;,&quot;lineWidth&quot;:14.17187097131406,&quot;lineJoin&quot;:&quot;round&quot;}],&quot;pathSmoothing&quot;:{&quot;type&quot;:&quot;CATMULL_SMOOTHING&quot;,&quot;smoothing&quot;:0.2},&quot;pathPattern&quot;:{&quot;type&quot;:&quot;ROW&quot;,&quot;patternId&quot;:&quot;e1e3edc5-1447-4f02-8986-41fe2b70403e&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75&quot;},&quot;isPremium&quot;:true},&quot;315cd4b8-f7b8-4590-b167-4961fc086eb6&quot;:{&quot;type&quot;:&quot;FIGURE_OBJECT&quot;,&quot;id&quot;:&quot;315cd4b8-f7b8-4590-b167-4961fc086eb6&quot;,&quot;name&quot;:&quot;ssDNA brush 2 (straight)&quot;,&quot;relativeTransform&quot;:{&quot;translate&quot;:{&quot;x&quot;:250.9653893579136,&quot;y&quot;:-75.75916146354234},&quot;rotate&quot;:0},&quot;opacity&quot;:1,&quot;source&quot;:{&quot;id&quot;:&quot;5e75578c52bb9000abea632a&quot;,&quot;type&quot;:&quot;ASSETS&quot;},&quot;path&quot;:{&quot;type&quot;:&quot;POLY_LINE&quot;,&quot;points&quot;:[{&quot;x&quot;:70.46272049171625,&quot;y&quot;:-0.04573059382286949},{&quot;x&quot;:-70.46272049171625,&quot;y&quot;:0.04573059382296543}],&quot;closed&quot;:false},&quot;pathStyles&quot;:[{&quot;type&quot;:&quot;FILL&quot;,&quot;fillStyle&quot;:&quot;rgba(0,0,0,0)&quot;},{&quot;type&quot;:&quot;STROKE&quot;,&quot;strokeStyle&quot;:&quot;rgba(0,0,0,0)&quot;,&quot;lineWidth&quot;:14.17187097131406,&quot;lineJoin&quot;:&quot;round&quot;}],&quot;pathSmoothing&quot;:{&quot;type&quot;:&quot;CATMULL_SMOOTHING&quot;,&quot;smoothing&quot;:0.2},&quot;pathPattern&quot;:{&quot;type&quot;:&quot;ROW&quot;,&quot;patternId&quot;:&quot;47d9e9b7-c659-4867-91c4-021d0b0d591b&quot;,&quot;patternTransform&quot;:{&quot;translate&quot;:{&quot;x&quot;:-9.540979117872439e-17,&quot;y&quot;:-0.5},&quot;rotate&quot;:0,&quot;skewX&quot;:0,&quot;scale&quot;:{&quot;x&quot;:0.012658227848101266,&quot;y&quot;:0.012658227848101266}},&quot;xUnits&quot;:&quot;STROKE_WIDTH&quot;,&quot;yUnits&quot;:&quot;STROKE_WIDTH&quot;,&quot;bending&quot;:true,&quot;repeat&quot;:{&quot;distance&quot;:4.626329252991495,&quot;align&quot;:&quot;CENTER&quot;},&quot;isPremium&quot;:true},&quot;isLocked&quot;:false,&quot;parent&quot;:{&quot;type&quot;:&quot;CHILD&quot;,&quot;parentId&quot;:&quot;eeb81513-2d80-48dc-8353-8b7750640159&quot;,&quot;order&quot;:&quot;8&quot;},&quot;isPremium&quot;:true},&quot;7196e69f-7bf4-4f7f-8dcd-9282262b0858&quot;:{&quot;type&quot;:&quot;FIGURE_OBJECT&quot;,&quot;id&quot;:&quot;7196e69f-7bf4-4f7f-8dcd-9282262b0858&quot;,&quot;relativeTransform&quot;:{&quot;translate&quot;:{&quot;x&quot;:-43.57532379465462,&quot;y&quot;:34.55375916465291},&quot;rotate&quot;:0},&quot;opacity&quot;:1,&quot;path&quot;:{&quot;type&quot;:&quot;POLY_LINE&quot;,&quot;points&quot;:[{&quot;x&quot;:-17.745643174118285,&quot;y&quot;:-25.037063003052634},{&quot;x&quot;:-17.745643174118285,&quot;y&quot;:0},{&quot;x&quot;:5.257969532032217,&quot;y&quot;:0},{&quot;x&quot;:5.257969532032217,&quot;y&quot;:27.071930929644925}],&quot;closed&quot;:false},&quot;pathStyles&quot;:[{&quot;type&quot;:&quot;FILL&quot;,&quot;fillStyle&quot;:&quot;rgba(0,0,0,0)&quot;},{&quot;type&quot;:&quot;STROKE&quot;,&quot;strokeStyle&quot;:&quot;rgba(192,56,48,1)&quot;,&quot;lineWidth&quot;:1.6992733231026522,&quot;lineJoin&quot;:&quot;round&quot;,&quot;dashArray&quot;:[4]}],&quot;isLocked&quot;:false,&quot;parent&quot;:{&quot;type&quot;:&quot;CHILD&quot;,&quot;parentId&quot;:&quot;ed78af25-9088-4855-88e5-f6b95c3f4ea9&quot;,&quot;order&quot;:&quot;8&quot;},&quot;connectorInfo&quot;:{&quot;connectedObjects&quot;:[],&quot;type&quot;:&quot;ELBOW&quot;,&quot;offset&quot;:{&quot;x&quot;:0,&quot;y&quot;:0},&quot;bending&quot;:0.1,&quot;firstElementIsHead&quot;:true,&quot;customized&quot;:true}},&quot;d4b92bbb-35c1-43df-9b7c-b5e497418b7f&quot;:{&quot;type&quot;:&quot;FIGURE_OBJECT&quot;,&quot;id&quot;:&quot;d4b92bbb-35c1-43df-9b7c-b5e497418b7f&quot;,&quot;relativeTransform&quot;:{&quot;translate&quot;:{&quot;x&quot;:0,&quot;y&quot;:0},&quot;rotate&quot;:0,&quot;skewX&quot;:0,&quot;scale&quot;:{&quot;x&quot;:1,&quot;y&quot;:1}},&quot;source&quot;:{&quot;type&quot;:&quot;ASSETS&quot;,&quot;id&quot;:&quot;5e713ada76df310028d1ed8e&quot;},&quot;name&quot;:&quot;ssDNA (unwound, for brush)&quot;},&quot;38956370-f94c-4668-8ede-fe8e15131e31&quot;:{&quot;type&quot;:&quot;FIGURE_OBJECT&quot;,&quot;id&quot;:&quot;38956370-f94c-4668-8ede-fe8e15131e31&quot;,&quot;parent&quot;:{&quot;type&quot;:&quot;CHILD&quot;,&quot;parentId&quot;:&quot;d4b92bbb-35c1-43df-9b7c-b5e497418b7f&quot;,&quot;order&quot;:&quot;7&quot;},&quot;relativeTransform&quot;:{&quot;translate&quot;:{&quot;x&quot;:0,&quot;y&quot;:0},&quot;rotate&quot;:0,&quot;skewX&quot;:0,&quot;scale&quot;:{&quot;x&quot;:1,&quot;y&quot;:1}}},&quot;53a908aa-d690-4f9a-9ec6-acd4b55c19b2&quot;:{&quot;type&quot;:&quot;FIGURE_OBJECT&quot;,&quot;id&quot;:&quot;53a908aa-d690-4f9a-9ec6-acd4b55c19b2&quot;,&quot;parent&quot;:{&quot;type&quot;:&quot;CHILD&quot;,&quot;parentId&quot;:&quot;38956370-f94c-4668-8ede-fe8e15131e31&quot;,&quot;order&quot;:&quot;5&quot;},&quot;relativeTransform&quot;:{&quot;translate&quot;:{&quot;x&quot;:0,&quot;y&quot;:0},&quot;rotate&quot;:0,&quot;skewX&quot;:0,&quot;scale&quot;:{&quot;x&quot;:1,&quot;y&quot;:1}}},&quot;b7903528-4be5-496e-b723-b5f47e392ba4&quot;:{&quot;type&quot;:&quot;FIGURE_OBJECT&quot;,&quot;id&quot;:&quot;b7903528-4be5-496e-b723-b5f47e392ba4&quot;,&quot;parent&quot;:{&quot;type&quot;:&quot;CHILD&quot;,&quot;parentId&quot;:&quot;53a908aa-d690-4f9a-9ec6-acd4b55c19b2&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f7e51016-b797-42a3-b2c1-a85bec70de44&quot;:{&quot;type&quot;:&quot;FIGURE_OBJECT&quot;,&quot;id&quot;:&quot;f7e51016-b797-42a3-b2c1-a85bec70de44&quot;,&quot;parent&quot;:{&quot;type&quot;:&quot;CHILD&quot;,&quot;parentId&quot;:&quot;53a908aa-d690-4f9a-9ec6-acd4b55c19b2&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9f2340c5-d2b5-4987-aeff-2b0e89e39a74&quot;:{&quot;type&quot;:&quot;FIGURE_OBJECT&quot;,&quot;id&quot;:&quot;9f2340c5-d2b5-4987-aeff-2b0e89e39a74&quot;,&quot;parent&quot;:{&quot;type&quot;:&quot;CHILD&quot;,&quot;parentId&quot;:&quot;53a908aa-d690-4f9a-9ec6-acd4b55c19b2&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6b8c2597-e2df-4bf1-aab3-c2b698445a4c&quot;:{&quot;type&quot;:&quot;FIGURE_OBJECT&quot;,&quot;id&quot;:&quot;6b8c2597-e2df-4bf1-aab3-c2b698445a4c&quot;,&quot;parent&quot;:{&quot;type&quot;:&quot;CHILD&quot;,&quot;parentId&quot;:&quot;53a908aa-d690-4f9a-9ec6-acd4b55c19b2&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d8a06630-e3f5-45bf-b005-00dae5e8ea2f&quot;:{&quot;type&quot;:&quot;FIGURE_OBJECT&quot;,&quot;id&quot;:&quot;d8a06630-e3f5-45bf-b005-00dae5e8ea2f&quot;,&quot;parent&quot;:{&quot;type&quot;:&quot;CHILD&quot;,&quot;parentId&quot;:&quot;53a908aa-d690-4f9a-9ec6-acd4b55c19b2&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026d8c47-1252-4c37-8e5a-991c6ed4430e&quot;:{&quot;type&quot;:&quot;FIGURE_OBJECT&quot;,&quot;id&quot;:&quot;026d8c47-1252-4c37-8e5a-991c6ed4430e&quot;,&quot;parent&quot;:{&quot;type&quot;:&quot;CHILD&quot;,&quot;parentId&quot;:&quot;53a908aa-d690-4f9a-9ec6-acd4b55c19b2&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8ff36aa5-1116-4201-9f65-de0423dca3b5&quot;:{&quot;type&quot;:&quot;FIGURE_OBJECT&quot;,&quot;id&quot;:&quot;8ff36aa5-1116-4201-9f65-de0423dca3b5&quot;,&quot;parent&quot;:{&quot;type&quot;:&quot;CHILD&quot;,&quot;parentId&quot;:&quot;53a908aa-d690-4f9a-9ec6-acd4b55c19b2&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a4a68712-59dc-477b-b2d9-04acf9e44f00&quot;:{&quot;type&quot;:&quot;FIGURE_OBJECT&quot;,&quot;id&quot;:&quot;a4a68712-59dc-477b-b2d9-04acf9e44f00&quot;,&quot;parent&quot;:{&quot;type&quot;:&quot;CHILD&quot;,&quot;parentId&quot;:&quot;53a908aa-d690-4f9a-9ec6-acd4b55c19b2&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959d2f76-2231-4acf-83bd-11648afc9e85&quot;:{&quot;type&quot;:&quot;FIGURE_OBJECT&quot;,&quot;id&quot;:&quot;959d2f76-2231-4acf-83bd-11648afc9e85&quot;,&quot;parent&quot;:{&quot;type&quot;:&quot;CHILD&quot;,&quot;parentId&quot;:&quot;53a908aa-d690-4f9a-9ec6-acd4b55c19b2&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7a62a15c-90e1-413a-9e9b-4e4e97330939&quot;:{&quot;type&quot;:&quot;FIGURE_OBJECT&quot;,&quot;id&quot;:&quot;7a62a15c-90e1-413a-9e9b-4e4e97330939&quot;,&quot;relativeTransform&quot;:{&quot;translate&quot;:{&quot;x&quot;:0,&quot;y&quot;:0},&quot;rotate&quot;:0,&quot;skewX&quot;:0,&quot;scale&quot;:{&quot;x&quot;:1,&quot;y&quot;:1}},&quot;source&quot;:{&quot;type&quot;:&quot;ASSETS&quot;,&quot;id&quot;:&quot;5e713ada76df310028d1ed8e&quot;},&quot;name&quot;:&quot;ssDNA (unwound, for brush)&quot;},&quot;a542d9b9-b3df-4a63-a386-42f1c60da514&quot;:{&quot;type&quot;:&quot;FIGURE_OBJECT&quot;,&quot;id&quot;:&quot;a542d9b9-b3df-4a63-a386-42f1c60da514&quot;,&quot;parent&quot;:{&quot;type&quot;:&quot;CHILD&quot;,&quot;parentId&quot;:&quot;7a62a15c-90e1-413a-9e9b-4e4e97330939&quot;,&quot;order&quot;:&quot;7&quot;},&quot;relativeTransform&quot;:{&quot;translate&quot;:{&quot;x&quot;:0,&quot;y&quot;:0},&quot;rotate&quot;:0,&quot;skewX&quot;:0,&quot;scale&quot;:{&quot;x&quot;:1,&quot;y&quot;:1}}},&quot;112311f7-500c-408f-8781-28ff288578e0&quot;:{&quot;type&quot;:&quot;FIGURE_OBJECT&quot;,&quot;id&quot;:&quot;112311f7-500c-408f-8781-28ff288578e0&quot;,&quot;parent&quot;:{&quot;type&quot;:&quot;CHILD&quot;,&quot;parentId&quot;:&quot;a542d9b9-b3df-4a63-a386-42f1c60da514&quot;,&quot;order&quot;:&quot;5&quot;},&quot;relativeTransform&quot;:{&quot;translate&quot;:{&quot;x&quot;:0,&quot;y&quot;:0},&quot;rotate&quot;:0,&quot;skewX&quot;:0,&quot;scale&quot;:{&quot;x&quot;:1,&quot;y&quot;:1}}},&quot;414c3d4e-d7a4-4a09-997e-c65f0acdbe7b&quot;:{&quot;type&quot;:&quot;FIGURE_OBJECT&quot;,&quot;id&quot;:&quot;414c3d4e-d7a4-4a09-997e-c65f0acdbe7b&quot;,&quot;parent&quot;:{&quot;type&quot;:&quot;CHILD&quot;,&quot;parentId&quot;:&quot;112311f7-500c-408f-8781-28ff288578e0&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32101e53-b67d-4630-b7b4-3b534a8f4428&quot;:{&quot;type&quot;:&quot;FIGURE_OBJECT&quot;,&quot;id&quot;:&quot;32101e53-b67d-4630-b7b4-3b534a8f4428&quot;,&quot;parent&quot;:{&quot;type&quot;:&quot;CHILD&quot;,&quot;parentId&quot;:&quot;112311f7-500c-408f-8781-28ff288578e0&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e53682e9-211d-434f-b5fa-28d92b22f5b7&quot;:{&quot;type&quot;:&quot;FIGURE_OBJECT&quot;,&quot;id&quot;:&quot;e53682e9-211d-434f-b5fa-28d92b22f5b7&quot;,&quot;parent&quot;:{&quot;type&quot;:&quot;CHILD&quot;,&quot;parentId&quot;:&quot;112311f7-500c-408f-8781-28ff288578e0&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1f3d146f-9dc4-4f9f-bb6a-dccf03dd3045&quot;:{&quot;type&quot;:&quot;FIGURE_OBJECT&quot;,&quot;id&quot;:&quot;1f3d146f-9dc4-4f9f-bb6a-dccf03dd3045&quot;,&quot;parent&quot;:{&quot;type&quot;:&quot;CHILD&quot;,&quot;parentId&quot;:&quot;112311f7-500c-408f-8781-28ff288578e0&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0e24dc3e-d316-4238-b891-ee4999780f64&quot;:{&quot;type&quot;:&quot;FIGURE_OBJECT&quot;,&quot;id&quot;:&quot;0e24dc3e-d316-4238-b891-ee4999780f64&quot;,&quot;parent&quot;:{&quot;type&quot;:&quot;CHILD&quot;,&quot;parentId&quot;:&quot;112311f7-500c-408f-8781-28ff288578e0&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71790676-f0b5-4eea-91ac-08c3b9c56f54&quot;:{&quot;type&quot;:&quot;FIGURE_OBJECT&quot;,&quot;id&quot;:&quot;71790676-f0b5-4eea-91ac-08c3b9c56f54&quot;,&quot;parent&quot;:{&quot;type&quot;:&quot;CHILD&quot;,&quot;parentId&quot;:&quot;112311f7-500c-408f-8781-28ff288578e0&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ea7c9921-6eba-49c5-b3fb-f2354d528f43&quot;:{&quot;type&quot;:&quot;FIGURE_OBJECT&quot;,&quot;id&quot;:&quot;ea7c9921-6eba-49c5-b3fb-f2354d528f43&quot;,&quot;parent&quot;:{&quot;type&quot;:&quot;CHILD&quot;,&quot;parentId&quot;:&quot;112311f7-500c-408f-8781-28ff288578e0&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7e5a6be3-4268-40bc-a2a1-e228754f4b92&quot;:{&quot;type&quot;:&quot;FIGURE_OBJECT&quot;,&quot;id&quot;:&quot;7e5a6be3-4268-40bc-a2a1-e228754f4b92&quot;,&quot;parent&quot;:{&quot;type&quot;:&quot;CHILD&quot;,&quot;parentId&quot;:&quot;112311f7-500c-408f-8781-28ff288578e0&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ff91fb8c-5ac0-4762-936f-f3d4bf17ad92&quot;:{&quot;type&quot;:&quot;FIGURE_OBJECT&quot;,&quot;id&quot;:&quot;ff91fb8c-5ac0-4762-936f-f3d4bf17ad92&quot;,&quot;parent&quot;:{&quot;type&quot;:&quot;CHILD&quot;,&quot;parentId&quot;:&quot;112311f7-500c-408f-8781-28ff288578e0&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ad930ffe-9edc-4f73-acfb-b1742cdf1f86&quot;:{&quot;type&quot;:&quot;FIGURE_OBJECT&quot;,&quot;id&quot;:&quot;ad930ffe-9edc-4f73-acfb-b1742cdf1f86&quot;,&quot;relativeTransform&quot;:{&quot;translate&quot;:{&quot;x&quot;:0,&quot;y&quot;:0},&quot;rotate&quot;:0,&quot;skewX&quot;:0,&quot;scale&quot;:{&quot;x&quot;:1,&quot;y&quot;:1}},&quot;source&quot;:{&quot;type&quot;:&quot;ASSETS&quot;,&quot;id&quot;:&quot;5e713ada76df310028d1ed8e&quot;},&quot;name&quot;:&quot;ssDNA (unwound, for brush)&quot;},&quot;c4501217-52e4-4705-9389-98b25c5a4409&quot;:{&quot;type&quot;:&quot;FIGURE_OBJECT&quot;,&quot;id&quot;:&quot;c4501217-52e4-4705-9389-98b25c5a4409&quot;,&quot;parent&quot;:{&quot;type&quot;:&quot;CHILD&quot;,&quot;parentId&quot;:&quot;ad930ffe-9edc-4f73-acfb-b1742cdf1f86&quot;,&quot;order&quot;:&quot;7&quot;},&quot;relativeTransform&quot;:{&quot;translate&quot;:{&quot;x&quot;:0,&quot;y&quot;:0},&quot;rotate&quot;:0,&quot;skewX&quot;:0,&quot;scale&quot;:{&quot;x&quot;:1,&quot;y&quot;:1}}},&quot;186b39fe-8397-417e-9428-645b9e0d6a9a&quot;:{&quot;type&quot;:&quot;FIGURE_OBJECT&quot;,&quot;id&quot;:&quot;186b39fe-8397-417e-9428-645b9e0d6a9a&quot;,&quot;parent&quot;:{&quot;type&quot;:&quot;CHILD&quot;,&quot;parentId&quot;:&quot;c4501217-52e4-4705-9389-98b25c5a4409&quot;,&quot;order&quot;:&quot;5&quot;},&quot;relativeTransform&quot;:{&quot;translate&quot;:{&quot;x&quot;:0,&quot;y&quot;:0},&quot;rotate&quot;:0,&quot;skewX&quot;:0,&quot;scale&quot;:{&quot;x&quot;:1,&quot;y&quot;:1}}},&quot;76e61b85-f4ee-495c-ac4f-0201c781c071&quot;:{&quot;type&quot;:&quot;FIGURE_OBJECT&quot;,&quot;id&quot;:&quot;76e61b85-f4ee-495c-ac4f-0201c781c071&quot;,&quot;parent&quot;:{&quot;type&quot;:&quot;CHILD&quot;,&quot;parentId&quot;:&quot;186b39fe-8397-417e-9428-645b9e0d6a9a&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f9adb6bb-a3de-43e3-9cb6-7376c6fa5e89&quot;:{&quot;type&quot;:&quot;FIGURE_OBJECT&quot;,&quot;id&quot;:&quot;f9adb6bb-a3de-43e3-9cb6-7376c6fa5e89&quot;,&quot;parent&quot;:{&quot;type&quot;:&quot;CHILD&quot;,&quot;parentId&quot;:&quot;186b39fe-8397-417e-9428-645b9e0d6a9a&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069d74e9-dc5b-46c7-a58f-4a84c1546cb9&quot;:{&quot;type&quot;:&quot;FIGURE_OBJECT&quot;,&quot;id&quot;:&quot;069d74e9-dc5b-46c7-a58f-4a84c1546cb9&quot;,&quot;parent&quot;:{&quot;type&quot;:&quot;CHILD&quot;,&quot;parentId&quot;:&quot;186b39fe-8397-417e-9428-645b9e0d6a9a&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28c9a6fa-d6b8-4bfc-915f-5ed9982fe976&quot;:{&quot;type&quot;:&quot;FIGURE_OBJECT&quot;,&quot;id&quot;:&quot;28c9a6fa-d6b8-4bfc-915f-5ed9982fe976&quot;,&quot;parent&quot;:{&quot;type&quot;:&quot;CHILD&quot;,&quot;parentId&quot;:&quot;186b39fe-8397-417e-9428-645b9e0d6a9a&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4f9b2bd4-00d3-44e5-b981-2a8f942e22f3&quot;:{&quot;type&quot;:&quot;FIGURE_OBJECT&quot;,&quot;id&quot;:&quot;4f9b2bd4-00d3-44e5-b981-2a8f942e22f3&quot;,&quot;parent&quot;:{&quot;type&quot;:&quot;CHILD&quot;,&quot;parentId&quot;:&quot;186b39fe-8397-417e-9428-645b9e0d6a9a&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09db6cdd-8b7c-43e0-9080-5d39affc040d&quot;:{&quot;type&quot;:&quot;FIGURE_OBJECT&quot;,&quot;id&quot;:&quot;09db6cdd-8b7c-43e0-9080-5d39affc040d&quot;,&quot;parent&quot;:{&quot;type&quot;:&quot;CHILD&quot;,&quot;parentId&quot;:&quot;186b39fe-8397-417e-9428-645b9e0d6a9a&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096bf7d6-98eb-4039-bb14-a19965fdc7a6&quot;:{&quot;type&quot;:&quot;FIGURE_OBJECT&quot;,&quot;id&quot;:&quot;096bf7d6-98eb-4039-bb14-a19965fdc7a6&quot;,&quot;parent&quot;:{&quot;type&quot;:&quot;CHILD&quot;,&quot;parentId&quot;:&quot;186b39fe-8397-417e-9428-645b9e0d6a9a&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c91af81b-cac3-45bd-bbeb-2384e8014d08&quot;:{&quot;type&quot;:&quot;FIGURE_OBJECT&quot;,&quot;id&quot;:&quot;c91af81b-cac3-45bd-bbeb-2384e8014d08&quot;,&quot;parent&quot;:{&quot;type&quot;:&quot;CHILD&quot;,&quot;parentId&quot;:&quot;186b39fe-8397-417e-9428-645b9e0d6a9a&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b466af02-0e87-490c-a41f-7f451ee64949&quot;:{&quot;type&quot;:&quot;FIGURE_OBJECT&quot;,&quot;id&quot;:&quot;b466af02-0e87-490c-a41f-7f451ee64949&quot;,&quot;parent&quot;:{&quot;type&quot;:&quot;CHILD&quot;,&quot;parentId&quot;:&quot;186b39fe-8397-417e-9428-645b9e0d6a9a&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31c7732f-47ff-4355-9428-5f754a7efc3e&quot;:{&quot;type&quot;:&quot;FIGURE_OBJECT&quot;,&quot;id&quot;:&quot;31c7732f-47ff-4355-9428-5f754a7efc3e&quot;,&quot;relativeTransform&quot;:{&quot;translate&quot;:{&quot;x&quot;:0,&quot;y&quot;:0},&quot;rotate&quot;:0,&quot;skewX&quot;:0,&quot;scale&quot;:{&quot;x&quot;:1,&quot;y&quot;:1}},&quot;source&quot;:{&quot;type&quot;:&quot;ASSETS&quot;,&quot;id&quot;:&quot;5e713ada76df310028d1ed8e&quot;},&quot;name&quot;:&quot;ssDNA (unwound, for brush)&quot;},&quot;fbaa7598-0eb0-40d5-b1e9-9cb144c34ade&quot;:{&quot;type&quot;:&quot;FIGURE_OBJECT&quot;,&quot;id&quot;:&quot;fbaa7598-0eb0-40d5-b1e9-9cb144c34ade&quot;,&quot;parent&quot;:{&quot;type&quot;:&quot;CHILD&quot;,&quot;parentId&quot;:&quot;31c7732f-47ff-4355-9428-5f754a7efc3e&quot;,&quot;order&quot;:&quot;7&quot;},&quot;relativeTransform&quot;:{&quot;translate&quot;:{&quot;x&quot;:0,&quot;y&quot;:0},&quot;rotate&quot;:0,&quot;skewX&quot;:0,&quot;scale&quot;:{&quot;x&quot;:1,&quot;y&quot;:1}}},&quot;48bea407-e598-40e1-af2b-a668dc5303fe&quot;:{&quot;type&quot;:&quot;FIGURE_OBJECT&quot;,&quot;id&quot;:&quot;48bea407-e598-40e1-af2b-a668dc5303fe&quot;,&quot;parent&quot;:{&quot;type&quot;:&quot;CHILD&quot;,&quot;parentId&quot;:&quot;fbaa7598-0eb0-40d5-b1e9-9cb144c34ade&quot;,&quot;order&quot;:&quot;5&quot;},&quot;relativeTransform&quot;:{&quot;translate&quot;:{&quot;x&quot;:0,&quot;y&quot;:0},&quot;rotate&quot;:0,&quot;skewX&quot;:0,&quot;scale&quot;:{&quot;x&quot;:1,&quot;y&quot;:1}}},&quot;c3f3ce83-b2bd-4f13-b566-3738a54ff0d2&quot;:{&quot;type&quot;:&quot;FIGURE_OBJECT&quot;,&quot;id&quot;:&quot;c3f3ce83-b2bd-4f13-b566-3738a54ff0d2&quot;,&quot;parent&quot;:{&quot;type&quot;:&quot;CHILD&quot;,&quot;parentId&quot;:&quot;48bea407-e598-40e1-af2b-a668dc5303fe&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7a5fca97-f6f6-4b08-a9a5-5e9d5cad393c&quot;:{&quot;type&quot;:&quot;FIGURE_OBJECT&quot;,&quot;id&quot;:&quot;7a5fca97-f6f6-4b08-a9a5-5e9d5cad393c&quot;,&quot;parent&quot;:{&quot;type&quot;:&quot;CHILD&quot;,&quot;parentId&quot;:&quot;48bea407-e598-40e1-af2b-a668dc5303fe&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4ed09434-2d73-43f8-955c-049265c43a83&quot;:{&quot;type&quot;:&quot;FIGURE_OBJECT&quot;,&quot;id&quot;:&quot;4ed09434-2d73-43f8-955c-049265c43a83&quot;,&quot;parent&quot;:{&quot;type&quot;:&quot;CHILD&quot;,&quot;parentId&quot;:&quot;48bea407-e598-40e1-af2b-a668dc5303fe&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d98e446f-e28f-475f-9861-630089470544&quot;:{&quot;type&quot;:&quot;FIGURE_OBJECT&quot;,&quot;id&quot;:&quot;d98e446f-e28f-475f-9861-630089470544&quot;,&quot;parent&quot;:{&quot;type&quot;:&quot;CHILD&quot;,&quot;parentId&quot;:&quot;48bea407-e598-40e1-af2b-a668dc5303fe&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4a2add45-49e6-4b3d-b846-db3af1af5d5d&quot;:{&quot;type&quot;:&quot;FIGURE_OBJECT&quot;,&quot;id&quot;:&quot;4a2add45-49e6-4b3d-b846-db3af1af5d5d&quot;,&quot;parent&quot;:{&quot;type&quot;:&quot;CHILD&quot;,&quot;parentId&quot;:&quot;48bea407-e598-40e1-af2b-a668dc5303fe&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527b61ae-22f7-4ab3-8337-db5e9b1bd5af&quot;:{&quot;type&quot;:&quot;FIGURE_OBJECT&quot;,&quot;id&quot;:&quot;527b61ae-22f7-4ab3-8337-db5e9b1bd5af&quot;,&quot;parent&quot;:{&quot;type&quot;:&quot;CHILD&quot;,&quot;parentId&quot;:&quot;48bea407-e598-40e1-af2b-a668dc5303fe&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9b7154ae-4c5c-430d-807c-32fb219110b5&quot;:{&quot;type&quot;:&quot;FIGURE_OBJECT&quot;,&quot;id&quot;:&quot;9b7154ae-4c5c-430d-807c-32fb219110b5&quot;,&quot;parent&quot;:{&quot;type&quot;:&quot;CHILD&quot;,&quot;parentId&quot;:&quot;48bea407-e598-40e1-af2b-a668dc5303fe&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35b47cda-6d1b-4ae9-b6bd-2436424420e9&quot;:{&quot;type&quot;:&quot;FIGURE_OBJECT&quot;,&quot;id&quot;:&quot;35b47cda-6d1b-4ae9-b6bd-2436424420e9&quot;,&quot;parent&quot;:{&quot;type&quot;:&quot;CHILD&quot;,&quot;parentId&quot;:&quot;48bea407-e598-40e1-af2b-a668dc5303fe&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b95e5d17-0de8-413b-8e81-565b0713abbd&quot;:{&quot;type&quot;:&quot;FIGURE_OBJECT&quot;,&quot;id&quot;:&quot;b95e5d17-0de8-413b-8e81-565b0713abbd&quot;,&quot;parent&quot;:{&quot;type&quot;:&quot;CHILD&quot;,&quot;parentId&quot;:&quot;48bea407-e598-40e1-af2b-a668dc5303fe&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1fa1753f-9ca6-40bb-8d1c-24dc2f1cbe3a&quot;:{&quot;type&quot;:&quot;FIGURE_OBJECT&quot;,&quot;id&quot;:&quot;1fa1753f-9ca6-40bb-8d1c-24dc2f1cbe3a&quot;,&quot;relativeTransform&quot;:{&quot;translate&quot;:{&quot;x&quot;:0,&quot;y&quot;:0},&quot;rotate&quot;:0,&quot;skewX&quot;:0,&quot;scale&quot;:{&quot;x&quot;:1,&quot;y&quot;:1}},&quot;source&quot;:{&quot;type&quot;:&quot;ASSETS&quot;,&quot;id&quot;:&quot;5e713ada76df310028d1ed8e&quot;},&quot;name&quot;:&quot;ssDNA (unwound, for brush)&quot;},&quot;9d401dbc-98dd-43e5-8bec-6975110b570f&quot;:{&quot;type&quot;:&quot;FIGURE_OBJECT&quot;,&quot;id&quot;:&quot;9d401dbc-98dd-43e5-8bec-6975110b570f&quot;,&quot;parent&quot;:{&quot;type&quot;:&quot;CHILD&quot;,&quot;parentId&quot;:&quot;1fa1753f-9ca6-40bb-8d1c-24dc2f1cbe3a&quot;,&quot;order&quot;:&quot;7&quot;},&quot;relativeTransform&quot;:{&quot;translate&quot;:{&quot;x&quot;:0,&quot;y&quot;:0},&quot;rotate&quot;:0,&quot;skewX&quot;:0,&quot;scale&quot;:{&quot;x&quot;:1,&quot;y&quot;:1}}},&quot;438ab7be-1eda-4295-9194-6e64d69edeb5&quot;:{&quot;type&quot;:&quot;FIGURE_OBJECT&quot;,&quot;id&quot;:&quot;438ab7be-1eda-4295-9194-6e64d69edeb5&quot;,&quot;parent&quot;:{&quot;type&quot;:&quot;CHILD&quot;,&quot;parentId&quot;:&quot;9d401dbc-98dd-43e5-8bec-6975110b570f&quot;,&quot;order&quot;:&quot;5&quot;},&quot;relativeTransform&quot;:{&quot;translate&quot;:{&quot;x&quot;:0,&quot;y&quot;:0},&quot;rotate&quot;:0,&quot;skewX&quot;:0,&quot;scale&quot;:{&quot;x&quot;:1,&quot;y&quot;:1}}},&quot;58214b3a-ee88-4386-af08-f301662cdb99&quot;:{&quot;type&quot;:&quot;FIGURE_OBJECT&quot;,&quot;id&quot;:&quot;58214b3a-ee88-4386-af08-f301662cdb99&quot;,&quot;parent&quot;:{&quot;type&quot;:&quot;CHILD&quot;,&quot;parentId&quot;:&quot;438ab7be-1eda-4295-9194-6e64d69edeb5&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91ef7953-c782-40fb-a142-91db40c262a9&quot;:{&quot;type&quot;:&quot;FIGURE_OBJECT&quot;,&quot;id&quot;:&quot;91ef7953-c782-40fb-a142-91db40c262a9&quot;,&quot;parent&quot;:{&quot;type&quot;:&quot;CHILD&quot;,&quot;parentId&quot;:&quot;438ab7be-1eda-4295-9194-6e64d69edeb5&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8f36236d-2ff5-4ab0-9756-ff3799d16bcb&quot;:{&quot;type&quot;:&quot;FIGURE_OBJECT&quot;,&quot;id&quot;:&quot;8f36236d-2ff5-4ab0-9756-ff3799d16bcb&quot;,&quot;parent&quot;:{&quot;type&quot;:&quot;CHILD&quot;,&quot;parentId&quot;:&quot;438ab7be-1eda-4295-9194-6e64d69edeb5&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04236e44-8f01-4f6c-9c4b-6a154001f76c&quot;:{&quot;type&quot;:&quot;FIGURE_OBJECT&quot;,&quot;id&quot;:&quot;04236e44-8f01-4f6c-9c4b-6a154001f76c&quot;,&quot;parent&quot;:{&quot;type&quot;:&quot;CHILD&quot;,&quot;parentId&quot;:&quot;438ab7be-1eda-4295-9194-6e64d69edeb5&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447965e1-8475-4920-8bf5-99ad2ee5057b&quot;:{&quot;type&quot;:&quot;FIGURE_OBJECT&quot;,&quot;id&quot;:&quot;447965e1-8475-4920-8bf5-99ad2ee5057b&quot;,&quot;parent&quot;:{&quot;type&quot;:&quot;CHILD&quot;,&quot;parentId&quot;:&quot;438ab7be-1eda-4295-9194-6e64d69edeb5&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c44a0074-5705-4cdb-a68a-d14cb5aafbc5&quot;:{&quot;type&quot;:&quot;FIGURE_OBJECT&quot;,&quot;id&quot;:&quot;c44a0074-5705-4cdb-a68a-d14cb5aafbc5&quot;,&quot;parent&quot;:{&quot;type&quot;:&quot;CHILD&quot;,&quot;parentId&quot;:&quot;438ab7be-1eda-4295-9194-6e64d69edeb5&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51d22526-884e-4b01-a58a-9ef22e5cd75b&quot;:{&quot;type&quot;:&quot;FIGURE_OBJECT&quot;,&quot;id&quot;:&quot;51d22526-884e-4b01-a58a-9ef22e5cd75b&quot;,&quot;parent&quot;:{&quot;type&quot;:&quot;CHILD&quot;,&quot;parentId&quot;:&quot;438ab7be-1eda-4295-9194-6e64d69edeb5&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0415af32-dd5e-4e64-93cd-bb768e4aee2f&quot;:{&quot;type&quot;:&quot;FIGURE_OBJECT&quot;,&quot;id&quot;:&quot;0415af32-dd5e-4e64-93cd-bb768e4aee2f&quot;,&quot;parent&quot;:{&quot;type&quot;:&quot;CHILD&quot;,&quot;parentId&quot;:&quot;438ab7be-1eda-4295-9194-6e64d69edeb5&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e8eea1eb-f1cb-4783-9ed9-05cfb0f18f36&quot;:{&quot;type&quot;:&quot;FIGURE_OBJECT&quot;,&quot;id&quot;:&quot;e8eea1eb-f1cb-4783-9ed9-05cfb0f18f36&quot;,&quot;parent&quot;:{&quot;type&quot;:&quot;CHILD&quot;,&quot;parentId&quot;:&quot;438ab7be-1eda-4295-9194-6e64d69edeb5&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1bbbde33-e205-476a-b375-35e93ab2f45a&quot;:{&quot;type&quot;:&quot;FIGURE_OBJECT&quot;,&quot;id&quot;:&quot;1bbbde33-e205-476a-b375-35e93ab2f45a&quot;,&quot;relativeTransform&quot;:{&quot;translate&quot;:{&quot;x&quot;:0,&quot;y&quot;:0},&quot;rotate&quot;:0,&quot;skewX&quot;:0,&quot;scale&quot;:{&quot;x&quot;:1,&quot;y&quot;:1}},&quot;source&quot;:{&quot;type&quot;:&quot;ASSETS&quot;,&quot;id&quot;:&quot;5e713ada76df310028d1ed8e&quot;},&quot;name&quot;:&quot;ssDNA (unwound, for brush)&quot;},&quot;decd6bd3-f1db-429a-a019-dd238f9d69f8&quot;:{&quot;type&quot;:&quot;FIGURE_OBJECT&quot;,&quot;id&quot;:&quot;decd6bd3-f1db-429a-a019-dd238f9d69f8&quot;,&quot;parent&quot;:{&quot;type&quot;:&quot;CHILD&quot;,&quot;parentId&quot;:&quot;1bbbde33-e205-476a-b375-35e93ab2f45a&quot;,&quot;order&quot;:&quot;7&quot;},&quot;relativeTransform&quot;:{&quot;translate&quot;:{&quot;x&quot;:0,&quot;y&quot;:0},&quot;rotate&quot;:0,&quot;skewX&quot;:0,&quot;scale&quot;:{&quot;x&quot;:1,&quot;y&quot;:1}}},&quot;1690ca7b-8076-4782-9925-dbd4ee9a6298&quot;:{&quot;type&quot;:&quot;FIGURE_OBJECT&quot;,&quot;id&quot;:&quot;1690ca7b-8076-4782-9925-dbd4ee9a6298&quot;,&quot;parent&quot;:{&quot;type&quot;:&quot;CHILD&quot;,&quot;parentId&quot;:&quot;decd6bd3-f1db-429a-a019-dd238f9d69f8&quot;,&quot;order&quot;:&quot;5&quot;},&quot;relativeTransform&quot;:{&quot;translate&quot;:{&quot;x&quot;:0,&quot;y&quot;:0},&quot;rotate&quot;:0,&quot;skewX&quot;:0,&quot;scale&quot;:{&quot;x&quot;:1,&quot;y&quot;:1}}},&quot;d034da21-e7b3-49cf-8718-d2d9e777bbb1&quot;:{&quot;type&quot;:&quot;FIGURE_OBJECT&quot;,&quot;id&quot;:&quot;d034da21-e7b3-49cf-8718-d2d9e777bbb1&quot;,&quot;parent&quot;:{&quot;type&quot;:&quot;CHILD&quot;,&quot;parentId&quot;:&quot;1690ca7b-8076-4782-9925-dbd4ee9a6298&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6cff8d3b-3393-45da-b47c-73322af7d12b&quot;:{&quot;type&quot;:&quot;FIGURE_OBJECT&quot;,&quot;id&quot;:&quot;6cff8d3b-3393-45da-b47c-73322af7d12b&quot;,&quot;parent&quot;:{&quot;type&quot;:&quot;CHILD&quot;,&quot;parentId&quot;:&quot;1690ca7b-8076-4782-9925-dbd4ee9a6298&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5abf8c1d-e9ea-424e-9fd2-8a5025ca3c01&quot;:{&quot;type&quot;:&quot;FIGURE_OBJECT&quot;,&quot;id&quot;:&quot;5abf8c1d-e9ea-424e-9fd2-8a5025ca3c01&quot;,&quot;parent&quot;:{&quot;type&quot;:&quot;CHILD&quot;,&quot;parentId&quot;:&quot;1690ca7b-8076-4782-9925-dbd4ee9a6298&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4fa43b82-dd79-4efa-b8b5-bdfda4d31cdb&quot;:{&quot;type&quot;:&quot;FIGURE_OBJECT&quot;,&quot;id&quot;:&quot;4fa43b82-dd79-4efa-b8b5-bdfda4d31cdb&quot;,&quot;parent&quot;:{&quot;type&quot;:&quot;CHILD&quot;,&quot;parentId&quot;:&quot;1690ca7b-8076-4782-9925-dbd4ee9a6298&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c926dc4f-060e-4092-b7e1-f1d8da123d6e&quot;:{&quot;type&quot;:&quot;FIGURE_OBJECT&quot;,&quot;id&quot;:&quot;c926dc4f-060e-4092-b7e1-f1d8da123d6e&quot;,&quot;parent&quot;:{&quot;type&quot;:&quot;CHILD&quot;,&quot;parentId&quot;:&quot;1690ca7b-8076-4782-9925-dbd4ee9a6298&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705e0960-9e3b-4f11-b3a3-07a5fca525c4&quot;:{&quot;type&quot;:&quot;FIGURE_OBJECT&quot;,&quot;id&quot;:&quot;705e0960-9e3b-4f11-b3a3-07a5fca525c4&quot;,&quot;parent&quot;:{&quot;type&quot;:&quot;CHILD&quot;,&quot;parentId&quot;:&quot;1690ca7b-8076-4782-9925-dbd4ee9a6298&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4077751a-26a8-46c7-942d-33227f696ecc&quot;:{&quot;type&quot;:&quot;FIGURE_OBJECT&quot;,&quot;id&quot;:&quot;4077751a-26a8-46c7-942d-33227f696ecc&quot;,&quot;parent&quot;:{&quot;type&quot;:&quot;CHILD&quot;,&quot;parentId&quot;:&quot;1690ca7b-8076-4782-9925-dbd4ee9a6298&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ba6c8af2-80a2-4b13-b451-3072cbfacf8a&quot;:{&quot;type&quot;:&quot;FIGURE_OBJECT&quot;,&quot;id&quot;:&quot;ba6c8af2-80a2-4b13-b451-3072cbfacf8a&quot;,&quot;parent&quot;:{&quot;type&quot;:&quot;CHILD&quot;,&quot;parentId&quot;:&quot;1690ca7b-8076-4782-9925-dbd4ee9a6298&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5e20f2e3-dd61-49ac-8b8a-72c4dd1de330&quot;:{&quot;type&quot;:&quot;FIGURE_OBJECT&quot;,&quot;id&quot;:&quot;5e20f2e3-dd61-49ac-8b8a-72c4dd1de330&quot;,&quot;parent&quot;:{&quot;type&quot;:&quot;CHILD&quot;,&quot;parentId&quot;:&quot;1690ca7b-8076-4782-9925-dbd4ee9a6298&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f31c0c9b-e0b2-4cb5-8826-d94383c7fd43&quot;:{&quot;type&quot;:&quot;FIGURE_OBJECT&quot;,&quot;id&quot;:&quot;f31c0c9b-e0b2-4cb5-8826-d94383c7fd43&quot;,&quot;relativeTransform&quot;:{&quot;translate&quot;:{&quot;x&quot;:0,&quot;y&quot;:0},&quot;rotate&quot;:0,&quot;skewX&quot;:0,&quot;scale&quot;:{&quot;x&quot;:1,&quot;y&quot;:1}},&quot;source&quot;:{&quot;type&quot;:&quot;ASSETS&quot;,&quot;id&quot;:&quot;5e713ada76df310028d1ed8e&quot;},&quot;name&quot;:&quot;ssDNA (unwound, for brush)&quot;},&quot;4c80cf2a-834b-4134-a5df-8e1a604d0ca1&quot;:{&quot;type&quot;:&quot;FIGURE_OBJECT&quot;,&quot;id&quot;:&quot;4c80cf2a-834b-4134-a5df-8e1a604d0ca1&quot;,&quot;parent&quot;:{&quot;type&quot;:&quot;CHILD&quot;,&quot;parentId&quot;:&quot;f31c0c9b-e0b2-4cb5-8826-d94383c7fd43&quot;,&quot;order&quot;:&quot;7&quot;},&quot;relativeTransform&quot;:{&quot;translate&quot;:{&quot;x&quot;:0,&quot;y&quot;:0},&quot;rotate&quot;:0,&quot;skewX&quot;:0,&quot;scale&quot;:{&quot;x&quot;:1,&quot;y&quot;:1}}},&quot;6a8a3a68-1b78-4bb3-8d25-abef189c4c8f&quot;:{&quot;type&quot;:&quot;FIGURE_OBJECT&quot;,&quot;id&quot;:&quot;6a8a3a68-1b78-4bb3-8d25-abef189c4c8f&quot;,&quot;parent&quot;:{&quot;type&quot;:&quot;CHILD&quot;,&quot;parentId&quot;:&quot;4c80cf2a-834b-4134-a5df-8e1a604d0ca1&quot;,&quot;order&quot;:&quot;5&quot;},&quot;relativeTransform&quot;:{&quot;translate&quot;:{&quot;x&quot;:0,&quot;y&quot;:0},&quot;rotate&quot;:0,&quot;skewX&quot;:0,&quot;scale&quot;:{&quot;x&quot;:1,&quot;y&quot;:1}}},&quot;6053d17e-1e19-482f-a79f-62a48d18d6e5&quot;:{&quot;type&quot;:&quot;FIGURE_OBJECT&quot;,&quot;id&quot;:&quot;6053d17e-1e19-482f-a79f-62a48d18d6e5&quot;,&quot;parent&quot;:{&quot;type&quot;:&quot;CHILD&quot;,&quot;parentId&quot;:&quot;6a8a3a68-1b78-4bb3-8d25-abef189c4c8f&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61d51604-521f-460c-b399-96be867d55fb&quot;:{&quot;type&quot;:&quot;FIGURE_OBJECT&quot;,&quot;id&quot;:&quot;61d51604-521f-460c-b399-96be867d55fb&quot;,&quot;parent&quot;:{&quot;type&quot;:&quot;CHILD&quot;,&quot;parentId&quot;:&quot;6a8a3a68-1b78-4bb3-8d25-abef189c4c8f&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d50ac771-e052-45fd-8ef3-17587dc83c1f&quot;:{&quot;type&quot;:&quot;FIGURE_OBJECT&quot;,&quot;id&quot;:&quot;d50ac771-e052-45fd-8ef3-17587dc83c1f&quot;,&quot;parent&quot;:{&quot;type&quot;:&quot;CHILD&quot;,&quot;parentId&quot;:&quot;6a8a3a68-1b78-4bb3-8d25-abef189c4c8f&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ba13b753-66f1-4f79-bb9e-b12f08285a67&quot;:{&quot;type&quot;:&quot;FIGURE_OBJECT&quot;,&quot;id&quot;:&quot;ba13b753-66f1-4f79-bb9e-b12f08285a67&quot;,&quot;parent&quot;:{&quot;type&quot;:&quot;CHILD&quot;,&quot;parentId&quot;:&quot;6a8a3a68-1b78-4bb3-8d25-abef189c4c8f&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c8d56763-575b-4040-b4d0-167844697211&quot;:{&quot;type&quot;:&quot;FIGURE_OBJECT&quot;,&quot;id&quot;:&quot;c8d56763-575b-4040-b4d0-167844697211&quot;,&quot;parent&quot;:{&quot;type&quot;:&quot;CHILD&quot;,&quot;parentId&quot;:&quot;6a8a3a68-1b78-4bb3-8d25-abef189c4c8f&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a144ed28-6649-40f3-a638-81049ddd2d79&quot;:{&quot;type&quot;:&quot;FIGURE_OBJECT&quot;,&quot;id&quot;:&quot;a144ed28-6649-40f3-a638-81049ddd2d79&quot;,&quot;parent&quot;:{&quot;type&quot;:&quot;CHILD&quot;,&quot;parentId&quot;:&quot;6a8a3a68-1b78-4bb3-8d25-abef189c4c8f&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1ebfa3fa-cf5a-47da-9789-7292e557753a&quot;:{&quot;type&quot;:&quot;FIGURE_OBJECT&quot;,&quot;id&quot;:&quot;1ebfa3fa-cf5a-47da-9789-7292e557753a&quot;,&quot;parent&quot;:{&quot;type&quot;:&quot;CHILD&quot;,&quot;parentId&quot;:&quot;6a8a3a68-1b78-4bb3-8d25-abef189c4c8f&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51d84667-e653-4a63-9864-77546a5a119d&quot;:{&quot;type&quot;:&quot;FIGURE_OBJECT&quot;,&quot;id&quot;:&quot;51d84667-e653-4a63-9864-77546a5a119d&quot;,&quot;parent&quot;:{&quot;type&quot;:&quot;CHILD&quot;,&quot;parentId&quot;:&quot;6a8a3a68-1b78-4bb3-8d25-abef189c4c8f&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5aa3cda6-e1c8-46bd-bbd2-f422d20e676e&quot;:{&quot;type&quot;:&quot;FIGURE_OBJECT&quot;,&quot;id&quot;:&quot;5aa3cda6-e1c8-46bd-bbd2-f422d20e676e&quot;,&quot;parent&quot;:{&quot;type&quot;:&quot;CHILD&quot;,&quot;parentId&quot;:&quot;6a8a3a68-1b78-4bb3-8d25-abef189c4c8f&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a26824d3-e680-4b01-bc18-dfb3383dfa49&quot;:{&quot;type&quot;:&quot;FIGURE_OBJECT&quot;,&quot;id&quot;:&quot;a26824d3-e680-4b01-bc18-dfb3383dfa49&quot;,&quot;relativeTransform&quot;:{&quot;translate&quot;:{&quot;x&quot;:0,&quot;y&quot;:0},&quot;rotate&quot;:0,&quot;skewX&quot;:0,&quot;scale&quot;:{&quot;x&quot;:1,&quot;y&quot;:1}},&quot;source&quot;:{&quot;type&quot;:&quot;ASSETS&quot;,&quot;id&quot;:&quot;5e713ada76df310028d1ed8e&quot;},&quot;name&quot;:&quot;ssDNA (unwound, for brush)&quot;},&quot;794999a4-3645-454f-b7b0-3e6804546e49&quot;:{&quot;type&quot;:&quot;FIGURE_OBJECT&quot;,&quot;id&quot;:&quot;794999a4-3645-454f-b7b0-3e6804546e49&quot;,&quot;parent&quot;:{&quot;type&quot;:&quot;CHILD&quot;,&quot;parentId&quot;:&quot;a26824d3-e680-4b01-bc18-dfb3383dfa49&quot;,&quot;order&quot;:&quot;7&quot;},&quot;relativeTransform&quot;:{&quot;translate&quot;:{&quot;x&quot;:0,&quot;y&quot;:0},&quot;rotate&quot;:0,&quot;skewX&quot;:0,&quot;scale&quot;:{&quot;x&quot;:1,&quot;y&quot;:1}}},&quot;bfca8378-e3d1-42aa-a3cc-85baf87e4471&quot;:{&quot;type&quot;:&quot;FIGURE_OBJECT&quot;,&quot;id&quot;:&quot;bfca8378-e3d1-42aa-a3cc-85baf87e4471&quot;,&quot;parent&quot;:{&quot;type&quot;:&quot;CHILD&quot;,&quot;parentId&quot;:&quot;794999a4-3645-454f-b7b0-3e6804546e49&quot;,&quot;order&quot;:&quot;5&quot;},&quot;relativeTransform&quot;:{&quot;translate&quot;:{&quot;x&quot;:0,&quot;y&quot;:0},&quot;rotate&quot;:0,&quot;skewX&quot;:0,&quot;scale&quot;:{&quot;x&quot;:1,&quot;y&quot;:1}}},&quot;88150bb6-8d3c-4fa5-b6f3-12a49c664f7c&quot;:{&quot;type&quot;:&quot;FIGURE_OBJECT&quot;,&quot;id&quot;:&quot;88150bb6-8d3c-4fa5-b6f3-12a49c664f7c&quot;,&quot;parent&quot;:{&quot;type&quot;:&quot;CHILD&quot;,&quot;parentId&quot;:&quot;bfca8378-e3d1-42aa-a3cc-85baf87e4471&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8b028f26-48ff-4076-9b8c-2389e088e0c0&quot;:{&quot;type&quot;:&quot;FIGURE_OBJECT&quot;,&quot;id&quot;:&quot;8b028f26-48ff-4076-9b8c-2389e088e0c0&quot;,&quot;parent&quot;:{&quot;type&quot;:&quot;CHILD&quot;,&quot;parentId&quot;:&quot;bfca8378-e3d1-42aa-a3cc-85baf87e4471&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edb853ea-9d6f-4ec4-b46c-a0d4c1923aec&quot;:{&quot;type&quot;:&quot;FIGURE_OBJECT&quot;,&quot;id&quot;:&quot;edb853ea-9d6f-4ec4-b46c-a0d4c1923aec&quot;,&quot;parent&quot;:{&quot;type&quot;:&quot;CHILD&quot;,&quot;parentId&quot;:&quot;bfca8378-e3d1-42aa-a3cc-85baf87e4471&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b1835bfd-8218-4762-b19f-4d237cdff9f4&quot;:{&quot;type&quot;:&quot;FIGURE_OBJECT&quot;,&quot;id&quot;:&quot;b1835bfd-8218-4762-b19f-4d237cdff9f4&quot;,&quot;parent&quot;:{&quot;type&quot;:&quot;CHILD&quot;,&quot;parentId&quot;:&quot;bfca8378-e3d1-42aa-a3cc-85baf87e4471&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815de90d-22c3-4947-a736-7cf21204e36b&quot;:{&quot;type&quot;:&quot;FIGURE_OBJECT&quot;,&quot;id&quot;:&quot;815de90d-22c3-4947-a736-7cf21204e36b&quot;,&quot;parent&quot;:{&quot;type&quot;:&quot;CHILD&quot;,&quot;parentId&quot;:&quot;bfca8378-e3d1-42aa-a3cc-85baf87e4471&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43447840-3af2-482d-af34-cf8adfc3cda1&quot;:{&quot;type&quot;:&quot;FIGURE_OBJECT&quot;,&quot;id&quot;:&quot;43447840-3af2-482d-af34-cf8adfc3cda1&quot;,&quot;parent&quot;:{&quot;type&quot;:&quot;CHILD&quot;,&quot;parentId&quot;:&quot;bfca8378-e3d1-42aa-a3cc-85baf87e4471&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1a06c65d-08bd-49e1-a567-589688cd3ba1&quot;:{&quot;type&quot;:&quot;FIGURE_OBJECT&quot;,&quot;id&quot;:&quot;1a06c65d-08bd-49e1-a567-589688cd3ba1&quot;,&quot;parent&quot;:{&quot;type&quot;:&quot;CHILD&quot;,&quot;parentId&quot;:&quot;bfca8378-e3d1-42aa-a3cc-85baf87e4471&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27684d57-e723-4964-aed5-06b89f1d65fe&quot;:{&quot;type&quot;:&quot;FIGURE_OBJECT&quot;,&quot;id&quot;:&quot;27684d57-e723-4964-aed5-06b89f1d65fe&quot;,&quot;parent&quot;:{&quot;type&quot;:&quot;CHILD&quot;,&quot;parentId&quot;:&quot;bfca8378-e3d1-42aa-a3cc-85baf87e4471&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478cc25b-c612-4cc8-aaa4-a7730e25867a&quot;:{&quot;type&quot;:&quot;FIGURE_OBJECT&quot;,&quot;id&quot;:&quot;478cc25b-c612-4cc8-aaa4-a7730e25867a&quot;,&quot;parent&quot;:{&quot;type&quot;:&quot;CHILD&quot;,&quot;parentId&quot;:&quot;bfca8378-e3d1-42aa-a3cc-85baf87e4471&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47d9e9b7-c659-4867-91c4-021d0b0d591b&quot;:{&quot;type&quot;:&quot;FIGURE_OBJECT&quot;,&quot;id&quot;:&quot;47d9e9b7-c659-4867-91c4-021d0b0d591b&quot;,&quot;relativeTransform&quot;:{&quot;translate&quot;:{&quot;x&quot;:0,&quot;y&quot;:0},&quot;rotate&quot;:0,&quot;skewX&quot;:0,&quot;scale&quot;:{&quot;x&quot;:1,&quot;y&quot;:1}},&quot;source&quot;:{&quot;type&quot;:&quot;ASSETS&quot;,&quot;id&quot;:&quot;5e713ada76df310028d1ed8e&quot;},&quot;name&quot;:&quot;ssDNA (unwound, for brush)&quot;},&quot;1921dadf-c6df-4af9-a2b1-2f1224969295&quot;:{&quot;type&quot;:&quot;FIGURE_OBJECT&quot;,&quot;id&quot;:&quot;1921dadf-c6df-4af9-a2b1-2f1224969295&quot;,&quot;parent&quot;:{&quot;type&quot;:&quot;CHILD&quot;,&quot;parentId&quot;:&quot;47d9e9b7-c659-4867-91c4-021d0b0d591b&quot;,&quot;order&quot;:&quot;7&quot;},&quot;relativeTransform&quot;:{&quot;translate&quot;:{&quot;x&quot;:0,&quot;y&quot;:0},&quot;rotate&quot;:0,&quot;skewX&quot;:0,&quot;scale&quot;:{&quot;x&quot;:1,&quot;y&quot;:1}}},&quot;70f653ae-e028-4c6f-8a0d-e66656fd3303&quot;:{&quot;type&quot;:&quot;FIGURE_OBJECT&quot;,&quot;id&quot;:&quot;70f653ae-e028-4c6f-8a0d-e66656fd3303&quot;,&quot;parent&quot;:{&quot;type&quot;:&quot;CHILD&quot;,&quot;parentId&quot;:&quot;1921dadf-c6df-4af9-a2b1-2f1224969295&quot;,&quot;order&quot;:&quot;5&quot;},&quot;relativeTransform&quot;:{&quot;translate&quot;:{&quot;x&quot;:0,&quot;y&quot;:0},&quot;rotate&quot;:0,&quot;skewX&quot;:0,&quot;scale&quot;:{&quot;x&quot;:1,&quot;y&quot;:1}}},&quot;ec7e9d0d-0669-4a22-9751-a061161b2018&quot;:{&quot;type&quot;:&quot;FIGURE_OBJECT&quot;,&quot;id&quot;:&quot;ec7e9d0d-0669-4a22-9751-a061161b2018&quot;,&quot;parent&quot;:{&quot;type&quot;:&quot;CHILD&quot;,&quot;parentId&quot;:&quot;70f653ae-e028-4c6f-8a0d-e66656fd3303&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46ae4e5e-3ce9-4ea0-bf29-1f1060ec9578&quot;:{&quot;type&quot;:&quot;FIGURE_OBJECT&quot;,&quot;id&quot;:&quot;46ae4e5e-3ce9-4ea0-bf29-1f1060ec9578&quot;,&quot;parent&quot;:{&quot;type&quot;:&quot;CHILD&quot;,&quot;parentId&quot;:&quot;70f653ae-e028-4c6f-8a0d-e66656fd3303&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c433570f-ecaa-4879-bb16-7088f848680f&quot;:{&quot;type&quot;:&quot;FIGURE_OBJECT&quot;,&quot;id&quot;:&quot;c433570f-ecaa-4879-bb16-7088f848680f&quot;,&quot;parent&quot;:{&quot;type&quot;:&quot;CHILD&quot;,&quot;parentId&quot;:&quot;70f653ae-e028-4c6f-8a0d-e66656fd3303&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3cf826ea-ae65-46e7-9014-21d890d4913d&quot;:{&quot;type&quot;:&quot;FIGURE_OBJECT&quot;,&quot;id&quot;:&quot;3cf826ea-ae65-46e7-9014-21d890d4913d&quot;,&quot;parent&quot;:{&quot;type&quot;:&quot;CHILD&quot;,&quot;parentId&quot;:&quot;70f653ae-e028-4c6f-8a0d-e66656fd3303&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c4634411-7550-4b36-b2cd-6c35e36d8c88&quot;:{&quot;type&quot;:&quot;FIGURE_OBJECT&quot;,&quot;id&quot;:&quot;c4634411-7550-4b36-b2cd-6c35e36d8c88&quot;,&quot;parent&quot;:{&quot;type&quot;:&quot;CHILD&quot;,&quot;parentId&quot;:&quot;70f653ae-e028-4c6f-8a0d-e66656fd3303&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3d275c83-61c0-413b-b0ed-7125584913e5&quot;:{&quot;type&quot;:&quot;FIGURE_OBJECT&quot;,&quot;id&quot;:&quot;3d275c83-61c0-413b-b0ed-7125584913e5&quot;,&quot;parent&quot;:{&quot;type&quot;:&quot;CHILD&quot;,&quot;parentId&quot;:&quot;70f653ae-e028-4c6f-8a0d-e66656fd3303&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3732bc85-c4b7-47e0-be4b-a8438651a20a&quot;:{&quot;type&quot;:&quot;FIGURE_OBJECT&quot;,&quot;id&quot;:&quot;3732bc85-c4b7-47e0-be4b-a8438651a20a&quot;,&quot;parent&quot;:{&quot;type&quot;:&quot;CHILD&quot;,&quot;parentId&quot;:&quot;70f653ae-e028-4c6f-8a0d-e66656fd3303&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2d04ea57-51e2-4649-ba4e-e9401fffc422&quot;:{&quot;type&quot;:&quot;FIGURE_OBJECT&quot;,&quot;id&quot;:&quot;2d04ea57-51e2-4649-ba4e-e9401fffc422&quot;,&quot;parent&quot;:{&quot;type&quot;:&quot;CHILD&quot;,&quot;parentId&quot;:&quot;70f653ae-e028-4c6f-8a0d-e66656fd3303&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75669d49-9f41-4432-a098-4d415929cd2d&quot;:{&quot;type&quot;:&quot;FIGURE_OBJECT&quot;,&quot;id&quot;:&quot;75669d49-9f41-4432-a098-4d415929cd2d&quot;,&quot;parent&quot;:{&quot;type&quot;:&quot;CHILD&quot;,&quot;parentId&quot;:&quot;70f653ae-e028-4c6f-8a0d-e66656fd3303&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e1e3edc5-1447-4f02-8986-41fe2b70403e&quot;:{&quot;type&quot;:&quot;FIGURE_OBJECT&quot;,&quot;id&quot;:&quot;e1e3edc5-1447-4f02-8986-41fe2b70403e&quot;,&quot;relativeTransform&quot;:{&quot;translate&quot;:{&quot;x&quot;:0,&quot;y&quot;:0},&quot;rotate&quot;:0,&quot;skewX&quot;:0,&quot;scale&quot;:{&quot;x&quot;:1,&quot;y&quot;:1}},&quot;source&quot;:{&quot;type&quot;:&quot;ASSETS&quot;,&quot;id&quot;:&quot;5e713ada76df310028d1ed8e&quot;},&quot;name&quot;:&quot;ssDNA (unwound, for brush)&quot;},&quot;bdc49e45-892c-4f77-b4af-9097bf90c0a3&quot;:{&quot;type&quot;:&quot;FIGURE_OBJECT&quot;,&quot;id&quot;:&quot;bdc49e45-892c-4f77-b4af-9097bf90c0a3&quot;,&quot;parent&quot;:{&quot;type&quot;:&quot;CHILD&quot;,&quot;parentId&quot;:&quot;e1e3edc5-1447-4f02-8986-41fe2b70403e&quot;,&quot;order&quot;:&quot;7&quot;},&quot;relativeTransform&quot;:{&quot;translate&quot;:{&quot;x&quot;:0,&quot;y&quot;:0},&quot;rotate&quot;:0,&quot;skewX&quot;:0,&quot;scale&quot;:{&quot;x&quot;:1,&quot;y&quot;:1}}},&quot;38f173ac-3e6d-45e0-9706-133789b5e8c8&quot;:{&quot;type&quot;:&quot;FIGURE_OBJECT&quot;,&quot;id&quot;:&quot;38f173ac-3e6d-45e0-9706-133789b5e8c8&quot;,&quot;parent&quot;:{&quot;type&quot;:&quot;CHILD&quot;,&quot;parentId&quot;:&quot;bdc49e45-892c-4f77-b4af-9097bf90c0a3&quot;,&quot;order&quot;:&quot;5&quot;},&quot;relativeTransform&quot;:{&quot;translate&quot;:{&quot;x&quot;:0,&quot;y&quot;:0},&quot;rotate&quot;:0,&quot;skewX&quot;:0,&quot;scale&quot;:{&quot;x&quot;:1,&quot;y&quot;:1}}},&quot;a8602be7-1a94-4797-ad42-2b5100395805&quot;:{&quot;type&quot;:&quot;FIGURE_OBJECT&quot;,&quot;id&quot;:&quot;a8602be7-1a94-4797-ad42-2b5100395805&quot;,&quot;parent&quot;:{&quot;type&quot;:&quot;CHILD&quot;,&quot;parentId&quot;:&quot;38f173ac-3e6d-45e0-9706-133789b5e8c8&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5d333633-58a4-4ba6-9e99-178bcd4d0384&quot;:{&quot;type&quot;:&quot;FIGURE_OBJECT&quot;,&quot;id&quot;:&quot;5d333633-58a4-4ba6-9e99-178bcd4d0384&quot;,&quot;parent&quot;:{&quot;type&quot;:&quot;CHILD&quot;,&quot;parentId&quot;:&quot;38f173ac-3e6d-45e0-9706-133789b5e8c8&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4d145e1e-87ca-4729-8d5f-0cac4659b859&quot;:{&quot;type&quot;:&quot;FIGURE_OBJECT&quot;,&quot;id&quot;:&quot;4d145e1e-87ca-4729-8d5f-0cac4659b859&quot;,&quot;parent&quot;:{&quot;type&quot;:&quot;CHILD&quot;,&quot;parentId&quot;:&quot;38f173ac-3e6d-45e0-9706-133789b5e8c8&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f6463cda-5c93-4022-9e79-822e5123f13e&quot;:{&quot;type&quot;:&quot;FIGURE_OBJECT&quot;,&quot;id&quot;:&quot;f6463cda-5c93-4022-9e79-822e5123f13e&quot;,&quot;parent&quot;:{&quot;type&quot;:&quot;CHILD&quot;,&quot;parentId&quot;:&quot;38f173ac-3e6d-45e0-9706-133789b5e8c8&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67b908a5-1f6b-4c28-9c40-2f85f50f7e5c&quot;:{&quot;type&quot;:&quot;FIGURE_OBJECT&quot;,&quot;id&quot;:&quot;67b908a5-1f6b-4c28-9c40-2f85f50f7e5c&quot;,&quot;parent&quot;:{&quot;type&quot;:&quot;CHILD&quot;,&quot;parentId&quot;:&quot;38f173ac-3e6d-45e0-9706-133789b5e8c8&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945432b9-4e08-40f9-8670-7376927e5409&quot;:{&quot;type&quot;:&quot;FIGURE_OBJECT&quot;,&quot;id&quot;:&quot;945432b9-4e08-40f9-8670-7376927e5409&quot;,&quot;parent&quot;:{&quot;type&quot;:&quot;CHILD&quot;,&quot;parentId&quot;:&quot;38f173ac-3e6d-45e0-9706-133789b5e8c8&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b86e4f98-1c87-4a97-8b21-6c0cc685021a&quot;:{&quot;type&quot;:&quot;FIGURE_OBJECT&quot;,&quot;id&quot;:&quot;b86e4f98-1c87-4a97-8b21-6c0cc685021a&quot;,&quot;parent&quot;:{&quot;type&quot;:&quot;CHILD&quot;,&quot;parentId&quot;:&quot;38f173ac-3e6d-45e0-9706-133789b5e8c8&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a06efef6-7c24-4944-97d6-98d2ddf35518&quot;:{&quot;type&quot;:&quot;FIGURE_OBJECT&quot;,&quot;id&quot;:&quot;a06efef6-7c24-4944-97d6-98d2ddf35518&quot;,&quot;parent&quot;:{&quot;type&quot;:&quot;CHILD&quot;,&quot;parentId&quot;:&quot;38f173ac-3e6d-45e0-9706-133789b5e8c8&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58cb4d4c-4317-4902-abf9-b5e345b34fa7&quot;:{&quot;type&quot;:&quot;FIGURE_OBJECT&quot;,&quot;id&quot;:&quot;58cb4d4c-4317-4902-abf9-b5e345b34fa7&quot;,&quot;parent&quot;:{&quot;type&quot;:&quot;CHILD&quot;,&quot;parentId&quot;:&quot;38f173ac-3e6d-45e0-9706-133789b5e8c8&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bf1de712-1e4c-4dbb-a289-010de64a120f&quot;:{&quot;type&quot;:&quot;FIGURE_OBJECT&quot;,&quot;id&quot;:&quot;bf1de712-1e4c-4dbb-a289-010de64a120f&quot;,&quot;relativeTransform&quot;:{&quot;translate&quot;:{&quot;x&quot;:0,&quot;y&quot;:0},&quot;rotate&quot;:0,&quot;skewX&quot;:0,&quot;scale&quot;:{&quot;x&quot;:1,&quot;y&quot;:1}},&quot;source&quot;:{&quot;type&quot;:&quot;ASSETS&quot;,&quot;id&quot;:&quot;5e713ada76df310028d1ed8e&quot;},&quot;name&quot;:&quot;ssDNA (unwound, for brush)&quot;},&quot;85ec3350-4e9f-410f-afd6-a05e0e1ce786&quot;:{&quot;type&quot;:&quot;FIGURE_OBJECT&quot;,&quot;id&quot;:&quot;85ec3350-4e9f-410f-afd6-a05e0e1ce786&quot;,&quot;parent&quot;:{&quot;type&quot;:&quot;CHILD&quot;,&quot;parentId&quot;:&quot;bf1de712-1e4c-4dbb-a289-010de64a120f&quot;,&quot;order&quot;:&quot;7&quot;},&quot;relativeTransform&quot;:{&quot;translate&quot;:{&quot;x&quot;:0,&quot;y&quot;:0},&quot;rotate&quot;:0,&quot;skewX&quot;:0,&quot;scale&quot;:{&quot;x&quot;:1,&quot;y&quot;:1}}},&quot;73bbe205-280f-41e3-9d28-5d60dd7457dd&quot;:{&quot;type&quot;:&quot;FIGURE_OBJECT&quot;,&quot;id&quot;:&quot;73bbe205-280f-41e3-9d28-5d60dd7457dd&quot;,&quot;parent&quot;:{&quot;type&quot;:&quot;CHILD&quot;,&quot;parentId&quot;:&quot;85ec3350-4e9f-410f-afd6-a05e0e1ce786&quot;,&quot;order&quot;:&quot;5&quot;},&quot;relativeTransform&quot;:{&quot;translate&quot;:{&quot;x&quot;:0,&quot;y&quot;:0},&quot;rotate&quot;:0,&quot;skewX&quot;:0,&quot;scale&quot;:{&quot;x&quot;:1,&quot;y&quot;:1}}},&quot;dadc7dfb-6648-4330-b865-816fa9793beb&quot;:{&quot;type&quot;:&quot;FIGURE_OBJECT&quot;,&quot;id&quot;:&quot;dadc7dfb-6648-4330-b865-816fa9793beb&quot;,&quot;parent&quot;:{&quot;type&quot;:&quot;CHILD&quot;,&quot;parentId&quot;:&quot;73bbe205-280f-41e3-9d28-5d60dd7457dd&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a41dd083-d58f-404b-844e-dec583dc04d5&quot;:{&quot;type&quot;:&quot;FIGURE_OBJECT&quot;,&quot;id&quot;:&quot;a41dd083-d58f-404b-844e-dec583dc04d5&quot;,&quot;parent&quot;:{&quot;type&quot;:&quot;CHILD&quot;,&quot;parentId&quot;:&quot;73bbe205-280f-41e3-9d28-5d60dd7457dd&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626ab7d0-4751-46d5-aaab-3d2f7c6ade40&quot;:{&quot;type&quot;:&quot;FIGURE_OBJECT&quot;,&quot;id&quot;:&quot;626ab7d0-4751-46d5-aaab-3d2f7c6ade40&quot;,&quot;parent&quot;:{&quot;type&quot;:&quot;CHILD&quot;,&quot;parentId&quot;:&quot;73bbe205-280f-41e3-9d28-5d60dd7457dd&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8d24abb9-f0c6-462e-b800-ec42ed50c7b9&quot;:{&quot;type&quot;:&quot;FIGURE_OBJECT&quot;,&quot;id&quot;:&quot;8d24abb9-f0c6-462e-b800-ec42ed50c7b9&quot;,&quot;parent&quot;:{&quot;type&quot;:&quot;CHILD&quot;,&quot;parentId&quot;:&quot;73bbe205-280f-41e3-9d28-5d60dd7457dd&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3d6ab3bc-94b7-42a4-9ea1-2e2040360c0e&quot;:{&quot;type&quot;:&quot;FIGURE_OBJECT&quot;,&quot;id&quot;:&quot;3d6ab3bc-94b7-42a4-9ea1-2e2040360c0e&quot;,&quot;parent&quot;:{&quot;type&quot;:&quot;CHILD&quot;,&quot;parentId&quot;:&quot;73bbe205-280f-41e3-9d28-5d60dd7457dd&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8f205496-ea71-41fd-8def-596956755e3e&quot;:{&quot;type&quot;:&quot;FIGURE_OBJECT&quot;,&quot;id&quot;:&quot;8f205496-ea71-41fd-8def-596956755e3e&quot;,&quot;parent&quot;:{&quot;type&quot;:&quot;CHILD&quot;,&quot;parentId&quot;:&quot;73bbe205-280f-41e3-9d28-5d60dd7457dd&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685cffa6-3a5e-4dd8-8988-284c12fdbd16&quot;:{&quot;type&quot;:&quot;FIGURE_OBJECT&quot;,&quot;id&quot;:&quot;685cffa6-3a5e-4dd8-8988-284c12fdbd16&quot;,&quot;parent&quot;:{&quot;type&quot;:&quot;CHILD&quot;,&quot;parentId&quot;:&quot;73bbe205-280f-41e3-9d28-5d60dd7457dd&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2cc18dc6-d47c-4ca9-bcc7-62df9bc10186&quot;:{&quot;type&quot;:&quot;FIGURE_OBJECT&quot;,&quot;id&quot;:&quot;2cc18dc6-d47c-4ca9-bcc7-62df9bc10186&quot;,&quot;parent&quot;:{&quot;type&quot;:&quot;CHILD&quot;,&quot;parentId&quot;:&quot;73bbe205-280f-41e3-9d28-5d60dd7457dd&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31b2b7f5-cf4d-4b7e-aabd-bea756096dc5&quot;:{&quot;type&quot;:&quot;FIGURE_OBJECT&quot;,&quot;id&quot;:&quot;31b2b7f5-cf4d-4b7e-aabd-bea756096dc5&quot;,&quot;parent&quot;:{&quot;type&quot;:&quot;CHILD&quot;,&quot;parentId&quot;:&quot;73bbe205-280f-41e3-9d28-5d60dd7457dd&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407a87b5-57bb-4f99-8a52-4040707d8ce8&quot;:{&quot;type&quot;:&quot;FIGURE_OBJECT&quot;,&quot;id&quot;:&quot;407a87b5-57bb-4f99-8a52-4040707d8ce8&quot;,&quot;relativeTransform&quot;:{&quot;translate&quot;:{&quot;x&quot;:0,&quot;y&quot;:0},&quot;rotate&quot;:0,&quot;skewX&quot;:0,&quot;scale&quot;:{&quot;x&quot;:1,&quot;y&quot;:1}},&quot;source&quot;:{&quot;type&quot;:&quot;ASSETS&quot;,&quot;id&quot;:&quot;5e713ada76df310028d1ed8e&quot;},&quot;name&quot;:&quot;ssDNA (unwound, for brush)&quot;},&quot;5b8ce720-5c4a-4b53-8daf-69c4b8453c2d&quot;:{&quot;type&quot;:&quot;FIGURE_OBJECT&quot;,&quot;id&quot;:&quot;5b8ce720-5c4a-4b53-8daf-69c4b8453c2d&quot;,&quot;parent&quot;:{&quot;type&quot;:&quot;CHILD&quot;,&quot;parentId&quot;:&quot;407a87b5-57bb-4f99-8a52-4040707d8ce8&quot;,&quot;order&quot;:&quot;7&quot;},&quot;relativeTransform&quot;:{&quot;translate&quot;:{&quot;x&quot;:0,&quot;y&quot;:0},&quot;rotate&quot;:0,&quot;skewX&quot;:0,&quot;scale&quot;:{&quot;x&quot;:1,&quot;y&quot;:1}}},&quot;beeeacae-2f4b-44e7-810a-77de09224f0b&quot;:{&quot;type&quot;:&quot;FIGURE_OBJECT&quot;,&quot;id&quot;:&quot;beeeacae-2f4b-44e7-810a-77de09224f0b&quot;,&quot;parent&quot;:{&quot;type&quot;:&quot;CHILD&quot;,&quot;parentId&quot;:&quot;5b8ce720-5c4a-4b53-8daf-69c4b8453c2d&quot;,&quot;order&quot;:&quot;5&quot;},&quot;relativeTransform&quot;:{&quot;translate&quot;:{&quot;x&quot;:0,&quot;y&quot;:0},&quot;rotate&quot;:0,&quot;skewX&quot;:0,&quot;scale&quot;:{&quot;x&quot;:1,&quot;y&quot;:1}}},&quot;6453bb1c-397c-4f6b-b512-63b9779d27b8&quot;:{&quot;type&quot;:&quot;FIGURE_OBJECT&quot;,&quot;id&quot;:&quot;6453bb1c-397c-4f6b-b512-63b9779d27b8&quot;,&quot;parent&quot;:{&quot;type&quot;:&quot;CHILD&quot;,&quot;parentId&quot;:&quot;beeeacae-2f4b-44e7-810a-77de09224f0b&quot;,&quot;order&quot;:&quot;05&quot;},&quot;relativeTransform&quot;:{&quot;translate&quot;:{&quot;x&quot;:23.06,&quot;y&quot;:29.22},&quot;rotate&quot;:0,&quot;skewX&quot;:0,&quot;scale&quot;:{&quot;x&quot;:1,&quot;y&quot;:1}},&quot;path&quot;:{&quot;type&quot;:&quot;RECT&quot;,&quot;size&quot;:{&quot;x&quot;:13,&quot;y&quot;:58.44}},&quot;pathStyles&quot;:[{&quot;type&quot;:&quot;FILL&quot;,&quot;fillStyle&quot;:&quot;#439602&quot;}],&quot;opacity&quot;:1},&quot;d5aa6512-cedb-42ab-9279-eac8dbbce232&quot;:{&quot;type&quot;:&quot;FIGURE_OBJECT&quot;,&quot;id&quot;:&quot;d5aa6512-cedb-42ab-9279-eac8dbbce232&quot;,&quot;parent&quot;:{&quot;type&quot;:&quot;CHILD&quot;,&quot;parentId&quot;:&quot;beeeacae-2f4b-44e7-810a-77de09224f0b&quot;,&quot;order&quot;:&quot;1&quot;},&quot;relativeTransform&quot;:{&quot;translate&quot;:{&quot;x&quot;:68.7,&quot;y&quot;:29.22},&quot;rotate&quot;:0,&quot;skewX&quot;:0,&quot;scale&quot;:{&quot;x&quot;:1,&quot;y&quot;:1}},&quot;path&quot;:{&quot;type&quot;:&quot;RECT&quot;,&quot;size&quot;:{&quot;x&quot;:13,&quot;y&quot;:58.44}},&quot;pathStyles&quot;:[{&quot;type&quot;:&quot;FILL&quot;,&quot;fillStyle&quot;:&quot;#439602&quot;}],&quot;opacity&quot;:1},&quot;5c470688-a156-4d8d-8684-8296ce51a515&quot;:{&quot;type&quot;:&quot;FIGURE_OBJECT&quot;,&quot;id&quot;:&quot;5c470688-a156-4d8d-8684-8296ce51a515&quot;,&quot;parent&quot;:{&quot;type&quot;:&quot;CHILD&quot;,&quot;parentId&quot;:&quot;beeeacae-2f4b-44e7-810a-77de09224f0b&quot;,&quot;order&quot;:&quot;2&quot;},&quot;relativeTransform&quot;:{&quot;translate&quot;:{&quot;x&quot;:114.33,&quot;y&quot;:29.22},&quot;rotate&quot;:0,&quot;skewX&quot;:0,&quot;scale&quot;:{&quot;x&quot;:1,&quot;y&quot;:1}},&quot;path&quot;:{&quot;type&quot;:&quot;RECT&quot;,&quot;size&quot;:{&quot;x&quot;:13,&quot;y&quot;:58.44}},&quot;pathStyles&quot;:[{&quot;type&quot;:&quot;FILL&quot;,&quot;fillStyle&quot;:&quot;#439602&quot;}],&quot;opacity&quot;:1},&quot;4b0d0e17-adbd-4243-86f3-4af68f9fba91&quot;:{&quot;type&quot;:&quot;FIGURE_OBJECT&quot;,&quot;id&quot;:&quot;4b0d0e17-adbd-4243-86f3-4af68f9fba91&quot;,&quot;parent&quot;:{&quot;type&quot;:&quot;CHILD&quot;,&quot;parentId&quot;:&quot;beeeacae-2f4b-44e7-810a-77de09224f0b&quot;,&quot;order&quot;:&quot;3&quot;},&quot;relativeTransform&quot;:{&quot;translate&quot;:{&quot;x&quot;:160.04,&quot;y&quot;:29.22},&quot;rotate&quot;:0,&quot;skewX&quot;:0,&quot;scale&quot;:{&quot;x&quot;:1,&quot;y&quot;:1}},&quot;path&quot;:{&quot;type&quot;:&quot;RECT&quot;,&quot;size&quot;:{&quot;x&quot;:13,&quot;y&quot;:58.44}},&quot;pathStyles&quot;:[{&quot;type&quot;:&quot;FILL&quot;,&quot;fillStyle&quot;:&quot;#439602&quot;}],&quot;opacity&quot;:1},&quot;a073d4fc-216e-44c8-b3c2-abdd61dde291&quot;:{&quot;type&quot;:&quot;FIGURE_OBJECT&quot;,&quot;id&quot;:&quot;a073d4fc-216e-44c8-b3c2-abdd61dde291&quot;,&quot;parent&quot;:{&quot;type&quot;:&quot;CHILD&quot;,&quot;parentId&quot;:&quot;beeeacae-2f4b-44e7-810a-77de09224f0b&quot;,&quot;order&quot;:&quot;5&quot;},&quot;relativeTransform&quot;:{&quot;translate&quot;:{&quot;x&quot;:205.49,&quot;y&quot;:29.22},&quot;rotate&quot;:0,&quot;skewX&quot;:0,&quot;scale&quot;:{&quot;x&quot;:1,&quot;y&quot;:1}},&quot;path&quot;:{&quot;type&quot;:&quot;RECT&quot;,&quot;size&quot;:{&quot;x&quot;:13,&quot;y&quot;:58.44}},&quot;pathStyles&quot;:[{&quot;type&quot;:&quot;FILL&quot;,&quot;fillStyle&quot;:&quot;#439602&quot;}],&quot;opacity&quot;:1},&quot;831be842-b8d1-48a6-b76b-cb213d12c960&quot;:{&quot;type&quot;:&quot;FIGURE_OBJECT&quot;,&quot;id&quot;:&quot;831be842-b8d1-48a6-b76b-cb213d12c960&quot;,&quot;parent&quot;:{&quot;type&quot;:&quot;CHILD&quot;,&quot;parentId&quot;:&quot;beeeacae-2f4b-44e7-810a-77de09224f0b&quot;,&quot;order&quot;:&quot;55&quot;},&quot;relativeTransform&quot;:{&quot;translate&quot;:{&quot;x&quot;:250.9,&quot;y&quot;:29.22},&quot;rotate&quot;:0,&quot;skewX&quot;:0,&quot;scale&quot;:{&quot;x&quot;:1,&quot;y&quot;:1}},&quot;path&quot;:{&quot;type&quot;:&quot;RECT&quot;,&quot;size&quot;:{&quot;x&quot;:13,&quot;y&quot;:58.44}},&quot;pathStyles&quot;:[{&quot;type&quot;:&quot;FILL&quot;,&quot;fillStyle&quot;:&quot;#439602&quot;}],&quot;opacity&quot;:1},&quot;94aac7e7-3a72-45b9-95e6-04ba1b4e9fa9&quot;:{&quot;type&quot;:&quot;FIGURE_OBJECT&quot;,&quot;id&quot;:&quot;94aac7e7-3a72-45b9-95e6-04ba1b4e9fa9&quot;,&quot;parent&quot;:{&quot;type&quot;:&quot;CHILD&quot;,&quot;parentId&quot;:&quot;beeeacae-2f4b-44e7-810a-77de09224f0b&quot;,&quot;order&quot;:&quot;6&quot;},&quot;relativeTransform&quot;:{&quot;translate&quot;:{&quot;x&quot;:296.56,&quot;y&quot;:29.22},&quot;rotate&quot;:0,&quot;skewX&quot;:0,&quot;scale&quot;:{&quot;x&quot;:1,&quot;y&quot;:1}},&quot;path&quot;:{&quot;type&quot;:&quot;RECT&quot;,&quot;size&quot;:{&quot;x&quot;:13,&quot;y&quot;:58.44}},&quot;pathStyles&quot;:[{&quot;type&quot;:&quot;FILL&quot;,&quot;fillStyle&quot;:&quot;#439602&quot;}],&quot;opacity&quot;:1},&quot;6b85d6e2-5121-4057-9ebe-b9b58d4777c3&quot;:{&quot;type&quot;:&quot;FIGURE_OBJECT&quot;,&quot;id&quot;:&quot;6b85d6e2-5121-4057-9ebe-b9b58d4777c3&quot;,&quot;parent&quot;:{&quot;type&quot;:&quot;CHILD&quot;,&quot;parentId&quot;:&quot;beeeacae-2f4b-44e7-810a-77de09224f0b&quot;,&quot;order&quot;:&quot;7&quot;},&quot;relativeTransform&quot;:{&quot;translate&quot;:{&quot;x&quot;:342.2,&quot;y&quot;:29.22},&quot;rotate&quot;:0,&quot;skewX&quot;:0,&quot;scale&quot;:{&quot;x&quot;:1,&quot;y&quot;:1}},&quot;path&quot;:{&quot;type&quot;:&quot;RECT&quot;,&quot;size&quot;:{&quot;x&quot;:13,&quot;y&quot;:58.44}},&quot;pathStyles&quot;:[{&quot;type&quot;:&quot;FILL&quot;,&quot;fillStyle&quot;:&quot;#439602&quot;}],&quot;opacity&quot;:1},&quot;302e23a7-ab28-4756-8c68-933438dacc85&quot;:{&quot;type&quot;:&quot;FIGURE_OBJECT&quot;,&quot;id&quot;:&quot;302e23a7-ab28-4756-8c68-933438dacc85&quot;,&quot;parent&quot;:{&quot;type&quot;:&quot;CHILD&quot;,&quot;parentId&quot;:&quot;beeeacae-2f4b-44e7-810a-77de09224f0b&quot;,&quot;order&quot;:&quot;8&quot;},&quot;relativeTransform&quot;:{&quot;translate&quot;:{&quot;x&quot;:182.74,&quot;y&quot;:68.39},&quot;rotate&quot;:0,&quot;skewX&quot;:0,&quot;scale&quot;:{&quot;x&quot;:1,&quot;y&quot;:1}},&quot;path&quot;:{&quot;type&quot;:&quot;RECT&quot;,&quot;size&quot;:{&quot;x&quot;:365.48,&quot;y&quot;:22}},&quot;pathStyles&quot;:[{&quot;type&quot;:&quot;FILL&quot;,&quot;fillStyle&quot;:&quot;#439602&quot;}],&quot;opacity&quot;:1},&quot;dab2dc0a-3266-4241-b60f-69c0f8fb0ff7&quot;:{&quot;type&quot;:&quot;FIGURE_OBJECT&quot;,&quot;id&quot;:&quot;dab2dc0a-3266-4241-b60f-69c0f8fb0ff7&quot;,&quot;parent&quot;:{&quot;type&quot;:&quot;CHILD&quot;,&quot;parentId&quot;:&quot;d9209634-0c19-420f-97d7-4fbfdcde9516&quot;,&quot;order&quot;:&quot;2&quot;},&quot;relativeTransform&quot;:{&quot;translate&quot;:{&quot;x&quot;:-346.7751578043392,&quot;y&quot;:75.11851008099823},&quot;rotate&quot;:0,&quot;skewX&quot;:0,&quot;scale&quot;:{&quot;x&quot;:1,&quot;y&quot;:1}}},&quot;ed78af25-9088-4855-88e5-f6b95c3f4ea9&quot;:{&quot;type&quot;:&quot;FIGURE_OBJECT&quot;,&quot;id&quot;:&quot;ed78af25-9088-4855-88e5-f6b95c3f4ea9&quot;,&quot;parent&quot;:{&quot;type&quot;:&quot;CHILD&quot;,&quot;parentId&quot;:&quot;d9209634-0c19-420f-97d7-4fbfdcde9516&quot;,&quot;order&quot;:&quot;55&quot;},&quot;relativeTransform&quot;:{&quot;translate&quot;:{&quot;x&quot;:18.88763272657718,&quot;y&quot;:-72.4399256208499},&quot;rotate&quot;:0,&quot;skewX&quot;:0,&quot;scale&quot;:{&quot;x&quot;:1,&quot;y&quot;:1}}},&quot;eeb81513-2d80-48dc-8353-8b7750640159&quot;:{&quot;type&quot;:&quot;FIGURE_OBJECT&quot;,&quot;id&quot;:&quot;eeb81513-2d80-48dc-8353-8b7750640159&quot;,&quot;parent&quot;:{&quot;type&quot;:&quot;CHILD&quot;,&quot;parentId&quot;:&quot;d9209634-0c19-420f-97d7-4fbfdcde9516&quot;,&quot;order&quot;:&quot;9&quot;},&quot;relativeTransform&quot;:{&quot;translate&quot;:{&quot;x&quot;:-15.238900042895647,&quot;y&quot;:24.57658402057052},&quot;rotate&quot;:0,&quot;skewX&quot;:0,&quot;scale&quot;:{&quot;x&quot;:1,&quot;y&quot;:1}}},&quot;f588fddb-4c00-4cd1-b86f-1de4a339d4cc&quot;:{&quot;relativeTransform&quot;:{&quot;translate&quot;:{&quot;x&quot;:-501.1307300509338,&quot;y&quot;:139.86890651528012},&quot;rotate&quot;:0,&quot;skewX&quot;:0,&quot;scale&quot;:{&quot;x&quot;:1,&quot;y&quot;:1}},&quot;type&quot;:&quot;FIGURE_OBJECT&quot;,&quot;id&quot;:&quot;f588fddb-4c00-4cd1-b86f-1de4a339d4cc&quot;,&quot;layout&quot;:{&quot;sizeRatio&quot;:{&quot;x&quot;:0.88,&quot;y&quot;:0.88},&quot;keepAspectRatio&quot;:true},&quot;opacity&quot;:1,&quot;path&quot;:{&quot;type&quot;:&quot;ELLIPSE&quot;,&quot;size&quot;:{&quot;x&quot;:30,&quot;y&quot;:30}},&quot;pathStyles&quot;:[{&quot;type&quot;:&quot;FILL&quot;,&quot;fillStyle&quot;:&quot;rgba(255,255,255,1)&quot;},{&quot;type&quot;:&quot;STROKE&quot;,&quot;strokeStyle&quot;:&quot;rgba(0,0,0,1)&quot;,&quot;lineWidth&quot;:2,&quot;lineJoin&quot;:&quot;round&quot;}],&quot;isLocked&quot;:false,&quot;parent&quot;:{&quot;type&quot;:&quot;CHILD&quot;,&quot;parentId&quot;:&quot;d9209634-0c19-420f-97d7-4fbfdcde9516&quot;,&quot;order&quot;:&quot;95&quot;},&quot;name&quot;:&quot;Label (editable) 2&quot;,&quot;displayName&quot;:&quot;Label (editable) 2&quot;,&quot;source&quot;:{&quot;id&quot;:&quot;62606b673d64bd844bcc265f&quot;,&quot;type&quot;:&quot;ASSETS&quot;},&quot;isPremium&quot;:false},&quot;45b455b6-0416-4afe-979e-752af91c7b93&quot;:{&quot;type&quot;:&quot;FIGURE_OBJECT&quot;,&quot;id&quot;:&quot;45b455b6-0416-4afe-979e-752af91c7b93&quot;,&quot;relativeTransform&quot;:{&quot;translate&quot;:{&quot;x&quot;:0,&quot;y&quot;:0},&quot;rotate&quot;:0},&quot;text&quot;:{&quot;textData&quot;:{&quot;lineSpacing&quot;:&quot;normal&quot;,&quot;alignment&quot;:&quot;center&quot;,&quot;lines&quot;:[{&quot;runs&quot;:[{&quot;style&quot;:{&quot;fontFamily&quot;:&quot;Roboto&quot;,&quot;fontSize&quot;:14,&quot;color&quot;:&quot;black&quot;,&quot;fontWeight&quot;:&quot;normal&quot;,&quot;fontStyle&quot;:&quot;normal&quot;,&quot;decoration&quot;:&quot;none&quot;,&quot;script&quot;:&quot;none&quot;},&quot;range&quot;:[0,0]}],&quot;text&quot;:&quot;1&quot;,&quot;baseStyle&quot;:{&quot;fontFamily&quot;:&quot;Roboto&quot;,&quot;fontSize&quot;:14,&quot;color&quot;:&quot;black&quot;,&quot;fontWeight&quot;:&quot;normal&quot;,&quot;fontStyle&quot;:&quot;normal&quot;,&quot;decoration&quot;:&quot;none&quot;,&quot;script&quot;:&quot;none&quot;}}],&quot;verticalAlign&quot;:&quot;TOP&quot;},&quot;size&quot;:{&quot;x&quot;:25.52,&quot;y&quot;:16},&quot;targetSize&quot;:{&quot;x&quot;:25.52,&quot;y&quot;:6},&quot;format&quot;:&quot;BETTER_TEXT&quot;,&quot;verticalAlign&quot;:&quot;TOP&quot;},&quot;parent&quot;:{&quot;type&quot;:&quot;CHILD&quot;,&quot;parentId&quot;:&quot;f588fddb-4c00-4cd1-b86f-1de4a339d4cc&quot;,&quot;order&quot;:&quot;5&quot;}},&quot;9dbbb542-f165-44a0-bd68-153a7376c66d&quot;:{&quot;id&quot;:&quot;9dbbb542-f165-44a0-bd68-153a7376c66d&quot;,&quot;type&quot;:&quot;FIGURE_OBJECT&quot;,&quot;relativeTransform&quot;:{&quot;translate&quot;:{&quot;x&quot;:-395.8319386758554,&quot;y&quot;:24.430574022373015},&quot;rotate&quot;:0,&quot;skewX&quot;:0,&quot;scale&quot;:{&quot;x&quot;:1,&quot;y&quot;:1}},&quot;text&quot;:{&quot;textData&quot;:{&quot;lineSpacing&quot;:&quot;normal&quot;,&quot;alignment&quot;:&quot;left&quot;,&quot;verticalAlign&quot;:&quot;TOP&quot;,&quot;lines&quot;:[{&quot;runs&quot;:[{&quot;style&quot;:{&quot;fontFamily&quot;:&quot;Roboto&quot;,&quot;fontSize&quot;:21.333333333333332,&quot;color&quot;:&quot;black&quot;,&quot;fontWeight&quot;:&quot;normal&quot;,&quot;fontStyle&quot;:&quot;normal&quot;,&quot;decoration&quot;:&quot;none&quot;},&quot;range&quot;:[0,14]}],&quot;text&quot;:&quot;532 bp amplicon&quot;}],&quot;_lastCaretLocation&quot;:{&quot;lineIndex&quot;:0,&quot;runIndex&quot;:-1,&quot;charIndex&quot;:-1,&quot;endOfLine&quot;:true}},&quot;format&quot;:&quot;BETTER_TEXT&quot;,&quot;size&quot;:{&quot;x&quot;:159.5979602767749,&quot;y&quot;:28},&quot;targetSize&quot;:{&quot;x&quot;:159.5979602767749,&quot;y&quot;:28}},&quot;parent&quot;:{&quot;type&quot;:&quot;CHILD&quot;,&quot;parentId&quot;:&quot;d9209634-0c19-420f-97d7-4fbfdcde9516&quot;,&quot;order&quot;:&quot;97&quot;}},&quot;76904daa-9ebb-4169-96ae-ce1faa9acedd&quot;:{&quot;type&quot;:&quot;FIGURE_OBJECT&quot;,&quot;id&quot;:&quot;76904daa-9ebb-4169-96ae-ce1faa9acedd&quot;,&quot;relativeTransform&quot;:{&quot;translate&quot;:{&quot;x&quot;:-395.22500316039196,&quot;y&quot;:-5.92256579052304},&quot;rotate&quot;:-1.570796326794897,&quot;skewX&quot;:0,&quot;scale&quot;:{&quot;x&quot;:1,&quot;y&quot;:1}},&quot;opacity&quot;:1,&quot;path&quot;:{&quot;type&quot;:&quot;BRACKET&quot;,&quot;size&quot;:{&quot;x&quot;:20.34091680814936,&quot;y&quot;:297.3549808979601},&quot;handleWidth&quot;:0,&quot;cornerRounding&quot;:{&quot;type&quot;:&quot;ARC_LENGTH&quot;,&quot;global&quot;:0}},&quot;pathStyles&quot;:[{&quot;type&quot;:&quot;FILL&quot;,&quot;fillStyle&quot;:&quot;rgba(0,0,0,0)&quot;},{&quot;type&quot;:&quot;STROKE&quot;,&quot;strokeStyle&quot;:&quot;#232323&quot;,&quot;lineWidth&quot;:2,&quot;lineJoin&quot;:&quot;round&quot;}],&quot;isLocked&quot;:false,&quot;parent&quot;:{&quot;type&quot;:&quot;CHILD&quot;,&quot;parentId&quot;:&quot;d9209634-0c19-420f-97d7-4fbfdcde9516&quot;,&quot;order&quot;:&quot;98&quot;}},&quot;4335553b-465a-409a-9942-a0c5ee42a231&quot;:{&quot;id&quot;:&quot;4335553b-465a-409a-9942-a0c5ee42a231&quot;,&quot;type&quot;:&quot;FIGURE_OBJECT&quot;,&quot;relativeTransform&quot;:{&quot;translate&quot;:{&quot;x&quot;:252.27144200627163,&quot;y&quot;:36.060201494199944},&quot;rotate&quot;:0},&quot;text&quot;:{&quot;textData&quot;:{&quot;lineSpacing&quot;:&quot;normal&quot;,&quot;alignment&quot;:&quot;left&quot;,&quot;verticalAlign&quot;:&quot;TOP&quot;,&quot;lines&quot;:[{&quot;runs&quot;:[{&quot;style&quot;:{&quot;fontFamily&quot;:&quot;Roboto&quot;,&quot;fontSize&quot;:21.333333333333332,&quot;color&quot;:&quot;black&quot;,&quot;fontWeight&quot;:&quot;normal&quot;,&quot;fontStyle&quot;:&quot;normal&quot;,&quot;decoration&quot;:&quot;none&quot;},&quot;range&quot;:[0,6]}],&quot;text&quot;:&quot;248 bp &quot;}],&quot;_lastCaretLocation&quot;:{&quot;lineIndex&quot;:0,&quot;runIndex&quot;:0,&quot;charIndex&quot;:3}},&quot;format&quot;:&quot;BETTER_TEXT&quot;,&quot;size&quot;:{&quot;x&quot;:90.32684127712383,&quot;y&quot;:49.106666666666655},&quot;targetSize&quot;:{&quot;x&quot;:90.32684127712383,&quot;y&quot;:49.106666666666655}},&quot;parent&quot;:{&quot;type&quot;:&quot;CHILD&quot;,&quot;parentId&quot;:&quot;d9209634-0c19-420f-97d7-4fbfdcde9516&quot;,&quot;order&quot;:&quot;985&quot;}},&quot;5090dfed-a385-4a2e-a43f-70baae29b116&quot;:{&quot;type&quot;:&quot;FIGURE_OBJECT&quot;,&quot;id&quot;:&quot;5090dfed-a385-4a2e-a43f-70baae29b116&quot;,&quot;relativeTransform&quot;:{&quot;translate&quot;:{&quot;x&quot;:251.27616508318943,&quot;y&quot;:-6.818739123514565},&quot;rotate&quot;:-1.570796326794897,&quot;skewX&quot;:0,&quot;scale&quot;:{&quot;x&quot;:1,&quot;y&quot;:1}},&quot;opacity&quot;:1,&quot;path&quot;:{&quot;type&quot;:&quot;BRACKET&quot;,&quot;size&quot;:{&quot;x&quot;:20.34091680814936,&quot;y&quot;:156.0332562645797},&quot;handleWidth&quot;:0,&quot;cornerRounding&quot;:{&quot;type&quot;:&quot;ARC_LENGTH&quot;,&quot;global&quot;:0}},&quot;pathStyles&quot;:[{&quot;type&quot;:&quot;FILL&quot;,&quot;fillStyle&quot;:&quot;rgba(0,0,0,0)&quot;},{&quot;type&quot;:&quot;STROKE&quot;,&quot;strokeStyle&quot;:&quot;#232323&quot;,&quot;lineWidth&quot;:2,&quot;lineJoin&quot;:&quot;round&quot;}],&quot;isLocked&quot;:false,&quot;parent&quot;:{&quot;type&quot;:&quot;CHILD&quot;,&quot;parentId&quot;:&quot;d9209634-0c19-420f-97d7-4fbfdcde9516&quot;,&quot;order&quot;:&quot;99&quot;}},&quot;c26e348b-6c49-4a4a-8c32-5444ff6cec4f&quot;:{&quot;id&quot;:&quot;c26e348b-6c49-4a4a-8c32-5444ff6cec4f&quot;,&quot;type&quot;:&quot;FIGURE_OBJECT&quot;,&quot;relativeTransform&quot;:{&quot;translate&quot;:{&quot;x&quot;:471.9393435223796,&quot;y&quot;:36.95671454388406},&quot;rotate&quot;:0,&quot;skewX&quot;:0,&quot;scale&quot;:{&quot;x&quot;:1,&quot;y&quot;:1}},&quot;text&quot;:{&quot;textData&quot;:{&quot;lineSpacing&quot;:&quot;normal&quot;,&quot;alignment&quot;:&quot;left&quot;,&quot;verticalAlign&quot;:&quot;TOP&quot;,&quot;lines&quot;:[{&quot;runs&quot;:[{&quot;style&quot;:{&quot;fontFamily&quot;:&quot;Roboto&quot;,&quot;fontSize&quot;:21.333333333333332,&quot;color&quot;:&quot;black&quot;,&quot;fontWeight&quot;:&quot;normal&quot;,&quot;fontStyle&quot;:&quot;normal&quot;,&quot;decoration&quot;:&quot;none&quot;},&quot;range&quot;:[0,6]}],&quot;text&quot;:&quot;284 bp &quot;}],&quot;_lastCaretLocation&quot;:{&quot;lineIndex&quot;:0,&quot;runIndex&quot;:0,&quot;charIndex&quot;:3}},&quot;format&quot;:&quot;BETTER_TEXT&quot;,&quot;size&quot;:{&quot;x&quot;:90.32684127712383,&quot;y&quot;:49.106666666666655},&quot;targetSize&quot;:{&quot;x&quot;:90.32684127712383,&quot;y&quot;:49.106666666666655}},&quot;parent&quot;:{&quot;type&quot;:&quot;CHILD&quot;,&quot;parentId&quot;:&quot;d9209634-0c19-420f-97d7-4fbfdcde9516&quot;,&quot;order&quot;:&quot;992&quot;}},&quot;204b2336-16b7-4937-8415-5a56fe0771de&quot;:{&quot;type&quot;:&quot;FIGURE_OBJECT&quot;,&quot;id&quot;:&quot;204b2336-16b7-4937-8415-5a56fe0771de&quot;,&quot;relativeTransform&quot;:{&quot;translate&quot;:{&quot;x&quot;:467.56469454548085,&quot;y&quot;:-5.922226073830455},&quot;rotate&quot;:-1.570796326794897},&quot;opacity&quot;:1,&quot;path&quot;:{&quot;type&quot;:&quot;BRACKET&quot;,&quot;size&quot;:{&quot;x&quot;:20.34091680814936,&quot;y&quot;:164.9213712401383},&quot;handleWidth&quot;:0,&quot;cornerRounding&quot;:{&quot;type&quot;:&quot;ARC_LENGTH&quot;,&quot;global&quot;:0}},&quot;pathStyles&quot;:[{&quot;type&quot;:&quot;FILL&quot;,&quot;fillStyle&quot;:&quot;rgba(0,0,0,0)&quot;},{&quot;type&quot;:&quot;STROKE&quot;,&quot;strokeStyle&quot;:&quot;#232323&quot;,&quot;lineWidth&quot;:2,&quot;lineJoin&quot;:&quot;round&quot;}],&quot;isLocked&quot;:false,&quot;parent&quot;:{&quot;type&quot;:&quot;CHILD&quot;,&quot;parentId&quot;:&quot;d9209634-0c19-420f-97d7-4fbfdcde9516&quot;,&quot;order&quot;:&quot;995&quot;}},&quot;c8a3a781-9180-438f-8711-d234804d7b64&quot;:{&quot;type&quot;:&quot;FIGURE_OBJECT&quot;,&quot;id&quot;:&quot;c8a3a781-9180-438f-8711-d234804d7b64&quot;,&quot;relativeTransform&quot;:{&quot;translate&quot;:{&quot;x&quot;:-395.1724861655796,&quot;y&quot;:-39.13596020901439},&quot;rotate&quot;:-3.1328822479708096},&quot;opacity&quot;:1,&quot;path&quot;:{&quot;type&quot;:&quot;RECT&quot;,&quot;size&quot;:{&quot;x&quot;:47.653266129645836,&quot;y&quot;:37.04701352256622},&quot;cornerRounding&quot;:{&quot;type&quot;:&quot;ARC_LENGTH&quot;,&quot;global&quot;:0}},&quot;pathStyles&quot;:[{&quot;type&quot;:&quot;FILL&quot;,&quot;fillStyle&quot;:&quot;rgba(200,216,236,1)&quot;},{&quot;type&quot;:&quot;STROKE&quot;,&quot;strokeStyle&quot;:&quot;rgb(221, 241, 245)&quot;,&quot;lineWidth&quot;:0,&quot;lineJoin&quot;:&quot;round&quot;}],&quot;isLocked&quot;:false,&quot;parent&quot;:{&quot;type&quot;:&quot;CHILD&quot;,&quot;parentId&quot;:&quot;d9209634-0c19-420f-97d7-4fbfdcde9516&quot;,&quot;order&quot;:&quot;1&quot;}},&quot;b3c38a46-3700-4302-b5bc-6e2cef5160a7&quot;:{&quot;id&quot;:&quot;b3c38a46-3700-4302-b5bc-6e2cef5160a7&quot;,&quot;name&quot;:&quot;Lyophilization vial (amber, 10mL, with liquid)&quot;,&quot;displayName&quot;:&quot;&quot;,&quot;type&quot;:&quot;FIGURE_OBJECT&quot;,&quot;relativeTransform&quot;:{&quot;translate&quot;:{&quot;x&quot;:-267.25362098126277,&quot;y&quot;:124.99413367030206},&quot;rotate&quot;:0,&quot;skewX&quot;:0,&quot;scale&quot;:{&quot;x&quot;:0.5625958091503246,&quot;y&quot;:0.5625958091503246}},&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84735c7a-7a5f-43db-82f1-b4a021bc3b72&quot;,&quot;order&quot;:&quot;2&quot;},&quot;styles&quot;:{&quot;liquid&quot;:[{&quot;styleName&quot;:&quot;MONOCHROME_COLOR&quot;,&quot;index&quot;:0,&quot;color&quot;:&quot;#898982&quot;}]}},&quot;a2ba4a81-7a67-4d63-b145-ae27f139c50a&quot;:{&quot;id&quot;:&quot;a2ba4a81-7a67-4d63-b145-ae27f139c50a&quot;,&quot;name&quot;:&quot;Lyophilization stopper&quot;,&quot;displayName&quot;:&quot;&quot;,&quot;type&quot;:&quot;FIGURE_OBJECT&quot;,&quot;relativeTransform&quot;:{&quot;translate&quot;:{&quot;x&quot;:-170.43601024257447,&quot;y&quot;:124.99432384605106},&quot;rotate&quot;:0,&quot;skewX&quot;:0,&quot;scale&quot;:{&quot;x&quot;:0.5286227720810742,&quot;y&quot;:0.5286227720810742}},&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84735c7a-7a5f-43db-82f1-b4a021bc3b72&quot;,&quot;order&quot;:&quot;5&quot;}},&quot;6fcbdcb2-f504-4308-a40c-abccd424ea63&quot;:{&quot;id&quot;:&quot;6fcbdcb2-f504-4308-a40c-abccd424ea63&quot;,&quot;name&quot;:&quot;Eppendorf tube (round bottom, 1/4 liquid, open)&quot;,&quot;displayName&quot;:&quot;&quot;,&quot;type&quot;:&quot;FIGURE_OBJECT&quot;,&quot;relativeTransform&quot;:{&quot;translate&quot;:{&quot;x&quot;:-59.66081640584582,&quot;y&quot;:-145.9782511716076},&quot;rotate&quot;:0,&quot;skewX&quot;:0,&quot;scale&quot;:{&quot;x&quot;:0.8267778319075902,&quot;y&quot;:0.8267778319075902}},&quot;image&quot;:{&quot;url&quot;:&quot;https://icons.biorender.com/biorender/639cc5bac1ec860020da5051/20221216192422/image/eppendorf-tube-round-bottom-1/4-liquid-open.png&quot;,&quot;fallbackUrl&quot;:&quot;https://res.cloudinary.com/dlcjuc3ej/image/upload/v1671218662/gtxnan6azfvuoygdmawv.svg#/keystone/api/icons/639cc5bac1ec860020da5051/20221216192422/image/eppendorf-tube-round-bottom-1/4-liquid-open.svg&quot;,&quot;isPremium&quot;:false,&quot;size&quot;:{&quot;x&quot;:80,&quot;y&quot;:142.90322580645162}},&quot;source&quot;:{&quot;id&quot;:&quot;639cc5bac1ec860020da5051&quot;,&quot;type&quot;:&quot;ASSETS&quot;},&quot;isPremium&quot;:false,&quot;parent&quot;:{&quot;type&quot;:&quot;CHILD&quot;,&quot;parentId&quot;:&quot;84735c7a-7a5f-43db-82f1-b4a021bc3b72&quot;,&quot;order&quot;:&quot;6&quot;}},&quot;3b599d22-e750-4c1a-b2bf-4ba5123d8db4&quot;:{&quot;id&quot;:&quot;3b599d22-e750-4c1a-b2bf-4ba5123d8db4&quot;,&quot;name&quot;:&quot;Eppendorf tube (round bottom, 1/4 liquid, closed)&quot;,&quot;displayName&quot;:&quot;&quot;,&quot;type&quot;:&quot;FIGURE_OBJECT&quot;,&quot;relativeTransform&quot;:{&quot;translate&quot;:{&quot;x&quot;:-47.259152144870114,&quot;y&quot;:9.06198780491367},&quot;rotate&quot;:0,&quot;skewX&quot;:0,&quot;scale&quot;:{&quot;x&quot;:0.8267778319075902,&quot;y&quot;:0.8267778319075902}},&quot;image&quot;:{&quot;url&quot;:&quot;https://icons.biorender.com/biorender/639cc574c1ec860020da5029/20221216192320/image/eppendorf-tube-round-bottom-1/4-liquid-closed.png&quot;,&quot;fallbackUrl&quot;:&quot;https://res.cloudinary.com/dlcjuc3ej/image/upload/v1671218600/hqg0qxy4g8xoqaqv6u14.svg#/keystone/api/icons/639cc574c1ec860020da5029/20221216192320/image/eppendorf-tube-round-bottom-1/4-liquid-closed.svg&quot;,&quot;isPremium&quot;:false,&quot;size&quot;:{&quot;x&quot;:50,&quot;y&quot;:108.64197530864197}},&quot;source&quot;:{&quot;id&quot;:&quot;639cc574c1ec860020da5029&quot;,&quot;type&quot;:&quot;ASSETS&quot;},&quot;isPremium&quot;:false,&quot;parent&quot;:{&quot;type&quot;:&quot;CHILD&quot;,&quot;parentId&quot;:&quot;84735c7a-7a5f-43db-82f1-b4a021bc3b72&quot;,&quot;order&quot;:&quot;7&quot;}},&quot;b6a58352-7e49-4754-8c92-7e5bb7754ee6&quot;:{&quot;id&quot;:&quot;b6a58352-7e49-4754-8c92-7e5bb7754ee6&quot;,&quot;name&quot;:&quot;Eppendorf tube (1-3, open)&quot;,&quot;displayName&quot;:&quot;Eppendorf tube (1/3 liquid, open)&quot;,&quot;type&quot;:&quot;FIGURE_OBJECT&quot;,&quot;relativeTransform&quot;:{&quot;translate&quot;:{&quot;x&quot;:-59.661146473451,&quot;y&quot;:145.97741946911657},&quot;rotate&quot;:0,&quot;skewX&quot;:0,&quot;scale&quot;:{&quot;x&quot;:0.8267778319075902,&quot;y&quot;:0.8267778319075902}},&quot;image&quot;:{&quot;url&quot;:&quot;https://icons.biorender.com/biorender/5e41d7bee250000028d2f67b/20200210222445/image/eppendorf-tube-1-3-open.png&quot;,&quot;fallbackUrl&quot;:&quot;https://res.cloudinary.com/dlcjuc3ej/image/upload/v1581373485/m3ui4koc2z6ezukn2zik.svg#/keystone/api/icons/5e41d7bee250000028d2f67b/20200210222445/image/eppendorf-tube-1-3-open.svg&quot;,&quot;isPremium&quot;:true,&quot;size&quot;:{&quot;x&quot;:80,&quot;y&quot;:142.90322580645162}},&quot;source&quot;:{&quot;id&quot;:&quot;5e41d7bee250000028d2f67b&quot;,&quot;type&quot;:&quot;ASSETS&quot;},&quot;isPremium&quot;:true,&quot;parent&quot;:{&quot;type&quot;:&quot;CHILD&quot;,&quot;parentId&quot;:&quot;84735c7a-7a5f-43db-82f1-b4a021bc3b72&quot;,&quot;order&quot;:&quot;8&quot;}},&quot;6eb97109-d899-4574-b47b-08eb6682a8f4&quot;:{&quot;id&quot;:&quot;6eb97109-d899-4574-b47b-08eb6682a8f4&quot;,&quot;name&quot;:&quot;Lyophilization vial (10mL, with liquid)&quot;,&quot;displayName&quot;:&quot;&quot;,&quot;type&quot;:&quot;FIGURE_OBJECT&quot;,&quot;relativeTransform&quot;:{&quot;translate&quot;:{&quot;x&quot;:-267.2528893877608,&quot;y&quot;:-0.2772642981250897},&quot;rotate&quot;:0,&quot;skewX&quot;:0,&quot;scale&quot;:{&quot;x&quot;:0.5625958091503246,&quot;y&quot;:0.5625958091503246}},&quot;image&quot;:{&quot;url&quot;:&quot;https://icons.biorender.com/biorender/62963c86dcf10000282b3e8f/20220531160522/image/lyophyilisation-vial-10ml-with-liquid.png&quot;,&quot;fallbackUrl&quot;:&quot;https://res.cloudinary.com/dlcjuc3ej/image/upload/v1654013122/gx0iyujsg1ensegjotp8.svg#/keystone/api/icons/62963c86dcf10000282b3e8f/20220531160522/image/lyophyilisation-vial-10ml-with-liquid.svg&quot;,&quot;isPremium&quot;:false,&quot;size&quot;:{&quot;x&quot;:100,&quot;y&quot;:192.85714285714286}},&quot;source&quot;:{&quot;id&quot;:&quot;62963c86dcf10000282b3e8f&quot;,&quot;type&quot;:&quot;ASSETS&quot;},&quot;isPremium&quot;:false,&quot;parent&quot;:{&quot;type&quot;:&quot;CHILD&quot;,&quot;parentId&quot;:&quot;84735c7a-7a5f-43db-82f1-b4a021bc3b72&quot;,&quot;order&quot;:&quot;9&quot;}},&quot;0aaf4d1d-47f8-4aca-b2e8-1c6d7349d608&quot;:{&quot;id&quot;:&quot;0aaf4d1d-47f8-4aca-b2e8-1c6d7349d608&quot;,&quot;name&quot;:&quot;Lyophilization vial (amber, 10mL, post-lyophilisation)&quot;,&quot;displayName&quot;:&quot;&quot;,&quot;type&quot;:&quot;FIGURE_OBJECT&quot;,&quot;relativeTransform&quot;:{&quot;translate&quot;:{&quot;x&quot;:-341.46081264485355,&quot;y&quot;:124.99442598050463},&quot;rotate&quot;:0,&quot;skewX&quot;:0,&quot;scale&quot;:{&quot;x&quot;:0.5625958091503246,&quot;y&quot;:0.5625958091503246}},&quot;image&quot;:{&quot;url&quot;:&quot;https://icons.biorender.com/biorender/62963de7dcf10000282b3ef0/20220531161114/image/lyophyilisation-vial-amber-10ml-post-lyophilisation.png&quot;,&quot;fallbackUrl&quot;:&quot;https://res.cloudinary.com/dlcjuc3ej/image/upload/v1654013474/jyni3tbdehilmzoektfo.svg#/keystone/api/icons/62963de7dcf10000282b3ef0/20220531161114/image/lyophyilisation-vial-amber-10ml-post-lyophilisation.svg&quot;,&quot;isPremium&quot;:false,&quot;size&quot;:{&quot;x&quot;:100,&quot;y&quot;:192.85714285714286}},&quot;source&quot;:{&quot;id&quot;:&quot;62963de7dcf10000282b3ef0&quot;,&quot;type&quot;:&quot;ASSETS&quot;},&quot;isPremium&quot;:false,&quot;parent&quot;:{&quot;type&quot;:&quot;CHILD&quot;,&quot;parentId&quot;:&quot;84735c7a-7a5f-43db-82f1-b4a021bc3b72&quot;,&quot;order&quot;:&quot;92&quot;}},&quot;d485a50e-777a-43d5-81a6-18916f018231&quot;:{&quot;id&quot;:&quot;d485a50e-777a-43d5-81a6-18916f018231&quot;,&quot;name&quot;:&quot;Lyophilization vial (10mL, post-lyophilisation)&quot;,&quot;displayName&quot;:&quot;&quot;,&quot;type&quot;:&quot;FIGURE_OBJECT&quot;,&quot;relativeTransform&quot;:{&quot;translate&quot;:{&quot;x&quot;:-341.4609577388417,&quot;y&quot;:-0.27803760396733423},&quot;rotate&quot;:0,&quot;skewX&quot;:0,&quot;scale&quot;:{&quot;x&quot;:0.5625958091503246,&quot;y&quot;:0.5625958091503246}},&quot;image&quot;:{&quot;url&quot;:&quot;https://icons.biorender.com/biorender/62963ce9dcf10000282b3eb8/20220531160725/image/lyophyilisation-vial-10ml-post-lyophilisation.png&quot;,&quot;fallbackUrl&quot;:&quot;https://res.cloudinary.com/dlcjuc3ej/image/upload/v1654013245/gtth2scn2kdcm4jkhluc.svg#/keystone/api/icons/62963ce9dcf10000282b3eb8/20220531160725/image/lyophyilisation-vial-10ml-post-lyophilisation.svg&quot;,&quot;isPremium&quot;:false,&quot;size&quot;:{&quot;x&quot;:100,&quot;y&quot;:192.85714285714286}},&quot;source&quot;:{&quot;id&quot;:&quot;62963ce9dcf10000282b3eb8&quot;,&quot;type&quot;:&quot;ASSETS&quot;},&quot;isPremium&quot;:false,&quot;parent&quot;:{&quot;type&quot;:&quot;CHILD&quot;,&quot;parentId&quot;:&quot;84735c7a-7a5f-43db-82f1-b4a021bc3b72&quot;,&quot;order&quot;:&quot;95&quot;}},&quot;ef6115d1-416e-40a2-b2e0-9cf19366bf50&quot;:{&quot;id&quot;:&quot;ef6115d1-416e-40a2-b2e0-9cf19366bf50&quot;,&quot;name&quot;:&quot;Pipette&quot;,&quot;displayName&quot;:&quot;&quot;,&quot;type&quot;:&quot;FIGURE_OBJECT&quot;,&quot;relativeTransform&quot;:{&quot;translate&quot;:{&quot;x&quot;:146.02961512272748,&quot;y&quot;:-19.418430983963503},&quot;rotate&quot;:0,&quot;skewX&quot;:0,&quot;scale&quot;:{&quot;x&quot;:2.4274550969258413,&quot;y&quot;:2.4274550969258413}},&quot;image&quot;:{&quot;url&quot;:&quot;https://icons.biorender.com/biorender/5f5a4621abddc90027d068f7/pipette.png&quot;,&quot;fallbackUrl&quot;:&quot;https://res.cloudinary.com/dlcjuc3ej/image/upload/v1599751711/i32j4pweat89guqqdxvc.svg#/keystone/api/icons/5f5a4621abddc90027d068f7/pipette.svg&quot;,&quot;isPremium&quot;:false,&quot;size&quot;:{&quot;x&quot;:50,&quot;y&quot;:171.09375}},&quot;source&quot;:{&quot;id&quot;:&quot;5f494f86d4a53600282c189d&quot;,&quot;type&quot;:&quot;ASSETS&quot;},&quot;isPremium&quot;:false,&quot;parent&quot;:{&quot;type&quot;:&quot;CHILD&quot;,&quot;parentId&quot;:&quot;84735c7a-7a5f-43db-82f1-b4a021bc3b72&quot;,&quot;order&quot;:&quot;96&quot;},&quot;styles&quot;:{&quot;secondary_color&quot;:[{&quot;styleName&quot;:&quot;MONOCHROME_COLOR&quot;,&quot;index&quot;:0,&quot;color&quot;:&quot;#70AA55&quot;}]}},&quot;206f65e1-e39d-475b-80b8-a1becc39c00e&quot;:{&quot;id&quot;:&quot;206f65e1-e39d-475b-80b8-a1becc39c00e&quot;,&quot;name&quot;:&quot;Pipette tip (small, empty)&quot;,&quot;displayName&quot;:&quot;&quot;,&quot;type&quot;:&quot;FIGURE_OBJECT&quot;,&quot;relativeTransform&quot;:{&quot;translate&quot;:{&quot;x&quot;:251.1450089004021,&quot;y&quot;:39.4321070666374},&quot;rotate&quot;:0,&quot;skewX&quot;:0,&quot;scale&quot;:{&quot;x&quot;:1,&quot;y&quot;:1}},&quot;image&quot;:{&quot;url&quot;:&quot;https://icons.biorender.com/biorender/5f494ebcd4a53600282c189b/20200828183751/image/pipette-tip-small-empty.png&quot;,&quot;fallbackUrl&quot;:&quot;https://res.cloudinary.com/dlcjuc3ej/image/upload/v1598639871/i6ovcdlzsc9gbzqefaii.svg#/keystone/api/icons/5f494ebcd4a53600282c189b/20200828183751/image/pipette-tip-small-empty.svg&quot;,&quot;isPremium&quot;:false,&quot;size&quot;:{&quot;x&quot;:25,&quot;y&quot;:105.76923076923077}},&quot;source&quot;:{&quot;id&quot;:&quot;5f494ebcd4a53600282c189b&quot;,&quot;type&quot;:&quot;ASSETS&quot;},&quot;isPremium&quot;:false,&quot;parent&quot;:{&quot;type&quot;:&quot;CHILD&quot;,&quot;parentId&quot;:&quot;84735c7a-7a5f-43db-82f1-b4a021bc3b72&quot;,&quot;order&quot;:&quot;97&quot;},&quot;styles&quot;:{&quot;Layer_5-hidden&quot;:[{&quot;styleName&quot;:&quot;MONOCHROME_COLOR&quot;,&quot;index&quot;:0,&quot;color&quot;:&quot;#E3E91D&quot;}]}},&quot;65dc383e-f5f2-4da6-a84b-82964d0bb3c4&quot;:{&quot;id&quot;:&quot;65dc383e-f5f2-4da6-a84b-82964d0bb3c4&quot;,&quot;name&quot;:&quot;Pipette tip (big, empty)&quot;,&quot;displayName&quot;:&quot;Big pipette tip&quot;,&quot;type&quot;:&quot;FIGURE_OBJECT&quot;,&quot;relativeTransform&quot;:{&quot;translate&quot;:{&quot;x&quot;:325.2243925549219,&quot;y&quot;:29.828909401706113},&quot;rotate&quot;:0,&quot;skewX&quot;:0,&quot;scale&quot;:{&quot;x&quot;:1,&quot;y&quot;:1}},&quot;image&quot;:{&quot;url&quot;:&quot;https://icons.biorender.com/biorender/5f494f0ad4a53600282c189c/20200828183916/image/pipette-tip-big-empty.png&quot;,&quot;fallbackUrl&quot;:&quot;https://res.cloudinary.com/dlcjuc3ej/image/upload/v1598639956/xjgumhft9wb4olyuwrc6.svg#/keystone/api/icons/5f494f0ad4a53600282c189c/20200828183916/image/pipette-tip-big-empty.svg&quot;,&quot;isPremium&quot;:false,&quot;size&quot;:{&quot;x&quot;:30,&quot;y&quot;:144.375}},&quot;source&quot;:{&quot;id&quot;:&quot;5f494f0ad4a53600282c189c&quot;,&quot;type&quot;:&quot;ASSETS&quot;},&quot;isPremium&quot;:false,&quot;parent&quot;:{&quot;type&quot;:&quot;CHILD&quot;,&quot;parentId&quot;:&quot;84735c7a-7a5f-43db-82f1-b4a021bc3b72&quot;,&quot;order&quot;:&quot;98&quot;},&quot;styles&quot;:{&quot;Layer_5-hidden&quot;:[{&quot;styleName&quot;:&quot;MONOCHROME_COLOR&quot;,&quot;index&quot;:0,&quot;color&quot;:&quot;#317EC2&quot;}]}},&quot;49687d71-5165-4af5-9dce-ce2d9a2d1923&quot;:{&quot;id&quot;:&quot;49687d71-5165-4af5-9dce-ce2d9a2d1923&quot;,&quot;name&quot;:&quot;Lab scale&quot;,&quot;displayName&quot;:&quot;&quot;,&quot;type&quot;:&quot;FIGURE_OBJECT&quot;,&quot;relativeTransform&quot;:{&quot;translate&quot;:{&quot;x&quot;:-307.79440214171615,&quot;y&quot;:-145.97836375860078},&quot;rotate&quot;:0,&quot;skewX&quot;:0,&quot;scale&quot;:{&quot;x&quot;:1.3750625045507467,&quot;y&quot;:1.3750625045507467}},&quot;image&quot;:{&quot;url&quot;:&quot;https://icons.biorender.com/biorender/6333188bd8c4400021f6f984/20220927154113/image/lab-scale.png&quot;,&quot;fallbackUrl&quot;:&quot;https://res.cloudinary.com/dlcjuc3ej/image/upload/v1664293273/jx7t1m2tqu4awnfo8j4r.svg#/keystone/api/icons/6333188bd8c4400021f6f984/20220927154113/image/lab-scale.svg&quot;,&quot;isPremium&quot;:false,&quot;size&quot;:{&quot;x&quot;:150,&quot;y&quot;:67.10526315789474}},&quot;source&quot;:{&quot;id&quot;:&quot;6333188bd8c4400021f6f984&quot;,&quot;type&quot;:&quot;ASSETS&quot;},&quot;isPremium&quot;:false,&quot;parent&quot;:{&quot;type&quot;:&quot;CHILD&quot;,&quot;parentId&quot;:&quot;84735c7a-7a5f-43db-82f1-b4a021bc3b72&quot;,&quot;order&quot;:&quot;99&quot;}},&quot;c1f09f70-4f8e-44c9-8a0b-bba70e367921&quot;:{&quot;id&quot;:&quot;c1f09f70-4f8e-44c9-8a0b-bba70e367921&quot;,&quot;name&quot;:&quot;Weighing boat&quot;,&quot;displayName&quot;:&quot;&quot;,&quot;type&quot;:&quot;FIGURE_OBJECT&quot;,&quot;relativeTransform&quot;:{&quot;translate&quot;:{&quot;x&quot;:-481.83293718166374,&quot;y&quot;:-157.94295415959255},&quot;rotate&quot;:0,&quot;skewX&quot;:0,&quot;scale&quot;:{&quot;x&quot;:1,&quot;y&quot;:1}},&quot;image&quot;:{&quot;url&quot;:&quot;https://icons.biorender.com/biorender/5fb2f93dfe4ea40028cbd3c2/20201116222132/image/weigh-boat.png&quot;,&quot;fallbackUrl&quot;:&quot;https://res.cloudinary.com/dlcjuc3ej/image/upload/v1605565292/xhfejdmhs0ro4qyxbzbb.svg#/keystone/api/icons/5fb2f93dfe4ea40028cbd3c2/20201116222132/image/weigh-boat.svg&quot;,&quot;isPremium&quot;:false,&quot;size&quot;:{&quot;x&quot;:100,&quot;y&quot;:36.961451247165535}},&quot;source&quot;:{&quot;id&quot;:&quot;5fb2f93dfe4ea40028cbd3c2&quot;,&quot;type&quot;:&quot;ASSETS&quot;},&quot;isPremium&quot;:false,&quot;parent&quot;:{&quot;type&quot;:&quot;CHILD&quot;,&quot;parentId&quot;:&quot;84735c7a-7a5f-43db-82f1-b4a021bc3b72&quot;,&quot;order&quot;:&quot;995&quot;}},&quot;9946ac0f-cfb2-46fc-b194-a303e7ba7d57&quot;:{&quot;id&quot;:&quot;9946ac0f-cfb2-46fc-b194-a303e7ba7d57&quot;,&quot;type&quot;:&quot;FIGURE_OBJECT&quot;,&quot;document&quot;:{&quot;type&quot;:&quot;FIGURE&quot;,&quot;canvasType&quot;:&quot;FIGURE&quot;,&quot;units&quot;:&quot;in&quot;,&quot;aspectRatio&quot;:0},&quot;parent&quot;:{&quot;type&quot;:&quot;DOCUMENT&quot;,&quot;parentId&quot;:&quot;fe0bd7e6-0720-4678-bcd8-c8ab64ee6b6a&quot;,&quot;order&quot;:&quot;31&quot;}},&quot;2f0158b8-7c50-4af1-8d3d-55992c934d1b&quot;:{&quot;id&quot;:&quot;2f0158b8-7c50-4af1-8d3d-55992c934d1b&quot;,&quot;type&quot;:&quot;FIGURE_OBJECT&quot;,&quot;relativeTransform&quot;:{&quot;translate&quot;:{&quot;x&quot;:0,&quot;y&quot;:0},&quot;rotate&quot;:0,&quot;skewX&quot;:0,&quot;scale&quot;:{&quot;x&quot;:1,&quot;y&quot;:1}},&quot;path&quot;:{&quot;type&quot;:&quot;RECT&quot;,&quot;size&quot;:{&quot;x&quot;:1152,&quot;y&quot;:528}},&quot;pathStyles&quot;:[{&quot;type&quot;:&quot;FILL&quot;,&quot;fillStyle&quot;:&quot;rgba(0,0,0,0)&quot;}],&quot;parent&quot;:{&quot;parentId&quot;:&quot;9946ac0f-cfb2-46fc-b194-a303e7ba7d57&quot;,&quot;type&quot;:&quot;FRAME&quot;,&quot;order&quot;:&quot;5&quot;}},&quot;2b116351-d39c-4032-a979-d43150fe31de&quot;:{&quot;id&quot;:&quot;2b116351-d39c-4032-a979-d43150fe31de&quot;,&quot;name&quot;:&quot;Lyophilization vial (amber, 10mL, with liquid)&quot;,&quot;displayName&quot;:&quot;&quot;,&quot;type&quot;:&quot;FIGURE_OBJECT&quot;,&quot;relativeTransform&quot;:{&quot;translate&quot;:{&quot;x&quot;:-83.56338827384891,&quot;y&quot;:109.69207130385095},&quot;rotate&quot;:0,&quot;skewX&quot;:0,&quot;scale&quot;:{&quot;x&quot;:0.6760072059422045,&quot;y&quot;:0.6760072059422045}},&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47898894-3e3d-4ceb-a5a3-1ae31c5e1716&quot;,&quot;order&quot;:&quot;2&quot;},&quot;styles&quot;:{&quot;liquid&quot;:[{&quot;styleName&quot;:&quot;MONOCHROME_COLOR&quot;,&quot;index&quot;:0,&quot;color&quot;:&quot;#898982&quot;}]}},&quot;daec342a-9a0a-49bd-89f7-5a0c459cc31c&quot;:{&quot;id&quot;:&quot;daec342a-9a0a-49bd-89f7-5a0c459cc31c&quot;,&quot;name&quot;:&quot;Lyophilization stopper&quot;,&quot;displayName&quot;:&quot;&quot;,&quot;type&quot;:&quot;FIGURE_OBJECT&quot;,&quot;relativeTransform&quot;:{&quot;translate&quot;:{&quot;x&quot;:-513.5143057205132,&quot;y&quot;:-214.70395944753986},&quot;rotate&quot;:0,&quot;skewX&quot;:0,&quot;scale&quot;:{&quot;x&quot;:0.5286227720810742,&quot;y&quot;:0.5286227720810742}},&quot;image&quot;:{&quot;url&quot;:&quot;https://icons.biorender.com/biorender/62963969dcf10000282b3e72/20220531155237/image/lyophilisation-stopper.png&quot;,&quot;fallbackUrl&quot;:&quot;https://res.cloudinary.com/dlcjuc3ej/image/upload/v1654012357/nlb4rm6nprqva4cj91gr.svg#/keystone/api/icons/62963969dcf10000282b3e72/20220531155237/image/lyophilisation-stopper.svg&quot;,&quot;isPremium&quot;:false,&quot;size&quot;:{&quot;x&quot;:75,&quot;y&quot;:59.598214285714285}},&quot;source&quot;:{&quot;id&quot;:&quot;62963969dcf10000282b3e72&quot;,&quot;type&quot;:&quot;ASSETS&quot;},&quot;isPremium&quot;:false,&quot;parent&quot;:{&quot;type&quot;:&quot;CHILD&quot;,&quot;parentId&quot;:&quot;9946ac0f-cfb2-46fc-b194-a303e7ba7d57&quot;,&quot;order&quot;:&quot;7&quot;}},&quot;a9356b7e-2c34-46c3-b4e5-da7b054b5f8d&quot;:{&quot;id&quot;:&quot;a9356b7e-2c34-46c3-b4e5-da7b054b5f8d&quot;,&quot;name&quot;:&quot;Falcon tube (50mL, full liquid)&quot;,&quot;type&quot;:&quot;FIGURE_OBJECT&quot;,&quot;relativeTransform&quot;:{&quot;translate&quot;:{&quot;x&quot;:-135.3329778096743,&quot;y&quot;:-125.46424119309597},&quot;rotate&quot;:0,&quot;skewX&quot;:0,&quot;scale&quot;:{&quot;x&quot;:0.924546449359234,&quot;y&quot;:0.9245464493592346}},&quot;image&quot;:{&quot;url&quot;:&quot;https://icons.biorender.com/biorender/606c72e7c6644b0028d7d229/20210406144145/image/falcon-tube-50-ml-full-liquid.png&quot;,&quot;fallbackUrl&quot;:&quot;https://res.cloudinary.com/dlcjuc3ej/image/upload/v1617720105/e4qvvmdlriyt1dvx44ic.svg#/keystone/api/icons/606c72e7c6644b0028d7d229/20210406144145/image/falcon-tube-50-ml-full-liquid.svg&quot;,&quot;isPremium&quot;:false,&quot;isPacked&quot;:true,&quot;size&quot;:{&quot;x&quot;:75,&quot;y&quot;:243.57142857142858}},&quot;source&quot;:{&quot;id&quot;:&quot;606c72e7c6644b0028d7d229&quot;,&quot;type&quot;:&quot;ASSETS&quot;},&quot;parent&quot;:{&quot;type&quot;:&quot;CHILD&quot;,&quot;parentId&quot;:&quot;9946ac0f-cfb2-46fc-b194-a303e7ba7d57&quot;,&quot;order&quot;:&quot;85&quot;}},&quot;d9811da2-81a1-45c9-adb8-6940bd3fec3f&quot;:{&quot;id&quot;:&quot;d9811da2-81a1-45c9-adb8-6940bd3fec3f&quot;,&quot;name&quot;:&quot;Falcon tube (50mL, 1/2 liquid)&quot;,&quot;type&quot;:&quot;FIGURE_OBJECT&quot;,&quot;relativeTransform&quot;:{&quot;translate&quot;:{&quot;x&quot;:-26.243045393966725,&quot;y&quot;:-119.31319940348502},&quot;rotate&quot;:0,&quot;skewX&quot;:0,&quot;scale&quot;:{&quot;x&quot;:0.924546449359234,&quot;y&quot;:0.9245464493592346}},&quot;image&quot;:{&quot;url&quot;:&quot;https://icons.biorender.com/biorender/606c7350c6644b0028d7d251/20210406144412/image/falcon-tube-50-ml-1-2-liquid.png&quot;,&quot;fallbackUrl&quot;:&quot;https://res.cloudinary.com/dlcjuc3ej/image/upload/v1617720252/kejk6pnwrn9mjvtua5ju.svg#/keystone/api/icons/606c7350c6644b0028d7d251/20210406144412/image/falcon-tube-50-ml-1-2-liquid.svg&quot;,&quot;isPremium&quot;:false,&quot;isPacked&quot;:true,&quot;size&quot;:{&quot;x&quot;:75,&quot;y&quot;:243.57142857142858}},&quot;source&quot;:{&quot;id&quot;:&quot;606c7350c6644b0028d7d251&quot;,&quot;type&quot;:&quot;ASSETS&quot;},&quot;parent&quot;:{&quot;type&quot;:&quot;CHILD&quot;,&quot;parentId&quot;:&quot;9946ac0f-cfb2-46fc-b194-a303e7ba7d57&quot;,&quot;order&quot;:&quot;9&quot;}},&quot;b9296757-925e-4a34-b7d6-9eb7601e3704&quot;:{&quot;id&quot;:&quot;b9296757-925e-4a34-b7d6-9eb7601e3704&quot;,&quot;name&quot;:&quot;Graduated cylinder&quot;,&quot;displayName&quot;:&quot;&quot;,&quot;type&quot;:&quot;FIGURE_OBJECT&quot;,&quot;relativeTransform&quot;:{&quot;translate&quot;:{&quot;x&quot;:10,&quot;y&quot;:10},&quot;scale&quot;:{&quot;x&quot;:1,&quot;y&quot;:1},&quot;rotate&quot;:0,&quot;skewX&quot;:0},&quot;image&quot;:{&quot;url&quot;:&quot;https://icons.biorender.com/biorender/5c87f1cb97c63c33009ba18c/graduated-cylinder.png&quot;,&quot;fallbackUrl&quot;:&quot;https://res.cloudinary.com/dlcjuc3ej/image/upload/v1552413126/j4xnqcurvaptiv1aidfe.svg#/keystone/api/icons/5c87f1cb97c63c33009ba18c/graduated-cylinder.svg#/keystone/api/icons/5c87f1cb97c63c33009ba18c/graduated-cylinder.svg&quot;,&quot;isPremium&quot;:false,&quot;size&quot;:{&quot;x&quot;:100,&quot;y&quot;:263.4868421052632}},&quot;source&quot;:{&quot;id&quot;:&quot;5c87f18397c63c33009ba189&quot;,&quot;type&quot;:&quot;ASSETS&quot;},&quot;isPremium&quot;:false,&quot;parent&quot;:{&quot;type&quot;:&quot;CHILD&quot;,&quot;parentId&quot;:&quot;132abdf7-59ae-4780-b4d6-634c7ef38c3e&quot;,&quot;order&quot;:&quot;98&quot;}},&quot;b5e6c545-95ec-4d2a-84ee-6e01ca555b9f&quot;:{&quot;id&quot;:&quot;b5e6c545-95ec-4d2a-84ee-6e01ca555b9f&quot;,&quot;name&quot;:&quot;Graduated cylinder (1/2 liquid)&quot;,&quot;displayName&quot;:&quot;&quot;,&quot;type&quot;:&quot;FIGURE_OBJECT&quot;,&quot;relativeTransform&quot;:{&quot;translate&quot;:{&quot;x&quot;:92.17143430744875,&quot;y&quot;:-72.98746633733089},&quot;rotate&quot;:-3.897751623879088e-16,&quot;skewX&quot;:-6.496252706465138e-17,&quot;scale&quot;:{&quot;x&quot;:1.2529961719898093,&quot;y&quot;:1.252996171989809}},&quot;image&quot;:{&quot;url&quot;:&quot;https://icons.biorender.com/biorender/6022e28f09be81002881b5f7/20210209201800/image/graduated-cylinder-1-2-liquid.png&quot;,&quot;fallbackUrl&quot;:&quot;https://res.cloudinary.com/dlcjuc3ej/image/upload/v1612901880/iqsjbi75d5urg1a1mv3p.svg#/keystone/api/icons/6022e28f09be81002881b5f7/20210209201800/image/graduated-cylinder-1-2-liquid.svg&quot;,&quot;isPremium&quot;:false,&quot;size&quot;:{&quot;x&quot;:100,&quot;y&quot;:263.4868421052632}},&quot;source&quot;:{&quot;id&quot;:&quot;6022e28f09be81002881b5f7&quot;,&quot;type&quot;:&quot;ASSETS&quot;},&quot;isPremium&quot;:false,&quot;parent&quot;:{&quot;type&quot;:&quot;CHILD&quot;,&quot;parentId&quot;:&quot;9946ac0f-cfb2-46fc-b194-a303e7ba7d57&quot;,&quot;order&quot;:&quot;95&quot;},&quot;styles&quot;:{&quot;liquid&quot;:[{&quot;styleName&quot;:&quot;MONOCHROME_COLOR&quot;,&quot;index&quot;:0,&quot;color&quot;:&quot;#C6E6F5&quot;}]}},&quot;7c9a3ca3-95b6-4fc9-b240-334f27eff78e&quot;:{&quot;id&quot;:&quot;7c9a3ca3-95b6-4fc9-b240-334f27eff78e&quot;,&quot;name&quot;:&quot;Bottle (1000mL)&quot;,&quot;displayName&quot;:&quot;&quot;,&quot;type&quot;:&quot;FIGURE_OBJECT&quot;,&quot;relativeTransform&quot;:{&quot;translate&quot;:{&quot;x&quot;:-445.32971934399234,&quot;y&quot;:73.14824476772111},&quot;rotate&quot;:0,&quot;skewX&quot;:0,&quot;scale&quot;:{&quot;x&quot;:1,&quot;y&quot;:1}},&quot;image&quot;:{&quot;url&quot;:&quot;https://icons.biorender.com/biorender/5d4b112f885e360004f43de9/bottle-1000ml.png&quot;,&quot;fallbackUrl&quot;:&quot;https://res.cloudinary.com/dlcjuc3ej/image/upload/v1565200681/iiy0u2gbbbqswr1ucj7c.svg#/keystone/api/icons/5d4b112f885e360004f43de9/bottle-1000ml.svg#/keystone/api/icons/5d4b112f885e360004f43de9/bottle-1000ml.svg&quot;,&quot;isPremium&quot;:false,&quot;size&quot;:{&quot;x&quot;:125,&quot;y&quot;:243.61313868613138}},&quot;source&quot;:{&quot;id&quot;:&quot;5bb38e4035024313003c81b2&quot;,&quot;type&quot;:&quot;ASSETS&quot;},&quot;isPremium&quot;:false,&quot;parent&quot;:{&quot;type&quot;:&quot;CHILD&quot;,&quot;parentId&quot;:&quot;ef805415-2834-4430-be6e-810758994fb2&quot;,&quot;order&quot;:&quot;2&quot;},&quot;styles&quot;:{&quot;liquid&quot;:[{&quot;styleName&quot;:&quot;MONOCHROME_COLOR&quot;,&quot;index&quot;:0,&quot;color&quot;:&quot;#87CEF2&quot;}]}},&quot;997a09ac-0a4c-49e4-9b93-c3c82a08074f&quot;:{&quot;id&quot;:&quot;997a09ac-0a4c-49e4-9b93-c3c82a08074f&quot;,&quot;name&quot;:&quot;Bottle&quot;,&quot;displayName&quot;:&quot;&quot;,&quot;type&quot;:&quot;FIGURE_OBJECT&quot;,&quot;relativeTransform&quot;:{&quot;translate&quot;:{&quot;x&quot;:-323.11972690243005,&quot;y&quot;:137.83682340463116},&quot;rotate&quot;:0,&quot;skewX&quot;:0,&quot;scale&quot;:{&quot;x&quot;:0.7657341422006831,&quot;y&quot;:0.7657341422006831}},&quot;image&quot;:{&quot;url&quot;:&quot;https://icons.biorender.com/biorender/5bb38e015c30a113007e5794/bottle.png&quot;,&quot;fallbackUrl&quot;:&quot;https://res.cloudinary.com/dlcjuc3ej/image/upload/v1538493947/gvuqxuk9qj3vjmebmgxv.svg#/keystone/api/icons/5bb38e015c30a113007e5794/bottle.svg#/keystone/api/icons/5bb38e015c30a113007e5794/bottle.svg&quot;,&quot;isPremium&quot;:false,&quot;size&quot;:{&quot;x&quot;:100,&quot;y&quot;:195.7142857142857}},&quot;source&quot;:{&quot;id&quot;:&quot;5bb38dc75c30a113007e578f&quot;,&quot;type&quot;:&quot;ASSETS&quot;},&quot;isPremium&quot;:false,&quot;parent&quot;:{&quot;type&quot;:&quot;CHILD&quot;,&quot;parentId&quot;:&quot;d2b2ea60-481a-46ee-bdb9-5bf20a53a0cb&quot;,&quot;order&quot;:&quot;2&quot;},&quot;styles&quot;:{&quot;liquid&quot;:[{&quot;styleName&quot;:&quot;MONOCHROME_COLOR&quot;,&quot;index&quot;:0,&quot;color&quot;:&quot;#87CEF2&quot;}]}},&quot;55c88ce4-7323-47ee-855b-cbbace4770c4&quot;:{&quot;id&quot;:&quot;55c88ce4-7323-47ee-855b-cbbace4770c4&quot;,&quot;name&quot;:&quot;DPTP empty.png&quot;,&quot;type&quot;:&quot;FIGURE_OBJECT&quot;,&quot;relativeTransform&quot;:{&quot;translate&quot;:{&quot;x&quot;:528.9082238144183,&quot;y&quot;:-81.88181925973787},&quot;rotate&quot;:-0.3719649723611298,&quot;skewX&quot;:0,&quot;scale&quot;:{&quot;x&quot;:0.3553296701577568,&quot;y&quot;:0.35532967015775674}},&quot;image&quot;:{&quot;url&quot;:&quot;https://core.services.biorender.com/api/uploads/6435e137d5c01671ea7f0b7c/1681252663519_219bb3a5-b3ec-4bb2-b606-f875479b4b0e_icon.png&quot;,&quot;fallbackUrl&quot;:&quot;https://core.services.biorender.com/api/uploads/6435e137d5c01671ea7f0b7c/1681252663519_219bb3a5-b3ec-4bb2-b606-f875479b4b0e_icon.png&quot;,&quot;isPremium&quot;:false,&quot;isSignedURL&quot;:true,&quot;size&quot;:{&quot;x&quot;:300,&quot;y&quot;:703.8461538461539}},&quot;source&quot;:{&quot;id&quot;:&quot;6435e137d5c01671ea7f0b7c&quot;,&quot;type&quot;:&quot;UPLOADS&quot;},&quot;isPremium&quot;:false,&quot;parent&quot;:{&quot;type&quot;:&quot;CHILD&quot;,&quot;parentId&quot;:&quot;9946ac0f-cfb2-46fc-b194-a303e7ba7d57&quot;,&quot;order&quot;:&quot;98&quot;}},&quot;2839faaf-6960-4637-8fb9-f49336fa01e3&quot;:{&quot;relativeTransform&quot;:{&quot;translate&quot;:{&quot;x&quot;:-83.03552138545739,&quot;y&quot;:122.56292046338596},&quot;rotate&quot;:0},&quot;type&quot;:&quot;FIGURE_OBJECT&quot;,&quot;id&quot;:&quot;2839faaf-6960-4637-8fb9-f49336fa01e3&quot;,&quot;layout&quot;:{&quot;sizeRatio&quot;:{&quot;x&quot;:0.88,&quot;y&quot;:0.88},&quot;keepAspectRatio&quot;:false},&quot;opacity&quot;:1,&quot;path&quot;:{&quot;type&quot;:&quot;RECT&quot;,&quot;size&quot;:{&quot;x&quot;:48.12520078972109,&quot;y&quot;:29.982725794499515},&quot;cornerRounding&quot;:{&quot;type&quot;:&quot;ARC_LENGTH&quot;,&quot;global&quot;:4.709675554529843}},&quot;pathStyles&quot;:[{&quot;type&quot;:&quot;FILL&quot;,&quot;fillStyle&quot;:&quot;rgba(242, 226, 90, 1)&quot;},{&quot;type&quot;:&quot;STROKE&quot;,&quot;strokeStyle&quot;:&quot;rgba(70,69,70,1)&quot;,&quot;lineWidth&quot;:1.4991362897249758,&quot;lineJoin&quot;:&quot;round&quot;}],&quot;isLocked&quot;:false,&quot;parent&quot;:{&quot;type&quot;:&quot;CHILD&quot;,&quot;parentId&quot;:&quot;47898894-3e3d-4ceb-a5a3-1ae31c5e1716&quot;,&quot;order&quot;:&quot;5&quot;},&quot;name&quot;:&quot;Label (light, editable) 4&quot;,&quot;displayName&quot;:&quot;Label (light, editable) 4&quot;,&quot;source&quot;:{&quot;id&quot;:&quot;62606e1c896446dd73b949e3&quot;,&quot;type&quot;:&quot;ASSETS&quot;},&quot;isPremium&quot;:false},&quot;a7ad229a-dd5e-4028-8e92-77a00d383802&quot;:{&quot;type&quot;:&quot;FIGURE_OBJECT&quot;,&quot;id&quot;:&quot;a7ad229a-dd5e-4028-8e92-77a00d383802&quot;,&quot;relativeTransform&quot;:{&quot;translate&quot;:{&quot;x&quot;:0,&quot;y&quot;:0},&quot;rotate&quot;:0},&quot;text&quot;:{&quot;textData&quot;:{&quot;lineSpacing&quot;:&quot;normal&quot;,&quot;alignment&quot;:&quot;center&quot;,&quot;lines&quot;:[{&quot;runs&quot;:[{&quot;style&quot;:{&quot;fontFamily&quot;:&quot;Roboto&quot;,&quot;fontSize&quot;:10.493954028074832,&quot;color&quot;:&quot;rgb(0,0,0)&quot;,&quot;fontWeight&quot;:&quot;normal&quot;,&quot;fontStyle&quot;:&quot;normal&quot;,&quot;decoration&quot;:&quot;none&quot;,&quot;script&quot;:&quot;none&quot;},&quot;range&quot;:[0,15]}],&quot;text&quot;:&quot;Primary Antibody&quot;}],&quot;verticalAlign&quot;:&quot;TOP&quot;,&quot;_lastCaretLocation&quot;:{&quot;lineIndex&quot;:0,&quot;runIndex&quot;:-1,&quot;charIndex&quot;:-1,&quot;endOfLine&quot;:true}},&quot;size&quot;:{&quot;x&quot;:42.350176694954556,&quot;y&quot;:23.851258369524363},&quot;targetSize&quot;:{&quot;x&quot;:42.350176694954556,&quot;y&quot;:2},&quot;format&quot;:&quot;BETTER_TEXT&quot;,&quot;verticalAlign&quot;:&quot;TOP&quot;},&quot;parent&quot;:{&quot;type&quot;:&quot;CHILD&quot;,&quot;parentId&quot;:&quot;2839faaf-6960-4637-8fb9-f49336fa01e3&quot;,&quot;order&quot;:&quot;5&quot;}},&quot;4708310d-8030-464a-94f0-ce7cb836eae5&quot;:{&quot;id&quot;:&quot;4708310d-8030-464a-94f0-ce7cb836eae5&quot;,&quot;name&quot;:&quot;Lyophilization vial (amber, 10mL, with liquid)&quot;,&quot;displayName&quot;:&quot;&quot;,&quot;type&quot;:&quot;FIGURE_OBJECT&quot;,&quot;relativeTransform&quot;:{&quot;translate&quot;:{&quot;x&quot;:-5.902251751536049,&quot;y&quot;:109.69204307268086},&quot;rotate&quot;:0,&quot;skewX&quot;:0,&quot;scale&quot;:{&quot;x&quot;:0.6760072059422045,&quot;y&quot;:0.6760072059422045}},&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69297dfd-67ef-4037-879c-39a9f64b68c7&quot;,&quot;order&quot;:&quot;2&quot;},&quot;styles&quot;:{&quot;liquid&quot;:[{&quot;styleName&quot;:&quot;MONOCHROME_COLOR&quot;,&quot;index&quot;:0,&quot;color&quot;:&quot;#898982&quot;}]}},&quot;600cf717-0efd-4151-856a-82e95cb78479&quot;:{&quot;relativeTransform&quot;:{&quot;translate&quot;:{&quot;x&quot;:-4.435537222367167,&quot;y&quot;:122.562893614105},&quot;rotate&quot;:0},&quot;type&quot;:&quot;FIGURE_OBJECT&quot;,&quot;id&quot;:&quot;600cf717-0efd-4151-856a-82e95cb78479&quot;,&quot;layout&quot;:{&quot;sizeRatio&quot;:{&quot;x&quot;:0.88,&quot;y&quot;:0.88},&quot;keepAspectRatio&quot;:false},&quot;opacity&quot;:1,&quot;path&quot;:{&quot;type&quot;:&quot;RECT&quot;,&quot;size&quot;:{&quot;x&quot;:56.0088244606999,&quot;y&quot;:29.982725794499515},&quot;cornerRounding&quot;:{&quot;type&quot;:&quot;ARC_LENGTH&quot;,&quot;global&quot;:4.709675554529843}},&quot;pathStyles&quot;:[{&quot;type&quot;:&quot;FILL&quot;,&quot;fillStyle&quot;:&quot;rgba(242, 226, 90, 1)&quot;},{&quot;type&quot;:&quot;STROKE&quot;,&quot;strokeStyle&quot;:&quot;rgba(70,69,70,1)&quot;,&quot;lineWidth&quot;:1.4991362897249758,&quot;lineJoin&quot;:&quot;round&quot;}],&quot;isLocked&quot;:false,&quot;parent&quot;:{&quot;type&quot;:&quot;CHILD&quot;,&quot;parentId&quot;:&quot;69297dfd-67ef-4037-879c-39a9f64b68c7&quot;,&quot;order&quot;:&quot;5&quot;},&quot;name&quot;:&quot;Label (light, editable) 4&quot;,&quot;displayName&quot;:&quot;Label (light, editable) 4&quot;,&quot;source&quot;:{&quot;id&quot;:&quot;62606e1c896446dd73b949e3&quot;,&quot;type&quot;:&quot;ASSETS&quot;},&quot;isPremium&quot;:false},&quot;8fe81932-edfa-4a56-bfcd-c8f67fb0614e&quot;:{&quot;type&quot;:&quot;FIGURE_OBJECT&quot;,&quot;id&quot;:&quot;8fe81932-edfa-4a56-bfcd-c8f67fb0614e&quot;,&quot;relativeTransform&quot;:{&quot;translate&quot;:{&quot;x&quot;:0,&quot;y&quot;:0},&quot;rotate&quot;:0},&quot;text&quot;:{&quot;textData&quot;:{&quot;lineSpacing&quot;:&quot;normal&quot;,&quot;alignment&quot;:&quot;center&quot;,&quot;lines&quot;:[{&quot;runs&quot;:[{&quot;style&quot;:{&quot;fontFamily&quot;:&quot;Roboto&quot;,&quot;fontSize&quot;:10.493954028074832,&quot;color&quot;:&quot;rgb(0,0,0)&quot;,&quot;fontWeight&quot;:&quot;normal&quot;,&quot;fontStyle&quot;:&quot;normal&quot;,&quot;decoration&quot;:&quot;none&quot;,&quot;script&quot;:&quot;none&quot;},&quot;range&quot;:[0,17]}],&quot;text&quot;:&quot;Secondary Antibody&quot;}],&quot;verticalAlign&quot;:&quot;TOP&quot;,&quot;_lastCaretLocation&quot;:{&quot;lineIndex&quot;:0,&quot;runIndex&quot;:0,&quot;charIndex&quot;:9}},&quot;size&quot;:{&quot;x&quot;:49.287765525415914,&quot;y&quot;:23.851258369524363},&quot;targetSize&quot;:{&quot;x&quot;:49.287765525415914,&quot;y&quot;:2},&quot;format&quot;:&quot;BETTER_TEXT&quot;,&quot;verticalAlign&quot;:&quot;TOP&quot;},&quot;parent&quot;:{&quot;type&quot;:&quot;CHILD&quot;,&quot;parentId&quot;:&quot;600cf717-0efd-4151-856a-82e95cb78479&quot;,&quot;order&quot;:&quot;5&quot;}},&quot;33446d5a-6843-4e38-a6eb-101df2eb8783&quot;:{&quot;id&quot;:&quot;33446d5a-6843-4e38-a6eb-101df2eb8783&quot;,&quot;name&quot;:&quot;Lyophilization vial (amber, 10mL, with liquid)&quot;,&quot;displayName&quot;:&quot;&quot;,&quot;type&quot;:&quot;FIGURE_OBJECT&quot;,&quot;relativeTransform&quot;:{&quot;translate&quot;:{&quot;x&quot;:-175.06974109725894,&quot;y&quot;:114.26740590629204},&quot;rotate&quot;:0,&quot;skewX&quot;:0,&quot;scale&quot;:{&quot;x&quot;:0.6760072059422045,&quot;y&quot;:0.6760072059422045}},&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9946ac0f-cfb2-46fc-b194-a303e7ba7d57&quot;,&quot;order&quot;:&quot;9955&quot;},&quot;styles&quot;:{&quot;liquid&quot;:[{&quot;styleName&quot;:&quot;MONOCHROME_COLOR&quot;,&quot;index&quot;:0,&quot;color&quot;:&quot;#898982&quot;}]}},&quot;5313471a-8176-4b96-9d14-a3421f0a192a&quot;:{&quot;relativeTransform&quot;:{&quot;translate&quot;:{&quot;x&quot;:-175.72694592077517,&quot;y&quot;:127.13825506582707},&quot;rotate&quot;:0,&quot;skewX&quot;:0,&quot;scale&quot;:{&quot;x&quot;:1,&quot;y&quot;:1}},&quot;type&quot;:&quot;FIGURE_OBJECT&quot;,&quot;id&quot;:&quot;5313471a-8176-4b96-9d14-a3421f0a192a&quot;,&quot;layout&quot;:{&quot;sizeRatio&quot;:{&quot;x&quot;:0.88,&quot;y&quot;:0.88},&quot;keepAspectRatio&quot;:false},&quot;opacity&quot;:1,&quot;path&quot;:{&quot;type&quot;:&quot;RECT&quot;,&quot;size&quot;:{&quot;x&quot;:48.12520078972109,&quot;y&quot;:29.982725794499515},&quot;cornerRounding&quot;:{&quot;type&quot;:&quot;ARC_LENGTH&quot;,&quot;global&quot;:4.709675554529843}},&quot;pathStyles&quot;:[{&quot;type&quot;:&quot;FILL&quot;,&quot;fillStyle&quot;:&quot;rgba(242, 226, 90, 1)&quot;},{&quot;type&quot;:&quot;STROKE&quot;,&quot;strokeStyle&quot;:&quot;rgba(70,69,70,1)&quot;,&quot;lineWidth&quot;:1.4991362897249758,&quot;lineJoin&quot;:&quot;round&quot;}],&quot;isLocked&quot;:false,&quot;parent&quot;:{&quot;type&quot;:&quot;CHILD&quot;,&quot;parentId&quot;:&quot;9946ac0f-cfb2-46fc-b194-a303e7ba7d57&quot;,&quot;order&quot;:&quot;996&quot;},&quot;name&quot;:&quot;Label (light, editable) 4&quot;,&quot;displayName&quot;:&quot;Label (light, editable) 4&quot;,&quot;source&quot;:{&quot;id&quot;:&quot;62606e1c896446dd73b949e3&quot;,&quot;type&quot;:&quot;ASSETS&quot;},&quot;isPremium&quot;:false},&quot;e1f9efef-0b27-4f74-8703-dc67e11790fe&quot;:{&quot;type&quot;:&quot;FIGURE_OBJECT&quot;,&quot;id&quot;:&quot;e1f9efef-0b27-4f74-8703-dc67e11790fe&quot;,&quot;relativeTransform&quot;:{&quot;translate&quot;:{&quot;x&quot;:0,&quot;y&quot;:0},&quot;rotate&quot;:0},&quot;text&quot;:{&quot;textData&quot;:{&quot;lineSpacing&quot;:&quot;normal&quot;,&quot;alignment&quot;:&quot;center&quot;,&quot;lines&quot;:[{&quot;runs&quot;:[{&quot;style&quot;:{&quot;fontFamily&quot;:&quot;Roboto&quot;,&quot;fontSize&quot;:10.493954028074832,&quot;color&quot;:&quot;rgb(0,0,0)&quot;,&quot;fontWeight&quot;:&quot;normal&quot;,&quot;fontStyle&quot;:&quot;normal&quot;,&quot;decoration&quot;:&quot;none&quot;,&quot;script&quot;:&quot;none&quot;},&quot;range&quot;:[0,6]}],&quot;text&quot;:&quot;Antigen&quot;}],&quot;verticalAlign&quot;:&quot;TOP&quot;,&quot;_lastCaretLocation&quot;:{&quot;lineIndex&quot;:0,&quot;runIndex&quot;:-1,&quot;charIndex&quot;:-1,&quot;endOfLine&quot;:true}},&quot;size&quot;:{&quot;x&quot;:42.350176694954556,&quot;y&quot;:11.993090317799805},&quot;targetSize&quot;:{&quot;x&quot;:42.350176694954556,&quot;y&quot;:2},&quot;format&quot;:&quot;BETTER_TEXT&quot;,&quot;verticalAlign&quot;:&quot;TOP&quot;},&quot;parent&quot;:{&quot;type&quot;:&quot;CHILD&quot;,&quot;parentId&quot;:&quot;5313471a-8176-4b96-9d14-a3421f0a192a&quot;,&quot;order&quot;:&quot;5&quot;}},&quot;2d364de8-4bfc-4ea3-bdc6-d0138c079df0&quot;:{&quot;relativeTransform&quot;:{&quot;translate&quot;:{&quot;x&quot;:-443.9988716049259,&quot;y&quot;:90.12823504109097},&quot;rotate&quot;:0,&quot;skewX&quot;:0,&quot;scale&quot;:{&quot;x&quot;:1,&quot;y&quot;:1}},&quot;type&quot;:&quot;FIGURE_OBJECT&quot;,&quot;id&quot;:&quot;2d364de8-4bfc-4ea3-bdc6-d0138c079df0&quot;,&quot;layout&quot;:{&quot;sizeRatio&quot;:{&quot;x&quot;:0.88,&quot;y&quot;:0.88},&quot;keepAspectRatio&quot;:false},&quot;opacity&quot;:1,&quot;path&quot;:{&quot;type&quot;:&quot;RECT&quot;,&quot;size&quot;:{&quot;x&quot;:73.18993964605599,&quot;y&quot;:45.59843606496429},&quot;cornerRounding&quot;:{&quot;type&quot;:&quot;ARC_LENGTH&quot;,&quot;global&quot;:7.162585587843784}},&quot;pathStyles&quot;:[{&quot;type&quot;:&quot;FILL&quot;,&quot;fillStyle&quot;:&quot;rgba(244,248,241,1)&quot;},{&quot;type&quot;:&quot;STROKE&quot;,&quot;strokeStyle&quot;:&quot;rgba(70,69,70,1)&quot;,&quot;lineWidth&quot;:2.2799218032482145,&quot;lineJoin&quot;:&quot;round&quot;}],&quot;isLocked&quot;:false,&quot;parent&quot;:{&quot;type&quot;:&quot;CHILD&quot;,&quot;parentId&quot;:&quot;ef805415-2834-4430-be6e-810758994fb2&quot;,&quot;order&quot;:&quot;5&quot;},&quot;name&quot;:&quot;Label (light, editable) 4&quot;,&quot;displayName&quot;:&quot;Label (light, editable) 4&quot;,&quot;source&quot;:{&quot;id&quot;:&quot;62606e1c896446dd73b949e3&quot;,&quot;type&quot;:&quot;ASSETS&quot;},&quot;isPremium&quot;:false},&quot;3d0d8cd5-5a27-4abf-b165-aa9a9ca7eea4&quot;:{&quot;type&quot;:&quot;FIGURE_OBJECT&quot;,&quot;id&quot;:&quot;3d0d8cd5-5a27-4abf-b165-aa9a9ca7eea4&quot;,&quot;relativeTransform&quot;:{&quot;translate&quot;:{&quot;x&quot;:0,&quot;y&quot;:0},&quot;rotate&quot;:0},&quot;text&quot;:{&quot;textData&quot;:{&quot;lineSpacing&quot;:&quot;normal&quot;,&quot;alignment&quot;:&quot;center&quot;,&quot;lines&quot;:[{&quot;runs&quot;:[{&quot;style&quot;:{&quot;fontFamily&quot;:&quot;Roboto&quot;,&quot;fontSize&quot;:15.959452622737501,&quot;color&quot;:&quot;rgb(0,0,0)&quot;,&quot;fontWeight&quot;:&quot;normal&quot;,&quot;fontStyle&quot;:&quot;normal&quot;,&quot;decoration&quot;:&quot;none&quot;,&quot;script&quot;:&quot;none&quot;},&quot;range&quot;:[0,10]}],&quot;text&quot;:&quot;Wash Buffer&quot;}],&quot;verticalAlign&quot;:&quot;TOP&quot;,&quot;_lastCaretLocation&quot;:{&quot;lineIndex&quot;:0,&quot;runIndex&quot;:-1,&quot;charIndex&quot;:-1,&quot;endOfLine&quot;:true}},&quot;size&quot;:{&quot;x&quot;:64.40714688852928,&quot;y&quot;:36.273555889679095},&quot;targetSize&quot;:{&quot;x&quot;:64.40714688852928,&quot;y&quot;:2},&quot;format&quot;:&quot;BETTER_TEXT&quot;,&quot;verticalAlign&quot;:&quot;TOP&quot;},&quot;parent&quot;:{&quot;type&quot;:&quot;CHILD&quot;,&quot;parentId&quot;:&quot;2d364de8-4bfc-4ea3-bdc6-d0138c079df0&quot;,&quot;order&quot;:&quot;5&quot;}},&quot;608c2787-e19d-4d4c-a30e-8e89ff19fd82&quot;:{&quot;relativeTransform&quot;:{&quot;translate&quot;:{&quot;x&quot;:-322.53508053981636,&quot;y&quot;:152.17837894325976},&quot;rotate&quot;:0},&quot;type&quot;:&quot;FIGURE_OBJECT&quot;,&quot;id&quot;:&quot;608c2787-e19d-4d4c-a30e-8e89ff19fd82&quot;,&quot;layout&quot;:{&quot;sizeRatio&quot;:{&quot;x&quot;:0.88,&quot;y&quot;:0.88},&quot;keepAspectRatio&quot;:false},&quot;opacity&quot;:1,&quot;path&quot;:{&quot;type&quot;:&quot;RECT&quot;,&quot;size&quot;:{&quot;x&quot;:58.59067429513812,&quot;y&quot;:36.50287360216412},&quot;cornerRounding&quot;:{&quot;type&quot;:&quot;ARC_LENGTH&quot;,&quot;global&quot;:5.73385797717378}},&quot;pathStyles&quot;:[{&quot;type&quot;:&quot;FILL&quot;,&quot;fillStyle&quot;:&quot;rgba(244,248,241,1)&quot;},{&quot;type&quot;:&quot;STROKE&quot;,&quot;strokeStyle&quot;:&quot;rgba(70,69,70,1)&quot;,&quot;lineWidth&quot;:1.825143680108206,&quot;lineJoin&quot;:&quot;round&quot;}],&quot;isLocked&quot;:false,&quot;parent&quot;:{&quot;type&quot;:&quot;CHILD&quot;,&quot;parentId&quot;:&quot;d2b2ea60-481a-46ee-bdb9-5bf20a53a0cb&quot;,&quot;order&quot;:&quot;5&quot;},&quot;name&quot;:&quot;Label (light, editable) 4&quot;,&quot;displayName&quot;:&quot;Label (light, editable) 4&quot;,&quot;source&quot;:{&quot;id&quot;:&quot;62606e1c896446dd73b949e3&quot;,&quot;type&quot;:&quot;ASSETS&quot;},&quot;isPremium&quot;:false},&quot;753e5b30-87bf-45cc-a693-cab237f8fcc1&quot;:{&quot;type&quot;:&quot;FIGURE_OBJECT&quot;,&quot;id&quot;:&quot;753e5b30-87bf-45cc-a693-cab237f8fcc1&quot;,&quot;relativeTransform&quot;:{&quot;translate&quot;:{&quot;x&quot;:0,&quot;y&quot;:0},&quot;rotate&quot;:0},&quot;text&quot;:{&quot;textData&quot;:{&quot;lineSpacing&quot;:&quot;normal&quot;,&quot;alignment&quot;:&quot;center&quot;,&quot;lines&quot;:[{&quot;runs&quot;:[{&quot;style&quot;:{&quot;fontFamily&quot;:&quot;Roboto&quot;,&quot;fontSize&quot;:12.776005760757442,&quot;color&quot;:&quot;rgb(0,0,0)&quot;,&quot;fontWeight&quot;:&quot;normal&quot;,&quot;fontStyle&quot;:&quot;normal&quot;,&quot;decoration&quot;:&quot;none&quot;,&quot;script&quot;:&quot;none&quot;},&quot;range&quot;:[0,5]}],&quot;text&quot;:&quot;1X PBS&quot;}],&quot;verticalAlign&quot;:&quot;TOP&quot;,&quot;_lastCaretLocation&quot;:{&quot;lineIndex&quot;:0,&quot;runIndex&quot;:-1,&quot;charIndex&quot;:-1,&quot;endOfLine&quot;:true}},&quot;size&quot;:{&quot;x&quot;:51.559793379721555,&quot;y&quot;:14.601149440865647},&quot;targetSize&quot;:{&quot;x&quot;:51.559793379721555,&quot;y&quot;:2},&quot;format&quot;:&quot;BETTER_TEXT&quot;,&quot;verticalAlign&quot;:&quot;TOP&quot;},&quot;parent&quot;:{&quot;type&quot;:&quot;CHILD&quot;,&quot;parentId&quot;:&quot;608c2787-e19d-4d4c-a30e-8e89ff19fd82&quot;,&quot;order&quot;:&quot;5&quot;}},&quot;bb6fc463-e53b-43f1-bd09-c134fbf93a51&quot;:{&quot;relativeTransform&quot;:{&quot;translate&quot;:{&quot;x&quot;:275.04088631304523,&quot;y&quot;:188.94945878449568},&quot;rotate&quot;:0,&quot;skewX&quot;:0,&quot;scale&quot;:{&quot;x&quot;:1,&quot;y&quot;:1}},&quot;type&quot;:&quot;FIGURE_OBJECT&quot;,&quot;id&quot;:&quot;bb6fc463-e53b-43f1-bd09-c134fbf93a51&quot;,&quot;layout&quot;:{&quot;sizeRatio&quot;:{&quot;x&quot;:0.88,&quot;y&quot;:0.88},&quot;keepAspectRatio&quot;:false},&quot;opacity&quot;:1,&quot;path&quot;:{&quot;type&quot;:&quot;RECT&quot;,&quot;size&quot;:{&quot;x&quot;:64.20390343368967,&quot;y&quot;:40},&quot;cornerRounding&quot;:{&quot;type&quot;:&quot;ARC_LENGTH&quot;,&quot;global&quot;:6.283185307179586}},&quot;pathStyles&quot;:[{&quot;type&quot;:&quot;FILL&quot;,&quot;fillStyle&quot;:&quot;rgba(244,248,241,1)&quot;},{&quot;type&quot;:&quot;STROKE&quot;,&quot;strokeStyle&quot;:&quot;rgba(70,69,70,1)&quot;,&quot;lineWidth&quot;:2,&quot;lineJoin&quot;:&quot;round&quot;}],&quot;isLocked&quot;:false,&quot;parent&quot;:{&quot;type&quot;:&quot;CHILD&quot;,&quot;parentId&quot;:&quot;9946ac0f-cfb2-46fc-b194-a303e7ba7d57&quot;,&quot;order&quot;:&quot;9992&quot;},&quot;name&quot;:&quot;Label (light, editable) 4&quot;,&quot;displayName&quot;:&quot;Label (light, editable) 4&quot;,&quot;source&quot;:{&quot;id&quot;:&quot;62606e1c896446dd73b949e3&quot;,&quot;type&quot;:&quot;ASSETS&quot;},&quot;isPremium&quot;:false},&quot;be50880e-bbf3-43e6-9904-6541fc451c42&quot;:{&quot;type&quot;:&quot;FIGURE_OBJECT&quot;,&quot;id&quot;:&quot;be50880e-bbf3-43e6-9904-6541fc451c42&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15]}],&quot;text&quot;:&quot;Primary Antibody&quot;}],&quot;verticalAlign&quot;:&quot;TOP&quot;,&quot;_lastCaretLocation&quot;:{&quot;lineIndex&quot;:0,&quot;runIndex&quot;:-1,&quot;charIndex&quot;:-1,&quot;endOfLine&quot;:true}},&quot;size&quot;:{&quot;x&quot;:56.49943502164692,&quot;y&quot;:31.82},&quot;targetSize&quot;:{&quot;x&quot;:56.49943502164692,&quot;y&quot;:2},&quot;format&quot;:&quot;BETTER_TEXT&quot;,&quot;verticalAlign&quot;:&quot;TOP&quot;},&quot;parent&quot;:{&quot;type&quot;:&quot;CHILD&quot;,&quot;parentId&quot;:&quot;bb6fc463-e53b-43f1-bd09-c134fbf93a51&quot;,&quot;order&quot;:&quot;5&quot;}},&quot;e674a2f7-518f-4785-95a6-cef7e88fb4fe&quot;:{&quot;relativeTransform&quot;:{&quot;translate&quot;:{&quot;x&quot;:379.90124450971035,&quot;y&quot;:188.94942296482913},&quot;rotate&quot;:0,&quot;skewX&quot;:0,&quot;scale&quot;:{&quot;x&quot;:1,&quot;y&quot;:1}},&quot;type&quot;:&quot;FIGURE_OBJECT&quot;,&quot;id&quot;:&quot;e674a2f7-518f-4785-95a6-cef7e88fb4fe&quot;,&quot;layout&quot;:{&quot;sizeRatio&quot;:{&quot;x&quot;:0.88,&quot;y&quot;:0.88},&quot;keepAspectRatio&quot;:false},&quot;opacity&quot;:1,&quot;path&quot;:{&quot;type&quot;:&quot;RECT&quot;,&quot;size&quot;:{&quot;x&quot;:74.72145774147727,&quot;y&quot;:40},&quot;cornerRounding&quot;:{&quot;type&quot;:&quot;ARC_LENGTH&quot;,&quot;global&quot;:6.283185307179586}},&quot;pathStyles&quot;:[{&quot;type&quot;:&quot;FILL&quot;,&quot;fillStyle&quot;:&quot;rgba(244,248,241,1)&quot;},{&quot;type&quot;:&quot;STROKE&quot;,&quot;strokeStyle&quot;:&quot;rgba(70,69,70,1)&quot;,&quot;lineWidth&quot;:2,&quot;lineJoin&quot;:&quot;round&quot;}],&quot;isLocked&quot;:false,&quot;parent&quot;:{&quot;type&quot;:&quot;CHILD&quot;,&quot;parentId&quot;:&quot;9946ac0f-cfb2-46fc-b194-a303e7ba7d57&quot;,&quot;order&quot;:&quot;9995&quot;},&quot;name&quot;:&quot;Label (light, editable) 4&quot;,&quot;displayName&quot;:&quot;Label (light, editable) 4&quot;,&quot;source&quot;:{&quot;id&quot;:&quot;62606e1c896446dd73b949e3&quot;,&quot;type&quot;:&quot;ASSETS&quot;},&quot;isPremium&quot;:false},&quot;06c3801c-2d4e-44c3-90b7-79139e4d0ff9&quot;:{&quot;type&quot;:&quot;FIGURE_OBJECT&quot;,&quot;id&quot;:&quot;06c3801c-2d4e-44c3-90b7-79139e4d0ff9&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17]}],&quot;text&quot;:&quot;Secondary Antibody&quot;}],&quot;verticalAlign&quot;:&quot;TOP&quot;,&quot;_lastCaretLocation&quot;:{&quot;lineIndex&quot;:0,&quot;runIndex&quot;:0,&quot;charIndex&quot;:9}},&quot;size&quot;:{&quot;x&quot;:65.7548828125,&quot;y&quot;:31.82},&quot;targetSize&quot;:{&quot;x&quot;:65.7548828125,&quot;y&quot;:2},&quot;format&quot;:&quot;BETTER_TEXT&quot;,&quot;verticalAlign&quot;:&quot;TOP&quot;},&quot;parent&quot;:{&quot;type&quot;:&quot;CHILD&quot;,&quot;parentId&quot;:&quot;e674a2f7-518f-4785-95a6-cef7e88fb4fe&quot;,&quot;order&quot;:&quot;5&quot;}},&quot;b94f92a4-9ed2-4106-948c-f6b15ac9a5d8&quot;:{&quot;relativeTransform&quot;:{&quot;translate&quot;:{&quot;x&quot;:177.3574863267693,&quot;y&quot;:188.94940505499596},&quot;rotate&quot;:0,&quot;skewX&quot;:0,&quot;scale&quot;:{&quot;x&quot;:1,&quot;y&quot;:1}},&quot;type&quot;:&quot;FIGURE_OBJECT&quot;,&quot;id&quot;:&quot;b94f92a4-9ed2-4106-948c-f6b15ac9a5d8&quot;,&quot;layout&quot;:{&quot;sizeRatio&quot;:{&quot;x&quot;:0.88,&quot;y&quot;:0.88},&quot;keepAspectRatio&quot;:false},&quot;opacity&quot;:1,&quot;path&quot;:{&quot;type&quot;:&quot;RECT&quot;,&quot;size&quot;:{&quot;x&quot;:64.20390343368967,&quot;y&quot;:40},&quot;cornerRounding&quot;:{&quot;type&quot;:&quot;ARC_LENGTH&quot;,&quot;global&quot;:6.283185307179586}},&quot;pathStyles&quot;:[{&quot;type&quot;:&quot;FILL&quot;,&quot;fillStyle&quot;:&quot;rgba(244,248,241,1)&quot;},{&quot;type&quot;:&quot;STROKE&quot;,&quot;strokeStyle&quot;:&quot;rgba(70,69,70,1)&quot;,&quot;lineWidth&quot;:2,&quot;lineJoin&quot;:&quot;round&quot;}],&quot;isLocked&quot;:false,&quot;parent&quot;:{&quot;type&quot;:&quot;CHILD&quot;,&quot;parentId&quot;:&quot;9946ac0f-cfb2-46fc-b194-a303e7ba7d57&quot;,&quot;order&quot;:&quot;9997&quot;},&quot;name&quot;:&quot;Label (light, editable) 4&quot;,&quot;displayName&quot;:&quot;Label (light, editable) 4&quot;,&quot;source&quot;:{&quot;id&quot;:&quot;62606e1c896446dd73b949e3&quot;,&quot;type&quot;:&quot;ASSETS&quot;},&quot;isPremium&quot;:false},&quot;21969a96-b5b9-41e0-a8f6-36a97d6413b7&quot;:{&quot;type&quot;:&quot;FIGURE_OBJECT&quot;,&quot;id&quot;:&quot;21969a96-b5b9-41e0-a8f6-36a97d6413b7&quot;,&quot;relativeTransform&quot;:{&quot;translate&quot;:{&quot;x&quot;:0,&quot;y&quot;:0},&quot;rotate&quot;:0},&quot;text&quot;:{&quot;textData&quot;:{&quot;lineSpacing&quot;:&quot;normal&quot;,&quot;alignment&quot;:&quot;center&quot;,&quot;lines&quot;:[{&quot;runs&quot;:[{&quot;style&quot;:{&quot;fontFamily&quot;:&quot;Roboto&quot;,&quot;fontSize&quot;:14,&quot;color&quot;:&quot;rgb(0,0,0)&quot;,&quot;fontWeight&quot;:&quot;normal&quot;,&quot;fontStyle&quot;:&quot;normal&quot;,&quot;decoration&quot;:&quot;none&quot;,&quot;script&quot;:&quot;none&quot;},&quot;range&quot;:[0,6]}],&quot;text&quot;:&quot;Antigen&quot;}],&quot;verticalAlign&quot;:&quot;TOP&quot;,&quot;_lastCaretLocation&quot;:{&quot;lineIndex&quot;:0,&quot;runIndex&quot;:-1,&quot;charIndex&quot;:-1,&quot;endOfLine&quot;:true}},&quot;size&quot;:{&quot;x&quot;:56.49943502164692,&quot;y&quot;:16},&quot;targetSize&quot;:{&quot;x&quot;:56.49943502164692,&quot;y&quot;:2},&quot;format&quot;:&quot;BETTER_TEXT&quot;,&quot;verticalAlign&quot;:&quot;TOP&quot;},&quot;parent&quot;:{&quot;type&quot;:&quot;CHILD&quot;,&quot;parentId&quot;:&quot;b94f92a4-9ed2-4106-948c-f6b15ac9a5d8&quot;,&quot;order&quot;:&quot;5&quot;}},&quot;e2ec21ba-ffb7-4969-9724-d72f0af7bbb0&quot;:{&quot;id&quot;:&quot;e2ec21ba-ffb7-4969-9724-d72f0af7bbb0&quot;,&quot;name&quot;:&quot;Lyophilization vial (amber, 10mL, with liquid)&quot;,&quot;displayName&quot;:&quot;&quot;,&quot;type&quot;:&quot;FIGURE_OBJECT&quot;,&quot;relativeTransform&quot;:{&quot;translate&quot;:{&quot;x&quot;:-513.5139127385437,&quot;y&quot;:-136.16847501566997},&quot;rotate&quot;:0,&quot;skewX&quot;:0,&quot;scale&quot;:{&quot;x&quot;:0.5444493244786208,&quot;y&quot;:0.5444493244786208}},&quot;image&quot;:{&quot;url&quot;:&quot;https://icons.biorender.com/biorender/62963d77dcf10000282b3ec7/20220531160930/image/lyophyilisation-vial-amber-10ml-with-liquid.png&quot;,&quot;fallbackUrl&quot;:&quot;https://res.cloudinary.com/dlcjuc3ej/image/upload/v1654013370/qvx8efddtz9vkdmnvld5.svg#/keystone/api/icons/62963d77dcf10000282b3ec7/20220531160930/image/lyophyilisation-vial-amber-10ml-with-liquid.svg&quot;,&quot;isPremium&quot;:false,&quot;size&quot;:{&quot;x&quot;:100,&quot;y&quot;:192.85714285714286}},&quot;source&quot;:{&quot;id&quot;:&quot;62963d77dcf10000282b3ec7&quot;,&quot;type&quot;:&quot;ASSETS&quot;},&quot;isPremium&quot;:false,&quot;parent&quot;:{&quot;type&quot;:&quot;CHILD&quot;,&quot;parentId&quot;:&quot;9946ac0f-cfb2-46fc-b194-a303e7ba7d57&quot;,&quot;order&quot;:&quot;9999&quot;},&quot;styles&quot;:{&quot;liquid&quot;:[{&quot;styleName&quot;:&quot;MONOCHROME_COLOR&quot;,&quot;index&quot;:0,&quot;color&quot;:&quot;#898982&quot;}]}},&quot;d2b2ea60-481a-46ee-bdb9-5bf20a53a0cb&quot;:{&quot;type&quot;:&quot;FIGURE_OBJECT&quot;,&quot;id&quot;:&quot;d2b2ea60-481a-46ee-bdb9-5bf20a53a0cb&quot;,&quot;parent&quot;:{&quot;type&quot;:&quot;CHILD&quot;,&quot;parentId&quot;:&quot;9946ac0f-cfb2-46fc-b194-a303e7ba7d57&quot;,&quot;order&quot;:&quot;999&quot;},&quot;relativeTransform&quot;:{&quot;translate&quot;:{&quot;x&quot;:24.038829120641083,&quot;y&quot;:-17.956930490606098},&quot;rotate&quot;:0}},&quot;47898894-3e3d-4ceb-a5a3-1ae31c5e1716&quot;:{&quot;type&quot;:&quot;FIGURE_OBJECT&quot;,&quot;id&quot;:&quot;47898894-3e3d-4ceb-a5a3-1ae31c5e1716&quot;,&quot;parent&quot;:{&quot;type&quot;:&quot;CHILD&quot;,&quot;parentId&quot;:&quot;9946ac0f-cfb2-46fc-b194-a303e7ba7d57&quot;,&quot;order&quot;:&quot;99&quot;},&quot;relativeTransform&quot;:{&quot;translate&quot;:{&quot;x&quot;:-19.471059623744523,&quot;y&quot;:4.575374876362517},&quot;rotate&quot;:0}},&quot;69297dfd-67ef-4037-879c-39a9f64b68c7&quot;:{&quot;type&quot;:&quot;FIGURE_OBJECT&quot;,&quot;id&quot;:&quot;69297dfd-67ef-4037-879c-39a9f64b68c7&quot;,&quot;parent&quot;:{&quot;type&quot;:&quot;CHILD&quot;,&quot;parentId&quot;:&quot;9946ac0f-cfb2-46fc-b194-a303e7ba7d57&quot;,&quot;order&quot;:&quot;995&quot;},&quot;relativeTransform&quot;:{&quot;translate&quot;:{&quot;x&quot;:-19.471059623744523,&quot;y&quot;:79.25664949380574},&quot;rotate&quot;:0,&quot;skewX&quot;:0,&quot;scale&quot;:{&quot;x&quot;:1,&quot;y&quot;:1}}},&quot;ef805415-2834-4430-be6e-810758994fb2&quot;:{&quot;type&quot;:&quot;FIGURE_OBJECT&quot;,&quot;id&quot;:&quot;ef805415-2834-4430-be6e-810758994fb2&quot;,&quot;parent&quot;:{&quot;type&quot;:&quot;CHILD&quot;,&quot;parentId&quot;:&quot;9946ac0f-cfb2-46fc-b194-a303e7ba7d57&quot;,&quot;order&quot;:&quot;998&quot;},&quot;relativeTransform&quot;:{}},&quot;85aad8ff-a19d-474a-97d5-2e0d71d2676f&quot;:{&quot;relativeTransform&quot;:{&quot;translate&quot;:{&quot;x&quot;:275.04113196602924,&quot;y&quot;:122.51847218040095},&quot;rotate&quot;:0,&quot;skewX&quot;:0,&quot;scale&quot;:{&quot;x&quot;:1,&quot;y&quot;:1}},&quot;type&quot;:&quot;FIGURE_OBJECT&quot;,&quot;id&quot;:&quot;85aad8ff-a19d-474a-97d5-2e0d71d2676f&quot;,&quot;layout&quot;:{&quot;sizeRatio&quot;:{&quot;x&quot;:0.88,&quot;y&quot;:0.88},&quot;keepAspectRatio&quot;:false},&quot;opacity&quot;:1,&quot;path&quot;:{&quot;type&quot;:&quot;RECT&quot;,&quot;size&quot;:{&quot;x&quot;:48.46009956189491,&quot;y&quot;:30.191372779659666},&quot;cornerRounding&quot;:{&quot;type&quot;:&quot;ARC_LENGTH&quot;,&quot;global&quot;:4.742449746318483}},&quot;pathStyles&quot;:[{&quot;type&quot;:&quot;FILL&quot;,&quot;fillStyle&quot;:&quot;rgba(244,248,241,1)&quot;},{&quot;type&quot;:&quot;STROKE&quot;,&quot;strokeStyle&quot;:&quot;rgba(70,69,70,1)&quot;,&quot;lineWidth&quot;:1.5095686389829834,&quot;lineJoin&quot;:&quot;round&quot;}],&quot;isLocked&quot;:false,&quot;parent&quot;:{&quot;type&quot;:&quot;CHILD&quot;,&quot;parentId&quot;:&quot;9946ac0f-cfb2-46fc-b194-a303e7ba7d57&quot;,&quot;order&quot;:&quot;99992&quot;},&quot;name&quot;:&quot;Label (light, editable) 4&quot;,&quot;displayName&quot;:&quot;Label (light, editable) 4&quot;,&quot;source&quot;:{&quot;id&quot;:&quot;62606e1c896446dd73b949e3&quot;,&quot;type&quot;:&quot;ASSETS&quot;},&quot;isPremium&quot;:false},&quot;0e23dd02-57b5-4f25-9608-dc1987473619&quot;:{&quot;type&quot;:&quot;FIGURE_OBJECT&quot;,&quot;id&quot;:&quot;0e23dd02-57b5-4f25-9608-dc1987473619&quot;,&quot;relativeTransform&quot;:{&quot;translate&quot;:{&quot;x&quot;:0,&quot;y&quot;:0},&quot;rotate&quot;:0},&quot;text&quot;:{&quot;textData&quot;:{&quot;lineSpacing&quot;:&quot;normal&quot;,&quot;alignment&quot;:&quot;center&quot;,&quot;lines&quot;:[{&quot;runs&quot;:[{&quot;style&quot;:{&quot;fontFamily&quot;:&quot;Roboto&quot;,&quot;fontSize&quot;:14.08930729717451,&quot;color&quot;:&quot;rgb(0,0,0)&quot;,&quot;fontWeight&quot;:&quot;normal&quot;,&quot;fontStyle&quot;:&quot;normal&quot;,&quot;decoration&quot;:&quot;none&quot;,&quot;script&quot;:&quot;none&quot;},&quot;range&quot;:[0,5]}],&quot;text&quot;:&quot;1 X PA&quot;}],&quot;verticalAlign&quot;:&quot;TOP&quot;,&quot;_lastCaretLocation&quot;:{&quot;lineIndex&quot;:0,&quot;runIndex&quot;:-1,&quot;charIndex&quot;:-1,&quot;endOfLine&quot;:true}},&quot;size&quot;:{&quot;x&quot;:42.644887614467514,&quot;y&quot;:16.605255028812817},&quot;targetSize&quot;:{&quot;x&quot;:42.644887614467514,&quot;y&quot;:2},&quot;format&quot;:&quot;BETTER_TEXT&quot;,&quot;verticalAlign&quot;:&quot;TOP&quot;},&quot;parent&quot;:{&quot;type&quot;:&quot;CHILD&quot;,&quot;parentId&quot;:&quot;85aad8ff-a19d-474a-97d5-2e0d71d2676f&quot;,&quot;order&quot;:&quot;5&quot;}},&quot;486468f9-832d-45ad-ae63-db2f36037d52&quot;:{&quot;relativeTransform&quot;:{&quot;translate&quot;:{&quot;x&quot;:379.90118158824384,&quot;y&quot;:122.51844514427825},&quot;rotate&quot;:0,&quot;skewX&quot;:0,&quot;scale&quot;:{&quot;x&quot;:1,&quot;y&quot;:1}},&quot;type&quot;:&quot;FIGURE_OBJECT&quot;,&quot;id&quot;:&quot;486468f9-832d-45ad-ae63-db2f36037d52&quot;,&quot;layout&quot;:{&quot;sizeRatio&quot;:{&quot;x&quot;:0.88,&quot;y&quot;:0.88},&quot;keepAspectRatio&quot;:false},&quot;opacity&quot;:1,&quot;path&quot;:{&quot;type&quot;:&quot;RECT&quot;,&quot;size&quot;:{&quot;x&quot;:56.39858463281317,&quot;y&quot;:30.191372779659666},&quot;cornerRounding&quot;:{&quot;type&quot;:&quot;ARC_LENGTH&quot;,&quot;global&quot;:4.742449746318483}},&quot;pathStyles&quot;:[{&quot;type&quot;:&quot;FILL&quot;,&quot;fillStyle&quot;:&quot;rgba(244,248,241,1)&quot;},{&quot;type&quot;:&quot;STROKE&quot;,&quot;strokeStyle&quot;:&quot;rgba(70,69,70,1)&quot;,&quot;lineWidth&quot;:1.5095686389829834,&quot;lineJoin&quot;:&quot;round&quot;}],&quot;isLocked&quot;:false,&quot;parent&quot;:{&quot;type&quot;:&quot;CHILD&quot;,&quot;parentId&quot;:&quot;9946ac0f-cfb2-46fc-b194-a303e7ba7d57&quot;,&quot;order&quot;:&quot;99995&quot;},&quot;name&quot;:&quot;Label (light, editable) 4&quot;,&quot;displayName&quot;:&quot;Label (light, editable) 4&quot;,&quot;source&quot;:{&quot;id&quot;:&quot;62606e1c896446dd73b949e3&quot;,&quot;type&quot;:&quot;ASSETS&quot;},&quot;isPremium&quot;:false},&quot;d6d1866d-c968-4197-b41d-7a13e2fae809&quot;:{&quot;type&quot;:&quot;FIGURE_OBJECT&quot;,&quot;id&quot;:&quot;d6d1866d-c968-4197-b41d-7a13e2fae809&quot;,&quot;relativeTransform&quot;:{&quot;translate&quot;:{&quot;x&quot;:0,&quot;y&quot;:0},&quot;rotate&quot;:0},&quot;text&quot;:{&quot;textData&quot;:{&quot;lineSpacing&quot;:&quot;normal&quot;,&quot;alignment&quot;:&quot;center&quot;,&quot;lines&quot;:[{&quot;runs&quot;:[{&quot;style&quot;:{&quot;fontFamily&quot;:&quot;Roboto&quot;,&quot;fontSize&quot;:14.08930729717451,&quot;color&quot;:&quot;rgb(0,0,0)&quot;,&quot;fontWeight&quot;:&quot;normal&quot;,&quot;fontStyle&quot;:&quot;normal&quot;,&quot;decoration&quot;:&quot;none&quot;,&quot;script&quot;:&quot;none&quot;},&quot;range&quot;:[0,5]}],&quot;text&quot;:&quot;1 X SA&quot;}],&quot;verticalAlign&quot;:&quot;TOP&quot;,&quot;_lastCaretLocation&quot;:{&quot;lineIndex&quot;:0,&quot;runIndex&quot;:-1,&quot;charIndex&quot;:-1,&quot;endOfLine&quot;:true}},&quot;size&quot;:{&quot;x&quot;:49.630754476875595,&quot;y&quot;:16.605255028812817},&quot;targetSize&quot;:{&quot;x&quot;:49.630754476875595,&quot;y&quot;:2},&quot;format&quot;:&quot;BETTER_TEXT&quot;,&quot;verticalAlign&quot;:&quot;TOP&quot;},&quot;parent&quot;:{&quot;type&quot;:&quot;CHILD&quot;,&quot;parentId&quot;:&quot;486468f9-832d-45ad-ae63-db2f36037d52&quot;,&quot;order&quot;:&quot;5&quot;}},&quot;66729d21-c6e9-4fb5-835f-1cb7e1a6e634&quot;:{&quot;relativeTransform&quot;:{&quot;translate&quot;:{&quot;x&quot;:185.47459633076087,&quot;y&quot;:122.5188287672714},&quot;rotate&quot;:0,&quot;skewX&quot;:0,&quot;scale&quot;:{&quot;x&quot;:1,&quot;y&quot;:1}},&quot;type&quot;:&quot;FIGURE_OBJECT&quot;,&quot;id&quot;:&quot;66729d21-c6e9-4fb5-835f-1cb7e1a6e634&quot;,&quot;layout&quot;:{&quot;sizeRatio&quot;:{&quot;x&quot;:0.88,&quot;y&quot;:0.88},&quot;keepAspectRatio&quot;:false},&quot;opacity&quot;:1,&quot;path&quot;:{&quot;type&quot;:&quot;RECT&quot;,&quot;size&quot;:{&quot;x&quot;:48.46009956189491,&quot;y&quot;:30.191372779659666},&quot;cornerRounding&quot;:{&quot;type&quot;:&quot;ARC_LENGTH&quot;,&quot;global&quot;:4.742449746318483}},&quot;pathStyles&quot;:[{&quot;type&quot;:&quot;FILL&quot;,&quot;fillStyle&quot;:&quot;rgba(244,248,241,1)&quot;},{&quot;type&quot;:&quot;STROKE&quot;,&quot;strokeStyle&quot;:&quot;rgba(70,69,70,1)&quot;,&quot;lineWidth&quot;:1.5095686389829834,&quot;lineJoin&quot;:&quot;round&quot;}],&quot;isLocked&quot;:false,&quot;parent&quot;:{&quot;type&quot;:&quot;CHILD&quot;,&quot;parentId&quot;:&quot;9946ac0f-cfb2-46fc-b194-a303e7ba7d57&quot;,&quot;order&quot;:&quot;99997&quot;},&quot;name&quot;:&quot;Label (light, editable) 4&quot;,&quot;displayName&quot;:&quot;Label (light, editable) 4&quot;,&quot;source&quot;:{&quot;id&quot;:&quot;62606e1c896446dd73b949e3&quot;,&quot;type&quot;:&quot;ASSETS&quot;},&quot;isPremium&quot;:false},&quot;9a4c9f0e-86c5-4736-9436-209ef426bed7&quot;:{&quot;type&quot;:&quot;FIGURE_OBJECT&quot;,&quot;id&quot;:&quot;9a4c9f0e-86c5-4736-9436-209ef426bed7&quot;,&quot;relativeTransform&quot;:{&quot;translate&quot;:{&quot;x&quot;:0,&quot;y&quot;:0},&quot;rotate&quot;:0},&quot;text&quot;:{&quot;textData&quot;:{&quot;lineSpacing&quot;:&quot;normal&quot;,&quot;alignment&quot;:&quot;center&quot;,&quot;lines&quot;:[{&quot;runs&quot;:[{&quot;style&quot;:{&quot;fontFamily&quot;:&quot;Roboto&quot;,&quot;fontSize&quot;:14.08930729717451,&quot;color&quot;:&quot;rgb(0,0,0)&quot;,&quot;fontWeight&quot;:&quot;normal&quot;,&quot;fontStyle&quot;:&quot;normal&quot;,&quot;decoration&quot;:&quot;none&quot;,&quot;script&quot;:&quot;none&quot;},&quot;range&quot;:[0,5]}],&quot;text&quot;:&quot;1 X Ag&quot;}],&quot;verticalAlign&quot;:&quot;TOP&quot;,&quot;_lastCaretLocation&quot;:{&quot;lineIndex&quot;:0,&quot;runIndex&quot;:-1,&quot;charIndex&quot;:-1,&quot;endOfLine&quot;:true}},&quot;size&quot;:{&quot;x&quot;:42.644887614467514,&quot;y&quot;:16.605255028812817},&quot;targetSize&quot;:{&quot;x&quot;:42.644887614467514,&quot;y&quot;:2},&quot;format&quot;:&quot;BETTER_TEXT&quot;,&quot;verticalAlign&quot;:&quot;TOP&quot;},&quot;parent&quot;:{&quot;type&quot;:&quot;CHILD&quot;,&quot;parentId&quot;:&quot;66729d21-c6e9-4fb5-835f-1cb7e1a6e634&quot;,&quot;order&quot;:&quot;5&quot;}},&quot;ba320431-294f-4c88-88d9-68332053d7c5&quot;:{&quot;relativeTransform&quot;:{&quot;translate&quot;:{&quot;x&quot;:-362.44367564553727,&quot;y&quot;:-119.3127443555112},&quot;rotate&quot;:0,&quot;skewX&quot;:0,&quot;scale&quot;:{&quot;x&quot;:1,&quot;y&quot;:1}},&quot;type&quot;:&quot;FIGURE_OBJECT&quot;,&quot;id&quot;:&quot;ba320431-294f-4c88-88d9-68332053d7c5&quot;,&quot;layout&quot;:{&quot;sizeRatio&quot;:{&quot;x&quot;:0.88,&quot;y&quot;:0.88},&quot;keepAspectRatio&quot;:false},&quot;opacity&quot;:1,&quot;path&quot;:{&quot;type&quot;:&quot;RECT&quot;,&quot;size&quot;:{&quot;x&quot;:88.32133491158463,&quot;y&quot;:55.02552348880384},&quot;cornerRounding&quot;:{&quot;type&quot;:&quot;ARC_LENGTH&quot;,&quot;global&quot;:8.643389017617936}},&quot;pathStyles&quot;:[{&quot;type&quot;:&quot;FILL&quot;,&quot;fillStyle&quot;:&quot;rgba(242, 226, 90, 1)&quot;},{&quot;type&quot;:&quot;STROKE&quot;,&quot;strokeStyle&quot;:&quot;rgba(70,69,70,1)&quot;,&quot;lineWidth&quot;:2.7512761744401923,&quot;lineJoin&quot;:&quot;round&quot;}],&quot;isLocked&quot;:false,&quot;parent&quot;:{&quot;type&quot;:&quot;CHILD&quot;,&quot;parentId&quot;:&quot;9946ac0f-cfb2-46fc-b194-a303e7ba7d57&quot;,&quot;order&quot;:&quot;997&quot;},&quot;name&quot;:&quot;Label (light, editable) 4&quot;,&quot;displayName&quot;:&quot;Label (light, editable) 4&quot;,&quot;source&quot;:{&quot;id&quot;:&quot;62606e1c896446dd73b949e3&quot;,&quot;type&quot;:&quot;ASSETS&quot;},&quot;isPremium&quot;:false},&quot;92ccddf3-66aa-467b-a8cc-ba74e7057f42&quot;:{&quot;type&quot;:&quot;FIGURE_OBJECT&quot;,&quot;id&quot;:&quot;92ccddf3-66aa-467b-a8cc-ba74e7057f42&quot;,&quot;relativeTransform&quot;:{&quot;translate&quot;:{&quot;x&quot;:0,&quot;y&quot;:0},&quot;rotate&quot;:0},&quot;text&quot;:{&quot;textData&quot;:{&quot;lineSpacing&quot;:&quot;normal&quot;,&quot;alignment&quot;:&quot;center&quot;,&quot;lines&quot;:[{&quot;runs&quot;:[{&quot;style&quot;:{&quot;fontFamily&quot;:&quot;Roboto&quot;,&quot;fontSize&quot;:19.258933221081346,&quot;color&quot;:&quot;rgb(0,0,0)&quot;,&quot;fontWeight&quot;:&quot;normal&quot;,&quot;fontStyle&quot;:&quot;normal&quot;,&quot;decoration&quot;:&quot;none&quot;,&quot;script&quot;:&quot;none&quot;},&quot;range&quot;:[0,6]}],&quot;text&quot;:&quot;10X PBS&quot;}],&quot;verticalAlign&quot;:&quot;TOP&quot;,&quot;_lastCaretLocation&quot;:{&quot;lineIndex&quot;:0,&quot;runIndex&quot;:-1,&quot;charIndex&quot;:-1,&quot;endOfLine&quot;:true}},&quot;size&quot;:{&quot;x&quot;:77.72277472219446,&quot;y&quot;:22.74873542514568},&quot;targetSize&quot;:{&quot;x&quot;:77.72277472219446,&quot;y&quot;:2},&quot;format&quot;:&quot;BETTER_TEXT&quot;,&quot;verticalAlign&quot;:&quot;TOP&quot;},&quot;parent&quot;:{&quot;type&quot;:&quot;CHILD&quot;,&quot;parentId&quot;:&quot;ba320431-294f-4c88-88d9-68332053d7c5&quot;,&quot;order&quot;:&quot;5&quot;}},&quot;05031180-4190-4336-b2ea-d1e301543f3d&quot;:{&quot;id&quot;:&quot;05031180-4190-4336-b2ea-d1e301543f3d&quot;,&quot;name&quot;:&quot;Pill bottle&quot;,&quot;displayName&quot;:&quot;&quot;,&quot;type&quot;:&quot;FIGURE_OBJECT&quot;,&quot;relativeTransform&quot;:{&quot;translate&quot;:{&quot;x&quot;:-361.70152409360605,&quot;y&quot;:-149.96913097451085},&quot;rotate&quot;:0,&quot;skewX&quot;:0,&quot;scale&quot;:{&quot;x&quot;:1.2302740347074455,&quot;y&quot;:1.2302740347074455}},&quot;image&quot;:{&quot;url&quot;:&quot;https://icons.biorender.com/biorender/5ca228c36f3d693300ae2b67/pill-bottle.png&quot;,&quot;fallbackUrl&quot;:&quot;https://res.cloudinary.com/dlcjuc3ej/image/upload/v1554131136/yixyjn8bso8mpbwxukok.svg#/keystone/api/icons/5ca228c36f3d693300ae2b67/pill-bottle.svg#/keystone/api/icons/5ca228c36f3d693300ae2b67/pill-bottle.svg&quot;,&quot;isPremium&quot;:false,&quot;size&quot;:{&quot;x&quot;:100,&quot;y&quot;:185.37549407114625}},&quot;source&quot;:{&quot;id&quot;:&quot;5ca2284b6f3d693300ae2b63&quot;,&quot;type&quot;:&quot;ASSETS&quot;},&quot;isPremium&quot;:false,&quot;parent&quot;:{&quot;type&quot;:&quot;CHILD&quot;,&quot;parentId&quot;:&quot;9946ac0f-cfb2-46fc-b194-a303e7ba7d57&quot;,&quot;order&quot;:&quot;4&quot;},&quot;styles&quot;:{&quot;lid&quot;:[{&quot;styleName&quot;:&quot;MONOCHROME_COLOR&quot;,&quot;index&quot;:0,&quot;color&quot;:&quot;#2EB41A&quot;}]}},&quot;f489802d-3f6f-413d-bf49-5fbeecdea75c&quot;:{&quot;relativeTransform&quot;:{&quot;translate&quot;:{&quot;x&quot;:-240.63686477981918,&quot;y&quot;:-113.56955552928429},&quot;rotate&quot;:0,&quot;skewX&quot;:0,&quot;scale&quot;:{&quot;x&quot;:1,&quot;y&quot;:1}},&quot;type&quot;:&quot;FIGURE_OBJECT&quot;,&quot;id&quot;:&quot;f489802d-3f6f-413d-bf49-5fbeecdea75c&quot;,&quot;layout&quot;:{&quot;sizeRatio&quot;:{&quot;x&quot;:0.88,&quot;y&quot;:0.88},&quot;keepAspectRatio&quot;:false},&quot;opacity&quot;:1,&quot;path&quot;:{&quot;type&quot;:&quot;RECT&quot;,&quot;size&quot;:{&quot;x&quot;:69.8845012128116,&quot;y&quot;:59.590257475846045},&quot;cornerRounding&quot;:{&quot;type&quot;:&quot;ARC_LENGTH&quot;,&quot;global&quot;:6.8391055330991675}},&quot;pathStyles&quot;:[{&quot;type&quot;:&quot;FILL&quot;,&quot;fillStyle&quot;:&quot;rgba(242, 226, 90, 1)&quot;},{&quot;type&quot;:&quot;STROKE&quot;,&quot;strokeStyle&quot;:&quot;rgba(70,69,70,1)&quot;,&quot;lineWidth&quot;:2.1769549038397296,&quot;lineJoin&quot;:&quot;round&quot;}],&quot;isLocked&quot;:false,&quot;parent&quot;:{&quot;type&quot;:&quot;CHILD&quot;,&quot;parentId&quot;:&quot;9946ac0f-cfb2-46fc-b194-a303e7ba7d57&quot;,&quot;order&quot;:&quot;99998&quot;},&quot;name&quot;:&quot;Label (light, editable) 4&quot;,&quot;displayName&quot;:&quot;Label (light, editable) 4&quot;,&quot;source&quot;:{&quot;id&quot;:&quot;62606e1c896446dd73b949e3&quot;,&quot;type&quot;:&quot;ASSETS&quot;},&quot;isPremium&quot;:false},&quot;d7f7a5e8-8c72-4c2c-b5ce-021818df641e&quot;:{&quot;type&quot;:&quot;FIGURE_OBJECT&quot;,&quot;id&quot;:&quot;d7f7a5e8-8c72-4c2c-b5ce-021818df641e&quot;,&quot;relativeTransform&quot;:{&quot;translate&quot;:{&quot;x&quot;:0,&quot;y&quot;:0},&quot;rotate&quot;:0},&quot;text&quot;:{&quot;textData&quot;:{&quot;lineSpacing&quot;:&quot;normal&quot;,&quot;alignment&quot;:&quot;center&quot;,&quot;lines&quot;:[{&quot;runs&quot;:[{&quot;style&quot;:{&quot;fontFamily&quot;:&quot;Roboto&quot;,&quot;fontSize&quot;:15.238684326878108,&quot;color&quot;:&quot;rgb(0,0,0)&quot;,&quot;fontWeight&quot;:&quot;normal&quot;,&quot;fontStyle&quot;:&quot;normal&quot;,&quot;decoration&quot;:&quot;none&quot;,&quot;script&quot;:&quot;none&quot;},&quot;range&quot;:[0,11]}],&quot;text&quot;:&quot;10% Tween 20&quot;}],&quot;verticalAlign&quot;:&quot;TOP&quot;,&quot;_lastCaretLocation&quot;:{&quot;lineIndex&quot;:0,&quot;runIndex&quot;:-1,&quot;charIndex&quot;:-1,&quot;endOfLine&quot;:true}},&quot;size&quot;:{&quot;x&quot;:61.498361067274196,&quot;y&quot;:52.439426578744516},&quot;targetSize&quot;:{&quot;x&quot;:61.498361067274196,&quot;y&quot;:2},&quot;format&quot;:&quot;BETTER_TEXT&quot;,&quot;verticalAlign&quot;:&quot;TOP&quot;},&quot;parent&quot;:{&quot;type&quot;:&quot;CHILD&quot;,&quot;parentId&quot;:&quot;f489802d-3f6f-413d-bf49-5fbeecdea75c&quot;,&quot;order&quot;:&quot;5&quot;}},&quot;d9b23dbe-f232-49d3-a645-96b527f4b503&quot;:{&quot;id&quot;:&quot;d9b23dbe-f232-49d3-a645-96b527f4b503&quot;,&quot;name&quot;:&quot;Pill bottle&quot;,&quot;displayName&quot;:&quot;&quot;,&quot;type&quot;:&quot;FIGURE_OBJECT&quot;,&quot;relativeTransform&quot;:{&quot;translate&quot;:{&quot;x&quot;:-240.63671266130996,&quot;y&quot;:-125.46356130567527},&quot;rotate&quot;:0,&quot;skewX&quot;:0,&quot;scale&quot;:{&quot;x&quot;:0.9658853281914899,&quot;y&quot;:0.9658853281914899}},&quot;image&quot;:{&quot;url&quot;:&quot;https://icons.biorender.com/biorender/5ca228c36f3d693300ae2b67/pill-bottle.png&quot;,&quot;fallbackUrl&quot;:&quot;https://res.cloudinary.com/dlcjuc3ej/image/upload/v1554131136/yixyjn8bso8mpbwxukok.svg#/keystone/api/icons/5ca228c36f3d693300ae2b67/pill-bottle.svg#/keystone/api/icons/5ca228c36f3d693300ae2b67/pill-bottle.svg&quot;,&quot;isPremium&quot;:false,&quot;size&quot;:{&quot;x&quot;:100,&quot;y&quot;:185.37549407114625}},&quot;source&quot;:{&quot;id&quot;:&quot;5ca2284b6f3d693300ae2b63&quot;,&quot;type&quot;:&quot;ASSETS&quot;},&quot;isPremium&quot;:false,&quot;parent&quot;:{&quot;type&quot;:&quot;CHILD&quot;,&quot;parentId&quot;:&quot;9946ac0f-cfb2-46fc-b194-a303e7ba7d57&quot;,&quot;order&quot;:&quot;999975&quot;},&quot;styles&quot;:{&quot;lid&quot;:[{&quot;styleName&quot;:&quot;MONOCHROME_COLOR&quot;,&quot;index&quot;:0,&quot;color&quot;:&quot;#2EB41A&quot;}]}},&quot;90ba1523-e38e-43ca-a5c5-7eebce3f582f&quot;:{&quot;id&quot;:&quot;90ba1523-e38e-43ca-a5c5-7eebce3f582f&quot;,&quot;name&quot;:&quot;Graduated cylinder&quot;,&quot;displayName&quot;:&quot;&quot;,&quot;type&quot;:&quot;FIGURE_OBJECT&quot;,&quot;relativeTransform&quot;:{&quot;translate&quot;:{&quot;x&quot;:471.92174322377,&quot;y&quot;:-81.88234028683183},&quot;rotate&quot;:0,&quot;skewX&quot;:0,&quot;scale&quot;:{&quot;x&quot;:1,&quot;y&quot;:1}},&quot;image&quot;:{&quot;url&quot;:&quot;https://icons.biorender.com/biorender/5c87f1cb97c63c33009ba18c/graduated-cylinder.png&quot;,&quot;fallbackUrl&quot;:&quot;https://res.cloudinary.com/dlcjuc3ej/image/upload/v1552413126/j4xnqcurvaptiv1aidfe.svg#/keystone/api/icons/5c87f1cb97c63c33009ba18c/graduated-cylinder.svg#/keystone/api/icons/5c87f1cb97c63c33009ba18c/graduated-cylinder.svg&quot;,&quot;isPremium&quot;:false,&quot;size&quot;:{&quot;x&quot;:100,&quot;y&quot;:263.4868421052632}},&quot;source&quot;:{&quot;id&quot;:&quot;5c87f18397c63c33009ba189&quot;,&quot;type&quot;:&quot;ASSETS&quot;},&quot;isPremium&quot;:false,&quot;parent&quot;:{&quot;type&quot;:&quot;CHILD&quot;,&quot;parentId&quot;:&quot;9946ac0f-cfb2-46fc-b194-a303e7ba7d57&quot;,&quot;order&quot;:&quot;99999&quot;}},&quot;d525c739-a784-43e9-89ed-4ae60f217032&quot;:{&quot;type&quot;:&quot;FIGURE_OBJECT&quot;,&quot;id&quot;:&quot;d525c739-a784-43e9-89ed-4ae60f217032&quot;,&quot;relativeTransform&quot;:{&quot;translate&quot;:{&quot;x&quot;:0,&quot;y&quot;:-10},&quot;rotate&quot;:0,&quot;skewX&quot;:0,&quot;scale&quot;:{&quot;x&quot;:1,&quot;y&quot;:1}},&quot;opacity&quot;:1,&quot;path&quot;:{&quot;type&quot;:&quot;POLY_LINE&quot;,&quot;points&quot;:[{&quot;x&quot;:147.8240570117033,&quot;y&quot;:-179.70768544699456},{&quot;x&quot;:227.8257842991921,&quot;y&quot;:-159.96679648485613},{&quot;x&quot;:253.75145817607904,&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5&quot;},&quot;connectorInfo&quot;:{&quot;connectedObjects&quot;:[],&quot;type&quot;:&quot;QUADRATIC&quot;,&quot;offset&quot;:{&quot;x&quot;:0,&quot;y&quot;:0},&quot;bending&quot;:-0.1,&quot;firstElementIsHead&quot;:true,&quot;customized&quot;:false}},&quot;d8dbe2f8-9426-4ea9-8c4b-378129b89429&quot;:{&quot;type&quot;:&quot;FIGURE_OBJECT&quot;,&quot;id&quot;:&quot;d8dbe2f8-9426-4ea9-8c4b-378129b89429&quot;,&quot;relativeTransform&quot;:{&quot;translate&quot;:{&quot;x&quot;:5.795982090166746,&quot;y&quot;:99.1423641666095},&quot;rotate&quot;:0,&quot;skewX&quot;:0,&quot;scale&quot;:{&quot;x&quot;:1,&quot;y&quot;:1}},&quot;opacity&quot;:1,&quot;path&quot;:{&quot;type&quot;:&quot;POLY_LINE&quot;,&quot;points&quot;:[{&quot;x&quot;:147.8240570117033,&quot;y&quot;:-179.70768544699456},{&quot;x&quot;:227.8257842991921,&quot;y&quot;:-159.96679648485613},{&quot;x&quot;:253.75145817607904,&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7&quot;},&quot;connectorInfo&quot;:{&quot;connectedObjects&quot;:[],&quot;type&quot;:&quot;QUADRATIC&quot;,&quot;offset&quot;:{&quot;x&quot;:0,&quot;y&quot;:0},&quot;bending&quot;:-0.1,&quot;firstElementIsHead&quot;:true,&quot;customized&quot;:false}},&quot;ce555c37-3a73-4783-9334-6ed7f054be83&quot;:{&quot;type&quot;:&quot;FIGURE_OBJECT&quot;,&quot;id&quot;:&quot;ce555c37-3a73-4783-9334-6ed7f054be83&quot;,&quot;relativeTransform&quot;:{&quot;translate&quot;:{&quot;x&quot;:-20.239967597189157,&quot;y&quot;:100.12435222672066},&quot;rotate&quot;:0},&quot;opacity&quot;:1,&quot;path&quot;:{&quot;type&quot;:&quot;POLY_LINE&quot;,&quot;points&quot;:[{&quot;x&quot;:182.23000493190952,&quot;y&quot;:-179.70768544699456},{&quot;x&quot;:312.08838364233566,&quot;y&quot;:-159.96679648485613},{&quot;x&quot;:347.6028083154023,&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8&quot;},&quot;connectorInfo&quot;:{&quot;connectedObjects&quot;:[],&quot;type&quot;:&quot;QUADRATIC&quot;,&quot;offset&quot;:{&quot;x&quot;:0,&quot;y&quot;:0},&quot;bending&quot;:-0.1,&quot;firstElementIsHead&quot;:true,&quot;customized&quot;:false}},&quot;2a3eed3f-3cbb-4622-a3d5-1f84d89e3f9f&quot;:{&quot;type&quot;:&quot;FIGURE_OBJECT&quot;,&quot;id&quot;:&quot;2a3eed3f-3cbb-4622-a3d5-1f84d89e3f9f&quot;,&quot;relativeTransform&quot;:{&quot;translate&quot;:{&quot;x&quot;:15.950273004638404,&quot;y&quot;:100.12433431688746},&quot;rotate&quot;:0,&quot;skewX&quot;:0,&quot;scale&quot;:{&quot;x&quot;:1,&quot;y&quot;:1}},&quot;opacity&quot;:1,&quot;path&quot;:{&quot;type&quot;:&quot;POLY_LINE&quot;,&quot;points&quot;:[{&quot;x&quot;:173.87484069580975,&quot;y&quot;:-179.70768544699456},{&quot;x&quot;:335.68625905097866,&quot;y&quot;:-159.96679648485613},{&quot;x&quot;:380.210052827405,&quot;y&quot;:-94.33336424809579}],&quot;closed&quot;:false},&quot;pathStyles&quot;:[{&quot;type&quot;:&quot;FILL&quot;,&quot;fillStyle&quot;:&quot;rgba(0,0,0,0)&quot;},{&quot;type&quot;:&quot;STROKE&quot;,&quot;strokeStyle&quot;:&quot;#232323&quot;,&quot;lineWidth&quot;:3,&quot;lineJoin&quot;:&quot;round&quot;}],&quot;pathSmoothing&quot;:{&quot;type&quot;:&quot;CATMULL_SMOOTHING&quot;,&quot;smoothing&quot;:0.2},&quot;pathMarkers&quot;:{&quot;markerEnd&quot;:{&quot;type&quot;:&quot;PATH&quot;,&quot;units&quot;:{&quot;type&quot;:&quot;STROKE_WIDTH&quot;,&quot;scale&quot;:1},&quot;orient&quot;:{&quot;type&quot;:&quot;CLIPPED_CHORD&quot;},&quot;clipDistance&quot;:4,&quot;name&quot;:&quot;arrow&quot;,&quot;relativeTransform&quot;:{&quot;translate&quot;:{&quot;x&quot;:0,&quot;y&quot;:0},&quot;rotate&quot;:0,&quot;skewX&quot;:0,&quot;scale&quot;:{&quot;x&quot;:1,&quot;y&quot;:1}},&quot;path&quot;:{&quot;type&quot;:&quot;SPLINE&quot;,&quot;spline&quot;:{&quot;points&quot;:[{&quot;x&quot;:0,&quot;y&quot;:0,&quot;isEndPoint&quot;:true},{&quot;x&quot;:-5,&quot;y&quot;:-2.5,&quot;isEndPoint&quot;:true},{&quot;x&quot;:-5,&quot;y&quot;:2.5,&quot;isEndPoint&quot;:true}],&quot;closed&quot;:true}},&quot;pathStyles&quot;:[{&quot;type&quot;:&quot;FILL&quot;,&quot;fillStyle&quot;:&quot;context-stroke-flat&quot;}]}},&quot;isLocked&quot;:false,&quot;pathPattern&quot;:{&quot;type&quot;:&quot;ROW&quot;,&quot;patternObject&quot;:{&quot;name&quot;:&quot;triangle&quot;,&quot;path&quot;:{&quot;type&quot;:&quot;SPLINE&quot;,&quot;spline&quot;:{&quot;points&quot;:[{&quot;x&quot;:0,&quot;y&quot;:0,&quot;isEndPoint&quot;:true},{&quot;x&quot;:1,&quot;y&quot;:0.5,&quot;isEndPoint&quot;:true},{&quot;x&quot;:1,&quot;y&quot;:-0.5,&quot;isEndPoint&quot;:true}],&quot;closed&quot;:true}},&quot;pathStyles&quot;:[{&quot;type&quot;:&quot;FILL&quot;,&quot;fillStyle&quot;:&quot;context-stroke&quot;}]},&quot;bending&quot;:true,&quot;patternTransform&quot;:{},&quot;xUnits&quot;:&quot;PATH_LENGTH&quot;,&quot;yUnits&quot;:&quot;STROKE_WIDTH&quot;,&quot;isPremium&quot;:false},&quot;parent&quot;:{&quot;type&quot;:&quot;CHILD&quot;,&quot;parentId&quot;:&quot;9946ac0f-cfb2-46fc-b194-a303e7ba7d57&quot;,&quot;order&quot;:&quot;999999&quot;},&quot;connectorInfo&quot;:{&quot;connectedObjects&quot;:[],&quot;type&quot;:&quot;QUADRATIC&quot;,&quot;offset&quot;:{&quot;x&quot;:0,&quot;y&quot;:0},&quot;bending&quot;:-0.1,&quot;firstElementIsHead&quot;:true,&quot;customized&quot;:false}},&quot;b3ae3596-31ff-494f-8a3b-5f23035fb61f&quot;:{&quot;id&quot;:&quot;b3ae3596-31ff-494f-8a3b-5f23035fb61f&quot;,&quot;name&quot;:&quot;Pill bottle&quot;,&quot;displayName&quot;:&quot;&quot;,&quot;type&quot;:&quot;FIGURE_OBJECT&quot;,&quot;relativeTransform&quot;:{&quot;translate&quot;:{&quot;x&quot;:354.43806496517067,&quot;y&quot;:-174.58325562339382},&quot;rotate&quot;:0,&quot;skewX&quot;:0,&quot;scale&quot;:{&quot;x&quot;:0.8891273166223415,&quot;y&quot;:0.8891273166223416}},&quot;image&quot;:{&quot;url&quot;:&quot;https://icons.biorender.com/biorender/5ca228c36f3d693300ae2b68/pill-bottle.png&quot;,&quot;fallbackUrl&quot;:&quot;https://res.cloudinary.com/dlcjuc3ej/image/upload/v1554131136/pqopdxq8noqqic9smdk8.svg#/keystone/api/icons/5ca228c36f3d693300ae2b68/pill-bottle.svg#/keystone/api/icons/5ca228c36f3d693300ae2b68/pill-bottle.svg&quot;,&quot;isPremium&quot;:false,&quot;size&quot;:{&quot;x&quot;:100,&quot;y&quot;:185.37549407114625}},&quot;source&quot;:{&quot;id&quot;:&quot;5ca2284b6f3d693300ae2b63&quot;,&quot;type&quot;:&quot;ASSETS&quot;},&quot;isPremium&quot;:false,&quot;parent&quot;:{&quot;type&quot;:&quot;CHILD&quot;,&quot;parentId&quot;:&quot;9946ac0f-cfb2-46fc-b194-a303e7ba7d57&quot;,&quot;order&quot;:&quot;9999995&quot;}},&quot;5c181cb5-da67-45d2-a4a1-7a0b3be744a0&quot;:{&quot;relativeTransform&quot;:{&quot;translate&quot;:{&quot;x&quot;:354.43834409961545,&quot;y&quot;:-165.57889617290766},&quot;rotate&quot;:0,&quot;skewX&quot;:0,&quot;scale&quot;:{&quot;x&quot;:1,&quot;y&quot;:1}},&quot;type&quot;:&quot;FIGURE_OBJECT&quot;,&quot;id&quot;:&quot;5c181cb5-da67-45d2-a4a1-7a0b3be744a0&quot;,&quot;layout&quot;:{&quot;sizeRatio&quot;:{&quot;x&quot;:0.88,&quot;y&quot;:0.88},&quot;keepAspectRatio&quot;:false},&quot;opacity&quot;:1,&quot;path&quot;:{&quot;type&quot;:&quot;RECT&quot;,&quot;size&quot;:{&quot;x&quot;:73.84967803955078,&quot;y&quot;:40.073946325153265},&quot;cornerRounding&quot;:{&quot;type&quot;:&quot;ARC_LENGTH&quot;,&quot;global&quot;:6.8391055330991675}},&quot;pathStyles&quot;:[{&quot;type&quot;:&quot;FILL&quot;,&quot;fillStyle&quot;:&quot;rgba(242, 226, 90, 1)&quot;},{&quot;type&quot;:&quot;STROKE&quot;,&quot;strokeStyle&quot;:&quot;rgba(70,69,70,1)&quot;,&quot;lineWidth&quot;:2.1769549038397296,&quot;lineJoin&quot;:&quot;round&quot;}],&quot;isLocked&quot;:false,&quot;parent&quot;:{&quot;type&quot;:&quot;CHILD&quot;,&quot;parentId&quot;:&quot;9946ac0f-cfb2-46fc-b194-a303e7ba7d57&quot;,&quot;order&quot;:&quot;9999997&quot;},&quot;name&quot;:&quot;Label (light, editable) 4&quot;,&quot;displayName&quot;:&quot;Label (light, editable) 4&quot;,&quot;source&quot;:{&quot;id&quot;:&quot;62606e1c896446dd73b949e3&quot;,&quot;type&quot;:&quot;ASSETS&quot;},&quot;isPremium&quot;:false},&quot;c06e6df7-1d76-438f-9e38-f410efc1326d&quot;:{&quot;type&quot;:&quot;FIGURE_OBJECT&quot;,&quot;id&quot;:&quot;c06e6df7-1d76-438f-9e38-f410efc1326d&quot;,&quot;relativeTransform&quot;:{&quot;translate&quot;:{&quot;x&quot;:0,&quot;y&quot;:0},&quot;rotate&quot;:0},&quot;text&quot;:{&quot;textData&quot;:{&quot;lineSpacing&quot;:&quot;normal&quot;,&quot;alignment&quot;:&quot;center&quot;,&quot;lines&quot;:[{&quot;runs&quot;:[{&quot;style&quot;:{&quot;fontFamily&quot;:&quot;Roboto&quot;,&quot;fontSize&quot;:15.238684326878108,&quot;color&quot;:&quot;rgb(0,0,0)&quot;,&quot;fontWeight&quot;:&quot;normal&quot;,&quot;fontStyle&quot;:&quot;normal&quot;,&quot;decoration&quot;:&quot;none&quot;,&quot;script&quot;:&quot;none&quot;},&quot;range&quot;:[0,8]}],&quot;text&quot;:&quot;Substrate&quot;}],&quot;verticalAlign&quot;:&quot;TOP&quot;,&quot;_lastCaretLocation&quot;:{&quot;lineIndex&quot;:0,&quot;runIndex&quot;:-1,&quot;charIndex&quot;:-1,&quot;endOfLine&quot;:true}},&quot;size&quot;:{&quot;x&quot;:64.98771667480469,&quot;y&quot;:18},&quot;targetSize&quot;:{&quot;x&quot;:64.98771667480469,&quot;y&quot;:2},&quot;format&quot;:&quot;BETTER_TEXT&quot;,&quot;verticalAlign&quot;:&quot;TOP&quot;},&quot;parent&quot;:{&quot;type&quot;:&quot;CHILD&quot;,&quot;parentId&quot;:&quot;5c181cb5-da67-45d2-a4a1-7a0b3be744a0&quot;,&quot;order&quot;:&quot;5&quot;}}}}"/>
  </we:properties>
  <we:bindings/>
  <we:snapshot xmlns:r="http://schemas.openxmlformats.org/officeDocument/2006/relationships"/>
  <we:extLst>
    <a:ext xmlns:a="http://schemas.openxmlformats.org/drawingml/2006/main" uri="{0858819E-0033-43BF-8937-05EC82904868}">
      <we:backgroundApp state="1" runtimeId="Taskpane.Url"/>
    </a:ext>
  </we:extLst>
</we:webextension>
</file>

<file path=ppt/webextensions/webextension2.xml><?xml version="1.0" encoding="utf-8"?>
<we:webextension xmlns:we="http://schemas.microsoft.com/office/webextensions/webextension/2010/11" id="{E08D3EA9-F8E0-43AA-A709-5AE8A049EE92}">
  <we:reference id="wa104379997" version="2.0.0.0" store="en-US" storeType="OMEX"/>
  <we:alternateReferences>
    <we:reference id="WA104379997" version="2.0.0.0"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64622A1955C5C941A4D8067D05612462" ma:contentTypeVersion="18" ma:contentTypeDescription="Create a new document." ma:contentTypeScope="" ma:versionID="27d0e717ced7915dd5eaf938132dab13">
  <xsd:schema xmlns:xsd="http://www.w3.org/2001/XMLSchema" xmlns:xs="http://www.w3.org/2001/XMLSchema" xmlns:p="http://schemas.microsoft.com/office/2006/metadata/properties" xmlns:ns2="44a6adae-710a-497a-97c4-0257354cdd3a" xmlns:ns3="c40de90d-4278-400a-af15-1293ad0d11ce" targetNamespace="http://schemas.microsoft.com/office/2006/metadata/properties" ma:root="true" ma:fieldsID="bcdf86a4275daec5a3a8b89d665e96d0" ns2:_="" ns3:_="">
    <xsd:import namespace="44a6adae-710a-497a-97c4-0257354cdd3a"/>
    <xsd:import namespace="c40de90d-4278-400a-af15-1293ad0d11ce"/>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MediaServiceDateTaken" minOccurs="0"/>
                <xsd:element ref="ns2:MediaServiceAutoTags" minOccurs="0"/>
                <xsd:element ref="ns2:MediaServiceOCR" minOccurs="0"/>
                <xsd:element ref="ns2:MediaServiceGenerationTime" minOccurs="0"/>
                <xsd:element ref="ns2:MediaServiceEventHashCode" minOccurs="0"/>
                <xsd:element ref="ns2:MediaServiceAutoKeyPoints" minOccurs="0"/>
                <xsd:element ref="ns2:MediaServiceKeyPoints" minOccurs="0"/>
                <xsd:element ref="ns2:MediaServiceLocation"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4a6adae-710a-497a-97c4-0257354cdd3a"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2" nillable="true" ma:displayName="MediaServiceDateTaken" ma:hidden="true" ma:internalName="MediaServiceDateTaken" ma:readOnly="true">
      <xsd:simpleType>
        <xsd:restriction base="dms:Text"/>
      </xsd:simpleType>
    </xsd:element>
    <xsd:element name="MediaServiceAutoTags" ma:index="13" nillable="true" ma:displayName="Tags" ma:internalName="MediaServiceAutoTags" ma:readOnly="true">
      <xsd:simpleType>
        <xsd:restriction base="dms:Text"/>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AutoKeyPoints" ma:index="17" nillable="true" ma:displayName="MediaServiceAutoKeyPoints" ma:hidden="true" ma:internalName="MediaServiceAutoKeyPoints" ma:readOnly="true">
      <xsd:simpleType>
        <xsd:restriction base="dms:Note"/>
      </xsd:simpleType>
    </xsd:element>
    <xsd:element name="MediaServiceKeyPoints" ma:index="18" nillable="true" ma:displayName="KeyPoints" ma:internalName="MediaServiceKeyPoints" ma:readOnly="true">
      <xsd:simpleType>
        <xsd:restriction base="dms:Note">
          <xsd:maxLength value="255"/>
        </xsd:restriction>
      </xsd:simpleType>
    </xsd:element>
    <xsd:element name="MediaServiceLocation" ma:index="19" nillable="true" ma:displayName="Location" ma:internalName="MediaServiceLocation" ma:readOnly="true">
      <xsd:simpleType>
        <xsd:restriction base="dms:Text"/>
      </xsd:simpleType>
    </xsd:element>
    <xsd:element name="MediaLengthInSeconds" ma:index="20" nillable="true" ma:displayName="Length (seconds)" ma:internalName="MediaLengthInSeconds" ma:readOnly="true">
      <xsd:simpleType>
        <xsd:restriction base="dms:Unknown"/>
      </xsd:simpleType>
    </xsd:element>
    <xsd:element name="lcf76f155ced4ddcb4097134ff3c332f" ma:index="22" nillable="true" ma:taxonomy="true" ma:internalName="lcf76f155ced4ddcb4097134ff3c332f" ma:taxonomyFieldName="MediaServiceImageTags" ma:displayName="Image Tags" ma:readOnly="false" ma:fieldId="{5cf76f15-5ced-4ddc-b409-7134ff3c332f}" ma:taxonomyMulti="true" ma:sspId="24d874a2-3a2e-404c-a332-33459d638166"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4"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5"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40de90d-4278-400a-af15-1293ad0d11ce"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23" nillable="true" ma:displayName="Taxonomy Catch All Column" ma:hidden="true" ma:list="{5f72be67-db10-4e46-b42a-bda056c7a072}" ma:internalName="TaxCatchAll" ma:showField="CatchAllData" ma:web="c40de90d-4278-400a-af15-1293ad0d11ce">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44a6adae-710a-497a-97c4-0257354cdd3a">
      <Terms xmlns="http://schemas.microsoft.com/office/infopath/2007/PartnerControls"/>
    </lcf76f155ced4ddcb4097134ff3c332f>
    <TaxCatchAll xmlns="c40de90d-4278-400a-af15-1293ad0d11ce" xsi:nil="tru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FD2D0357-F32A-4FC7-91E5-01C179FDACC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4a6adae-710a-497a-97c4-0257354cdd3a"/>
    <ds:schemaRef ds:uri="c40de90d-4278-400a-af15-1293ad0d11c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C3040038-AE69-4280-962E-E41D1F3C0A4B}">
  <ds:schemaRefs>
    <ds:schemaRef ds:uri="http://purl.org/dc/terms/"/>
    <ds:schemaRef ds:uri="44a6adae-710a-497a-97c4-0257354cdd3a"/>
    <ds:schemaRef ds:uri="http://schemas.microsoft.com/office/infopath/2007/PartnerControls"/>
    <ds:schemaRef ds:uri="http://www.w3.org/XML/1998/namespace"/>
    <ds:schemaRef ds:uri="http://schemas.openxmlformats.org/package/2006/metadata/core-properties"/>
    <ds:schemaRef ds:uri="http://purl.org/dc/dcmitype/"/>
    <ds:schemaRef ds:uri="http://purl.org/dc/elements/1.1/"/>
    <ds:schemaRef ds:uri="http://schemas.microsoft.com/office/2006/documentManagement/types"/>
    <ds:schemaRef ds:uri="c40de90d-4278-400a-af15-1293ad0d11ce"/>
    <ds:schemaRef ds:uri="http://schemas.microsoft.com/office/2006/metadata/properties"/>
  </ds:schemaRefs>
</ds:datastoreItem>
</file>

<file path=customXml/itemProps3.xml><?xml version="1.0" encoding="utf-8"?>
<ds:datastoreItem xmlns:ds="http://schemas.openxmlformats.org/officeDocument/2006/customXml" ds:itemID="{451060DD-0706-4C37-901E-74883CBF2421}">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
  <TotalTime>33010</TotalTime>
  <Words>7231</Words>
  <Application>Microsoft Office PowerPoint</Application>
  <PresentationFormat>Widescreen</PresentationFormat>
  <Paragraphs>826</Paragraphs>
  <Slides>78</Slides>
  <Notes>45</Notes>
  <HiddenSlides>6</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78</vt:i4>
      </vt:variant>
    </vt:vector>
  </HeadingPairs>
  <TitlesOfParts>
    <vt:vector size="85" baseType="lpstr">
      <vt:lpstr>__Nunito_a492c5</vt:lpstr>
      <vt:lpstr>-apple-system</vt:lpstr>
      <vt:lpstr>Arial</vt:lpstr>
      <vt:lpstr>Arial Nova Light</vt:lpstr>
      <vt:lpstr>Calibri</vt:lpstr>
      <vt:lpstr>Söhne</vt:lpstr>
      <vt:lpstr>Office Theme</vt:lpstr>
      <vt:lpstr>ELISA  Immuno Explorer Kit Protocol III: Antibody Detection</vt:lpstr>
      <vt:lpstr>PowerPoint Presentation</vt:lpstr>
      <vt:lpstr>About the ELISA Immuno Explorer Kit</vt:lpstr>
      <vt:lpstr>Bio-Rad ELISA Immuno Explorer Kit</vt:lpstr>
      <vt:lpstr>Notes to instructor:</vt:lpstr>
      <vt:lpstr>PowerPoint Presentation</vt:lpstr>
      <vt:lpstr>Introduction  to ELISA, Antigens, &amp; Antibodies</vt:lpstr>
      <vt:lpstr>Immunoassays</vt:lpstr>
      <vt:lpstr>ELISA – commonly used for…</vt:lpstr>
      <vt:lpstr>Antigens and epitopes – up close</vt:lpstr>
      <vt:lpstr>Antibody structure</vt:lpstr>
      <vt:lpstr>Antigens and antibodies</vt:lpstr>
      <vt:lpstr>Antibodies can bind to antigens – or other antibodies!</vt:lpstr>
      <vt:lpstr>We can use labeled antibodies detect our target</vt:lpstr>
      <vt:lpstr>ELISA – what does it mean?</vt:lpstr>
      <vt:lpstr>Antibodies can bind to antigens – or other antibodies!</vt:lpstr>
      <vt:lpstr>We can use labeled antibodies detect our target</vt:lpstr>
      <vt:lpstr>ELISA – what does it mean?</vt:lpstr>
      <vt:lpstr>How do we make secondary antibodies?</vt:lpstr>
      <vt:lpstr>What if we want to detect a different antigen?</vt:lpstr>
      <vt:lpstr>Polyclonal &amp; monoclonal antibodies</vt:lpstr>
      <vt:lpstr>ELISA  Variants  &amp; Uses</vt:lpstr>
      <vt:lpstr>Different types of ELISA</vt:lpstr>
      <vt:lpstr>ELISA for antigen detection</vt:lpstr>
      <vt:lpstr>ELISA for antibody detection</vt:lpstr>
      <vt:lpstr>Qualitative vs. quantitative ELISA</vt:lpstr>
      <vt:lpstr>How is ELISA used in the real world?</vt:lpstr>
      <vt:lpstr>How is ELISA used in the real world?</vt:lpstr>
      <vt:lpstr>Details of  ELISA  Protocol</vt:lpstr>
      <vt:lpstr>ELISAs are usually performed in triplicate</vt:lpstr>
      <vt:lpstr>Direct ELISA</vt:lpstr>
      <vt:lpstr>Indirect ELISA</vt:lpstr>
      <vt:lpstr>How do proteins adsorb to the plastic wells?</vt:lpstr>
      <vt:lpstr>Why add wash buffer?</vt:lpstr>
      <vt:lpstr>Why do we use secondary antibodies?</vt:lpstr>
      <vt:lpstr>Why do we use secondary antibodies?</vt:lpstr>
      <vt:lpstr>ELISA Paper Model</vt:lpstr>
      <vt:lpstr>ELISA paper model</vt:lpstr>
      <vt:lpstr>ELISA paper model – pattern matching</vt:lpstr>
      <vt:lpstr>Modeling an indirect antigen detection ELISA</vt:lpstr>
      <vt:lpstr>Modeling an antibody detection ELISA</vt:lpstr>
      <vt:lpstr>ELISA Lab: Antibody Detection</vt:lpstr>
      <vt:lpstr>Notes to instructor:</vt:lpstr>
      <vt:lpstr>Transfer pipet measurements</vt:lpstr>
      <vt:lpstr>Set up lab stations</vt:lpstr>
      <vt:lpstr>Label tubes and 12-well microplate strip</vt:lpstr>
      <vt:lpstr>Add purified antigen (AG)</vt:lpstr>
      <vt:lpstr>Wash 2 times</vt:lpstr>
      <vt:lpstr>Add controls and patient samples</vt:lpstr>
      <vt:lpstr>Wash 2 times</vt:lpstr>
      <vt:lpstr>Add secondary antibody (SA)</vt:lpstr>
      <vt:lpstr>Wash 3 times</vt:lpstr>
      <vt:lpstr>Add substrate (SUB)</vt:lpstr>
      <vt:lpstr>Results &amp; Analysis</vt:lpstr>
      <vt:lpstr>Example Results</vt:lpstr>
      <vt:lpstr>Troubleshooting</vt:lpstr>
      <vt:lpstr>Instructor  Prep</vt:lpstr>
      <vt:lpstr>Notes to instructor:</vt:lpstr>
      <vt:lpstr>Gather kit materials</vt:lpstr>
      <vt:lpstr>Gather other supplies</vt:lpstr>
      <vt:lpstr>Transfer pipet measurements</vt:lpstr>
      <vt:lpstr>Make 1x PBS </vt:lpstr>
      <vt:lpstr>Make Wash Buffer</vt:lpstr>
      <vt:lpstr>Rehydrate antigen and antibodies</vt:lpstr>
      <vt:lpstr>Dilute antigen</vt:lpstr>
      <vt:lpstr>Dilute primary antibody</vt:lpstr>
      <vt:lpstr>Dilute secondary antibody</vt:lpstr>
      <vt:lpstr>Dispense reagents for lab stations</vt:lpstr>
      <vt:lpstr>Dispense reagents for lab stations</vt:lpstr>
      <vt:lpstr>Set up lab stations</vt:lpstr>
      <vt:lpstr>Resources</vt:lpstr>
      <vt:lpstr>Bio-Rad ELISA Kit</vt:lpstr>
      <vt:lpstr>PowerPoint Presentation</vt:lpstr>
      <vt:lpstr>PowerPoint Presentation</vt:lpstr>
      <vt:lpstr>www.bio-rad.com/classroomresources</vt:lpstr>
      <vt:lpstr>A Complete Introduction to ELISA</vt:lpstr>
      <vt:lpstr>Biotechnology: A Laboratory Skills Course</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Leigh Brown</dc:creator>
  <cp:lastModifiedBy>Yolanda Kowalewski</cp:lastModifiedBy>
  <cp:revision>6</cp:revision>
  <dcterms:created xsi:type="dcterms:W3CDTF">2023-01-22T20:00:20Z</dcterms:created>
  <dcterms:modified xsi:type="dcterms:W3CDTF">2024-05-01T20:42:01Z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0x01010064622A1955C5C941A4D8067D05612462</vt:lpwstr>
  </property>
  <property fmtid="{D5CDD505-2E9C-101B-9397-08002B2CF9AE}" pid="3" name="MediaServiceImageTags">
    <vt:lpwstr/>
  </property>
</Properties>
</file>