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85" r:id="rId3"/>
    <p:sldId id="286" r:id="rId4"/>
    <p:sldId id="258" r:id="rId5"/>
    <p:sldId id="28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3" r:id="rId23"/>
    <p:sldId id="278" r:id="rId24"/>
    <p:sldId id="279" r:id="rId25"/>
    <p:sldId id="280" r:id="rId26"/>
    <p:sldId id="281" r:id="rId27"/>
    <p:sldId id="284" r:id="rId28"/>
    <p:sldId id="282" r:id="rId29"/>
  </p:sldIdLst>
  <p:sldSz cx="9144000" cy="6858000" type="screen4x3"/>
  <p:notesSz cx="6858000" cy="9144000"/>
  <p:embeddedFontLst>
    <p:embeddedFont>
      <p:font typeface="Arial Black" panose="020B0A04020102020204" pitchFamily="34" charset="0"/>
      <p:bold r:id="rId3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43" autoAdjust="0"/>
  </p:normalViewPr>
  <p:slideViewPr>
    <p:cSldViewPr>
      <p:cViewPr>
        <p:scale>
          <a:sx n="60" d="100"/>
          <a:sy n="60" d="100"/>
        </p:scale>
        <p:origin x="-3084" y="-10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EBADB-A3A7-40FB-BEFE-2248F2C0E3A4}"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n-US"/>
        </a:p>
      </dgm:t>
    </dgm:pt>
    <dgm:pt modelId="{C2409563-594D-41EF-9196-3568510CAB87}">
      <dgm:prSet phldrT="[Text]"/>
      <dgm:spPr>
        <a:solidFill>
          <a:srgbClr val="0070C0"/>
        </a:solidFill>
      </dgm:spPr>
      <dgm:t>
        <a:bodyPr/>
        <a:lstStyle/>
        <a:p>
          <a:r>
            <a:rPr lang="en-US" dirty="0" smtClean="0"/>
            <a:t>@</a:t>
          </a:r>
          <a:r>
            <a:rPr lang="en-US" dirty="0" err="1" smtClean="0"/>
            <a:t>BioRadEducation</a:t>
          </a:r>
          <a:endParaRPr lang="en-US" dirty="0"/>
        </a:p>
      </dgm:t>
    </dgm:pt>
    <dgm:pt modelId="{A199B033-7B6E-459A-B0A7-533946CBB1C1}" type="parTrans" cxnId="{3D1B74BB-4745-4322-9C75-9A9B5C7F1407}">
      <dgm:prSet/>
      <dgm:spPr/>
      <dgm:t>
        <a:bodyPr/>
        <a:lstStyle/>
        <a:p>
          <a:endParaRPr lang="en-US"/>
        </a:p>
      </dgm:t>
    </dgm:pt>
    <dgm:pt modelId="{3556CEC9-0034-4734-A21C-DA0B3692DB42}" type="sibTrans" cxnId="{3D1B74BB-4745-4322-9C75-9A9B5C7F1407}">
      <dgm:prSet/>
      <dgm:spPr/>
      <dgm:t>
        <a:bodyPr/>
        <a:lstStyle/>
        <a:p>
          <a:endParaRPr lang="en-US"/>
        </a:p>
      </dgm:t>
    </dgm:pt>
    <dgm:pt modelId="{F79EDFA0-76A4-419D-A021-1457BC089E13}">
      <dgm:prSet phldrT="[Text]"/>
      <dgm:spPr>
        <a:solidFill>
          <a:srgbClr val="0070C0"/>
        </a:solidFill>
      </dgm:spPr>
      <dgm:t>
        <a:bodyPr/>
        <a:lstStyle/>
        <a:p>
          <a:r>
            <a:rPr lang="en-US" dirty="0" smtClean="0"/>
            <a:t>Biotechnology: A Lab Skills Course</a:t>
          </a:r>
          <a:endParaRPr lang="en-US" dirty="0"/>
        </a:p>
      </dgm:t>
    </dgm:pt>
    <dgm:pt modelId="{4623978A-ECE1-4BDF-9797-6163BA40F62B}" type="parTrans" cxnId="{073EF8A5-56E5-49C5-B5C9-CBAE681FFE63}">
      <dgm:prSet/>
      <dgm:spPr/>
      <dgm:t>
        <a:bodyPr/>
        <a:lstStyle/>
        <a:p>
          <a:endParaRPr lang="en-US"/>
        </a:p>
      </dgm:t>
    </dgm:pt>
    <dgm:pt modelId="{7B630211-D791-4C49-A959-97A232177F8D}" type="sibTrans" cxnId="{073EF8A5-56E5-49C5-B5C9-CBAE681FFE63}">
      <dgm:prSet/>
      <dgm:spPr/>
      <dgm:t>
        <a:bodyPr/>
        <a:lstStyle/>
        <a:p>
          <a:endParaRPr lang="en-US"/>
        </a:p>
      </dgm:t>
    </dgm:pt>
    <dgm:pt modelId="{43810BCC-34F5-4AB5-9869-1EF014ED460A}">
      <dgm:prSet phldrT="[Text]"/>
      <dgm:spPr>
        <a:solidFill>
          <a:srgbClr val="0070C0"/>
        </a:solidFill>
      </dgm:spPr>
      <dgm:t>
        <a:bodyPr/>
        <a:lstStyle/>
        <a:p>
          <a:r>
            <a:rPr lang="en-US" dirty="0" smtClean="0"/>
            <a:t>Pinterest.com/</a:t>
          </a:r>
          <a:r>
            <a:rPr lang="en-US" dirty="0" err="1" smtClean="0"/>
            <a:t>teachbiology</a:t>
          </a:r>
          <a:endParaRPr lang="en-US" dirty="0"/>
        </a:p>
      </dgm:t>
    </dgm:pt>
    <dgm:pt modelId="{CF8C222C-2FA0-4CC4-A007-202DFD6921D5}" type="parTrans" cxnId="{19903926-6984-4CAD-9C1A-A8863550AF6F}">
      <dgm:prSet/>
      <dgm:spPr/>
      <dgm:t>
        <a:bodyPr/>
        <a:lstStyle/>
        <a:p>
          <a:endParaRPr lang="en-US"/>
        </a:p>
      </dgm:t>
    </dgm:pt>
    <dgm:pt modelId="{36753C8B-FACB-4CCA-890E-20F1629E8BD9}" type="sibTrans" cxnId="{19903926-6984-4CAD-9C1A-A8863550AF6F}">
      <dgm:prSet/>
      <dgm:spPr/>
      <dgm:t>
        <a:bodyPr/>
        <a:lstStyle/>
        <a:p>
          <a:endParaRPr lang="en-US"/>
        </a:p>
      </dgm:t>
    </dgm:pt>
    <dgm:pt modelId="{AA732152-53B4-44D2-81D0-2D63C09C6D07}">
      <dgm:prSet phldrT="[Text]"/>
      <dgm:spPr>
        <a:solidFill>
          <a:srgbClr val="0070C0"/>
        </a:solidFill>
      </dgm:spPr>
      <dgm:t>
        <a:bodyPr/>
        <a:lstStyle/>
        <a:p>
          <a:r>
            <a:rPr lang="en-US" dirty="0" smtClean="0"/>
            <a:t>bit.ly/b-</a:t>
          </a:r>
          <a:r>
            <a:rPr lang="en-US" dirty="0" err="1" smtClean="0"/>
            <a:t>rdropbox</a:t>
          </a:r>
          <a:endParaRPr lang="en-US" dirty="0"/>
        </a:p>
      </dgm:t>
    </dgm:pt>
    <dgm:pt modelId="{1951AE12-8F72-4F6E-9A46-C4D345869F78}" type="parTrans" cxnId="{E5D169A9-A75B-4708-AFDE-E64CF30A0643}">
      <dgm:prSet/>
      <dgm:spPr/>
      <dgm:t>
        <a:bodyPr/>
        <a:lstStyle/>
        <a:p>
          <a:endParaRPr lang="en-US"/>
        </a:p>
      </dgm:t>
    </dgm:pt>
    <dgm:pt modelId="{F541E6E4-DBCF-447B-9A0C-E5B99D3C8C5B}" type="sibTrans" cxnId="{E5D169A9-A75B-4708-AFDE-E64CF30A0643}">
      <dgm:prSet/>
      <dgm:spPr/>
      <dgm:t>
        <a:bodyPr/>
        <a:lstStyle/>
        <a:p>
          <a:endParaRPr lang="en-US"/>
        </a:p>
      </dgm:t>
    </dgm:pt>
    <dgm:pt modelId="{DBEC3F21-9090-4987-9967-7E82DE221E82}" type="pres">
      <dgm:prSet presAssocID="{F42EBADB-A3A7-40FB-BEFE-2248F2C0E3A4}" presName="linear" presStyleCnt="0">
        <dgm:presLayoutVars>
          <dgm:dir/>
          <dgm:resizeHandles val="exact"/>
        </dgm:presLayoutVars>
      </dgm:prSet>
      <dgm:spPr/>
      <dgm:t>
        <a:bodyPr/>
        <a:lstStyle/>
        <a:p>
          <a:endParaRPr lang="en-US"/>
        </a:p>
      </dgm:t>
    </dgm:pt>
    <dgm:pt modelId="{7BC05407-6A4F-4953-800F-0A24A48F4CB9}" type="pres">
      <dgm:prSet presAssocID="{C2409563-594D-41EF-9196-3568510CAB87}" presName="comp" presStyleCnt="0"/>
      <dgm:spPr/>
      <dgm:t>
        <a:bodyPr/>
        <a:lstStyle/>
        <a:p>
          <a:endParaRPr lang="en-US"/>
        </a:p>
      </dgm:t>
    </dgm:pt>
    <dgm:pt modelId="{710B73E0-D98A-4D49-9DC7-9326189C624E}" type="pres">
      <dgm:prSet presAssocID="{C2409563-594D-41EF-9196-3568510CAB87}" presName="box" presStyleLbl="node1" presStyleIdx="0" presStyleCnt="4"/>
      <dgm:spPr/>
      <dgm:t>
        <a:bodyPr/>
        <a:lstStyle/>
        <a:p>
          <a:endParaRPr lang="en-US"/>
        </a:p>
      </dgm:t>
    </dgm:pt>
    <dgm:pt modelId="{1D362F7F-EBFA-4827-8763-137611A3B318}" type="pres">
      <dgm:prSet presAssocID="{C2409563-594D-41EF-9196-3568510CAB87}" presName="img" presStyleLbl="fgImgPlace1" presStyleIdx="0" presStyleCnt="4" custScaleX="59310" custLinFactNeighborX="-15397"/>
      <dgm:spPr>
        <a:blipFill rotWithShape="1">
          <a:blip xmlns:r="http://schemas.openxmlformats.org/officeDocument/2006/relationships" r:embed="rId1"/>
          <a:stretch>
            <a:fillRect/>
          </a:stretch>
        </a:blipFill>
      </dgm:spPr>
      <dgm:t>
        <a:bodyPr/>
        <a:lstStyle/>
        <a:p>
          <a:endParaRPr lang="en-US"/>
        </a:p>
      </dgm:t>
    </dgm:pt>
    <dgm:pt modelId="{E6E868B0-D88A-40E8-AC6E-20AC5F7A2E85}" type="pres">
      <dgm:prSet presAssocID="{C2409563-594D-41EF-9196-3568510CAB87}" presName="text" presStyleLbl="node1" presStyleIdx="0" presStyleCnt="4">
        <dgm:presLayoutVars>
          <dgm:bulletEnabled val="1"/>
        </dgm:presLayoutVars>
      </dgm:prSet>
      <dgm:spPr/>
      <dgm:t>
        <a:bodyPr/>
        <a:lstStyle/>
        <a:p>
          <a:endParaRPr lang="en-US"/>
        </a:p>
      </dgm:t>
    </dgm:pt>
    <dgm:pt modelId="{0417FC63-B5A1-444C-A019-0C961C927D9A}" type="pres">
      <dgm:prSet presAssocID="{3556CEC9-0034-4734-A21C-DA0B3692DB42}" presName="spacer" presStyleCnt="0"/>
      <dgm:spPr/>
      <dgm:t>
        <a:bodyPr/>
        <a:lstStyle/>
        <a:p>
          <a:endParaRPr lang="en-US"/>
        </a:p>
      </dgm:t>
    </dgm:pt>
    <dgm:pt modelId="{F75EE41B-764B-4566-8C87-E81C8D5CE1DE}" type="pres">
      <dgm:prSet presAssocID="{F79EDFA0-76A4-419D-A021-1457BC089E13}" presName="comp" presStyleCnt="0"/>
      <dgm:spPr/>
      <dgm:t>
        <a:bodyPr/>
        <a:lstStyle/>
        <a:p>
          <a:endParaRPr lang="en-US"/>
        </a:p>
      </dgm:t>
    </dgm:pt>
    <dgm:pt modelId="{B72369DF-0AF9-4D54-A916-2C47B68F2ABB}" type="pres">
      <dgm:prSet presAssocID="{F79EDFA0-76A4-419D-A021-1457BC089E13}" presName="box" presStyleLbl="node1" presStyleIdx="1" presStyleCnt="4"/>
      <dgm:spPr/>
      <dgm:t>
        <a:bodyPr/>
        <a:lstStyle/>
        <a:p>
          <a:endParaRPr lang="en-US"/>
        </a:p>
      </dgm:t>
    </dgm:pt>
    <dgm:pt modelId="{1996224B-7ECF-42E8-BC91-B21D4EB71CCE}" type="pres">
      <dgm:prSet presAssocID="{F79EDFA0-76A4-419D-A021-1457BC089E13}" presName="img" presStyleLbl="fgImgPlace1" presStyleIdx="1" presStyleCnt="4" custScaleX="59310" custLinFactNeighborX="-15397"/>
      <dgm:spPr>
        <a:blipFill rotWithShape="1">
          <a:blip xmlns:r="http://schemas.openxmlformats.org/officeDocument/2006/relationships" r:embed="rId2"/>
          <a:stretch>
            <a:fillRect/>
          </a:stretch>
        </a:blipFill>
      </dgm:spPr>
      <dgm:t>
        <a:bodyPr/>
        <a:lstStyle/>
        <a:p>
          <a:endParaRPr lang="en-US"/>
        </a:p>
      </dgm:t>
    </dgm:pt>
    <dgm:pt modelId="{113B48BA-4814-4F43-9C45-D3AF5D593041}" type="pres">
      <dgm:prSet presAssocID="{F79EDFA0-76A4-419D-A021-1457BC089E13}" presName="text" presStyleLbl="node1" presStyleIdx="1" presStyleCnt="4">
        <dgm:presLayoutVars>
          <dgm:bulletEnabled val="1"/>
        </dgm:presLayoutVars>
      </dgm:prSet>
      <dgm:spPr/>
      <dgm:t>
        <a:bodyPr/>
        <a:lstStyle/>
        <a:p>
          <a:endParaRPr lang="en-US"/>
        </a:p>
      </dgm:t>
    </dgm:pt>
    <dgm:pt modelId="{6556A5DF-977C-4FEE-80BE-9B1070FC635F}" type="pres">
      <dgm:prSet presAssocID="{7B630211-D791-4C49-A959-97A232177F8D}" presName="spacer" presStyleCnt="0"/>
      <dgm:spPr/>
      <dgm:t>
        <a:bodyPr/>
        <a:lstStyle/>
        <a:p>
          <a:endParaRPr lang="en-US"/>
        </a:p>
      </dgm:t>
    </dgm:pt>
    <dgm:pt modelId="{D11EA6EA-DB31-4AD3-A1B5-B722FAF22364}" type="pres">
      <dgm:prSet presAssocID="{43810BCC-34F5-4AB5-9869-1EF014ED460A}" presName="comp" presStyleCnt="0"/>
      <dgm:spPr/>
      <dgm:t>
        <a:bodyPr/>
        <a:lstStyle/>
        <a:p>
          <a:endParaRPr lang="en-US"/>
        </a:p>
      </dgm:t>
    </dgm:pt>
    <dgm:pt modelId="{77F455E8-6A18-406C-A772-C1A622912AB7}" type="pres">
      <dgm:prSet presAssocID="{43810BCC-34F5-4AB5-9869-1EF014ED460A}" presName="box" presStyleLbl="node1" presStyleIdx="2" presStyleCnt="4"/>
      <dgm:spPr/>
      <dgm:t>
        <a:bodyPr/>
        <a:lstStyle/>
        <a:p>
          <a:endParaRPr lang="en-US"/>
        </a:p>
      </dgm:t>
    </dgm:pt>
    <dgm:pt modelId="{D22ECA36-1B5E-499A-A3CB-E21C11F36F3E}" type="pres">
      <dgm:prSet presAssocID="{43810BCC-34F5-4AB5-9869-1EF014ED460A}" presName="img" presStyleLbl="fgImgPlace1" presStyleIdx="2" presStyleCnt="4" custScaleX="59310" custLinFactNeighborX="-15397"/>
      <dgm:spPr>
        <a:blipFill rotWithShape="1">
          <a:blip xmlns:r="http://schemas.openxmlformats.org/officeDocument/2006/relationships" r:embed="rId3"/>
          <a:stretch>
            <a:fillRect/>
          </a:stretch>
        </a:blipFill>
      </dgm:spPr>
      <dgm:t>
        <a:bodyPr/>
        <a:lstStyle/>
        <a:p>
          <a:endParaRPr lang="en-US"/>
        </a:p>
      </dgm:t>
    </dgm:pt>
    <dgm:pt modelId="{5E1DE040-8EE2-4157-A2FF-A7620AE087BD}" type="pres">
      <dgm:prSet presAssocID="{43810BCC-34F5-4AB5-9869-1EF014ED460A}" presName="text" presStyleLbl="node1" presStyleIdx="2" presStyleCnt="4">
        <dgm:presLayoutVars>
          <dgm:bulletEnabled val="1"/>
        </dgm:presLayoutVars>
      </dgm:prSet>
      <dgm:spPr/>
      <dgm:t>
        <a:bodyPr/>
        <a:lstStyle/>
        <a:p>
          <a:endParaRPr lang="en-US"/>
        </a:p>
      </dgm:t>
    </dgm:pt>
    <dgm:pt modelId="{B767D9EB-D1D2-4F36-9EDA-7A549BE4EEAC}" type="pres">
      <dgm:prSet presAssocID="{36753C8B-FACB-4CCA-890E-20F1629E8BD9}" presName="spacer" presStyleCnt="0"/>
      <dgm:spPr/>
      <dgm:t>
        <a:bodyPr/>
        <a:lstStyle/>
        <a:p>
          <a:endParaRPr lang="en-US"/>
        </a:p>
      </dgm:t>
    </dgm:pt>
    <dgm:pt modelId="{7CCE04E4-B371-4FDC-B2D1-60490509C570}" type="pres">
      <dgm:prSet presAssocID="{AA732152-53B4-44D2-81D0-2D63C09C6D07}" presName="comp" presStyleCnt="0"/>
      <dgm:spPr/>
      <dgm:t>
        <a:bodyPr/>
        <a:lstStyle/>
        <a:p>
          <a:endParaRPr lang="en-US"/>
        </a:p>
      </dgm:t>
    </dgm:pt>
    <dgm:pt modelId="{912CEDB1-8F75-493F-9D76-B0F70F12C9AB}" type="pres">
      <dgm:prSet presAssocID="{AA732152-53B4-44D2-81D0-2D63C09C6D07}" presName="box" presStyleLbl="node1" presStyleIdx="3" presStyleCnt="4"/>
      <dgm:spPr/>
      <dgm:t>
        <a:bodyPr/>
        <a:lstStyle/>
        <a:p>
          <a:endParaRPr lang="en-US"/>
        </a:p>
      </dgm:t>
    </dgm:pt>
    <dgm:pt modelId="{E209CB70-88B0-45E3-A2A1-D8A7C83166B9}" type="pres">
      <dgm:prSet presAssocID="{AA732152-53B4-44D2-81D0-2D63C09C6D07}" presName="img" presStyleLbl="fgImgPlace1" presStyleIdx="3" presStyleCnt="4" custScaleX="59310" custLinFactNeighborX="-15397"/>
      <dgm:spPr>
        <a:blipFill rotWithShape="1">
          <a:blip xmlns:r="http://schemas.openxmlformats.org/officeDocument/2006/relationships" r:embed="rId4"/>
          <a:stretch>
            <a:fillRect/>
          </a:stretch>
        </a:blipFill>
      </dgm:spPr>
      <dgm:t>
        <a:bodyPr/>
        <a:lstStyle/>
        <a:p>
          <a:endParaRPr lang="en-US"/>
        </a:p>
      </dgm:t>
    </dgm:pt>
    <dgm:pt modelId="{4F7D3CD7-E3E3-4CC6-82F5-44708076AB56}" type="pres">
      <dgm:prSet presAssocID="{AA732152-53B4-44D2-81D0-2D63C09C6D07}" presName="text" presStyleLbl="node1" presStyleIdx="3" presStyleCnt="4">
        <dgm:presLayoutVars>
          <dgm:bulletEnabled val="1"/>
        </dgm:presLayoutVars>
      </dgm:prSet>
      <dgm:spPr/>
      <dgm:t>
        <a:bodyPr/>
        <a:lstStyle/>
        <a:p>
          <a:endParaRPr lang="en-US"/>
        </a:p>
      </dgm:t>
    </dgm:pt>
  </dgm:ptLst>
  <dgm:cxnLst>
    <dgm:cxn modelId="{3D1B74BB-4745-4322-9C75-9A9B5C7F1407}" srcId="{F42EBADB-A3A7-40FB-BEFE-2248F2C0E3A4}" destId="{C2409563-594D-41EF-9196-3568510CAB87}" srcOrd="0" destOrd="0" parTransId="{A199B033-7B6E-459A-B0A7-533946CBB1C1}" sibTransId="{3556CEC9-0034-4734-A21C-DA0B3692DB42}"/>
    <dgm:cxn modelId="{F61D9CEA-1630-47E3-9CF4-E4116074C66B}" type="presOf" srcId="{F42EBADB-A3A7-40FB-BEFE-2248F2C0E3A4}" destId="{DBEC3F21-9090-4987-9967-7E82DE221E82}" srcOrd="0" destOrd="0" presId="urn:microsoft.com/office/officeart/2005/8/layout/vList4"/>
    <dgm:cxn modelId="{07696C74-FC85-420F-96D9-41D1E0227584}" type="presOf" srcId="{43810BCC-34F5-4AB5-9869-1EF014ED460A}" destId="{5E1DE040-8EE2-4157-A2FF-A7620AE087BD}" srcOrd="1" destOrd="0" presId="urn:microsoft.com/office/officeart/2005/8/layout/vList4"/>
    <dgm:cxn modelId="{192FDBD1-CD53-4F4C-99AE-225D737357DD}" type="presOf" srcId="{F79EDFA0-76A4-419D-A021-1457BC089E13}" destId="{113B48BA-4814-4F43-9C45-D3AF5D593041}" srcOrd="1" destOrd="0" presId="urn:microsoft.com/office/officeart/2005/8/layout/vList4"/>
    <dgm:cxn modelId="{6A36C663-D034-49A4-918D-489598D16738}" type="presOf" srcId="{F79EDFA0-76A4-419D-A021-1457BC089E13}" destId="{B72369DF-0AF9-4D54-A916-2C47B68F2ABB}" srcOrd="0" destOrd="0" presId="urn:microsoft.com/office/officeart/2005/8/layout/vList4"/>
    <dgm:cxn modelId="{94C86A0B-EB60-4E05-8AC7-A6B603499FED}" type="presOf" srcId="{C2409563-594D-41EF-9196-3568510CAB87}" destId="{710B73E0-D98A-4D49-9DC7-9326189C624E}" srcOrd="0" destOrd="0" presId="urn:microsoft.com/office/officeart/2005/8/layout/vList4"/>
    <dgm:cxn modelId="{F45771D7-C797-413A-911D-60A32D8E7862}" type="presOf" srcId="{C2409563-594D-41EF-9196-3568510CAB87}" destId="{E6E868B0-D88A-40E8-AC6E-20AC5F7A2E85}" srcOrd="1" destOrd="0" presId="urn:microsoft.com/office/officeart/2005/8/layout/vList4"/>
    <dgm:cxn modelId="{37CD71AB-61D8-441D-889F-99D48B2901A2}" type="presOf" srcId="{AA732152-53B4-44D2-81D0-2D63C09C6D07}" destId="{912CEDB1-8F75-493F-9D76-B0F70F12C9AB}" srcOrd="0" destOrd="0" presId="urn:microsoft.com/office/officeart/2005/8/layout/vList4"/>
    <dgm:cxn modelId="{E970A768-9D4E-44C5-B726-8260E54AED48}" type="presOf" srcId="{43810BCC-34F5-4AB5-9869-1EF014ED460A}" destId="{77F455E8-6A18-406C-A772-C1A622912AB7}" srcOrd="0" destOrd="0" presId="urn:microsoft.com/office/officeart/2005/8/layout/vList4"/>
    <dgm:cxn modelId="{073EF8A5-56E5-49C5-B5C9-CBAE681FFE63}" srcId="{F42EBADB-A3A7-40FB-BEFE-2248F2C0E3A4}" destId="{F79EDFA0-76A4-419D-A021-1457BC089E13}" srcOrd="1" destOrd="0" parTransId="{4623978A-ECE1-4BDF-9797-6163BA40F62B}" sibTransId="{7B630211-D791-4C49-A959-97A232177F8D}"/>
    <dgm:cxn modelId="{6F4DC1E2-A945-4267-A3E5-E69FDE0FF1A2}" type="presOf" srcId="{AA732152-53B4-44D2-81D0-2D63C09C6D07}" destId="{4F7D3CD7-E3E3-4CC6-82F5-44708076AB56}" srcOrd="1" destOrd="0" presId="urn:microsoft.com/office/officeart/2005/8/layout/vList4"/>
    <dgm:cxn modelId="{E5D169A9-A75B-4708-AFDE-E64CF30A0643}" srcId="{F42EBADB-A3A7-40FB-BEFE-2248F2C0E3A4}" destId="{AA732152-53B4-44D2-81D0-2D63C09C6D07}" srcOrd="3" destOrd="0" parTransId="{1951AE12-8F72-4F6E-9A46-C4D345869F78}" sibTransId="{F541E6E4-DBCF-447B-9A0C-E5B99D3C8C5B}"/>
    <dgm:cxn modelId="{19903926-6984-4CAD-9C1A-A8863550AF6F}" srcId="{F42EBADB-A3A7-40FB-BEFE-2248F2C0E3A4}" destId="{43810BCC-34F5-4AB5-9869-1EF014ED460A}" srcOrd="2" destOrd="0" parTransId="{CF8C222C-2FA0-4CC4-A007-202DFD6921D5}" sibTransId="{36753C8B-FACB-4CCA-890E-20F1629E8BD9}"/>
    <dgm:cxn modelId="{75FC129A-EB28-41BB-983B-1B5B0439B560}" type="presParOf" srcId="{DBEC3F21-9090-4987-9967-7E82DE221E82}" destId="{7BC05407-6A4F-4953-800F-0A24A48F4CB9}" srcOrd="0" destOrd="0" presId="urn:microsoft.com/office/officeart/2005/8/layout/vList4"/>
    <dgm:cxn modelId="{85B1FDF0-9212-43D2-95F2-8D7E53249457}" type="presParOf" srcId="{7BC05407-6A4F-4953-800F-0A24A48F4CB9}" destId="{710B73E0-D98A-4D49-9DC7-9326189C624E}" srcOrd="0" destOrd="0" presId="urn:microsoft.com/office/officeart/2005/8/layout/vList4"/>
    <dgm:cxn modelId="{BF76EDD3-205F-4ED2-B4E4-DCCC2A73B3B2}" type="presParOf" srcId="{7BC05407-6A4F-4953-800F-0A24A48F4CB9}" destId="{1D362F7F-EBFA-4827-8763-137611A3B318}" srcOrd="1" destOrd="0" presId="urn:microsoft.com/office/officeart/2005/8/layout/vList4"/>
    <dgm:cxn modelId="{F74FF37C-6768-4B57-8322-43E0748412D9}" type="presParOf" srcId="{7BC05407-6A4F-4953-800F-0A24A48F4CB9}" destId="{E6E868B0-D88A-40E8-AC6E-20AC5F7A2E85}" srcOrd="2" destOrd="0" presId="urn:microsoft.com/office/officeart/2005/8/layout/vList4"/>
    <dgm:cxn modelId="{A31E0127-6F91-48A4-8A7A-46D684FF1E37}" type="presParOf" srcId="{DBEC3F21-9090-4987-9967-7E82DE221E82}" destId="{0417FC63-B5A1-444C-A019-0C961C927D9A}" srcOrd="1" destOrd="0" presId="urn:microsoft.com/office/officeart/2005/8/layout/vList4"/>
    <dgm:cxn modelId="{A7897EB2-6606-4EA7-BC4C-C81CADFA324A}" type="presParOf" srcId="{DBEC3F21-9090-4987-9967-7E82DE221E82}" destId="{F75EE41B-764B-4566-8C87-E81C8D5CE1DE}" srcOrd="2" destOrd="0" presId="urn:microsoft.com/office/officeart/2005/8/layout/vList4"/>
    <dgm:cxn modelId="{90DFC18B-4B10-4BC8-97B0-F0D9DC624326}" type="presParOf" srcId="{F75EE41B-764B-4566-8C87-E81C8D5CE1DE}" destId="{B72369DF-0AF9-4D54-A916-2C47B68F2ABB}" srcOrd="0" destOrd="0" presId="urn:microsoft.com/office/officeart/2005/8/layout/vList4"/>
    <dgm:cxn modelId="{2B574C6A-4935-4B48-9608-2EF3237DDC86}" type="presParOf" srcId="{F75EE41B-764B-4566-8C87-E81C8D5CE1DE}" destId="{1996224B-7ECF-42E8-BC91-B21D4EB71CCE}" srcOrd="1" destOrd="0" presId="urn:microsoft.com/office/officeart/2005/8/layout/vList4"/>
    <dgm:cxn modelId="{B9E2B8A8-F210-4833-9AA0-80CB69EA0DF9}" type="presParOf" srcId="{F75EE41B-764B-4566-8C87-E81C8D5CE1DE}" destId="{113B48BA-4814-4F43-9C45-D3AF5D593041}" srcOrd="2" destOrd="0" presId="urn:microsoft.com/office/officeart/2005/8/layout/vList4"/>
    <dgm:cxn modelId="{3DA353F9-2307-414F-B037-B9B2DA929EE0}" type="presParOf" srcId="{DBEC3F21-9090-4987-9967-7E82DE221E82}" destId="{6556A5DF-977C-4FEE-80BE-9B1070FC635F}" srcOrd="3" destOrd="0" presId="urn:microsoft.com/office/officeart/2005/8/layout/vList4"/>
    <dgm:cxn modelId="{542A1E59-A770-49F1-9429-76825F659756}" type="presParOf" srcId="{DBEC3F21-9090-4987-9967-7E82DE221E82}" destId="{D11EA6EA-DB31-4AD3-A1B5-B722FAF22364}" srcOrd="4" destOrd="0" presId="urn:microsoft.com/office/officeart/2005/8/layout/vList4"/>
    <dgm:cxn modelId="{60F03097-3230-49C4-BFA0-154D7210FC35}" type="presParOf" srcId="{D11EA6EA-DB31-4AD3-A1B5-B722FAF22364}" destId="{77F455E8-6A18-406C-A772-C1A622912AB7}" srcOrd="0" destOrd="0" presId="urn:microsoft.com/office/officeart/2005/8/layout/vList4"/>
    <dgm:cxn modelId="{D64A5145-1A27-4FEE-B536-579C237D96FB}" type="presParOf" srcId="{D11EA6EA-DB31-4AD3-A1B5-B722FAF22364}" destId="{D22ECA36-1B5E-499A-A3CB-E21C11F36F3E}" srcOrd="1" destOrd="0" presId="urn:microsoft.com/office/officeart/2005/8/layout/vList4"/>
    <dgm:cxn modelId="{E8A4D0EF-E2AB-4CE4-AB4F-D579A4E65B10}" type="presParOf" srcId="{D11EA6EA-DB31-4AD3-A1B5-B722FAF22364}" destId="{5E1DE040-8EE2-4157-A2FF-A7620AE087BD}" srcOrd="2" destOrd="0" presId="urn:microsoft.com/office/officeart/2005/8/layout/vList4"/>
    <dgm:cxn modelId="{35697D64-C579-4BE9-BAC4-7BECFEBB48D2}" type="presParOf" srcId="{DBEC3F21-9090-4987-9967-7E82DE221E82}" destId="{B767D9EB-D1D2-4F36-9EDA-7A549BE4EEAC}" srcOrd="5" destOrd="0" presId="urn:microsoft.com/office/officeart/2005/8/layout/vList4"/>
    <dgm:cxn modelId="{AF6D4BAF-1838-4C21-A174-D51653756D8A}" type="presParOf" srcId="{DBEC3F21-9090-4987-9967-7E82DE221E82}" destId="{7CCE04E4-B371-4FDC-B2D1-60490509C570}" srcOrd="6" destOrd="0" presId="urn:microsoft.com/office/officeart/2005/8/layout/vList4"/>
    <dgm:cxn modelId="{2A850BBD-E6B1-47C8-95EE-3BC54387137A}" type="presParOf" srcId="{7CCE04E4-B371-4FDC-B2D1-60490509C570}" destId="{912CEDB1-8F75-493F-9D76-B0F70F12C9AB}" srcOrd="0" destOrd="0" presId="urn:microsoft.com/office/officeart/2005/8/layout/vList4"/>
    <dgm:cxn modelId="{B76B8259-4222-4714-8DC4-ABD86DB9334A}" type="presParOf" srcId="{7CCE04E4-B371-4FDC-B2D1-60490509C570}" destId="{E209CB70-88B0-45E3-A2A1-D8A7C83166B9}" srcOrd="1" destOrd="0" presId="urn:microsoft.com/office/officeart/2005/8/layout/vList4"/>
    <dgm:cxn modelId="{8CE48256-D7C8-4B39-B140-EFE9B5E9D195}" type="presParOf" srcId="{7CCE04E4-B371-4FDC-B2D1-60490509C570}" destId="{4F7D3CD7-E3E3-4CC6-82F5-44708076AB5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B73E0-D98A-4D49-9DC7-9326189C624E}">
      <dsp:nvSpPr>
        <dsp:cNvPr id="0" name=""/>
        <dsp:cNvSpPr/>
      </dsp:nvSpPr>
      <dsp:spPr>
        <a:xfrm>
          <a:off x="0" y="0"/>
          <a:ext cx="6096000" cy="94456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a:t>
          </a:r>
          <a:r>
            <a:rPr lang="en-US" sz="2700" kern="1200" dirty="0" err="1" smtClean="0"/>
            <a:t>BioRadEducation</a:t>
          </a:r>
          <a:endParaRPr lang="en-US" sz="2700" kern="1200" dirty="0"/>
        </a:p>
      </dsp:txBody>
      <dsp:txXfrm>
        <a:off x="1313656" y="0"/>
        <a:ext cx="4782343" cy="944562"/>
      </dsp:txXfrm>
    </dsp:sp>
    <dsp:sp modelId="{1D362F7F-EBFA-4827-8763-137611A3B318}">
      <dsp:nvSpPr>
        <dsp:cNvPr id="0" name=""/>
        <dsp:cNvSpPr/>
      </dsp:nvSpPr>
      <dsp:spPr>
        <a:xfrm>
          <a:off x="154782" y="94456"/>
          <a:ext cx="723107" cy="75565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369DF-0AF9-4D54-A916-2C47B68F2ABB}">
      <dsp:nvSpPr>
        <dsp:cNvPr id="0" name=""/>
        <dsp:cNvSpPr/>
      </dsp:nvSpPr>
      <dsp:spPr>
        <a:xfrm>
          <a:off x="0" y="1039018"/>
          <a:ext cx="6096000" cy="94456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Biotechnology: A Lab Skills Course</a:t>
          </a:r>
          <a:endParaRPr lang="en-US" sz="2700" kern="1200" dirty="0"/>
        </a:p>
      </dsp:txBody>
      <dsp:txXfrm>
        <a:off x="1313656" y="1039018"/>
        <a:ext cx="4782343" cy="944562"/>
      </dsp:txXfrm>
    </dsp:sp>
    <dsp:sp modelId="{1996224B-7ECF-42E8-BC91-B21D4EB71CCE}">
      <dsp:nvSpPr>
        <dsp:cNvPr id="0" name=""/>
        <dsp:cNvSpPr/>
      </dsp:nvSpPr>
      <dsp:spPr>
        <a:xfrm>
          <a:off x="154782" y="1133474"/>
          <a:ext cx="723107" cy="75565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455E8-6A18-406C-A772-C1A622912AB7}">
      <dsp:nvSpPr>
        <dsp:cNvPr id="0" name=""/>
        <dsp:cNvSpPr/>
      </dsp:nvSpPr>
      <dsp:spPr>
        <a:xfrm>
          <a:off x="0" y="2078037"/>
          <a:ext cx="6096000" cy="94456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Pinterest.com/</a:t>
          </a:r>
          <a:r>
            <a:rPr lang="en-US" sz="2700" kern="1200" dirty="0" err="1" smtClean="0"/>
            <a:t>teachbiology</a:t>
          </a:r>
          <a:endParaRPr lang="en-US" sz="2700" kern="1200" dirty="0"/>
        </a:p>
      </dsp:txBody>
      <dsp:txXfrm>
        <a:off x="1313656" y="2078037"/>
        <a:ext cx="4782343" cy="944562"/>
      </dsp:txXfrm>
    </dsp:sp>
    <dsp:sp modelId="{D22ECA36-1B5E-499A-A3CB-E21C11F36F3E}">
      <dsp:nvSpPr>
        <dsp:cNvPr id="0" name=""/>
        <dsp:cNvSpPr/>
      </dsp:nvSpPr>
      <dsp:spPr>
        <a:xfrm>
          <a:off x="154782" y="2172493"/>
          <a:ext cx="723107" cy="75565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CEDB1-8F75-493F-9D76-B0F70F12C9AB}">
      <dsp:nvSpPr>
        <dsp:cNvPr id="0" name=""/>
        <dsp:cNvSpPr/>
      </dsp:nvSpPr>
      <dsp:spPr>
        <a:xfrm>
          <a:off x="0" y="3117056"/>
          <a:ext cx="6096000" cy="94456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bit.ly/b-</a:t>
          </a:r>
          <a:r>
            <a:rPr lang="en-US" sz="2700" kern="1200" dirty="0" err="1" smtClean="0"/>
            <a:t>rdropbox</a:t>
          </a:r>
          <a:endParaRPr lang="en-US" sz="2700" kern="1200" dirty="0"/>
        </a:p>
      </dsp:txBody>
      <dsp:txXfrm>
        <a:off x="1313656" y="3117056"/>
        <a:ext cx="4782343" cy="944562"/>
      </dsp:txXfrm>
    </dsp:sp>
    <dsp:sp modelId="{E209CB70-88B0-45E3-A2A1-D8A7C83166B9}">
      <dsp:nvSpPr>
        <dsp:cNvPr id="0" name=""/>
        <dsp:cNvSpPr/>
      </dsp:nvSpPr>
      <dsp:spPr>
        <a:xfrm>
          <a:off x="154782" y="3211512"/>
          <a:ext cx="723107" cy="755650"/>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r"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indent="0" algn="l" rtl="0">
              <a:spcBef>
                <a:spcPts val="36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360"/>
              </a:spcBef>
              <a:spcAft>
                <a:spcPts val="0"/>
              </a:spcAft>
              <a:defRPr sz="1200" b="0" i="0" u="none" strike="noStrike" cap="none" baseline="0">
                <a:solidFill>
                  <a:schemeClr val="dk1"/>
                </a:solidFill>
                <a:latin typeface="Arial"/>
                <a:ea typeface="Arial"/>
                <a:cs typeface="Arial"/>
                <a:sym typeface="Arial"/>
              </a:defRPr>
            </a:lvl2pPr>
            <a:lvl3pPr marL="914400" marR="0" indent="0" algn="l" rtl="0">
              <a:spcBef>
                <a:spcPts val="360"/>
              </a:spcBef>
              <a:spcAft>
                <a:spcPts val="0"/>
              </a:spcAft>
              <a:defRPr sz="1200" b="0" i="0" u="none" strike="noStrike" cap="none" baseline="0">
                <a:solidFill>
                  <a:schemeClr val="dk1"/>
                </a:solidFill>
                <a:latin typeface="Arial"/>
                <a:ea typeface="Arial"/>
                <a:cs typeface="Arial"/>
                <a:sym typeface="Arial"/>
              </a:defRPr>
            </a:lvl3pPr>
            <a:lvl4pPr marL="1371600" marR="0" indent="0" algn="l" rtl="0">
              <a:spcBef>
                <a:spcPts val="360"/>
              </a:spcBef>
              <a:spcAft>
                <a:spcPts val="0"/>
              </a:spcAft>
              <a:defRPr sz="1200" b="0" i="0" u="none" strike="noStrike" cap="none" baseline="0">
                <a:solidFill>
                  <a:schemeClr val="dk1"/>
                </a:solidFill>
                <a:latin typeface="Arial"/>
                <a:ea typeface="Arial"/>
                <a:cs typeface="Arial"/>
                <a:sym typeface="Arial"/>
              </a:defRPr>
            </a:lvl4pPr>
            <a:lvl5pPr marL="1828800" marR="0" indent="0" algn="l" rtl="0">
              <a:spcBef>
                <a:spcPts val="360"/>
              </a:spcBef>
              <a:spcAft>
                <a:spcPts val="0"/>
              </a:spcAft>
              <a:defRPr sz="1200" b="0" i="0" u="none" strike="noStrike" cap="none" baseline="0">
                <a:solidFill>
                  <a:schemeClr val="dk1"/>
                </a:solidFill>
                <a:latin typeface="Arial"/>
                <a:ea typeface="Arial"/>
                <a:cs typeface="Arial"/>
                <a:sym typeface="Arial"/>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chemeClr val="dk1"/>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chemeClr val="dk1"/>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chemeClr val="dk1"/>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chemeClr val="dk1"/>
                </a:solidFill>
                <a:latin typeface="Arial"/>
                <a:ea typeface="Arial"/>
                <a:cs typeface="Arial"/>
                <a:sym typeface="Arial"/>
              </a:defRPr>
            </a:lvl5pPr>
            <a:lvl6pPr marL="2286000" marR="0" indent="0" algn="l" rtl="0">
              <a:spcBef>
                <a:spcPts val="0"/>
              </a:spcBef>
              <a:defRPr sz="2400" b="0" i="0" u="none" strike="noStrike" cap="none" baseline="0">
                <a:solidFill>
                  <a:schemeClr val="dk1"/>
                </a:solidFill>
                <a:latin typeface="Arial"/>
                <a:ea typeface="Arial"/>
                <a:cs typeface="Arial"/>
                <a:sym typeface="Arial"/>
              </a:defRPr>
            </a:lvl6pPr>
            <a:lvl7pPr marL="2743200" marR="0" indent="0" algn="l" rtl="0">
              <a:spcBef>
                <a:spcPts val="0"/>
              </a:spcBef>
              <a:defRPr sz="2400" b="0" i="0" u="none" strike="noStrike" cap="none" baseline="0">
                <a:solidFill>
                  <a:schemeClr val="dk1"/>
                </a:solidFill>
                <a:latin typeface="Arial"/>
                <a:ea typeface="Arial"/>
                <a:cs typeface="Arial"/>
                <a:sym typeface="Arial"/>
              </a:defRPr>
            </a:lvl7pPr>
            <a:lvl8pPr marL="3200400" marR="0" indent="0" algn="l" rtl="0">
              <a:spcBef>
                <a:spcPts val="0"/>
              </a:spcBef>
              <a:defRPr sz="2400" b="0" i="0" u="none" strike="noStrike" cap="none" baseline="0">
                <a:solidFill>
                  <a:schemeClr val="dk1"/>
                </a:solidFill>
                <a:latin typeface="Arial"/>
                <a:ea typeface="Arial"/>
                <a:cs typeface="Arial"/>
                <a:sym typeface="Arial"/>
              </a:defRPr>
            </a:lvl8pPr>
            <a:lvl9pPr marL="3657600" marR="0" indent="0" algn="l" rtl="0">
              <a:spcBef>
                <a:spcPts val="0"/>
              </a:spcBef>
              <a:defRPr sz="2400" b="0" i="0" u="none" strike="noStrike" cap="none" baseline="0">
                <a:solidFill>
                  <a:schemeClr val="dk1"/>
                </a:solidFill>
                <a:latin typeface="Arial"/>
                <a:ea typeface="Arial"/>
                <a:cs typeface="Arial"/>
                <a:sym typeface="Arial"/>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3130865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1</a:t>
            </a:fld>
            <a:endParaRPr lang="en-US" sz="1200" b="0" i="0" u="none" strike="noStrike" cap="none" baseline="0">
              <a:solidFill>
                <a:schemeClr val="dk1"/>
              </a:solidFill>
              <a:latin typeface="Arial"/>
              <a:ea typeface="Arial"/>
              <a:cs typeface="Arial"/>
              <a:sym typeface="Arial"/>
            </a:endParaRPr>
          </a:p>
        </p:txBody>
      </p:sp>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 name="Shape 6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71" name="Shape 171"/>
          <p:cNvSpPr txBox="1">
            <a:spLocks noGrp="1"/>
          </p:cNvSpPr>
          <p:nvPr>
            <p:ph type="sldNum" idx="12"/>
          </p:nvPr>
        </p:nvSpPr>
        <p:spPr>
          <a:xfrm>
            <a:off x="3886200" y="868680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79" name="Shape 79"/>
          <p:cNvSpPr txBox="1">
            <a:spLocks noGrp="1"/>
          </p:cNvSpPr>
          <p:nvPr>
            <p:ph type="sldNum" idx="12"/>
          </p:nvPr>
        </p:nvSpPr>
        <p:spPr>
          <a:xfrm>
            <a:off x="3886200" y="868680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dirty="0"/>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Insulin</a:t>
            </a:r>
            <a:r>
              <a:rPr lang="en-US" baseline="0" dirty="0" smtClean="0"/>
              <a:t> – use to get it from pigs, but 1970s more diabetics coming on the scene than pig pancreases and slaughter houses so Genentech using recombinant DNA technology starts producing insulin in </a:t>
            </a:r>
            <a:r>
              <a:rPr lang="en-US" baseline="0" dirty="0" err="1" smtClean="0"/>
              <a:t>E.coli</a:t>
            </a:r>
            <a:endParaRPr lang="en-US" baseline="0" dirty="0" smtClean="0"/>
          </a:p>
          <a:p>
            <a:endParaRPr lang="en-US" baseline="0" dirty="0" smtClean="0"/>
          </a:p>
          <a:p>
            <a:r>
              <a:rPr lang="en-US" baseline="0" dirty="0" smtClean="0"/>
              <a:t>De-</a:t>
            </a:r>
            <a:r>
              <a:rPr lang="en-US" baseline="0" dirty="0" err="1" smtClean="0"/>
              <a:t>Extiniction</a:t>
            </a:r>
            <a:r>
              <a:rPr lang="en-US" baseline="0" dirty="0" smtClean="0"/>
              <a:t> Projects – most of them are under the idea that humans wiped out these ecology terraforming organisms and we should bring them back</a:t>
            </a:r>
          </a:p>
          <a:p>
            <a:r>
              <a:rPr lang="en-US" baseline="0" dirty="0" smtClean="0"/>
              <a:t>        Wooly Mammoth – as polar ice leaves the tundra is letting off tons of methane, a really strong global warming gas, however if we could convert tundra into grasslands again it would slow the methane release, so a group is very interested in bringing back a Woolly Mammoth like creature that could help this cold climate grasslands. We have good DNA from frozen specimens and seeds that were beneath the ice are already </a:t>
            </a:r>
            <a:r>
              <a:rPr lang="en-US" baseline="0" dirty="0" err="1" smtClean="0"/>
              <a:t>beeing</a:t>
            </a:r>
            <a:r>
              <a:rPr lang="en-US" baseline="0" dirty="0" smtClean="0"/>
              <a:t> harvested and grown</a:t>
            </a:r>
          </a:p>
          <a:p>
            <a:endParaRPr lang="en-US" baseline="0" dirty="0" smtClean="0"/>
          </a:p>
          <a:p>
            <a:r>
              <a:rPr lang="en-US" baseline="0" dirty="0" smtClean="0"/>
              <a:t>	Passenger Pigeon – will probably be the first successful </a:t>
            </a:r>
            <a:r>
              <a:rPr lang="en-US" baseline="0" dirty="0" err="1" smtClean="0"/>
              <a:t>american</a:t>
            </a:r>
            <a:r>
              <a:rPr lang="en-US" baseline="0" dirty="0" smtClean="0"/>
              <a:t> de-extinction project since the DNA we have is relatively fresh. The last passenger pigeon, Martha died in the Cleveland Zoo in 1914. The passenger pigeon use to black out the sky because there were so many of them and the most likely greatly influenced the structure of east coast forests. </a:t>
            </a:r>
          </a:p>
          <a:p>
            <a:endParaRPr lang="en-US" baseline="0" dirty="0" smtClean="0"/>
          </a:p>
          <a:p>
            <a:r>
              <a:rPr lang="en-US" baseline="0" dirty="0" smtClean="0"/>
              <a:t>Re-Wilding - http://www.nature.com/news/plant-science-the-chestnut-resurrection-1.11504</a:t>
            </a:r>
          </a:p>
          <a:p>
            <a:pPr marL="0" marR="0" indent="0" algn="l" defTabSz="914400" rtl="0" eaLnBrk="1" fontAlgn="auto" latinLnBrk="0" hangingPunct="1">
              <a:lnSpc>
                <a:spcPct val="100000"/>
              </a:lnSpc>
              <a:spcBef>
                <a:spcPts val="360"/>
              </a:spcBef>
              <a:spcAft>
                <a:spcPts val="0"/>
              </a:spcAft>
              <a:buClrTx/>
              <a:buSzTx/>
              <a:buFontTx/>
              <a:buNone/>
              <a:tabLst/>
              <a:defRPr/>
            </a:pPr>
            <a:r>
              <a:rPr lang="en-US" baseline="0" dirty="0" smtClean="0"/>
              <a:t>	Eastern chestnut trees use to dominate eastern forests but were wiped out by a blight </a:t>
            </a:r>
            <a:r>
              <a:rPr lang="en-US" b="0" baseline="0" dirty="0" smtClean="0"/>
              <a:t>(</a:t>
            </a:r>
            <a:r>
              <a:rPr lang="en-US" b="0" dirty="0" err="1" smtClean="0"/>
              <a:t>Phytophthora</a:t>
            </a:r>
            <a:r>
              <a:rPr lang="en-US" b="0" dirty="0" smtClean="0"/>
              <a:t> </a:t>
            </a:r>
            <a:r>
              <a:rPr lang="en-US" b="0" dirty="0" err="1" smtClean="0"/>
              <a:t>cinnamomi</a:t>
            </a:r>
            <a:r>
              <a:rPr lang="en-US" b="0" dirty="0" smtClean="0"/>
              <a:t>) at the turn of the last century</a:t>
            </a:r>
            <a:r>
              <a:rPr lang="en-US" b="0" baseline="0" dirty="0" smtClean="0"/>
              <a:t>. If you back cross the north </a:t>
            </a:r>
            <a:r>
              <a:rPr lang="en-US" b="0" baseline="0" dirty="0" err="1" smtClean="0"/>
              <a:t>american</a:t>
            </a:r>
            <a:r>
              <a:rPr lang="en-US" b="0" baseline="0" dirty="0" smtClean="0"/>
              <a:t> eastern chestnut with the </a:t>
            </a:r>
            <a:r>
              <a:rPr lang="en-US" b="0" baseline="0" dirty="0" err="1" smtClean="0"/>
              <a:t>chinese</a:t>
            </a:r>
            <a:r>
              <a:rPr lang="en-US" b="0" baseline="0" dirty="0" smtClean="0"/>
              <a:t> chestnut you can make it resistant to the blight, but it brings in thousands of genes from the </a:t>
            </a:r>
            <a:r>
              <a:rPr lang="en-US" b="0" baseline="0" dirty="0" err="1" smtClean="0"/>
              <a:t>chinese</a:t>
            </a:r>
            <a:r>
              <a:rPr lang="en-US" b="0" baseline="0" dirty="0" smtClean="0"/>
              <a:t> species without control. If you use modern molecular bio techniques you can move over just 1 gene from wheat to disarm the </a:t>
            </a:r>
            <a:r>
              <a:rPr lang="en-US" b="0" baseline="0" dirty="0" err="1" smtClean="0"/>
              <a:t>phytophthora</a:t>
            </a:r>
            <a:r>
              <a:rPr lang="en-US" b="0" baseline="0" dirty="0" smtClean="0"/>
              <a:t>.  Which one should we re-introduce to the wild???</a:t>
            </a:r>
          </a:p>
          <a:p>
            <a:pPr marL="0" marR="0" indent="0" algn="l" defTabSz="914400" rtl="0" eaLnBrk="1" fontAlgn="auto" latinLnBrk="0" hangingPunct="1">
              <a:lnSpc>
                <a:spcPct val="100000"/>
              </a:lnSpc>
              <a:spcBef>
                <a:spcPts val="36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360"/>
              </a:spcBef>
              <a:spcAft>
                <a:spcPts val="0"/>
              </a:spcAft>
              <a:buClrTx/>
              <a:buSzTx/>
              <a:buFontTx/>
              <a:buNone/>
              <a:tabLst/>
              <a:defRPr/>
            </a:pPr>
            <a:r>
              <a:rPr lang="en-US" b="0" baseline="0" dirty="0" smtClean="0"/>
              <a:t>Synthetic Biology – branch of biology where we are basically programming life forms to product things we want</a:t>
            </a:r>
          </a:p>
          <a:p>
            <a:pPr marL="0" marR="0" indent="0" algn="l" defTabSz="914400" rtl="0" eaLnBrk="1" fontAlgn="auto" latinLnBrk="0" hangingPunct="1">
              <a:lnSpc>
                <a:spcPct val="100000"/>
              </a:lnSpc>
              <a:spcBef>
                <a:spcPts val="360"/>
              </a:spcBef>
              <a:spcAft>
                <a:spcPts val="0"/>
              </a:spcAft>
              <a:buClrTx/>
              <a:buSzTx/>
              <a:buFontTx/>
              <a:buNone/>
              <a:tabLst/>
              <a:defRPr/>
            </a:pPr>
            <a:r>
              <a:rPr lang="en-US" b="0" baseline="0" dirty="0" smtClean="0"/>
              <a:t>   	</a:t>
            </a:r>
            <a:r>
              <a:rPr lang="en-US" b="0" baseline="0" dirty="0" err="1" smtClean="0"/>
              <a:t>Artemisinic</a:t>
            </a:r>
            <a:r>
              <a:rPr lang="en-US" b="0" baseline="0" dirty="0" smtClean="0"/>
              <a:t> acid – the most powerful starting compound for making anti-malarial drugs, but price is usually high and supply in unstable since its derived from south east </a:t>
            </a:r>
            <a:r>
              <a:rPr lang="en-US" b="0" baseline="0" dirty="0" err="1" smtClean="0"/>
              <a:t>asian</a:t>
            </a:r>
            <a:r>
              <a:rPr lang="en-US" b="0" baseline="0" dirty="0" smtClean="0"/>
              <a:t> wormwood. Under LOTS of Gate Foundation money, Jay </a:t>
            </a:r>
            <a:r>
              <a:rPr lang="en-US" b="0" baseline="0" dirty="0" err="1" smtClean="0"/>
              <a:t>Keasling</a:t>
            </a:r>
            <a:r>
              <a:rPr lang="en-US" b="0" baseline="0" dirty="0" smtClean="0"/>
              <a:t> at Berkeley National lab moved an entire pathway of genes from the wormwood into yeast, so that the cost to produce the drugs should be low enough to help people in the developing world</a:t>
            </a:r>
          </a:p>
          <a:p>
            <a:pPr marL="0" marR="0" indent="0" algn="l" defTabSz="914400" rtl="0" eaLnBrk="1" fontAlgn="auto" latinLnBrk="0" hangingPunct="1">
              <a:lnSpc>
                <a:spcPct val="100000"/>
              </a:lnSpc>
              <a:spcBef>
                <a:spcPts val="36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360"/>
              </a:spcBef>
              <a:spcAft>
                <a:spcPts val="0"/>
              </a:spcAft>
              <a:buClrTx/>
              <a:buSzTx/>
              <a:buFontTx/>
              <a:buNone/>
              <a:tabLst/>
              <a:defRPr/>
            </a:pPr>
            <a:r>
              <a:rPr lang="en-US" b="0" baseline="0" dirty="0" smtClean="0"/>
              <a:t>	Synthetic life – Craig Venter of Human Genome Project fame in 2010 made the first synthetic organism by synthesizing an entire chromosome using organic chemistry and some molecular biology tricks. The group put the man made chromosome inside of a bacteria and deleted out its genome which caused the cell to “reboot” as a new life form. This is the start of the first chassis upon which now we can build other pathways. Venter ultimately wants to make everything we make from petrol from bacteria that are fed sunlight and poop out the good stuff.</a:t>
            </a:r>
            <a:endParaRPr lang="en-US" b="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Arial"/>
                <a:ea typeface="Arial"/>
                <a:cs typeface="Arial"/>
                <a:sym typeface="Arial"/>
              </a:rPr>
              <a:t>5</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58671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r>
              <a:rPr lang="en-US" dirty="0" smtClean="0"/>
              <a:t>If you knew</a:t>
            </a:r>
            <a:r>
              <a:rPr lang="en-US" baseline="0" dirty="0" smtClean="0"/>
              <a:t> the protein you were looking for you could also use an ELISA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143000" y="1295400"/>
            <a:ext cx="7772400" cy="1143000"/>
          </a:xfrm>
          <a:prstGeom prst="rect">
            <a:avLst/>
          </a:prstGeom>
          <a:noFill/>
          <a:ln>
            <a:noFill/>
          </a:ln>
        </p:spPr>
        <p:txBody>
          <a:bodyPr lIns="91425" tIns="91425" rIns="91425" bIns="91425" anchor="ctr" anchorCtr="0"/>
          <a:lstStyle>
            <a:lvl1pPr marL="0" marR="0" indent="0" algn="r" rtl="0">
              <a:spcBef>
                <a:spcPts val="0"/>
              </a:spcBef>
              <a:spcAft>
                <a:spcPts val="0"/>
              </a:spcAft>
              <a:defRPr sz="3600" b="0" i="0" u="none" strike="noStrike" cap="none" baseline="0">
                <a:solidFill>
                  <a:schemeClr val="lt2"/>
                </a:solidFill>
                <a:latin typeface="Arial"/>
                <a:ea typeface="Arial"/>
                <a:cs typeface="Arial"/>
                <a:sym typeface="Arial"/>
              </a:defRPr>
            </a:lvl1pPr>
            <a:lvl2pPr marL="0" marR="0" indent="0" algn="l" rtl="0">
              <a:spcBef>
                <a:spcPts val="0"/>
              </a:spcBef>
              <a:spcAft>
                <a:spcPts val="0"/>
              </a:spcAft>
              <a:defRPr sz="2800" b="0" i="0" u="none" strike="noStrike" cap="none" baseline="0">
                <a:solidFill>
                  <a:schemeClr val="lt2"/>
                </a:solidFill>
                <a:latin typeface="Arial"/>
                <a:ea typeface="Arial"/>
                <a:cs typeface="Arial"/>
                <a:sym typeface="Arial"/>
              </a:defRPr>
            </a:lvl2pPr>
            <a:lvl3pPr marL="0" marR="0" indent="0" algn="l" rtl="0">
              <a:spcBef>
                <a:spcPts val="0"/>
              </a:spcBef>
              <a:spcAft>
                <a:spcPts val="0"/>
              </a:spcAft>
              <a:defRPr sz="2800" b="0" i="0" u="none" strike="noStrike" cap="none" baseline="0">
                <a:solidFill>
                  <a:schemeClr val="lt2"/>
                </a:solidFill>
                <a:latin typeface="Arial"/>
                <a:ea typeface="Arial"/>
                <a:cs typeface="Arial"/>
                <a:sym typeface="Arial"/>
              </a:defRPr>
            </a:lvl3pPr>
            <a:lvl4pPr marL="0" marR="0" indent="0" algn="l" rtl="0">
              <a:spcBef>
                <a:spcPts val="0"/>
              </a:spcBef>
              <a:spcAft>
                <a:spcPts val="0"/>
              </a:spcAft>
              <a:defRPr sz="2800" b="0" i="0" u="none" strike="noStrike" cap="none" baseline="0">
                <a:solidFill>
                  <a:schemeClr val="lt2"/>
                </a:solidFill>
                <a:latin typeface="Arial"/>
                <a:ea typeface="Arial"/>
                <a:cs typeface="Arial"/>
                <a:sym typeface="Arial"/>
              </a:defRPr>
            </a:lvl4pPr>
            <a:lvl5pPr marL="0" marR="0" indent="0" algn="l" rtl="0">
              <a:spcBef>
                <a:spcPts val="0"/>
              </a:spcBef>
              <a:spcAft>
                <a:spcPts val="0"/>
              </a:spcAft>
              <a:defRPr sz="2800" b="0" i="0" u="none" strike="noStrike" cap="none" baseline="0">
                <a:solidFill>
                  <a:schemeClr val="lt2"/>
                </a:solidFill>
                <a:latin typeface="Arial"/>
                <a:ea typeface="Arial"/>
                <a:cs typeface="Arial"/>
                <a:sym typeface="Arial"/>
              </a:defRPr>
            </a:lvl5pPr>
            <a:lvl6pPr marL="457200" marR="0" indent="0" algn="l" rtl="0">
              <a:spcBef>
                <a:spcPts val="0"/>
              </a:spcBef>
              <a:spcAft>
                <a:spcPts val="0"/>
              </a:spcAft>
              <a:defRPr sz="2800" b="0" i="0" u="none" strike="noStrike" cap="none" baseline="0">
                <a:solidFill>
                  <a:schemeClr val="lt2"/>
                </a:solidFill>
                <a:latin typeface="Arial"/>
                <a:ea typeface="Arial"/>
                <a:cs typeface="Arial"/>
                <a:sym typeface="Arial"/>
              </a:defRPr>
            </a:lvl6pPr>
            <a:lvl7pPr marL="914400" marR="0" indent="0" algn="l" rtl="0">
              <a:spcBef>
                <a:spcPts val="0"/>
              </a:spcBef>
              <a:spcAft>
                <a:spcPts val="0"/>
              </a:spcAft>
              <a:defRPr sz="2800" b="0" i="0" u="none" strike="noStrike" cap="none" baseline="0">
                <a:solidFill>
                  <a:schemeClr val="lt2"/>
                </a:solidFill>
                <a:latin typeface="Arial"/>
                <a:ea typeface="Arial"/>
                <a:cs typeface="Arial"/>
                <a:sym typeface="Arial"/>
              </a:defRPr>
            </a:lvl7pPr>
            <a:lvl8pPr marL="1371600" marR="0" indent="0" algn="l" rtl="0">
              <a:spcBef>
                <a:spcPts val="0"/>
              </a:spcBef>
              <a:spcAft>
                <a:spcPts val="0"/>
              </a:spcAft>
              <a:defRPr sz="2800" b="0" i="0" u="none" strike="noStrike" cap="none" baseline="0">
                <a:solidFill>
                  <a:schemeClr val="lt2"/>
                </a:solidFill>
                <a:latin typeface="Arial"/>
                <a:ea typeface="Arial"/>
                <a:cs typeface="Arial"/>
                <a:sym typeface="Arial"/>
              </a:defRPr>
            </a:lvl8pPr>
            <a:lvl9pPr marL="1828800" marR="0" indent="0" algn="l" rtl="0">
              <a:spcBef>
                <a:spcPts val="0"/>
              </a:spcBef>
              <a:spcAft>
                <a:spcPts val="0"/>
              </a:spcAft>
              <a:defRPr sz="2800" b="0" i="0" u="none" strike="noStrike" cap="none" baseline="0">
                <a:solidFill>
                  <a:schemeClr val="lt2"/>
                </a:solidFill>
                <a:latin typeface="Arial"/>
                <a:ea typeface="Arial"/>
                <a:cs typeface="Arial"/>
                <a:sym typeface="Arial"/>
              </a:defRPr>
            </a:lvl9pPr>
          </a:lstStyle>
          <a:p>
            <a:endParaRPr/>
          </a:p>
        </p:txBody>
      </p:sp>
      <p:sp>
        <p:nvSpPr>
          <p:cNvPr id="18" name="Shape 18"/>
          <p:cNvSpPr txBox="1">
            <a:spLocks noGrp="1"/>
          </p:cNvSpPr>
          <p:nvPr>
            <p:ph type="subTitle" idx="1"/>
          </p:nvPr>
        </p:nvSpPr>
        <p:spPr>
          <a:xfrm>
            <a:off x="1143000" y="2133600"/>
            <a:ext cx="7772400" cy="457200"/>
          </a:xfrm>
          <a:prstGeom prst="rect">
            <a:avLst/>
          </a:prstGeom>
          <a:noFill/>
          <a:ln>
            <a:noFill/>
          </a:ln>
        </p:spPr>
        <p:txBody>
          <a:bodyPr lIns="91425" tIns="91425" rIns="91425" bIns="91425" anchor="t" anchorCtr="0"/>
          <a:lstStyle>
            <a:lvl1pPr marL="0" marR="0" indent="0" algn="r" rtl="0">
              <a:spcBef>
                <a:spcPts val="400"/>
              </a:spcBef>
              <a:spcAft>
                <a:spcPts val="0"/>
              </a:spcAft>
              <a:buClr>
                <a:schemeClr val="accent1"/>
              </a:buClr>
              <a:buFont typeface="Noto Symbol"/>
              <a:buNone/>
              <a:defRPr sz="2000" b="1" i="0" u="none" strike="noStrike" cap="none" baseline="0">
                <a:solidFill>
                  <a:srgbClr val="079500"/>
                </a:solidFill>
                <a:latin typeface="Arial"/>
                <a:ea typeface="Arial"/>
                <a:cs typeface="Arial"/>
                <a:sym typeface="Arial"/>
              </a:defRPr>
            </a:lvl1pPr>
            <a:lvl2pPr marL="742950" marR="0" indent="-158750" algn="l" rtl="0">
              <a:spcBef>
                <a:spcPts val="400"/>
              </a:spcBef>
              <a:spcAft>
                <a:spcPts val="0"/>
              </a:spcAft>
              <a:buClr>
                <a:srgbClr val="079500"/>
              </a:buClr>
              <a:buFont typeface="Arial"/>
              <a:buChar char="–"/>
              <a:defRPr sz="2000" b="0" i="0" u="none" strike="noStrike" cap="none" baseline="0">
                <a:solidFill>
                  <a:srgbClr val="079500"/>
                </a:solidFill>
                <a:latin typeface="Arial"/>
                <a:ea typeface="Arial"/>
                <a:cs typeface="Arial"/>
                <a:sym typeface="Arial"/>
              </a:defRPr>
            </a:lvl2pPr>
            <a:lvl3pPr marL="1143000" marR="0" indent="-114300" algn="l" rtl="0">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3pPr>
            <a:lvl4pPr marL="1600200" marR="0" indent="-127000" algn="l" rtl="0">
              <a:spcBef>
                <a:spcPts val="320"/>
              </a:spcBef>
              <a:spcAft>
                <a:spcPts val="0"/>
              </a:spcAft>
              <a:buClr>
                <a:schemeClr val="dk1"/>
              </a:buClr>
              <a:buFont typeface="Arial"/>
              <a:buChar char="–"/>
              <a:defRPr sz="1600" b="0" i="0" u="none" strike="noStrike" cap="none" baseline="0">
                <a:solidFill>
                  <a:schemeClr val="dk1"/>
                </a:solidFill>
                <a:latin typeface="Arial"/>
                <a:ea typeface="Arial"/>
                <a:cs typeface="Arial"/>
                <a:sym typeface="Arial"/>
              </a:defRPr>
            </a:lvl4pPr>
            <a:lvl5pPr marL="2057400" marR="0" indent="-139700" algn="l" rtl="0">
              <a:spcBef>
                <a:spcPts val="280"/>
              </a:spcBef>
              <a:spcAft>
                <a:spcPts val="0"/>
              </a:spcAft>
              <a:buClr>
                <a:schemeClr val="dk1"/>
              </a:buClr>
              <a:buFont typeface="Arial"/>
              <a:buChar char="»"/>
              <a:defRPr sz="1400" b="0" i="0" u="none" strike="noStrike" cap="none" baseline="0">
                <a:solidFill>
                  <a:schemeClr val="dk1"/>
                </a:solidFill>
                <a:latin typeface="Arial"/>
                <a:ea typeface="Arial"/>
                <a:cs typeface="Arial"/>
                <a:sym typeface="Arial"/>
              </a:defRPr>
            </a:lvl5pPr>
            <a:lvl6pPr marL="2514600" marR="0" indent="-139700" algn="l" rtl="0">
              <a:spcBef>
                <a:spcPts val="280"/>
              </a:spcBef>
              <a:spcAft>
                <a:spcPts val="0"/>
              </a:spcAft>
              <a:buClr>
                <a:schemeClr val="dk1"/>
              </a:buClr>
              <a:buFont typeface="Arial"/>
              <a:buChar char="»"/>
              <a:defRPr sz="1400" b="0" i="0" u="none" strike="noStrike" cap="none" baseline="0">
                <a:solidFill>
                  <a:schemeClr val="dk1"/>
                </a:solidFill>
                <a:latin typeface="Arial"/>
                <a:ea typeface="Arial"/>
                <a:cs typeface="Arial"/>
                <a:sym typeface="Arial"/>
              </a:defRPr>
            </a:lvl6pPr>
            <a:lvl7pPr marL="2971800" marR="0" indent="-139700" algn="l" rtl="0">
              <a:spcBef>
                <a:spcPts val="280"/>
              </a:spcBef>
              <a:spcAft>
                <a:spcPts val="0"/>
              </a:spcAft>
              <a:buClr>
                <a:schemeClr val="dk1"/>
              </a:buClr>
              <a:buFont typeface="Arial"/>
              <a:buChar char="»"/>
              <a:defRPr sz="1400" b="0" i="0" u="none" strike="noStrike" cap="none" baseline="0">
                <a:solidFill>
                  <a:schemeClr val="dk1"/>
                </a:solidFill>
                <a:latin typeface="Arial"/>
                <a:ea typeface="Arial"/>
                <a:cs typeface="Arial"/>
                <a:sym typeface="Arial"/>
              </a:defRPr>
            </a:lvl7pPr>
            <a:lvl8pPr marL="3429000" marR="0" indent="-139700" algn="l" rtl="0">
              <a:spcBef>
                <a:spcPts val="280"/>
              </a:spcBef>
              <a:spcAft>
                <a:spcPts val="0"/>
              </a:spcAft>
              <a:buClr>
                <a:schemeClr val="dk1"/>
              </a:buClr>
              <a:buFont typeface="Arial"/>
              <a:buChar char="»"/>
              <a:defRPr sz="1400" b="0" i="0" u="none" strike="noStrike" cap="none" baseline="0">
                <a:solidFill>
                  <a:schemeClr val="dk1"/>
                </a:solidFill>
                <a:latin typeface="Arial"/>
                <a:ea typeface="Arial"/>
                <a:cs typeface="Arial"/>
                <a:sym typeface="Arial"/>
              </a:defRPr>
            </a:lvl8pPr>
            <a:lvl9pPr marL="3886200" marR="0" indent="-139700" algn="l" rtl="0">
              <a:spcBef>
                <a:spcPts val="280"/>
              </a:spcBef>
              <a:spcAft>
                <a:spcPts val="0"/>
              </a:spcAft>
              <a:buClr>
                <a:schemeClr val="dk1"/>
              </a:buClr>
              <a:buFont typeface="Arial"/>
              <a:buChar char="»"/>
              <a:defRPr sz="14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62000" y="304800"/>
            <a:ext cx="6934199" cy="762000"/>
          </a:xfrm>
          <a:prstGeom prst="rect">
            <a:avLst/>
          </a:prstGeom>
          <a:noFill/>
          <a:ln>
            <a:noFill/>
          </a:ln>
        </p:spPr>
        <p:txBody>
          <a:bodyPr lIns="91425" tIns="91425" rIns="91425" bIns="91425" anchor="ctr" anchorCtr="0"/>
          <a:lstStyle>
            <a:lvl1pPr algn="l" rtl="0">
              <a:spcBef>
                <a:spcPts val="0"/>
              </a:spcBef>
              <a:spcAft>
                <a:spcPts val="0"/>
              </a:spcAft>
              <a:defRPr sz="2800">
                <a:solidFill>
                  <a:schemeClr val="lt2"/>
                </a:solidFill>
                <a:latin typeface="Arial"/>
                <a:ea typeface="Arial"/>
                <a:cs typeface="Arial"/>
                <a:sym typeface="Arial"/>
              </a:defRPr>
            </a:lvl1pPr>
            <a:lvl2pPr algn="l" rtl="0">
              <a:spcBef>
                <a:spcPts val="0"/>
              </a:spcBef>
              <a:spcAft>
                <a:spcPts val="0"/>
              </a:spcAft>
              <a:defRPr sz="2800">
                <a:solidFill>
                  <a:schemeClr val="lt2"/>
                </a:solidFill>
                <a:latin typeface="Arial"/>
                <a:ea typeface="Arial"/>
                <a:cs typeface="Arial"/>
                <a:sym typeface="Arial"/>
              </a:defRPr>
            </a:lvl2pPr>
            <a:lvl3pPr algn="l" rtl="0">
              <a:spcBef>
                <a:spcPts val="0"/>
              </a:spcBef>
              <a:spcAft>
                <a:spcPts val="0"/>
              </a:spcAft>
              <a:defRPr sz="2800">
                <a:solidFill>
                  <a:schemeClr val="lt2"/>
                </a:solidFill>
                <a:latin typeface="Arial"/>
                <a:ea typeface="Arial"/>
                <a:cs typeface="Arial"/>
                <a:sym typeface="Arial"/>
              </a:defRPr>
            </a:lvl3pPr>
            <a:lvl4pPr algn="l" rtl="0">
              <a:spcBef>
                <a:spcPts val="0"/>
              </a:spcBef>
              <a:spcAft>
                <a:spcPts val="0"/>
              </a:spcAft>
              <a:defRPr sz="2800">
                <a:solidFill>
                  <a:schemeClr val="lt2"/>
                </a:solidFill>
                <a:latin typeface="Arial"/>
                <a:ea typeface="Arial"/>
                <a:cs typeface="Arial"/>
                <a:sym typeface="Arial"/>
              </a:defRPr>
            </a:lvl4pPr>
            <a:lvl5pPr algn="l" rtl="0">
              <a:spcBef>
                <a:spcPts val="0"/>
              </a:spcBef>
              <a:spcAft>
                <a:spcPts val="0"/>
              </a:spcAft>
              <a:defRPr sz="2800">
                <a:solidFill>
                  <a:schemeClr val="lt2"/>
                </a:solidFill>
                <a:latin typeface="Arial"/>
                <a:ea typeface="Arial"/>
                <a:cs typeface="Arial"/>
                <a:sym typeface="Arial"/>
              </a:defRPr>
            </a:lvl5pPr>
            <a:lvl6pPr marL="457200" algn="l" rtl="0">
              <a:spcBef>
                <a:spcPts val="0"/>
              </a:spcBef>
              <a:spcAft>
                <a:spcPts val="0"/>
              </a:spcAft>
              <a:defRPr sz="2800">
                <a:solidFill>
                  <a:schemeClr val="lt2"/>
                </a:solidFill>
                <a:latin typeface="Arial"/>
                <a:ea typeface="Arial"/>
                <a:cs typeface="Arial"/>
                <a:sym typeface="Arial"/>
              </a:defRPr>
            </a:lvl6pPr>
            <a:lvl7pPr marL="914400" algn="l" rtl="0">
              <a:spcBef>
                <a:spcPts val="0"/>
              </a:spcBef>
              <a:spcAft>
                <a:spcPts val="0"/>
              </a:spcAft>
              <a:defRPr sz="2800">
                <a:solidFill>
                  <a:schemeClr val="lt2"/>
                </a:solidFill>
                <a:latin typeface="Arial"/>
                <a:ea typeface="Arial"/>
                <a:cs typeface="Arial"/>
                <a:sym typeface="Arial"/>
              </a:defRPr>
            </a:lvl7pPr>
            <a:lvl8pPr marL="1371600" algn="l" rtl="0">
              <a:spcBef>
                <a:spcPts val="0"/>
              </a:spcBef>
              <a:spcAft>
                <a:spcPts val="0"/>
              </a:spcAft>
              <a:defRPr sz="2800">
                <a:solidFill>
                  <a:schemeClr val="lt2"/>
                </a:solidFill>
                <a:latin typeface="Arial"/>
                <a:ea typeface="Arial"/>
                <a:cs typeface="Arial"/>
                <a:sym typeface="Arial"/>
              </a:defRPr>
            </a:lvl8pPr>
            <a:lvl9pPr marL="1828800" algn="l" rtl="0">
              <a:spcBef>
                <a:spcPts val="0"/>
              </a:spcBef>
              <a:spcAft>
                <a:spcPts val="0"/>
              </a:spcAft>
              <a:defRPr sz="2800">
                <a:solidFill>
                  <a:schemeClr val="lt2"/>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590799" y="-457200"/>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accent1"/>
              </a:buClr>
              <a:buFont typeface="Noto Symbol"/>
              <a:buChar char="▪"/>
              <a:defRPr sz="2400">
                <a:solidFill>
                  <a:schemeClr val="dk1"/>
                </a:solidFill>
                <a:latin typeface="Arial"/>
                <a:ea typeface="Arial"/>
                <a:cs typeface="Arial"/>
                <a:sym typeface="Arial"/>
              </a:defRPr>
            </a:lvl1pPr>
            <a:lvl2pPr marL="742950" indent="-158750" algn="l" rtl="0">
              <a:spcBef>
                <a:spcPts val="400"/>
              </a:spcBef>
              <a:spcAft>
                <a:spcPts val="0"/>
              </a:spcAft>
              <a:buClr>
                <a:srgbClr val="079500"/>
              </a:buClr>
              <a:buFont typeface="Arial"/>
              <a:buChar char="–"/>
              <a:defRPr sz="2000">
                <a:solidFill>
                  <a:srgbClr val="079500"/>
                </a:solidFill>
                <a:latin typeface="Arial"/>
                <a:ea typeface="Arial"/>
                <a:cs typeface="Arial"/>
                <a:sym typeface="Arial"/>
              </a:defRPr>
            </a:lvl2pPr>
            <a:lvl3pPr marL="1143000" indent="-114300" algn="l" rtl="0">
              <a:spcBef>
                <a:spcPts val="360"/>
              </a:spcBef>
              <a:spcAft>
                <a:spcPts val="0"/>
              </a:spcAft>
              <a:buClr>
                <a:schemeClr val="dk1"/>
              </a:buClr>
              <a:buFont typeface="Arial"/>
              <a:buChar char="•"/>
              <a:defRPr sz="1800">
                <a:solidFill>
                  <a:schemeClr val="dk1"/>
                </a:solidFill>
                <a:latin typeface="Arial"/>
                <a:ea typeface="Arial"/>
                <a:cs typeface="Arial"/>
                <a:sym typeface="Arial"/>
              </a:defRPr>
            </a:lvl3pPr>
            <a:lvl4pPr marL="16002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4pPr>
            <a:lvl5pPr marL="20574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5pPr>
            <a:lvl6pPr marL="25146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6pPr>
            <a:lvl7pPr marL="29718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7pPr>
            <a:lvl8pPr marL="34290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8pPr>
            <a:lvl9pPr marL="38862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rot="5400000">
            <a:off x="4972049" y="1924050"/>
            <a:ext cx="5181600" cy="1943100"/>
          </a:xfrm>
          <a:prstGeom prst="rect">
            <a:avLst/>
          </a:prstGeom>
          <a:noFill/>
          <a:ln>
            <a:noFill/>
          </a:ln>
        </p:spPr>
        <p:txBody>
          <a:bodyPr lIns="91425" tIns="91425" rIns="91425" bIns="91425" anchor="ctr" anchorCtr="0"/>
          <a:lstStyle>
            <a:lvl1pPr algn="l" rtl="0">
              <a:spcBef>
                <a:spcPts val="0"/>
              </a:spcBef>
              <a:spcAft>
                <a:spcPts val="0"/>
              </a:spcAft>
              <a:defRPr sz="2800">
                <a:solidFill>
                  <a:schemeClr val="lt2"/>
                </a:solidFill>
                <a:latin typeface="Arial"/>
                <a:ea typeface="Arial"/>
                <a:cs typeface="Arial"/>
                <a:sym typeface="Arial"/>
              </a:defRPr>
            </a:lvl1pPr>
            <a:lvl2pPr algn="l" rtl="0">
              <a:spcBef>
                <a:spcPts val="0"/>
              </a:spcBef>
              <a:spcAft>
                <a:spcPts val="0"/>
              </a:spcAft>
              <a:defRPr sz="2800">
                <a:solidFill>
                  <a:schemeClr val="lt2"/>
                </a:solidFill>
                <a:latin typeface="Arial"/>
                <a:ea typeface="Arial"/>
                <a:cs typeface="Arial"/>
                <a:sym typeface="Arial"/>
              </a:defRPr>
            </a:lvl2pPr>
            <a:lvl3pPr algn="l" rtl="0">
              <a:spcBef>
                <a:spcPts val="0"/>
              </a:spcBef>
              <a:spcAft>
                <a:spcPts val="0"/>
              </a:spcAft>
              <a:defRPr sz="2800">
                <a:solidFill>
                  <a:schemeClr val="lt2"/>
                </a:solidFill>
                <a:latin typeface="Arial"/>
                <a:ea typeface="Arial"/>
                <a:cs typeface="Arial"/>
                <a:sym typeface="Arial"/>
              </a:defRPr>
            </a:lvl3pPr>
            <a:lvl4pPr algn="l" rtl="0">
              <a:spcBef>
                <a:spcPts val="0"/>
              </a:spcBef>
              <a:spcAft>
                <a:spcPts val="0"/>
              </a:spcAft>
              <a:defRPr sz="2800">
                <a:solidFill>
                  <a:schemeClr val="lt2"/>
                </a:solidFill>
                <a:latin typeface="Arial"/>
                <a:ea typeface="Arial"/>
                <a:cs typeface="Arial"/>
                <a:sym typeface="Arial"/>
              </a:defRPr>
            </a:lvl4pPr>
            <a:lvl5pPr algn="l" rtl="0">
              <a:spcBef>
                <a:spcPts val="0"/>
              </a:spcBef>
              <a:spcAft>
                <a:spcPts val="0"/>
              </a:spcAft>
              <a:defRPr sz="2800">
                <a:solidFill>
                  <a:schemeClr val="lt2"/>
                </a:solidFill>
                <a:latin typeface="Arial"/>
                <a:ea typeface="Arial"/>
                <a:cs typeface="Arial"/>
                <a:sym typeface="Arial"/>
              </a:defRPr>
            </a:lvl5pPr>
            <a:lvl6pPr marL="457200" algn="l" rtl="0">
              <a:spcBef>
                <a:spcPts val="0"/>
              </a:spcBef>
              <a:spcAft>
                <a:spcPts val="0"/>
              </a:spcAft>
              <a:defRPr sz="2800">
                <a:solidFill>
                  <a:schemeClr val="lt2"/>
                </a:solidFill>
                <a:latin typeface="Arial"/>
                <a:ea typeface="Arial"/>
                <a:cs typeface="Arial"/>
                <a:sym typeface="Arial"/>
              </a:defRPr>
            </a:lvl6pPr>
            <a:lvl7pPr marL="914400" algn="l" rtl="0">
              <a:spcBef>
                <a:spcPts val="0"/>
              </a:spcBef>
              <a:spcAft>
                <a:spcPts val="0"/>
              </a:spcAft>
              <a:defRPr sz="2800">
                <a:solidFill>
                  <a:schemeClr val="lt2"/>
                </a:solidFill>
                <a:latin typeface="Arial"/>
                <a:ea typeface="Arial"/>
                <a:cs typeface="Arial"/>
                <a:sym typeface="Arial"/>
              </a:defRPr>
            </a:lvl7pPr>
            <a:lvl8pPr marL="1371600" algn="l" rtl="0">
              <a:spcBef>
                <a:spcPts val="0"/>
              </a:spcBef>
              <a:spcAft>
                <a:spcPts val="0"/>
              </a:spcAft>
              <a:defRPr sz="2800">
                <a:solidFill>
                  <a:schemeClr val="lt2"/>
                </a:solidFill>
                <a:latin typeface="Arial"/>
                <a:ea typeface="Arial"/>
                <a:cs typeface="Arial"/>
                <a:sym typeface="Arial"/>
              </a:defRPr>
            </a:lvl8pPr>
            <a:lvl9pPr marL="1828800" algn="l" rtl="0">
              <a:spcBef>
                <a:spcPts val="0"/>
              </a:spcBef>
              <a:spcAft>
                <a:spcPts val="0"/>
              </a:spcAft>
              <a:defRPr sz="2800">
                <a:solidFill>
                  <a:schemeClr val="lt2"/>
                </a:solidFill>
                <a:latin typeface="Arial"/>
                <a:ea typeface="Arial"/>
                <a:cs typeface="Arial"/>
                <a:sym typeface="Arial"/>
              </a:defRPr>
            </a:lvl9pPr>
          </a:lstStyle>
          <a:p>
            <a:endParaRPr/>
          </a:p>
        </p:txBody>
      </p:sp>
      <p:sp>
        <p:nvSpPr>
          <p:cNvPr id="52" name="Shape 52"/>
          <p:cNvSpPr txBox="1">
            <a:spLocks noGrp="1"/>
          </p:cNvSpPr>
          <p:nvPr>
            <p:ph type="body" idx="1"/>
          </p:nvPr>
        </p:nvSpPr>
        <p:spPr>
          <a:xfrm rot="5400000">
            <a:off x="1009649" y="57150"/>
            <a:ext cx="5181600" cy="56769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accent1"/>
              </a:buClr>
              <a:buFont typeface="Noto Symbol"/>
              <a:buChar char="▪"/>
              <a:defRPr sz="2400">
                <a:solidFill>
                  <a:schemeClr val="dk1"/>
                </a:solidFill>
                <a:latin typeface="Arial"/>
                <a:ea typeface="Arial"/>
                <a:cs typeface="Arial"/>
                <a:sym typeface="Arial"/>
              </a:defRPr>
            </a:lvl1pPr>
            <a:lvl2pPr marL="742950" indent="-158750" algn="l" rtl="0">
              <a:spcBef>
                <a:spcPts val="400"/>
              </a:spcBef>
              <a:spcAft>
                <a:spcPts val="0"/>
              </a:spcAft>
              <a:buClr>
                <a:srgbClr val="079500"/>
              </a:buClr>
              <a:buFont typeface="Arial"/>
              <a:buChar char="–"/>
              <a:defRPr sz="2000">
                <a:solidFill>
                  <a:srgbClr val="079500"/>
                </a:solidFill>
                <a:latin typeface="Arial"/>
                <a:ea typeface="Arial"/>
                <a:cs typeface="Arial"/>
                <a:sym typeface="Arial"/>
              </a:defRPr>
            </a:lvl2pPr>
            <a:lvl3pPr marL="1143000" indent="-114300" algn="l" rtl="0">
              <a:spcBef>
                <a:spcPts val="360"/>
              </a:spcBef>
              <a:spcAft>
                <a:spcPts val="0"/>
              </a:spcAft>
              <a:buClr>
                <a:schemeClr val="dk1"/>
              </a:buClr>
              <a:buFont typeface="Arial"/>
              <a:buChar char="•"/>
              <a:defRPr sz="1800">
                <a:solidFill>
                  <a:schemeClr val="dk1"/>
                </a:solidFill>
                <a:latin typeface="Arial"/>
                <a:ea typeface="Arial"/>
                <a:cs typeface="Arial"/>
                <a:sym typeface="Arial"/>
              </a:defRPr>
            </a:lvl3pPr>
            <a:lvl4pPr marL="16002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4pPr>
            <a:lvl5pPr marL="20574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5pPr>
            <a:lvl6pPr marL="25146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6pPr>
            <a:lvl7pPr marL="29718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7pPr>
            <a:lvl8pPr marL="34290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8pPr>
            <a:lvl9pPr marL="38862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762000" y="304800"/>
            <a:ext cx="6934199" cy="762000"/>
          </a:xfrm>
          <a:prstGeom prst="rect">
            <a:avLst/>
          </a:prstGeom>
          <a:noFill/>
          <a:ln>
            <a:noFill/>
          </a:ln>
        </p:spPr>
        <p:txBody>
          <a:bodyPr lIns="91425" tIns="91425" rIns="91425" bIns="91425" anchor="ctr" anchorCtr="0"/>
          <a:lstStyle>
            <a:lvl1pPr algn="l" rtl="0">
              <a:spcBef>
                <a:spcPts val="0"/>
              </a:spcBef>
              <a:spcAft>
                <a:spcPts val="0"/>
              </a:spcAft>
              <a:defRPr sz="2800">
                <a:solidFill>
                  <a:schemeClr val="lt2"/>
                </a:solidFill>
                <a:latin typeface="Arial"/>
                <a:ea typeface="Arial"/>
                <a:cs typeface="Arial"/>
                <a:sym typeface="Arial"/>
              </a:defRPr>
            </a:lvl1pPr>
            <a:lvl2pPr algn="l" rtl="0">
              <a:spcBef>
                <a:spcPts val="0"/>
              </a:spcBef>
              <a:spcAft>
                <a:spcPts val="0"/>
              </a:spcAft>
              <a:defRPr sz="2800">
                <a:solidFill>
                  <a:schemeClr val="lt2"/>
                </a:solidFill>
                <a:latin typeface="Arial"/>
                <a:ea typeface="Arial"/>
                <a:cs typeface="Arial"/>
                <a:sym typeface="Arial"/>
              </a:defRPr>
            </a:lvl2pPr>
            <a:lvl3pPr algn="l" rtl="0">
              <a:spcBef>
                <a:spcPts val="0"/>
              </a:spcBef>
              <a:spcAft>
                <a:spcPts val="0"/>
              </a:spcAft>
              <a:defRPr sz="2800">
                <a:solidFill>
                  <a:schemeClr val="lt2"/>
                </a:solidFill>
                <a:latin typeface="Arial"/>
                <a:ea typeface="Arial"/>
                <a:cs typeface="Arial"/>
                <a:sym typeface="Arial"/>
              </a:defRPr>
            </a:lvl3pPr>
            <a:lvl4pPr algn="l" rtl="0">
              <a:spcBef>
                <a:spcPts val="0"/>
              </a:spcBef>
              <a:spcAft>
                <a:spcPts val="0"/>
              </a:spcAft>
              <a:defRPr sz="2800">
                <a:solidFill>
                  <a:schemeClr val="lt2"/>
                </a:solidFill>
                <a:latin typeface="Arial"/>
                <a:ea typeface="Arial"/>
                <a:cs typeface="Arial"/>
                <a:sym typeface="Arial"/>
              </a:defRPr>
            </a:lvl4pPr>
            <a:lvl5pPr algn="l" rtl="0">
              <a:spcBef>
                <a:spcPts val="0"/>
              </a:spcBef>
              <a:spcAft>
                <a:spcPts val="0"/>
              </a:spcAft>
              <a:defRPr sz="2800">
                <a:solidFill>
                  <a:schemeClr val="lt2"/>
                </a:solidFill>
                <a:latin typeface="Arial"/>
                <a:ea typeface="Arial"/>
                <a:cs typeface="Arial"/>
                <a:sym typeface="Arial"/>
              </a:defRPr>
            </a:lvl5pPr>
            <a:lvl6pPr marL="457200" algn="l" rtl="0">
              <a:spcBef>
                <a:spcPts val="0"/>
              </a:spcBef>
              <a:spcAft>
                <a:spcPts val="0"/>
              </a:spcAft>
              <a:defRPr sz="2800">
                <a:solidFill>
                  <a:schemeClr val="lt2"/>
                </a:solidFill>
                <a:latin typeface="Arial"/>
                <a:ea typeface="Arial"/>
                <a:cs typeface="Arial"/>
                <a:sym typeface="Arial"/>
              </a:defRPr>
            </a:lvl6pPr>
            <a:lvl7pPr marL="914400" algn="l" rtl="0">
              <a:spcBef>
                <a:spcPts val="0"/>
              </a:spcBef>
              <a:spcAft>
                <a:spcPts val="0"/>
              </a:spcAft>
              <a:defRPr sz="2800">
                <a:solidFill>
                  <a:schemeClr val="lt2"/>
                </a:solidFill>
                <a:latin typeface="Arial"/>
                <a:ea typeface="Arial"/>
                <a:cs typeface="Arial"/>
                <a:sym typeface="Arial"/>
              </a:defRPr>
            </a:lvl7pPr>
            <a:lvl8pPr marL="1371600" algn="l" rtl="0">
              <a:spcBef>
                <a:spcPts val="0"/>
              </a:spcBef>
              <a:spcAft>
                <a:spcPts val="0"/>
              </a:spcAft>
              <a:defRPr sz="2800">
                <a:solidFill>
                  <a:schemeClr val="lt2"/>
                </a:solidFill>
                <a:latin typeface="Arial"/>
                <a:ea typeface="Arial"/>
                <a:cs typeface="Arial"/>
                <a:sym typeface="Arial"/>
              </a:defRPr>
            </a:lvl8pPr>
            <a:lvl9pPr marL="1828800" algn="l" rtl="0">
              <a:spcBef>
                <a:spcPts val="0"/>
              </a:spcBef>
              <a:spcAft>
                <a:spcPts val="0"/>
              </a:spcAft>
              <a:defRPr sz="280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762000" y="13716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accent1"/>
              </a:buClr>
              <a:buFont typeface="Noto Symbol"/>
              <a:buChar char="▪"/>
              <a:defRPr sz="2400">
                <a:solidFill>
                  <a:schemeClr val="dk1"/>
                </a:solidFill>
                <a:latin typeface="Arial"/>
                <a:ea typeface="Arial"/>
                <a:cs typeface="Arial"/>
                <a:sym typeface="Arial"/>
              </a:defRPr>
            </a:lvl1pPr>
            <a:lvl2pPr marL="742950" indent="-158750" algn="l" rtl="0">
              <a:spcBef>
                <a:spcPts val="400"/>
              </a:spcBef>
              <a:spcAft>
                <a:spcPts val="0"/>
              </a:spcAft>
              <a:buClr>
                <a:srgbClr val="079500"/>
              </a:buClr>
              <a:buFont typeface="Arial"/>
              <a:buChar char="–"/>
              <a:defRPr sz="2000">
                <a:solidFill>
                  <a:srgbClr val="079500"/>
                </a:solidFill>
                <a:latin typeface="Arial"/>
                <a:ea typeface="Arial"/>
                <a:cs typeface="Arial"/>
                <a:sym typeface="Arial"/>
              </a:defRPr>
            </a:lvl2pPr>
            <a:lvl3pPr marL="1143000" indent="-114300" algn="l" rtl="0">
              <a:spcBef>
                <a:spcPts val="360"/>
              </a:spcBef>
              <a:spcAft>
                <a:spcPts val="0"/>
              </a:spcAft>
              <a:buClr>
                <a:schemeClr val="dk1"/>
              </a:buClr>
              <a:buFont typeface="Arial"/>
              <a:buChar char="•"/>
              <a:defRPr sz="1800">
                <a:solidFill>
                  <a:schemeClr val="dk1"/>
                </a:solidFill>
                <a:latin typeface="Arial"/>
                <a:ea typeface="Arial"/>
                <a:cs typeface="Arial"/>
                <a:sym typeface="Arial"/>
              </a:defRPr>
            </a:lvl3pPr>
            <a:lvl4pPr marL="1600200" indent="-127000" algn="l" rtl="0">
              <a:spcBef>
                <a:spcPts val="320"/>
              </a:spcBef>
              <a:spcAft>
                <a:spcPts val="0"/>
              </a:spcAft>
              <a:buClr>
                <a:schemeClr val="dk1"/>
              </a:buClr>
              <a:buFont typeface="Arial"/>
              <a:buChar char="–"/>
              <a:defRPr sz="1600">
                <a:solidFill>
                  <a:schemeClr val="dk1"/>
                </a:solidFill>
                <a:latin typeface="Arial"/>
                <a:ea typeface="Arial"/>
                <a:cs typeface="Arial"/>
                <a:sym typeface="Arial"/>
              </a:defRPr>
            </a:lvl4pPr>
            <a:lvl5pPr marL="20574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5pPr>
            <a:lvl6pPr marL="25146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6pPr>
            <a:lvl7pPr marL="29718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7pPr>
            <a:lvl8pPr marL="34290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8pPr>
            <a:lvl9pPr marL="3886200" indent="-139700" algn="l" rtl="0">
              <a:spcBef>
                <a:spcPts val="280"/>
              </a:spcBef>
              <a:spcAft>
                <a:spcPts val="0"/>
              </a:spcAft>
              <a:buClr>
                <a:schemeClr val="dk1"/>
              </a:buClr>
              <a:buFont typeface="Arial"/>
              <a:buChar char="»"/>
              <a:defRPr sz="1400">
                <a:solidFill>
                  <a:schemeClr val="dk1"/>
                </a:solidFill>
                <a:latin typeface="Arial"/>
                <a:ea typeface="Arial"/>
                <a:cs typeface="Arial"/>
                <a:sym typeface="Arial"/>
              </a:defRPr>
            </a:lvl9pPr>
          </a:lstStyle>
          <a:p>
            <a:endParaRPr/>
          </a:p>
        </p:txBody>
      </p:sp>
      <p:sp>
        <p:nvSpPr>
          <p:cNvPr id="21" name="Shape 21"/>
          <p:cNvSpPr/>
          <p:nvPr/>
        </p:nvSpPr>
        <p:spPr>
          <a:xfrm>
            <a:off x="7645400" y="266700"/>
            <a:ext cx="107949" cy="825499"/>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p:txBody>
      </p:sp>
      <p:sp>
        <p:nvSpPr>
          <p:cNvPr id="22" name="Shape 22"/>
          <p:cNvSpPr txBox="1">
            <a:spLocks noGrp="1"/>
          </p:cNvSpPr>
          <p:nvPr>
            <p:ph type="title"/>
          </p:nvPr>
        </p:nvSpPr>
        <p:spPr>
          <a:xfrm>
            <a:off x="762000" y="304800"/>
            <a:ext cx="8168639" cy="762000"/>
          </a:xfrm>
          <a:prstGeom prst="rect">
            <a:avLst/>
          </a:prstGeom>
          <a:noFill/>
          <a:ln>
            <a:noFill/>
          </a:ln>
        </p:spPr>
        <p:txBody>
          <a:bodyPr lIns="91425" tIns="91425" rIns="91425" bIns="91425" anchor="ctr" anchorCtr="0"/>
          <a:lstStyle>
            <a:lvl1pPr algn="l" rtl="0">
              <a:spcBef>
                <a:spcPts val="0"/>
              </a:spcBef>
              <a:spcAft>
                <a:spcPts val="0"/>
              </a:spcAft>
              <a:defRPr sz="2800">
                <a:solidFill>
                  <a:schemeClr val="lt2"/>
                </a:solidFill>
                <a:latin typeface="Arial"/>
                <a:ea typeface="Arial"/>
                <a:cs typeface="Arial"/>
                <a:sym typeface="Arial"/>
              </a:defRPr>
            </a:lvl1pPr>
            <a:lvl2pPr algn="l" rtl="0">
              <a:spcBef>
                <a:spcPts val="0"/>
              </a:spcBef>
              <a:spcAft>
                <a:spcPts val="0"/>
              </a:spcAft>
              <a:defRPr sz="2800">
                <a:solidFill>
                  <a:schemeClr val="lt2"/>
                </a:solidFill>
                <a:latin typeface="Arial"/>
                <a:ea typeface="Arial"/>
                <a:cs typeface="Arial"/>
                <a:sym typeface="Arial"/>
              </a:defRPr>
            </a:lvl2pPr>
            <a:lvl3pPr algn="l" rtl="0">
              <a:spcBef>
                <a:spcPts val="0"/>
              </a:spcBef>
              <a:spcAft>
                <a:spcPts val="0"/>
              </a:spcAft>
              <a:defRPr sz="2800">
                <a:solidFill>
                  <a:schemeClr val="lt2"/>
                </a:solidFill>
                <a:latin typeface="Arial"/>
                <a:ea typeface="Arial"/>
                <a:cs typeface="Arial"/>
                <a:sym typeface="Arial"/>
              </a:defRPr>
            </a:lvl3pPr>
            <a:lvl4pPr algn="l" rtl="0">
              <a:spcBef>
                <a:spcPts val="0"/>
              </a:spcBef>
              <a:spcAft>
                <a:spcPts val="0"/>
              </a:spcAft>
              <a:defRPr sz="2800">
                <a:solidFill>
                  <a:schemeClr val="lt2"/>
                </a:solidFill>
                <a:latin typeface="Arial"/>
                <a:ea typeface="Arial"/>
                <a:cs typeface="Arial"/>
                <a:sym typeface="Arial"/>
              </a:defRPr>
            </a:lvl4pPr>
            <a:lvl5pPr algn="l" rtl="0">
              <a:spcBef>
                <a:spcPts val="0"/>
              </a:spcBef>
              <a:spcAft>
                <a:spcPts val="0"/>
              </a:spcAft>
              <a:defRPr sz="2800">
                <a:solidFill>
                  <a:schemeClr val="lt2"/>
                </a:solidFill>
                <a:latin typeface="Arial"/>
                <a:ea typeface="Arial"/>
                <a:cs typeface="Arial"/>
                <a:sym typeface="Arial"/>
              </a:defRPr>
            </a:lvl5pPr>
            <a:lvl6pPr marL="457200" algn="l" rtl="0">
              <a:spcBef>
                <a:spcPts val="0"/>
              </a:spcBef>
              <a:spcAft>
                <a:spcPts val="0"/>
              </a:spcAft>
              <a:defRPr sz="2800">
                <a:solidFill>
                  <a:schemeClr val="lt2"/>
                </a:solidFill>
                <a:latin typeface="Arial"/>
                <a:ea typeface="Arial"/>
                <a:cs typeface="Arial"/>
                <a:sym typeface="Arial"/>
              </a:defRPr>
            </a:lvl6pPr>
            <a:lvl7pPr marL="914400" algn="l" rtl="0">
              <a:spcBef>
                <a:spcPts val="0"/>
              </a:spcBef>
              <a:spcAft>
                <a:spcPts val="0"/>
              </a:spcAft>
              <a:defRPr sz="2800">
                <a:solidFill>
                  <a:schemeClr val="lt2"/>
                </a:solidFill>
                <a:latin typeface="Arial"/>
                <a:ea typeface="Arial"/>
                <a:cs typeface="Arial"/>
                <a:sym typeface="Arial"/>
              </a:defRPr>
            </a:lvl7pPr>
            <a:lvl8pPr marL="1371600" algn="l" rtl="0">
              <a:spcBef>
                <a:spcPts val="0"/>
              </a:spcBef>
              <a:spcAft>
                <a:spcPts val="0"/>
              </a:spcAft>
              <a:defRPr sz="2800">
                <a:solidFill>
                  <a:schemeClr val="lt2"/>
                </a:solidFill>
                <a:latin typeface="Arial"/>
                <a:ea typeface="Arial"/>
                <a:cs typeface="Arial"/>
                <a:sym typeface="Arial"/>
              </a:defRPr>
            </a:lvl8pPr>
            <a:lvl9pPr marL="1828800" algn="l" rtl="0">
              <a:spcBef>
                <a:spcPts val="0"/>
              </a:spcBef>
              <a:spcAft>
                <a:spcPts val="0"/>
              </a:spcAft>
              <a:defRPr sz="280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2800">
                <a:solidFill>
                  <a:schemeClr val="lt2"/>
                </a:solidFill>
                <a:latin typeface="Arial"/>
                <a:ea typeface="Arial"/>
                <a:cs typeface="Arial"/>
                <a:sym typeface="Arial"/>
              </a:defRPr>
            </a:lvl2pPr>
            <a:lvl3pPr rtl="0">
              <a:spcBef>
                <a:spcPts val="0"/>
              </a:spcBef>
              <a:defRPr sz="2800">
                <a:solidFill>
                  <a:schemeClr val="lt2"/>
                </a:solidFill>
                <a:latin typeface="Arial"/>
                <a:ea typeface="Arial"/>
                <a:cs typeface="Arial"/>
                <a:sym typeface="Arial"/>
              </a:defRPr>
            </a:lvl3pPr>
            <a:lvl4pPr rtl="0">
              <a:spcBef>
                <a:spcPts val="0"/>
              </a:spcBef>
              <a:defRPr sz="2800">
                <a:solidFill>
                  <a:schemeClr val="lt2"/>
                </a:solidFill>
                <a:latin typeface="Arial"/>
                <a:ea typeface="Arial"/>
                <a:cs typeface="Arial"/>
                <a:sym typeface="Arial"/>
              </a:defRPr>
            </a:lvl4pPr>
            <a:lvl5pPr rtl="0">
              <a:spcBef>
                <a:spcPts val="0"/>
              </a:spcBef>
              <a:defRPr sz="2800">
                <a:solidFill>
                  <a:schemeClr val="lt2"/>
                </a:solidFill>
                <a:latin typeface="Arial"/>
                <a:ea typeface="Arial"/>
                <a:cs typeface="Arial"/>
                <a:sym typeface="Arial"/>
              </a:defRPr>
            </a:lvl5pPr>
            <a:lvl6pPr rtl="0">
              <a:spcBef>
                <a:spcPts val="0"/>
              </a:spcBef>
              <a:defRPr sz="2800">
                <a:solidFill>
                  <a:schemeClr val="lt2"/>
                </a:solidFill>
                <a:latin typeface="Arial"/>
                <a:ea typeface="Arial"/>
                <a:cs typeface="Arial"/>
                <a:sym typeface="Arial"/>
              </a:defRPr>
            </a:lvl6pPr>
            <a:lvl7pPr rtl="0">
              <a:spcBef>
                <a:spcPts val="0"/>
              </a:spcBef>
              <a:defRPr sz="2800">
                <a:solidFill>
                  <a:schemeClr val="lt2"/>
                </a:solidFill>
                <a:latin typeface="Arial"/>
                <a:ea typeface="Arial"/>
                <a:cs typeface="Arial"/>
                <a:sym typeface="Arial"/>
              </a:defRPr>
            </a:lvl7pPr>
            <a:lvl8pPr rtl="0">
              <a:spcBef>
                <a:spcPts val="0"/>
              </a:spcBef>
              <a:defRPr sz="2800">
                <a:solidFill>
                  <a:schemeClr val="lt2"/>
                </a:solidFill>
                <a:latin typeface="Arial"/>
                <a:ea typeface="Arial"/>
                <a:cs typeface="Arial"/>
                <a:sym typeface="Arial"/>
              </a:defRPr>
            </a:lvl8pPr>
            <a:lvl9pPr rtl="0">
              <a:spcBef>
                <a:spcPts val="0"/>
              </a:spcBef>
              <a:defRPr sz="2800">
                <a:solidFill>
                  <a:schemeClr val="lt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62000" y="304800"/>
            <a:ext cx="6934199" cy="762000"/>
          </a:xfrm>
          <a:prstGeom prst="rect">
            <a:avLst/>
          </a:prstGeom>
          <a:noFill/>
          <a:ln>
            <a:noFill/>
          </a:ln>
        </p:spPr>
        <p:txBody>
          <a:bodyPr lIns="91425" tIns="91425" rIns="91425" bIns="91425" anchor="ctr" anchorCtr="0"/>
          <a:lstStyle>
            <a:lvl1pPr algn="l" rtl="0">
              <a:spcBef>
                <a:spcPts val="0"/>
              </a:spcBef>
              <a:spcAft>
                <a:spcPts val="0"/>
              </a:spcAft>
              <a:defRPr sz="2800">
                <a:solidFill>
                  <a:schemeClr val="lt2"/>
                </a:solidFill>
                <a:latin typeface="Arial"/>
                <a:ea typeface="Arial"/>
                <a:cs typeface="Arial"/>
                <a:sym typeface="Arial"/>
              </a:defRPr>
            </a:lvl1pPr>
            <a:lvl2pPr algn="l" rtl="0">
              <a:spcBef>
                <a:spcPts val="0"/>
              </a:spcBef>
              <a:spcAft>
                <a:spcPts val="0"/>
              </a:spcAft>
              <a:defRPr sz="2800">
                <a:solidFill>
                  <a:schemeClr val="lt2"/>
                </a:solidFill>
                <a:latin typeface="Arial"/>
                <a:ea typeface="Arial"/>
                <a:cs typeface="Arial"/>
                <a:sym typeface="Arial"/>
              </a:defRPr>
            </a:lvl2pPr>
            <a:lvl3pPr algn="l" rtl="0">
              <a:spcBef>
                <a:spcPts val="0"/>
              </a:spcBef>
              <a:spcAft>
                <a:spcPts val="0"/>
              </a:spcAft>
              <a:defRPr sz="2800">
                <a:solidFill>
                  <a:schemeClr val="lt2"/>
                </a:solidFill>
                <a:latin typeface="Arial"/>
                <a:ea typeface="Arial"/>
                <a:cs typeface="Arial"/>
                <a:sym typeface="Arial"/>
              </a:defRPr>
            </a:lvl3pPr>
            <a:lvl4pPr algn="l" rtl="0">
              <a:spcBef>
                <a:spcPts val="0"/>
              </a:spcBef>
              <a:spcAft>
                <a:spcPts val="0"/>
              </a:spcAft>
              <a:defRPr sz="2800">
                <a:solidFill>
                  <a:schemeClr val="lt2"/>
                </a:solidFill>
                <a:latin typeface="Arial"/>
                <a:ea typeface="Arial"/>
                <a:cs typeface="Arial"/>
                <a:sym typeface="Arial"/>
              </a:defRPr>
            </a:lvl4pPr>
            <a:lvl5pPr algn="l" rtl="0">
              <a:spcBef>
                <a:spcPts val="0"/>
              </a:spcBef>
              <a:spcAft>
                <a:spcPts val="0"/>
              </a:spcAft>
              <a:defRPr sz="2800">
                <a:solidFill>
                  <a:schemeClr val="lt2"/>
                </a:solidFill>
                <a:latin typeface="Arial"/>
                <a:ea typeface="Arial"/>
                <a:cs typeface="Arial"/>
                <a:sym typeface="Arial"/>
              </a:defRPr>
            </a:lvl5pPr>
            <a:lvl6pPr marL="457200" algn="l" rtl="0">
              <a:spcBef>
                <a:spcPts val="0"/>
              </a:spcBef>
              <a:spcAft>
                <a:spcPts val="0"/>
              </a:spcAft>
              <a:defRPr sz="2800">
                <a:solidFill>
                  <a:schemeClr val="lt2"/>
                </a:solidFill>
                <a:latin typeface="Arial"/>
                <a:ea typeface="Arial"/>
                <a:cs typeface="Arial"/>
                <a:sym typeface="Arial"/>
              </a:defRPr>
            </a:lvl6pPr>
            <a:lvl7pPr marL="914400" algn="l" rtl="0">
              <a:spcBef>
                <a:spcPts val="0"/>
              </a:spcBef>
              <a:spcAft>
                <a:spcPts val="0"/>
              </a:spcAft>
              <a:defRPr sz="2800">
                <a:solidFill>
                  <a:schemeClr val="lt2"/>
                </a:solidFill>
                <a:latin typeface="Arial"/>
                <a:ea typeface="Arial"/>
                <a:cs typeface="Arial"/>
                <a:sym typeface="Arial"/>
              </a:defRPr>
            </a:lvl7pPr>
            <a:lvl8pPr marL="1371600" algn="l" rtl="0">
              <a:spcBef>
                <a:spcPts val="0"/>
              </a:spcBef>
              <a:spcAft>
                <a:spcPts val="0"/>
              </a:spcAft>
              <a:defRPr sz="2800">
                <a:solidFill>
                  <a:schemeClr val="lt2"/>
                </a:solidFill>
                <a:latin typeface="Arial"/>
                <a:ea typeface="Arial"/>
                <a:cs typeface="Arial"/>
                <a:sym typeface="Arial"/>
              </a:defRPr>
            </a:lvl8pPr>
            <a:lvl9pPr marL="1828800" algn="l" rtl="0">
              <a:spcBef>
                <a:spcPts val="0"/>
              </a:spcBef>
              <a:spcAft>
                <a:spcPts val="0"/>
              </a:spcAft>
              <a:defRPr sz="2800">
                <a:solidFill>
                  <a:schemeClr val="lt2"/>
                </a:solidFill>
                <a:latin typeface="Arial"/>
                <a:ea typeface="Arial"/>
                <a:cs typeface="Arial"/>
                <a:sym typeface="Arial"/>
              </a:defRPr>
            </a:lvl9pPr>
          </a:lstStyle>
          <a:p>
            <a:endParaRPr/>
          </a:p>
        </p:txBody>
      </p:sp>
      <p:sp>
        <p:nvSpPr>
          <p:cNvPr id="28" name="Shape 28"/>
          <p:cNvSpPr txBox="1">
            <a:spLocks noGrp="1"/>
          </p:cNvSpPr>
          <p:nvPr>
            <p:ph type="body" idx="1"/>
          </p:nvPr>
        </p:nvSpPr>
        <p:spPr>
          <a:xfrm>
            <a:off x="762000" y="1371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9" name="Shape 29"/>
          <p:cNvSpPr txBox="1">
            <a:spLocks noGrp="1"/>
          </p:cNvSpPr>
          <p:nvPr>
            <p:ph type="body" idx="2"/>
          </p:nvPr>
        </p:nvSpPr>
        <p:spPr>
          <a:xfrm>
            <a:off x="4724400" y="1371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2800">
                <a:solidFill>
                  <a:schemeClr val="lt2"/>
                </a:solidFill>
                <a:latin typeface="Arial"/>
                <a:ea typeface="Arial"/>
                <a:cs typeface="Arial"/>
                <a:sym typeface="Arial"/>
              </a:defRPr>
            </a:lvl2pPr>
            <a:lvl3pPr rtl="0">
              <a:spcBef>
                <a:spcPts val="0"/>
              </a:spcBef>
              <a:defRPr sz="2800">
                <a:solidFill>
                  <a:schemeClr val="lt2"/>
                </a:solidFill>
                <a:latin typeface="Arial"/>
                <a:ea typeface="Arial"/>
                <a:cs typeface="Arial"/>
                <a:sym typeface="Arial"/>
              </a:defRPr>
            </a:lvl3pPr>
            <a:lvl4pPr rtl="0">
              <a:spcBef>
                <a:spcPts val="0"/>
              </a:spcBef>
              <a:defRPr sz="2800">
                <a:solidFill>
                  <a:schemeClr val="lt2"/>
                </a:solidFill>
                <a:latin typeface="Arial"/>
                <a:ea typeface="Arial"/>
                <a:cs typeface="Arial"/>
                <a:sym typeface="Arial"/>
              </a:defRPr>
            </a:lvl4pPr>
            <a:lvl5pPr rtl="0">
              <a:spcBef>
                <a:spcPts val="0"/>
              </a:spcBef>
              <a:defRPr sz="2800">
                <a:solidFill>
                  <a:schemeClr val="lt2"/>
                </a:solidFill>
                <a:latin typeface="Arial"/>
                <a:ea typeface="Arial"/>
                <a:cs typeface="Arial"/>
                <a:sym typeface="Arial"/>
              </a:defRPr>
            </a:lvl5pPr>
            <a:lvl6pPr rtl="0">
              <a:spcBef>
                <a:spcPts val="0"/>
              </a:spcBef>
              <a:defRPr sz="2800">
                <a:solidFill>
                  <a:schemeClr val="lt2"/>
                </a:solidFill>
                <a:latin typeface="Arial"/>
                <a:ea typeface="Arial"/>
                <a:cs typeface="Arial"/>
                <a:sym typeface="Arial"/>
              </a:defRPr>
            </a:lvl6pPr>
            <a:lvl7pPr rtl="0">
              <a:spcBef>
                <a:spcPts val="0"/>
              </a:spcBef>
              <a:defRPr sz="2800">
                <a:solidFill>
                  <a:schemeClr val="lt2"/>
                </a:solidFill>
                <a:latin typeface="Arial"/>
                <a:ea typeface="Arial"/>
                <a:cs typeface="Arial"/>
                <a:sym typeface="Arial"/>
              </a:defRPr>
            </a:lvl7pPr>
            <a:lvl8pPr rtl="0">
              <a:spcBef>
                <a:spcPts val="0"/>
              </a:spcBef>
              <a:defRPr sz="2800">
                <a:solidFill>
                  <a:schemeClr val="lt2"/>
                </a:solidFill>
                <a:latin typeface="Arial"/>
                <a:ea typeface="Arial"/>
                <a:cs typeface="Arial"/>
                <a:sym typeface="Arial"/>
              </a:defRPr>
            </a:lvl8pPr>
            <a:lvl9pPr rtl="0">
              <a:spcBef>
                <a:spcPts val="0"/>
              </a:spcBef>
              <a:defRPr sz="2800">
                <a:solidFill>
                  <a:schemeClr val="lt2"/>
                </a:solidFill>
                <a:latin typeface="Arial"/>
                <a:ea typeface="Arial"/>
                <a:cs typeface="Arial"/>
                <a:sym typeface="Arial"/>
              </a:defRPr>
            </a:lvl9pPr>
          </a:lstStyle>
          <a:p>
            <a:endParaRPr/>
          </a:p>
        </p:txBody>
      </p:sp>
      <p:sp>
        <p:nvSpPr>
          <p:cNvPr id="32" name="Shape 3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3" name="Shape 3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4" name="Shape 3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5" name="Shape 3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62000" y="304800"/>
            <a:ext cx="6934199" cy="762000"/>
          </a:xfrm>
          <a:prstGeom prst="rect">
            <a:avLst/>
          </a:prstGeom>
          <a:noFill/>
          <a:ln>
            <a:noFill/>
          </a:ln>
        </p:spPr>
        <p:txBody>
          <a:bodyPr lIns="91425" tIns="91425" rIns="91425" bIns="91425" anchor="ctr" anchorCtr="0"/>
          <a:lstStyle>
            <a:lvl1pPr algn="l" rtl="0">
              <a:spcBef>
                <a:spcPts val="0"/>
              </a:spcBef>
              <a:spcAft>
                <a:spcPts val="0"/>
              </a:spcAft>
              <a:defRPr sz="2800">
                <a:solidFill>
                  <a:schemeClr val="lt2"/>
                </a:solidFill>
                <a:latin typeface="Arial"/>
                <a:ea typeface="Arial"/>
                <a:cs typeface="Arial"/>
                <a:sym typeface="Arial"/>
              </a:defRPr>
            </a:lvl1pPr>
            <a:lvl2pPr algn="l" rtl="0">
              <a:spcBef>
                <a:spcPts val="0"/>
              </a:spcBef>
              <a:spcAft>
                <a:spcPts val="0"/>
              </a:spcAft>
              <a:defRPr sz="2800">
                <a:solidFill>
                  <a:schemeClr val="lt2"/>
                </a:solidFill>
                <a:latin typeface="Arial"/>
                <a:ea typeface="Arial"/>
                <a:cs typeface="Arial"/>
                <a:sym typeface="Arial"/>
              </a:defRPr>
            </a:lvl2pPr>
            <a:lvl3pPr algn="l" rtl="0">
              <a:spcBef>
                <a:spcPts val="0"/>
              </a:spcBef>
              <a:spcAft>
                <a:spcPts val="0"/>
              </a:spcAft>
              <a:defRPr sz="2800">
                <a:solidFill>
                  <a:schemeClr val="lt2"/>
                </a:solidFill>
                <a:latin typeface="Arial"/>
                <a:ea typeface="Arial"/>
                <a:cs typeface="Arial"/>
                <a:sym typeface="Arial"/>
              </a:defRPr>
            </a:lvl3pPr>
            <a:lvl4pPr algn="l" rtl="0">
              <a:spcBef>
                <a:spcPts val="0"/>
              </a:spcBef>
              <a:spcAft>
                <a:spcPts val="0"/>
              </a:spcAft>
              <a:defRPr sz="2800">
                <a:solidFill>
                  <a:schemeClr val="lt2"/>
                </a:solidFill>
                <a:latin typeface="Arial"/>
                <a:ea typeface="Arial"/>
                <a:cs typeface="Arial"/>
                <a:sym typeface="Arial"/>
              </a:defRPr>
            </a:lvl4pPr>
            <a:lvl5pPr algn="l" rtl="0">
              <a:spcBef>
                <a:spcPts val="0"/>
              </a:spcBef>
              <a:spcAft>
                <a:spcPts val="0"/>
              </a:spcAft>
              <a:defRPr sz="2800">
                <a:solidFill>
                  <a:schemeClr val="lt2"/>
                </a:solidFill>
                <a:latin typeface="Arial"/>
                <a:ea typeface="Arial"/>
                <a:cs typeface="Arial"/>
                <a:sym typeface="Arial"/>
              </a:defRPr>
            </a:lvl5pPr>
            <a:lvl6pPr marL="457200" algn="l" rtl="0">
              <a:spcBef>
                <a:spcPts val="0"/>
              </a:spcBef>
              <a:spcAft>
                <a:spcPts val="0"/>
              </a:spcAft>
              <a:defRPr sz="2800">
                <a:solidFill>
                  <a:schemeClr val="lt2"/>
                </a:solidFill>
                <a:latin typeface="Arial"/>
                <a:ea typeface="Arial"/>
                <a:cs typeface="Arial"/>
                <a:sym typeface="Arial"/>
              </a:defRPr>
            </a:lvl6pPr>
            <a:lvl7pPr marL="914400" algn="l" rtl="0">
              <a:spcBef>
                <a:spcPts val="0"/>
              </a:spcBef>
              <a:spcAft>
                <a:spcPts val="0"/>
              </a:spcAft>
              <a:defRPr sz="2800">
                <a:solidFill>
                  <a:schemeClr val="lt2"/>
                </a:solidFill>
                <a:latin typeface="Arial"/>
                <a:ea typeface="Arial"/>
                <a:cs typeface="Arial"/>
                <a:sym typeface="Arial"/>
              </a:defRPr>
            </a:lvl7pPr>
            <a:lvl8pPr marL="1371600" algn="l" rtl="0">
              <a:spcBef>
                <a:spcPts val="0"/>
              </a:spcBef>
              <a:spcAft>
                <a:spcPts val="0"/>
              </a:spcAft>
              <a:defRPr sz="2800">
                <a:solidFill>
                  <a:schemeClr val="lt2"/>
                </a:solidFill>
                <a:latin typeface="Arial"/>
                <a:ea typeface="Arial"/>
                <a:cs typeface="Arial"/>
                <a:sym typeface="Arial"/>
              </a:defRPr>
            </a:lvl8pPr>
            <a:lvl9pPr marL="1828800" algn="l" rtl="0">
              <a:spcBef>
                <a:spcPts val="0"/>
              </a:spcBef>
              <a:spcAft>
                <a:spcPts val="0"/>
              </a:spcAft>
              <a:defRPr sz="280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2800">
                <a:solidFill>
                  <a:schemeClr val="lt2"/>
                </a:solidFill>
                <a:latin typeface="Arial"/>
                <a:ea typeface="Arial"/>
                <a:cs typeface="Arial"/>
                <a:sym typeface="Arial"/>
              </a:defRPr>
            </a:lvl2pPr>
            <a:lvl3pPr rtl="0">
              <a:spcBef>
                <a:spcPts val="0"/>
              </a:spcBef>
              <a:defRPr sz="2800">
                <a:solidFill>
                  <a:schemeClr val="lt2"/>
                </a:solidFill>
                <a:latin typeface="Arial"/>
                <a:ea typeface="Arial"/>
                <a:cs typeface="Arial"/>
                <a:sym typeface="Arial"/>
              </a:defRPr>
            </a:lvl3pPr>
            <a:lvl4pPr rtl="0">
              <a:spcBef>
                <a:spcPts val="0"/>
              </a:spcBef>
              <a:defRPr sz="2800">
                <a:solidFill>
                  <a:schemeClr val="lt2"/>
                </a:solidFill>
                <a:latin typeface="Arial"/>
                <a:ea typeface="Arial"/>
                <a:cs typeface="Arial"/>
                <a:sym typeface="Arial"/>
              </a:defRPr>
            </a:lvl4pPr>
            <a:lvl5pPr rtl="0">
              <a:spcBef>
                <a:spcPts val="0"/>
              </a:spcBef>
              <a:defRPr sz="2800">
                <a:solidFill>
                  <a:schemeClr val="lt2"/>
                </a:solidFill>
                <a:latin typeface="Arial"/>
                <a:ea typeface="Arial"/>
                <a:cs typeface="Arial"/>
                <a:sym typeface="Arial"/>
              </a:defRPr>
            </a:lvl5pPr>
            <a:lvl6pPr rtl="0">
              <a:spcBef>
                <a:spcPts val="0"/>
              </a:spcBef>
              <a:defRPr sz="2800">
                <a:solidFill>
                  <a:schemeClr val="lt2"/>
                </a:solidFill>
                <a:latin typeface="Arial"/>
                <a:ea typeface="Arial"/>
                <a:cs typeface="Arial"/>
                <a:sym typeface="Arial"/>
              </a:defRPr>
            </a:lvl6pPr>
            <a:lvl7pPr rtl="0">
              <a:spcBef>
                <a:spcPts val="0"/>
              </a:spcBef>
              <a:defRPr sz="2800">
                <a:solidFill>
                  <a:schemeClr val="lt2"/>
                </a:solidFill>
                <a:latin typeface="Arial"/>
                <a:ea typeface="Arial"/>
                <a:cs typeface="Arial"/>
                <a:sym typeface="Arial"/>
              </a:defRPr>
            </a:lvl7pPr>
            <a:lvl8pPr rtl="0">
              <a:spcBef>
                <a:spcPts val="0"/>
              </a:spcBef>
              <a:defRPr sz="2800">
                <a:solidFill>
                  <a:schemeClr val="lt2"/>
                </a:solidFill>
                <a:latin typeface="Arial"/>
                <a:ea typeface="Arial"/>
                <a:cs typeface="Arial"/>
                <a:sym typeface="Arial"/>
              </a:defRPr>
            </a:lvl8pPr>
            <a:lvl9pPr rtl="0">
              <a:spcBef>
                <a:spcPts val="0"/>
              </a:spcBef>
              <a:defRPr sz="2800">
                <a:solidFill>
                  <a:schemeClr val="lt2"/>
                </a:solidFill>
                <a:latin typeface="Arial"/>
                <a:ea typeface="Arial"/>
                <a:cs typeface="Arial"/>
                <a:sym typeface="Arial"/>
              </a:defRPr>
            </a:lvl9pPr>
          </a:lstStyle>
          <a:p>
            <a:endParaRPr/>
          </a:p>
        </p:txBody>
      </p:sp>
      <p:sp>
        <p:nvSpPr>
          <p:cNvPr id="41" name="Shape 4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2" name="Shape 4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2800">
                <a:solidFill>
                  <a:schemeClr val="lt2"/>
                </a:solidFill>
                <a:latin typeface="Arial"/>
                <a:ea typeface="Arial"/>
                <a:cs typeface="Arial"/>
                <a:sym typeface="Arial"/>
              </a:defRPr>
            </a:lvl2pPr>
            <a:lvl3pPr rtl="0">
              <a:spcBef>
                <a:spcPts val="0"/>
              </a:spcBef>
              <a:defRPr sz="2800">
                <a:solidFill>
                  <a:schemeClr val="lt2"/>
                </a:solidFill>
                <a:latin typeface="Arial"/>
                <a:ea typeface="Arial"/>
                <a:cs typeface="Arial"/>
                <a:sym typeface="Arial"/>
              </a:defRPr>
            </a:lvl3pPr>
            <a:lvl4pPr rtl="0">
              <a:spcBef>
                <a:spcPts val="0"/>
              </a:spcBef>
              <a:defRPr sz="2800">
                <a:solidFill>
                  <a:schemeClr val="lt2"/>
                </a:solidFill>
                <a:latin typeface="Arial"/>
                <a:ea typeface="Arial"/>
                <a:cs typeface="Arial"/>
                <a:sym typeface="Arial"/>
              </a:defRPr>
            </a:lvl4pPr>
            <a:lvl5pPr rtl="0">
              <a:spcBef>
                <a:spcPts val="0"/>
              </a:spcBef>
              <a:defRPr sz="2800">
                <a:solidFill>
                  <a:schemeClr val="lt2"/>
                </a:solidFill>
                <a:latin typeface="Arial"/>
                <a:ea typeface="Arial"/>
                <a:cs typeface="Arial"/>
                <a:sym typeface="Arial"/>
              </a:defRPr>
            </a:lvl5pPr>
            <a:lvl6pPr rtl="0">
              <a:spcBef>
                <a:spcPts val="0"/>
              </a:spcBef>
              <a:defRPr sz="2800">
                <a:solidFill>
                  <a:schemeClr val="lt2"/>
                </a:solidFill>
                <a:latin typeface="Arial"/>
                <a:ea typeface="Arial"/>
                <a:cs typeface="Arial"/>
                <a:sym typeface="Arial"/>
              </a:defRPr>
            </a:lvl6pPr>
            <a:lvl7pPr rtl="0">
              <a:spcBef>
                <a:spcPts val="0"/>
              </a:spcBef>
              <a:defRPr sz="2800">
                <a:solidFill>
                  <a:schemeClr val="lt2"/>
                </a:solidFill>
                <a:latin typeface="Arial"/>
                <a:ea typeface="Arial"/>
                <a:cs typeface="Arial"/>
                <a:sym typeface="Arial"/>
              </a:defRPr>
            </a:lvl7pPr>
            <a:lvl8pPr rtl="0">
              <a:spcBef>
                <a:spcPts val="0"/>
              </a:spcBef>
              <a:defRPr sz="2800">
                <a:solidFill>
                  <a:schemeClr val="lt2"/>
                </a:solidFill>
                <a:latin typeface="Arial"/>
                <a:ea typeface="Arial"/>
                <a:cs typeface="Arial"/>
                <a:sym typeface="Arial"/>
              </a:defRPr>
            </a:lvl8pPr>
            <a:lvl9pPr rtl="0">
              <a:spcBef>
                <a:spcPts val="0"/>
              </a:spcBef>
              <a:defRPr sz="2800">
                <a:solidFill>
                  <a:schemeClr val="lt2"/>
                </a:solidFill>
                <a:latin typeface="Arial"/>
                <a:ea typeface="Arial"/>
                <a:cs typeface="Arial"/>
                <a:sym typeface="Arial"/>
              </a:defRPr>
            </a:lvl9pPr>
          </a:lstStyle>
          <a:p>
            <a:endParaRPr/>
          </a:p>
        </p:txBody>
      </p:sp>
      <p:sp>
        <p:nvSpPr>
          <p:cNvPr id="45" name="Shape 45"/>
          <p:cNvSpPr>
            <a:spLocks noGrp="1"/>
          </p:cNvSpPr>
          <p:nvPr>
            <p:ph type="pic" idx="2"/>
          </p:nvPr>
        </p:nvSpPr>
        <p:spPr>
          <a:xfrm>
            <a:off x="1792288" y="612775"/>
            <a:ext cx="5486399" cy="4114800"/>
          </a:xfrm>
          <a:prstGeom prst="rect">
            <a:avLst/>
          </a:prstGeom>
          <a:noFill/>
          <a:ln>
            <a:noFill/>
          </a:ln>
        </p:spPr>
      </p:sp>
      <p:sp>
        <p:nvSpPr>
          <p:cNvPr id="46" name="Shape 4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762000" y="304800"/>
            <a:ext cx="6934199" cy="762000"/>
          </a:xfrm>
          <a:prstGeom prst="rect">
            <a:avLst/>
          </a:prstGeom>
          <a:noFill/>
          <a:ln>
            <a:noFill/>
          </a:ln>
        </p:spPr>
        <p:txBody>
          <a:bodyPr lIns="91425" tIns="91425" rIns="91425" bIns="91425" anchor="ctr" anchorCtr="0"/>
          <a:lstStyle>
            <a:lvl1pPr marL="0" marR="0" indent="0" algn="l" rtl="0">
              <a:spcBef>
                <a:spcPts val="0"/>
              </a:spcBef>
              <a:spcAft>
                <a:spcPts val="0"/>
              </a:spcAft>
              <a:defRPr sz="2800" b="0" i="0" u="none" strike="noStrike" cap="none" baseline="0">
                <a:solidFill>
                  <a:schemeClr val="lt2"/>
                </a:solidFill>
                <a:latin typeface="Arial"/>
                <a:ea typeface="Arial"/>
                <a:cs typeface="Arial"/>
                <a:sym typeface="Arial"/>
              </a:defRPr>
            </a:lvl1pPr>
            <a:lvl2pPr marL="0" marR="0" indent="0" algn="l" rtl="0">
              <a:spcBef>
                <a:spcPts val="0"/>
              </a:spcBef>
              <a:spcAft>
                <a:spcPts val="0"/>
              </a:spcAft>
              <a:defRPr sz="2800" b="0" i="0" u="none" strike="noStrike" cap="none" baseline="0">
                <a:solidFill>
                  <a:schemeClr val="lt2"/>
                </a:solidFill>
                <a:latin typeface="Arial"/>
                <a:ea typeface="Arial"/>
                <a:cs typeface="Arial"/>
                <a:sym typeface="Arial"/>
              </a:defRPr>
            </a:lvl2pPr>
            <a:lvl3pPr marL="0" marR="0" indent="0" algn="l" rtl="0">
              <a:spcBef>
                <a:spcPts val="0"/>
              </a:spcBef>
              <a:spcAft>
                <a:spcPts val="0"/>
              </a:spcAft>
              <a:defRPr sz="2800" b="0" i="0" u="none" strike="noStrike" cap="none" baseline="0">
                <a:solidFill>
                  <a:schemeClr val="lt2"/>
                </a:solidFill>
                <a:latin typeface="Arial"/>
                <a:ea typeface="Arial"/>
                <a:cs typeface="Arial"/>
                <a:sym typeface="Arial"/>
              </a:defRPr>
            </a:lvl3pPr>
            <a:lvl4pPr marL="0" marR="0" indent="0" algn="l" rtl="0">
              <a:spcBef>
                <a:spcPts val="0"/>
              </a:spcBef>
              <a:spcAft>
                <a:spcPts val="0"/>
              </a:spcAft>
              <a:defRPr sz="2800" b="0" i="0" u="none" strike="noStrike" cap="none" baseline="0">
                <a:solidFill>
                  <a:schemeClr val="lt2"/>
                </a:solidFill>
                <a:latin typeface="Arial"/>
                <a:ea typeface="Arial"/>
                <a:cs typeface="Arial"/>
                <a:sym typeface="Arial"/>
              </a:defRPr>
            </a:lvl4pPr>
            <a:lvl5pPr marL="0" marR="0" indent="0" algn="l" rtl="0">
              <a:spcBef>
                <a:spcPts val="0"/>
              </a:spcBef>
              <a:spcAft>
                <a:spcPts val="0"/>
              </a:spcAft>
              <a:defRPr sz="2800" b="0" i="0" u="none" strike="noStrike" cap="none" baseline="0">
                <a:solidFill>
                  <a:schemeClr val="lt2"/>
                </a:solidFill>
                <a:latin typeface="Arial"/>
                <a:ea typeface="Arial"/>
                <a:cs typeface="Arial"/>
                <a:sym typeface="Arial"/>
              </a:defRPr>
            </a:lvl5pPr>
            <a:lvl6pPr marL="457200" marR="0" indent="0" algn="l" rtl="0">
              <a:spcBef>
                <a:spcPts val="0"/>
              </a:spcBef>
              <a:spcAft>
                <a:spcPts val="0"/>
              </a:spcAft>
              <a:defRPr sz="2800" b="0" i="0" u="none" strike="noStrike" cap="none" baseline="0">
                <a:solidFill>
                  <a:schemeClr val="lt2"/>
                </a:solidFill>
                <a:latin typeface="Arial"/>
                <a:ea typeface="Arial"/>
                <a:cs typeface="Arial"/>
                <a:sym typeface="Arial"/>
              </a:defRPr>
            </a:lvl6pPr>
            <a:lvl7pPr marL="914400" marR="0" indent="0" algn="l" rtl="0">
              <a:spcBef>
                <a:spcPts val="0"/>
              </a:spcBef>
              <a:spcAft>
                <a:spcPts val="0"/>
              </a:spcAft>
              <a:defRPr sz="2800" b="0" i="0" u="none" strike="noStrike" cap="none" baseline="0">
                <a:solidFill>
                  <a:schemeClr val="lt2"/>
                </a:solidFill>
                <a:latin typeface="Arial"/>
                <a:ea typeface="Arial"/>
                <a:cs typeface="Arial"/>
                <a:sym typeface="Arial"/>
              </a:defRPr>
            </a:lvl7pPr>
            <a:lvl8pPr marL="1371600" marR="0" indent="0" algn="l" rtl="0">
              <a:spcBef>
                <a:spcPts val="0"/>
              </a:spcBef>
              <a:spcAft>
                <a:spcPts val="0"/>
              </a:spcAft>
              <a:defRPr sz="2800" b="0" i="0" u="none" strike="noStrike" cap="none" baseline="0">
                <a:solidFill>
                  <a:schemeClr val="lt2"/>
                </a:solidFill>
                <a:latin typeface="Arial"/>
                <a:ea typeface="Arial"/>
                <a:cs typeface="Arial"/>
                <a:sym typeface="Arial"/>
              </a:defRPr>
            </a:lvl8pPr>
            <a:lvl9pPr marL="1828800" marR="0" indent="0" algn="l" rtl="0">
              <a:spcBef>
                <a:spcPts val="0"/>
              </a:spcBef>
              <a:spcAft>
                <a:spcPts val="0"/>
              </a:spcAft>
              <a:defRPr sz="2800" b="0" i="0" u="none" strike="noStrike" cap="none" baseline="0">
                <a:solidFill>
                  <a:schemeClr val="lt2"/>
                </a:solidFill>
                <a:latin typeface="Arial"/>
                <a:ea typeface="Arial"/>
                <a:cs typeface="Arial"/>
                <a:sym typeface="Arial"/>
              </a:defRPr>
            </a:lvl9pPr>
          </a:lstStyle>
          <a:p>
            <a:endParaRPr/>
          </a:p>
        </p:txBody>
      </p:sp>
      <p:sp>
        <p:nvSpPr>
          <p:cNvPr id="10" name="Shape 10"/>
          <p:cNvSpPr txBox="1">
            <a:spLocks noGrp="1"/>
          </p:cNvSpPr>
          <p:nvPr>
            <p:ph type="body" idx="1"/>
          </p:nvPr>
        </p:nvSpPr>
        <p:spPr>
          <a:xfrm>
            <a:off x="762000" y="13716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accent1"/>
              </a:buClr>
              <a:buFont typeface="Noto Symbol"/>
              <a:buChar char="▪"/>
              <a:defRPr sz="2400" b="0" i="0" u="none" strike="noStrike" cap="none" baseline="0">
                <a:solidFill>
                  <a:schemeClr val="dk1"/>
                </a:solidFill>
                <a:latin typeface="Arial"/>
                <a:ea typeface="Arial"/>
                <a:cs typeface="Arial"/>
                <a:sym typeface="Arial"/>
              </a:defRPr>
            </a:lvl1pPr>
            <a:lvl2pPr marL="742950" marR="0" indent="-158750" algn="l" rtl="0">
              <a:spcBef>
                <a:spcPts val="400"/>
              </a:spcBef>
              <a:spcAft>
                <a:spcPts val="0"/>
              </a:spcAft>
              <a:buClr>
                <a:srgbClr val="079500"/>
              </a:buClr>
              <a:buFont typeface="Arial"/>
              <a:buChar char="–"/>
              <a:defRPr sz="2000" b="0" i="0" u="none" strike="noStrike" cap="none" baseline="0">
                <a:solidFill>
                  <a:srgbClr val="079500"/>
                </a:solidFill>
                <a:latin typeface="Arial"/>
                <a:ea typeface="Arial"/>
                <a:cs typeface="Arial"/>
                <a:sym typeface="Arial"/>
              </a:defRPr>
            </a:lvl2pPr>
            <a:lvl3pPr marL="1143000" marR="0" indent="-114300" algn="l" rtl="0">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3pPr>
            <a:lvl4pPr marL="1600200" marR="0" indent="-127000" algn="l" rtl="0">
              <a:spcBef>
                <a:spcPts val="320"/>
              </a:spcBef>
              <a:spcAft>
                <a:spcPts val="0"/>
              </a:spcAft>
              <a:buClr>
                <a:schemeClr val="dk1"/>
              </a:buClr>
              <a:buFont typeface="Arial"/>
              <a:buChar char="–"/>
              <a:defRPr sz="1600" b="0" i="0" u="none" strike="noStrike" cap="none" baseline="0">
                <a:solidFill>
                  <a:schemeClr val="dk1"/>
                </a:solidFill>
                <a:latin typeface="Arial"/>
                <a:ea typeface="Arial"/>
                <a:cs typeface="Arial"/>
                <a:sym typeface="Arial"/>
              </a:defRPr>
            </a:lvl4pPr>
            <a:lvl5pPr marL="2057400" marR="0" indent="-139700" algn="l" rtl="0">
              <a:spcBef>
                <a:spcPts val="280"/>
              </a:spcBef>
              <a:spcAft>
                <a:spcPts val="0"/>
              </a:spcAft>
              <a:buClr>
                <a:schemeClr val="dk1"/>
              </a:buClr>
              <a:buFont typeface="Arial"/>
              <a:buChar char="»"/>
              <a:defRPr sz="1400" b="0" i="0" u="none" strike="noStrike" cap="none" baseline="0">
                <a:solidFill>
                  <a:schemeClr val="dk1"/>
                </a:solidFill>
                <a:latin typeface="Arial"/>
                <a:ea typeface="Arial"/>
                <a:cs typeface="Arial"/>
                <a:sym typeface="Arial"/>
              </a:defRPr>
            </a:lvl5pPr>
            <a:lvl6pPr marL="2514600" marR="0" indent="-139700" algn="l" rtl="0">
              <a:spcBef>
                <a:spcPts val="280"/>
              </a:spcBef>
              <a:spcAft>
                <a:spcPts val="0"/>
              </a:spcAft>
              <a:buClr>
                <a:schemeClr val="dk1"/>
              </a:buClr>
              <a:buFont typeface="Arial"/>
              <a:buChar char="»"/>
              <a:defRPr sz="1400" b="0" i="0" u="none" strike="noStrike" cap="none" baseline="0">
                <a:solidFill>
                  <a:schemeClr val="dk1"/>
                </a:solidFill>
                <a:latin typeface="Arial"/>
                <a:ea typeface="Arial"/>
                <a:cs typeface="Arial"/>
                <a:sym typeface="Arial"/>
              </a:defRPr>
            </a:lvl6pPr>
            <a:lvl7pPr marL="2971800" marR="0" indent="-139700" algn="l" rtl="0">
              <a:spcBef>
                <a:spcPts val="280"/>
              </a:spcBef>
              <a:spcAft>
                <a:spcPts val="0"/>
              </a:spcAft>
              <a:buClr>
                <a:schemeClr val="dk1"/>
              </a:buClr>
              <a:buFont typeface="Arial"/>
              <a:buChar char="»"/>
              <a:defRPr sz="1400" b="0" i="0" u="none" strike="noStrike" cap="none" baseline="0">
                <a:solidFill>
                  <a:schemeClr val="dk1"/>
                </a:solidFill>
                <a:latin typeface="Arial"/>
                <a:ea typeface="Arial"/>
                <a:cs typeface="Arial"/>
                <a:sym typeface="Arial"/>
              </a:defRPr>
            </a:lvl7pPr>
            <a:lvl8pPr marL="3429000" marR="0" indent="-139700" algn="l" rtl="0">
              <a:spcBef>
                <a:spcPts val="280"/>
              </a:spcBef>
              <a:spcAft>
                <a:spcPts val="0"/>
              </a:spcAft>
              <a:buClr>
                <a:schemeClr val="dk1"/>
              </a:buClr>
              <a:buFont typeface="Arial"/>
              <a:buChar char="»"/>
              <a:defRPr sz="1400" b="0" i="0" u="none" strike="noStrike" cap="none" baseline="0">
                <a:solidFill>
                  <a:schemeClr val="dk1"/>
                </a:solidFill>
                <a:latin typeface="Arial"/>
                <a:ea typeface="Arial"/>
                <a:cs typeface="Arial"/>
                <a:sym typeface="Arial"/>
              </a:defRPr>
            </a:lvl8pPr>
            <a:lvl9pPr marL="3886200" marR="0" indent="-139700" algn="l" rtl="0">
              <a:spcBef>
                <a:spcPts val="280"/>
              </a:spcBef>
              <a:spcAft>
                <a:spcPts val="0"/>
              </a:spcAft>
              <a:buClr>
                <a:schemeClr val="dk1"/>
              </a:buClr>
              <a:buFont typeface="Arial"/>
              <a:buChar char="»"/>
              <a:defRPr sz="1400" b="0" i="0" u="none" strike="noStrike" cap="none" baseline="0">
                <a:solidFill>
                  <a:schemeClr val="dk1"/>
                </a:solidFill>
                <a:latin typeface="Arial"/>
                <a:ea typeface="Arial"/>
                <a:cs typeface="Arial"/>
                <a:sym typeface="Arial"/>
              </a:defRPr>
            </a:lvl9pPr>
          </a:lstStyle>
          <a:p>
            <a:endParaRPr/>
          </a:p>
        </p:txBody>
      </p:sp>
      <p:sp>
        <p:nvSpPr>
          <p:cNvPr id="11" name="Shape 11"/>
          <p:cNvSpPr txBox="1"/>
          <p:nvPr/>
        </p:nvSpPr>
        <p:spPr>
          <a:xfrm>
            <a:off x="838200" y="6400800"/>
            <a:ext cx="4016374"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2" name="Shape 12"/>
          <p:cNvSpPr/>
          <p:nvPr/>
        </p:nvSpPr>
        <p:spPr>
          <a:xfrm>
            <a:off x="762000" y="6400800"/>
            <a:ext cx="5486399" cy="2746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lt2"/>
                </a:solidFill>
                <a:latin typeface="Arial"/>
                <a:ea typeface="Arial"/>
                <a:cs typeface="Arial"/>
                <a:sym typeface="Arial"/>
              </a:rPr>
              <a:t>Biotechnology Explorer™ |   explorer.bio-rad.com</a:t>
            </a:r>
          </a:p>
        </p:txBody>
      </p:sp>
      <p:sp>
        <p:nvSpPr>
          <p:cNvPr id="13" name="Shape 13"/>
          <p:cNvSpPr/>
          <p:nvPr/>
        </p:nvSpPr>
        <p:spPr>
          <a:xfrm>
            <a:off x="8001000" y="457200"/>
            <a:ext cx="762000"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4" name="Shape 14"/>
          <p:cNvSpPr/>
          <p:nvPr/>
        </p:nvSpPr>
        <p:spPr>
          <a:xfrm>
            <a:off x="8077200" y="533400"/>
            <a:ext cx="762000"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5" name="Shape 15"/>
          <p:cNvSpPr/>
          <p:nvPr/>
        </p:nvSpPr>
        <p:spPr>
          <a:xfrm>
            <a:off x="228600" y="6407150"/>
            <a:ext cx="369888" cy="2746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200" b="0" i="0" u="none" strike="noStrike" cap="none" baseline="0">
                <a:solidFill>
                  <a:schemeClr val="lt2"/>
                </a:solidFill>
                <a:latin typeface="Arial"/>
                <a:ea typeface="Arial"/>
                <a:cs typeface="Arial"/>
                <a:sym typeface="Arial"/>
              </a:rPr>
              <a:t>‹#›</a:t>
            </a:fld>
            <a:endParaRPr lang="en-US" sz="1200" b="0" i="0" u="none" strike="noStrike" cap="none" baseline="0">
              <a:solidFill>
                <a:schemeClr val="l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opsci.com/head-head-gmo-debate-win-gm-food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GMO%20Pro.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con%20gmo.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143000" y="1028700"/>
            <a:ext cx="7772400" cy="14097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r>
              <a:rPr lang="en-US" sz="4000" b="0" i="0" u="none" strike="noStrike" cap="none" baseline="0">
                <a:solidFill>
                  <a:srgbClr val="7F7F7F"/>
                </a:solidFill>
                <a:latin typeface="Arial"/>
                <a:ea typeface="Arial"/>
                <a:cs typeface="Arial"/>
                <a:sym typeface="Arial"/>
              </a:rPr>
              <a:t>The GMO Debate</a:t>
            </a:r>
          </a:p>
        </p:txBody>
      </p:sp>
      <p:sp>
        <p:nvSpPr>
          <p:cNvPr id="57" name="Shape 57"/>
          <p:cNvSpPr txBox="1">
            <a:spLocks noGrp="1"/>
          </p:cNvSpPr>
          <p:nvPr>
            <p:ph type="subTitle" idx="1"/>
          </p:nvPr>
        </p:nvSpPr>
        <p:spPr>
          <a:xfrm>
            <a:off x="1143000" y="2133600"/>
            <a:ext cx="7772400"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accent1"/>
              </a:buClr>
              <a:buSzPct val="25000"/>
              <a:buFont typeface="Noto Symbol"/>
              <a:buNone/>
            </a:pPr>
            <a:r>
              <a:rPr lang="en-US" sz="1800" b="1" i="0" u="none" strike="noStrike" cap="none" baseline="0">
                <a:solidFill>
                  <a:srgbClr val="079500"/>
                </a:solidFill>
                <a:latin typeface="Arial"/>
                <a:ea typeface="Arial"/>
                <a:cs typeface="Arial"/>
                <a:sym typeface="Arial"/>
              </a:rPr>
              <a:t>Bio-Rad Biotechnology Explorer™ GMO Investigator</a:t>
            </a:r>
          </a:p>
        </p:txBody>
      </p:sp>
      <p:pic>
        <p:nvPicPr>
          <p:cNvPr id="58" name="Shape 58"/>
          <p:cNvPicPr preferRelativeResize="0"/>
          <p:nvPr/>
        </p:nvPicPr>
        <p:blipFill rotWithShape="1">
          <a:blip r:embed="rId3">
            <a:alphaModFix/>
          </a:blip>
          <a:srcRect/>
          <a:stretch/>
        </p:blipFill>
        <p:spPr>
          <a:xfrm>
            <a:off x="2758394" y="3022133"/>
            <a:ext cx="1650999" cy="2946399"/>
          </a:xfrm>
          <a:prstGeom prst="rect">
            <a:avLst/>
          </a:prstGeom>
          <a:noFill/>
          <a:ln>
            <a:noFill/>
          </a:ln>
        </p:spPr>
      </p:pic>
      <p:pic>
        <p:nvPicPr>
          <p:cNvPr id="59" name="Shape 59"/>
          <p:cNvPicPr preferRelativeResize="0"/>
          <p:nvPr/>
        </p:nvPicPr>
        <p:blipFill rotWithShape="1">
          <a:blip r:embed="rId4">
            <a:alphaModFix/>
          </a:blip>
          <a:srcRect/>
          <a:stretch/>
        </p:blipFill>
        <p:spPr>
          <a:xfrm>
            <a:off x="4409394" y="3022133"/>
            <a:ext cx="1519238" cy="1800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GMO Debate</a:t>
            </a: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Straw poll</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a:solidFill>
                  <a:srgbClr val="079500"/>
                </a:solidFill>
                <a:latin typeface="Arial"/>
                <a:ea typeface="Arial"/>
                <a:cs typeface="Arial"/>
                <a:sym typeface="Arial"/>
              </a:rPr>
              <a:t>How many of you support GMO foods?</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a:solidFill>
                  <a:srgbClr val="079500"/>
                </a:solidFill>
                <a:latin typeface="Arial"/>
                <a:ea typeface="Arial"/>
                <a:cs typeface="Arial"/>
                <a:sym typeface="Arial"/>
              </a:rPr>
              <a:t>How many of you are against GMO foods?</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a:solidFill>
                  <a:srgbClr val="079500"/>
                </a:solidFill>
                <a:latin typeface="Arial"/>
                <a:ea typeface="Arial"/>
                <a:cs typeface="Arial"/>
                <a:sym typeface="Arial"/>
              </a:rPr>
              <a:t>Neutral?</a:t>
            </a:r>
          </a:p>
        </p:txBody>
      </p:sp>
      <p:sp>
        <p:nvSpPr>
          <p:cNvPr id="107" name="Shape 107"/>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Kit Extension</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1" i="0" u="none" strike="noStrike" cap="none" baseline="0" dirty="0">
                <a:solidFill>
                  <a:schemeClr val="dk1"/>
                </a:solidFill>
                <a:latin typeface="Arial"/>
                <a:ea typeface="Arial"/>
                <a:cs typeface="Arial"/>
                <a:sym typeface="Arial"/>
              </a:rPr>
              <a:t>Opening Statement</a:t>
            </a: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smtClean="0">
                <a:solidFill>
                  <a:schemeClr val="dk1"/>
                </a:solidFill>
                <a:latin typeface="Arial"/>
                <a:ea typeface="Arial"/>
                <a:cs typeface="Arial"/>
                <a:sym typeface="Arial"/>
              </a:rPr>
              <a:t>Supporters</a:t>
            </a:r>
            <a:r>
              <a:rPr lang="en-US" sz="2400" b="0" i="0" u="none" strike="noStrike" cap="none" dirty="0" smtClean="0">
                <a:solidFill>
                  <a:schemeClr val="dk1"/>
                </a:solidFill>
                <a:latin typeface="Arial"/>
                <a:ea typeface="Arial"/>
                <a:cs typeface="Arial"/>
                <a:sym typeface="Arial"/>
              </a:rPr>
              <a:t> </a:t>
            </a:r>
            <a:r>
              <a:rPr lang="en-US" sz="2400" b="0" i="0" u="none" strike="noStrike" cap="none" baseline="0" dirty="0" smtClean="0">
                <a:solidFill>
                  <a:schemeClr val="dk1"/>
                </a:solidFill>
                <a:latin typeface="Arial"/>
                <a:ea typeface="Arial"/>
                <a:cs typeface="Arial"/>
                <a:sym typeface="Arial"/>
              </a:rPr>
              <a:t>of </a:t>
            </a:r>
            <a:r>
              <a:rPr lang="en-US" sz="2400" b="0" i="0" u="none" strike="noStrike" cap="none" baseline="0" dirty="0">
                <a:solidFill>
                  <a:schemeClr val="dk1"/>
                </a:solidFill>
                <a:latin typeface="Arial"/>
                <a:ea typeface="Arial"/>
                <a:cs typeface="Arial"/>
                <a:sym typeface="Arial"/>
              </a:rPr>
              <a:t>GMO use present an opening statement outlining the</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dirty="0">
                <a:solidFill>
                  <a:schemeClr val="dk1"/>
                </a:solidFill>
                <a:latin typeface="Arial"/>
                <a:ea typeface="Arial"/>
                <a:cs typeface="Arial"/>
                <a:sym typeface="Arial"/>
              </a:rPr>
              <a:t>benefits of GMO crops (4 minutes)</a:t>
            </a:r>
          </a:p>
          <a:p>
            <a:pPr marL="342900" marR="0" lvl="0" indent="-190500" algn="l" rtl="0">
              <a:spcBef>
                <a:spcPts val="48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a:p>
            <a:pPr marL="342900" marR="0" lvl="0" indent="-342900" algn="l" rtl="0">
              <a:spcBef>
                <a:spcPts val="480"/>
              </a:spcBef>
              <a:spcAft>
                <a:spcPts val="0"/>
              </a:spcAft>
              <a:buClr>
                <a:schemeClr val="accent1"/>
              </a:buClr>
              <a:buSzPct val="100000"/>
              <a:buFont typeface="Noto Symbol"/>
              <a:buChar char="▪"/>
            </a:pPr>
            <a:r>
              <a:rPr lang="en-US" sz="2400" b="1" i="0" u="none" strike="noStrike" cap="none" baseline="0" dirty="0">
                <a:solidFill>
                  <a:schemeClr val="dk1"/>
                </a:solidFill>
                <a:latin typeface="Arial"/>
                <a:ea typeface="Arial"/>
                <a:cs typeface="Arial"/>
                <a:sym typeface="Arial"/>
              </a:rPr>
              <a:t>Break</a:t>
            </a:r>
            <a:r>
              <a:rPr lang="en-US" sz="2400" b="0" i="0" u="none" strike="noStrike" cap="none" baseline="0" dirty="0">
                <a:solidFill>
                  <a:schemeClr val="dk1"/>
                </a:solidFill>
                <a:latin typeface="Arial"/>
                <a:ea typeface="Arial"/>
                <a:cs typeface="Arial"/>
                <a:sym typeface="Arial"/>
              </a:rPr>
              <a:t>: Opponents assemble a list of questions they believe shows holes in the </a:t>
            </a:r>
            <a:r>
              <a:rPr lang="en-US" dirty="0" smtClean="0"/>
              <a:t>supporters</a:t>
            </a:r>
            <a:endParaRPr lang="en-US" sz="2400" b="0" i="0" u="none" strike="noStrike" cap="none" baseline="0" dirty="0">
              <a:solidFill>
                <a:schemeClr val="dk1"/>
              </a:solidFill>
              <a:latin typeface="Arial"/>
              <a:ea typeface="Arial"/>
              <a:cs typeface="Arial"/>
              <a:sym typeface="Arial"/>
            </a:endParaRP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dirty="0">
                <a:solidFill>
                  <a:schemeClr val="dk1"/>
                </a:solidFill>
                <a:latin typeface="Arial"/>
                <a:ea typeface="Arial"/>
                <a:cs typeface="Arial"/>
                <a:sym typeface="Arial"/>
              </a:rPr>
              <a:t>argument (2 minutes)</a:t>
            </a:r>
          </a:p>
          <a:p>
            <a:pPr marL="342900" marR="0" lvl="0" indent="-190500" algn="l" rtl="0">
              <a:spcBef>
                <a:spcPts val="48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a:p>
            <a:pPr marL="342900" marR="0" lvl="0" indent="-342900" algn="l" rtl="0">
              <a:spcBef>
                <a:spcPts val="480"/>
              </a:spcBef>
              <a:spcAft>
                <a:spcPts val="0"/>
              </a:spcAft>
              <a:buClr>
                <a:schemeClr val="accent1"/>
              </a:buClr>
              <a:buSzPct val="100000"/>
              <a:buFont typeface="Noto Symbol"/>
              <a:buChar char="▪"/>
            </a:pPr>
            <a:r>
              <a:rPr lang="en-US" sz="2400" b="1" i="0" u="none" strike="noStrike" cap="none" baseline="0" dirty="0">
                <a:solidFill>
                  <a:schemeClr val="dk1"/>
                </a:solidFill>
                <a:latin typeface="Arial"/>
                <a:ea typeface="Arial"/>
                <a:cs typeface="Arial"/>
                <a:sym typeface="Arial"/>
              </a:rPr>
              <a:t>Questions</a:t>
            </a:r>
            <a:r>
              <a:rPr lang="en-US" sz="2400" b="0" i="0" u="none" strike="noStrike" cap="none" baseline="0" dirty="0">
                <a:solidFill>
                  <a:schemeClr val="dk1"/>
                </a:solidFill>
                <a:latin typeface="Arial"/>
                <a:ea typeface="Arial"/>
                <a:cs typeface="Arial"/>
                <a:sym typeface="Arial"/>
              </a:rPr>
              <a:t>: Opponents present questions (2 minutes).</a:t>
            </a:r>
          </a:p>
        </p:txBody>
      </p:sp>
      <p:sp>
        <p:nvSpPr>
          <p:cNvPr id="113" name="Shape 113"/>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dirty="0">
                <a:solidFill>
                  <a:schemeClr val="lt2"/>
                </a:solidFill>
                <a:latin typeface="Arial"/>
                <a:ea typeface="Arial"/>
                <a:cs typeface="Arial"/>
                <a:sym typeface="Arial"/>
              </a:rPr>
              <a:t>Debate </a:t>
            </a:r>
            <a:r>
              <a:rPr lang="en-US" sz="2800" b="0" i="0" u="none" strike="noStrike" cap="none" baseline="0" dirty="0" smtClean="0">
                <a:solidFill>
                  <a:schemeClr val="lt2"/>
                </a:solidFill>
                <a:latin typeface="Arial"/>
                <a:ea typeface="Arial"/>
                <a:cs typeface="Arial"/>
                <a:sym typeface="Arial"/>
              </a:rPr>
              <a:t>Format</a:t>
            </a:r>
            <a:r>
              <a:rPr lang="en-US" sz="2800" b="0" i="0" u="none" strike="noStrike" cap="none" dirty="0" smtClean="0">
                <a:solidFill>
                  <a:schemeClr val="lt2"/>
                </a:solidFill>
                <a:latin typeface="Arial"/>
                <a:ea typeface="Arial"/>
                <a:cs typeface="Arial"/>
                <a:sym typeface="Arial"/>
              </a:rPr>
              <a:t> For</a:t>
            </a:r>
            <a:endParaRPr lang="en-US" sz="2800" b="0" i="0" u="none" strike="noStrike" cap="none" baseline="0" dirty="0">
              <a:solidFill>
                <a:schemeClr val="lt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1" i="0" u="none" strike="noStrike" cap="none" baseline="0" dirty="0">
                <a:solidFill>
                  <a:schemeClr val="dk1"/>
                </a:solidFill>
                <a:latin typeface="Arial"/>
                <a:ea typeface="Arial"/>
                <a:cs typeface="Arial"/>
                <a:sym typeface="Arial"/>
              </a:rPr>
              <a:t>Opening Statement</a:t>
            </a:r>
            <a:r>
              <a:rPr lang="en-US" sz="2400" b="0" i="0" u="none" strike="noStrike" cap="none" baseline="0" dirty="0">
                <a:solidFill>
                  <a:schemeClr val="dk1"/>
                </a:solidFill>
                <a:latin typeface="Arial"/>
                <a:ea typeface="Arial"/>
                <a:cs typeface="Arial"/>
                <a:sym typeface="Arial"/>
              </a:rPr>
              <a:t>: Opponents of GMO  present an opening statement outlining the</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dirty="0">
                <a:solidFill>
                  <a:schemeClr val="dk1"/>
                </a:solidFill>
                <a:latin typeface="Arial"/>
                <a:ea typeface="Arial"/>
                <a:cs typeface="Arial"/>
                <a:sym typeface="Arial"/>
              </a:rPr>
              <a:t>reasons why GMO crops should not be allowed (4 minutes</a:t>
            </a:r>
            <a:r>
              <a:rPr lang="en-US" sz="2400" b="0" i="0" u="none" strike="noStrike" cap="none" baseline="0" dirty="0" smtClean="0">
                <a:solidFill>
                  <a:schemeClr val="dk1"/>
                </a:solidFill>
                <a:latin typeface="Arial"/>
                <a:ea typeface="Arial"/>
                <a:cs typeface="Arial"/>
                <a:sym typeface="Arial"/>
              </a:rPr>
              <a:t>).</a:t>
            </a:r>
          </a:p>
          <a:p>
            <a:pPr marL="342900" marR="0" lvl="0" indent="-342900" algn="l" rtl="0">
              <a:spcBef>
                <a:spcPts val="480"/>
              </a:spcBef>
              <a:spcAft>
                <a:spcPts val="0"/>
              </a:spcAft>
              <a:buClr>
                <a:schemeClr val="accent1"/>
              </a:buClr>
              <a:buSzPct val="100000"/>
              <a:buFont typeface="Noto Symbol"/>
              <a:buChar char="▪"/>
            </a:pPr>
            <a:endParaRPr lang="en-US" sz="2400" b="0" i="0" u="none" strike="noStrike" cap="none" baseline="0" dirty="0">
              <a:solidFill>
                <a:schemeClr val="dk1"/>
              </a:solidFill>
              <a:latin typeface="Arial"/>
              <a:ea typeface="Arial"/>
              <a:cs typeface="Arial"/>
              <a:sym typeface="Arial"/>
            </a:endParaRPr>
          </a:p>
          <a:p>
            <a:pPr marL="342900" marR="0" lvl="0" indent="-342900" algn="l" rtl="0">
              <a:spcBef>
                <a:spcPts val="480"/>
              </a:spcBef>
              <a:spcAft>
                <a:spcPts val="0"/>
              </a:spcAft>
              <a:buClr>
                <a:schemeClr val="accent1"/>
              </a:buClr>
              <a:buSzPct val="100000"/>
              <a:buFont typeface="Noto Symbol"/>
              <a:buChar char="▪"/>
            </a:pPr>
            <a:r>
              <a:rPr lang="en-US" sz="2400" b="1" i="0" u="none" strike="noStrike" cap="none" baseline="0" dirty="0">
                <a:solidFill>
                  <a:schemeClr val="dk1"/>
                </a:solidFill>
                <a:latin typeface="Arial"/>
                <a:ea typeface="Arial"/>
                <a:cs typeface="Arial"/>
                <a:sym typeface="Arial"/>
              </a:rPr>
              <a:t>Break</a:t>
            </a: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smtClean="0">
                <a:solidFill>
                  <a:schemeClr val="dk1"/>
                </a:solidFill>
                <a:latin typeface="Arial"/>
                <a:ea typeface="Arial"/>
                <a:cs typeface="Arial"/>
                <a:sym typeface="Arial"/>
              </a:rPr>
              <a:t>Supporters</a:t>
            </a:r>
            <a:r>
              <a:rPr lang="en-US" sz="2400" b="0" i="0" u="none" strike="noStrike" cap="none" dirty="0" smtClean="0">
                <a:solidFill>
                  <a:schemeClr val="dk1"/>
                </a:solidFill>
                <a:latin typeface="Arial"/>
                <a:ea typeface="Arial"/>
                <a:cs typeface="Arial"/>
                <a:sym typeface="Arial"/>
              </a:rPr>
              <a:t> </a:t>
            </a:r>
            <a:r>
              <a:rPr lang="en-US" sz="2400" b="0" i="0" u="none" strike="noStrike" cap="none" baseline="0" dirty="0" smtClean="0">
                <a:solidFill>
                  <a:schemeClr val="dk1"/>
                </a:solidFill>
                <a:latin typeface="Arial"/>
                <a:ea typeface="Arial"/>
                <a:cs typeface="Arial"/>
                <a:sym typeface="Arial"/>
              </a:rPr>
              <a:t>assemble </a:t>
            </a:r>
            <a:r>
              <a:rPr lang="en-US" sz="2400" b="0" i="0" u="none" strike="noStrike" cap="none" baseline="0" dirty="0">
                <a:solidFill>
                  <a:schemeClr val="dk1"/>
                </a:solidFill>
                <a:latin typeface="Arial"/>
                <a:ea typeface="Arial"/>
                <a:cs typeface="Arial"/>
                <a:sym typeface="Arial"/>
              </a:rPr>
              <a:t>a list of questions they believe shows holes in the opposition's</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dirty="0">
                <a:solidFill>
                  <a:schemeClr val="dk1"/>
                </a:solidFill>
                <a:latin typeface="Arial"/>
                <a:ea typeface="Arial"/>
                <a:cs typeface="Arial"/>
                <a:sym typeface="Arial"/>
              </a:rPr>
              <a:t>argument (2 minutes</a:t>
            </a:r>
            <a:r>
              <a:rPr lang="en-US" sz="2400" b="0" i="0" u="none" strike="noStrike" cap="none" baseline="0" dirty="0" smtClean="0">
                <a:solidFill>
                  <a:schemeClr val="dk1"/>
                </a:solidFill>
                <a:latin typeface="Arial"/>
                <a:ea typeface="Arial"/>
                <a:cs typeface="Arial"/>
                <a:sym typeface="Arial"/>
              </a:rPr>
              <a:t>).</a:t>
            </a:r>
          </a:p>
          <a:p>
            <a:pPr marL="342900" marR="0" lvl="0" indent="-342900" algn="l" rtl="0">
              <a:spcBef>
                <a:spcPts val="480"/>
              </a:spcBef>
              <a:spcAft>
                <a:spcPts val="0"/>
              </a:spcAft>
              <a:buClr>
                <a:schemeClr val="accent1"/>
              </a:buClr>
              <a:buSzPct val="100000"/>
              <a:buFont typeface="Noto Symbol"/>
              <a:buChar char="▪"/>
            </a:pPr>
            <a:endParaRPr lang="en-US" sz="2400" b="0" i="0" u="none" strike="noStrike" cap="none" baseline="0" dirty="0">
              <a:solidFill>
                <a:schemeClr val="dk1"/>
              </a:solidFill>
              <a:latin typeface="Arial"/>
              <a:ea typeface="Arial"/>
              <a:cs typeface="Arial"/>
              <a:sym typeface="Arial"/>
            </a:endParaRPr>
          </a:p>
          <a:p>
            <a:pPr marL="342900" marR="0" lvl="0" indent="-342900" algn="l" rtl="0">
              <a:spcBef>
                <a:spcPts val="480"/>
              </a:spcBef>
              <a:spcAft>
                <a:spcPts val="0"/>
              </a:spcAft>
              <a:buClr>
                <a:schemeClr val="accent1"/>
              </a:buClr>
              <a:buSzPct val="100000"/>
              <a:buFont typeface="Noto Symbol"/>
              <a:buChar char="▪"/>
            </a:pPr>
            <a:r>
              <a:rPr lang="en-US" sz="2400" b="1" i="0" u="none" strike="noStrike" cap="none" baseline="0" dirty="0">
                <a:solidFill>
                  <a:schemeClr val="dk1"/>
                </a:solidFill>
                <a:latin typeface="Arial"/>
                <a:ea typeface="Arial"/>
                <a:cs typeface="Arial"/>
                <a:sym typeface="Arial"/>
              </a:rPr>
              <a:t>Questions</a:t>
            </a: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smtClean="0">
                <a:solidFill>
                  <a:schemeClr val="dk1"/>
                </a:solidFill>
                <a:latin typeface="Arial"/>
                <a:ea typeface="Arial"/>
                <a:cs typeface="Arial"/>
                <a:sym typeface="Arial"/>
              </a:rPr>
              <a:t>Supporters</a:t>
            </a:r>
            <a:r>
              <a:rPr lang="en-US" sz="2400" b="0" i="0" u="none" strike="noStrike" cap="none" dirty="0" smtClean="0">
                <a:solidFill>
                  <a:schemeClr val="dk1"/>
                </a:solidFill>
                <a:latin typeface="Arial"/>
                <a:ea typeface="Arial"/>
                <a:cs typeface="Arial"/>
                <a:sym typeface="Arial"/>
              </a:rPr>
              <a:t> </a:t>
            </a:r>
            <a:r>
              <a:rPr lang="en-US" sz="2400" b="0" i="0" u="none" strike="noStrike" cap="none" baseline="0" dirty="0" smtClean="0">
                <a:solidFill>
                  <a:schemeClr val="dk1"/>
                </a:solidFill>
                <a:latin typeface="Arial"/>
                <a:ea typeface="Arial"/>
                <a:cs typeface="Arial"/>
                <a:sym typeface="Arial"/>
              </a:rPr>
              <a:t>present </a:t>
            </a:r>
            <a:r>
              <a:rPr lang="en-US" sz="2400" b="0" i="0" u="none" strike="noStrike" cap="none" baseline="0" dirty="0">
                <a:solidFill>
                  <a:schemeClr val="dk1"/>
                </a:solidFill>
                <a:latin typeface="Arial"/>
                <a:ea typeface="Arial"/>
                <a:cs typeface="Arial"/>
                <a:sym typeface="Arial"/>
              </a:rPr>
              <a:t>questions (2 minutes).</a:t>
            </a:r>
          </a:p>
          <a:p>
            <a:pPr marL="342900" marR="0" lvl="0" indent="-190500" algn="l" rtl="0">
              <a:spcBef>
                <a:spcPts val="48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sp>
        <p:nvSpPr>
          <p:cNvPr id="119" name="Shape 119"/>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Debate Format Opponent</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1" i="0" u="none" strike="noStrike" cap="none" baseline="0" dirty="0">
                <a:solidFill>
                  <a:schemeClr val="dk1"/>
                </a:solidFill>
                <a:latin typeface="Arial"/>
                <a:ea typeface="Arial"/>
                <a:cs typeface="Arial"/>
                <a:sym typeface="Arial"/>
              </a:rPr>
              <a:t>Rebuttal</a:t>
            </a:r>
            <a:r>
              <a:rPr lang="en-US" sz="2400" b="0" i="0" u="none" strike="noStrike" cap="none" baseline="0" dirty="0">
                <a:solidFill>
                  <a:schemeClr val="dk1"/>
                </a:solidFill>
                <a:latin typeface="Arial"/>
                <a:ea typeface="Arial"/>
                <a:cs typeface="Arial"/>
                <a:sym typeface="Arial"/>
              </a:rPr>
              <a:t>: </a:t>
            </a:r>
            <a:r>
              <a:rPr lang="en-US" sz="2400" b="0" i="0" u="none" strike="noStrike" cap="none" baseline="0" dirty="0" smtClean="0">
                <a:solidFill>
                  <a:schemeClr val="dk1"/>
                </a:solidFill>
                <a:latin typeface="Arial"/>
                <a:ea typeface="Arial"/>
                <a:cs typeface="Arial"/>
                <a:sym typeface="Arial"/>
              </a:rPr>
              <a:t>Supporters</a:t>
            </a:r>
            <a:r>
              <a:rPr lang="en-US" sz="2400" b="0" i="0" u="none" strike="noStrike" cap="none" dirty="0" smtClean="0">
                <a:solidFill>
                  <a:schemeClr val="dk1"/>
                </a:solidFill>
                <a:latin typeface="Arial"/>
                <a:ea typeface="Arial"/>
                <a:cs typeface="Arial"/>
                <a:sym typeface="Arial"/>
              </a:rPr>
              <a:t> </a:t>
            </a:r>
            <a:r>
              <a:rPr lang="en-US" sz="2400" b="0" i="0" u="none" strike="noStrike" cap="none" baseline="0" dirty="0" smtClean="0">
                <a:solidFill>
                  <a:schemeClr val="dk1"/>
                </a:solidFill>
                <a:latin typeface="Arial"/>
                <a:ea typeface="Arial"/>
                <a:cs typeface="Arial"/>
                <a:sym typeface="Arial"/>
              </a:rPr>
              <a:t>present </a:t>
            </a:r>
            <a:r>
              <a:rPr lang="en-US" sz="2400" b="0" i="0" u="none" strike="noStrike" cap="none" baseline="0" dirty="0">
                <a:solidFill>
                  <a:schemeClr val="dk1"/>
                </a:solidFill>
                <a:latin typeface="Arial"/>
                <a:ea typeface="Arial"/>
                <a:cs typeface="Arial"/>
                <a:sym typeface="Arial"/>
              </a:rPr>
              <a:t>answers to opponents' questions (2 minutes).</a:t>
            </a:r>
          </a:p>
          <a:p>
            <a:pPr marL="342900" marR="0" lvl="0" indent="-342900" algn="l" rtl="0">
              <a:spcBef>
                <a:spcPts val="480"/>
              </a:spcBef>
              <a:spcAft>
                <a:spcPts val="0"/>
              </a:spcAft>
              <a:buClr>
                <a:schemeClr val="accent1"/>
              </a:buClr>
              <a:buSzPct val="100000"/>
              <a:buFont typeface="Noto Symbol"/>
              <a:buChar char="▪"/>
            </a:pPr>
            <a:r>
              <a:rPr lang="en-US" sz="2400" b="1" i="0" u="none" strike="noStrike" cap="none" baseline="0" dirty="0">
                <a:solidFill>
                  <a:schemeClr val="dk1"/>
                </a:solidFill>
                <a:latin typeface="Arial"/>
                <a:ea typeface="Arial"/>
                <a:cs typeface="Arial"/>
                <a:sym typeface="Arial"/>
              </a:rPr>
              <a:t>Rebuttal</a:t>
            </a:r>
            <a:r>
              <a:rPr lang="en-US" sz="2400" b="0" i="0" u="none" strike="noStrike" cap="none" baseline="0" dirty="0">
                <a:solidFill>
                  <a:schemeClr val="dk1"/>
                </a:solidFill>
                <a:latin typeface="Arial"/>
                <a:ea typeface="Arial"/>
                <a:cs typeface="Arial"/>
                <a:sym typeface="Arial"/>
              </a:rPr>
              <a:t>: Opponents present answers to proponents' questions (2 minutes).</a:t>
            </a:r>
          </a:p>
          <a:p>
            <a:pPr marL="342900" marR="0" lvl="0" indent="-342900" algn="l" rtl="0">
              <a:spcBef>
                <a:spcPts val="480"/>
              </a:spcBef>
              <a:spcAft>
                <a:spcPts val="0"/>
              </a:spcAft>
              <a:buClr>
                <a:schemeClr val="accent1"/>
              </a:buClr>
              <a:buSzPct val="100000"/>
              <a:buFont typeface="Noto Symbol"/>
              <a:buChar char="▪"/>
            </a:pPr>
            <a:r>
              <a:rPr lang="en-US" sz="2400" b="1" i="0" u="none" strike="noStrike" cap="none" baseline="0" dirty="0">
                <a:solidFill>
                  <a:schemeClr val="dk1"/>
                </a:solidFill>
                <a:latin typeface="Arial"/>
                <a:ea typeface="Arial"/>
                <a:cs typeface="Arial"/>
                <a:sym typeface="Arial"/>
              </a:rPr>
              <a:t>Closing arguments</a:t>
            </a:r>
            <a:r>
              <a:rPr lang="en-US" sz="2400" b="0" i="0" u="none" strike="noStrike" cap="none" baseline="0" dirty="0">
                <a:solidFill>
                  <a:schemeClr val="dk1"/>
                </a:solidFill>
                <a:latin typeface="Arial"/>
                <a:ea typeface="Arial"/>
                <a:cs typeface="Arial"/>
                <a:sym typeface="Arial"/>
              </a:rPr>
              <a:t>: opposing view (3 minutes).</a:t>
            </a:r>
          </a:p>
          <a:p>
            <a:pPr marL="342900" marR="0" lvl="0" indent="-342900" algn="l" rtl="0">
              <a:spcBef>
                <a:spcPts val="480"/>
              </a:spcBef>
              <a:spcAft>
                <a:spcPts val="0"/>
              </a:spcAft>
              <a:buClr>
                <a:schemeClr val="accent1"/>
              </a:buClr>
              <a:buSzPct val="100000"/>
              <a:buFont typeface="Noto Symbol"/>
              <a:buChar char="▪"/>
            </a:pPr>
            <a:r>
              <a:rPr lang="en-US" sz="2400" b="1" i="0" u="none" strike="noStrike" cap="none" baseline="0" dirty="0">
                <a:solidFill>
                  <a:schemeClr val="dk1"/>
                </a:solidFill>
                <a:latin typeface="Arial"/>
                <a:ea typeface="Arial"/>
                <a:cs typeface="Arial"/>
                <a:sym typeface="Arial"/>
              </a:rPr>
              <a:t>Closing arguments</a:t>
            </a:r>
            <a:r>
              <a:rPr lang="en-US" sz="2400" b="0" i="0" u="none" strike="noStrike" cap="none" baseline="0" dirty="0">
                <a:solidFill>
                  <a:schemeClr val="dk1"/>
                </a:solidFill>
                <a:latin typeface="Arial"/>
                <a:ea typeface="Arial"/>
                <a:cs typeface="Arial"/>
                <a:sym typeface="Arial"/>
              </a:rPr>
              <a:t>: supporting view (3 minutes).</a:t>
            </a:r>
          </a:p>
          <a:p>
            <a:pPr marL="342900" marR="0" lvl="0" indent="-190500" algn="l" rtl="0">
              <a:spcBef>
                <a:spcPts val="48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a:p>
            <a:pPr marL="342900" marR="0" lvl="0" indent="-190500" algn="l" rtl="0">
              <a:spcBef>
                <a:spcPts val="48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sp>
        <p:nvSpPr>
          <p:cNvPr id="125" name="Shape 125"/>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Debate Format</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ymbol"/>
              <a:buNone/>
            </a:pPr>
            <a:r>
              <a:rPr lang="en-US" sz="2400" b="0" i="0" u="none" strike="noStrike" cap="none" baseline="0" dirty="0">
                <a:solidFill>
                  <a:schemeClr val="dk1"/>
                </a:solidFill>
                <a:latin typeface="Arial"/>
                <a:ea typeface="Arial"/>
                <a:cs typeface="Arial"/>
                <a:sym typeface="Arial"/>
              </a:rPr>
              <a:t>In December of 2014 Intelligence Squared U.S. hosted a GMO debate in New York City at the Kaufman Center.  The key players were a genetics professor and Monsanto's chief technology officer.   We will use this video as a model for what an opening statement looks like for both proponents and opponents.</a:t>
            </a:r>
          </a:p>
          <a:p>
            <a:pPr marL="0" marR="0" lvl="0" indent="0" algn="l" rtl="0">
              <a:spcBef>
                <a:spcPts val="480"/>
              </a:spcBef>
              <a:spcAft>
                <a:spcPts val="0"/>
              </a:spcAft>
              <a:buClr>
                <a:schemeClr val="accent1"/>
              </a:buClr>
              <a:buSzPct val="25000"/>
              <a:buFont typeface="Noto Symbol"/>
              <a:buNone/>
            </a:pPr>
            <a:r>
              <a:rPr lang="en-US" sz="2400" b="0" i="0" u="sng" strike="noStrike" cap="none" baseline="0" dirty="0">
                <a:solidFill>
                  <a:schemeClr val="hlink"/>
                </a:solidFill>
                <a:latin typeface="Arial"/>
                <a:ea typeface="Arial"/>
                <a:cs typeface="Arial"/>
                <a:sym typeface="Arial"/>
                <a:hlinkClick r:id="rId3"/>
              </a:rPr>
              <a:t>http://www.popsci.com/head-head-gmo-debate-win-gm-foods</a:t>
            </a:r>
          </a:p>
          <a:p>
            <a:pPr marL="0" marR="0" lvl="0" indent="0" algn="l" rtl="0">
              <a:spcBef>
                <a:spcPts val="48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a:p>
            <a:pPr marL="0" marR="0" lvl="0" indent="0" algn="l" rtl="0">
              <a:spcBef>
                <a:spcPts val="480"/>
              </a:spcBef>
              <a:spcAft>
                <a:spcPts val="0"/>
              </a:spcAft>
              <a:buClr>
                <a:schemeClr val="accent1"/>
              </a:buClr>
              <a:buSzPct val="25000"/>
              <a:buFont typeface="Noto Symbol"/>
              <a:buNone/>
            </a:pPr>
            <a:r>
              <a:rPr lang="en-US" sz="2400" b="0" i="0" u="none" strike="noStrike" cap="none" baseline="0" dirty="0">
                <a:solidFill>
                  <a:schemeClr val="dk1"/>
                </a:solidFill>
                <a:latin typeface="Arial"/>
                <a:ea typeface="Arial"/>
                <a:cs typeface="Arial"/>
                <a:sym typeface="Arial"/>
              </a:rPr>
              <a:t>Right side of the room </a:t>
            </a:r>
            <a:r>
              <a:rPr lang="en-US" sz="2400" b="0" i="0" u="none" strike="noStrike" cap="none" baseline="0" dirty="0" smtClean="0">
                <a:solidFill>
                  <a:schemeClr val="dk1"/>
                </a:solidFill>
                <a:latin typeface="Arial"/>
                <a:ea typeface="Arial"/>
                <a:cs typeface="Arial"/>
                <a:sym typeface="Arial"/>
              </a:rPr>
              <a:t>–supporters</a:t>
            </a:r>
            <a:r>
              <a:rPr lang="en-US" sz="2400" b="0" i="0" u="none" strike="noStrike" cap="none" dirty="0" smtClean="0">
                <a:solidFill>
                  <a:schemeClr val="dk1"/>
                </a:solidFill>
                <a:latin typeface="Arial"/>
                <a:ea typeface="Arial"/>
                <a:cs typeface="Arial"/>
                <a:sym typeface="Arial"/>
              </a:rPr>
              <a:t> </a:t>
            </a:r>
          </a:p>
          <a:p>
            <a:pPr marL="0" marR="0" lvl="0" indent="0" algn="l" rtl="0">
              <a:spcBef>
                <a:spcPts val="480"/>
              </a:spcBef>
              <a:spcAft>
                <a:spcPts val="0"/>
              </a:spcAft>
              <a:buClr>
                <a:schemeClr val="accent1"/>
              </a:buClr>
              <a:buSzPct val="25000"/>
              <a:buFont typeface="Noto Symbol"/>
              <a:buNone/>
            </a:pPr>
            <a:r>
              <a:rPr lang="en-US" sz="2400" b="0" i="0" u="none" strike="noStrike" cap="none" baseline="0" dirty="0" smtClean="0">
                <a:solidFill>
                  <a:schemeClr val="dk1"/>
                </a:solidFill>
                <a:latin typeface="Arial"/>
                <a:ea typeface="Arial"/>
                <a:cs typeface="Arial"/>
                <a:sym typeface="Arial"/>
              </a:rPr>
              <a:t>Left </a:t>
            </a:r>
            <a:r>
              <a:rPr lang="en-US" sz="2400" b="0" i="0" u="none" strike="noStrike" cap="none" baseline="0" dirty="0">
                <a:solidFill>
                  <a:schemeClr val="dk1"/>
                </a:solidFill>
                <a:latin typeface="Arial"/>
                <a:ea typeface="Arial"/>
                <a:cs typeface="Arial"/>
                <a:sym typeface="Arial"/>
              </a:rPr>
              <a:t>side of the room - opponent</a:t>
            </a:r>
          </a:p>
        </p:txBody>
      </p:sp>
      <p:sp>
        <p:nvSpPr>
          <p:cNvPr id="131" name="Shape 131"/>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Variation for today</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0" i="0" u="none" strike="noStrike" cap="none" baseline="0" dirty="0">
                <a:solidFill>
                  <a:schemeClr val="dk1"/>
                </a:solidFill>
                <a:latin typeface="Arial"/>
                <a:ea typeface="Arial"/>
                <a:cs typeface="Arial"/>
                <a:sym typeface="Arial"/>
              </a:rPr>
              <a:t>We will watch </a:t>
            </a:r>
            <a:r>
              <a:rPr lang="en-US" sz="2400" b="0" i="0" u="none" strike="noStrike" cap="none" baseline="0" dirty="0" smtClean="0">
                <a:solidFill>
                  <a:schemeClr val="dk1"/>
                </a:solidFill>
                <a:latin typeface="Arial"/>
                <a:ea typeface="Arial"/>
                <a:cs typeface="Arial"/>
                <a:sym typeface="Arial"/>
              </a:rPr>
              <a:t>support</a:t>
            </a:r>
            <a:r>
              <a:rPr lang="en-US" sz="2400" b="0" i="0" u="none" strike="noStrike" cap="none" dirty="0" smtClean="0">
                <a:solidFill>
                  <a:schemeClr val="dk1"/>
                </a:solidFill>
                <a:latin typeface="Arial"/>
                <a:ea typeface="Arial"/>
                <a:cs typeface="Arial"/>
                <a:sym typeface="Arial"/>
              </a:rPr>
              <a:t> </a:t>
            </a:r>
            <a:r>
              <a:rPr lang="en-US" sz="2400" b="0" i="0" u="none" strike="noStrike" cap="none" baseline="0" dirty="0" smtClean="0">
                <a:solidFill>
                  <a:schemeClr val="dk1"/>
                </a:solidFill>
                <a:latin typeface="Arial"/>
                <a:ea typeface="Arial"/>
                <a:cs typeface="Arial"/>
                <a:sym typeface="Arial"/>
              </a:rPr>
              <a:t>presentation </a:t>
            </a:r>
            <a:r>
              <a:rPr lang="en-US" sz="1600" b="0" i="0" u="none" strike="noStrike" cap="none" baseline="0" dirty="0">
                <a:solidFill>
                  <a:schemeClr val="dk1"/>
                </a:solidFill>
                <a:latin typeface="Arial"/>
                <a:ea typeface="Arial"/>
                <a:cs typeface="Arial"/>
                <a:sym typeface="Arial"/>
              </a:rPr>
              <a:t>(~8 min of video.)</a:t>
            </a:r>
          </a:p>
          <a:p>
            <a:pPr marL="342900" marR="0" lvl="0" indent="-342900" algn="l" rtl="0">
              <a:spcBef>
                <a:spcPts val="480"/>
              </a:spcBef>
              <a:spcAft>
                <a:spcPts val="0"/>
              </a:spcAft>
              <a:buClr>
                <a:schemeClr val="accent1"/>
              </a:buClr>
              <a:buSzPct val="150000"/>
              <a:buFont typeface="Noto Symbol"/>
              <a:buChar char="▪"/>
            </a:pPr>
            <a:r>
              <a:rPr lang="en-US" sz="1600" b="0" i="0" u="none" strike="noStrike" cap="none" baseline="0" dirty="0">
                <a:solidFill>
                  <a:schemeClr val="dk1"/>
                </a:solidFill>
                <a:latin typeface="Arial"/>
                <a:ea typeface="Arial"/>
                <a:cs typeface="Arial"/>
                <a:sym typeface="Arial"/>
              </a:rPr>
              <a:t> </a:t>
            </a:r>
            <a:r>
              <a:rPr lang="en-US" sz="2400" b="0" i="0" u="none" strike="noStrike" cap="none" baseline="0" dirty="0">
                <a:solidFill>
                  <a:schemeClr val="dk1"/>
                </a:solidFill>
                <a:latin typeface="Arial"/>
                <a:ea typeface="Arial"/>
                <a:cs typeface="Arial"/>
                <a:sym typeface="Arial"/>
              </a:rPr>
              <a:t>Provide time for evaluation and discussion among participants </a:t>
            </a:r>
            <a:r>
              <a:rPr lang="en-US" sz="1600" b="0" i="0" u="none" strike="noStrike" cap="none" baseline="0" dirty="0">
                <a:solidFill>
                  <a:schemeClr val="dk1"/>
                </a:solidFill>
                <a:latin typeface="Arial"/>
                <a:ea typeface="Arial"/>
                <a:cs typeface="Arial"/>
                <a:sym typeface="Arial"/>
              </a:rPr>
              <a:t>(10 min). </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dirty="0">
                <a:solidFill>
                  <a:srgbClr val="079500"/>
                </a:solidFill>
                <a:latin typeface="Arial"/>
                <a:ea typeface="Arial"/>
                <a:cs typeface="Arial"/>
                <a:sym typeface="Arial"/>
              </a:rPr>
              <a:t>Pro team will list strengths of presentation </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dirty="0">
                <a:solidFill>
                  <a:srgbClr val="079500"/>
                </a:solidFill>
                <a:latin typeface="Arial"/>
                <a:ea typeface="Arial"/>
                <a:cs typeface="Arial"/>
                <a:sym typeface="Arial"/>
              </a:rPr>
              <a:t>Con team will generate questions</a:t>
            </a:r>
          </a:p>
          <a:p>
            <a:pPr marL="0" marR="0" lvl="0" indent="0" algn="l" rtl="0">
              <a:spcBef>
                <a:spcPts val="48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a:p>
            <a:pPr marL="342900" marR="0" lvl="0" indent="-190500" algn="l" rtl="0">
              <a:spcBef>
                <a:spcPts val="48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sp>
        <p:nvSpPr>
          <p:cNvPr id="137" name="Shape 137"/>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Variation from classroom debate</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We will watch proponent presentation </a:t>
            </a:r>
            <a:r>
              <a:rPr lang="en-US" sz="1600" b="0" i="0" u="none" strike="noStrike" cap="none" baseline="0">
                <a:solidFill>
                  <a:schemeClr val="dk1"/>
                </a:solidFill>
                <a:latin typeface="Arial"/>
                <a:ea typeface="Arial"/>
                <a:cs typeface="Arial"/>
                <a:sym typeface="Arial"/>
              </a:rPr>
              <a:t>(~8 min of video.)</a:t>
            </a:r>
          </a:p>
          <a:p>
            <a:pPr marL="342900" marR="0" lvl="0" indent="-342900" algn="l" rtl="0">
              <a:spcBef>
                <a:spcPts val="480"/>
              </a:spcBef>
              <a:spcAft>
                <a:spcPts val="0"/>
              </a:spcAft>
              <a:buClr>
                <a:schemeClr val="accent1"/>
              </a:buClr>
              <a:buSzPct val="150000"/>
              <a:buFont typeface="Noto Symbol"/>
              <a:buChar char="▪"/>
            </a:pPr>
            <a:r>
              <a:rPr lang="en-US" sz="1600" b="0" i="0" u="none" strike="noStrike" cap="none" baseline="0">
                <a:solidFill>
                  <a:schemeClr val="dk1"/>
                </a:solidFill>
                <a:latin typeface="Arial"/>
                <a:ea typeface="Arial"/>
                <a:cs typeface="Arial"/>
                <a:sym typeface="Arial"/>
              </a:rPr>
              <a:t> </a:t>
            </a:r>
            <a:r>
              <a:rPr lang="en-US" sz="2400" b="0" i="0" u="none" strike="noStrike" cap="none" baseline="0">
                <a:solidFill>
                  <a:schemeClr val="dk1"/>
                </a:solidFill>
                <a:latin typeface="Arial"/>
                <a:ea typeface="Arial"/>
                <a:cs typeface="Arial"/>
                <a:sym typeface="Arial"/>
              </a:rPr>
              <a:t>Provide time for evaluation and discussion among participants </a:t>
            </a:r>
            <a:r>
              <a:rPr lang="en-US" sz="1600" b="0" i="0" u="none" strike="noStrike" cap="none" baseline="0">
                <a:solidFill>
                  <a:schemeClr val="dk1"/>
                </a:solidFill>
                <a:latin typeface="Arial"/>
                <a:ea typeface="Arial"/>
                <a:cs typeface="Arial"/>
                <a:sym typeface="Arial"/>
              </a:rPr>
              <a:t>(10 min). </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a:solidFill>
                  <a:srgbClr val="079500"/>
                </a:solidFill>
                <a:latin typeface="Arial"/>
                <a:ea typeface="Arial"/>
                <a:cs typeface="Arial"/>
                <a:sym typeface="Arial"/>
              </a:rPr>
              <a:t>Con  team will list strengths of presentation </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a:solidFill>
                  <a:srgbClr val="079500"/>
                </a:solidFill>
                <a:latin typeface="Arial"/>
                <a:ea typeface="Arial"/>
                <a:cs typeface="Arial"/>
                <a:sym typeface="Arial"/>
              </a:rPr>
              <a:t>Pro team will generate questions</a:t>
            </a: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p:txBody>
      </p:sp>
      <p:sp>
        <p:nvSpPr>
          <p:cNvPr id="143" name="Shape 143"/>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Opponent Presentation</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0" i="0" u="sng" strike="noStrike" cap="none" baseline="0">
                <a:solidFill>
                  <a:schemeClr val="hlink"/>
                </a:solidFill>
                <a:latin typeface="Arial"/>
                <a:ea typeface="Arial"/>
                <a:cs typeface="Arial"/>
                <a:sym typeface="Arial"/>
                <a:hlinkClick r:id="rId3"/>
              </a:rPr>
              <a:t>GMO Pro.mp4</a:t>
            </a:r>
          </a:p>
        </p:txBody>
      </p:sp>
      <p:sp>
        <p:nvSpPr>
          <p:cNvPr id="149" name="Shape 149"/>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Proponent</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0" i="0" u="sng" strike="noStrike" cap="none" baseline="0">
                <a:solidFill>
                  <a:schemeClr val="hlink"/>
                </a:solidFill>
                <a:latin typeface="Arial"/>
                <a:ea typeface="Arial"/>
                <a:cs typeface="Arial"/>
                <a:sym typeface="Arial"/>
                <a:hlinkClick r:id="rId3"/>
              </a:rPr>
              <a:t>con gmo.mp4</a:t>
            </a:r>
          </a:p>
        </p:txBody>
      </p:sp>
      <p:sp>
        <p:nvSpPr>
          <p:cNvPr id="155" name="Shape 155"/>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Opponent</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0" i="0" u="none" strike="noStrike" cap="none" baseline="0" dirty="0">
                <a:solidFill>
                  <a:schemeClr val="dk1"/>
                </a:solidFill>
                <a:latin typeface="Arial"/>
                <a:ea typeface="Arial"/>
                <a:cs typeface="Arial"/>
                <a:sym typeface="Arial"/>
              </a:rPr>
              <a:t>Con to pro (2 min)</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dirty="0">
                <a:solidFill>
                  <a:schemeClr val="dk1"/>
                </a:solidFill>
                <a:latin typeface="Arial"/>
                <a:ea typeface="Arial"/>
                <a:cs typeface="Arial"/>
                <a:sym typeface="Arial"/>
              </a:rPr>
              <a:t>Pro to con (2min)</a:t>
            </a:r>
          </a:p>
          <a:p>
            <a:pPr marL="342900" marR="0" lvl="0" indent="-190500" algn="l" rtl="0">
              <a:spcBef>
                <a:spcPts val="48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dirty="0">
                <a:solidFill>
                  <a:schemeClr val="dk1"/>
                </a:solidFill>
                <a:latin typeface="Arial"/>
                <a:ea typeface="Arial"/>
                <a:cs typeface="Arial"/>
                <a:sym typeface="Arial"/>
              </a:rPr>
              <a:t>5 minute interval to choose question answers in </a:t>
            </a:r>
            <a:r>
              <a:rPr lang="en-US" sz="2400" b="0" i="0" u="none" strike="noStrike" cap="none" baseline="0" dirty="0" smtClean="0">
                <a:solidFill>
                  <a:schemeClr val="dk1"/>
                </a:solidFill>
                <a:latin typeface="Arial"/>
                <a:ea typeface="Arial"/>
                <a:cs typeface="Arial"/>
                <a:sym typeface="Arial"/>
              </a:rPr>
              <a:t>teams</a:t>
            </a:r>
          </a:p>
          <a:p>
            <a:pPr marL="342900" marR="0" lvl="0" indent="-342900" algn="l" rtl="0">
              <a:spcBef>
                <a:spcPts val="480"/>
              </a:spcBef>
              <a:spcAft>
                <a:spcPts val="0"/>
              </a:spcAft>
              <a:buClr>
                <a:schemeClr val="accent1"/>
              </a:buClr>
              <a:buSzPct val="100000"/>
              <a:buFont typeface="Noto Symbol"/>
              <a:buChar char="▪"/>
            </a:pPr>
            <a:r>
              <a:rPr lang="en-US" dirty="0" smtClean="0"/>
              <a:t>Pose questions to opposing</a:t>
            </a:r>
            <a:endParaRPr lang="en-US" sz="2400" b="0" i="0" u="none" strike="noStrike" cap="none" baseline="0" dirty="0" smtClean="0">
              <a:solidFill>
                <a:schemeClr val="dk1"/>
              </a:solidFill>
              <a:latin typeface="Arial"/>
              <a:ea typeface="Arial"/>
              <a:cs typeface="Arial"/>
              <a:sym typeface="Arial"/>
            </a:endParaRPr>
          </a:p>
          <a:p>
            <a:pPr marL="342900" marR="0" lvl="0" indent="-342900" algn="l" rtl="0">
              <a:spcBef>
                <a:spcPts val="480"/>
              </a:spcBef>
              <a:spcAft>
                <a:spcPts val="0"/>
              </a:spcAft>
              <a:buClr>
                <a:schemeClr val="accent1"/>
              </a:buClr>
              <a:buSzPct val="100000"/>
              <a:buFont typeface="Noto Symbol"/>
              <a:buChar char="▪"/>
            </a:pPr>
            <a:r>
              <a:rPr lang="en-US" dirty="0" smtClean="0"/>
              <a:t>5 minutes to identify what evidence you would need to find to answer questions presented / defend</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dirty="0" smtClean="0">
                <a:solidFill>
                  <a:schemeClr val="dk1"/>
                </a:solidFill>
                <a:latin typeface="Arial"/>
                <a:ea typeface="Arial"/>
                <a:cs typeface="Arial"/>
                <a:sym typeface="Arial"/>
              </a:rPr>
              <a:t>What</a:t>
            </a:r>
            <a:r>
              <a:rPr lang="en-US" sz="2400" b="0" i="0" u="none" strike="noStrike" cap="none" dirty="0" smtClean="0">
                <a:solidFill>
                  <a:schemeClr val="dk1"/>
                </a:solidFill>
                <a:latin typeface="Arial"/>
                <a:ea typeface="Arial"/>
                <a:cs typeface="Arial"/>
                <a:sym typeface="Arial"/>
              </a:rPr>
              <a:t> does that evidence look like? </a:t>
            </a:r>
            <a:endParaRPr sz="2400" b="0" i="0" u="none" strike="noStrike" cap="none" baseline="0" dirty="0">
              <a:solidFill>
                <a:schemeClr val="dk1"/>
              </a:solidFill>
              <a:latin typeface="Arial"/>
              <a:ea typeface="Arial"/>
              <a:cs typeface="Arial"/>
              <a:sym typeface="Arial"/>
            </a:endParaRPr>
          </a:p>
          <a:p>
            <a:pPr marL="0" marR="0" lvl="0" indent="0" algn="l" rtl="0">
              <a:spcBef>
                <a:spcPts val="480"/>
              </a:spcBef>
              <a:spcAft>
                <a:spcPts val="0"/>
              </a:spcAft>
              <a:buNone/>
            </a:pPr>
            <a:endParaRPr dirty="0"/>
          </a:p>
          <a:p>
            <a:pPr marL="342900" marR="0" lvl="0" indent="-190500" algn="l" rtl="0">
              <a:spcBef>
                <a:spcPts val="48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sp>
        <p:nvSpPr>
          <p:cNvPr id="161" name="Shape 161"/>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Question Presentation</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2400" dirty="0">
                <a:solidFill>
                  <a:schemeClr val="bg1">
                    <a:lumMod val="50000"/>
                  </a:schemeClr>
                </a:solidFill>
              </a:rPr>
              <a:t>Instructors - Bio-Rad Curriculum and Training Specialists</a:t>
            </a:r>
          </a:p>
        </p:txBody>
      </p:sp>
      <p:pic>
        <p:nvPicPr>
          <p:cNvPr id="5" name="Picture 15"/>
          <p:cNvPicPr>
            <a:picLocks noChangeAspect="1" noChangeArrowheads="1"/>
          </p:cNvPicPr>
          <p:nvPr/>
        </p:nvPicPr>
        <p:blipFill rotWithShape="1">
          <a:blip r:embed="rId2">
            <a:extLst>
              <a:ext uri="{28A0092B-C50C-407E-A947-70E740481C1C}">
                <a14:useLocalDpi xmlns:a14="http://schemas.microsoft.com/office/drawing/2010/main" val="0"/>
              </a:ext>
            </a:extLst>
          </a:blip>
          <a:srcRect l="26511" t="25562" r="19160" b="16201"/>
          <a:stretch/>
        </p:blipFill>
        <p:spPr bwMode="auto">
          <a:xfrm>
            <a:off x="378078" y="1541173"/>
            <a:ext cx="7215259" cy="435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4"/>
          <p:cNvSpPr>
            <a:spLocks/>
          </p:cNvSpPr>
          <p:nvPr/>
        </p:nvSpPr>
        <p:spPr bwMode="auto">
          <a:xfrm>
            <a:off x="4410075" y="5381625"/>
            <a:ext cx="4100513" cy="790575"/>
          </a:xfrm>
          <a:custGeom>
            <a:avLst/>
            <a:gdLst>
              <a:gd name="T0" fmla="*/ 2147483647 w 21600"/>
              <a:gd name="T1" fmla="*/ 1178659776 h 21600"/>
              <a:gd name="T2" fmla="*/ 2147483647 w 21600"/>
              <a:gd name="T3" fmla="*/ 1178659776 h 21600"/>
              <a:gd name="T4" fmla="*/ 2147483647 w 21600"/>
              <a:gd name="T5" fmla="*/ 1178659776 h 21600"/>
              <a:gd name="T6" fmla="*/ 2147483647 w 21600"/>
              <a:gd name="T7" fmla="*/ 117865977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lnSpc>
                <a:spcPct val="130000"/>
              </a:lnSpc>
              <a:spcBef>
                <a:spcPct val="0"/>
              </a:spcBef>
              <a:buClrTx/>
              <a:buFontTx/>
              <a:buNone/>
            </a:pPr>
            <a:r>
              <a:rPr lang="en-US" altLang="en-US" sz="1400" b="1" dirty="0">
                <a:latin typeface="Helvetica Neue UltraLight"/>
                <a:ea typeface="Helvetica Neue UltraLight"/>
                <a:cs typeface="Helvetica Neue UltraLight"/>
                <a:sym typeface="Helvetica Neue UltraLight"/>
              </a:rPr>
              <a:t>Leigh Brown</a:t>
            </a:r>
          </a:p>
          <a:p>
            <a:pPr>
              <a:lnSpc>
                <a:spcPct val="130000"/>
              </a:lnSpc>
              <a:spcBef>
                <a:spcPct val="0"/>
              </a:spcBef>
              <a:buClrTx/>
              <a:buFontTx/>
              <a:buNone/>
            </a:pPr>
            <a:r>
              <a:rPr lang="en-US" altLang="en-US" sz="1400" b="1" dirty="0">
                <a:latin typeface="Helvetica Neue UltraLight"/>
                <a:ea typeface="Helvetica Neue UltraLight"/>
                <a:cs typeface="Helvetica Neue UltraLight"/>
                <a:sym typeface="Helvetica Neue UltraLight"/>
              </a:rPr>
              <a:t>leigh_brown@bio-rad.com</a:t>
            </a:r>
          </a:p>
        </p:txBody>
      </p:sp>
      <p:sp>
        <p:nvSpPr>
          <p:cNvPr id="7" name="AutoShape 4"/>
          <p:cNvSpPr>
            <a:spLocks/>
          </p:cNvSpPr>
          <p:nvPr/>
        </p:nvSpPr>
        <p:spPr bwMode="auto">
          <a:xfrm>
            <a:off x="82622" y="1226077"/>
            <a:ext cx="4100513" cy="790575"/>
          </a:xfrm>
          <a:custGeom>
            <a:avLst/>
            <a:gdLst>
              <a:gd name="T0" fmla="*/ 2147483647 w 21600"/>
              <a:gd name="T1" fmla="*/ 1178659776 h 21600"/>
              <a:gd name="T2" fmla="*/ 2147483647 w 21600"/>
              <a:gd name="T3" fmla="*/ 1178659776 h 21600"/>
              <a:gd name="T4" fmla="*/ 2147483647 w 21600"/>
              <a:gd name="T5" fmla="*/ 1178659776 h 21600"/>
              <a:gd name="T6" fmla="*/ 2147483647 w 21600"/>
              <a:gd name="T7" fmla="*/ 117865977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lnSpc>
                <a:spcPct val="130000"/>
              </a:lnSpc>
              <a:spcBef>
                <a:spcPct val="0"/>
              </a:spcBef>
              <a:buClrTx/>
              <a:buFontTx/>
              <a:buNone/>
            </a:pPr>
            <a:r>
              <a:rPr lang="en-US" altLang="en-US" sz="1400" b="1" dirty="0">
                <a:latin typeface="Helvetica Neue UltraLight"/>
                <a:ea typeface="Helvetica Neue UltraLight"/>
                <a:cs typeface="Helvetica Neue UltraLight"/>
                <a:sym typeface="Helvetica Neue UltraLight"/>
              </a:rPr>
              <a:t>Damon </a:t>
            </a:r>
            <a:r>
              <a:rPr lang="en-US" altLang="en-US" sz="1400" b="1" dirty="0" err="1" smtClean="0">
                <a:latin typeface="Helvetica Neue UltraLight"/>
                <a:ea typeface="Helvetica Neue UltraLight"/>
                <a:cs typeface="Helvetica Neue UltraLight"/>
                <a:sym typeface="Helvetica Neue UltraLight"/>
              </a:rPr>
              <a:t>Tighe</a:t>
            </a:r>
            <a:endParaRPr lang="en-US" altLang="en-US" sz="1400" b="1" dirty="0" smtClean="0">
              <a:latin typeface="Helvetica Neue UltraLight"/>
              <a:ea typeface="Helvetica Neue UltraLight"/>
              <a:cs typeface="Helvetica Neue UltraLight"/>
              <a:sym typeface="Helvetica Neue UltraLight"/>
            </a:endParaRPr>
          </a:p>
          <a:p>
            <a:pPr>
              <a:lnSpc>
                <a:spcPct val="130000"/>
              </a:lnSpc>
              <a:spcBef>
                <a:spcPct val="0"/>
              </a:spcBef>
              <a:buClrTx/>
              <a:buFontTx/>
              <a:buNone/>
            </a:pPr>
            <a:r>
              <a:rPr lang="en-US" altLang="en-US" sz="1400" b="1" dirty="0" smtClean="0">
                <a:latin typeface="Helvetica Neue UltraLight"/>
                <a:ea typeface="Helvetica Neue UltraLight"/>
                <a:cs typeface="Helvetica Neue UltraLight"/>
                <a:sym typeface="Helvetica Neue UltraLight"/>
              </a:rPr>
              <a:t>damon_tighe@bio-rad.com</a:t>
            </a:r>
            <a:endParaRPr lang="en-US" altLang="en-US" sz="1400" b="1" dirty="0">
              <a:latin typeface="Helvetica Neue UltraLight"/>
              <a:ea typeface="Helvetica Neue UltraLight"/>
              <a:cs typeface="Helvetica Neue UltraLight"/>
              <a:sym typeface="Helvetica Neue UltraLight"/>
            </a:endParaRPr>
          </a:p>
        </p:txBody>
      </p:sp>
      <p:pic>
        <p:nvPicPr>
          <p:cNvPr id="8" name="Picture 3"/>
          <p:cNvPicPr>
            <a:picLocks noChangeAspect="1" noChangeArrowheads="1"/>
          </p:cNvPicPr>
          <p:nvPr/>
        </p:nvPicPr>
        <p:blipFill>
          <a:blip r:embed="rId3"/>
          <a:srcRect/>
          <a:stretch>
            <a:fillRect/>
          </a:stretch>
        </p:blipFill>
        <p:spPr bwMode="auto">
          <a:xfrm>
            <a:off x="3703638" y="4540250"/>
            <a:ext cx="842962" cy="841375"/>
          </a:xfrm>
          <a:prstGeom prst="rect">
            <a:avLst/>
          </a:prstGeom>
          <a:noFill/>
          <a:ln w="19050">
            <a:solidFill>
              <a:schemeClr val="accent3"/>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4"/>
          <a:srcRect/>
          <a:stretch>
            <a:fillRect/>
          </a:stretch>
        </p:blipFill>
        <p:spPr bwMode="auto">
          <a:xfrm>
            <a:off x="6045200" y="4019550"/>
            <a:ext cx="830263" cy="831850"/>
          </a:xfrm>
          <a:prstGeom prst="rect">
            <a:avLst/>
          </a:prstGeom>
          <a:noFill/>
          <a:ln w="19050">
            <a:solidFill>
              <a:schemeClr val="accent3"/>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6" descr="Damon Tighe"/>
          <p:cNvPicPr>
            <a:picLocks noChangeAspect="1" noChangeArrowheads="1"/>
          </p:cNvPicPr>
          <p:nvPr/>
        </p:nvPicPr>
        <p:blipFill>
          <a:blip r:embed="rId5"/>
          <a:srcRect/>
          <a:stretch>
            <a:fillRect/>
          </a:stretch>
        </p:blipFill>
        <p:spPr bwMode="auto">
          <a:xfrm>
            <a:off x="530225" y="2633518"/>
            <a:ext cx="908050" cy="908050"/>
          </a:xfrm>
          <a:prstGeom prst="rect">
            <a:avLst/>
          </a:prstGeom>
          <a:noFill/>
          <a:ln w="19050">
            <a:solidFill>
              <a:schemeClr val="accent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51" t="25532" r="72502" b="37538"/>
          <a:stretch/>
        </p:blipFill>
        <p:spPr bwMode="auto">
          <a:xfrm>
            <a:off x="5919283" y="1879107"/>
            <a:ext cx="853173" cy="875320"/>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extrusionH="38100" contourW="31750">
            <a:bevelT w="0"/>
            <a:contourClr>
              <a:schemeClr val="bg1"/>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4"/>
          <p:cNvSpPr>
            <a:spLocks/>
          </p:cNvSpPr>
          <p:nvPr/>
        </p:nvSpPr>
        <p:spPr bwMode="auto">
          <a:xfrm>
            <a:off x="4650546" y="1145885"/>
            <a:ext cx="4100512" cy="790575"/>
          </a:xfrm>
          <a:custGeom>
            <a:avLst/>
            <a:gdLst>
              <a:gd name="T0" fmla="*/ 2147483647 w 21600"/>
              <a:gd name="T1" fmla="*/ 1178659776 h 21600"/>
              <a:gd name="T2" fmla="*/ 2147483647 w 21600"/>
              <a:gd name="T3" fmla="*/ 1178659776 h 21600"/>
              <a:gd name="T4" fmla="*/ 2147483647 w 21600"/>
              <a:gd name="T5" fmla="*/ 1178659776 h 21600"/>
              <a:gd name="T6" fmla="*/ 2147483647 w 21600"/>
              <a:gd name="T7" fmla="*/ 117865977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lnSpc>
                <a:spcPct val="130000"/>
              </a:lnSpc>
              <a:spcBef>
                <a:spcPct val="0"/>
              </a:spcBef>
              <a:buClrTx/>
              <a:buFontTx/>
              <a:buNone/>
            </a:pPr>
            <a:r>
              <a:rPr lang="en-US" altLang="en-US" sz="1400" b="1" dirty="0" err="1" smtClean="0">
                <a:latin typeface="Helvetica Neue UltraLight"/>
                <a:ea typeface="Helvetica Neue UltraLight"/>
                <a:cs typeface="Helvetica Neue UltraLight"/>
                <a:sym typeface="Helvetica Neue UltraLight"/>
              </a:rPr>
              <a:t>Tamica</a:t>
            </a:r>
            <a:r>
              <a:rPr lang="en-US" altLang="en-US" sz="1400" b="1" dirty="0" smtClean="0">
                <a:latin typeface="Helvetica Neue UltraLight"/>
                <a:ea typeface="Helvetica Neue UltraLight"/>
                <a:cs typeface="Helvetica Neue UltraLight"/>
                <a:sym typeface="Helvetica Neue UltraLight"/>
              </a:rPr>
              <a:t> Stubbs</a:t>
            </a:r>
          </a:p>
          <a:p>
            <a:pPr>
              <a:lnSpc>
                <a:spcPct val="130000"/>
              </a:lnSpc>
              <a:spcBef>
                <a:spcPct val="0"/>
              </a:spcBef>
              <a:buClrTx/>
              <a:buFontTx/>
              <a:buNone/>
            </a:pPr>
            <a:r>
              <a:rPr lang="en-US" altLang="en-US" sz="1400" b="1" dirty="0" smtClean="0">
                <a:latin typeface="Helvetica Neue UltraLight"/>
                <a:ea typeface="Helvetica Neue UltraLight"/>
                <a:cs typeface="Helvetica Neue UltraLight"/>
                <a:sym typeface="Helvetica Neue UltraLight"/>
              </a:rPr>
              <a:t>Tamica_stubbs@bio-rad.com</a:t>
            </a:r>
            <a:endParaRPr lang="en-US" altLang="en-US" sz="1400" b="1" dirty="0">
              <a:latin typeface="Helvetica Neue UltraLight"/>
              <a:ea typeface="Helvetica Neue UltraLight"/>
              <a:cs typeface="Helvetica Neue UltraLight"/>
              <a:sym typeface="Helvetica Neue UltraLight"/>
            </a:endParaRPr>
          </a:p>
        </p:txBody>
      </p:sp>
      <p:sp>
        <p:nvSpPr>
          <p:cNvPr id="13" name="AutoShape 4"/>
          <p:cNvSpPr>
            <a:spLocks/>
          </p:cNvSpPr>
          <p:nvPr/>
        </p:nvSpPr>
        <p:spPr bwMode="auto">
          <a:xfrm>
            <a:off x="6597218" y="4889500"/>
            <a:ext cx="4100512" cy="790575"/>
          </a:xfrm>
          <a:custGeom>
            <a:avLst/>
            <a:gdLst>
              <a:gd name="T0" fmla="*/ 2147483647 w 21600"/>
              <a:gd name="T1" fmla="*/ 1178659776 h 21600"/>
              <a:gd name="T2" fmla="*/ 2147483647 w 21600"/>
              <a:gd name="T3" fmla="*/ 1178659776 h 21600"/>
              <a:gd name="T4" fmla="*/ 2147483647 w 21600"/>
              <a:gd name="T5" fmla="*/ 1178659776 h 21600"/>
              <a:gd name="T6" fmla="*/ 2147483647 w 21600"/>
              <a:gd name="T7" fmla="*/ 117865977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a:lnSpc>
                <a:spcPct val="130000"/>
              </a:lnSpc>
              <a:spcBef>
                <a:spcPct val="0"/>
              </a:spcBef>
              <a:buClrTx/>
              <a:buFontTx/>
              <a:buNone/>
            </a:pPr>
            <a:r>
              <a:rPr lang="en-US" altLang="en-US" sz="1400" b="1" dirty="0">
                <a:latin typeface="Helvetica Neue UltraLight"/>
                <a:ea typeface="Helvetica Neue UltraLight"/>
                <a:cs typeface="Helvetica Neue UltraLight"/>
                <a:sym typeface="Helvetica Neue UltraLight"/>
              </a:rPr>
              <a:t>Sherri Andrews, Ph.D.</a:t>
            </a:r>
          </a:p>
          <a:p>
            <a:pPr>
              <a:lnSpc>
                <a:spcPct val="130000"/>
              </a:lnSpc>
              <a:spcBef>
                <a:spcPct val="0"/>
              </a:spcBef>
              <a:buClrTx/>
              <a:buFontTx/>
              <a:buNone/>
            </a:pPr>
            <a:r>
              <a:rPr lang="en-US" altLang="en-US" sz="1400" b="1" dirty="0">
                <a:latin typeface="Helvetica Neue UltraLight"/>
                <a:ea typeface="Helvetica Neue UltraLight"/>
                <a:cs typeface="Helvetica Neue UltraLight"/>
                <a:sym typeface="Helvetica Neue UltraLight"/>
              </a:rPr>
              <a:t>sherri_andrews@bio-rad.com</a:t>
            </a:r>
          </a:p>
        </p:txBody>
      </p:sp>
    </p:spTree>
    <p:extLst>
      <p:ext uri="{BB962C8B-B14F-4D97-AF65-F5344CB8AC3E}">
        <p14:creationId xmlns:p14="http://schemas.microsoft.com/office/powerpoint/2010/main" val="463841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762000" y="304800"/>
            <a:ext cx="8168699" cy="762000"/>
          </a:xfrm>
          <a:prstGeom prst="rect">
            <a:avLst/>
          </a:prstGeom>
        </p:spPr>
        <p:txBody>
          <a:bodyPr lIns="91425" tIns="91425" rIns="91425" bIns="91425" anchor="ctr" anchorCtr="0">
            <a:noAutofit/>
          </a:bodyPr>
          <a:lstStyle/>
          <a:p>
            <a:pPr>
              <a:spcBef>
                <a:spcPts val="0"/>
              </a:spcBef>
              <a:buNone/>
            </a:pPr>
            <a:r>
              <a:rPr lang="en-US"/>
              <a:t>Importance in Choosing Defense</a:t>
            </a:r>
          </a:p>
        </p:txBody>
      </p:sp>
      <p:sp>
        <p:nvSpPr>
          <p:cNvPr id="167" name="Shape 167"/>
          <p:cNvSpPr txBox="1">
            <a:spLocks noGrp="1"/>
          </p:cNvSpPr>
          <p:nvPr>
            <p:ph type="body" idx="1"/>
          </p:nvPr>
        </p:nvSpPr>
        <p:spPr>
          <a:xfrm>
            <a:off x="762000" y="1371600"/>
            <a:ext cx="7772400" cy="4114800"/>
          </a:xfrm>
          <a:prstGeom prst="rect">
            <a:avLst/>
          </a:prstGeom>
        </p:spPr>
        <p:txBody>
          <a:bodyPr lIns="91425" tIns="91425" rIns="91425" bIns="91425" anchor="t" anchorCtr="0">
            <a:noAutofit/>
          </a:bodyPr>
          <a:lstStyle/>
          <a:p>
            <a:pPr lvl="0" rtl="0">
              <a:spcBef>
                <a:spcPts val="0"/>
              </a:spcBef>
              <a:buNone/>
            </a:pPr>
            <a:r>
              <a:rPr lang="en-US"/>
              <a:t>You must be able to provide EVIDENCE from a reputable source</a:t>
            </a:r>
          </a:p>
          <a:p>
            <a:pPr lvl="0" rtl="0">
              <a:spcBef>
                <a:spcPts val="0"/>
              </a:spcBef>
              <a:buNone/>
            </a:pPr>
            <a:endParaRPr/>
          </a:p>
          <a:p>
            <a:pPr lvl="0" rtl="0">
              <a:spcBef>
                <a:spcPts val="0"/>
              </a:spcBef>
              <a:buNone/>
            </a:pPr>
            <a:r>
              <a:rPr lang="en-US"/>
              <a:t>You can not use phrases“We think”  “We believe” “We Feel”</a:t>
            </a:r>
          </a:p>
          <a:p>
            <a:pPr lvl="0" rtl="0">
              <a:spcBef>
                <a:spcPts val="0"/>
              </a:spcBef>
              <a:buNone/>
            </a:pPr>
            <a:endParaRPr/>
          </a:p>
          <a:p>
            <a:pPr lvl="0" rtl="0">
              <a:spcBef>
                <a:spcPts val="0"/>
              </a:spcBef>
              <a:buNone/>
            </a:pPr>
            <a:r>
              <a:rPr lang="en-US"/>
              <a:t>You must be able to provide documentation of your sources of evidence</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dirty="0" smtClean="0">
                <a:solidFill>
                  <a:schemeClr val="lt2"/>
                </a:solidFill>
                <a:latin typeface="Arial"/>
                <a:ea typeface="Arial"/>
                <a:cs typeface="Arial"/>
                <a:sym typeface="Arial"/>
              </a:rPr>
              <a:t>Rubric</a:t>
            </a:r>
            <a:endParaRPr lang="en-US" sz="2800" b="0" i="0" u="none" strike="noStrike" cap="none" baseline="0" dirty="0">
              <a:solidFill>
                <a:schemeClr val="lt2"/>
              </a:solidFill>
              <a:latin typeface="Arial"/>
              <a:ea typeface="Arial"/>
              <a:cs typeface="Arial"/>
              <a:sym typeface="Arial"/>
            </a:endParaRPr>
          </a:p>
        </p:txBody>
      </p:sp>
      <p:pic>
        <p:nvPicPr>
          <p:cNvPr id="174" name="Shape 174"/>
          <p:cNvPicPr preferRelativeResize="0">
            <a:picLocks noGrp="1"/>
          </p:cNvPicPr>
          <p:nvPr>
            <p:ph type="body" idx="1"/>
          </p:nvPr>
        </p:nvPicPr>
        <p:blipFill rotWithShape="1">
          <a:blip r:embed="rId3">
            <a:alphaModFix/>
          </a:blip>
          <a:srcRect t="10883"/>
          <a:stretch/>
        </p:blipFill>
        <p:spPr>
          <a:xfrm>
            <a:off x="1828800" y="1219200"/>
            <a:ext cx="4724400" cy="4876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Generating Scientific Evidence</a:t>
            </a:r>
            <a:endParaRPr lang="en-US" dirty="0"/>
          </a:p>
        </p:txBody>
      </p:sp>
      <p:sp>
        <p:nvSpPr>
          <p:cNvPr id="4" name="Shape 192"/>
          <p:cNvSpPr txBox="1">
            <a:spLocks noGrp="1"/>
          </p:cNvSpPr>
          <p:nvPr>
            <p:ph type="body" idx="1"/>
          </p:nvPr>
        </p:nvSpPr>
        <p:spPr>
          <a:xfrm>
            <a:off x="304800" y="1981200"/>
            <a:ext cx="7772400" cy="3200400"/>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accent1"/>
              </a:buClr>
              <a:buSzPct val="100000"/>
              <a:buFont typeface="Noto Symbol"/>
              <a:buChar char="▪"/>
            </a:pPr>
            <a:r>
              <a:rPr lang="en-US" sz="2400" b="0" i="0" u="none" strike="noStrike" cap="none" baseline="0" dirty="0">
                <a:solidFill>
                  <a:schemeClr val="dk1"/>
                </a:solidFill>
                <a:latin typeface="Arial"/>
                <a:ea typeface="Arial"/>
                <a:cs typeface="Arial"/>
                <a:sym typeface="Arial"/>
              </a:rPr>
              <a:t>Test for GMOs by PCR: </a:t>
            </a:r>
          </a:p>
          <a:p>
            <a:pPr marL="457200" indent="-457200">
              <a:spcBef>
                <a:spcPts val="1200"/>
              </a:spcBef>
              <a:buSzPct val="100000"/>
            </a:pPr>
            <a:r>
              <a:rPr lang="en-US" sz="2400" b="0" i="0" u="none" strike="noStrike" cap="none" baseline="0" dirty="0">
                <a:solidFill>
                  <a:schemeClr val="dk1"/>
                </a:solidFill>
                <a:latin typeface="Arial"/>
                <a:ea typeface="Arial"/>
                <a:cs typeface="Arial"/>
                <a:sym typeface="Arial"/>
              </a:rPr>
              <a:t>Grind food</a:t>
            </a:r>
          </a:p>
          <a:p>
            <a:pPr marL="457200" indent="-457200">
              <a:spcBef>
                <a:spcPts val="1200"/>
              </a:spcBef>
              <a:buSzPct val="100000"/>
            </a:pPr>
            <a:r>
              <a:rPr lang="en-US" sz="2400" b="0" i="0" u="none" strike="noStrike" cap="none" baseline="0" dirty="0">
                <a:solidFill>
                  <a:schemeClr val="dk1"/>
                </a:solidFill>
                <a:latin typeface="Arial"/>
                <a:ea typeface="Arial"/>
                <a:cs typeface="Arial"/>
                <a:sym typeface="Arial"/>
              </a:rPr>
              <a:t>Extract DNA from sample</a:t>
            </a:r>
          </a:p>
          <a:p>
            <a:pPr marL="457200" indent="-457200">
              <a:spcBef>
                <a:spcPts val="1200"/>
              </a:spcBef>
              <a:buSzPct val="100000"/>
            </a:pPr>
            <a:r>
              <a:rPr lang="en-US" sz="2400" b="0" i="0" u="none" strike="noStrike" cap="none" baseline="0" dirty="0">
                <a:solidFill>
                  <a:schemeClr val="dk1"/>
                </a:solidFill>
                <a:latin typeface="Arial"/>
                <a:ea typeface="Arial"/>
                <a:cs typeface="Arial"/>
                <a:sym typeface="Arial"/>
              </a:rPr>
              <a:t>Test sample DNA for viable plant DNA</a:t>
            </a:r>
          </a:p>
          <a:p>
            <a:pPr marL="457200" indent="-457200">
              <a:spcBef>
                <a:spcPts val="1200"/>
              </a:spcBef>
              <a:buSzPct val="100000"/>
            </a:pPr>
            <a:r>
              <a:rPr lang="en-US" sz="2400" b="0" i="0" u="none" strike="noStrike" cap="none" baseline="0" dirty="0">
                <a:solidFill>
                  <a:schemeClr val="dk1"/>
                </a:solidFill>
                <a:latin typeface="Arial"/>
                <a:ea typeface="Arial"/>
                <a:cs typeface="Arial"/>
                <a:sym typeface="Arial"/>
              </a:rPr>
              <a:t>Test sample DNA for genetic modifications</a:t>
            </a:r>
          </a:p>
          <a:p>
            <a:pPr marL="457200" indent="-457200">
              <a:spcBef>
                <a:spcPts val="1200"/>
              </a:spcBef>
              <a:buSzPct val="100000"/>
            </a:pPr>
            <a:r>
              <a:rPr lang="en-US" sz="2400" b="0" i="0" u="none" strike="noStrike" cap="none" baseline="0" dirty="0">
                <a:solidFill>
                  <a:schemeClr val="dk1"/>
                </a:solidFill>
                <a:latin typeface="Arial"/>
                <a:ea typeface="Arial"/>
                <a:cs typeface="Arial"/>
                <a:sym typeface="Arial"/>
              </a:rPr>
              <a:t>Gel Electrophoresis to verify PCR products</a:t>
            </a:r>
          </a:p>
        </p:txBody>
      </p:sp>
      <p:sp>
        <p:nvSpPr>
          <p:cNvPr id="5" name="TextBox 4"/>
          <p:cNvSpPr txBox="1"/>
          <p:nvPr/>
        </p:nvSpPr>
        <p:spPr>
          <a:xfrm>
            <a:off x="1295400" y="1213284"/>
            <a:ext cx="6623929" cy="523220"/>
          </a:xfrm>
          <a:prstGeom prst="rect">
            <a:avLst/>
          </a:prstGeom>
          <a:noFill/>
        </p:spPr>
        <p:txBody>
          <a:bodyPr wrap="none" rtlCol="0">
            <a:spAutoFit/>
          </a:bodyPr>
          <a:lstStyle/>
          <a:p>
            <a:pPr algn="ctr"/>
            <a:r>
              <a:rPr lang="en-US" sz="2800" dirty="0" smtClean="0">
                <a:solidFill>
                  <a:srgbClr val="92D050"/>
                </a:solidFill>
              </a:rPr>
              <a:t>GMO Investigator Kit Allows Students to</a:t>
            </a:r>
            <a:r>
              <a:rPr lang="en-US" dirty="0" smtClean="0"/>
              <a:t>:</a:t>
            </a:r>
            <a:endParaRPr lang="en-US" dirty="0"/>
          </a:p>
        </p:txBody>
      </p:sp>
    </p:spTree>
    <p:extLst>
      <p:ext uri="{BB962C8B-B14F-4D97-AF65-F5344CB8AC3E}">
        <p14:creationId xmlns:p14="http://schemas.microsoft.com/office/powerpoint/2010/main" val="3668837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Bio-Rad certified non-GMO food</a:t>
            </a:r>
          </a:p>
          <a:p>
            <a:pPr marL="742950" marR="0" lvl="1" indent="-285750" algn="l" rtl="0">
              <a:lnSpc>
                <a:spcPct val="100000"/>
              </a:lnSpc>
              <a:spcBef>
                <a:spcPts val="1200"/>
              </a:spcBef>
              <a:spcAft>
                <a:spcPts val="0"/>
              </a:spcAft>
              <a:buClr>
                <a:srgbClr val="079500"/>
              </a:buClr>
              <a:buSzPct val="100000"/>
              <a:buFont typeface="Arial"/>
              <a:buChar char="–"/>
            </a:pPr>
            <a:r>
              <a:rPr lang="en-US" sz="2400" b="0" i="0" u="none" strike="noStrike" cap="none" baseline="0">
                <a:solidFill>
                  <a:srgbClr val="079500"/>
                </a:solidFill>
                <a:latin typeface="Arial"/>
                <a:ea typeface="Arial"/>
                <a:cs typeface="Arial"/>
                <a:sym typeface="Arial"/>
              </a:rPr>
              <a:t>Verify PCR is not contaminated</a:t>
            </a:r>
          </a:p>
          <a:p>
            <a:pPr marL="342900" marR="0" lvl="0" indent="-342900" algn="l" rtl="0">
              <a:lnSpc>
                <a:spcPct val="100000"/>
              </a:lnSpc>
              <a:spcBef>
                <a:spcPts val="120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GMO positive control DNA</a:t>
            </a:r>
          </a:p>
          <a:p>
            <a:pPr marL="742950" marR="0" lvl="1" indent="-285750" algn="l" rtl="0">
              <a:lnSpc>
                <a:spcPct val="100000"/>
              </a:lnSpc>
              <a:spcBef>
                <a:spcPts val="1200"/>
              </a:spcBef>
              <a:spcAft>
                <a:spcPts val="0"/>
              </a:spcAft>
              <a:buClr>
                <a:srgbClr val="079500"/>
              </a:buClr>
              <a:buSzPct val="100000"/>
              <a:buFont typeface="Arial"/>
              <a:buChar char="–"/>
            </a:pPr>
            <a:r>
              <a:rPr lang="en-US" sz="2400" b="0" i="0" u="none" strike="noStrike" cap="none" baseline="0">
                <a:solidFill>
                  <a:srgbClr val="079500"/>
                </a:solidFill>
                <a:latin typeface="Arial"/>
                <a:ea typeface="Arial"/>
                <a:cs typeface="Arial"/>
                <a:sym typeface="Arial"/>
              </a:rPr>
              <a:t>Verify GMO-negative result is not due to PCR reaction not working properly</a:t>
            </a:r>
          </a:p>
          <a:p>
            <a:pPr marL="342900" marR="0" lvl="0" indent="-342900" algn="l" rtl="0">
              <a:lnSpc>
                <a:spcPct val="100000"/>
              </a:lnSpc>
              <a:spcBef>
                <a:spcPts val="120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Primers to universal plant gene (Photosystem II)</a:t>
            </a:r>
          </a:p>
          <a:p>
            <a:pPr marL="742950" marR="0" lvl="1" indent="-285750" algn="l" rtl="0">
              <a:lnSpc>
                <a:spcPct val="100000"/>
              </a:lnSpc>
              <a:spcBef>
                <a:spcPts val="1200"/>
              </a:spcBef>
              <a:spcAft>
                <a:spcPts val="0"/>
              </a:spcAft>
              <a:buClr>
                <a:srgbClr val="079500"/>
              </a:buClr>
              <a:buSzPct val="100000"/>
              <a:buFont typeface="Arial"/>
              <a:buChar char="–"/>
            </a:pPr>
            <a:r>
              <a:rPr lang="en-US" sz="2400" b="0" i="0" u="none" strike="noStrike" cap="none" baseline="0">
                <a:solidFill>
                  <a:srgbClr val="079500"/>
                </a:solidFill>
                <a:latin typeface="Arial"/>
                <a:ea typeface="Arial"/>
                <a:cs typeface="Arial"/>
                <a:sym typeface="Arial"/>
              </a:rPr>
              <a:t>Verify viable DNA was extracted </a:t>
            </a: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p:txBody>
      </p:sp>
      <p:sp>
        <p:nvSpPr>
          <p:cNvPr id="198" name="Shape 198"/>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Kit Highlights</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2475119" y="1321180"/>
            <a:ext cx="6052456"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To confirm that viable DNA was extracted and that negative GM result isn’t due to a non-viable template.</a:t>
            </a: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Use highly conserved chloroplast gene from Photosystem II – part of the light reaction of photosynthesis.</a:t>
            </a: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p:txBody>
      </p:sp>
      <p:sp>
        <p:nvSpPr>
          <p:cNvPr id="204" name="Shape 204"/>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Why Amplify a Plant Gene?</a:t>
            </a:r>
          </a:p>
        </p:txBody>
      </p:sp>
      <p:sp>
        <p:nvSpPr>
          <p:cNvPr id="205" name="Shape 205"/>
          <p:cNvSpPr/>
          <p:nvPr/>
        </p:nvSpPr>
        <p:spPr>
          <a:xfrm rot="8232383">
            <a:off x="-8340" y="2558369"/>
            <a:ext cx="2590800" cy="990600"/>
          </a:xfrm>
          <a:prstGeom prst="roundRect">
            <a:avLst>
              <a:gd name="adj" fmla="val 16667"/>
            </a:avLst>
          </a:prstGeom>
          <a:gradFill>
            <a:gsLst>
              <a:gs pos="0">
                <a:schemeClr val="folHlink"/>
              </a:gs>
              <a:gs pos="100000">
                <a:srgbClr val="6C9001"/>
              </a:gs>
            </a:gsLst>
            <a:path path="circle">
              <a:fillToRect l="50000" t="50000" r="50000" b="50000"/>
            </a:path>
            <a:tileRect/>
          </a:gradFill>
          <a:ln w="57150" cap="flat" cmpd="sng">
            <a:solidFill>
              <a:srgbClr val="168913"/>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grpSp>
        <p:nvGrpSpPr>
          <p:cNvPr id="206" name="Shape 206"/>
          <p:cNvGrpSpPr/>
          <p:nvPr/>
        </p:nvGrpSpPr>
        <p:grpSpPr>
          <a:xfrm rot="8232383">
            <a:off x="1795842" y="2365531"/>
            <a:ext cx="380999" cy="371475"/>
            <a:chOff x="480" y="2736"/>
            <a:chExt cx="239" cy="288"/>
          </a:xfrm>
        </p:grpSpPr>
        <p:sp>
          <p:nvSpPr>
            <p:cNvPr id="207" name="Shape 207"/>
            <p:cNvSpPr/>
            <p:nvPr/>
          </p:nvSpPr>
          <p:spPr>
            <a:xfrm>
              <a:off x="480" y="2736"/>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08" name="Shape 208"/>
            <p:cNvSpPr/>
            <p:nvPr/>
          </p:nvSpPr>
          <p:spPr>
            <a:xfrm>
              <a:off x="480" y="2784"/>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09" name="Shape 209"/>
            <p:cNvSpPr/>
            <p:nvPr/>
          </p:nvSpPr>
          <p:spPr>
            <a:xfrm>
              <a:off x="480" y="2831"/>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10" name="Shape 210"/>
            <p:cNvSpPr/>
            <p:nvPr/>
          </p:nvSpPr>
          <p:spPr>
            <a:xfrm>
              <a:off x="480" y="2879"/>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11" name="Shape 211"/>
            <p:cNvSpPr/>
            <p:nvPr/>
          </p:nvSpPr>
          <p:spPr>
            <a:xfrm>
              <a:off x="480" y="2928"/>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grpSp>
      <p:grpSp>
        <p:nvGrpSpPr>
          <p:cNvPr id="212" name="Shape 212"/>
          <p:cNvGrpSpPr/>
          <p:nvPr/>
        </p:nvGrpSpPr>
        <p:grpSpPr>
          <a:xfrm rot="8232383">
            <a:off x="635379" y="3017992"/>
            <a:ext cx="380999" cy="371475"/>
            <a:chOff x="480" y="2736"/>
            <a:chExt cx="239" cy="288"/>
          </a:xfrm>
        </p:grpSpPr>
        <p:sp>
          <p:nvSpPr>
            <p:cNvPr id="213" name="Shape 213"/>
            <p:cNvSpPr/>
            <p:nvPr/>
          </p:nvSpPr>
          <p:spPr>
            <a:xfrm>
              <a:off x="480" y="2736"/>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14" name="Shape 214"/>
            <p:cNvSpPr/>
            <p:nvPr/>
          </p:nvSpPr>
          <p:spPr>
            <a:xfrm>
              <a:off x="480" y="2784"/>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15" name="Shape 215"/>
            <p:cNvSpPr/>
            <p:nvPr/>
          </p:nvSpPr>
          <p:spPr>
            <a:xfrm>
              <a:off x="480" y="2831"/>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16" name="Shape 216"/>
            <p:cNvSpPr/>
            <p:nvPr/>
          </p:nvSpPr>
          <p:spPr>
            <a:xfrm>
              <a:off x="480" y="2879"/>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17" name="Shape 217"/>
            <p:cNvSpPr/>
            <p:nvPr/>
          </p:nvSpPr>
          <p:spPr>
            <a:xfrm>
              <a:off x="480" y="2928"/>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grpSp>
      <p:grpSp>
        <p:nvGrpSpPr>
          <p:cNvPr id="218" name="Shape 218"/>
          <p:cNvGrpSpPr/>
          <p:nvPr/>
        </p:nvGrpSpPr>
        <p:grpSpPr>
          <a:xfrm rot="8232383">
            <a:off x="551242" y="3602192"/>
            <a:ext cx="380999" cy="371475"/>
            <a:chOff x="480" y="2736"/>
            <a:chExt cx="239" cy="288"/>
          </a:xfrm>
        </p:grpSpPr>
        <p:sp>
          <p:nvSpPr>
            <p:cNvPr id="219" name="Shape 219"/>
            <p:cNvSpPr/>
            <p:nvPr/>
          </p:nvSpPr>
          <p:spPr>
            <a:xfrm>
              <a:off x="480" y="2736"/>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20" name="Shape 220"/>
            <p:cNvSpPr/>
            <p:nvPr/>
          </p:nvSpPr>
          <p:spPr>
            <a:xfrm>
              <a:off x="480" y="2784"/>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21" name="Shape 221"/>
            <p:cNvSpPr/>
            <p:nvPr/>
          </p:nvSpPr>
          <p:spPr>
            <a:xfrm>
              <a:off x="480" y="2831"/>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22" name="Shape 222"/>
            <p:cNvSpPr/>
            <p:nvPr/>
          </p:nvSpPr>
          <p:spPr>
            <a:xfrm>
              <a:off x="480" y="2879"/>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23" name="Shape 223"/>
            <p:cNvSpPr/>
            <p:nvPr/>
          </p:nvSpPr>
          <p:spPr>
            <a:xfrm>
              <a:off x="480" y="2928"/>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grpSp>
      <p:grpSp>
        <p:nvGrpSpPr>
          <p:cNvPr id="224" name="Shape 224"/>
          <p:cNvGrpSpPr/>
          <p:nvPr/>
        </p:nvGrpSpPr>
        <p:grpSpPr>
          <a:xfrm rot="8232383">
            <a:off x="1263928" y="3017993"/>
            <a:ext cx="380999" cy="371475"/>
            <a:chOff x="480" y="2736"/>
            <a:chExt cx="239" cy="288"/>
          </a:xfrm>
        </p:grpSpPr>
        <p:sp>
          <p:nvSpPr>
            <p:cNvPr id="225" name="Shape 225"/>
            <p:cNvSpPr/>
            <p:nvPr/>
          </p:nvSpPr>
          <p:spPr>
            <a:xfrm>
              <a:off x="480" y="2736"/>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26" name="Shape 226"/>
            <p:cNvSpPr/>
            <p:nvPr/>
          </p:nvSpPr>
          <p:spPr>
            <a:xfrm>
              <a:off x="480" y="2784"/>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27" name="Shape 227"/>
            <p:cNvSpPr/>
            <p:nvPr/>
          </p:nvSpPr>
          <p:spPr>
            <a:xfrm>
              <a:off x="480" y="2831"/>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28" name="Shape 228"/>
            <p:cNvSpPr/>
            <p:nvPr/>
          </p:nvSpPr>
          <p:spPr>
            <a:xfrm>
              <a:off x="480" y="2879"/>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29" name="Shape 229"/>
            <p:cNvSpPr/>
            <p:nvPr/>
          </p:nvSpPr>
          <p:spPr>
            <a:xfrm>
              <a:off x="480" y="2928"/>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grpSp>
      <p:grpSp>
        <p:nvGrpSpPr>
          <p:cNvPr id="230" name="Shape 230"/>
          <p:cNvGrpSpPr/>
          <p:nvPr/>
        </p:nvGrpSpPr>
        <p:grpSpPr>
          <a:xfrm rot="8232383">
            <a:off x="1374266" y="2494947"/>
            <a:ext cx="380999" cy="371475"/>
            <a:chOff x="480" y="2736"/>
            <a:chExt cx="239" cy="288"/>
          </a:xfrm>
        </p:grpSpPr>
        <p:sp>
          <p:nvSpPr>
            <p:cNvPr id="231" name="Shape 231"/>
            <p:cNvSpPr/>
            <p:nvPr/>
          </p:nvSpPr>
          <p:spPr>
            <a:xfrm>
              <a:off x="480" y="2736"/>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32" name="Shape 232"/>
            <p:cNvSpPr/>
            <p:nvPr/>
          </p:nvSpPr>
          <p:spPr>
            <a:xfrm>
              <a:off x="480" y="2784"/>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33" name="Shape 233"/>
            <p:cNvSpPr/>
            <p:nvPr/>
          </p:nvSpPr>
          <p:spPr>
            <a:xfrm>
              <a:off x="480" y="2831"/>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34" name="Shape 234"/>
            <p:cNvSpPr/>
            <p:nvPr/>
          </p:nvSpPr>
          <p:spPr>
            <a:xfrm>
              <a:off x="480" y="2879"/>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35" name="Shape 235"/>
            <p:cNvSpPr/>
            <p:nvPr/>
          </p:nvSpPr>
          <p:spPr>
            <a:xfrm>
              <a:off x="480" y="2928"/>
              <a:ext cx="239" cy="95"/>
            </a:xfrm>
            <a:prstGeom prst="ellipse">
              <a:avLst/>
            </a:prstGeom>
            <a:solidFill>
              <a:srgbClr val="25E020"/>
            </a:solidFill>
            <a:ln w="9525" cap="flat" cmpd="sng">
              <a:solidFill>
                <a:srgbClr val="FFFF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gr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Primer Sets</a:t>
            </a:r>
          </a:p>
        </p:txBody>
      </p:sp>
      <p:sp>
        <p:nvSpPr>
          <p:cNvPr id="241" name="Shape 241"/>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0" i="0" u="none" strike="noStrike" cap="none" baseline="0">
                <a:solidFill>
                  <a:srgbClr val="FF8000"/>
                </a:solidFill>
                <a:latin typeface="Arial Black"/>
                <a:ea typeface="Arial Black"/>
                <a:cs typeface="Arial Black"/>
                <a:sym typeface="Arial Black"/>
              </a:rPr>
              <a:t>CaMV 35S </a:t>
            </a:r>
            <a:r>
              <a:rPr lang="en-US" sz="2400" b="0" i="0" u="none" strike="noStrike" cap="none" baseline="0">
                <a:solidFill>
                  <a:schemeClr val="dk1"/>
                </a:solidFill>
                <a:latin typeface="Arial"/>
                <a:ea typeface="Arial"/>
                <a:cs typeface="Arial"/>
                <a:sym typeface="Arial"/>
              </a:rPr>
              <a:t>– Sequence for the promoter of 35S transcript of the </a:t>
            </a:r>
            <a:r>
              <a:rPr lang="en-US" sz="2400" b="1" i="0" u="none" strike="noStrike" cap="none" baseline="0">
                <a:solidFill>
                  <a:schemeClr val="dk1"/>
                </a:solidFill>
                <a:latin typeface="Arial"/>
                <a:ea typeface="Arial"/>
                <a:cs typeface="Arial"/>
                <a:sym typeface="Arial"/>
              </a:rPr>
              <a:t>Ca</a:t>
            </a:r>
            <a:r>
              <a:rPr lang="en-US" sz="2400" b="0" i="0" u="none" strike="noStrike" cap="none" baseline="0">
                <a:solidFill>
                  <a:schemeClr val="dk1"/>
                </a:solidFill>
                <a:latin typeface="Arial"/>
                <a:ea typeface="Arial"/>
                <a:cs typeface="Arial"/>
                <a:sym typeface="Arial"/>
              </a:rPr>
              <a:t>uliflower </a:t>
            </a:r>
            <a:r>
              <a:rPr lang="en-US" sz="2400" b="1" i="0" u="none" strike="noStrike" cap="none" baseline="0">
                <a:solidFill>
                  <a:schemeClr val="dk1"/>
                </a:solidFill>
                <a:latin typeface="Arial"/>
                <a:ea typeface="Arial"/>
                <a:cs typeface="Arial"/>
                <a:sym typeface="Arial"/>
              </a:rPr>
              <a:t>m</a:t>
            </a:r>
            <a:r>
              <a:rPr lang="en-US" sz="2400" b="0" i="0" u="none" strike="noStrike" cap="none" baseline="0">
                <a:solidFill>
                  <a:schemeClr val="dk1"/>
                </a:solidFill>
                <a:latin typeface="Arial"/>
                <a:ea typeface="Arial"/>
                <a:cs typeface="Arial"/>
                <a:sym typeface="Arial"/>
              </a:rPr>
              <a:t>osaic </a:t>
            </a:r>
            <a:r>
              <a:rPr lang="en-US" sz="2400" b="1" i="0" u="none" strike="noStrike" cap="none" baseline="0">
                <a:solidFill>
                  <a:schemeClr val="dk1"/>
                </a:solidFill>
                <a:latin typeface="Arial"/>
                <a:ea typeface="Arial"/>
                <a:cs typeface="Arial"/>
                <a:sym typeface="Arial"/>
              </a:rPr>
              <a:t>v</a:t>
            </a:r>
            <a:r>
              <a:rPr lang="en-US" sz="2400" b="0" i="0" u="none" strike="noStrike" cap="none" baseline="0">
                <a:solidFill>
                  <a:schemeClr val="dk1"/>
                </a:solidFill>
                <a:latin typeface="Arial"/>
                <a:ea typeface="Arial"/>
                <a:cs typeface="Arial"/>
                <a:sym typeface="Arial"/>
              </a:rPr>
              <a:t>irus.  </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Used because it functions in every plant cell</a:t>
            </a: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a:solidFill>
                  <a:srgbClr val="FF8000"/>
                </a:solidFill>
                <a:latin typeface="Arial Black"/>
                <a:ea typeface="Arial Black"/>
                <a:cs typeface="Arial Black"/>
                <a:sym typeface="Arial Black"/>
              </a:rPr>
              <a:t>NOS- </a:t>
            </a:r>
            <a:r>
              <a:rPr lang="en-US" sz="2400" b="0" i="0" u="none" strike="noStrike" cap="none" baseline="0">
                <a:solidFill>
                  <a:schemeClr val="dk1"/>
                </a:solidFill>
                <a:latin typeface="Arial"/>
                <a:ea typeface="Arial"/>
                <a:cs typeface="Arial"/>
                <a:sym typeface="Arial"/>
              </a:rPr>
              <a:t>Sequence for</a:t>
            </a:r>
            <a:r>
              <a:rPr lang="en-US" sz="2400" b="0" i="0" u="none" strike="noStrike" cap="none" baseline="0">
                <a:solidFill>
                  <a:srgbClr val="FF8000"/>
                </a:solidFill>
                <a:latin typeface="Arial Black"/>
                <a:ea typeface="Arial Black"/>
                <a:cs typeface="Arial Black"/>
                <a:sym typeface="Arial Black"/>
              </a:rPr>
              <a:t> </a:t>
            </a:r>
            <a:r>
              <a:rPr lang="en-US" sz="2400" b="1" i="0" u="none" strike="noStrike" cap="none" baseline="0">
                <a:solidFill>
                  <a:schemeClr val="dk1"/>
                </a:solidFill>
                <a:latin typeface="Arial"/>
                <a:ea typeface="Arial"/>
                <a:cs typeface="Arial"/>
                <a:sym typeface="Arial"/>
              </a:rPr>
              <a:t>no</a:t>
            </a:r>
            <a:r>
              <a:rPr lang="en-US" sz="2400" b="0" i="0" u="none" strike="noStrike" cap="none" baseline="0">
                <a:solidFill>
                  <a:schemeClr val="dk1"/>
                </a:solidFill>
                <a:latin typeface="Arial"/>
                <a:ea typeface="Arial"/>
                <a:cs typeface="Arial"/>
                <a:sym typeface="Arial"/>
              </a:rPr>
              <a:t>paline </a:t>
            </a:r>
            <a:r>
              <a:rPr lang="en-US" sz="2400" b="1" i="0" u="none" strike="noStrike" cap="none" baseline="0">
                <a:solidFill>
                  <a:schemeClr val="dk1"/>
                </a:solidFill>
                <a:latin typeface="Arial"/>
                <a:ea typeface="Arial"/>
                <a:cs typeface="Arial"/>
                <a:sym typeface="Arial"/>
              </a:rPr>
              <a:t>s</a:t>
            </a:r>
            <a:r>
              <a:rPr lang="en-US" sz="2400" b="0" i="0" u="none" strike="noStrike" cap="none" baseline="0">
                <a:solidFill>
                  <a:schemeClr val="dk1"/>
                </a:solidFill>
                <a:latin typeface="Arial"/>
                <a:ea typeface="Arial"/>
                <a:cs typeface="Arial"/>
                <a:sym typeface="Arial"/>
              </a:rPr>
              <a:t>ynthase terminator from soil bacterium </a:t>
            </a:r>
            <a:r>
              <a:rPr lang="en-US" sz="2400" b="0" i="1" u="none" strike="noStrike" cap="none" baseline="0">
                <a:solidFill>
                  <a:schemeClr val="dk1"/>
                </a:solidFill>
                <a:latin typeface="Arial"/>
                <a:ea typeface="Arial"/>
                <a:cs typeface="Arial"/>
                <a:sym typeface="Arial"/>
              </a:rPr>
              <a:t>Agrobacterium tumefacians</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Used because it evolved to be recognized in most plants</a:t>
            </a:r>
          </a:p>
          <a:p>
            <a:pPr marL="342900" marR="0" lvl="0" indent="-190500" algn="l" rtl="0">
              <a:spcBef>
                <a:spcPts val="480"/>
              </a:spcBef>
              <a:spcAft>
                <a:spcPts val="0"/>
              </a:spcAft>
              <a:buClr>
                <a:schemeClr val="accent1"/>
              </a:buClr>
              <a:buFont typeface="Noto Symbol"/>
              <a:buNone/>
            </a:pPr>
            <a:endParaRPr sz="2400" b="0" i="0" u="none" strike="noStrike" cap="none" baseline="0">
              <a:solidFill>
                <a:srgbClr val="FF8000"/>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GMO?</a:t>
            </a:r>
          </a:p>
        </p:txBody>
      </p:sp>
      <p:sp>
        <p:nvSpPr>
          <p:cNvPr id="247" name="Shape 247"/>
          <p:cNvSpPr/>
          <p:nvPr/>
        </p:nvSpPr>
        <p:spPr>
          <a:xfrm>
            <a:off x="5278437" y="1219200"/>
            <a:ext cx="3371850" cy="2571749"/>
          </a:xfrm>
          <a:prstGeom prst="rect">
            <a:avLst/>
          </a:prstGeom>
          <a:solidFill>
            <a:srgbClr val="99CCFF"/>
          </a:solidFill>
          <a:ln>
            <a:noFill/>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48" name="Shape 248"/>
          <p:cNvSpPr/>
          <p:nvPr/>
        </p:nvSpPr>
        <p:spPr>
          <a:xfrm>
            <a:off x="5429250" y="1587500"/>
            <a:ext cx="373062"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49" name="Shape 249"/>
          <p:cNvSpPr/>
          <p:nvPr/>
        </p:nvSpPr>
        <p:spPr>
          <a:xfrm>
            <a:off x="5878512" y="1587500"/>
            <a:ext cx="373061"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50" name="Shape 250"/>
          <p:cNvSpPr/>
          <p:nvPr/>
        </p:nvSpPr>
        <p:spPr>
          <a:xfrm>
            <a:off x="6327775" y="1587500"/>
            <a:ext cx="374649"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51" name="Shape 251"/>
          <p:cNvSpPr/>
          <p:nvPr/>
        </p:nvSpPr>
        <p:spPr>
          <a:xfrm>
            <a:off x="6777038" y="1587500"/>
            <a:ext cx="374649"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52" name="Shape 252"/>
          <p:cNvSpPr/>
          <p:nvPr/>
        </p:nvSpPr>
        <p:spPr>
          <a:xfrm>
            <a:off x="7227888" y="1587500"/>
            <a:ext cx="373061"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53" name="Shape 253"/>
          <p:cNvSpPr/>
          <p:nvPr/>
        </p:nvSpPr>
        <p:spPr>
          <a:xfrm>
            <a:off x="7677150" y="1587500"/>
            <a:ext cx="373062"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54" name="Shape 254"/>
          <p:cNvSpPr/>
          <p:nvPr/>
        </p:nvSpPr>
        <p:spPr>
          <a:xfrm>
            <a:off x="8126413" y="1587500"/>
            <a:ext cx="373061"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grpSp>
        <p:nvGrpSpPr>
          <p:cNvPr id="255" name="Shape 255"/>
          <p:cNvGrpSpPr/>
          <p:nvPr/>
        </p:nvGrpSpPr>
        <p:grpSpPr>
          <a:xfrm>
            <a:off x="8229600" y="1981200"/>
            <a:ext cx="300038" cy="611187"/>
            <a:chOff x="3443" y="1269"/>
            <a:chExt cx="188" cy="384"/>
          </a:xfrm>
        </p:grpSpPr>
        <p:cxnSp>
          <p:nvCxnSpPr>
            <p:cNvPr id="256" name="Shape 256"/>
            <p:cNvCxnSpPr/>
            <p:nvPr/>
          </p:nvCxnSpPr>
          <p:spPr>
            <a:xfrm>
              <a:off x="3443" y="1269"/>
              <a:ext cx="188" cy="0"/>
            </a:xfrm>
            <a:prstGeom prst="straightConnector1">
              <a:avLst/>
            </a:prstGeom>
            <a:noFill/>
            <a:ln w="38100" cap="flat" cmpd="sng">
              <a:solidFill>
                <a:schemeClr val="accent2"/>
              </a:solidFill>
              <a:prstDash val="solid"/>
              <a:round/>
              <a:headEnd type="none" w="med" len="med"/>
              <a:tailEnd type="none" w="med" len="med"/>
            </a:ln>
          </p:spPr>
        </p:cxnSp>
        <p:cxnSp>
          <p:nvCxnSpPr>
            <p:cNvPr id="257" name="Shape 257"/>
            <p:cNvCxnSpPr/>
            <p:nvPr/>
          </p:nvCxnSpPr>
          <p:spPr>
            <a:xfrm>
              <a:off x="3443" y="1346"/>
              <a:ext cx="188" cy="0"/>
            </a:xfrm>
            <a:prstGeom prst="straightConnector1">
              <a:avLst/>
            </a:prstGeom>
            <a:noFill/>
            <a:ln w="38100" cap="flat" cmpd="sng">
              <a:solidFill>
                <a:schemeClr val="accent2"/>
              </a:solidFill>
              <a:prstDash val="solid"/>
              <a:round/>
              <a:headEnd type="none" w="med" len="med"/>
              <a:tailEnd type="none" w="med" len="med"/>
            </a:ln>
          </p:spPr>
        </p:cxnSp>
        <p:cxnSp>
          <p:nvCxnSpPr>
            <p:cNvPr id="258" name="Shape 258"/>
            <p:cNvCxnSpPr/>
            <p:nvPr/>
          </p:nvCxnSpPr>
          <p:spPr>
            <a:xfrm>
              <a:off x="3443" y="1423"/>
              <a:ext cx="188" cy="0"/>
            </a:xfrm>
            <a:prstGeom prst="straightConnector1">
              <a:avLst/>
            </a:prstGeom>
            <a:noFill/>
            <a:ln w="38100" cap="flat" cmpd="sng">
              <a:solidFill>
                <a:schemeClr val="accent2"/>
              </a:solidFill>
              <a:prstDash val="solid"/>
              <a:round/>
              <a:headEnd type="none" w="med" len="med"/>
              <a:tailEnd type="none" w="med" len="med"/>
            </a:ln>
          </p:spPr>
        </p:cxnSp>
        <p:cxnSp>
          <p:nvCxnSpPr>
            <p:cNvPr id="259" name="Shape 259"/>
            <p:cNvCxnSpPr/>
            <p:nvPr/>
          </p:nvCxnSpPr>
          <p:spPr>
            <a:xfrm>
              <a:off x="3443" y="1597"/>
              <a:ext cx="188" cy="0"/>
            </a:xfrm>
            <a:prstGeom prst="straightConnector1">
              <a:avLst/>
            </a:prstGeom>
            <a:noFill/>
            <a:ln w="38100" cap="flat" cmpd="sng">
              <a:solidFill>
                <a:schemeClr val="accent2"/>
              </a:solidFill>
              <a:prstDash val="solid"/>
              <a:round/>
              <a:headEnd type="none" w="med" len="med"/>
              <a:tailEnd type="none" w="med" len="med"/>
            </a:ln>
          </p:spPr>
        </p:cxnSp>
        <p:cxnSp>
          <p:nvCxnSpPr>
            <p:cNvPr id="260" name="Shape 260"/>
            <p:cNvCxnSpPr/>
            <p:nvPr/>
          </p:nvCxnSpPr>
          <p:spPr>
            <a:xfrm>
              <a:off x="3443" y="1654"/>
              <a:ext cx="188" cy="0"/>
            </a:xfrm>
            <a:prstGeom prst="straightConnector1">
              <a:avLst/>
            </a:prstGeom>
            <a:noFill/>
            <a:ln w="38100" cap="flat" cmpd="sng">
              <a:solidFill>
                <a:schemeClr val="accent2"/>
              </a:solidFill>
              <a:prstDash val="solid"/>
              <a:round/>
              <a:headEnd type="none" w="med" len="med"/>
              <a:tailEnd type="none" w="med" len="med"/>
            </a:ln>
          </p:spPr>
        </p:cxnSp>
      </p:grpSp>
      <p:sp>
        <p:nvSpPr>
          <p:cNvPr id="261" name="Shape 261"/>
          <p:cNvSpPr txBox="1"/>
          <p:nvPr/>
        </p:nvSpPr>
        <p:spPr>
          <a:xfrm>
            <a:off x="5257800" y="1284287"/>
            <a:ext cx="627063"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1</a:t>
            </a:r>
          </a:p>
        </p:txBody>
      </p:sp>
      <p:sp>
        <p:nvSpPr>
          <p:cNvPr id="262" name="Shape 262"/>
          <p:cNvSpPr txBox="1"/>
          <p:nvPr/>
        </p:nvSpPr>
        <p:spPr>
          <a:xfrm>
            <a:off x="6183312" y="1284287"/>
            <a:ext cx="630236"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3</a:t>
            </a:r>
          </a:p>
        </p:txBody>
      </p:sp>
      <p:sp>
        <p:nvSpPr>
          <p:cNvPr id="263" name="Shape 263"/>
          <p:cNvSpPr txBox="1"/>
          <p:nvPr/>
        </p:nvSpPr>
        <p:spPr>
          <a:xfrm>
            <a:off x="5718175" y="1284287"/>
            <a:ext cx="627063"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2</a:t>
            </a:r>
          </a:p>
        </p:txBody>
      </p:sp>
      <p:sp>
        <p:nvSpPr>
          <p:cNvPr id="264" name="Shape 264"/>
          <p:cNvSpPr txBox="1"/>
          <p:nvPr/>
        </p:nvSpPr>
        <p:spPr>
          <a:xfrm>
            <a:off x="8032750" y="1284287"/>
            <a:ext cx="62864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7</a:t>
            </a:r>
          </a:p>
        </p:txBody>
      </p:sp>
      <p:sp>
        <p:nvSpPr>
          <p:cNvPr id="265" name="Shape 265"/>
          <p:cNvSpPr txBox="1"/>
          <p:nvPr/>
        </p:nvSpPr>
        <p:spPr>
          <a:xfrm>
            <a:off x="7572375" y="1284287"/>
            <a:ext cx="62864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6</a:t>
            </a:r>
          </a:p>
        </p:txBody>
      </p:sp>
      <p:sp>
        <p:nvSpPr>
          <p:cNvPr id="266" name="Shape 266"/>
          <p:cNvSpPr txBox="1"/>
          <p:nvPr/>
        </p:nvSpPr>
        <p:spPr>
          <a:xfrm>
            <a:off x="7105650" y="1284287"/>
            <a:ext cx="62864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5</a:t>
            </a:r>
          </a:p>
        </p:txBody>
      </p:sp>
      <p:sp>
        <p:nvSpPr>
          <p:cNvPr id="267" name="Shape 267"/>
          <p:cNvSpPr txBox="1"/>
          <p:nvPr/>
        </p:nvSpPr>
        <p:spPr>
          <a:xfrm>
            <a:off x="6650038" y="1284287"/>
            <a:ext cx="630236"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4</a:t>
            </a:r>
          </a:p>
        </p:txBody>
      </p:sp>
      <p:sp>
        <p:nvSpPr>
          <p:cNvPr id="268" name="Shape 268"/>
          <p:cNvSpPr txBox="1"/>
          <p:nvPr/>
        </p:nvSpPr>
        <p:spPr>
          <a:xfrm>
            <a:off x="3276600" y="1828800"/>
            <a:ext cx="1676399" cy="10604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700" b="0" i="0" u="none" strike="noStrike" cap="none" baseline="0">
                <a:solidFill>
                  <a:schemeClr val="dk1"/>
                </a:solidFill>
                <a:latin typeface="Arial Black"/>
                <a:ea typeface="Arial Black"/>
                <a:cs typeface="Arial Black"/>
                <a:sym typeface="Arial Black"/>
              </a:rPr>
              <a:t>GMO positive</a:t>
            </a:r>
          </a:p>
        </p:txBody>
      </p:sp>
      <p:sp>
        <p:nvSpPr>
          <p:cNvPr id="269" name="Shape 269"/>
          <p:cNvSpPr txBox="1"/>
          <p:nvPr/>
        </p:nvSpPr>
        <p:spPr>
          <a:xfrm>
            <a:off x="3200400" y="4572000"/>
            <a:ext cx="1904999" cy="10604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700" b="0" i="0" u="none" strike="noStrike" cap="none" baseline="0">
                <a:solidFill>
                  <a:schemeClr val="dk1"/>
                </a:solidFill>
                <a:latin typeface="Arial Black"/>
                <a:ea typeface="Arial Black"/>
                <a:cs typeface="Arial Black"/>
                <a:sym typeface="Arial Black"/>
              </a:rPr>
              <a:t>GMO negative</a:t>
            </a:r>
          </a:p>
        </p:txBody>
      </p:sp>
      <p:sp>
        <p:nvSpPr>
          <p:cNvPr id="270" name="Shape 270"/>
          <p:cNvSpPr/>
          <p:nvPr/>
        </p:nvSpPr>
        <p:spPr>
          <a:xfrm>
            <a:off x="7086600" y="4953000"/>
            <a:ext cx="609599" cy="609599"/>
          </a:xfrm>
          <a:prstGeom prst="ellipse">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grpSp>
        <p:nvGrpSpPr>
          <p:cNvPr id="271" name="Shape 271"/>
          <p:cNvGrpSpPr/>
          <p:nvPr/>
        </p:nvGrpSpPr>
        <p:grpSpPr>
          <a:xfrm>
            <a:off x="5486399" y="2209799"/>
            <a:ext cx="2547938" cy="634999"/>
            <a:chOff x="3725" y="1423"/>
            <a:chExt cx="1604" cy="399"/>
          </a:xfrm>
        </p:grpSpPr>
        <p:cxnSp>
          <p:nvCxnSpPr>
            <p:cNvPr id="272" name="Shape 272"/>
            <p:cNvCxnSpPr/>
            <p:nvPr/>
          </p:nvCxnSpPr>
          <p:spPr>
            <a:xfrm>
              <a:off x="3725" y="1423"/>
              <a:ext cx="188" cy="0"/>
            </a:xfrm>
            <a:prstGeom prst="straightConnector1">
              <a:avLst/>
            </a:prstGeom>
            <a:noFill/>
            <a:ln w="38100" cap="flat" cmpd="sng">
              <a:solidFill>
                <a:schemeClr val="accent2"/>
              </a:solidFill>
              <a:prstDash val="solid"/>
              <a:round/>
              <a:headEnd type="none" w="med" len="med"/>
              <a:tailEnd type="none" w="med" len="med"/>
            </a:ln>
          </p:spPr>
        </p:cxnSp>
        <p:cxnSp>
          <p:nvCxnSpPr>
            <p:cNvPr id="273" name="Shape 273"/>
            <p:cNvCxnSpPr/>
            <p:nvPr/>
          </p:nvCxnSpPr>
          <p:spPr>
            <a:xfrm>
              <a:off x="4293" y="1423"/>
              <a:ext cx="187" cy="0"/>
            </a:xfrm>
            <a:prstGeom prst="straightConnector1">
              <a:avLst/>
            </a:prstGeom>
            <a:noFill/>
            <a:ln w="38100" cap="flat" cmpd="sng">
              <a:solidFill>
                <a:schemeClr val="accent2"/>
              </a:solidFill>
              <a:prstDash val="solid"/>
              <a:round/>
              <a:headEnd type="none" w="med" len="med"/>
              <a:tailEnd type="none" w="med" len="med"/>
            </a:ln>
          </p:spPr>
        </p:cxnSp>
        <p:cxnSp>
          <p:nvCxnSpPr>
            <p:cNvPr id="274" name="Shape 274"/>
            <p:cNvCxnSpPr/>
            <p:nvPr/>
          </p:nvCxnSpPr>
          <p:spPr>
            <a:xfrm>
              <a:off x="4859" y="1423"/>
              <a:ext cx="188" cy="0"/>
            </a:xfrm>
            <a:prstGeom prst="straightConnector1">
              <a:avLst/>
            </a:prstGeom>
            <a:noFill/>
            <a:ln w="38100" cap="flat" cmpd="sng">
              <a:solidFill>
                <a:schemeClr val="accent2"/>
              </a:solidFill>
              <a:prstDash val="solid"/>
              <a:round/>
              <a:headEnd type="none" w="med" len="med"/>
              <a:tailEnd type="none" w="med" len="med"/>
            </a:ln>
          </p:spPr>
        </p:cxnSp>
        <p:cxnSp>
          <p:nvCxnSpPr>
            <p:cNvPr id="275" name="Shape 275"/>
            <p:cNvCxnSpPr/>
            <p:nvPr/>
          </p:nvCxnSpPr>
          <p:spPr>
            <a:xfrm>
              <a:off x="5141" y="1597"/>
              <a:ext cx="188" cy="0"/>
            </a:xfrm>
            <a:prstGeom prst="straightConnector1">
              <a:avLst/>
            </a:prstGeom>
            <a:noFill/>
            <a:ln w="38100" cap="flat" cmpd="sng">
              <a:solidFill>
                <a:schemeClr val="accent2"/>
              </a:solidFill>
              <a:prstDash val="solid"/>
              <a:round/>
              <a:headEnd type="none" w="med" len="med"/>
              <a:tailEnd type="none" w="med" len="med"/>
            </a:ln>
          </p:spPr>
        </p:cxnSp>
        <p:cxnSp>
          <p:nvCxnSpPr>
            <p:cNvPr id="276" name="Shape 276"/>
            <p:cNvCxnSpPr/>
            <p:nvPr/>
          </p:nvCxnSpPr>
          <p:spPr>
            <a:xfrm>
              <a:off x="4575" y="1597"/>
              <a:ext cx="188" cy="0"/>
            </a:xfrm>
            <a:prstGeom prst="straightConnector1">
              <a:avLst/>
            </a:prstGeom>
            <a:noFill/>
            <a:ln w="38100" cap="flat" cmpd="sng">
              <a:solidFill>
                <a:schemeClr val="accent2"/>
              </a:solidFill>
              <a:prstDash val="solid"/>
              <a:round/>
              <a:headEnd type="none" w="med" len="med"/>
              <a:tailEnd type="none" w="med" len="med"/>
            </a:ln>
          </p:spPr>
        </p:cxnSp>
        <p:sp>
          <p:nvSpPr>
            <p:cNvPr id="277" name="Shape 277"/>
            <p:cNvSpPr/>
            <p:nvPr/>
          </p:nvSpPr>
          <p:spPr>
            <a:xfrm>
              <a:off x="4463" y="1439"/>
              <a:ext cx="383" cy="383"/>
            </a:xfrm>
            <a:prstGeom prst="ellipse">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grpSp>
      <p:grpSp>
        <p:nvGrpSpPr>
          <p:cNvPr id="278" name="Shape 278"/>
          <p:cNvGrpSpPr/>
          <p:nvPr/>
        </p:nvGrpSpPr>
        <p:grpSpPr>
          <a:xfrm>
            <a:off x="152400" y="3048000"/>
            <a:ext cx="2819400" cy="3047999"/>
            <a:chOff x="0" y="1968"/>
            <a:chExt cx="1776" cy="1494"/>
          </a:xfrm>
        </p:grpSpPr>
        <p:sp>
          <p:nvSpPr>
            <p:cNvPr id="279" name="Shape 279"/>
            <p:cNvSpPr/>
            <p:nvPr/>
          </p:nvSpPr>
          <p:spPr>
            <a:xfrm>
              <a:off x="0" y="1968"/>
              <a:ext cx="1776" cy="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Arial"/>
                  <a:ea typeface="Arial"/>
                  <a:cs typeface="Arial"/>
                  <a:sym typeface="Arial"/>
                </a:rPr>
                <a:t>1: non-GMO food with plant primers</a:t>
              </a:r>
            </a:p>
            <a:p>
              <a:pPr marL="0" marR="0" lvl="0" indent="0" algn="l" rtl="0">
                <a:spcBef>
                  <a:spcPts val="120"/>
                </a:spcBef>
                <a:spcAft>
                  <a:spcPts val="0"/>
                </a:spcAft>
                <a:buNone/>
              </a:pPr>
              <a:endParaRPr sz="1200" b="1" i="0" u="none" strike="noStrike" cap="none" baseline="0">
                <a:solidFill>
                  <a:schemeClr val="dk1"/>
                </a:solidFill>
                <a:latin typeface="Times New Roman"/>
                <a:ea typeface="Times New Roman"/>
                <a:cs typeface="Times New Roman"/>
                <a:sym typeface="Times New Roman"/>
              </a:endParaRPr>
            </a:p>
          </p:txBody>
        </p:sp>
        <p:sp>
          <p:nvSpPr>
            <p:cNvPr id="280" name="Shape 280"/>
            <p:cNvSpPr/>
            <p:nvPr/>
          </p:nvSpPr>
          <p:spPr>
            <a:xfrm>
              <a:off x="0" y="2167"/>
              <a:ext cx="1776" cy="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Arial"/>
                  <a:ea typeface="Arial"/>
                  <a:cs typeface="Arial"/>
                  <a:sym typeface="Arial"/>
                </a:rPr>
                <a:t>2: non-GMO food with GMO primers</a:t>
              </a:r>
            </a:p>
            <a:p>
              <a:pPr marL="0" marR="0" lvl="0" indent="0" algn="l" rtl="0">
                <a:spcBef>
                  <a:spcPts val="120"/>
                </a:spcBef>
                <a:spcAft>
                  <a:spcPts val="0"/>
                </a:spcAft>
                <a:buNone/>
              </a:pPr>
              <a:endParaRPr sz="1200" b="1" i="0" u="none" strike="noStrike" cap="none" baseline="0">
                <a:solidFill>
                  <a:srgbClr val="000000"/>
                </a:solidFill>
                <a:latin typeface="Arial"/>
                <a:ea typeface="Arial"/>
                <a:cs typeface="Arial"/>
                <a:sym typeface="Arial"/>
              </a:endParaRPr>
            </a:p>
            <a:p>
              <a:pPr marL="0" marR="0" lvl="0" indent="0" algn="l" rtl="0">
                <a:spcBef>
                  <a:spcPts val="120"/>
                </a:spcBef>
                <a:spcAft>
                  <a:spcPts val="0"/>
                </a:spcAft>
                <a:buSzPct val="25000"/>
                <a:buNone/>
              </a:pPr>
              <a:r>
                <a:rPr lang="en-US" sz="1200" b="1" i="0" u="none" strike="noStrike" cap="none" baseline="0">
                  <a:solidFill>
                    <a:srgbClr val="000000"/>
                  </a:solidFill>
                  <a:latin typeface="Arial"/>
                  <a:ea typeface="Arial"/>
                  <a:cs typeface="Arial"/>
                  <a:sym typeface="Arial"/>
                </a:rPr>
                <a:t>3. Test food with plant primers</a:t>
              </a:r>
            </a:p>
          </p:txBody>
        </p:sp>
        <p:sp>
          <p:nvSpPr>
            <p:cNvPr id="281" name="Shape 281"/>
            <p:cNvSpPr/>
            <p:nvPr/>
          </p:nvSpPr>
          <p:spPr>
            <a:xfrm>
              <a:off x="0" y="2365"/>
              <a:ext cx="1776" cy="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1" i="0" u="none" strike="noStrike" cap="none" baseline="0">
                <a:solidFill>
                  <a:schemeClr val="dk1"/>
                </a:solidFill>
                <a:latin typeface="Times New Roman"/>
                <a:ea typeface="Times New Roman"/>
                <a:cs typeface="Times New Roman"/>
                <a:sym typeface="Times New Roman"/>
              </a:endParaRPr>
            </a:p>
          </p:txBody>
        </p:sp>
        <p:sp>
          <p:nvSpPr>
            <p:cNvPr id="282" name="Shape 282"/>
            <p:cNvSpPr/>
            <p:nvPr/>
          </p:nvSpPr>
          <p:spPr>
            <a:xfrm>
              <a:off x="0" y="2564"/>
              <a:ext cx="1776" cy="1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Arial"/>
                  <a:ea typeface="Arial"/>
                  <a:cs typeface="Arial"/>
                  <a:sym typeface="Arial"/>
                </a:rPr>
                <a:t>4: Test food with GMO primers</a:t>
              </a:r>
            </a:p>
            <a:p>
              <a:pPr marL="0" marR="0" lvl="0" indent="0" algn="l" rtl="0">
                <a:spcBef>
                  <a:spcPts val="120"/>
                </a:spcBef>
                <a:spcAft>
                  <a:spcPts val="0"/>
                </a:spcAft>
                <a:buNone/>
              </a:pPr>
              <a:endParaRPr sz="1200" b="1" i="0" u="none" strike="noStrike" cap="none" baseline="0">
                <a:solidFill>
                  <a:schemeClr val="dk1"/>
                </a:solidFill>
                <a:latin typeface="Times New Roman"/>
                <a:ea typeface="Times New Roman"/>
                <a:cs typeface="Times New Roman"/>
                <a:sym typeface="Times New Roman"/>
              </a:endParaRPr>
            </a:p>
          </p:txBody>
        </p:sp>
        <p:sp>
          <p:nvSpPr>
            <p:cNvPr id="283" name="Shape 283"/>
            <p:cNvSpPr/>
            <p:nvPr/>
          </p:nvSpPr>
          <p:spPr>
            <a:xfrm>
              <a:off x="0" y="2762"/>
              <a:ext cx="1776" cy="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Arial"/>
                  <a:ea typeface="Arial"/>
                  <a:cs typeface="Arial"/>
                  <a:sym typeface="Arial"/>
                </a:rPr>
                <a:t>5: GMO positive template with plant primers</a:t>
              </a:r>
            </a:p>
            <a:p>
              <a:pPr marL="0" marR="0" lvl="0" indent="0" algn="l" rtl="0">
                <a:spcBef>
                  <a:spcPts val="120"/>
                </a:spcBef>
                <a:spcAft>
                  <a:spcPts val="0"/>
                </a:spcAft>
                <a:buNone/>
              </a:pPr>
              <a:endParaRPr sz="1200" b="1" i="0" u="none" strike="noStrike" cap="none" baseline="0">
                <a:solidFill>
                  <a:srgbClr val="000000"/>
                </a:solidFill>
                <a:latin typeface="Arial"/>
                <a:ea typeface="Arial"/>
                <a:cs typeface="Arial"/>
                <a:sym typeface="Arial"/>
              </a:endParaRPr>
            </a:p>
            <a:p>
              <a:pPr marL="0" marR="0" lvl="0" indent="0" algn="l" rtl="0">
                <a:spcBef>
                  <a:spcPts val="120"/>
                </a:spcBef>
                <a:spcAft>
                  <a:spcPts val="0"/>
                </a:spcAft>
                <a:buSzPct val="25000"/>
                <a:buNone/>
              </a:pPr>
              <a:r>
                <a:rPr lang="en-US" sz="1200" b="1" i="0" u="none" strike="noStrike" cap="none" baseline="0">
                  <a:solidFill>
                    <a:srgbClr val="000000"/>
                  </a:solidFill>
                  <a:latin typeface="Arial"/>
                  <a:ea typeface="Arial"/>
                  <a:cs typeface="Arial"/>
                  <a:sym typeface="Arial"/>
                </a:rPr>
                <a:t>6: GMO positive template with GMO primers</a:t>
              </a:r>
            </a:p>
            <a:p>
              <a:pPr marL="0" marR="0" lvl="0" indent="0" algn="l" rtl="0">
                <a:spcBef>
                  <a:spcPts val="120"/>
                </a:spcBef>
                <a:spcAft>
                  <a:spcPts val="0"/>
                </a:spcAft>
                <a:buNone/>
              </a:pPr>
              <a:endParaRPr sz="1200" b="1" i="0" u="none" strike="noStrike" cap="none" baseline="0">
                <a:solidFill>
                  <a:schemeClr val="dk1"/>
                </a:solidFill>
                <a:latin typeface="Times New Roman"/>
                <a:ea typeface="Times New Roman"/>
                <a:cs typeface="Times New Roman"/>
                <a:sym typeface="Times New Roman"/>
              </a:endParaRPr>
            </a:p>
          </p:txBody>
        </p:sp>
        <p:sp>
          <p:nvSpPr>
            <p:cNvPr id="284" name="Shape 284"/>
            <p:cNvSpPr/>
            <p:nvPr/>
          </p:nvSpPr>
          <p:spPr>
            <a:xfrm>
              <a:off x="0" y="2962"/>
              <a:ext cx="1776" cy="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1" i="0" u="none" strike="noStrike" cap="none" baseline="0">
                <a:solidFill>
                  <a:srgbClr val="000000"/>
                </a:solidFill>
                <a:latin typeface="Arial"/>
                <a:ea typeface="Arial"/>
                <a:cs typeface="Arial"/>
                <a:sym typeface="Arial"/>
              </a:endParaRPr>
            </a:p>
            <a:p>
              <a:pPr marL="0" marR="0" lvl="0" indent="0" algn="l" rtl="0">
                <a:spcBef>
                  <a:spcPts val="120"/>
                </a:spcBef>
                <a:spcAft>
                  <a:spcPts val="0"/>
                </a:spcAft>
                <a:buNone/>
              </a:pPr>
              <a:endParaRPr sz="1200" b="1" i="0" u="none" strike="noStrike" cap="none" baseline="0">
                <a:solidFill>
                  <a:schemeClr val="dk1"/>
                </a:solidFill>
                <a:latin typeface="Times New Roman"/>
                <a:ea typeface="Times New Roman"/>
                <a:cs typeface="Times New Roman"/>
                <a:sym typeface="Times New Roman"/>
              </a:endParaRPr>
            </a:p>
          </p:txBody>
        </p:sp>
        <p:sp>
          <p:nvSpPr>
            <p:cNvPr id="285" name="Shape 285"/>
            <p:cNvSpPr/>
            <p:nvPr/>
          </p:nvSpPr>
          <p:spPr>
            <a:xfrm>
              <a:off x="0" y="3263"/>
              <a:ext cx="1776" cy="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Arial"/>
                  <a:ea typeface="Arial"/>
                  <a:cs typeface="Arial"/>
                  <a:sym typeface="Arial"/>
                </a:rPr>
                <a:t>7: PCR MW Ruler</a:t>
              </a:r>
            </a:p>
          </p:txBody>
        </p:sp>
      </p:grpSp>
      <p:sp>
        <p:nvSpPr>
          <p:cNvPr id="286" name="Shape 286"/>
          <p:cNvSpPr/>
          <p:nvPr/>
        </p:nvSpPr>
        <p:spPr>
          <a:xfrm rot="319002">
            <a:off x="3641724" y="735012"/>
            <a:ext cx="3978274" cy="1142999"/>
          </a:xfrm>
          <a:prstGeom prst="curvedDownArrow">
            <a:avLst>
              <a:gd name="adj1" fmla="val 27232"/>
              <a:gd name="adj2" fmla="val 96843"/>
              <a:gd name="adj3" fmla="val 33333"/>
            </a:avLst>
          </a:prstGeom>
          <a:solidFill>
            <a:srgbClr val="FF0000"/>
          </a:solidFill>
          <a:ln w="952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87" name="Shape 287"/>
          <p:cNvSpPr txBox="1"/>
          <p:nvPr/>
        </p:nvSpPr>
        <p:spPr>
          <a:xfrm>
            <a:off x="304800" y="1371600"/>
            <a:ext cx="2514599" cy="10604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700" b="0" i="0" u="none" strike="noStrike" cap="none" baseline="0">
                <a:solidFill>
                  <a:srgbClr val="FF8000"/>
                </a:solidFill>
                <a:latin typeface="Arial Black"/>
                <a:ea typeface="Arial Black"/>
                <a:cs typeface="Arial Black"/>
                <a:sym typeface="Arial Black"/>
              </a:rPr>
              <a:t>Analysis of Results</a:t>
            </a:r>
          </a:p>
        </p:txBody>
      </p:sp>
      <p:sp>
        <p:nvSpPr>
          <p:cNvPr id="288" name="Shape 288"/>
          <p:cNvSpPr/>
          <p:nvPr/>
        </p:nvSpPr>
        <p:spPr>
          <a:xfrm>
            <a:off x="5334000" y="4038600"/>
            <a:ext cx="3371850" cy="2571749"/>
          </a:xfrm>
          <a:prstGeom prst="rect">
            <a:avLst/>
          </a:prstGeom>
          <a:solidFill>
            <a:srgbClr val="99CCFF"/>
          </a:solidFill>
          <a:ln>
            <a:noFill/>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89" name="Shape 289"/>
          <p:cNvSpPr/>
          <p:nvPr/>
        </p:nvSpPr>
        <p:spPr>
          <a:xfrm>
            <a:off x="5484812" y="4406900"/>
            <a:ext cx="373061"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90" name="Shape 290"/>
          <p:cNvSpPr/>
          <p:nvPr/>
        </p:nvSpPr>
        <p:spPr>
          <a:xfrm>
            <a:off x="5934075" y="4406900"/>
            <a:ext cx="373062"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91" name="Shape 291"/>
          <p:cNvSpPr/>
          <p:nvPr/>
        </p:nvSpPr>
        <p:spPr>
          <a:xfrm>
            <a:off x="6383337" y="4406900"/>
            <a:ext cx="374649"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92" name="Shape 292"/>
          <p:cNvSpPr/>
          <p:nvPr/>
        </p:nvSpPr>
        <p:spPr>
          <a:xfrm>
            <a:off x="6832600" y="4406900"/>
            <a:ext cx="374649"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93" name="Shape 293"/>
          <p:cNvSpPr/>
          <p:nvPr/>
        </p:nvSpPr>
        <p:spPr>
          <a:xfrm>
            <a:off x="7283450" y="4406900"/>
            <a:ext cx="373062"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94" name="Shape 294"/>
          <p:cNvSpPr/>
          <p:nvPr/>
        </p:nvSpPr>
        <p:spPr>
          <a:xfrm>
            <a:off x="7732713" y="4406900"/>
            <a:ext cx="373061"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295" name="Shape 295"/>
          <p:cNvSpPr/>
          <p:nvPr/>
        </p:nvSpPr>
        <p:spPr>
          <a:xfrm>
            <a:off x="8181975" y="4406900"/>
            <a:ext cx="373062" cy="60324"/>
          </a:xfrm>
          <a:prstGeom prst="rect">
            <a:avLst/>
          </a:prstGeom>
          <a:solidFill>
            <a:srgbClr val="99CC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grpSp>
        <p:nvGrpSpPr>
          <p:cNvPr id="296" name="Shape 296"/>
          <p:cNvGrpSpPr/>
          <p:nvPr/>
        </p:nvGrpSpPr>
        <p:grpSpPr>
          <a:xfrm>
            <a:off x="8285162" y="4800600"/>
            <a:ext cx="300036" cy="611187"/>
            <a:chOff x="3443" y="1269"/>
            <a:chExt cx="188" cy="384"/>
          </a:xfrm>
        </p:grpSpPr>
        <p:cxnSp>
          <p:nvCxnSpPr>
            <p:cNvPr id="297" name="Shape 297"/>
            <p:cNvCxnSpPr/>
            <p:nvPr/>
          </p:nvCxnSpPr>
          <p:spPr>
            <a:xfrm>
              <a:off x="3443" y="1269"/>
              <a:ext cx="188" cy="0"/>
            </a:xfrm>
            <a:prstGeom prst="straightConnector1">
              <a:avLst/>
            </a:prstGeom>
            <a:noFill/>
            <a:ln w="38100" cap="flat" cmpd="sng">
              <a:solidFill>
                <a:schemeClr val="accent2"/>
              </a:solidFill>
              <a:prstDash val="solid"/>
              <a:round/>
              <a:headEnd type="none" w="med" len="med"/>
              <a:tailEnd type="none" w="med" len="med"/>
            </a:ln>
          </p:spPr>
        </p:cxnSp>
        <p:cxnSp>
          <p:nvCxnSpPr>
            <p:cNvPr id="298" name="Shape 298"/>
            <p:cNvCxnSpPr/>
            <p:nvPr/>
          </p:nvCxnSpPr>
          <p:spPr>
            <a:xfrm>
              <a:off x="3443" y="1346"/>
              <a:ext cx="188" cy="0"/>
            </a:xfrm>
            <a:prstGeom prst="straightConnector1">
              <a:avLst/>
            </a:prstGeom>
            <a:noFill/>
            <a:ln w="38100" cap="flat" cmpd="sng">
              <a:solidFill>
                <a:schemeClr val="accent2"/>
              </a:solidFill>
              <a:prstDash val="solid"/>
              <a:round/>
              <a:headEnd type="none" w="med" len="med"/>
              <a:tailEnd type="none" w="med" len="med"/>
            </a:ln>
          </p:spPr>
        </p:cxnSp>
        <p:cxnSp>
          <p:nvCxnSpPr>
            <p:cNvPr id="299" name="Shape 299"/>
            <p:cNvCxnSpPr/>
            <p:nvPr/>
          </p:nvCxnSpPr>
          <p:spPr>
            <a:xfrm>
              <a:off x="3443" y="1423"/>
              <a:ext cx="188" cy="0"/>
            </a:xfrm>
            <a:prstGeom prst="straightConnector1">
              <a:avLst/>
            </a:prstGeom>
            <a:noFill/>
            <a:ln w="38100" cap="flat" cmpd="sng">
              <a:solidFill>
                <a:schemeClr val="accent2"/>
              </a:solidFill>
              <a:prstDash val="solid"/>
              <a:round/>
              <a:headEnd type="none" w="med" len="med"/>
              <a:tailEnd type="none" w="med" len="med"/>
            </a:ln>
          </p:spPr>
        </p:cxnSp>
        <p:cxnSp>
          <p:nvCxnSpPr>
            <p:cNvPr id="300" name="Shape 300"/>
            <p:cNvCxnSpPr/>
            <p:nvPr/>
          </p:nvCxnSpPr>
          <p:spPr>
            <a:xfrm>
              <a:off x="3443" y="1597"/>
              <a:ext cx="188" cy="0"/>
            </a:xfrm>
            <a:prstGeom prst="straightConnector1">
              <a:avLst/>
            </a:prstGeom>
            <a:noFill/>
            <a:ln w="38100" cap="flat" cmpd="sng">
              <a:solidFill>
                <a:schemeClr val="accent2"/>
              </a:solidFill>
              <a:prstDash val="solid"/>
              <a:round/>
              <a:headEnd type="none" w="med" len="med"/>
              <a:tailEnd type="none" w="med" len="med"/>
            </a:ln>
          </p:spPr>
        </p:cxnSp>
        <p:cxnSp>
          <p:nvCxnSpPr>
            <p:cNvPr id="301" name="Shape 301"/>
            <p:cNvCxnSpPr/>
            <p:nvPr/>
          </p:nvCxnSpPr>
          <p:spPr>
            <a:xfrm>
              <a:off x="3443" y="1654"/>
              <a:ext cx="188" cy="0"/>
            </a:xfrm>
            <a:prstGeom prst="straightConnector1">
              <a:avLst/>
            </a:prstGeom>
            <a:noFill/>
            <a:ln w="38100" cap="flat" cmpd="sng">
              <a:solidFill>
                <a:schemeClr val="accent2"/>
              </a:solidFill>
              <a:prstDash val="solid"/>
              <a:round/>
              <a:headEnd type="none" w="med" len="med"/>
              <a:tailEnd type="none" w="med" len="med"/>
            </a:ln>
          </p:spPr>
        </p:cxnSp>
      </p:grpSp>
      <p:sp>
        <p:nvSpPr>
          <p:cNvPr id="302" name="Shape 302"/>
          <p:cNvSpPr txBox="1"/>
          <p:nvPr/>
        </p:nvSpPr>
        <p:spPr>
          <a:xfrm>
            <a:off x="5313362" y="4103687"/>
            <a:ext cx="627061"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1</a:t>
            </a:r>
          </a:p>
        </p:txBody>
      </p:sp>
      <p:sp>
        <p:nvSpPr>
          <p:cNvPr id="303" name="Shape 303"/>
          <p:cNvSpPr txBox="1"/>
          <p:nvPr/>
        </p:nvSpPr>
        <p:spPr>
          <a:xfrm>
            <a:off x="6238875" y="4103687"/>
            <a:ext cx="630237"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3</a:t>
            </a:r>
          </a:p>
        </p:txBody>
      </p:sp>
      <p:sp>
        <p:nvSpPr>
          <p:cNvPr id="304" name="Shape 304"/>
          <p:cNvSpPr txBox="1"/>
          <p:nvPr/>
        </p:nvSpPr>
        <p:spPr>
          <a:xfrm>
            <a:off x="5773737" y="4103687"/>
            <a:ext cx="627061"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2</a:t>
            </a:r>
          </a:p>
        </p:txBody>
      </p:sp>
      <p:sp>
        <p:nvSpPr>
          <p:cNvPr id="305" name="Shape 305"/>
          <p:cNvSpPr txBox="1"/>
          <p:nvPr/>
        </p:nvSpPr>
        <p:spPr>
          <a:xfrm>
            <a:off x="8088313" y="4103687"/>
            <a:ext cx="62864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7</a:t>
            </a:r>
          </a:p>
        </p:txBody>
      </p:sp>
      <p:sp>
        <p:nvSpPr>
          <p:cNvPr id="306" name="Shape 306"/>
          <p:cNvSpPr txBox="1"/>
          <p:nvPr/>
        </p:nvSpPr>
        <p:spPr>
          <a:xfrm>
            <a:off x="7627938" y="4103687"/>
            <a:ext cx="62864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6</a:t>
            </a:r>
          </a:p>
        </p:txBody>
      </p:sp>
      <p:sp>
        <p:nvSpPr>
          <p:cNvPr id="307" name="Shape 307"/>
          <p:cNvSpPr txBox="1"/>
          <p:nvPr/>
        </p:nvSpPr>
        <p:spPr>
          <a:xfrm>
            <a:off x="7161213" y="4103687"/>
            <a:ext cx="628649"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5</a:t>
            </a:r>
          </a:p>
        </p:txBody>
      </p:sp>
      <p:sp>
        <p:nvSpPr>
          <p:cNvPr id="308" name="Shape 308"/>
          <p:cNvSpPr txBox="1"/>
          <p:nvPr/>
        </p:nvSpPr>
        <p:spPr>
          <a:xfrm>
            <a:off x="6705600" y="4103687"/>
            <a:ext cx="630237" cy="304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1" i="0" u="none" strike="noStrike" cap="none" baseline="0">
                <a:solidFill>
                  <a:schemeClr val="dk1"/>
                </a:solidFill>
                <a:latin typeface="Arial"/>
                <a:ea typeface="Arial"/>
                <a:cs typeface="Arial"/>
                <a:sym typeface="Arial"/>
              </a:rPr>
              <a:t>4</a:t>
            </a:r>
          </a:p>
        </p:txBody>
      </p:sp>
      <p:cxnSp>
        <p:nvCxnSpPr>
          <p:cNvPr id="309" name="Shape 309"/>
          <p:cNvCxnSpPr/>
          <p:nvPr/>
        </p:nvCxnSpPr>
        <p:spPr>
          <a:xfrm>
            <a:off x="5541962" y="5029200"/>
            <a:ext cx="300036" cy="0"/>
          </a:xfrm>
          <a:prstGeom prst="straightConnector1">
            <a:avLst/>
          </a:prstGeom>
          <a:noFill/>
          <a:ln w="38100" cap="flat" cmpd="sng">
            <a:solidFill>
              <a:schemeClr val="accent2"/>
            </a:solidFill>
            <a:prstDash val="solid"/>
            <a:round/>
            <a:headEnd type="none" w="med" len="med"/>
            <a:tailEnd type="none" w="med" len="med"/>
          </a:ln>
        </p:spPr>
      </p:cxnSp>
      <p:cxnSp>
        <p:nvCxnSpPr>
          <p:cNvPr id="310" name="Shape 310"/>
          <p:cNvCxnSpPr/>
          <p:nvPr/>
        </p:nvCxnSpPr>
        <p:spPr>
          <a:xfrm>
            <a:off x="6442075" y="5029200"/>
            <a:ext cx="298450" cy="0"/>
          </a:xfrm>
          <a:prstGeom prst="straightConnector1">
            <a:avLst/>
          </a:prstGeom>
          <a:noFill/>
          <a:ln w="38100" cap="flat" cmpd="sng">
            <a:solidFill>
              <a:schemeClr val="accent2"/>
            </a:solidFill>
            <a:prstDash val="solid"/>
            <a:round/>
            <a:headEnd type="none" w="med" len="med"/>
            <a:tailEnd type="none" w="med" len="med"/>
          </a:ln>
        </p:spPr>
      </p:cxnSp>
      <p:cxnSp>
        <p:nvCxnSpPr>
          <p:cNvPr id="311" name="Shape 311"/>
          <p:cNvCxnSpPr/>
          <p:nvPr/>
        </p:nvCxnSpPr>
        <p:spPr>
          <a:xfrm>
            <a:off x="7340600" y="5029200"/>
            <a:ext cx="300038" cy="0"/>
          </a:xfrm>
          <a:prstGeom prst="straightConnector1">
            <a:avLst/>
          </a:prstGeom>
          <a:noFill/>
          <a:ln w="38100" cap="flat" cmpd="sng">
            <a:solidFill>
              <a:schemeClr val="accent2"/>
            </a:solidFill>
            <a:prstDash val="solid"/>
            <a:round/>
            <a:headEnd type="none" w="med" len="med"/>
            <a:tailEnd type="none" w="med" len="med"/>
          </a:ln>
        </p:spPr>
      </p:cxnSp>
      <p:cxnSp>
        <p:nvCxnSpPr>
          <p:cNvPr id="312" name="Shape 312"/>
          <p:cNvCxnSpPr/>
          <p:nvPr/>
        </p:nvCxnSpPr>
        <p:spPr>
          <a:xfrm>
            <a:off x="7789863" y="5303837"/>
            <a:ext cx="300036" cy="0"/>
          </a:xfrm>
          <a:prstGeom prst="straightConnector1">
            <a:avLst/>
          </a:prstGeom>
          <a:noFill/>
          <a:ln w="38100" cap="flat" cmpd="sng">
            <a:solidFill>
              <a:schemeClr val="accent2"/>
            </a:solidFill>
            <a:prstDash val="solid"/>
            <a:round/>
            <a:headEnd type="none" w="med" len="med"/>
            <a:tailEnd type="none" w="med" len="med"/>
          </a:ln>
        </p:spPr>
      </p:cxnSp>
      <p:sp>
        <p:nvSpPr>
          <p:cNvPr id="313" name="Shape 313"/>
          <p:cNvSpPr/>
          <p:nvPr/>
        </p:nvSpPr>
        <p:spPr>
          <a:xfrm>
            <a:off x="6713538" y="5054600"/>
            <a:ext cx="609599" cy="609599"/>
          </a:xfrm>
          <a:prstGeom prst="ellipse">
            <a:avLst/>
          </a:prstGeom>
          <a:no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
        <p:nvSpPr>
          <p:cNvPr id="314" name="Shape 314"/>
          <p:cNvSpPr/>
          <p:nvPr/>
        </p:nvSpPr>
        <p:spPr>
          <a:xfrm rot="319002">
            <a:off x="3657599" y="3403599"/>
            <a:ext cx="3962400" cy="1142999"/>
          </a:xfrm>
          <a:prstGeom prst="curvedDownArrow">
            <a:avLst>
              <a:gd name="adj1" fmla="val 27123"/>
              <a:gd name="adj2" fmla="val 96457"/>
              <a:gd name="adj3" fmla="val 33333"/>
            </a:avLst>
          </a:prstGeom>
          <a:solidFill>
            <a:srgbClr val="FF0000"/>
          </a:solidFill>
          <a:ln w="9525"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2700" b="0" i="0" u="none" strike="noStrike" cap="none" baseline="0">
              <a:solidFill>
                <a:schemeClr val="dk1"/>
              </a:solidFill>
              <a:latin typeface="Arial Black"/>
              <a:ea typeface="Arial Black"/>
              <a:cs typeface="Arial Black"/>
              <a:sym typeface="Arial Black"/>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457200" lvl="1" indent="0">
              <a:buSzPct val="100000"/>
              <a:buNone/>
            </a:pPr>
            <a:r>
              <a:rPr lang="en-US" dirty="0" smtClean="0"/>
              <a:t>Develop and Use Models</a:t>
            </a:r>
            <a:endParaRPr lang="en-US" dirty="0"/>
          </a:p>
          <a:p>
            <a:pPr marL="457200" lvl="1" indent="0">
              <a:buSzPct val="100000"/>
              <a:buNone/>
            </a:pPr>
            <a:r>
              <a:rPr lang="en-US" dirty="0" smtClean="0"/>
              <a:t>Engage </a:t>
            </a:r>
            <a:r>
              <a:rPr lang="en-US" dirty="0"/>
              <a:t>in Argumentation from </a:t>
            </a:r>
            <a:r>
              <a:rPr lang="en-US" dirty="0" smtClean="0"/>
              <a:t>evidence</a:t>
            </a:r>
          </a:p>
          <a:p>
            <a:pPr marL="457200" lvl="1" indent="0">
              <a:buSzPct val="100000"/>
              <a:buNone/>
            </a:pPr>
            <a:r>
              <a:rPr lang="en-US" dirty="0" smtClean="0"/>
              <a:t>Ask </a:t>
            </a:r>
            <a:r>
              <a:rPr lang="en-US" dirty="0"/>
              <a:t>Questions and </a:t>
            </a:r>
            <a:r>
              <a:rPr lang="en-US" dirty="0" smtClean="0"/>
              <a:t>Define </a:t>
            </a:r>
            <a:r>
              <a:rPr lang="en-US" dirty="0"/>
              <a:t>Problems</a:t>
            </a:r>
          </a:p>
          <a:p>
            <a:pPr marL="457200" lvl="1" indent="0">
              <a:buSzPct val="100000"/>
              <a:buNone/>
            </a:pPr>
            <a:r>
              <a:rPr lang="en-US" dirty="0" smtClean="0"/>
              <a:t>Plan </a:t>
            </a:r>
            <a:r>
              <a:rPr lang="en-US" dirty="0"/>
              <a:t>and </a:t>
            </a:r>
            <a:r>
              <a:rPr lang="en-US" dirty="0" smtClean="0"/>
              <a:t>Carry </a:t>
            </a:r>
            <a:r>
              <a:rPr lang="en-US" dirty="0"/>
              <a:t>Out Investigations</a:t>
            </a:r>
          </a:p>
          <a:p>
            <a:pPr marL="457200" lvl="1" indent="0">
              <a:buSzPct val="100000"/>
              <a:buNone/>
            </a:pPr>
            <a:r>
              <a:rPr lang="en-US" dirty="0" smtClean="0"/>
              <a:t>Analyze </a:t>
            </a:r>
            <a:r>
              <a:rPr lang="en-US" dirty="0"/>
              <a:t>and </a:t>
            </a:r>
            <a:r>
              <a:rPr lang="en-US" dirty="0" smtClean="0"/>
              <a:t>Interpret </a:t>
            </a:r>
            <a:r>
              <a:rPr lang="en-US" dirty="0"/>
              <a:t>Data</a:t>
            </a:r>
          </a:p>
          <a:p>
            <a:pPr marL="457200" lvl="1" indent="0">
              <a:buSzPct val="100000"/>
              <a:buNone/>
            </a:pPr>
            <a:endParaRPr lang="en-US" dirty="0"/>
          </a:p>
          <a:p>
            <a:endParaRPr lang="en-US" dirty="0"/>
          </a:p>
        </p:txBody>
      </p:sp>
      <p:sp>
        <p:nvSpPr>
          <p:cNvPr id="3" name="Title 2"/>
          <p:cNvSpPr>
            <a:spLocks noGrp="1"/>
          </p:cNvSpPr>
          <p:nvPr>
            <p:ph type="title"/>
          </p:nvPr>
        </p:nvSpPr>
        <p:spPr/>
        <p:txBody>
          <a:bodyPr/>
          <a:lstStyle/>
          <a:p>
            <a:r>
              <a:rPr lang="en-US" dirty="0"/>
              <a:t>GMO Investigator Advantages</a:t>
            </a:r>
          </a:p>
        </p:txBody>
      </p:sp>
    </p:spTree>
    <p:extLst>
      <p:ext uri="{BB962C8B-B14F-4D97-AF65-F5344CB8AC3E}">
        <p14:creationId xmlns:p14="http://schemas.microsoft.com/office/powerpoint/2010/main" val="2348135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761999" y="4702623"/>
            <a:ext cx="7772400" cy="1502228"/>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rgbClr val="079500"/>
              </a:buClr>
              <a:buSzPct val="100000"/>
              <a:buFont typeface="Arial"/>
              <a:buChar char="–"/>
            </a:pPr>
            <a:r>
              <a:rPr lang="en-US" sz="2000" b="0" i="0" u="none" strike="noStrike" cap="none" baseline="0">
                <a:solidFill>
                  <a:srgbClr val="079500"/>
                </a:solidFill>
                <a:latin typeface="Arial"/>
                <a:ea typeface="Arial"/>
                <a:cs typeface="Arial"/>
                <a:sym typeface="Arial"/>
              </a:rPr>
              <a:t>How many of you support GMO foods?</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a:solidFill>
                  <a:srgbClr val="079500"/>
                </a:solidFill>
                <a:latin typeface="Arial"/>
                <a:ea typeface="Arial"/>
                <a:cs typeface="Arial"/>
                <a:sym typeface="Arial"/>
              </a:rPr>
              <a:t>How many of you are against GMO foods?</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a:solidFill>
                  <a:srgbClr val="079500"/>
                </a:solidFill>
                <a:latin typeface="Arial"/>
                <a:ea typeface="Arial"/>
                <a:cs typeface="Arial"/>
                <a:sym typeface="Arial"/>
              </a:rPr>
              <a:t>Neutral?</a:t>
            </a: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p:txBody>
      </p:sp>
      <p:sp>
        <p:nvSpPr>
          <p:cNvPr id="320" name="Shape 320"/>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Straw Poll</a:t>
            </a:r>
          </a:p>
        </p:txBody>
      </p:sp>
      <p:pic>
        <p:nvPicPr>
          <p:cNvPr id="321" name="Shape 321"/>
          <p:cNvPicPr preferRelativeResize="0"/>
          <p:nvPr/>
        </p:nvPicPr>
        <p:blipFill rotWithShape="1">
          <a:blip r:embed="rId3">
            <a:alphaModFix/>
          </a:blip>
          <a:srcRect/>
          <a:stretch/>
        </p:blipFill>
        <p:spPr>
          <a:xfrm>
            <a:off x="1915885" y="1254803"/>
            <a:ext cx="4789713" cy="329030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23900" y="314325"/>
            <a:ext cx="6934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a:solidFill>
                  <a:schemeClr val="bg2"/>
                </a:solidFill>
                <a:latin typeface="+mj-lt"/>
                <a:ea typeface="+mj-ea"/>
                <a:cs typeface="+mj-cs"/>
              </a:defRPr>
            </a:lvl1pPr>
            <a:lvl2pPr algn="l" rtl="0" fontAlgn="base">
              <a:spcBef>
                <a:spcPct val="0"/>
              </a:spcBef>
              <a:spcAft>
                <a:spcPct val="0"/>
              </a:spcAft>
              <a:defRPr sz="2800">
                <a:solidFill>
                  <a:schemeClr val="bg2"/>
                </a:solidFill>
                <a:latin typeface="Arial" pitchFamily="34" charset="0"/>
                <a:ea typeface="MS PGothic" pitchFamily="34" charset="-128"/>
              </a:defRPr>
            </a:lvl2pPr>
            <a:lvl3pPr algn="l" rtl="0" fontAlgn="base">
              <a:spcBef>
                <a:spcPct val="0"/>
              </a:spcBef>
              <a:spcAft>
                <a:spcPct val="0"/>
              </a:spcAft>
              <a:defRPr sz="2800">
                <a:solidFill>
                  <a:schemeClr val="bg2"/>
                </a:solidFill>
                <a:latin typeface="Arial" pitchFamily="34" charset="0"/>
                <a:ea typeface="MS PGothic" pitchFamily="34" charset="-128"/>
              </a:defRPr>
            </a:lvl3pPr>
            <a:lvl4pPr algn="l" rtl="0" fontAlgn="base">
              <a:spcBef>
                <a:spcPct val="0"/>
              </a:spcBef>
              <a:spcAft>
                <a:spcPct val="0"/>
              </a:spcAft>
              <a:defRPr sz="2800">
                <a:solidFill>
                  <a:schemeClr val="bg2"/>
                </a:solidFill>
                <a:latin typeface="Arial" pitchFamily="34" charset="0"/>
                <a:ea typeface="MS PGothic" pitchFamily="34" charset="-128"/>
              </a:defRPr>
            </a:lvl4pPr>
            <a:lvl5pPr algn="l" rtl="0" fontAlgn="base">
              <a:spcBef>
                <a:spcPct val="0"/>
              </a:spcBef>
              <a:spcAft>
                <a:spcPct val="0"/>
              </a:spcAft>
              <a:defRPr sz="2800">
                <a:solidFill>
                  <a:schemeClr val="bg2"/>
                </a:solidFill>
                <a:latin typeface="Arial" pitchFamily="34" charset="0"/>
                <a:ea typeface="MS PGothic" pitchFamily="34" charset="-128"/>
              </a:defRPr>
            </a:lvl5pPr>
            <a:lvl6pPr marL="457200" algn="l" rtl="0" fontAlgn="base">
              <a:spcBef>
                <a:spcPct val="0"/>
              </a:spcBef>
              <a:spcAft>
                <a:spcPct val="0"/>
              </a:spcAft>
              <a:defRPr sz="2800">
                <a:solidFill>
                  <a:schemeClr val="bg2"/>
                </a:solidFill>
                <a:latin typeface="Arial" pitchFamily="34" charset="0"/>
                <a:ea typeface="MS PGothic" pitchFamily="34" charset="-128"/>
              </a:defRPr>
            </a:lvl6pPr>
            <a:lvl7pPr marL="914400" algn="l" rtl="0" fontAlgn="base">
              <a:spcBef>
                <a:spcPct val="0"/>
              </a:spcBef>
              <a:spcAft>
                <a:spcPct val="0"/>
              </a:spcAft>
              <a:defRPr sz="2800">
                <a:solidFill>
                  <a:schemeClr val="bg2"/>
                </a:solidFill>
                <a:latin typeface="Arial" pitchFamily="34" charset="0"/>
                <a:ea typeface="MS PGothic" pitchFamily="34" charset="-128"/>
              </a:defRPr>
            </a:lvl7pPr>
            <a:lvl8pPr marL="1371600" algn="l" rtl="0" fontAlgn="base">
              <a:spcBef>
                <a:spcPct val="0"/>
              </a:spcBef>
              <a:spcAft>
                <a:spcPct val="0"/>
              </a:spcAft>
              <a:defRPr sz="2800">
                <a:solidFill>
                  <a:schemeClr val="bg2"/>
                </a:solidFill>
                <a:latin typeface="Arial" pitchFamily="34" charset="0"/>
                <a:ea typeface="MS PGothic" pitchFamily="34" charset="-128"/>
              </a:defRPr>
            </a:lvl8pPr>
            <a:lvl9pPr marL="1828800" algn="l" rtl="0" fontAlgn="base">
              <a:spcBef>
                <a:spcPct val="0"/>
              </a:spcBef>
              <a:spcAft>
                <a:spcPct val="0"/>
              </a:spcAft>
              <a:defRPr sz="2800">
                <a:solidFill>
                  <a:schemeClr val="bg2"/>
                </a:solidFill>
                <a:latin typeface="Arial" pitchFamily="34" charset="0"/>
                <a:ea typeface="MS PGothic" pitchFamily="34" charset="-128"/>
              </a:defRPr>
            </a:lvl9pPr>
          </a:lstStyle>
          <a:p>
            <a:pPr eaLnBrk="1" hangingPunct="1"/>
            <a:r>
              <a:rPr lang="en-US" altLang="en-US" kern="0" dirty="0" smtClean="0">
                <a:solidFill>
                  <a:schemeClr val="tx1"/>
                </a:solidFill>
              </a:rPr>
              <a:t>Bio-Rad Resources</a:t>
            </a:r>
          </a:p>
        </p:txBody>
      </p:sp>
      <p:graphicFrame>
        <p:nvGraphicFramePr>
          <p:cNvPr id="6" name="Diagram 5"/>
          <p:cNvGraphicFramePr/>
          <p:nvPr>
            <p:extLst>
              <p:ext uri="{D42A27DB-BD31-4B8C-83A1-F6EECF244321}">
                <p14:modId xmlns:p14="http://schemas.microsoft.com/office/powerpoint/2010/main" val="1697040252"/>
              </p:ext>
            </p:extLst>
          </p:nvPr>
        </p:nvGraphicFramePr>
        <p:xfrm>
          <a:off x="1485901" y="139700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754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62000" y="304800"/>
            <a:ext cx="8168699" cy="762000"/>
          </a:xfrm>
          <a:prstGeom prst="rect">
            <a:avLst/>
          </a:prstGeom>
        </p:spPr>
        <p:txBody>
          <a:bodyPr lIns="91425" tIns="91425" rIns="91425" bIns="91425" anchor="ctr" anchorCtr="0">
            <a:noAutofit/>
          </a:bodyPr>
          <a:lstStyle/>
          <a:p>
            <a:pPr>
              <a:spcBef>
                <a:spcPts val="0"/>
              </a:spcBef>
              <a:buNone/>
            </a:pPr>
            <a:r>
              <a:rPr lang="en-US"/>
              <a:t>GMO’s in the News</a:t>
            </a:r>
          </a:p>
        </p:txBody>
      </p:sp>
      <p:pic>
        <p:nvPicPr>
          <p:cNvPr id="72" name="Shape 72"/>
          <p:cNvPicPr preferRelativeResize="0"/>
          <p:nvPr/>
        </p:nvPicPr>
        <p:blipFill>
          <a:blip r:embed="rId3">
            <a:alphaModFix/>
          </a:blip>
          <a:stretch>
            <a:fillRect/>
          </a:stretch>
        </p:blipFill>
        <p:spPr>
          <a:xfrm>
            <a:off x="468600" y="4048125"/>
            <a:ext cx="5781675" cy="1781175"/>
          </a:xfrm>
          <a:prstGeom prst="rect">
            <a:avLst/>
          </a:prstGeom>
          <a:noFill/>
          <a:ln>
            <a:noFill/>
          </a:ln>
        </p:spPr>
      </p:pic>
      <p:pic>
        <p:nvPicPr>
          <p:cNvPr id="73" name="Shape 73"/>
          <p:cNvPicPr preferRelativeResize="0"/>
          <p:nvPr/>
        </p:nvPicPr>
        <p:blipFill>
          <a:blip r:embed="rId4">
            <a:alphaModFix/>
          </a:blip>
          <a:stretch>
            <a:fillRect/>
          </a:stretch>
        </p:blipFill>
        <p:spPr>
          <a:xfrm>
            <a:off x="3615750" y="2536625"/>
            <a:ext cx="5314950" cy="1238250"/>
          </a:xfrm>
          <a:prstGeom prst="rect">
            <a:avLst/>
          </a:prstGeom>
          <a:noFill/>
          <a:ln>
            <a:noFill/>
          </a:ln>
        </p:spPr>
      </p:pic>
      <p:pic>
        <p:nvPicPr>
          <p:cNvPr id="74" name="Shape 74"/>
          <p:cNvPicPr preferRelativeResize="0"/>
          <p:nvPr/>
        </p:nvPicPr>
        <p:blipFill>
          <a:blip r:embed="rId5">
            <a:alphaModFix/>
          </a:blip>
          <a:stretch>
            <a:fillRect/>
          </a:stretch>
        </p:blipFill>
        <p:spPr>
          <a:xfrm>
            <a:off x="1403775" y="1215925"/>
            <a:ext cx="6162675" cy="1171575"/>
          </a:xfrm>
          <a:prstGeom prst="rect">
            <a:avLst/>
          </a:prstGeom>
          <a:noFill/>
          <a:ln>
            <a:noFill/>
          </a:ln>
        </p:spPr>
      </p:pic>
      <p:pic>
        <p:nvPicPr>
          <p:cNvPr id="75" name="Shape 75"/>
          <p:cNvPicPr preferRelativeResize="0"/>
          <p:nvPr/>
        </p:nvPicPr>
        <p:blipFill>
          <a:blip r:embed="rId6">
            <a:alphaModFix/>
          </a:blip>
          <a:stretch>
            <a:fillRect/>
          </a:stretch>
        </p:blipFill>
        <p:spPr>
          <a:xfrm>
            <a:off x="1289275" y="2387498"/>
            <a:ext cx="1819275" cy="19160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Beyond food GMOs</a:t>
            </a:r>
            <a:endParaRPr lang="en-US" dirty="0"/>
          </a:p>
        </p:txBody>
      </p:sp>
      <p:sp>
        <p:nvSpPr>
          <p:cNvPr id="6" name="TextBox 5"/>
          <p:cNvSpPr txBox="1"/>
          <p:nvPr/>
        </p:nvSpPr>
        <p:spPr>
          <a:xfrm>
            <a:off x="381000" y="1371600"/>
            <a:ext cx="8305800" cy="4524315"/>
          </a:xfrm>
          <a:prstGeom prst="rect">
            <a:avLst/>
          </a:prstGeom>
          <a:noFill/>
        </p:spPr>
        <p:txBody>
          <a:bodyPr wrap="square" rtlCol="0">
            <a:spAutoFit/>
          </a:bodyPr>
          <a:lstStyle/>
          <a:p>
            <a:r>
              <a:rPr lang="en-US" sz="1800" dirty="0" smtClean="0"/>
              <a:t>Recombinant DNA Technologies</a:t>
            </a:r>
          </a:p>
          <a:p>
            <a:r>
              <a:rPr lang="en-US" sz="1800" dirty="0"/>
              <a:t>	</a:t>
            </a:r>
            <a:r>
              <a:rPr lang="en-US" sz="1800" dirty="0" smtClean="0"/>
              <a:t>Insulin</a:t>
            </a:r>
          </a:p>
          <a:p>
            <a:endParaRPr lang="en-US" sz="1800" dirty="0"/>
          </a:p>
          <a:p>
            <a:r>
              <a:rPr lang="en-US" sz="1800" dirty="0" smtClean="0"/>
              <a:t>De-extinction Projects</a:t>
            </a:r>
          </a:p>
          <a:p>
            <a:r>
              <a:rPr lang="en-US" sz="1800" dirty="0"/>
              <a:t>	</a:t>
            </a:r>
            <a:r>
              <a:rPr lang="en-US" sz="1800" dirty="0" smtClean="0"/>
              <a:t>Woolly Mammoth</a:t>
            </a:r>
            <a:endParaRPr lang="en-US" sz="1800" dirty="0"/>
          </a:p>
          <a:p>
            <a:r>
              <a:rPr lang="en-US" sz="1800" dirty="0" smtClean="0"/>
              <a:t>	Passenger Pigeon</a:t>
            </a:r>
          </a:p>
          <a:p>
            <a:endParaRPr lang="en-US" sz="1800" dirty="0"/>
          </a:p>
          <a:p>
            <a:r>
              <a:rPr lang="en-US" sz="1800" dirty="0" smtClean="0"/>
              <a:t>Re-Wilding </a:t>
            </a:r>
          </a:p>
          <a:p>
            <a:r>
              <a:rPr lang="en-US" sz="1800" dirty="0"/>
              <a:t>	</a:t>
            </a:r>
            <a:r>
              <a:rPr lang="en-US" sz="1800" dirty="0" smtClean="0"/>
              <a:t>Eastern Chestnut</a:t>
            </a:r>
          </a:p>
          <a:p>
            <a:r>
              <a:rPr lang="en-US" sz="1800" dirty="0"/>
              <a:t>	</a:t>
            </a:r>
            <a:r>
              <a:rPr lang="en-US" sz="1800" dirty="0" smtClean="0"/>
              <a:t>	Backcross with Chinese chestnut?</a:t>
            </a:r>
          </a:p>
          <a:p>
            <a:r>
              <a:rPr lang="en-US" sz="1800" dirty="0"/>
              <a:t>	</a:t>
            </a:r>
            <a:r>
              <a:rPr lang="en-US" sz="1800" dirty="0" smtClean="0"/>
              <a:t>	Move 4 genes in to give resistance?</a:t>
            </a:r>
          </a:p>
          <a:p>
            <a:r>
              <a:rPr lang="en-US" sz="1800" dirty="0" smtClean="0"/>
              <a:t>Synthetic Bio </a:t>
            </a:r>
          </a:p>
          <a:p>
            <a:r>
              <a:rPr lang="en-US" sz="1800" dirty="0"/>
              <a:t>	</a:t>
            </a:r>
            <a:r>
              <a:rPr lang="en-US" sz="1800" dirty="0" err="1" smtClean="0"/>
              <a:t>Artemisinic</a:t>
            </a:r>
            <a:r>
              <a:rPr lang="en-US" sz="1800" dirty="0" smtClean="0"/>
              <a:t> acid production to treat malaria</a:t>
            </a:r>
          </a:p>
          <a:p>
            <a:r>
              <a:rPr lang="en-US" sz="1800" dirty="0"/>
              <a:t>	</a:t>
            </a:r>
            <a:r>
              <a:rPr lang="en-US" sz="1800" dirty="0" smtClean="0"/>
              <a:t>Synthetic life -</a:t>
            </a:r>
            <a:r>
              <a:rPr lang="en-US" altLang="en-US" sz="1800" i="1" dirty="0" smtClean="0">
                <a:solidFill>
                  <a:schemeClr val="tx2"/>
                </a:solidFill>
              </a:rPr>
              <a:t> JCVI-syn1.0 </a:t>
            </a:r>
            <a:r>
              <a:rPr lang="en-US" altLang="en-US" sz="1800" dirty="0" smtClean="0">
                <a:solidFill>
                  <a:schemeClr val="tx2"/>
                </a:solidFill>
              </a:rPr>
              <a:t> </a:t>
            </a:r>
            <a:r>
              <a:rPr lang="en-US" altLang="en-US" sz="1800" dirty="0" smtClean="0">
                <a:solidFill>
                  <a:schemeClr val="tx1"/>
                </a:solidFill>
              </a:rPr>
              <a:t>completely man made genome</a:t>
            </a:r>
          </a:p>
          <a:p>
            <a:r>
              <a:rPr lang="en-US" sz="1800" dirty="0">
                <a:solidFill>
                  <a:schemeClr val="tx1"/>
                </a:solidFill>
              </a:rPr>
              <a:t>	</a:t>
            </a:r>
            <a:r>
              <a:rPr lang="en-US" sz="1800" dirty="0" smtClean="0">
                <a:solidFill>
                  <a:schemeClr val="tx1"/>
                </a:solidFill>
              </a:rPr>
              <a:t>	- Chassis to produce any material we see made by organisms</a:t>
            </a:r>
            <a:endParaRPr lang="en-US" sz="1800" dirty="0" smtClean="0"/>
          </a:p>
          <a:p>
            <a:r>
              <a:rPr lang="en-US" sz="1800" dirty="0"/>
              <a:t>	</a:t>
            </a:r>
          </a:p>
        </p:txBody>
      </p:sp>
      <p:pic>
        <p:nvPicPr>
          <p:cNvPr id="1026" name="Picture 2" descr="https://upload.wikimedia.org/wikipedia/commons/thumb/4/48/Aedes_aegypti_biting_human.jpg/1280px-Aedes_aegypti_biting_human.jpg"/>
          <p:cNvPicPr>
            <a:picLocks noChangeAspect="1" noChangeArrowheads="1"/>
          </p:cNvPicPr>
          <p:nvPr/>
        </p:nvPicPr>
        <p:blipFill rotWithShape="1">
          <a:blip r:embed="rId3">
            <a:extLst>
              <a:ext uri="{28A0092B-C50C-407E-A947-70E740481C1C}">
                <a14:useLocalDpi xmlns:a14="http://schemas.microsoft.com/office/drawing/2010/main" val="0"/>
              </a:ext>
            </a:extLst>
          </a:blip>
          <a:srcRect l="-4008" t="18932" r="4008" b="-18932"/>
          <a:stretch/>
        </p:blipFill>
        <p:spPr bwMode="auto">
          <a:xfrm>
            <a:off x="7391400" y="4191000"/>
            <a:ext cx="1556275" cy="12324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Passenger pigeon sho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8764" y="2169030"/>
            <a:ext cx="1762125" cy="14620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Page The Passenger Pigeon - Mershon djvu 47 - Passenger Pige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3810" y="2169030"/>
            <a:ext cx="1158678" cy="16643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Woolly mammoth (Mammuthus primigenius) - Mauricio Antó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2666" y="2344996"/>
            <a:ext cx="2164868" cy="131245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upload.wikimedia.org/wikipedia/commons/c/c8/Insulin%C3%B3wka.jpg"/>
          <p:cNvPicPr>
            <a:picLocks noChangeAspect="1" noChangeArrowheads="1"/>
          </p:cNvPicPr>
          <p:nvPr/>
        </p:nvPicPr>
        <p:blipFill rotWithShape="1">
          <a:blip r:embed="rId7">
            <a:extLst>
              <a:ext uri="{28A0092B-C50C-407E-A947-70E740481C1C}">
                <a14:useLocalDpi xmlns:a14="http://schemas.microsoft.com/office/drawing/2010/main" val="0"/>
              </a:ext>
            </a:extLst>
          </a:blip>
          <a:srcRect l="19762" t="2474" r="14650"/>
          <a:stretch/>
        </p:blipFill>
        <p:spPr bwMode="auto">
          <a:xfrm rot="16200000">
            <a:off x="5394709" y="-49652"/>
            <a:ext cx="804042" cy="318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950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ymbol"/>
              <a:buNone/>
            </a:pPr>
            <a:r>
              <a:rPr lang="en-US" sz="2400" b="0" i="0" u="none" strike="noStrike" cap="none" baseline="0">
                <a:solidFill>
                  <a:schemeClr val="dk1"/>
                </a:solidFill>
                <a:latin typeface="Arial"/>
                <a:ea typeface="Arial"/>
                <a:cs typeface="Arial"/>
                <a:sym typeface="Arial"/>
              </a:rPr>
              <a:t>FOOD DERIVED FROM NEW PLANT VARIETIES. </a:t>
            </a:r>
          </a:p>
          <a:p>
            <a:pPr marL="0" marR="0" lvl="0" indent="0" algn="l" rtl="0">
              <a:spcBef>
                <a:spcPts val="480"/>
              </a:spcBef>
              <a:spcAft>
                <a:spcPts val="0"/>
              </a:spcAft>
              <a:buClr>
                <a:schemeClr val="accent1"/>
              </a:buClr>
              <a:buSzPct val="25000"/>
              <a:buFont typeface="Noto Symbol"/>
              <a:buNone/>
            </a:pPr>
            <a:r>
              <a:rPr lang="en-US" sz="2400" b="0" i="0" u="none" strike="noStrike" cap="none" baseline="0">
                <a:solidFill>
                  <a:schemeClr val="dk1"/>
                </a:solidFill>
                <a:latin typeface="Arial"/>
                <a:ea typeface="Arial"/>
                <a:cs typeface="Arial"/>
                <a:sym typeface="Arial"/>
              </a:rPr>
              <a:t>IN GENERAL:</a:t>
            </a:r>
          </a:p>
          <a:p>
            <a:pPr marL="0" marR="0" lvl="0" indent="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a:p>
            <a:pPr marL="0" marR="0" lvl="0" indent="0" algn="l" rtl="0">
              <a:spcBef>
                <a:spcPts val="480"/>
              </a:spcBef>
              <a:spcAft>
                <a:spcPts val="0"/>
              </a:spcAft>
              <a:buClr>
                <a:schemeClr val="accent1"/>
              </a:buClr>
              <a:buSzPct val="25000"/>
              <a:buFont typeface="Noto Symbol"/>
              <a:buNone/>
            </a:pPr>
            <a:r>
              <a:rPr lang="en-US" sz="2400" b="0" i="0" u="none" strike="noStrike" cap="none" baseline="0">
                <a:solidFill>
                  <a:schemeClr val="dk1"/>
                </a:solidFill>
                <a:latin typeface="Arial"/>
                <a:ea typeface="Arial"/>
                <a:cs typeface="Arial"/>
                <a:sym typeface="Arial"/>
              </a:rPr>
              <a:t>the use of genetic engineering does not, by </a:t>
            </a:r>
          </a:p>
          <a:p>
            <a:pPr marL="0" marR="0" lvl="0" indent="0" algn="l" rtl="0">
              <a:spcBef>
                <a:spcPts val="480"/>
              </a:spcBef>
              <a:spcAft>
                <a:spcPts val="0"/>
              </a:spcAft>
              <a:buClr>
                <a:schemeClr val="accent1"/>
              </a:buClr>
              <a:buSzPct val="25000"/>
              <a:buFont typeface="Noto Symbol"/>
              <a:buNone/>
            </a:pPr>
            <a:r>
              <a:rPr lang="en-US" sz="2400" b="0" i="0" u="none" strike="noStrike" cap="none" baseline="0">
                <a:solidFill>
                  <a:schemeClr val="dk1"/>
                </a:solidFill>
                <a:latin typeface="Arial"/>
                <a:ea typeface="Arial"/>
                <a:cs typeface="Arial"/>
                <a:sym typeface="Arial"/>
              </a:rPr>
              <a:t>itself, constitute information that is material for </a:t>
            </a:r>
          </a:p>
          <a:p>
            <a:pPr marL="0" marR="0" lvl="0" indent="0" algn="l" rtl="0">
              <a:spcBef>
                <a:spcPts val="480"/>
              </a:spcBef>
              <a:spcAft>
                <a:spcPts val="0"/>
              </a:spcAft>
              <a:buClr>
                <a:schemeClr val="accent1"/>
              </a:buClr>
              <a:buSzPct val="25000"/>
              <a:buFont typeface="Noto Symbol"/>
              <a:buNone/>
            </a:pPr>
            <a:r>
              <a:rPr lang="en-US" sz="2400" b="0" i="0" u="none" strike="noStrike" cap="none" baseline="0">
                <a:solidFill>
                  <a:schemeClr val="dk1"/>
                </a:solidFill>
                <a:latin typeface="Arial"/>
                <a:ea typeface="Arial"/>
                <a:cs typeface="Arial"/>
                <a:sym typeface="Arial"/>
              </a:rPr>
              <a:t>purposes of determining whether there is a difference between a food produced from, containing, </a:t>
            </a:r>
          </a:p>
          <a:p>
            <a:pPr marL="0" marR="0" lvl="0" indent="0" algn="l" rtl="0">
              <a:spcBef>
                <a:spcPts val="480"/>
              </a:spcBef>
              <a:spcAft>
                <a:spcPts val="0"/>
              </a:spcAft>
              <a:buClr>
                <a:schemeClr val="accent1"/>
              </a:buClr>
              <a:buSzPct val="25000"/>
              <a:buFont typeface="Noto Symbol"/>
              <a:buNone/>
            </a:pPr>
            <a:r>
              <a:rPr lang="en-US" sz="2400" b="0" i="0" u="none" strike="noStrike" cap="none" baseline="0">
                <a:solidFill>
                  <a:schemeClr val="dk1"/>
                </a:solidFill>
                <a:latin typeface="Arial"/>
                <a:ea typeface="Arial"/>
                <a:cs typeface="Arial"/>
                <a:sym typeface="Arial"/>
              </a:rPr>
              <a:t>or consisting of a genetically engineered plant and a </a:t>
            </a:r>
          </a:p>
          <a:p>
            <a:pPr marL="0" marR="0" lvl="0" indent="0" algn="l" rtl="0">
              <a:spcBef>
                <a:spcPts val="480"/>
              </a:spcBef>
              <a:spcAft>
                <a:spcPts val="0"/>
              </a:spcAft>
              <a:buClr>
                <a:schemeClr val="accent1"/>
              </a:buClr>
              <a:buSzPct val="25000"/>
              <a:buFont typeface="Noto Symbol"/>
              <a:buNone/>
            </a:pPr>
            <a:r>
              <a:rPr lang="en-US" sz="2400" b="0" i="0" u="none" strike="noStrike" cap="none" baseline="0">
                <a:solidFill>
                  <a:schemeClr val="dk1"/>
                </a:solidFill>
                <a:latin typeface="Arial"/>
                <a:ea typeface="Arial"/>
                <a:cs typeface="Arial"/>
                <a:sym typeface="Arial"/>
              </a:rPr>
              <a:t>comparable food. </a:t>
            </a: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p:txBody>
      </p:sp>
      <p:sp>
        <p:nvSpPr>
          <p:cNvPr id="82" name="Shape 82"/>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Safe and Accurate Food Labeling Act of 2015</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ymbol"/>
              <a:buNone/>
            </a:pPr>
            <a:r>
              <a:rPr lang="en-US" sz="2400" b="0" i="0" u="none" strike="noStrike" cap="none" baseline="0">
                <a:solidFill>
                  <a:schemeClr val="dk1"/>
                </a:solidFill>
                <a:latin typeface="Arial"/>
                <a:ea typeface="Arial"/>
                <a:cs typeface="Arial"/>
                <a:sym typeface="Arial"/>
              </a:rPr>
              <a:t>there is a material difference in the </a:t>
            </a:r>
          </a:p>
          <a:p>
            <a:pPr marL="0" marR="0" lvl="0" indent="0" algn="l" rtl="0">
              <a:spcBef>
                <a:spcPts val="480"/>
              </a:spcBef>
              <a:spcAft>
                <a:spcPts val="0"/>
              </a:spcAft>
              <a:buClr>
                <a:schemeClr val="accent1"/>
              </a:buClr>
              <a:buSzPct val="25000"/>
              <a:buFont typeface="Noto Symbol"/>
              <a:buNone/>
            </a:pPr>
            <a:r>
              <a:rPr lang="en-US" sz="2400" b="0" i="0" u="none" strike="noStrike" cap="none" baseline="0">
                <a:solidFill>
                  <a:schemeClr val="dk1"/>
                </a:solidFill>
                <a:latin typeface="Arial"/>
                <a:ea typeface="Arial"/>
                <a:cs typeface="Arial"/>
                <a:sym typeface="Arial"/>
              </a:rPr>
              <a:t>functional, nutritional, or compositional characteristics, allergenicity, or other attributes between the food so produced and its comparable food</a:t>
            </a:r>
          </a:p>
          <a:p>
            <a:pPr marL="0" marR="0" lvl="0" indent="0" algn="l" rtl="0">
              <a:spcBef>
                <a:spcPts val="480"/>
              </a:spcBef>
              <a:spcAft>
                <a:spcPts val="0"/>
              </a:spcAft>
              <a:buClr>
                <a:schemeClr val="accent1"/>
              </a:buClr>
              <a:buSzPct val="25000"/>
              <a:buFont typeface="Noto Symbol"/>
              <a:buNone/>
            </a:pPr>
            <a:r>
              <a:rPr lang="en-US" sz="2400" b="0" i="0" u="none" strike="noStrike" cap="none" baseline="0">
                <a:solidFill>
                  <a:schemeClr val="dk1"/>
                </a:solidFill>
                <a:latin typeface="Arial"/>
                <a:ea typeface="Arial"/>
                <a:cs typeface="Arial"/>
                <a:sym typeface="Arial"/>
              </a:rPr>
              <a:t>And</a:t>
            </a:r>
          </a:p>
          <a:p>
            <a:pPr marL="0" marR="0" lvl="0" indent="0" algn="l" rtl="0">
              <a:spcBef>
                <a:spcPts val="480"/>
              </a:spcBef>
              <a:spcAft>
                <a:spcPts val="0"/>
              </a:spcAft>
              <a:buClr>
                <a:schemeClr val="accent1"/>
              </a:buClr>
              <a:buSzPct val="25000"/>
              <a:buFont typeface="Noto Symbol"/>
              <a:buNone/>
            </a:pPr>
            <a:r>
              <a:rPr lang="en-US" sz="2400" b="0" i="0" u="none" strike="noStrike" cap="none" baseline="0">
                <a:solidFill>
                  <a:schemeClr val="dk1"/>
                </a:solidFill>
                <a:latin typeface="Arial"/>
                <a:ea typeface="Arial"/>
                <a:cs typeface="Arial"/>
                <a:sym typeface="Arial"/>
              </a:rPr>
              <a:t>the disclosure of such material difference is necessary to protect public health and safety or to prevent the label or labeling of the food so produced from being false or misleading in any particular.’</a:t>
            </a:r>
          </a:p>
          <a:p>
            <a:pPr marL="0" marR="0" lvl="0" indent="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p:txBody>
      </p:sp>
      <p:sp>
        <p:nvSpPr>
          <p:cNvPr id="88" name="Shape 88"/>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
            </a:r>
            <a:br>
              <a:rPr lang="en-US" sz="2800" b="0" i="0" u="none" strike="noStrike" cap="none" baseline="0">
                <a:solidFill>
                  <a:schemeClr val="lt2"/>
                </a:solidFill>
                <a:latin typeface="Arial"/>
                <a:ea typeface="Arial"/>
                <a:cs typeface="Arial"/>
                <a:sym typeface="Arial"/>
              </a:rPr>
            </a:br>
            <a:r>
              <a:rPr lang="en-US" sz="2800" b="0" i="0" u="none" strike="noStrike" cap="none" baseline="0">
                <a:solidFill>
                  <a:schemeClr val="lt2"/>
                </a:solidFill>
                <a:latin typeface="Arial"/>
                <a:ea typeface="Arial"/>
                <a:cs typeface="Arial"/>
                <a:sym typeface="Arial"/>
              </a:rPr>
              <a:t>LABELING REQUIRED if</a:t>
            </a:r>
            <a:br>
              <a:rPr lang="en-US" sz="2800" b="0" i="0" u="none" strike="noStrike" cap="none" baseline="0">
                <a:solidFill>
                  <a:schemeClr val="lt2"/>
                </a:solidFill>
                <a:latin typeface="Arial"/>
                <a:ea typeface="Arial"/>
                <a:cs typeface="Arial"/>
                <a:sym typeface="Arial"/>
              </a:rPr>
            </a:br>
            <a:endParaRPr lang="en-US" sz="2800" b="0" i="0" u="none" strike="noStrike" cap="none" baseline="0">
              <a:solidFill>
                <a:schemeClr val="lt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62000" y="13716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Soybean</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Corn</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Cotton</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Canola</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sugar beet</a:t>
            </a: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And this includes processed foods</a:t>
            </a:r>
          </a:p>
        </p:txBody>
      </p:sp>
      <p:sp>
        <p:nvSpPr>
          <p:cNvPr id="94" name="Shape 94"/>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If your food contains any of the following it may contain some genetically modified crop</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762000" y="1371600"/>
            <a:ext cx="7772400" cy="4572000"/>
          </a:xfrm>
          <a:prstGeom prst="rect">
            <a:avLst/>
          </a:prstGeom>
          <a:noFill/>
          <a:ln>
            <a:noFill/>
          </a:ln>
        </p:spPr>
        <p:txBody>
          <a:bodyPr lIns="91425" tIns="45700" rIns="91425" bIns="45700" anchor="t" anchorCtr="0">
            <a:noAutofit/>
          </a:bodyPr>
          <a:lstStyle/>
          <a:p>
            <a:pPr marL="342900" marR="0" lvl="0" indent="-190500" algn="l" rtl="0">
              <a:spcBef>
                <a:spcPts val="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accent1"/>
              </a:buClr>
              <a:buSzPct val="100000"/>
              <a:buFont typeface="Noto Symbol"/>
              <a:buChar char="▪"/>
            </a:pPr>
            <a:r>
              <a:rPr lang="en-US" sz="2400" b="0" i="0" u="none" strike="noStrike" cap="none" baseline="0">
                <a:solidFill>
                  <a:schemeClr val="dk1"/>
                </a:solidFill>
                <a:latin typeface="Arial"/>
                <a:ea typeface="Arial"/>
                <a:cs typeface="Arial"/>
                <a:sym typeface="Arial"/>
              </a:rPr>
              <a:t>GMO Investigator Kit</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a:solidFill>
                  <a:srgbClr val="079500"/>
                </a:solidFill>
                <a:latin typeface="Arial"/>
                <a:ea typeface="Arial"/>
                <a:cs typeface="Arial"/>
                <a:sym typeface="Arial"/>
              </a:rPr>
              <a:t>Extract and amplify DNA from different food samples</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a:solidFill>
                  <a:srgbClr val="079500"/>
                </a:solidFill>
                <a:latin typeface="Arial"/>
                <a:ea typeface="Arial"/>
                <a:cs typeface="Arial"/>
                <a:sym typeface="Arial"/>
              </a:rPr>
              <a:t>Perform genuine diagnostic procedures </a:t>
            </a:r>
          </a:p>
          <a:p>
            <a:pPr marL="742950" marR="0" lvl="1" indent="-285750" algn="l" rtl="0">
              <a:spcBef>
                <a:spcPts val="400"/>
              </a:spcBef>
              <a:spcAft>
                <a:spcPts val="0"/>
              </a:spcAft>
              <a:buClr>
                <a:srgbClr val="079500"/>
              </a:buClr>
              <a:buSzPct val="100000"/>
              <a:buFont typeface="Arial"/>
              <a:buChar char="–"/>
            </a:pPr>
            <a:r>
              <a:rPr lang="en-US" sz="2000" b="0" i="0" u="none" strike="noStrike" cap="none" baseline="0">
                <a:solidFill>
                  <a:srgbClr val="079500"/>
                </a:solidFill>
                <a:latin typeface="Arial"/>
                <a:ea typeface="Arial"/>
                <a:cs typeface="Arial"/>
                <a:sym typeface="Arial"/>
              </a:rPr>
              <a:t>Use PCR and electrophoresis to find GMO foods</a:t>
            </a:r>
          </a:p>
          <a:p>
            <a:pPr marL="342900" marR="0" lvl="0" indent="-190500" algn="l" rtl="0">
              <a:spcBef>
                <a:spcPts val="480"/>
              </a:spcBef>
              <a:spcAft>
                <a:spcPts val="0"/>
              </a:spcAft>
              <a:buClr>
                <a:schemeClr val="accent1"/>
              </a:buClr>
              <a:buFont typeface="Noto Symbol"/>
              <a:buNone/>
            </a:pPr>
            <a:endParaRPr sz="2400" b="0" i="0" u="none" strike="noStrike" cap="none" baseline="0">
              <a:solidFill>
                <a:schemeClr val="dk1"/>
              </a:solidFill>
              <a:latin typeface="Arial"/>
              <a:ea typeface="Arial"/>
              <a:cs typeface="Arial"/>
              <a:sym typeface="Arial"/>
            </a:endParaRPr>
          </a:p>
        </p:txBody>
      </p:sp>
      <p:sp>
        <p:nvSpPr>
          <p:cNvPr id="100" name="Shape 100"/>
          <p:cNvSpPr txBox="1">
            <a:spLocks noGrp="1"/>
          </p:cNvSpPr>
          <p:nvPr>
            <p:ph type="title"/>
          </p:nvPr>
        </p:nvSpPr>
        <p:spPr>
          <a:xfrm>
            <a:off x="762000" y="304800"/>
            <a:ext cx="8168639" cy="762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800" b="0" i="0" u="none" strike="noStrike" cap="none" baseline="0">
                <a:solidFill>
                  <a:schemeClr val="lt2"/>
                </a:solidFill>
                <a:latin typeface="Arial"/>
                <a:ea typeface="Arial"/>
                <a:cs typeface="Arial"/>
                <a:sym typeface="Arial"/>
              </a:rPr>
              <a:t>How can you test your food for GMO?</a:t>
            </a:r>
          </a:p>
        </p:txBody>
      </p:sp>
      <p:pic>
        <p:nvPicPr>
          <p:cNvPr id="101" name="Shape 101"/>
          <p:cNvPicPr preferRelativeResize="0"/>
          <p:nvPr/>
        </p:nvPicPr>
        <p:blipFill rotWithShape="1">
          <a:blip r:embed="rId3">
            <a:alphaModFix/>
          </a:blip>
          <a:srcRect/>
          <a:stretch/>
        </p:blipFill>
        <p:spPr>
          <a:xfrm>
            <a:off x="625927" y="1197429"/>
            <a:ext cx="4430486" cy="20247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1656</TotalTime>
  <Words>1122</Words>
  <Application>Microsoft Office PowerPoint</Application>
  <PresentationFormat>On-screen Show (4:3)</PresentationFormat>
  <Paragraphs>209</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Noto Symbol</vt:lpstr>
      <vt:lpstr>Times New Roman</vt:lpstr>
      <vt:lpstr>Helvetica Neue UltraLight</vt:lpstr>
      <vt:lpstr>Blank Presentation</vt:lpstr>
      <vt:lpstr>The GMO Debate</vt:lpstr>
      <vt:lpstr>Instructors - Bio-Rad Curriculum and Training Specialists</vt:lpstr>
      <vt:lpstr>PowerPoint Presentation</vt:lpstr>
      <vt:lpstr>GMO’s in the News</vt:lpstr>
      <vt:lpstr>Beyond food GMOs</vt:lpstr>
      <vt:lpstr>Safe and Accurate Food Labeling Act of 2015</vt:lpstr>
      <vt:lpstr> LABELING REQUIRED if </vt:lpstr>
      <vt:lpstr>If your food contains any of the following it may contain some genetically modified crop</vt:lpstr>
      <vt:lpstr>How can you test your food for GMO?</vt:lpstr>
      <vt:lpstr>Kit Extension</vt:lpstr>
      <vt:lpstr>Debate Format For</vt:lpstr>
      <vt:lpstr>Debate Format Opponent</vt:lpstr>
      <vt:lpstr>Debate Format</vt:lpstr>
      <vt:lpstr>Variation for today</vt:lpstr>
      <vt:lpstr>Variation from classroom debate</vt:lpstr>
      <vt:lpstr>Opponent Presentation</vt:lpstr>
      <vt:lpstr>Proponent</vt:lpstr>
      <vt:lpstr>Opponent</vt:lpstr>
      <vt:lpstr>Question Presentation</vt:lpstr>
      <vt:lpstr>Importance in Choosing Defense</vt:lpstr>
      <vt:lpstr>Rubric</vt:lpstr>
      <vt:lpstr>Generating Scientific Evidence</vt:lpstr>
      <vt:lpstr>Kit Highlights</vt:lpstr>
      <vt:lpstr>Why Amplify a Plant Gene?</vt:lpstr>
      <vt:lpstr>Primer Sets</vt:lpstr>
      <vt:lpstr>GMO?</vt:lpstr>
      <vt:lpstr>GMO Investigator Advantages</vt:lpstr>
      <vt:lpstr>Straw Poll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GMO Debate</dc:title>
  <dc:creator>Sherri Andrews</dc:creator>
  <cp:lastModifiedBy>Damon Tighe</cp:lastModifiedBy>
  <cp:revision>15</cp:revision>
  <dcterms:modified xsi:type="dcterms:W3CDTF">2015-10-27T20:46:49Z</dcterms:modified>
</cp:coreProperties>
</file>